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59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>
        <p:scale>
          <a:sx n="83" d="100"/>
          <a:sy n="83" d="100"/>
        </p:scale>
        <p:origin x="-42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91487" y="2904509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x-none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=""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=""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42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x-none" sz="2800" dirty="0"/>
              <a:t>Số bị trừ là 49, số trừ là 16</a:t>
            </a:r>
            <a:endParaRPr lang="x-none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x-none" sz="2800" dirty="0"/>
              <a:t>Số bị trừ là 85, số trừ là 52</a:t>
            </a:r>
            <a:endParaRPr lang="x-none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x-none" sz="2800" dirty="0"/>
              <a:t>Số bị trừ là 76, số trừ là 34</a:t>
            </a:r>
            <a:endParaRPr lang="x-none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x-none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=""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=""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x-none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=""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=""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1" name="Freeform 90">
            <a:extLst>
              <a:ext uri="{FF2B5EF4-FFF2-40B4-BE49-F238E27FC236}">
                <a16:creationId xmlns=""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=""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=""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=""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=""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=""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6 + 3 = 9</a:t>
            </a:r>
          </a:p>
          <a:p>
            <a:r>
              <a:rPr lang="x-none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x-none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x-none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x-non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=""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x-non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=""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=""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=""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=""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=""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=""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=""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=""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500" dirty="0"/>
              <a:t>12 - 2 = 10</a:t>
            </a:r>
          </a:p>
          <a:p>
            <a:r>
              <a:rPr lang="x-none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605</Words>
  <Application>Microsoft Office PowerPoint</Application>
  <PresentationFormat>Custom</PresentationFormat>
  <Paragraphs>228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174</cp:revision>
  <dcterms:created xsi:type="dcterms:W3CDTF">2021-06-02T01:34:28Z</dcterms:created>
  <dcterms:modified xsi:type="dcterms:W3CDTF">2024-09-17T07:01:59Z</dcterms:modified>
</cp:coreProperties>
</file>