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1" r:id="rId2"/>
    <p:sldId id="272" r:id="rId3"/>
    <p:sldId id="274" r:id="rId4"/>
    <p:sldId id="275" r:id="rId5"/>
    <p:sldId id="276" r:id="rId6"/>
    <p:sldId id="277" r:id="rId7"/>
    <p:sldId id="278" r:id="rId8"/>
    <p:sldId id="28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D1"/>
    <a:srgbClr val="FFFF00"/>
    <a:srgbClr val="31C6D4"/>
    <a:srgbClr val="FF1E1E"/>
    <a:srgbClr val="66060E"/>
    <a:srgbClr val="000F0F"/>
    <a:srgbClr val="E6E6E6"/>
    <a:srgbClr val="AEA18E"/>
    <a:srgbClr val="690810"/>
    <a:srgbClr val="EFE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5" d="100"/>
          <a:sy n="25" d="100"/>
        </p:scale>
        <p:origin x="846" y="8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F86A65-39A9-42DB-82A4-5D964197F48B}"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5FACF-0FC7-43BE-AFED-03854A6D6F5D}" type="slidenum">
              <a:rPr lang="en-US" smtClean="0"/>
              <a:t>‹#›</a:t>
            </a:fld>
            <a:endParaRPr lang="en-US"/>
          </a:p>
        </p:txBody>
      </p:sp>
    </p:spTree>
    <p:extLst>
      <p:ext uri="{BB962C8B-B14F-4D97-AF65-F5344CB8AC3E}">
        <p14:creationId xmlns:p14="http://schemas.microsoft.com/office/powerpoint/2010/main" val="103078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9E6C5-9831-3873-BE2A-11F2DCBADA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94498A-BF9B-FA7B-615B-6FD590F6F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80B40A-6F80-807C-102B-2634D05C8280}"/>
              </a:ext>
            </a:extLst>
          </p:cNvPr>
          <p:cNvSpPr>
            <a:spLocks noGrp="1"/>
          </p:cNvSpPr>
          <p:nvPr>
            <p:ph type="dt" sz="half" idx="10"/>
          </p:nvPr>
        </p:nvSpPr>
        <p:spPr/>
        <p:txBody>
          <a:bodyPr/>
          <a:lstStyle/>
          <a:p>
            <a:fld id="{A5659BB4-87C7-46FA-BA23-44D5A774EBBE}" type="datetimeFigureOut">
              <a:rPr lang="en-US" smtClean="0"/>
              <a:t>4/13/2023</a:t>
            </a:fld>
            <a:endParaRPr lang="en-US"/>
          </a:p>
        </p:txBody>
      </p:sp>
      <p:sp>
        <p:nvSpPr>
          <p:cNvPr id="5" name="Footer Placeholder 4">
            <a:extLst>
              <a:ext uri="{FF2B5EF4-FFF2-40B4-BE49-F238E27FC236}">
                <a16:creationId xmlns:a16="http://schemas.microsoft.com/office/drawing/2014/main" id="{F6F4F7B3-1C6C-1D1E-9746-CD2F9D44E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BAB9B-A71D-015C-F2E0-604355563393}"/>
              </a:ext>
            </a:extLst>
          </p:cNvPr>
          <p:cNvSpPr>
            <a:spLocks noGrp="1"/>
          </p:cNvSpPr>
          <p:nvPr>
            <p:ph type="sldNum" sz="quarter" idx="12"/>
          </p:nvPr>
        </p:nvSpPr>
        <p:spPr/>
        <p:txBody>
          <a:bodyPr/>
          <a:lstStyle/>
          <a:p>
            <a:fld id="{8B1AB03B-6990-4222-9398-0F54A94CFFB1}" type="slidenum">
              <a:rPr lang="en-US" smtClean="0"/>
              <a:t>‹#›</a:t>
            </a:fld>
            <a:endParaRPr lang="en-US"/>
          </a:p>
        </p:txBody>
      </p:sp>
    </p:spTree>
    <p:extLst>
      <p:ext uri="{BB962C8B-B14F-4D97-AF65-F5344CB8AC3E}">
        <p14:creationId xmlns:p14="http://schemas.microsoft.com/office/powerpoint/2010/main" val="37762326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ACA-3AB8-AFF1-EEE9-BFD671B470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C5ED74-B2DA-61A2-4790-6AFBFEF79E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FC612-044B-5695-C4B1-FE735036116C}"/>
              </a:ext>
            </a:extLst>
          </p:cNvPr>
          <p:cNvSpPr>
            <a:spLocks noGrp="1"/>
          </p:cNvSpPr>
          <p:nvPr>
            <p:ph type="dt" sz="half" idx="10"/>
          </p:nvPr>
        </p:nvSpPr>
        <p:spPr/>
        <p:txBody>
          <a:bodyPr/>
          <a:lstStyle/>
          <a:p>
            <a:fld id="{A5659BB4-87C7-46FA-BA23-44D5A774EBBE}" type="datetimeFigureOut">
              <a:rPr lang="en-US" smtClean="0"/>
              <a:t>4/13/2023</a:t>
            </a:fld>
            <a:endParaRPr lang="en-US"/>
          </a:p>
        </p:txBody>
      </p:sp>
      <p:sp>
        <p:nvSpPr>
          <p:cNvPr id="5" name="Footer Placeholder 4">
            <a:extLst>
              <a:ext uri="{FF2B5EF4-FFF2-40B4-BE49-F238E27FC236}">
                <a16:creationId xmlns:a16="http://schemas.microsoft.com/office/drawing/2014/main" id="{74E7F8A0-EBF4-6E3E-2A21-CFBB2BD1E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EFEC9-EA18-C250-1986-B5FA18BF17E8}"/>
              </a:ext>
            </a:extLst>
          </p:cNvPr>
          <p:cNvSpPr>
            <a:spLocks noGrp="1"/>
          </p:cNvSpPr>
          <p:nvPr>
            <p:ph type="sldNum" sz="quarter" idx="12"/>
          </p:nvPr>
        </p:nvSpPr>
        <p:spPr/>
        <p:txBody>
          <a:bodyPr/>
          <a:lstStyle/>
          <a:p>
            <a:fld id="{8B1AB03B-6990-4222-9398-0F54A94CFFB1}" type="slidenum">
              <a:rPr lang="en-US" smtClean="0"/>
              <a:t>‹#›</a:t>
            </a:fld>
            <a:endParaRPr lang="en-US"/>
          </a:p>
        </p:txBody>
      </p:sp>
    </p:spTree>
    <p:extLst>
      <p:ext uri="{BB962C8B-B14F-4D97-AF65-F5344CB8AC3E}">
        <p14:creationId xmlns:p14="http://schemas.microsoft.com/office/powerpoint/2010/main" val="302389253"/>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126C62-A061-59C3-A54D-217DB82585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093ECC-B789-A07E-B7AA-BAF1A54D3F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970E6-AC88-DE61-7339-69BAD9ACF8B4}"/>
              </a:ext>
            </a:extLst>
          </p:cNvPr>
          <p:cNvSpPr>
            <a:spLocks noGrp="1"/>
          </p:cNvSpPr>
          <p:nvPr>
            <p:ph type="dt" sz="half" idx="10"/>
          </p:nvPr>
        </p:nvSpPr>
        <p:spPr/>
        <p:txBody>
          <a:bodyPr/>
          <a:lstStyle/>
          <a:p>
            <a:fld id="{A5659BB4-87C7-46FA-BA23-44D5A774EBBE}" type="datetimeFigureOut">
              <a:rPr lang="en-US" smtClean="0"/>
              <a:t>4/13/2023</a:t>
            </a:fld>
            <a:endParaRPr lang="en-US"/>
          </a:p>
        </p:txBody>
      </p:sp>
      <p:sp>
        <p:nvSpPr>
          <p:cNvPr id="5" name="Footer Placeholder 4">
            <a:extLst>
              <a:ext uri="{FF2B5EF4-FFF2-40B4-BE49-F238E27FC236}">
                <a16:creationId xmlns:a16="http://schemas.microsoft.com/office/drawing/2014/main" id="{063160A0-8F09-0C97-B45D-9F26D5730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C4C869-D194-C3CB-9AC5-C6CDEE13CF56}"/>
              </a:ext>
            </a:extLst>
          </p:cNvPr>
          <p:cNvSpPr>
            <a:spLocks noGrp="1"/>
          </p:cNvSpPr>
          <p:nvPr>
            <p:ph type="sldNum" sz="quarter" idx="12"/>
          </p:nvPr>
        </p:nvSpPr>
        <p:spPr/>
        <p:txBody>
          <a:bodyPr/>
          <a:lstStyle/>
          <a:p>
            <a:fld id="{8B1AB03B-6990-4222-9398-0F54A94CFFB1}" type="slidenum">
              <a:rPr lang="en-US" smtClean="0"/>
              <a:t>‹#›</a:t>
            </a:fld>
            <a:endParaRPr lang="en-US"/>
          </a:p>
        </p:txBody>
      </p:sp>
    </p:spTree>
    <p:extLst>
      <p:ext uri="{BB962C8B-B14F-4D97-AF65-F5344CB8AC3E}">
        <p14:creationId xmlns:p14="http://schemas.microsoft.com/office/powerpoint/2010/main" val="394139105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2AED4-C310-D94D-FC39-E79DF07C7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C5BD8-128D-DF81-C432-075FEE51DD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7F6B7-B04D-EC16-00A9-37874A56FDDA}"/>
              </a:ext>
            </a:extLst>
          </p:cNvPr>
          <p:cNvSpPr>
            <a:spLocks noGrp="1"/>
          </p:cNvSpPr>
          <p:nvPr>
            <p:ph type="dt" sz="half" idx="10"/>
          </p:nvPr>
        </p:nvSpPr>
        <p:spPr/>
        <p:txBody>
          <a:bodyPr/>
          <a:lstStyle/>
          <a:p>
            <a:fld id="{A5659BB4-87C7-46FA-BA23-44D5A774EBBE}" type="datetimeFigureOut">
              <a:rPr lang="en-US" smtClean="0"/>
              <a:t>4/13/2023</a:t>
            </a:fld>
            <a:endParaRPr lang="en-US"/>
          </a:p>
        </p:txBody>
      </p:sp>
      <p:sp>
        <p:nvSpPr>
          <p:cNvPr id="5" name="Footer Placeholder 4">
            <a:extLst>
              <a:ext uri="{FF2B5EF4-FFF2-40B4-BE49-F238E27FC236}">
                <a16:creationId xmlns:a16="http://schemas.microsoft.com/office/drawing/2014/main" id="{CBB58689-326E-2AF4-22B3-675613EB8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7A8C8-A133-5D79-CC06-AB1517749D18}"/>
              </a:ext>
            </a:extLst>
          </p:cNvPr>
          <p:cNvSpPr>
            <a:spLocks noGrp="1"/>
          </p:cNvSpPr>
          <p:nvPr>
            <p:ph type="sldNum" sz="quarter" idx="12"/>
          </p:nvPr>
        </p:nvSpPr>
        <p:spPr/>
        <p:txBody>
          <a:bodyPr/>
          <a:lstStyle/>
          <a:p>
            <a:fld id="{8B1AB03B-6990-4222-9398-0F54A94CFFB1}" type="slidenum">
              <a:rPr lang="en-US" smtClean="0"/>
              <a:t>‹#›</a:t>
            </a:fld>
            <a:endParaRPr lang="en-US"/>
          </a:p>
        </p:txBody>
      </p:sp>
    </p:spTree>
    <p:extLst>
      <p:ext uri="{BB962C8B-B14F-4D97-AF65-F5344CB8AC3E}">
        <p14:creationId xmlns:p14="http://schemas.microsoft.com/office/powerpoint/2010/main" val="1106156383"/>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F331-C0B4-5081-0564-9740276745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6F63AE-AE1F-AFED-0976-A653EA4CE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698922-5A3A-E0EC-D9A4-36C99867C8FF}"/>
              </a:ext>
            </a:extLst>
          </p:cNvPr>
          <p:cNvSpPr>
            <a:spLocks noGrp="1"/>
          </p:cNvSpPr>
          <p:nvPr>
            <p:ph type="dt" sz="half" idx="10"/>
          </p:nvPr>
        </p:nvSpPr>
        <p:spPr/>
        <p:txBody>
          <a:bodyPr/>
          <a:lstStyle/>
          <a:p>
            <a:fld id="{A5659BB4-87C7-46FA-BA23-44D5A774EBBE}" type="datetimeFigureOut">
              <a:rPr lang="en-US" smtClean="0"/>
              <a:t>4/13/2023</a:t>
            </a:fld>
            <a:endParaRPr lang="en-US"/>
          </a:p>
        </p:txBody>
      </p:sp>
      <p:sp>
        <p:nvSpPr>
          <p:cNvPr id="5" name="Footer Placeholder 4">
            <a:extLst>
              <a:ext uri="{FF2B5EF4-FFF2-40B4-BE49-F238E27FC236}">
                <a16:creationId xmlns:a16="http://schemas.microsoft.com/office/drawing/2014/main" id="{5A584FEC-11EB-DE77-3514-EA0C760376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F0D91-8D3A-047D-AD3F-619690260FAE}"/>
              </a:ext>
            </a:extLst>
          </p:cNvPr>
          <p:cNvSpPr>
            <a:spLocks noGrp="1"/>
          </p:cNvSpPr>
          <p:nvPr>
            <p:ph type="sldNum" sz="quarter" idx="12"/>
          </p:nvPr>
        </p:nvSpPr>
        <p:spPr/>
        <p:txBody>
          <a:bodyPr/>
          <a:lstStyle/>
          <a:p>
            <a:fld id="{8B1AB03B-6990-4222-9398-0F54A94CFFB1}" type="slidenum">
              <a:rPr lang="en-US" smtClean="0"/>
              <a:t>‹#›</a:t>
            </a:fld>
            <a:endParaRPr lang="en-US"/>
          </a:p>
        </p:txBody>
      </p:sp>
    </p:spTree>
    <p:extLst>
      <p:ext uri="{BB962C8B-B14F-4D97-AF65-F5344CB8AC3E}">
        <p14:creationId xmlns:p14="http://schemas.microsoft.com/office/powerpoint/2010/main" val="178894381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4B68F-0FF7-F046-C574-328D1B7D03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7E4B65-0A53-01D0-CA9F-2DA88B7F9D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A2930D-5E3A-F4B8-BC69-AEECFA04A9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F6CC2E-572A-F8D2-D98C-821844F9A567}"/>
              </a:ext>
            </a:extLst>
          </p:cNvPr>
          <p:cNvSpPr>
            <a:spLocks noGrp="1"/>
          </p:cNvSpPr>
          <p:nvPr>
            <p:ph type="dt" sz="half" idx="10"/>
          </p:nvPr>
        </p:nvSpPr>
        <p:spPr/>
        <p:txBody>
          <a:bodyPr/>
          <a:lstStyle/>
          <a:p>
            <a:fld id="{A5659BB4-87C7-46FA-BA23-44D5A774EBBE}" type="datetimeFigureOut">
              <a:rPr lang="en-US" smtClean="0"/>
              <a:t>4/13/2023</a:t>
            </a:fld>
            <a:endParaRPr lang="en-US"/>
          </a:p>
        </p:txBody>
      </p:sp>
      <p:sp>
        <p:nvSpPr>
          <p:cNvPr id="6" name="Footer Placeholder 5">
            <a:extLst>
              <a:ext uri="{FF2B5EF4-FFF2-40B4-BE49-F238E27FC236}">
                <a16:creationId xmlns:a16="http://schemas.microsoft.com/office/drawing/2014/main" id="{1B3F1162-43CA-133C-B11B-3A7619E92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707EF1-06FC-D939-9B72-89FE6D79E31E}"/>
              </a:ext>
            </a:extLst>
          </p:cNvPr>
          <p:cNvSpPr>
            <a:spLocks noGrp="1"/>
          </p:cNvSpPr>
          <p:nvPr>
            <p:ph type="sldNum" sz="quarter" idx="12"/>
          </p:nvPr>
        </p:nvSpPr>
        <p:spPr/>
        <p:txBody>
          <a:bodyPr/>
          <a:lstStyle/>
          <a:p>
            <a:fld id="{8B1AB03B-6990-4222-9398-0F54A94CFFB1}" type="slidenum">
              <a:rPr lang="en-US" smtClean="0"/>
              <a:t>‹#›</a:t>
            </a:fld>
            <a:endParaRPr lang="en-US"/>
          </a:p>
        </p:txBody>
      </p:sp>
    </p:spTree>
    <p:extLst>
      <p:ext uri="{BB962C8B-B14F-4D97-AF65-F5344CB8AC3E}">
        <p14:creationId xmlns:p14="http://schemas.microsoft.com/office/powerpoint/2010/main" val="525074067"/>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1ADC7-80B9-BD99-92C8-3DFD9BCCA9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8D50FC-228A-3C01-50AB-AA05E510E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3849F6-CA20-3D3C-6E2A-73ADC855F6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1E2DAD-1B86-CBF0-AC45-4E75D33F5A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23EA7B-1641-FD44-840F-8AB805CB4F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C43678-C593-8153-A1D4-7FAC93D09175}"/>
              </a:ext>
            </a:extLst>
          </p:cNvPr>
          <p:cNvSpPr>
            <a:spLocks noGrp="1"/>
          </p:cNvSpPr>
          <p:nvPr>
            <p:ph type="dt" sz="half" idx="10"/>
          </p:nvPr>
        </p:nvSpPr>
        <p:spPr/>
        <p:txBody>
          <a:bodyPr/>
          <a:lstStyle/>
          <a:p>
            <a:fld id="{A5659BB4-87C7-46FA-BA23-44D5A774EBBE}" type="datetimeFigureOut">
              <a:rPr lang="en-US" smtClean="0"/>
              <a:t>4/13/2023</a:t>
            </a:fld>
            <a:endParaRPr lang="en-US"/>
          </a:p>
        </p:txBody>
      </p:sp>
      <p:sp>
        <p:nvSpPr>
          <p:cNvPr id="8" name="Footer Placeholder 7">
            <a:extLst>
              <a:ext uri="{FF2B5EF4-FFF2-40B4-BE49-F238E27FC236}">
                <a16:creationId xmlns:a16="http://schemas.microsoft.com/office/drawing/2014/main" id="{27EF64C4-4B9E-9D94-33F3-8036080213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AB8E68-52CA-2127-D194-51E4035AF60B}"/>
              </a:ext>
            </a:extLst>
          </p:cNvPr>
          <p:cNvSpPr>
            <a:spLocks noGrp="1"/>
          </p:cNvSpPr>
          <p:nvPr>
            <p:ph type="sldNum" sz="quarter" idx="12"/>
          </p:nvPr>
        </p:nvSpPr>
        <p:spPr/>
        <p:txBody>
          <a:bodyPr/>
          <a:lstStyle/>
          <a:p>
            <a:fld id="{8B1AB03B-6990-4222-9398-0F54A94CFFB1}" type="slidenum">
              <a:rPr lang="en-US" smtClean="0"/>
              <a:t>‹#›</a:t>
            </a:fld>
            <a:endParaRPr lang="en-US"/>
          </a:p>
        </p:txBody>
      </p:sp>
    </p:spTree>
    <p:extLst>
      <p:ext uri="{BB962C8B-B14F-4D97-AF65-F5344CB8AC3E}">
        <p14:creationId xmlns:p14="http://schemas.microsoft.com/office/powerpoint/2010/main" val="1562231838"/>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7DCE-BCCC-03B1-59CC-7CB712F8C1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F4BBD4-67BC-046C-8337-70432410F8B2}"/>
              </a:ext>
            </a:extLst>
          </p:cNvPr>
          <p:cNvSpPr>
            <a:spLocks noGrp="1"/>
          </p:cNvSpPr>
          <p:nvPr>
            <p:ph type="dt" sz="half" idx="10"/>
          </p:nvPr>
        </p:nvSpPr>
        <p:spPr/>
        <p:txBody>
          <a:bodyPr/>
          <a:lstStyle/>
          <a:p>
            <a:fld id="{A5659BB4-87C7-46FA-BA23-44D5A774EBBE}" type="datetimeFigureOut">
              <a:rPr lang="en-US" smtClean="0"/>
              <a:t>4/13/2023</a:t>
            </a:fld>
            <a:endParaRPr lang="en-US"/>
          </a:p>
        </p:txBody>
      </p:sp>
      <p:sp>
        <p:nvSpPr>
          <p:cNvPr id="4" name="Footer Placeholder 3">
            <a:extLst>
              <a:ext uri="{FF2B5EF4-FFF2-40B4-BE49-F238E27FC236}">
                <a16:creationId xmlns:a16="http://schemas.microsoft.com/office/drawing/2014/main" id="{D45789BE-C10E-F138-D25C-DE0AE323A1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6D746B-DCD3-2AC2-E1F0-E61018F223C0}"/>
              </a:ext>
            </a:extLst>
          </p:cNvPr>
          <p:cNvSpPr>
            <a:spLocks noGrp="1"/>
          </p:cNvSpPr>
          <p:nvPr>
            <p:ph type="sldNum" sz="quarter" idx="12"/>
          </p:nvPr>
        </p:nvSpPr>
        <p:spPr/>
        <p:txBody>
          <a:bodyPr/>
          <a:lstStyle/>
          <a:p>
            <a:fld id="{8B1AB03B-6990-4222-9398-0F54A94CFFB1}" type="slidenum">
              <a:rPr lang="en-US" smtClean="0"/>
              <a:t>‹#›</a:t>
            </a:fld>
            <a:endParaRPr lang="en-US"/>
          </a:p>
        </p:txBody>
      </p:sp>
    </p:spTree>
    <p:extLst>
      <p:ext uri="{BB962C8B-B14F-4D97-AF65-F5344CB8AC3E}">
        <p14:creationId xmlns:p14="http://schemas.microsoft.com/office/powerpoint/2010/main" val="2716863655"/>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56B58-24F6-56D2-225C-701726A797EC}"/>
              </a:ext>
            </a:extLst>
          </p:cNvPr>
          <p:cNvSpPr>
            <a:spLocks noGrp="1"/>
          </p:cNvSpPr>
          <p:nvPr>
            <p:ph type="dt" sz="half" idx="10"/>
          </p:nvPr>
        </p:nvSpPr>
        <p:spPr/>
        <p:txBody>
          <a:bodyPr/>
          <a:lstStyle/>
          <a:p>
            <a:fld id="{A5659BB4-87C7-46FA-BA23-44D5A774EBBE}" type="datetimeFigureOut">
              <a:rPr lang="en-US" smtClean="0"/>
              <a:t>4/13/2023</a:t>
            </a:fld>
            <a:endParaRPr lang="en-US"/>
          </a:p>
        </p:txBody>
      </p:sp>
      <p:sp>
        <p:nvSpPr>
          <p:cNvPr id="3" name="Footer Placeholder 2">
            <a:extLst>
              <a:ext uri="{FF2B5EF4-FFF2-40B4-BE49-F238E27FC236}">
                <a16:creationId xmlns:a16="http://schemas.microsoft.com/office/drawing/2014/main" id="{F1A07BE4-B334-3C72-FB86-125B4F4A87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FC6438-F8B8-738F-C253-77632BD09BB7}"/>
              </a:ext>
            </a:extLst>
          </p:cNvPr>
          <p:cNvSpPr>
            <a:spLocks noGrp="1"/>
          </p:cNvSpPr>
          <p:nvPr>
            <p:ph type="sldNum" sz="quarter" idx="12"/>
          </p:nvPr>
        </p:nvSpPr>
        <p:spPr/>
        <p:txBody>
          <a:bodyPr/>
          <a:lstStyle/>
          <a:p>
            <a:fld id="{8B1AB03B-6990-4222-9398-0F54A94CFFB1}" type="slidenum">
              <a:rPr lang="en-US" smtClean="0"/>
              <a:t>‹#›</a:t>
            </a:fld>
            <a:endParaRPr lang="en-US"/>
          </a:p>
        </p:txBody>
      </p:sp>
    </p:spTree>
    <p:extLst>
      <p:ext uri="{BB962C8B-B14F-4D97-AF65-F5344CB8AC3E}">
        <p14:creationId xmlns:p14="http://schemas.microsoft.com/office/powerpoint/2010/main" val="4032531969"/>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B2A38-19BE-A372-59D4-4EC421D87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D7C890-FC88-EC16-FE76-08C3718A0A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EE51FB-E85A-4BFD-FB5F-FA3B6CCEB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5D02CB-A29F-EA55-26ED-E6EA8C95D7FC}"/>
              </a:ext>
            </a:extLst>
          </p:cNvPr>
          <p:cNvSpPr>
            <a:spLocks noGrp="1"/>
          </p:cNvSpPr>
          <p:nvPr>
            <p:ph type="dt" sz="half" idx="10"/>
          </p:nvPr>
        </p:nvSpPr>
        <p:spPr/>
        <p:txBody>
          <a:bodyPr/>
          <a:lstStyle/>
          <a:p>
            <a:fld id="{A5659BB4-87C7-46FA-BA23-44D5A774EBBE}" type="datetimeFigureOut">
              <a:rPr lang="en-US" smtClean="0"/>
              <a:t>4/13/2023</a:t>
            </a:fld>
            <a:endParaRPr lang="en-US"/>
          </a:p>
        </p:txBody>
      </p:sp>
      <p:sp>
        <p:nvSpPr>
          <p:cNvPr id="6" name="Footer Placeholder 5">
            <a:extLst>
              <a:ext uri="{FF2B5EF4-FFF2-40B4-BE49-F238E27FC236}">
                <a16:creationId xmlns:a16="http://schemas.microsoft.com/office/drawing/2014/main" id="{E28D4A94-045A-0275-0CEF-61C877F3B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D71ED-0D21-CF30-AF65-613EA26A042C}"/>
              </a:ext>
            </a:extLst>
          </p:cNvPr>
          <p:cNvSpPr>
            <a:spLocks noGrp="1"/>
          </p:cNvSpPr>
          <p:nvPr>
            <p:ph type="sldNum" sz="quarter" idx="12"/>
          </p:nvPr>
        </p:nvSpPr>
        <p:spPr/>
        <p:txBody>
          <a:bodyPr/>
          <a:lstStyle/>
          <a:p>
            <a:fld id="{8B1AB03B-6990-4222-9398-0F54A94CFFB1}" type="slidenum">
              <a:rPr lang="en-US" smtClean="0"/>
              <a:t>‹#›</a:t>
            </a:fld>
            <a:endParaRPr lang="en-US"/>
          </a:p>
        </p:txBody>
      </p:sp>
    </p:spTree>
    <p:extLst>
      <p:ext uri="{BB962C8B-B14F-4D97-AF65-F5344CB8AC3E}">
        <p14:creationId xmlns:p14="http://schemas.microsoft.com/office/powerpoint/2010/main" val="41384201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AC39-58CB-0D1C-BDFE-EB4AB92F0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4C85AE-6D75-7E92-9967-6FFD20813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B6333-1AF0-6E39-444C-530C35F36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165F35-EA07-64BF-8E95-A634267018D5}"/>
              </a:ext>
            </a:extLst>
          </p:cNvPr>
          <p:cNvSpPr>
            <a:spLocks noGrp="1"/>
          </p:cNvSpPr>
          <p:nvPr>
            <p:ph type="dt" sz="half" idx="10"/>
          </p:nvPr>
        </p:nvSpPr>
        <p:spPr/>
        <p:txBody>
          <a:bodyPr/>
          <a:lstStyle/>
          <a:p>
            <a:fld id="{A5659BB4-87C7-46FA-BA23-44D5A774EBBE}" type="datetimeFigureOut">
              <a:rPr lang="en-US" smtClean="0"/>
              <a:t>4/13/2023</a:t>
            </a:fld>
            <a:endParaRPr lang="en-US"/>
          </a:p>
        </p:txBody>
      </p:sp>
      <p:sp>
        <p:nvSpPr>
          <p:cNvPr id="6" name="Footer Placeholder 5">
            <a:extLst>
              <a:ext uri="{FF2B5EF4-FFF2-40B4-BE49-F238E27FC236}">
                <a16:creationId xmlns:a16="http://schemas.microsoft.com/office/drawing/2014/main" id="{ACFD9D09-3D0A-04B4-A0DB-17A20D943D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9DD7E-CA86-7587-7812-56EBC4203FF2}"/>
              </a:ext>
            </a:extLst>
          </p:cNvPr>
          <p:cNvSpPr>
            <a:spLocks noGrp="1"/>
          </p:cNvSpPr>
          <p:nvPr>
            <p:ph type="sldNum" sz="quarter" idx="12"/>
          </p:nvPr>
        </p:nvSpPr>
        <p:spPr/>
        <p:txBody>
          <a:bodyPr/>
          <a:lstStyle/>
          <a:p>
            <a:fld id="{8B1AB03B-6990-4222-9398-0F54A94CFFB1}" type="slidenum">
              <a:rPr lang="en-US" smtClean="0"/>
              <a:t>‹#›</a:t>
            </a:fld>
            <a:endParaRPr lang="en-US"/>
          </a:p>
        </p:txBody>
      </p:sp>
    </p:spTree>
    <p:extLst>
      <p:ext uri="{BB962C8B-B14F-4D97-AF65-F5344CB8AC3E}">
        <p14:creationId xmlns:p14="http://schemas.microsoft.com/office/powerpoint/2010/main" val="415826396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F2E903-1176-2A9D-83D8-79F40C4217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4F2863-00B3-87D3-AAF3-45982E0E88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F4BDC-21F3-C3D5-F8C0-9DE00A679B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59BB4-87C7-46FA-BA23-44D5A774EBBE}" type="datetimeFigureOut">
              <a:rPr lang="en-US" smtClean="0"/>
              <a:t>4/13/2023</a:t>
            </a:fld>
            <a:endParaRPr lang="en-US"/>
          </a:p>
        </p:txBody>
      </p:sp>
      <p:sp>
        <p:nvSpPr>
          <p:cNvPr id="5" name="Footer Placeholder 4">
            <a:extLst>
              <a:ext uri="{FF2B5EF4-FFF2-40B4-BE49-F238E27FC236}">
                <a16:creationId xmlns:a16="http://schemas.microsoft.com/office/drawing/2014/main" id="{DBC98805-314D-A799-865F-094220C30E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2710F8-747A-D9B5-846F-10E760079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AB03B-6990-4222-9398-0F54A94CFFB1}" type="slidenum">
              <a:rPr lang="en-US" smtClean="0"/>
              <a:t>‹#›</a:t>
            </a:fld>
            <a:endParaRPr lang="en-US"/>
          </a:p>
        </p:txBody>
      </p:sp>
    </p:spTree>
    <p:extLst>
      <p:ext uri="{BB962C8B-B14F-4D97-AF65-F5344CB8AC3E}">
        <p14:creationId xmlns:p14="http://schemas.microsoft.com/office/powerpoint/2010/main" val="3142941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2.xml"/><Relationship Id="rId7" Type="http://schemas.openxmlformats.org/officeDocument/2006/relationships/image" Target="../media/image4.jp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2.xml"/><Relationship Id="rId7" Type="http://schemas.openxmlformats.org/officeDocument/2006/relationships/image" Target="../media/image15.jp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17.jpg"/><Relationship Id="rId4" Type="http://schemas.openxmlformats.org/officeDocument/2006/relationships/image" Target="../media/image3.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0809C8-83FB-76E0-149E-2C5B1EACAC35}"/>
              </a:ext>
            </a:extLst>
          </p:cNvPr>
          <p:cNvSpPr/>
          <p:nvPr/>
        </p:nvSpPr>
        <p:spPr>
          <a:xfrm>
            <a:off x="1" y="0"/>
            <a:ext cx="12839700" cy="6858001"/>
          </a:xfrm>
          <a:prstGeom prst="rect">
            <a:avLst/>
          </a:prstGeom>
          <a:blipFill>
            <a:blip r:embed="rId2"/>
            <a:srcRect/>
            <a:stretch>
              <a:fillRect l="179" t="-86728" r="-179" b="-5823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7008374"/>
      </p:ext>
    </p:extLst>
  </p:cSld>
  <p:clrMapOvr>
    <a:masterClrMapping/>
  </p:clrMapOvr>
  <mc:AlternateContent xmlns:mc="http://schemas.openxmlformats.org/markup-compatibility/2006">
    <mc:Choice xmlns:p14="http://schemas.microsoft.com/office/powerpoint/2010/main" Requires="p14">
      <p:transition p14:dur="10" advClick="0" advTm="3000"/>
    </mc:Choice>
    <mc:Fallback>
      <p:transition advClick="0"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open books powerpoint background - Clip Art Library">
            <a:extLst>
              <a:ext uri="{FF2B5EF4-FFF2-40B4-BE49-F238E27FC236}">
                <a16:creationId xmlns:a16="http://schemas.microsoft.com/office/drawing/2014/main" id="{27715F2F-C77A-87DA-1CEC-B82E28431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1675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9815F74-BC05-5A51-3153-55CCE26CA6E4}"/>
              </a:ext>
            </a:extLst>
          </p:cNvPr>
          <p:cNvSpPr txBox="1"/>
          <p:nvPr/>
        </p:nvSpPr>
        <p:spPr>
          <a:xfrm>
            <a:off x="671116" y="551223"/>
            <a:ext cx="5133336" cy="3970318"/>
          </a:xfrm>
          <a:prstGeom prst="rect">
            <a:avLst/>
          </a:prstGeom>
          <a:noFill/>
        </p:spPr>
        <p:txBody>
          <a:bodyPr wrap="square">
            <a:spAutoFit/>
          </a:bodyPr>
          <a:lstStyle/>
          <a:p>
            <a:pPr algn="just"/>
            <a:r>
              <a:rPr lang="vi-VN" sz="3600" dirty="0">
                <a:solidFill>
                  <a:schemeClr val="tx2">
                    <a:lumMod val="75000"/>
                  </a:schemeClr>
                </a:solidFill>
                <a:latin typeface="#9Slide07 Marbelia Regular" panose="02000500000000000000" pitchFamily="2" charset="0"/>
              </a:rPr>
              <a:t>Sách là một sản phẩm văn hóa tinh thần và là một món ăn tinh thần, đem lại sự thư giãn, truyền cảm hứng cho người đọc, giúp họ cảm thấy thoải mái hơn sau những bộn bề, áp lực của cuộc sống.</a:t>
            </a:r>
          </a:p>
        </p:txBody>
      </p:sp>
      <p:sp>
        <p:nvSpPr>
          <p:cNvPr id="15" name="Rectangle 14">
            <a:extLst>
              <a:ext uri="{FF2B5EF4-FFF2-40B4-BE49-F238E27FC236}">
                <a16:creationId xmlns:a16="http://schemas.microsoft.com/office/drawing/2014/main" id="{BE6BF100-F29B-5D5E-FE15-7B4DE838A67A}"/>
              </a:ext>
            </a:extLst>
          </p:cNvPr>
          <p:cNvSpPr/>
          <p:nvPr/>
        </p:nvSpPr>
        <p:spPr>
          <a:xfrm>
            <a:off x="6559826" y="377687"/>
            <a:ext cx="4961058" cy="6202017"/>
          </a:xfrm>
          <a:prstGeom prst="rect">
            <a:avLst/>
          </a:prstGeom>
          <a:blipFill>
            <a:blip r:embed="rId5"/>
            <a:srcRect/>
            <a:stretch>
              <a:fillRect l="-849" t="-15499" r="849" b="-448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FILE_20230413_145224_Ghi tiêu chuẩn 14">
            <a:hlinkClick r:id="" action="ppaction://media"/>
            <a:extLst>
              <a:ext uri="{FF2B5EF4-FFF2-40B4-BE49-F238E27FC236}">
                <a16:creationId xmlns:a16="http://schemas.microsoft.com/office/drawing/2014/main" id="{21F028F8-5A53-1A97-7721-6A58421A20AC}"/>
              </a:ext>
            </a:extLst>
          </p:cNvPr>
          <p:cNvPicPr>
            <a:picLocks noChangeAspect="1"/>
          </p:cNvPicPr>
          <p:nvPr>
            <a:audioFile r:link="rId1"/>
            <p:extLst>
              <p:ext uri="{DAA4B4D4-6D71-4841-9C94-3DE7FCFB9230}">
                <p14:media xmlns:p14="http://schemas.microsoft.com/office/powerpoint/2010/main" r:embed="rId2">
                  <p14:trim end="171941.6"/>
                </p14:media>
              </p:ext>
            </p:extLst>
          </p:nvPr>
        </p:nvPicPr>
        <p:blipFill>
          <a:blip r:embed="rId6"/>
          <a:stretch>
            <a:fillRect/>
          </a:stretch>
        </p:blipFill>
        <p:spPr>
          <a:xfrm>
            <a:off x="5791200" y="3124200"/>
            <a:ext cx="609600" cy="609600"/>
          </a:xfrm>
          <a:prstGeom prst="rect">
            <a:avLst/>
          </a:prstGeom>
        </p:spPr>
      </p:pic>
      <p:sp>
        <p:nvSpPr>
          <p:cNvPr id="17" name="Rectangle 16">
            <a:extLst>
              <a:ext uri="{FF2B5EF4-FFF2-40B4-BE49-F238E27FC236}">
                <a16:creationId xmlns:a16="http://schemas.microsoft.com/office/drawing/2014/main" id="{F312C94D-2873-CFC6-DEC5-26B7489FA052}"/>
              </a:ext>
            </a:extLst>
          </p:cNvPr>
          <p:cNvSpPr/>
          <p:nvPr/>
        </p:nvSpPr>
        <p:spPr>
          <a:xfrm>
            <a:off x="6575678" y="327991"/>
            <a:ext cx="4961058" cy="6202017"/>
          </a:xfrm>
          <a:prstGeom prst="rect">
            <a:avLst/>
          </a:prstGeom>
          <a:blipFill>
            <a:blip r:embed="rId7"/>
            <a:srcRect/>
            <a:stretch>
              <a:fillRect l="-43937" r="-4393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84FD229-3D95-9116-E9BA-DD8202835F77}"/>
              </a:ext>
            </a:extLst>
          </p:cNvPr>
          <p:cNvSpPr/>
          <p:nvPr/>
        </p:nvSpPr>
        <p:spPr>
          <a:xfrm>
            <a:off x="6575678" y="377687"/>
            <a:ext cx="4961058" cy="6202017"/>
          </a:xfrm>
          <a:prstGeom prst="rect">
            <a:avLst/>
          </a:prstGeom>
          <a:blipFill>
            <a:blip r:embed="rId8"/>
            <a:srcRect/>
            <a:stretch>
              <a:fillRect t="-9993" b="-9993"/>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838262"/>
      </p:ext>
    </p:extLst>
  </p:cSld>
  <p:clrMapOvr>
    <a:masterClrMapping/>
  </p:clrMapOvr>
  <mc:AlternateContent xmlns:mc="http://schemas.openxmlformats.org/markup-compatibility/2006">
    <mc:Choice xmlns:p14="http://schemas.microsoft.com/office/powerpoint/2010/main" Requires="p14">
      <p:transition spd="slow" p14:dur="3400" advClick="0" advTm="15000">
        <p14:reveal/>
      </p:transition>
    </mc:Choice>
    <mc:Fallback>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16"/>
                                        </p:tgtEl>
                                      </p:cBhvr>
                                    </p:cmd>
                                  </p:childTnLst>
                                </p:cTn>
                              </p:par>
                              <p:par>
                                <p:cTn id="7" presetID="22" presetClass="entr" presetSubtype="8" fill="hold" nodeType="withEffect">
                                  <p:stCondLst>
                                    <p:cond delay="0"/>
                                  </p:stCondLst>
                                  <p:iterate type="lt">
                                    <p:tmPct val="10000"/>
                                  </p:iterate>
                                  <p:childTnLst>
                                    <p:set>
                                      <p:cBhvr>
                                        <p:cTn id="8" dur="1" fill="hold">
                                          <p:stCondLst>
                                            <p:cond delay="0"/>
                                          </p:stCondLst>
                                        </p:cTn>
                                        <p:tgtEl>
                                          <p:spTgt spid="13">
                                            <p:txEl>
                                              <p:pRg st="0" end="0"/>
                                            </p:txEl>
                                          </p:spTgt>
                                        </p:tgtEl>
                                        <p:attrNameLst>
                                          <p:attrName>style.visibility</p:attrName>
                                        </p:attrNameLst>
                                      </p:cBhvr>
                                      <p:to>
                                        <p:strVal val="visible"/>
                                      </p:to>
                                    </p:set>
                                    <p:animEffect transition="in" filter="wipe(left)">
                                      <p:cBhvr>
                                        <p:cTn id="9" dur="1000"/>
                                        <p:tgtEl>
                                          <p:spTgt spid="13">
                                            <p:txEl>
                                              <p:pRg st="0" end="0"/>
                                            </p:txEl>
                                          </p:spTgt>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0" fill="hold"/>
                                        <p:tgtEl>
                                          <p:spTgt spid="15"/>
                                        </p:tgtEl>
                                        <p:attrNameLst>
                                          <p:attrName>ppt_w</p:attrName>
                                        </p:attrNameLst>
                                      </p:cBhvr>
                                      <p:tavLst>
                                        <p:tav tm="0">
                                          <p:val>
                                            <p:fltVal val="0"/>
                                          </p:val>
                                        </p:tav>
                                        <p:tav tm="100000">
                                          <p:val>
                                            <p:strVal val="#ppt_w"/>
                                          </p:val>
                                        </p:tav>
                                      </p:tavLst>
                                    </p:anim>
                                    <p:anim calcmode="lin" valueType="num">
                                      <p:cBhvr>
                                        <p:cTn id="13" dur="5000" fill="hold"/>
                                        <p:tgtEl>
                                          <p:spTgt spid="15"/>
                                        </p:tgtEl>
                                        <p:attrNameLst>
                                          <p:attrName>ppt_h</p:attrName>
                                        </p:attrNameLst>
                                      </p:cBhvr>
                                      <p:tavLst>
                                        <p:tav tm="0">
                                          <p:val>
                                            <p:fltVal val="0"/>
                                          </p:val>
                                        </p:tav>
                                        <p:tav tm="100000">
                                          <p:val>
                                            <p:strVal val="#ppt_h"/>
                                          </p:val>
                                        </p:tav>
                                      </p:tavLst>
                                    </p:anim>
                                    <p:anim calcmode="lin" valueType="num">
                                      <p:cBhvr>
                                        <p:cTn id="14" dur="5000" fill="hold"/>
                                        <p:tgtEl>
                                          <p:spTgt spid="15"/>
                                        </p:tgtEl>
                                        <p:attrNameLst>
                                          <p:attrName>style.rotation</p:attrName>
                                        </p:attrNameLst>
                                      </p:cBhvr>
                                      <p:tavLst>
                                        <p:tav tm="0">
                                          <p:val>
                                            <p:fltVal val="90"/>
                                          </p:val>
                                        </p:tav>
                                        <p:tav tm="100000">
                                          <p:val>
                                            <p:fltVal val="0"/>
                                          </p:val>
                                        </p:tav>
                                      </p:tavLst>
                                    </p:anim>
                                    <p:animEffect transition="in" filter="fade">
                                      <p:cBhvr>
                                        <p:cTn id="15" dur="5000"/>
                                        <p:tgtEl>
                                          <p:spTgt spid="15"/>
                                        </p:tgtEl>
                                      </p:cBhvr>
                                    </p:animEffect>
                                  </p:childTnLst>
                                </p:cTn>
                              </p:par>
                              <p:par>
                                <p:cTn id="16" presetID="31" presetClass="entr" presetSubtype="0" fill="hold" grpId="1" nodeType="withEffect">
                                  <p:stCondLst>
                                    <p:cond delay="500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0" fill="hold"/>
                                        <p:tgtEl>
                                          <p:spTgt spid="17"/>
                                        </p:tgtEl>
                                        <p:attrNameLst>
                                          <p:attrName>ppt_w</p:attrName>
                                        </p:attrNameLst>
                                      </p:cBhvr>
                                      <p:tavLst>
                                        <p:tav tm="0">
                                          <p:val>
                                            <p:fltVal val="0"/>
                                          </p:val>
                                        </p:tav>
                                        <p:tav tm="100000">
                                          <p:val>
                                            <p:strVal val="#ppt_w"/>
                                          </p:val>
                                        </p:tav>
                                      </p:tavLst>
                                    </p:anim>
                                    <p:anim calcmode="lin" valueType="num">
                                      <p:cBhvr>
                                        <p:cTn id="19" dur="5000" fill="hold"/>
                                        <p:tgtEl>
                                          <p:spTgt spid="17"/>
                                        </p:tgtEl>
                                        <p:attrNameLst>
                                          <p:attrName>ppt_h</p:attrName>
                                        </p:attrNameLst>
                                      </p:cBhvr>
                                      <p:tavLst>
                                        <p:tav tm="0">
                                          <p:val>
                                            <p:fltVal val="0"/>
                                          </p:val>
                                        </p:tav>
                                        <p:tav tm="100000">
                                          <p:val>
                                            <p:strVal val="#ppt_h"/>
                                          </p:val>
                                        </p:tav>
                                      </p:tavLst>
                                    </p:anim>
                                    <p:anim calcmode="lin" valueType="num">
                                      <p:cBhvr>
                                        <p:cTn id="20" dur="5000" fill="hold"/>
                                        <p:tgtEl>
                                          <p:spTgt spid="17"/>
                                        </p:tgtEl>
                                        <p:attrNameLst>
                                          <p:attrName>style.rotation</p:attrName>
                                        </p:attrNameLst>
                                      </p:cBhvr>
                                      <p:tavLst>
                                        <p:tav tm="0">
                                          <p:val>
                                            <p:fltVal val="90"/>
                                          </p:val>
                                        </p:tav>
                                        <p:tav tm="100000">
                                          <p:val>
                                            <p:fltVal val="0"/>
                                          </p:val>
                                        </p:tav>
                                      </p:tavLst>
                                    </p:anim>
                                    <p:animEffect transition="in" filter="fade">
                                      <p:cBhvr>
                                        <p:cTn id="21" dur="5000"/>
                                        <p:tgtEl>
                                          <p:spTgt spid="17"/>
                                        </p:tgtEl>
                                      </p:cBhvr>
                                    </p:animEffect>
                                  </p:childTnLst>
                                </p:cTn>
                              </p:par>
                              <p:par>
                                <p:cTn id="22" presetID="31" presetClass="entr" presetSubtype="0" fill="hold" grpId="1" nodeType="withEffect">
                                  <p:stCondLst>
                                    <p:cond delay="10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0" fill="hold"/>
                                        <p:tgtEl>
                                          <p:spTgt spid="18"/>
                                        </p:tgtEl>
                                        <p:attrNameLst>
                                          <p:attrName>ppt_w</p:attrName>
                                        </p:attrNameLst>
                                      </p:cBhvr>
                                      <p:tavLst>
                                        <p:tav tm="0">
                                          <p:val>
                                            <p:fltVal val="0"/>
                                          </p:val>
                                        </p:tav>
                                        <p:tav tm="100000">
                                          <p:val>
                                            <p:strVal val="#ppt_w"/>
                                          </p:val>
                                        </p:tav>
                                      </p:tavLst>
                                    </p:anim>
                                    <p:anim calcmode="lin" valueType="num">
                                      <p:cBhvr>
                                        <p:cTn id="25" dur="5000" fill="hold"/>
                                        <p:tgtEl>
                                          <p:spTgt spid="18"/>
                                        </p:tgtEl>
                                        <p:attrNameLst>
                                          <p:attrName>ppt_h</p:attrName>
                                        </p:attrNameLst>
                                      </p:cBhvr>
                                      <p:tavLst>
                                        <p:tav tm="0">
                                          <p:val>
                                            <p:fltVal val="0"/>
                                          </p:val>
                                        </p:tav>
                                        <p:tav tm="100000">
                                          <p:val>
                                            <p:strVal val="#ppt_h"/>
                                          </p:val>
                                        </p:tav>
                                      </p:tavLst>
                                    </p:anim>
                                    <p:anim calcmode="lin" valueType="num">
                                      <p:cBhvr>
                                        <p:cTn id="26" dur="5000" fill="hold"/>
                                        <p:tgtEl>
                                          <p:spTgt spid="18"/>
                                        </p:tgtEl>
                                        <p:attrNameLst>
                                          <p:attrName>style.rotation</p:attrName>
                                        </p:attrNameLst>
                                      </p:cBhvr>
                                      <p:tavLst>
                                        <p:tav tm="0">
                                          <p:val>
                                            <p:fltVal val="90"/>
                                          </p:val>
                                        </p:tav>
                                        <p:tav tm="100000">
                                          <p:val>
                                            <p:fltVal val="0"/>
                                          </p:val>
                                        </p:tav>
                                      </p:tavLst>
                                    </p:anim>
                                    <p:animEffect transition="in" filter="fade">
                                      <p:cBhvr>
                                        <p:cTn id="27"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16"/>
                </p:tgtEl>
              </p:cMediaNode>
            </p:audio>
          </p:childTnLst>
        </p:cTn>
      </p:par>
    </p:tnLst>
    <p:bldLst>
      <p:bldP spid="15" grpId="0" animBg="1"/>
      <p:bldP spid="17" grpId="1"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open books powerpoint background - Clip Art Library">
            <a:extLst>
              <a:ext uri="{FF2B5EF4-FFF2-40B4-BE49-F238E27FC236}">
                <a16:creationId xmlns:a16="http://schemas.microsoft.com/office/drawing/2014/main" id="{27715F2F-C77A-87DA-1CEC-B82E28431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1675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9815F74-BC05-5A51-3153-55CCE26CA6E4}"/>
              </a:ext>
            </a:extLst>
          </p:cNvPr>
          <p:cNvSpPr txBox="1"/>
          <p:nvPr/>
        </p:nvSpPr>
        <p:spPr>
          <a:xfrm>
            <a:off x="671116" y="551223"/>
            <a:ext cx="5133336" cy="2308324"/>
          </a:xfrm>
          <a:prstGeom prst="rect">
            <a:avLst/>
          </a:prstGeom>
          <a:noFill/>
        </p:spPr>
        <p:txBody>
          <a:bodyPr wrap="square">
            <a:spAutoFit/>
          </a:bodyPr>
          <a:lstStyle/>
          <a:p>
            <a:pPr algn="just"/>
            <a:r>
              <a:rPr lang="vi-VN" sz="3600" dirty="0">
                <a:solidFill>
                  <a:schemeClr val="tx2">
                    <a:lumMod val="75000"/>
                  </a:schemeClr>
                </a:solidFill>
                <a:latin typeface="#9Slide07 Marbelia Regular" panose="02000500000000000000" pitchFamily="2" charset="0"/>
              </a:rPr>
              <a:t>Barack Obama từng nói “việc đọc rất quan trọng nếu bạn biết cách đọc, cả thế giới sẽ mở ra cho bạn”.</a:t>
            </a:r>
          </a:p>
        </p:txBody>
      </p:sp>
      <p:sp>
        <p:nvSpPr>
          <p:cNvPr id="15" name="Rectangle 14">
            <a:extLst>
              <a:ext uri="{FF2B5EF4-FFF2-40B4-BE49-F238E27FC236}">
                <a16:creationId xmlns:a16="http://schemas.microsoft.com/office/drawing/2014/main" id="{BE6BF100-F29B-5D5E-FE15-7B4DE838A67A}"/>
              </a:ext>
            </a:extLst>
          </p:cNvPr>
          <p:cNvSpPr/>
          <p:nvPr/>
        </p:nvSpPr>
        <p:spPr>
          <a:xfrm>
            <a:off x="6400800" y="327991"/>
            <a:ext cx="4961058" cy="6202017"/>
          </a:xfrm>
          <a:prstGeom prst="rect">
            <a:avLst/>
          </a:prstGeom>
          <a:blipFill>
            <a:blip r:embed="rId5"/>
            <a:srcRect/>
            <a:stretch>
              <a:fillRect l="-53443" t="-401" r="-26087" b="-448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FILE_20230413_145224_Ghi tiêu chuẩn 14">
            <a:hlinkClick r:id="" action="ppaction://media"/>
            <a:extLst>
              <a:ext uri="{FF2B5EF4-FFF2-40B4-BE49-F238E27FC236}">
                <a16:creationId xmlns:a16="http://schemas.microsoft.com/office/drawing/2014/main" id="{21F028F8-5A53-1A97-7721-6A58421A20AC}"/>
              </a:ext>
            </a:extLst>
          </p:cNvPr>
          <p:cNvPicPr>
            <a:picLocks noChangeAspect="1"/>
          </p:cNvPicPr>
          <p:nvPr>
            <a:audioFile r:link="rId1"/>
            <p:extLst>
              <p:ext uri="{DAA4B4D4-6D71-4841-9C94-3DE7FCFB9230}">
                <p14:media xmlns:p14="http://schemas.microsoft.com/office/powerpoint/2010/main" r:embed="rId2">
                  <p14:trim st="15000" end="164941.6"/>
                </p14:media>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239607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7000">
        <p15:prstTrans prst="peelOff"/>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1000"/>
                                        <p:tgtEl>
                                          <p:spTgt spid="13">
                                            <p:txEl>
                                              <p:pRg st="0" end="0"/>
                                            </p:txEl>
                                          </p:spTgt>
                                        </p:tgtEl>
                                      </p:cBhvr>
                                    </p:animEffect>
                                  </p:childTnLst>
                                </p:cTn>
                              </p:par>
                              <p:par>
                                <p:cTn id="8" presetID="1" presetClass="mediacall" presetSubtype="0" fill="hold" nodeType="withEffect">
                                  <p:stCondLst>
                                    <p:cond delay="0"/>
                                  </p:stCondLst>
                                  <p:childTnLst>
                                    <p:cmd type="call" cmd="playFrom(0.0)">
                                      <p:cBhvr>
                                        <p:cTn id="9" dur="7000" fill="hold"/>
                                        <p:tgtEl>
                                          <p:spTgt spid="16"/>
                                        </p:tgtEl>
                                      </p:cBhvr>
                                    </p:cmd>
                                  </p:childTnLst>
                                </p:cTn>
                              </p:par>
                              <p:par>
                                <p:cTn id="10" presetID="31" presetClass="entr" presetSubtype="0" fill="hold" grpId="0" nodeType="withEffect">
                                  <p:stCondLst>
                                    <p:cond delay="10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750" fill="hold"/>
                                        <p:tgtEl>
                                          <p:spTgt spid="15"/>
                                        </p:tgtEl>
                                        <p:attrNameLst>
                                          <p:attrName>ppt_w</p:attrName>
                                        </p:attrNameLst>
                                      </p:cBhvr>
                                      <p:tavLst>
                                        <p:tav tm="0">
                                          <p:val>
                                            <p:fltVal val="0"/>
                                          </p:val>
                                        </p:tav>
                                        <p:tav tm="100000">
                                          <p:val>
                                            <p:strVal val="#ppt_w"/>
                                          </p:val>
                                        </p:tav>
                                      </p:tavLst>
                                    </p:anim>
                                    <p:anim calcmode="lin" valueType="num">
                                      <p:cBhvr>
                                        <p:cTn id="13" dur="5750" fill="hold"/>
                                        <p:tgtEl>
                                          <p:spTgt spid="15"/>
                                        </p:tgtEl>
                                        <p:attrNameLst>
                                          <p:attrName>ppt_h</p:attrName>
                                        </p:attrNameLst>
                                      </p:cBhvr>
                                      <p:tavLst>
                                        <p:tav tm="0">
                                          <p:val>
                                            <p:fltVal val="0"/>
                                          </p:val>
                                        </p:tav>
                                        <p:tav tm="100000">
                                          <p:val>
                                            <p:strVal val="#ppt_h"/>
                                          </p:val>
                                        </p:tav>
                                      </p:tavLst>
                                    </p:anim>
                                    <p:anim calcmode="lin" valueType="num">
                                      <p:cBhvr>
                                        <p:cTn id="14" dur="5750" fill="hold"/>
                                        <p:tgtEl>
                                          <p:spTgt spid="15"/>
                                        </p:tgtEl>
                                        <p:attrNameLst>
                                          <p:attrName>style.rotation</p:attrName>
                                        </p:attrNameLst>
                                      </p:cBhvr>
                                      <p:tavLst>
                                        <p:tav tm="0">
                                          <p:val>
                                            <p:fltVal val="90"/>
                                          </p:val>
                                        </p:tav>
                                        <p:tav tm="100000">
                                          <p:val>
                                            <p:fltVal val="0"/>
                                          </p:val>
                                        </p:tav>
                                      </p:tavLst>
                                    </p:anim>
                                    <p:animEffect transition="in" filter="fade">
                                      <p:cBhvr>
                                        <p:cTn id="15" dur="5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16"/>
                </p:tgtEl>
              </p:cMediaNode>
            </p:audio>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open books powerpoint background - Clip Art Library">
            <a:extLst>
              <a:ext uri="{FF2B5EF4-FFF2-40B4-BE49-F238E27FC236}">
                <a16:creationId xmlns:a16="http://schemas.microsoft.com/office/drawing/2014/main" id="{27715F2F-C77A-87DA-1CEC-B82E28431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1675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9815F74-BC05-5A51-3153-55CCE26CA6E4}"/>
              </a:ext>
            </a:extLst>
          </p:cNvPr>
          <p:cNvSpPr txBox="1"/>
          <p:nvPr/>
        </p:nvSpPr>
        <p:spPr>
          <a:xfrm>
            <a:off x="657864" y="2559690"/>
            <a:ext cx="5133336" cy="3970318"/>
          </a:xfrm>
          <a:prstGeom prst="rect">
            <a:avLst/>
          </a:prstGeom>
          <a:noFill/>
        </p:spPr>
        <p:txBody>
          <a:bodyPr wrap="square">
            <a:spAutoFit/>
          </a:bodyPr>
          <a:lstStyle/>
          <a:p>
            <a:pPr algn="just"/>
            <a:r>
              <a:rPr lang="vi-VN" sz="3600" dirty="0">
                <a:solidFill>
                  <a:schemeClr val="tx2">
                    <a:lumMod val="75000"/>
                  </a:schemeClr>
                </a:solidFill>
                <a:latin typeface="#9Slide07 Marbelia Regular" panose="02000500000000000000" pitchFamily="2" charset="0"/>
              </a:rPr>
              <a:t>Đúng vậy, bởi sách là kho tàng tri thức của cả nhân loại, là kết tinh trí tuệ qua bao thế hệ con người. Một cuốn sách hay là chìa khóa quan trọng để mỗi con người có thể chinh phục mọi khó khăn và chạm đến thành công.</a:t>
            </a:r>
          </a:p>
        </p:txBody>
      </p:sp>
      <p:sp>
        <p:nvSpPr>
          <p:cNvPr id="15" name="Rectangle 14">
            <a:extLst>
              <a:ext uri="{FF2B5EF4-FFF2-40B4-BE49-F238E27FC236}">
                <a16:creationId xmlns:a16="http://schemas.microsoft.com/office/drawing/2014/main" id="{BE6BF100-F29B-5D5E-FE15-7B4DE838A67A}"/>
              </a:ext>
            </a:extLst>
          </p:cNvPr>
          <p:cNvSpPr/>
          <p:nvPr/>
        </p:nvSpPr>
        <p:spPr>
          <a:xfrm>
            <a:off x="6400800" y="327991"/>
            <a:ext cx="4961058" cy="6202017"/>
          </a:xfrm>
          <a:prstGeom prst="rect">
            <a:avLst/>
          </a:prstGeom>
          <a:blipFill>
            <a:blip r:embed="rId5"/>
            <a:srcRect/>
            <a:stretch>
              <a:fillRect l="-49527" r="-68553"/>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FILE_20230413_145224_Ghi tiêu chuẩn 14">
            <a:hlinkClick r:id="" action="ppaction://media"/>
            <a:extLst>
              <a:ext uri="{FF2B5EF4-FFF2-40B4-BE49-F238E27FC236}">
                <a16:creationId xmlns:a16="http://schemas.microsoft.com/office/drawing/2014/main" id="{21F028F8-5A53-1A97-7721-6A58421A20AC}"/>
              </a:ext>
            </a:extLst>
          </p:cNvPr>
          <p:cNvPicPr>
            <a:picLocks noChangeAspect="1"/>
          </p:cNvPicPr>
          <p:nvPr>
            <a:audioFile r:link="rId1"/>
            <p:extLst>
              <p:ext uri="{DAA4B4D4-6D71-4841-9C94-3DE7FCFB9230}">
                <p14:media xmlns:p14="http://schemas.microsoft.com/office/powerpoint/2010/main" r:embed="rId2">
                  <p14:trim st="22000" end="151941.6"/>
                </p14:media>
              </p:ext>
            </p:extLst>
          </p:nvPr>
        </p:nvPicPr>
        <p:blipFill>
          <a:blip r:embed="rId6"/>
          <a:stretch>
            <a:fillRect/>
          </a:stretch>
        </p:blipFill>
        <p:spPr>
          <a:xfrm>
            <a:off x="5791200" y="3124200"/>
            <a:ext cx="609600" cy="609600"/>
          </a:xfrm>
          <a:prstGeom prst="rect">
            <a:avLst/>
          </a:prstGeom>
        </p:spPr>
      </p:pic>
      <p:sp>
        <p:nvSpPr>
          <p:cNvPr id="2" name="Rectangle 1">
            <a:extLst>
              <a:ext uri="{FF2B5EF4-FFF2-40B4-BE49-F238E27FC236}">
                <a16:creationId xmlns:a16="http://schemas.microsoft.com/office/drawing/2014/main" id="{970DE75C-DD24-E51E-6A80-BD16D6126C0F}"/>
              </a:ext>
            </a:extLst>
          </p:cNvPr>
          <p:cNvSpPr/>
          <p:nvPr/>
        </p:nvSpPr>
        <p:spPr>
          <a:xfrm>
            <a:off x="657864" y="198221"/>
            <a:ext cx="5133336" cy="2361469"/>
          </a:xfrm>
          <a:prstGeom prst="rect">
            <a:avLst/>
          </a:prstGeom>
          <a:blipFill>
            <a:blip r:embed="rId7"/>
            <a:srcRect/>
            <a:stretch>
              <a:fillRect l="1748" r="1082" b="-800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3124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3000">
        <p15:prstTrans prst="peelOff"/>
      </p:transition>
    </mc:Choice>
    <mc:Fallback>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10000"/>
                                  </p:iterate>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750"/>
                                        <p:tgtEl>
                                          <p:spTgt spid="13">
                                            <p:txEl>
                                              <p:pRg st="0" end="0"/>
                                            </p:txEl>
                                          </p:spTgt>
                                        </p:tgtEl>
                                      </p:cBhvr>
                                    </p:animEffect>
                                  </p:childTnLst>
                                </p:cTn>
                              </p:par>
                              <p:par>
                                <p:cTn id="8" presetID="1" presetClass="mediacall" presetSubtype="0" fill="hold" nodeType="withEffect">
                                  <p:stCondLst>
                                    <p:cond delay="0"/>
                                  </p:stCondLst>
                                  <p:childTnLst>
                                    <p:cmd type="call" cmd="playFrom(0.0)">
                                      <p:cBhvr>
                                        <p:cTn id="9" dur="13000" fill="hold"/>
                                        <p:tgtEl>
                                          <p:spTgt spid="16"/>
                                        </p:tgtEl>
                                      </p:cBhvr>
                                    </p:cmd>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16"/>
                </p:tgtEl>
              </p:cMediaNode>
            </p:audio>
          </p:childTnLst>
        </p:cTn>
      </p:par>
    </p:tnLst>
    <p:bldLst>
      <p:bldP spid="15"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open books powerpoint background - Clip Art Library">
            <a:extLst>
              <a:ext uri="{FF2B5EF4-FFF2-40B4-BE49-F238E27FC236}">
                <a16:creationId xmlns:a16="http://schemas.microsoft.com/office/drawing/2014/main" id="{27715F2F-C77A-87DA-1CEC-B82E28431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1675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9815F74-BC05-5A51-3153-55CCE26CA6E4}"/>
              </a:ext>
            </a:extLst>
          </p:cNvPr>
          <p:cNvSpPr txBox="1"/>
          <p:nvPr/>
        </p:nvSpPr>
        <p:spPr>
          <a:xfrm>
            <a:off x="671116" y="551223"/>
            <a:ext cx="5133336" cy="5632311"/>
          </a:xfrm>
          <a:prstGeom prst="rect">
            <a:avLst/>
          </a:prstGeom>
          <a:noFill/>
        </p:spPr>
        <p:txBody>
          <a:bodyPr wrap="square">
            <a:spAutoFit/>
          </a:bodyPr>
          <a:lstStyle/>
          <a:p>
            <a:pPr algn="just"/>
            <a:r>
              <a:rPr lang="vi-VN" sz="3600" dirty="0">
                <a:solidFill>
                  <a:schemeClr val="tx2">
                    <a:lumMod val="75000"/>
                  </a:schemeClr>
                </a:solidFill>
                <a:latin typeface="#9Slide07 Marbelia Regular" panose="02000500000000000000" pitchFamily="2" charset="0"/>
              </a:rPr>
              <a:t>Ở thời đại nào con người cũng lấy việc đọc sách để tự hoàn thiện nhân cách bản thân, theo thời gian đọc sách dần trở thành một hành vi văn hóa đẹp rồi phát triển thành văn hóa đọc – văn hóa đọc trở thành nguồn năng lượng quan trọng thúc đẩy sự phát triển bền vững của xã hội.</a:t>
            </a:r>
          </a:p>
        </p:txBody>
      </p:sp>
      <p:sp>
        <p:nvSpPr>
          <p:cNvPr id="15" name="Rectangle 14">
            <a:extLst>
              <a:ext uri="{FF2B5EF4-FFF2-40B4-BE49-F238E27FC236}">
                <a16:creationId xmlns:a16="http://schemas.microsoft.com/office/drawing/2014/main" id="{BE6BF100-F29B-5D5E-FE15-7B4DE838A67A}"/>
              </a:ext>
            </a:extLst>
          </p:cNvPr>
          <p:cNvSpPr/>
          <p:nvPr/>
        </p:nvSpPr>
        <p:spPr>
          <a:xfrm>
            <a:off x="6520863" y="670473"/>
            <a:ext cx="3979541" cy="2518447"/>
          </a:xfrm>
          <a:prstGeom prst="rect">
            <a:avLst/>
          </a:prstGeom>
          <a:blipFill>
            <a:blip r:embed="rId5"/>
            <a:srcRect/>
            <a:stretch>
              <a:fillRect l="-16990" t="-3151" r="-7189" b="315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FILE_20230413_145224_Ghi tiêu chuẩn 14">
            <a:hlinkClick r:id="" action="ppaction://media"/>
            <a:extLst>
              <a:ext uri="{FF2B5EF4-FFF2-40B4-BE49-F238E27FC236}">
                <a16:creationId xmlns:a16="http://schemas.microsoft.com/office/drawing/2014/main" id="{21F028F8-5A53-1A97-7721-6A58421A20AC}"/>
              </a:ext>
            </a:extLst>
          </p:cNvPr>
          <p:cNvPicPr>
            <a:picLocks noChangeAspect="1"/>
          </p:cNvPicPr>
          <p:nvPr>
            <a:audioFile r:link="rId1"/>
            <p:extLst>
              <p:ext uri="{DAA4B4D4-6D71-4841-9C94-3DE7FCFB9230}">
                <p14:media xmlns:p14="http://schemas.microsoft.com/office/powerpoint/2010/main" r:embed="rId2">
                  <p14:trim st="35000" end="136051.6"/>
                </p14:media>
              </p:ext>
            </p:extLst>
          </p:nvPr>
        </p:nvPicPr>
        <p:blipFill>
          <a:blip r:embed="rId6"/>
          <a:stretch>
            <a:fillRect/>
          </a:stretch>
        </p:blipFill>
        <p:spPr>
          <a:xfrm>
            <a:off x="5791200" y="3124200"/>
            <a:ext cx="609600" cy="609600"/>
          </a:xfrm>
          <a:prstGeom prst="rect">
            <a:avLst/>
          </a:prstGeom>
        </p:spPr>
      </p:pic>
      <p:sp>
        <p:nvSpPr>
          <p:cNvPr id="2" name="Rectangle 1">
            <a:extLst>
              <a:ext uri="{FF2B5EF4-FFF2-40B4-BE49-F238E27FC236}">
                <a16:creationId xmlns:a16="http://schemas.microsoft.com/office/drawing/2014/main" id="{8E3AA5E4-FD9E-EF56-E377-0547AE1CE34F}"/>
              </a:ext>
            </a:extLst>
          </p:cNvPr>
          <p:cNvSpPr/>
          <p:nvPr/>
        </p:nvSpPr>
        <p:spPr>
          <a:xfrm>
            <a:off x="7008455" y="3859393"/>
            <a:ext cx="3979542" cy="2518447"/>
          </a:xfrm>
          <a:prstGeom prst="rect">
            <a:avLst/>
          </a:prstGeom>
          <a:blipFill>
            <a:blip r:embed="rId7"/>
            <a:srcRect/>
            <a:stretch>
              <a:fillRect t="-2266" b="-226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39161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5890">
        <p15:prstTrans prst="peelOff"/>
      </p:transition>
    </mc:Choice>
    <mc:Fallback>
      <p:transition spd="slow" advClick="0" advTm="15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890" fill="hold"/>
                                        <p:tgtEl>
                                          <p:spTgt spid="16"/>
                                        </p:tgtEl>
                                      </p:cBhvr>
                                    </p:cmd>
                                  </p:childTnLst>
                                </p:cTn>
                              </p:par>
                              <p:par>
                                <p:cTn id="7" presetID="22" presetClass="entr" presetSubtype="8" fill="hold" grpId="0" nodeType="withEffect">
                                  <p:stCondLst>
                                    <p:cond delay="0"/>
                                  </p:stCondLst>
                                  <p:iterate type="lt">
                                    <p:tmPct val="10000"/>
                                  </p:iterate>
                                  <p:childTnLst>
                                    <p:set>
                                      <p:cBhvr>
                                        <p:cTn id="8" dur="1" fill="hold">
                                          <p:stCondLst>
                                            <p:cond delay="0"/>
                                          </p:stCondLst>
                                        </p:cTn>
                                        <p:tgtEl>
                                          <p:spTgt spid="13"/>
                                        </p:tgtEl>
                                        <p:attrNameLst>
                                          <p:attrName>style.visibility</p:attrName>
                                        </p:attrNameLst>
                                      </p:cBhvr>
                                      <p:to>
                                        <p:strVal val="visible"/>
                                      </p:to>
                                    </p:set>
                                    <p:animEffect transition="in" filter="wipe(left)">
                                      <p:cBhvr>
                                        <p:cTn id="9"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6"/>
                </p:tgtEl>
              </p:cMediaNode>
            </p:audio>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open books powerpoint background - Clip Art Library">
            <a:extLst>
              <a:ext uri="{FF2B5EF4-FFF2-40B4-BE49-F238E27FC236}">
                <a16:creationId xmlns:a16="http://schemas.microsoft.com/office/drawing/2014/main" id="{63825140-6967-38B1-5064-506BF0C5A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16756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F5358125-BFE2-5978-9101-A4F2A194AD49}"/>
              </a:ext>
            </a:extLst>
          </p:cNvPr>
          <p:cNvSpPr/>
          <p:nvPr/>
        </p:nvSpPr>
        <p:spPr>
          <a:xfrm>
            <a:off x="561473" y="0"/>
            <a:ext cx="11069054" cy="6858000"/>
          </a:xfrm>
          <a:prstGeom prst="rect">
            <a:avLst/>
          </a:prstGeom>
          <a:blipFill dpi="0" rotWithShape="1">
            <a:blip r:embed="rId5"/>
            <a:srcRect/>
            <a:stretch>
              <a:fillRect t="-10657" b="-1065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C8EA589-0C90-334C-9109-0A69F7554507}"/>
              </a:ext>
            </a:extLst>
          </p:cNvPr>
          <p:cNvSpPr/>
          <p:nvPr/>
        </p:nvSpPr>
        <p:spPr>
          <a:xfrm>
            <a:off x="561473" y="1935516"/>
            <a:ext cx="11069054" cy="3386675"/>
          </a:xfrm>
          <a:prstGeom prst="rect">
            <a:avLst/>
          </a:prstGeom>
          <a:solidFill>
            <a:srgbClr val="00FFD1">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solidFill>
                <a:srgbClr val="FFC000"/>
              </a:solidFill>
              <a:latin typeface="#9Slide04 Goku" panose="02000503000000020004" pitchFamily="2" charset="0"/>
            </a:endParaRPr>
          </a:p>
        </p:txBody>
      </p:sp>
      <p:pic>
        <p:nvPicPr>
          <p:cNvPr id="16" name="FILE_20230413_145224_Ghi tiêu chuẩn 14">
            <a:hlinkClick r:id="" action="ppaction://media"/>
            <a:extLst>
              <a:ext uri="{FF2B5EF4-FFF2-40B4-BE49-F238E27FC236}">
                <a16:creationId xmlns:a16="http://schemas.microsoft.com/office/drawing/2014/main" id="{21F028F8-5A53-1A97-7721-6A58421A20AC}"/>
              </a:ext>
            </a:extLst>
          </p:cNvPr>
          <p:cNvPicPr>
            <a:picLocks noChangeAspect="1"/>
          </p:cNvPicPr>
          <p:nvPr>
            <a:audioFile r:link="rId1"/>
            <p:extLst>
              <p:ext uri="{DAA4B4D4-6D71-4841-9C94-3DE7FCFB9230}">
                <p14:media xmlns:p14="http://schemas.microsoft.com/office/powerpoint/2010/main" r:embed="rId2">
                  <p14:trim st="50890" end="103495.6"/>
                </p14:media>
              </p:ext>
            </p:extLst>
          </p:nvPr>
        </p:nvPicPr>
        <p:blipFill>
          <a:blip r:embed="rId6"/>
          <a:stretch>
            <a:fillRect/>
          </a:stretch>
        </p:blipFill>
        <p:spPr>
          <a:xfrm>
            <a:off x="437535" y="5980471"/>
            <a:ext cx="609600" cy="609600"/>
          </a:xfrm>
          <a:prstGeom prst="rect">
            <a:avLst/>
          </a:prstGeom>
        </p:spPr>
      </p:pic>
      <p:sp>
        <p:nvSpPr>
          <p:cNvPr id="2" name="Rectangle 1">
            <a:extLst>
              <a:ext uri="{FF2B5EF4-FFF2-40B4-BE49-F238E27FC236}">
                <a16:creationId xmlns:a16="http://schemas.microsoft.com/office/drawing/2014/main" id="{080F2A83-607F-31D6-1753-2BB87C771205}"/>
              </a:ext>
            </a:extLst>
          </p:cNvPr>
          <p:cNvSpPr/>
          <p:nvPr/>
        </p:nvSpPr>
        <p:spPr>
          <a:xfrm>
            <a:off x="697307" y="2246230"/>
            <a:ext cx="10697244" cy="2740203"/>
          </a:xfrm>
          <a:prstGeom prst="rect">
            <a:avLst/>
          </a:prstGeom>
          <a:solidFill>
            <a:srgbClr val="FF1E1E">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err="1">
                <a:solidFill>
                  <a:srgbClr val="FFFF00"/>
                </a:solidFill>
                <a:latin typeface="#9Slide04 Goku" panose="02000503000000020004" pitchFamily="2" charset="0"/>
              </a:rPr>
              <a:t>Ngày</a:t>
            </a:r>
            <a:r>
              <a:rPr lang="en-US" sz="9600" dirty="0">
                <a:solidFill>
                  <a:srgbClr val="FFFF00"/>
                </a:solidFill>
                <a:latin typeface="#9Slide04 Goku" panose="02000503000000020004" pitchFamily="2" charset="0"/>
              </a:rPr>
              <a:t> </a:t>
            </a:r>
            <a:r>
              <a:rPr lang="en-US" sz="9600" dirty="0" err="1">
                <a:solidFill>
                  <a:srgbClr val="FFFF00"/>
                </a:solidFill>
                <a:latin typeface="#9Slide04 Goku" panose="02000503000000020004" pitchFamily="2" charset="0"/>
              </a:rPr>
              <a:t>sách</a:t>
            </a:r>
            <a:r>
              <a:rPr lang="en-US" sz="9600" dirty="0">
                <a:solidFill>
                  <a:srgbClr val="FFFF00"/>
                </a:solidFill>
                <a:latin typeface="#9Slide04 Goku" panose="02000503000000020004" pitchFamily="2" charset="0"/>
              </a:rPr>
              <a:t> </a:t>
            </a:r>
            <a:r>
              <a:rPr lang="en-US" sz="9600" dirty="0" err="1">
                <a:solidFill>
                  <a:srgbClr val="FFFF00"/>
                </a:solidFill>
                <a:latin typeface="#9Slide04 Goku" panose="02000503000000020004" pitchFamily="2" charset="0"/>
              </a:rPr>
              <a:t>Việt</a:t>
            </a:r>
            <a:r>
              <a:rPr lang="en-US" sz="9600" dirty="0">
                <a:solidFill>
                  <a:srgbClr val="FFFF00"/>
                </a:solidFill>
                <a:latin typeface="#9Slide04 Goku" panose="02000503000000020004" pitchFamily="2" charset="0"/>
              </a:rPr>
              <a:t> Nam</a:t>
            </a:r>
          </a:p>
          <a:p>
            <a:pPr algn="ctr"/>
            <a:r>
              <a:rPr lang="en-US" sz="9600" dirty="0">
                <a:solidFill>
                  <a:srgbClr val="FFFF00"/>
                </a:solidFill>
                <a:latin typeface="#9Slide04 Goku" panose="02000503000000020004" pitchFamily="2" charset="0"/>
              </a:rPr>
              <a:t>21/4</a:t>
            </a:r>
          </a:p>
        </p:txBody>
      </p:sp>
      <p:sp>
        <p:nvSpPr>
          <p:cNvPr id="22" name="Rectangle 21">
            <a:extLst>
              <a:ext uri="{FF2B5EF4-FFF2-40B4-BE49-F238E27FC236}">
                <a16:creationId xmlns:a16="http://schemas.microsoft.com/office/drawing/2014/main" id="{DED1AA73-5991-D163-CACE-B32E78B63E29}"/>
              </a:ext>
            </a:extLst>
          </p:cNvPr>
          <p:cNvSpPr/>
          <p:nvPr/>
        </p:nvSpPr>
        <p:spPr>
          <a:xfrm>
            <a:off x="1047135" y="300846"/>
            <a:ext cx="10048569" cy="1096835"/>
          </a:xfrm>
          <a:prstGeom prst="rect">
            <a:avLst/>
          </a:prstGeom>
          <a:solidFill>
            <a:schemeClr val="tx2">
              <a:lumMod val="40000"/>
              <a:lumOff val="60000"/>
              <a:alpha val="4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TRƯỜNG THCS HOÀNG VĂN THỤ </a:t>
            </a:r>
          </a:p>
          <a:p>
            <a:pPr algn="ctr"/>
            <a:r>
              <a:rPr lang="en-US" sz="3200" b="1" dirty="0">
                <a:solidFill>
                  <a:srgbClr val="FF0000"/>
                </a:solidFill>
                <a:latin typeface="Times New Roman" panose="02020603050405020304" pitchFamily="18" charset="0"/>
                <a:cs typeface="Times New Roman" panose="02020603050405020304" pitchFamily="18" charset="0"/>
              </a:rPr>
              <a:t>THƯ VIỆN TRƯỜNG THCS HOÀNG VĂN THỤ</a:t>
            </a:r>
          </a:p>
        </p:txBody>
      </p:sp>
    </p:spTree>
    <p:extLst>
      <p:ext uri="{BB962C8B-B14F-4D97-AF65-F5344CB8AC3E}">
        <p14:creationId xmlns:p14="http://schemas.microsoft.com/office/powerpoint/2010/main" val="15560049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2560">
        <p15:prstTrans prst="peelOff"/>
      </p:transition>
    </mc:Choice>
    <mc:Fallback>
      <p:transition spd="slow" advClick="0" advTm="325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20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par>
                                <p:cTn id="11" presetID="1" presetClass="mediacall" presetSubtype="0" fill="hold" nodeType="withEffect">
                                  <p:stCondLst>
                                    <p:cond delay="0"/>
                                  </p:stCondLst>
                                  <p:childTnLst>
                                    <p:cmd type="call" cmd="playFrom(0.0)">
                                      <p:cBhvr>
                                        <p:cTn id="12" dur="3255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16"/>
                </p:tgtEl>
              </p:cMediaNode>
            </p:audio>
          </p:childTnLst>
        </p:cTn>
      </p:par>
    </p:tnLst>
    <p:bldLst>
      <p:bldP spid="3"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open books powerpoint background - Clip Art Library">
            <a:extLst>
              <a:ext uri="{FF2B5EF4-FFF2-40B4-BE49-F238E27FC236}">
                <a16:creationId xmlns:a16="http://schemas.microsoft.com/office/drawing/2014/main" id="{27715F2F-C77A-87DA-1CEC-B82E28431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716756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84FD229-3D95-9116-E9BA-DD8202835F77}"/>
              </a:ext>
            </a:extLst>
          </p:cNvPr>
          <p:cNvSpPr/>
          <p:nvPr/>
        </p:nvSpPr>
        <p:spPr>
          <a:xfrm>
            <a:off x="516195" y="80463"/>
            <a:ext cx="5579805" cy="6777537"/>
          </a:xfrm>
          <a:prstGeom prst="rect">
            <a:avLst/>
          </a:prstGeom>
          <a:blipFill>
            <a:blip r:embed="rId5"/>
            <a:srcRect/>
            <a:stretch>
              <a:fillRect l="-896" t="-1293" r="-15770" b="1293"/>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FILE_20230413_145224_Ghi tiêu chuẩn 14">
            <a:hlinkClick r:id="" action="ppaction://media"/>
            <a:extLst>
              <a:ext uri="{FF2B5EF4-FFF2-40B4-BE49-F238E27FC236}">
                <a16:creationId xmlns:a16="http://schemas.microsoft.com/office/drawing/2014/main" id="{21F028F8-5A53-1A97-7721-6A58421A20AC}"/>
              </a:ext>
            </a:extLst>
          </p:cNvPr>
          <p:cNvPicPr>
            <a:picLocks noChangeAspect="1"/>
          </p:cNvPicPr>
          <p:nvPr>
            <a:audioFile r:link="rId1"/>
            <p:extLst>
              <p:ext uri="{DAA4B4D4-6D71-4841-9C94-3DE7FCFB9230}">
                <p14:media xmlns:p14="http://schemas.microsoft.com/office/powerpoint/2010/main" r:embed="rId2">
                  <p14:trim st="83446" end="71651.6"/>
                </p14:media>
              </p:ext>
            </p:extLst>
          </p:nvPr>
        </p:nvPicPr>
        <p:blipFill>
          <a:blip r:embed="rId6"/>
          <a:stretch>
            <a:fillRect/>
          </a:stretch>
        </p:blipFill>
        <p:spPr>
          <a:xfrm>
            <a:off x="899650" y="5827918"/>
            <a:ext cx="609600" cy="609600"/>
          </a:xfrm>
          <a:prstGeom prst="rect">
            <a:avLst/>
          </a:prstGeom>
        </p:spPr>
      </p:pic>
      <p:sp>
        <p:nvSpPr>
          <p:cNvPr id="4" name="Rectangle 3">
            <a:extLst>
              <a:ext uri="{FF2B5EF4-FFF2-40B4-BE49-F238E27FC236}">
                <a16:creationId xmlns:a16="http://schemas.microsoft.com/office/drawing/2014/main" id="{0B7FA074-8FEE-B1B6-E042-F75C6BFC6DE1}"/>
              </a:ext>
            </a:extLst>
          </p:cNvPr>
          <p:cNvSpPr/>
          <p:nvPr/>
        </p:nvSpPr>
        <p:spPr>
          <a:xfrm>
            <a:off x="6096000" y="80463"/>
            <a:ext cx="5461817" cy="6733292"/>
          </a:xfrm>
          <a:prstGeom prst="rect">
            <a:avLst/>
          </a:prstGeom>
          <a:blipFill>
            <a:blip r:embed="rId7"/>
            <a:srcRect/>
            <a:stretch>
              <a:fillRect l="-102184" r="-138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9981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31840">
        <p15:prstTrans prst="peelOff"/>
      </p:transition>
    </mc:Choice>
    <mc:Fallback>
      <p:transition spd="slow" advClick="0" advTm="31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44" fill="hold"/>
                                        <p:tgtEl>
                                          <p:spTgt spid="16"/>
                                        </p:tgtEl>
                                      </p:cBhvr>
                                    </p:cmd>
                                  </p:childTnLst>
                                </p:cTn>
                              </p:par>
                              <p:par>
                                <p:cTn id="7" presetID="22" presetClass="entr" presetSubtype="2"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right)">
                                      <p:cBhvr>
                                        <p:cTn id="9" dur="8000"/>
                                        <p:tgtEl>
                                          <p:spTgt spid="1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8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16"/>
                </p:tgtEl>
              </p:cMediaNode>
            </p:audio>
          </p:childTnLst>
        </p:cTn>
      </p:par>
    </p:tnLst>
    <p:bldLst>
      <p:bldP spid="1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FILE_20230413_145224_Ghi tiêu chuẩn 14">
            <a:hlinkClick r:id="" action="ppaction://media"/>
            <a:extLst>
              <a:ext uri="{FF2B5EF4-FFF2-40B4-BE49-F238E27FC236}">
                <a16:creationId xmlns:a16="http://schemas.microsoft.com/office/drawing/2014/main" id="{21F028F8-5A53-1A97-7721-6A58421A20AC}"/>
              </a:ext>
            </a:extLst>
          </p:cNvPr>
          <p:cNvPicPr>
            <a:picLocks noChangeAspect="1"/>
          </p:cNvPicPr>
          <p:nvPr>
            <a:audioFile r:link="rId1"/>
            <p:extLst>
              <p:ext uri="{DAA4B4D4-6D71-4841-9C94-3DE7FCFB9230}">
                <p14:media xmlns:p14="http://schemas.microsoft.com/office/powerpoint/2010/main" r:embed="rId2">
                  <p14:trim st="115000" end="10758.6"/>
                  <p14:fade out="750"/>
                </p14:media>
              </p:ext>
            </p:extLst>
          </p:nvPr>
        </p:nvPicPr>
        <p:blipFill>
          <a:blip r:embed="rId4"/>
          <a:stretch>
            <a:fillRect/>
          </a:stretch>
        </p:blipFill>
        <p:spPr>
          <a:xfrm>
            <a:off x="304800" y="5937570"/>
            <a:ext cx="609600" cy="609600"/>
          </a:xfrm>
          <a:prstGeom prst="rect">
            <a:avLst/>
          </a:prstGeom>
        </p:spPr>
      </p:pic>
      <p:sp>
        <p:nvSpPr>
          <p:cNvPr id="6" name="Rectangle 5">
            <a:extLst>
              <a:ext uri="{FF2B5EF4-FFF2-40B4-BE49-F238E27FC236}">
                <a16:creationId xmlns:a16="http://schemas.microsoft.com/office/drawing/2014/main" id="{FB6CA49A-6CA5-65B0-5215-EF254F576E08}"/>
              </a:ext>
            </a:extLst>
          </p:cNvPr>
          <p:cNvSpPr/>
          <p:nvPr/>
        </p:nvSpPr>
        <p:spPr>
          <a:xfrm>
            <a:off x="1547659" y="615630"/>
            <a:ext cx="9096681" cy="5626740"/>
          </a:xfrm>
          <a:prstGeom prst="rect">
            <a:avLst/>
          </a:prstGeom>
          <a:blipFill>
            <a:blip r:embed="rId5"/>
            <a:srcRect/>
            <a:stretch>
              <a:fillRect l="-368" t="-17941" r="368" b="-342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2DAE621-CC36-99AE-26F4-2BB673183CD0}"/>
              </a:ext>
            </a:extLst>
          </p:cNvPr>
          <p:cNvSpPr/>
          <p:nvPr/>
        </p:nvSpPr>
        <p:spPr>
          <a:xfrm>
            <a:off x="1547659" y="615630"/>
            <a:ext cx="9096681" cy="5626740"/>
          </a:xfrm>
          <a:prstGeom prst="rect">
            <a:avLst/>
          </a:prstGeom>
          <a:blipFill>
            <a:blip r:embed="rId6"/>
            <a:srcRect/>
            <a:stretch>
              <a:fillRect t="-10756" b="-1075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2DA2C3-A9AB-6534-0CDA-F4BE735DA8D0}"/>
              </a:ext>
            </a:extLst>
          </p:cNvPr>
          <p:cNvSpPr/>
          <p:nvPr/>
        </p:nvSpPr>
        <p:spPr>
          <a:xfrm>
            <a:off x="1547659" y="615630"/>
            <a:ext cx="9096681" cy="5626740"/>
          </a:xfrm>
          <a:prstGeom prst="rect">
            <a:avLst/>
          </a:prstGeom>
          <a:blipFill>
            <a:blip r:embed="rId7"/>
            <a:srcRect/>
            <a:stretch>
              <a:fillRect t="-10626" b="-1062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CBB4AB-B2C7-4601-A02F-03BE3F579C32}"/>
              </a:ext>
            </a:extLst>
          </p:cNvPr>
          <p:cNvSpPr/>
          <p:nvPr/>
        </p:nvSpPr>
        <p:spPr>
          <a:xfrm>
            <a:off x="1547659" y="615630"/>
            <a:ext cx="9096681" cy="5626740"/>
          </a:xfrm>
          <a:prstGeom prst="rect">
            <a:avLst/>
          </a:prstGeom>
          <a:blipFill>
            <a:blip r:embed="rId8"/>
            <a:srcRect/>
            <a:stretch>
              <a:fillRect t="-10626" b="-1062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5364B9-61B3-0BB6-04A4-9EAF5F215319}"/>
              </a:ext>
            </a:extLst>
          </p:cNvPr>
          <p:cNvSpPr/>
          <p:nvPr/>
        </p:nvSpPr>
        <p:spPr>
          <a:xfrm>
            <a:off x="1547659" y="615630"/>
            <a:ext cx="9096681" cy="5626740"/>
          </a:xfrm>
          <a:prstGeom prst="rect">
            <a:avLst/>
          </a:prstGeom>
          <a:blipFill>
            <a:blip r:embed="rId9"/>
            <a:srcRect/>
            <a:stretch>
              <a:fillRect t="-10626" b="-1062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CB5B8C3-5922-32B1-7E4F-9EA61682C022}"/>
              </a:ext>
            </a:extLst>
          </p:cNvPr>
          <p:cNvSpPr/>
          <p:nvPr/>
        </p:nvSpPr>
        <p:spPr>
          <a:xfrm>
            <a:off x="1547659" y="615630"/>
            <a:ext cx="9096681" cy="5626740"/>
          </a:xfrm>
          <a:prstGeom prst="rect">
            <a:avLst/>
          </a:prstGeom>
          <a:blipFill>
            <a:blip r:embed="rId10"/>
            <a:srcRect/>
            <a:stretch>
              <a:fillRect t="-10626" b="-1062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328204"/>
      </p:ext>
    </p:extLst>
  </p:cSld>
  <p:clrMapOvr>
    <a:masterClrMapping/>
  </p:clrMapOvr>
  <mc:AlternateContent xmlns:mc="http://schemas.openxmlformats.org/markup-compatibility/2006">
    <mc:Choice xmlns:p14="http://schemas.microsoft.com/office/powerpoint/2010/main" Requires="p14">
      <p:transition spd="slow" p14:dur="1200" advClick="0">
        <p:dissolve/>
      </p:transition>
    </mc:Choice>
    <mc:Fallback>
      <p:transition spd="slow" advClick="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83" fill="hold"/>
                                        <p:tgtEl>
                                          <p:spTgt spid="16"/>
                                        </p:tgtEl>
                                      </p:cBhvr>
                                    </p:cmd>
                                  </p:childTnLst>
                                </p:cTn>
                              </p:par>
                              <p:par>
                                <p:cTn id="7" presetID="53" presetClass="entr" presetSubtype="16" fill="hold" grpId="2"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p:cTn id="9" dur="3600" fill="hold"/>
                                        <p:tgtEl>
                                          <p:spTgt spid="6"/>
                                        </p:tgtEl>
                                        <p:attrNameLst>
                                          <p:attrName>ppt_w</p:attrName>
                                        </p:attrNameLst>
                                      </p:cBhvr>
                                      <p:tavLst>
                                        <p:tav tm="0">
                                          <p:val>
                                            <p:fltVal val="0"/>
                                          </p:val>
                                        </p:tav>
                                        <p:tav tm="100000">
                                          <p:val>
                                            <p:strVal val="#ppt_w"/>
                                          </p:val>
                                        </p:tav>
                                      </p:tavLst>
                                    </p:anim>
                                    <p:anim calcmode="lin" valueType="num">
                                      <p:cBhvr>
                                        <p:cTn id="10" dur="3600" fill="hold"/>
                                        <p:tgtEl>
                                          <p:spTgt spid="6"/>
                                        </p:tgtEl>
                                        <p:attrNameLst>
                                          <p:attrName>ppt_h</p:attrName>
                                        </p:attrNameLst>
                                      </p:cBhvr>
                                      <p:tavLst>
                                        <p:tav tm="0">
                                          <p:val>
                                            <p:fltVal val="0"/>
                                          </p:val>
                                        </p:tav>
                                        <p:tav tm="100000">
                                          <p:val>
                                            <p:strVal val="#ppt_h"/>
                                          </p:val>
                                        </p:tav>
                                      </p:tavLst>
                                    </p:anim>
                                    <p:animEffect transition="in" filter="fade">
                                      <p:cBhvr>
                                        <p:cTn id="11" dur="3600"/>
                                        <p:tgtEl>
                                          <p:spTgt spid="6"/>
                                        </p:tgtEl>
                                      </p:cBhvr>
                                    </p:animEffect>
                                  </p:childTnLst>
                                </p:cTn>
                              </p:par>
                              <p:par>
                                <p:cTn id="12" presetID="6" presetClass="emph" presetSubtype="0" autoRev="1" fill="hold" grpId="0" nodeType="withEffect">
                                  <p:stCondLst>
                                    <p:cond delay="3900"/>
                                  </p:stCondLst>
                                  <p:childTnLst>
                                    <p:animScale>
                                      <p:cBhvr>
                                        <p:cTn id="13" dur="2750" fill="hold"/>
                                        <p:tgtEl>
                                          <p:spTgt spid="6"/>
                                        </p:tgtEl>
                                      </p:cBhvr>
                                      <p:by x="150000" y="150000"/>
                                    </p:animScale>
                                  </p:childTnLst>
                                </p:cTn>
                              </p:par>
                              <p:par>
                                <p:cTn id="14" presetID="10" presetClass="exit" presetSubtype="0" fill="hold" grpId="3" nodeType="withEffect">
                                  <p:stCondLst>
                                    <p:cond delay="9400"/>
                                  </p:stCondLst>
                                  <p:childTnLst>
                                    <p:animEffect transition="out" filter="fade">
                                      <p:cBhvr>
                                        <p:cTn id="15" dur="4500"/>
                                        <p:tgtEl>
                                          <p:spTgt spid="6"/>
                                        </p:tgtEl>
                                      </p:cBhvr>
                                    </p:animEffect>
                                    <p:set>
                                      <p:cBhvr>
                                        <p:cTn id="16" dur="1" fill="hold">
                                          <p:stCondLst>
                                            <p:cond delay="4499"/>
                                          </p:stCondLst>
                                        </p:cTn>
                                        <p:tgtEl>
                                          <p:spTgt spid="6"/>
                                        </p:tgtEl>
                                        <p:attrNameLst>
                                          <p:attrName>style.visibility</p:attrName>
                                        </p:attrNameLst>
                                      </p:cBhvr>
                                      <p:to>
                                        <p:strVal val="hidden"/>
                                      </p:to>
                                    </p:set>
                                  </p:childTnLst>
                                </p:cTn>
                              </p:par>
                              <p:par>
                                <p:cTn id="17" presetID="53" presetClass="entr" presetSubtype="16" fill="hold" grpId="0" nodeType="withEffect">
                                  <p:stCondLst>
                                    <p:cond delay="9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700" fill="hold"/>
                                        <p:tgtEl>
                                          <p:spTgt spid="13"/>
                                        </p:tgtEl>
                                        <p:attrNameLst>
                                          <p:attrName>ppt_w</p:attrName>
                                        </p:attrNameLst>
                                      </p:cBhvr>
                                      <p:tavLst>
                                        <p:tav tm="0">
                                          <p:val>
                                            <p:fltVal val="0"/>
                                          </p:val>
                                        </p:tav>
                                        <p:tav tm="100000">
                                          <p:val>
                                            <p:strVal val="#ppt_w"/>
                                          </p:val>
                                        </p:tav>
                                      </p:tavLst>
                                    </p:anim>
                                    <p:anim calcmode="lin" valueType="num">
                                      <p:cBhvr>
                                        <p:cTn id="20" dur="5700" fill="hold"/>
                                        <p:tgtEl>
                                          <p:spTgt spid="13"/>
                                        </p:tgtEl>
                                        <p:attrNameLst>
                                          <p:attrName>ppt_h</p:attrName>
                                        </p:attrNameLst>
                                      </p:cBhvr>
                                      <p:tavLst>
                                        <p:tav tm="0">
                                          <p:val>
                                            <p:fltVal val="0"/>
                                          </p:val>
                                        </p:tav>
                                        <p:tav tm="100000">
                                          <p:val>
                                            <p:strVal val="#ppt_h"/>
                                          </p:val>
                                        </p:tav>
                                      </p:tavLst>
                                    </p:anim>
                                    <p:animEffect transition="in" filter="fade">
                                      <p:cBhvr>
                                        <p:cTn id="21" dur="5700"/>
                                        <p:tgtEl>
                                          <p:spTgt spid="13"/>
                                        </p:tgtEl>
                                      </p:cBhvr>
                                    </p:animEffect>
                                  </p:childTnLst>
                                </p:cTn>
                              </p:par>
                              <p:par>
                                <p:cTn id="22" presetID="6" presetClass="emph" presetSubtype="0" autoRev="1" fill="hold" grpId="1" nodeType="withEffect">
                                  <p:stCondLst>
                                    <p:cond delay="14900"/>
                                  </p:stCondLst>
                                  <p:childTnLst>
                                    <p:animScale>
                                      <p:cBhvr>
                                        <p:cTn id="23" dur="2650" fill="hold"/>
                                        <p:tgtEl>
                                          <p:spTgt spid="13"/>
                                        </p:tgtEl>
                                      </p:cBhvr>
                                      <p:by x="150000" y="150000"/>
                                    </p:animScale>
                                  </p:childTnLst>
                                </p:cTn>
                              </p:par>
                              <p:par>
                                <p:cTn id="24" presetID="10" presetClass="exit" presetSubtype="0" fill="hold" grpId="2" nodeType="withEffect">
                                  <p:stCondLst>
                                    <p:cond delay="19800"/>
                                  </p:stCondLst>
                                  <p:childTnLst>
                                    <p:animEffect transition="out" filter="fade">
                                      <p:cBhvr>
                                        <p:cTn id="25" dur="3600"/>
                                        <p:tgtEl>
                                          <p:spTgt spid="13"/>
                                        </p:tgtEl>
                                      </p:cBhvr>
                                    </p:animEffect>
                                    <p:set>
                                      <p:cBhvr>
                                        <p:cTn id="26" dur="1" fill="hold">
                                          <p:stCondLst>
                                            <p:cond delay="3599"/>
                                          </p:stCondLst>
                                        </p:cTn>
                                        <p:tgtEl>
                                          <p:spTgt spid="13"/>
                                        </p:tgtEl>
                                        <p:attrNameLst>
                                          <p:attrName>style.visibility</p:attrName>
                                        </p:attrNameLst>
                                      </p:cBhvr>
                                      <p:to>
                                        <p:strVal val="hidden"/>
                                      </p:to>
                                    </p:set>
                                  </p:childTnLst>
                                </p:cTn>
                              </p:par>
                              <p:par>
                                <p:cTn id="27" presetID="53" presetClass="entr" presetSubtype="16" fill="hold" grpId="0" nodeType="withEffect">
                                  <p:stCondLst>
                                    <p:cond delay="19900"/>
                                  </p:stCondLst>
                                  <p:childTnLst>
                                    <p:set>
                                      <p:cBhvr>
                                        <p:cTn id="28" dur="1" fill="hold">
                                          <p:stCondLst>
                                            <p:cond delay="0"/>
                                          </p:stCondLst>
                                        </p:cTn>
                                        <p:tgtEl>
                                          <p:spTgt spid="17"/>
                                        </p:tgtEl>
                                        <p:attrNameLst>
                                          <p:attrName>style.visibility</p:attrName>
                                        </p:attrNameLst>
                                      </p:cBhvr>
                                      <p:to>
                                        <p:strVal val="visible"/>
                                      </p:to>
                                    </p:set>
                                    <p:anim calcmode="lin" valueType="num">
                                      <p:cBhvr>
                                        <p:cTn id="29" dur="7000" fill="hold"/>
                                        <p:tgtEl>
                                          <p:spTgt spid="17"/>
                                        </p:tgtEl>
                                        <p:attrNameLst>
                                          <p:attrName>ppt_w</p:attrName>
                                        </p:attrNameLst>
                                      </p:cBhvr>
                                      <p:tavLst>
                                        <p:tav tm="0">
                                          <p:val>
                                            <p:fltVal val="0"/>
                                          </p:val>
                                        </p:tav>
                                        <p:tav tm="100000">
                                          <p:val>
                                            <p:strVal val="#ppt_w"/>
                                          </p:val>
                                        </p:tav>
                                      </p:tavLst>
                                    </p:anim>
                                    <p:anim calcmode="lin" valueType="num">
                                      <p:cBhvr>
                                        <p:cTn id="30" dur="7000" fill="hold"/>
                                        <p:tgtEl>
                                          <p:spTgt spid="17"/>
                                        </p:tgtEl>
                                        <p:attrNameLst>
                                          <p:attrName>ppt_h</p:attrName>
                                        </p:attrNameLst>
                                      </p:cBhvr>
                                      <p:tavLst>
                                        <p:tav tm="0">
                                          <p:val>
                                            <p:fltVal val="0"/>
                                          </p:val>
                                        </p:tav>
                                        <p:tav tm="100000">
                                          <p:val>
                                            <p:strVal val="#ppt_h"/>
                                          </p:val>
                                        </p:tav>
                                      </p:tavLst>
                                    </p:anim>
                                    <p:animEffect transition="in" filter="fade">
                                      <p:cBhvr>
                                        <p:cTn id="31" dur="7000"/>
                                        <p:tgtEl>
                                          <p:spTgt spid="17"/>
                                        </p:tgtEl>
                                      </p:cBhvr>
                                    </p:animEffect>
                                  </p:childTnLst>
                                </p:cTn>
                              </p:par>
                              <p:par>
                                <p:cTn id="32" presetID="6" presetClass="emph" presetSubtype="0" autoRev="1" fill="hold" grpId="1" nodeType="withEffect">
                                  <p:stCondLst>
                                    <p:cond delay="26700"/>
                                  </p:stCondLst>
                                  <p:childTnLst>
                                    <p:animScale>
                                      <p:cBhvr>
                                        <p:cTn id="33" dur="2700" fill="hold"/>
                                        <p:tgtEl>
                                          <p:spTgt spid="17"/>
                                        </p:tgtEl>
                                      </p:cBhvr>
                                      <p:by x="150000" y="150000"/>
                                    </p:animScale>
                                  </p:childTnLst>
                                </p:cTn>
                              </p:par>
                              <p:par>
                                <p:cTn id="34" presetID="10" presetClass="exit" presetSubtype="0" fill="hold" grpId="2" nodeType="withEffect">
                                  <p:stCondLst>
                                    <p:cond delay="32100"/>
                                  </p:stCondLst>
                                  <p:childTnLst>
                                    <p:animEffect transition="out" filter="fade">
                                      <p:cBhvr>
                                        <p:cTn id="35" dur="3200"/>
                                        <p:tgtEl>
                                          <p:spTgt spid="17"/>
                                        </p:tgtEl>
                                      </p:cBhvr>
                                    </p:animEffect>
                                    <p:set>
                                      <p:cBhvr>
                                        <p:cTn id="36" dur="1" fill="hold">
                                          <p:stCondLst>
                                            <p:cond delay="3199"/>
                                          </p:stCondLst>
                                        </p:cTn>
                                        <p:tgtEl>
                                          <p:spTgt spid="17"/>
                                        </p:tgtEl>
                                        <p:attrNameLst>
                                          <p:attrName>style.visibility</p:attrName>
                                        </p:attrNameLst>
                                      </p:cBhvr>
                                      <p:to>
                                        <p:strVal val="hidden"/>
                                      </p:to>
                                    </p:set>
                                  </p:childTnLst>
                                </p:cTn>
                              </p:par>
                              <p:par>
                                <p:cTn id="37" presetID="53" presetClass="entr" presetSubtype="16" fill="hold" grpId="0" nodeType="withEffect">
                                  <p:stCondLst>
                                    <p:cond delay="319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800" fill="hold"/>
                                        <p:tgtEl>
                                          <p:spTgt spid="15"/>
                                        </p:tgtEl>
                                        <p:attrNameLst>
                                          <p:attrName>ppt_w</p:attrName>
                                        </p:attrNameLst>
                                      </p:cBhvr>
                                      <p:tavLst>
                                        <p:tav tm="0">
                                          <p:val>
                                            <p:fltVal val="0"/>
                                          </p:val>
                                        </p:tav>
                                        <p:tav tm="100000">
                                          <p:val>
                                            <p:strVal val="#ppt_w"/>
                                          </p:val>
                                        </p:tav>
                                      </p:tavLst>
                                    </p:anim>
                                    <p:anim calcmode="lin" valueType="num">
                                      <p:cBhvr>
                                        <p:cTn id="40" dur="5800" fill="hold"/>
                                        <p:tgtEl>
                                          <p:spTgt spid="15"/>
                                        </p:tgtEl>
                                        <p:attrNameLst>
                                          <p:attrName>ppt_h</p:attrName>
                                        </p:attrNameLst>
                                      </p:cBhvr>
                                      <p:tavLst>
                                        <p:tav tm="0">
                                          <p:val>
                                            <p:fltVal val="0"/>
                                          </p:val>
                                        </p:tav>
                                        <p:tav tm="100000">
                                          <p:val>
                                            <p:strVal val="#ppt_h"/>
                                          </p:val>
                                        </p:tav>
                                      </p:tavLst>
                                    </p:anim>
                                    <p:animEffect transition="in" filter="fade">
                                      <p:cBhvr>
                                        <p:cTn id="41" dur="5800"/>
                                        <p:tgtEl>
                                          <p:spTgt spid="15"/>
                                        </p:tgtEl>
                                      </p:cBhvr>
                                    </p:animEffect>
                                  </p:childTnLst>
                                </p:cTn>
                              </p:par>
                              <p:par>
                                <p:cTn id="42" presetID="6" presetClass="emph" presetSubtype="0" autoRev="1" fill="hold" grpId="1" nodeType="withEffect">
                                  <p:stCondLst>
                                    <p:cond delay="37500"/>
                                  </p:stCondLst>
                                  <p:childTnLst>
                                    <p:animScale>
                                      <p:cBhvr>
                                        <p:cTn id="43" dur="3300" fill="hold"/>
                                        <p:tgtEl>
                                          <p:spTgt spid="15"/>
                                        </p:tgtEl>
                                      </p:cBhvr>
                                      <p:by x="150000" y="150000"/>
                                    </p:animScale>
                                  </p:childTnLst>
                                </p:cTn>
                              </p:par>
                              <p:par>
                                <p:cTn id="44" presetID="10" presetClass="exit" presetSubtype="0" fill="hold" grpId="2" nodeType="withEffect">
                                  <p:stCondLst>
                                    <p:cond delay="44300"/>
                                  </p:stCondLst>
                                  <p:childTnLst>
                                    <p:animEffect transition="out" filter="fade">
                                      <p:cBhvr>
                                        <p:cTn id="45" dur="3600"/>
                                        <p:tgtEl>
                                          <p:spTgt spid="15"/>
                                        </p:tgtEl>
                                      </p:cBhvr>
                                    </p:animEffect>
                                    <p:set>
                                      <p:cBhvr>
                                        <p:cTn id="46" dur="1" fill="hold">
                                          <p:stCondLst>
                                            <p:cond delay="3599"/>
                                          </p:stCondLst>
                                        </p:cTn>
                                        <p:tgtEl>
                                          <p:spTgt spid="15"/>
                                        </p:tgtEl>
                                        <p:attrNameLst>
                                          <p:attrName>style.visibility</p:attrName>
                                        </p:attrNameLst>
                                      </p:cBhvr>
                                      <p:to>
                                        <p:strVal val="hidden"/>
                                      </p:to>
                                    </p:set>
                                  </p:childTnLst>
                                </p:cTn>
                              </p:par>
                              <p:par>
                                <p:cTn id="47" presetID="53" presetClass="entr" presetSubtype="16" fill="hold" grpId="0" nodeType="withEffect">
                                  <p:stCondLst>
                                    <p:cond delay="447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4700" fill="hold"/>
                                        <p:tgtEl>
                                          <p:spTgt spid="12"/>
                                        </p:tgtEl>
                                        <p:attrNameLst>
                                          <p:attrName>ppt_w</p:attrName>
                                        </p:attrNameLst>
                                      </p:cBhvr>
                                      <p:tavLst>
                                        <p:tav tm="0">
                                          <p:val>
                                            <p:fltVal val="0"/>
                                          </p:val>
                                        </p:tav>
                                        <p:tav tm="100000">
                                          <p:val>
                                            <p:strVal val="#ppt_w"/>
                                          </p:val>
                                        </p:tav>
                                      </p:tavLst>
                                    </p:anim>
                                    <p:anim calcmode="lin" valueType="num">
                                      <p:cBhvr>
                                        <p:cTn id="50" dur="4700" fill="hold"/>
                                        <p:tgtEl>
                                          <p:spTgt spid="12"/>
                                        </p:tgtEl>
                                        <p:attrNameLst>
                                          <p:attrName>ppt_h</p:attrName>
                                        </p:attrNameLst>
                                      </p:cBhvr>
                                      <p:tavLst>
                                        <p:tav tm="0">
                                          <p:val>
                                            <p:fltVal val="0"/>
                                          </p:val>
                                        </p:tav>
                                        <p:tav tm="100000">
                                          <p:val>
                                            <p:strVal val="#ppt_h"/>
                                          </p:val>
                                        </p:tav>
                                      </p:tavLst>
                                    </p:anim>
                                    <p:animEffect transition="in" filter="fade">
                                      <p:cBhvr>
                                        <p:cTn id="51" dur="4700"/>
                                        <p:tgtEl>
                                          <p:spTgt spid="12"/>
                                        </p:tgtEl>
                                      </p:cBhvr>
                                    </p:animEffect>
                                  </p:childTnLst>
                                </p:cTn>
                              </p:par>
                              <p:par>
                                <p:cTn id="52" presetID="6" presetClass="emph" presetSubtype="0" autoRev="1" fill="hold" grpId="1" nodeType="withEffect">
                                  <p:stCondLst>
                                    <p:cond delay="49400"/>
                                  </p:stCondLst>
                                  <p:childTnLst>
                                    <p:animScale>
                                      <p:cBhvr>
                                        <p:cTn id="53" dur="2100" fill="hold"/>
                                        <p:tgtEl>
                                          <p:spTgt spid="12"/>
                                        </p:tgtEl>
                                      </p:cBhvr>
                                      <p:by x="150000" y="150000"/>
                                    </p:animScale>
                                  </p:childTnLst>
                                </p:cTn>
                              </p:par>
                              <p:par>
                                <p:cTn id="54" presetID="10" presetClass="exit" presetSubtype="0" fill="hold" grpId="2" nodeType="withEffect">
                                  <p:stCondLst>
                                    <p:cond delay="53400"/>
                                  </p:stCondLst>
                                  <p:childTnLst>
                                    <p:animEffect transition="out" filter="fade">
                                      <p:cBhvr>
                                        <p:cTn id="55" dur="2300"/>
                                        <p:tgtEl>
                                          <p:spTgt spid="12"/>
                                        </p:tgtEl>
                                      </p:cBhvr>
                                    </p:animEffect>
                                    <p:set>
                                      <p:cBhvr>
                                        <p:cTn id="56" dur="1" fill="hold">
                                          <p:stCondLst>
                                            <p:cond delay="2299"/>
                                          </p:stCondLst>
                                        </p:cTn>
                                        <p:tgtEl>
                                          <p:spTgt spid="12"/>
                                        </p:tgtEl>
                                        <p:attrNameLst>
                                          <p:attrName>style.visibility</p:attrName>
                                        </p:attrNameLst>
                                      </p:cBhvr>
                                      <p:to>
                                        <p:strVal val="hidden"/>
                                      </p:to>
                                    </p:set>
                                  </p:childTnLst>
                                </p:cTn>
                              </p:par>
                              <p:par>
                                <p:cTn id="57" presetID="53" presetClass="entr" presetSubtype="16" fill="hold" grpId="0" nodeType="withEffect">
                                  <p:stCondLst>
                                    <p:cond delay="563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4900" fill="hold"/>
                                        <p:tgtEl>
                                          <p:spTgt spid="14"/>
                                        </p:tgtEl>
                                        <p:attrNameLst>
                                          <p:attrName>ppt_w</p:attrName>
                                        </p:attrNameLst>
                                      </p:cBhvr>
                                      <p:tavLst>
                                        <p:tav tm="0">
                                          <p:val>
                                            <p:fltVal val="0"/>
                                          </p:val>
                                        </p:tav>
                                        <p:tav tm="100000">
                                          <p:val>
                                            <p:strVal val="#ppt_w"/>
                                          </p:val>
                                        </p:tav>
                                      </p:tavLst>
                                    </p:anim>
                                    <p:anim calcmode="lin" valueType="num">
                                      <p:cBhvr>
                                        <p:cTn id="60" dur="4900" fill="hold"/>
                                        <p:tgtEl>
                                          <p:spTgt spid="14"/>
                                        </p:tgtEl>
                                        <p:attrNameLst>
                                          <p:attrName>ppt_h</p:attrName>
                                        </p:attrNameLst>
                                      </p:cBhvr>
                                      <p:tavLst>
                                        <p:tav tm="0">
                                          <p:val>
                                            <p:fltVal val="0"/>
                                          </p:val>
                                        </p:tav>
                                        <p:tav tm="100000">
                                          <p:val>
                                            <p:strVal val="#ppt_h"/>
                                          </p:val>
                                        </p:tav>
                                      </p:tavLst>
                                    </p:anim>
                                    <p:animEffect transition="in" filter="fade">
                                      <p:cBhvr>
                                        <p:cTn id="61" dur="4900"/>
                                        <p:tgtEl>
                                          <p:spTgt spid="14"/>
                                        </p:tgtEl>
                                      </p:cBhvr>
                                    </p:animEffect>
                                  </p:childTnLst>
                                </p:cTn>
                              </p:par>
                              <p:par>
                                <p:cTn id="62" presetID="6" presetClass="emph" presetSubtype="0" autoRev="1" fill="hold" grpId="1" nodeType="withEffect">
                                  <p:stCondLst>
                                    <p:cond delay="60800"/>
                                  </p:stCondLst>
                                  <p:childTnLst>
                                    <p:animScale>
                                      <p:cBhvr>
                                        <p:cTn id="63" dur="95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4" fill="hold" display="0">
                  <p:stCondLst>
                    <p:cond delay="indefinite"/>
                  </p:stCondLst>
                  <p:endCondLst>
                    <p:cond evt="onStopAudio" delay="0">
                      <p:tgtEl>
                        <p:sldTgt/>
                      </p:tgtEl>
                    </p:cond>
                  </p:endCondLst>
                </p:cTn>
                <p:tgtEl>
                  <p:spTgt spid="16"/>
                </p:tgtEl>
              </p:cMediaNode>
            </p:audio>
          </p:childTnLst>
        </p:cTn>
      </p:par>
    </p:tnLst>
    <p:bldLst>
      <p:bldP spid="6" grpId="0" animBg="1"/>
      <p:bldP spid="6" grpId="2" animBg="1"/>
      <p:bldP spid="6" grpId="3" animBg="1"/>
      <p:bldP spid="13" grpId="0" animBg="1"/>
      <p:bldP spid="13" grpId="1" animBg="1"/>
      <p:bldP spid="13" grpId="2" animBg="1"/>
      <p:bldP spid="17" grpId="0" animBg="1"/>
      <p:bldP spid="17" grpId="1" animBg="1"/>
      <p:bldP spid="17" grpId="2" animBg="1"/>
      <p:bldP spid="15" grpId="0" animBg="1"/>
      <p:bldP spid="15" grpId="1" animBg="1"/>
      <p:bldP spid="15" grpId="2" animBg="1"/>
      <p:bldP spid="12" grpId="0" animBg="1"/>
      <p:bldP spid="12" grpId="1" animBg="1"/>
      <p:bldP spid="12" grpId="2" animBg="1"/>
      <p:bldP spid="14" grpId="0" animBg="1"/>
      <p:bldP spid="1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663</TotalTime>
  <Words>206</Words>
  <Application>Microsoft Office PowerPoint</Application>
  <PresentationFormat>Widescreen</PresentationFormat>
  <Paragraphs>8</Paragraphs>
  <Slides>8</Slides>
  <Notes>0</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#9Slide04 Goku</vt:lpstr>
      <vt:lpstr>#9Slide07 Marbelia Regular</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 Vien</dc:creator>
  <cp:lastModifiedBy>ADMIN</cp:lastModifiedBy>
  <cp:revision>27</cp:revision>
  <dcterms:created xsi:type="dcterms:W3CDTF">2023-04-12T18:38:48Z</dcterms:created>
  <dcterms:modified xsi:type="dcterms:W3CDTF">2023-04-13T16:09:54Z</dcterms:modified>
</cp:coreProperties>
</file>