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61" r:id="rId8"/>
    <p:sldId id="262" r:id="rId9"/>
    <p:sldId id="264" r:id="rId10"/>
    <p:sldId id="263" r:id="rId11"/>
    <p:sldId id="495" r:id="rId12"/>
    <p:sldId id="506" r:id="rId13"/>
    <p:sldId id="265" r:id="rId14"/>
    <p:sldId id="496" r:id="rId15"/>
    <p:sldId id="300" r:id="rId16"/>
    <p:sldId id="498" r:id="rId17"/>
    <p:sldId id="307" r:id="rId18"/>
    <p:sldId id="499" r:id="rId19"/>
    <p:sldId id="497" r:id="rId20"/>
    <p:sldId id="286" r:id="rId21"/>
    <p:sldId id="501" r:id="rId22"/>
    <p:sldId id="505" r:id="rId23"/>
    <p:sldId id="500" r:id="rId24"/>
    <p:sldId id="476" r:id="rId25"/>
    <p:sldId id="502" r:id="rId26"/>
    <p:sldId id="504" r:id="rId27"/>
    <p:sldId id="332" r:id="rId28"/>
    <p:sldId id="327" r:id="rId29"/>
    <p:sldId id="503" r:id="rId30"/>
    <p:sldId id="335" r:id="rId31"/>
    <p:sldId id="328" r:id="rId32"/>
    <p:sldId id="329" r:id="rId33"/>
    <p:sldId id="330" r:id="rId34"/>
    <p:sldId id="331" r:id="rId35"/>
  </p:sldIdLst>
  <p:sldSz cx="12192000" cy="6858000"/>
  <p:notesSz cx="6858000" cy="9144000"/>
  <p:embeddedFontLst>
    <p:embeddedFont>
      <p:font typeface="#9Slide01 Noi dung ngan" panose="00000500000000000000" pitchFamily="2" charset="0"/>
      <p:regular r:id="rId36"/>
    </p:embeddedFont>
    <p:embeddedFont>
      <p:font typeface="#9Slide01 Tieu de ngan" panose="00000700000000000000" pitchFamily="2" charset="0"/>
      <p:bold r:id="rId37"/>
    </p:embeddedFont>
    <p:embeddedFont>
      <p:font typeface="#9Slide03 AmpleSoft Bold" panose="02000000000000000000" pitchFamily="2" charset="0"/>
      <p:regular r:id="rId38"/>
    </p:embeddedFont>
    <p:embeddedFont>
      <p:font typeface="#9Slide04 SVNNaive Inline" panose="02010503010101020104" pitchFamily="2" charset="0"/>
      <p:bold r:id="rId39"/>
    </p:embeddedFont>
    <p:embeddedFont>
      <p:font typeface="#9Slide05 Claudia" pitchFamily="2" charset="0"/>
      <p:regular r:id="rId40"/>
    </p:embeddedFont>
    <p:embeddedFont>
      <p:font typeface="#9Slide05 Fourth Medium" panose="00000600000000000000" pitchFamily="2" charset="0"/>
      <p:bold r:id="rId41"/>
    </p:embeddedFont>
    <p:embeddedFont>
      <p:font typeface="#9Slide05 SVNVanilla Daisy Pro" panose="00000500000000000000" pitchFamily="2" charset="0"/>
      <p:regular r:id="rId42"/>
    </p:embeddedFont>
    <p:embeddedFont>
      <p:font typeface="#9Slide07 Cadena" panose="02000503000000020004" pitchFamily="2" charset="0"/>
      <p:bold r:id="rId43"/>
    </p:embeddedFont>
    <p:embeddedFont>
      <p:font typeface="#9Slide07 IcielFinch" panose="02000508040000020003" pitchFamily="2" charset="0"/>
      <p:regular r:id="rId44"/>
      <p:bold r:id="rId45"/>
    </p:embeddedFont>
    <p:embeddedFont>
      <p:font typeface="#9Slide07 IcielLa Chic Pro Shad" panose="02000506090000020004" pitchFamily="2"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SVN-Comic Sans MS" panose="02040603050506020204" pitchFamily="18" charset="0"/>
      <p:regular r:id="rId53"/>
    </p:embeddedFont>
    <p:embeddedFont>
      <p:font typeface="SVN-Prima" panose="02040603050506020204" pitchFamily="18"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ong pham" initials="hp" lastIdx="1" clrIdx="0">
    <p:extLst>
      <p:ext uri="{19B8F6BF-5375-455C-9EA6-DF929625EA0E}">
        <p15:presenceInfo xmlns:p15="http://schemas.microsoft.com/office/powerpoint/2012/main" userId="dbbeacf3685aa1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0C0"/>
    <a:srgbClr val="5BD2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0" autoAdjust="0"/>
    <p:restoredTop sz="94660"/>
  </p:normalViewPr>
  <p:slideViewPr>
    <p:cSldViewPr showGuides="1">
      <p:cViewPr varScale="1">
        <p:scale>
          <a:sx n="59" d="100"/>
          <a:sy n="59" d="100"/>
        </p:scale>
        <p:origin x="88" y="4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52" Type="http://schemas.openxmlformats.org/officeDocument/2006/relationships/font" Target="fonts/font17.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font" Target="fonts/font16.fntdata"/><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1T16:51:58.927" idx="1">
    <p:pos x="10" y="10"/>
    <p:text/>
    <p:extLst>
      <p:ext uri="{C676402C-5697-4E1C-873F-D02D1690AC5C}">
        <p15:threadingInfo xmlns:p15="http://schemas.microsoft.com/office/powerpoint/2012/main" timeZoneBias="-4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0987763"/>
      </p:ext>
    </p:extLst>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92866721"/>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61007029"/>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26393718"/>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410198048"/>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005926900"/>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10965895"/>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552860313"/>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714403434"/>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1340798115"/>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622429721"/>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659003952"/>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8/21/2021</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4079980168"/>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56B32B-CB92-48E3-AFBE-9320FE2A3C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DE8DDE-4296-4360-9D8F-75F468D13F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26D753-29ED-415B-BB54-47BD7E80BCB0}"/>
              </a:ext>
            </a:extLst>
          </p:cNvPr>
          <p:cNvSpPr>
            <a:spLocks noGrp="1" noChangeArrowheads="1"/>
          </p:cNvSpPr>
          <p:nvPr>
            <p:ph type="sldNum" sz="quarter" idx="12"/>
          </p:nvPr>
        </p:nvSpPr>
        <p:spPr>
          <a:ln/>
        </p:spPr>
        <p:txBody>
          <a:bodyPr/>
          <a:lstStyle>
            <a:lvl1pPr>
              <a:defRPr/>
            </a:lvl1pPr>
          </a:lstStyle>
          <a:p>
            <a:fld id="{23A7D3CC-B97A-4EA4-9509-02097EEE2327}" type="slidenum">
              <a:rPr lang="en-US" altLang="en-US"/>
              <a:pPr/>
              <a:t>‹#›</a:t>
            </a:fld>
            <a:endParaRPr lang="en-US" altLang="en-US"/>
          </a:p>
        </p:txBody>
      </p:sp>
    </p:spTree>
    <p:extLst>
      <p:ext uri="{BB962C8B-B14F-4D97-AF65-F5344CB8AC3E}">
        <p14:creationId xmlns:p14="http://schemas.microsoft.com/office/powerpoint/2010/main" val="410034839"/>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B7B832-D18F-4A08-B37B-51F9EBAE69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F4AE64-0CF2-4910-B622-44094ABA39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5BCFC6-476E-4549-B43A-232F86D6A6F2}"/>
              </a:ext>
            </a:extLst>
          </p:cNvPr>
          <p:cNvSpPr>
            <a:spLocks noGrp="1" noChangeArrowheads="1"/>
          </p:cNvSpPr>
          <p:nvPr>
            <p:ph type="sldNum" sz="quarter" idx="12"/>
          </p:nvPr>
        </p:nvSpPr>
        <p:spPr>
          <a:ln/>
        </p:spPr>
        <p:txBody>
          <a:bodyPr/>
          <a:lstStyle>
            <a:lvl1pPr>
              <a:defRPr/>
            </a:lvl1pPr>
          </a:lstStyle>
          <a:p>
            <a:fld id="{0A93F699-A374-4FFF-B9B1-7EE11AFD77AB}" type="slidenum">
              <a:rPr lang="en-US" altLang="en-US"/>
              <a:pPr/>
              <a:t>‹#›</a:t>
            </a:fld>
            <a:endParaRPr lang="en-US" altLang="en-US"/>
          </a:p>
        </p:txBody>
      </p:sp>
    </p:spTree>
    <p:extLst>
      <p:ext uri="{BB962C8B-B14F-4D97-AF65-F5344CB8AC3E}">
        <p14:creationId xmlns:p14="http://schemas.microsoft.com/office/powerpoint/2010/main" val="2816846743"/>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8274B74-AC51-42B6-B81A-BD1D47531D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5F02CA-BB3A-47F1-9DCC-4EA62936D3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EA16E7-A8C6-471F-8F66-ECB3D40C0CD8}"/>
              </a:ext>
            </a:extLst>
          </p:cNvPr>
          <p:cNvSpPr>
            <a:spLocks noGrp="1" noChangeArrowheads="1"/>
          </p:cNvSpPr>
          <p:nvPr>
            <p:ph type="sldNum" sz="quarter" idx="12"/>
          </p:nvPr>
        </p:nvSpPr>
        <p:spPr>
          <a:ln/>
        </p:spPr>
        <p:txBody>
          <a:bodyPr/>
          <a:lstStyle>
            <a:lvl1pPr>
              <a:defRPr/>
            </a:lvl1pPr>
          </a:lstStyle>
          <a:p>
            <a:fld id="{CEBD53BE-1F13-49F3-96B4-E1822E60DA6A}" type="slidenum">
              <a:rPr lang="en-US" altLang="en-US"/>
              <a:pPr/>
              <a:t>‹#›</a:t>
            </a:fld>
            <a:endParaRPr lang="en-US" altLang="en-US"/>
          </a:p>
        </p:txBody>
      </p:sp>
    </p:spTree>
    <p:extLst>
      <p:ext uri="{BB962C8B-B14F-4D97-AF65-F5344CB8AC3E}">
        <p14:creationId xmlns:p14="http://schemas.microsoft.com/office/powerpoint/2010/main" val="2926661533"/>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3E85C4-7F55-44E7-AD29-B2078AE75A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6C9E98-F6E2-4F35-9284-E0267B24D6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65091B2-39EF-44C8-9163-DDAD532CD3E7}"/>
              </a:ext>
            </a:extLst>
          </p:cNvPr>
          <p:cNvSpPr>
            <a:spLocks noGrp="1" noChangeArrowheads="1"/>
          </p:cNvSpPr>
          <p:nvPr>
            <p:ph type="sldNum" sz="quarter" idx="12"/>
          </p:nvPr>
        </p:nvSpPr>
        <p:spPr>
          <a:ln/>
        </p:spPr>
        <p:txBody>
          <a:bodyPr/>
          <a:lstStyle>
            <a:lvl1pPr>
              <a:defRPr/>
            </a:lvl1pPr>
          </a:lstStyle>
          <a:p>
            <a:fld id="{8E192072-C1C6-4CF8-B745-2C27945F8F9F}" type="slidenum">
              <a:rPr lang="en-US" altLang="en-US"/>
              <a:pPr/>
              <a:t>‹#›</a:t>
            </a:fld>
            <a:endParaRPr lang="en-US" altLang="en-US"/>
          </a:p>
        </p:txBody>
      </p:sp>
    </p:spTree>
    <p:extLst>
      <p:ext uri="{BB962C8B-B14F-4D97-AF65-F5344CB8AC3E}">
        <p14:creationId xmlns:p14="http://schemas.microsoft.com/office/powerpoint/2010/main" val="810211439"/>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F19D3E2-2745-4ED2-B65F-6FB0C69E9C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7061F37-521C-46E2-BC11-CD77519C13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226B486-0863-46DA-8ACD-BDC717D818EF}"/>
              </a:ext>
            </a:extLst>
          </p:cNvPr>
          <p:cNvSpPr>
            <a:spLocks noGrp="1" noChangeArrowheads="1"/>
          </p:cNvSpPr>
          <p:nvPr>
            <p:ph type="sldNum" sz="quarter" idx="12"/>
          </p:nvPr>
        </p:nvSpPr>
        <p:spPr>
          <a:ln/>
        </p:spPr>
        <p:txBody>
          <a:bodyPr/>
          <a:lstStyle>
            <a:lvl1pPr>
              <a:defRPr/>
            </a:lvl1pPr>
          </a:lstStyle>
          <a:p>
            <a:fld id="{61EE0AA9-C725-49CE-9733-A90D36EF954D}" type="slidenum">
              <a:rPr lang="en-US" altLang="en-US"/>
              <a:pPr/>
              <a:t>‹#›</a:t>
            </a:fld>
            <a:endParaRPr lang="en-US" altLang="en-US"/>
          </a:p>
        </p:txBody>
      </p:sp>
    </p:spTree>
    <p:extLst>
      <p:ext uri="{BB962C8B-B14F-4D97-AF65-F5344CB8AC3E}">
        <p14:creationId xmlns:p14="http://schemas.microsoft.com/office/powerpoint/2010/main" val="1699872501"/>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383CFCE-6175-4216-AFE7-73E6A1BCE4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11527C-3E0B-4DC1-9CEC-D798143B39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16E8975-84ED-4B80-843A-80C544F09F2A}"/>
              </a:ext>
            </a:extLst>
          </p:cNvPr>
          <p:cNvSpPr>
            <a:spLocks noGrp="1" noChangeArrowheads="1"/>
          </p:cNvSpPr>
          <p:nvPr>
            <p:ph type="sldNum" sz="quarter" idx="12"/>
          </p:nvPr>
        </p:nvSpPr>
        <p:spPr>
          <a:ln/>
        </p:spPr>
        <p:txBody>
          <a:bodyPr/>
          <a:lstStyle>
            <a:lvl1pPr>
              <a:defRPr/>
            </a:lvl1pPr>
          </a:lstStyle>
          <a:p>
            <a:fld id="{BF4E8CDF-DC02-4DE0-A1BB-7E30A017F0E0}" type="slidenum">
              <a:rPr lang="en-US" altLang="en-US"/>
              <a:pPr/>
              <a:t>‹#›</a:t>
            </a:fld>
            <a:endParaRPr lang="en-US" altLang="en-US"/>
          </a:p>
        </p:txBody>
      </p:sp>
    </p:spTree>
    <p:extLst>
      <p:ext uri="{BB962C8B-B14F-4D97-AF65-F5344CB8AC3E}">
        <p14:creationId xmlns:p14="http://schemas.microsoft.com/office/powerpoint/2010/main" val="1206814855"/>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440C36-7F34-4C01-94B0-77DD92A21EA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2A4E3B7-7237-4264-A9D3-741AF72E0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133F9D0-CAF9-4D44-BD0D-D569D0DF03AC}"/>
              </a:ext>
            </a:extLst>
          </p:cNvPr>
          <p:cNvSpPr>
            <a:spLocks noGrp="1" noChangeArrowheads="1"/>
          </p:cNvSpPr>
          <p:nvPr>
            <p:ph type="sldNum" sz="quarter" idx="12"/>
          </p:nvPr>
        </p:nvSpPr>
        <p:spPr>
          <a:ln/>
        </p:spPr>
        <p:txBody>
          <a:bodyPr/>
          <a:lstStyle>
            <a:lvl1pPr>
              <a:defRPr/>
            </a:lvl1pPr>
          </a:lstStyle>
          <a:p>
            <a:fld id="{5244D361-FD00-46C0-AE9B-918328A6D63C}" type="slidenum">
              <a:rPr lang="en-US" altLang="en-US"/>
              <a:pPr/>
              <a:t>‹#›</a:t>
            </a:fld>
            <a:endParaRPr lang="en-US" altLang="en-US"/>
          </a:p>
        </p:txBody>
      </p:sp>
    </p:spTree>
    <p:extLst>
      <p:ext uri="{BB962C8B-B14F-4D97-AF65-F5344CB8AC3E}">
        <p14:creationId xmlns:p14="http://schemas.microsoft.com/office/powerpoint/2010/main" val="4150569771"/>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AA444D-4513-4BB2-8C9F-C3EC62DAF53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65AD4D-D155-4964-8FFC-0BA487AFE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E15896-54E3-43C9-8575-8EC7A4D05FF0}"/>
              </a:ext>
            </a:extLst>
          </p:cNvPr>
          <p:cNvSpPr>
            <a:spLocks noGrp="1" noChangeArrowheads="1"/>
          </p:cNvSpPr>
          <p:nvPr>
            <p:ph type="sldNum" sz="quarter" idx="12"/>
          </p:nvPr>
        </p:nvSpPr>
        <p:spPr>
          <a:ln/>
        </p:spPr>
        <p:txBody>
          <a:bodyPr/>
          <a:lstStyle>
            <a:lvl1pPr>
              <a:defRPr/>
            </a:lvl1pPr>
          </a:lstStyle>
          <a:p>
            <a:fld id="{5D2B5C64-20C3-40E7-8E35-F67363B87258}" type="slidenum">
              <a:rPr lang="en-US" altLang="en-US"/>
              <a:pPr/>
              <a:t>‹#›</a:t>
            </a:fld>
            <a:endParaRPr lang="en-US" altLang="en-US"/>
          </a:p>
        </p:txBody>
      </p:sp>
    </p:spTree>
    <p:extLst>
      <p:ext uri="{BB962C8B-B14F-4D97-AF65-F5344CB8AC3E}">
        <p14:creationId xmlns:p14="http://schemas.microsoft.com/office/powerpoint/2010/main" val="2919125394"/>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E3F455-0DCD-4A8B-ABF8-F1D8462133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0CEA21-C57C-48F0-950D-31C0C42ACB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FABF3C-5DC1-4B5D-B5AA-FA9F7A5904D0}"/>
              </a:ext>
            </a:extLst>
          </p:cNvPr>
          <p:cNvSpPr>
            <a:spLocks noGrp="1" noChangeArrowheads="1"/>
          </p:cNvSpPr>
          <p:nvPr>
            <p:ph type="sldNum" sz="quarter" idx="12"/>
          </p:nvPr>
        </p:nvSpPr>
        <p:spPr>
          <a:ln/>
        </p:spPr>
        <p:txBody>
          <a:bodyPr/>
          <a:lstStyle>
            <a:lvl1pPr>
              <a:defRPr/>
            </a:lvl1pPr>
          </a:lstStyle>
          <a:p>
            <a:fld id="{6E142912-D4D4-446F-BEF5-BA34E0F9C81C}" type="slidenum">
              <a:rPr lang="en-US" altLang="en-US"/>
              <a:pPr/>
              <a:t>‹#›</a:t>
            </a:fld>
            <a:endParaRPr lang="en-US" altLang="en-US"/>
          </a:p>
        </p:txBody>
      </p:sp>
    </p:spTree>
    <p:extLst>
      <p:ext uri="{BB962C8B-B14F-4D97-AF65-F5344CB8AC3E}">
        <p14:creationId xmlns:p14="http://schemas.microsoft.com/office/powerpoint/2010/main" val="3859932504"/>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63B22C-4701-4F2B-87B7-69260A00F6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9B4D01-EF90-48E8-9F98-85AD77F1EF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BE6056-ECDD-4127-AABF-1A554C04735D}"/>
              </a:ext>
            </a:extLst>
          </p:cNvPr>
          <p:cNvSpPr>
            <a:spLocks noGrp="1" noChangeArrowheads="1"/>
          </p:cNvSpPr>
          <p:nvPr>
            <p:ph type="sldNum" sz="quarter" idx="12"/>
          </p:nvPr>
        </p:nvSpPr>
        <p:spPr>
          <a:ln/>
        </p:spPr>
        <p:txBody>
          <a:bodyPr/>
          <a:lstStyle>
            <a:lvl1pPr>
              <a:defRPr/>
            </a:lvl1pPr>
          </a:lstStyle>
          <a:p>
            <a:fld id="{6FF6A427-63C3-4EE9-BF82-D88976C22D98}" type="slidenum">
              <a:rPr lang="en-US" altLang="en-US"/>
              <a:pPr/>
              <a:t>‹#›</a:t>
            </a:fld>
            <a:endParaRPr lang="en-US" altLang="en-US"/>
          </a:p>
        </p:txBody>
      </p:sp>
    </p:spTree>
    <p:extLst>
      <p:ext uri="{BB962C8B-B14F-4D97-AF65-F5344CB8AC3E}">
        <p14:creationId xmlns:p14="http://schemas.microsoft.com/office/powerpoint/2010/main" val="3879777697"/>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E7EA2C-EBAA-40CF-AC94-E7BFA2BCE1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BAA63D-66AE-4001-A236-12B2116B4B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3F33CF-CDC2-4641-9213-770D2DDE1F6D}"/>
              </a:ext>
            </a:extLst>
          </p:cNvPr>
          <p:cNvSpPr>
            <a:spLocks noGrp="1" noChangeArrowheads="1"/>
          </p:cNvSpPr>
          <p:nvPr>
            <p:ph type="sldNum" sz="quarter" idx="12"/>
          </p:nvPr>
        </p:nvSpPr>
        <p:spPr>
          <a:ln/>
        </p:spPr>
        <p:txBody>
          <a:bodyPr/>
          <a:lstStyle>
            <a:lvl1pPr>
              <a:defRPr/>
            </a:lvl1pPr>
          </a:lstStyle>
          <a:p>
            <a:fld id="{0E96EFDC-E85F-4594-BE11-03E2A7500A22}" type="slidenum">
              <a:rPr lang="en-US" altLang="en-US"/>
              <a:pPr/>
              <a:t>‹#›</a:t>
            </a:fld>
            <a:endParaRPr lang="en-US" altLang="en-US"/>
          </a:p>
        </p:txBody>
      </p:sp>
    </p:spTree>
    <p:extLst>
      <p:ext uri="{BB962C8B-B14F-4D97-AF65-F5344CB8AC3E}">
        <p14:creationId xmlns:p14="http://schemas.microsoft.com/office/powerpoint/2010/main" val="99912623"/>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291343235"/>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446231386"/>
      </p:ext>
    </p:extLst>
  </p:cSld>
  <p:clrMapOvr>
    <a:masterClrMapping/>
  </p:clrMapOvr>
  <p:transition spd="slow">
    <p:wipe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FD0EA7CE-C38E-4665-A9BC-0D00990803C5}"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433646714"/>
      </p:ext>
    </p:extLst>
  </p:cSld>
  <p:clrMapOvr>
    <a:masterClrMapping/>
  </p:clrMapOvr>
  <p:transition spd="slow">
    <p:wipe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FD0EA7CE-C38E-4665-A9BC-0D00990803C5}"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1911815215"/>
      </p:ext>
    </p:extLst>
  </p:cSld>
  <p:clrMapOvr>
    <a:masterClrMapping/>
  </p:clrMapOvr>
  <p:transition spd="slow">
    <p:wipe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FD0EA7CE-C38E-4665-A9BC-0D00990803C5}" type="datetimeFigureOut">
              <a:rPr lang="en-US" smtClean="0"/>
              <a:t>8/21/2021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461040618"/>
      </p:ext>
    </p:extLst>
  </p:cSld>
  <p:clrMapOvr>
    <a:masterClrMapping/>
  </p:clrMapOvr>
  <p:transition spd="slow">
    <p:wipe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D0EA7CE-C38E-4665-A9BC-0D00990803C5}" type="datetimeFigureOut">
              <a:rPr lang="en-US" smtClean="0"/>
              <a:t>8/21/2021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206311987"/>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29185778"/>
      </p:ext>
    </p:extLst>
  </p:cSld>
  <p:clrMapOvr>
    <a:masterClrMapping/>
  </p:clrMapOvr>
  <p:transition spd="slow">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EA7CE-C38E-4665-A9BC-0D00990803C5}" type="datetimeFigureOut">
              <a:rPr lang="en-US" smtClean="0"/>
              <a:t>8/21/2021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031787770"/>
      </p:ext>
    </p:extLst>
  </p:cSld>
  <p:clrMapOvr>
    <a:masterClrMapping/>
  </p:clrMapOvr>
  <p:transition spd="slow">
    <p:wipe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3775928701"/>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FD0EA7CE-C38E-4665-A9BC-0D00990803C5}"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379417576"/>
      </p:ext>
    </p:extLst>
  </p:cSld>
  <p:clrMapOvr>
    <a:masterClrMapping/>
  </p:clrMapOvr>
  <p:transition spd="slow">
    <p:wipe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1202577194"/>
      </p:ext>
    </p:extLst>
  </p:cSld>
  <p:clrMapOvr>
    <a:masterClrMapping/>
  </p:clrMapOvr>
  <p:transition spd="slow">
    <p:wipe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FD0EA7CE-C38E-4665-A9BC-0D00990803C5}"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20B1FB-44F8-4FAC-904E-64C4E5AFCB31}" type="slidenum">
              <a:rPr lang="en-US" smtClean="0"/>
              <a:t>‹#›</a:t>
            </a:fld>
            <a:endParaRPr lang="en-US"/>
          </a:p>
        </p:txBody>
      </p:sp>
    </p:spTree>
    <p:extLst>
      <p:ext uri="{BB962C8B-B14F-4D97-AF65-F5344CB8AC3E}">
        <p14:creationId xmlns:p14="http://schemas.microsoft.com/office/powerpoint/2010/main" val="2644815594"/>
      </p:ext>
    </p:extLst>
  </p:cSld>
  <p:clrMapOvr>
    <a:masterClrMapping/>
  </p:clrMapOvr>
  <p:transition spd="slow">
    <p:wipe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284963"/>
      </p:ext>
    </p:extLst>
  </p:cSld>
  <p:clrMapOvr>
    <a:masterClrMapping/>
  </p:clrMapOvr>
  <p:transition spd="slow">
    <p:wipe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3771111"/>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04416"/>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416731"/>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483888"/>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66236716"/>
      </p:ext>
    </p:extLst>
  </p:cSld>
  <p:clrMapOvr>
    <a:masterClrMapping/>
  </p:clrMapOvr>
  <p:transition spd="slow">
    <p:wipe di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683893"/>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573148"/>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96689"/>
      </p:ext>
    </p:extLst>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203461"/>
      </p:ext>
    </p:extLst>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825146"/>
      </p:ext>
    </p:extLst>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12451"/>
      </p:ext>
    </p:extLst>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94ED07-8344-40BA-ADE5-CDCF2F30ACF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1B92F5-FE65-4DE4-BED8-9845A60E7EC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4108018"/>
      </p:ext>
    </p:extLst>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828E489-7DCF-49D3-B894-A1CF585DBBC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BDD47F-2D70-46C0-B6A3-70E745BA055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9059650"/>
      </p:ext>
    </p:extLst>
  </p:cSld>
  <p:clrMapOvr>
    <a:masterClrMapping/>
  </p:clrMapOvr>
  <p:transition spd="slow">
    <p:wipe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42D3B29-0818-4022-80AF-F59387A7ED5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5B1A0D-0E24-458E-B7AF-F63F44D1292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3874452"/>
      </p:ext>
    </p:extLst>
  </p:cSld>
  <p:clrMapOvr>
    <a:masterClrMapping/>
  </p:clrMapOvr>
  <p:transition spd="slow">
    <p:wipe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F55E147-FDD7-4AB1-8C4E-3FDB58D9D9B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D06DE87-053B-4760-8FC3-2A9277C9476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4659365"/>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564717"/>
      </p:ext>
    </p:extLst>
  </p:cSld>
  <p:clrMapOvr>
    <a:masterClrMapping/>
  </p:clrMapOvr>
  <p:transition spd="slow">
    <p:wipe di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E01964-A0BF-4234-BD1C-5941D9F85883}"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0D9877-5EDF-4CB8-922F-CBBEED5879B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7359684"/>
      </p:ext>
    </p:extLst>
  </p:cSld>
  <p:clrMapOvr>
    <a:masterClrMapping/>
  </p:clrMapOvr>
  <p:transition spd="slow">
    <p:wipe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AA7733B-EA06-4DFA-8BBD-2D1B286D8598}"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685F79-863A-48A2-AD0A-6D47289FCFD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6913180"/>
      </p:ext>
    </p:extLst>
  </p:cSld>
  <p:clrMapOvr>
    <a:masterClrMapping/>
  </p:clrMapOvr>
  <p:transition spd="slow">
    <p:wipe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3AD645-724A-4C04-9EA8-9718B22D9F3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BD16F2A-CF57-406A-9979-D8915A5FA2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7639485"/>
      </p:ext>
    </p:extLst>
  </p:cSld>
  <p:clrMapOvr>
    <a:masterClrMapping/>
  </p:clrMapOvr>
  <p:transition spd="slow">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F12E14-B4E4-4AF0-9509-B4A0B7D1FEF5}"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3201AE-A536-419E-B461-9EEF83BE8FC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2739831"/>
      </p:ext>
    </p:extLst>
  </p:cSld>
  <p:clrMapOvr>
    <a:masterClrMapping/>
  </p:clrMapOvr>
  <p:transition spd="slow">
    <p:wipe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0F9C67-71A5-4F63-B042-C1493DF41BF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2442B1C-FCCC-49AC-A675-3EE8800B880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3375688"/>
      </p:ext>
    </p:extLst>
  </p:cSld>
  <p:clrMapOvr>
    <a:masterClrMapping/>
  </p:clrMapOvr>
  <p:transition spd="slow">
    <p:wipe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5AFB184-8977-47A7-A0EA-A583152017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6859FE-0CBD-4F2E-AD9A-8FED3179851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3787319"/>
      </p:ext>
    </p:extLst>
  </p:cSld>
  <p:clrMapOvr>
    <a:masterClrMapping/>
  </p:clrMapOvr>
  <p:transition spd="slow">
    <p:wipe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BAC1A3-D98F-4FFC-892A-C3E19DB4EA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0D2E649-DB7B-409E-A487-4733D0146B5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2144688"/>
      </p:ext>
    </p:extLst>
  </p:cSld>
  <p:clrMapOvr>
    <a:masterClrMapping/>
  </p:clrMapOvr>
  <p:transition spd="slow">
    <p:wipe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F95532-A8AA-4D5C-A7A9-64E7A0AF4796}"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563174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4042924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F95532-A8AA-4D5C-A7A9-64E7A0AF4796}"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310311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p:transition spd="slow">
    <p:wipe di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F95532-A8AA-4D5C-A7A9-64E7A0AF4796}"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678854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F95532-A8AA-4D5C-A7A9-64E7A0AF4796}" type="datetimeFigureOut">
              <a:rPr lang="en-US" smtClean="0"/>
              <a:t>8/21/2021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283304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F95532-A8AA-4D5C-A7A9-64E7A0AF4796}" type="datetimeFigureOut">
              <a:rPr lang="en-US" smtClean="0"/>
              <a:t>8/21/2021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552395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95532-A8AA-4D5C-A7A9-64E7A0AF4796}" type="datetimeFigureOut">
              <a:rPr lang="en-US" smtClean="0"/>
              <a:t>8/21/2021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049061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F95532-A8AA-4D5C-A7A9-64E7A0AF4796}"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928004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F95532-A8AA-4D5C-A7A9-64E7A0AF4796}" type="datetimeFigureOut">
              <a:rPr lang="en-US" smtClean="0"/>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3505814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1263405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F95532-A8AA-4D5C-A7A9-64E7A0AF4796}" type="datetimeFigureOut">
              <a:rPr lang="en-US" smtClean="0"/>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79F21C-C890-4000-8AE2-70493B75F4EE}" type="slidenum">
              <a:rPr lang="en-US" smtClean="0"/>
              <a:t>‹#›</a:t>
            </a:fld>
            <a:endParaRPr lang="en-US"/>
          </a:p>
        </p:txBody>
      </p:sp>
    </p:spTree>
    <p:extLst>
      <p:ext uri="{BB962C8B-B14F-4D97-AF65-F5344CB8AC3E}">
        <p14:creationId xmlns:p14="http://schemas.microsoft.com/office/powerpoint/2010/main" val="988656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692CD3E-1D37-4A6A-96CE-609241C9343B}" type="slidenum">
              <a:rPr lang="en-US" altLang="en-US"/>
              <a:pPr/>
              <a:t>‹#›</a:t>
            </a:fld>
            <a:endParaRPr lang="en-US" altLang="en-US"/>
          </a:p>
        </p:txBody>
      </p:sp>
    </p:spTree>
    <p:extLst>
      <p:ext uri="{BB962C8B-B14F-4D97-AF65-F5344CB8AC3E}">
        <p14:creationId xmlns:p14="http://schemas.microsoft.com/office/powerpoint/2010/main" val="2993268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8692816"/>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8/21/2021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8/21/2021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8/21/2021</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441470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94093BD-4EF4-4BFA-994F-54388D24029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2C67D76-EA07-4313-BA10-70E35E7DF86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9467845-F955-407F-B929-F2D26B368E6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FE594E6C-1DB7-474E-90F1-ADA5ACDABD5D}"/>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074A92C0-6759-416B-93C0-7C80998493A4}"/>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B27FC798-8158-4D08-94B0-89B3CE723BED}" type="slidenum">
              <a:rPr lang="en-US" altLang="en-US"/>
              <a:pPr/>
              <a:t>‹#›</a:t>
            </a:fld>
            <a:endParaRPr lang="en-US" altLang="en-US"/>
          </a:p>
        </p:txBody>
      </p:sp>
    </p:spTree>
    <p:extLst>
      <p:ext uri="{BB962C8B-B14F-4D97-AF65-F5344CB8AC3E}">
        <p14:creationId xmlns:p14="http://schemas.microsoft.com/office/powerpoint/2010/main" val="8678359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EA7CE-C38E-4665-A9BC-0D00990803C5}" type="datetimeFigureOut">
              <a:rPr lang="en-US" smtClean="0"/>
              <a:t>8/21/2021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0B1FB-44F8-4FAC-904E-64C4E5AFCB31}" type="slidenum">
              <a:rPr lang="en-US" smtClean="0"/>
              <a:t>‹#›</a:t>
            </a:fld>
            <a:endParaRPr lang="en-US"/>
          </a:p>
        </p:txBody>
      </p:sp>
    </p:spTree>
    <p:extLst>
      <p:ext uri="{BB962C8B-B14F-4D97-AF65-F5344CB8AC3E}">
        <p14:creationId xmlns:p14="http://schemas.microsoft.com/office/powerpoint/2010/main" val="3585809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7272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614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41B48BC-9BA0-4A48-9BAF-B10A6AE7430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a:solidFill>
                  <a:prstClr val="black">
                    <a:tint val="75000"/>
                  </a:prst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BF45F-BFD5-4C60-98E8-2D1D4FDF3EB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7596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dir="d"/>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95532-A8AA-4D5C-A7A9-64E7A0AF4796}" type="datetimeFigureOut">
              <a:rPr lang="en-US" smtClean="0"/>
              <a:t>8/21/2021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9F21C-C890-4000-8AE2-70493B75F4EE}" type="slidenum">
              <a:rPr lang="en-US" smtClean="0"/>
              <a:t>‹#›</a:t>
            </a:fld>
            <a:endParaRPr lang="en-US"/>
          </a:p>
        </p:txBody>
      </p:sp>
    </p:spTree>
    <p:extLst>
      <p:ext uri="{BB962C8B-B14F-4D97-AF65-F5344CB8AC3E}">
        <p14:creationId xmlns:p14="http://schemas.microsoft.com/office/powerpoint/2010/main" val="82552383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6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25.xml"/><Relationship Id="rId1" Type="http://schemas.openxmlformats.org/officeDocument/2006/relationships/slideLayout" Target="../slideLayouts/slideLayout51.xml"/><Relationship Id="rId6" Type="http://schemas.openxmlformats.org/officeDocument/2006/relationships/image" Target="../media/image35.gif"/><Relationship Id="rId5" Type="http://schemas.openxmlformats.org/officeDocument/2006/relationships/slide" Target="slide27.xml"/><Relationship Id="rId4" Type="http://schemas.openxmlformats.org/officeDocument/2006/relationships/slide" Target="slide28.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slide" Target="slide22.xml"/><Relationship Id="rId5" Type="http://schemas.openxmlformats.org/officeDocument/2006/relationships/image" Target="../media/image40.gif"/><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slide" Target="slide22.xml"/><Relationship Id="rId5" Type="http://schemas.openxmlformats.org/officeDocument/2006/relationships/image" Target="../media/image40.gif"/><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slide" Target="slide22.xml"/><Relationship Id="rId5" Type="http://schemas.openxmlformats.org/officeDocument/2006/relationships/image" Target="../media/image40.gif"/><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51.xml"/><Relationship Id="rId6" Type="http://schemas.openxmlformats.org/officeDocument/2006/relationships/slide" Target="slide22.xml"/><Relationship Id="rId5" Type="http://schemas.openxmlformats.org/officeDocument/2006/relationships/image" Target="../media/image40.gif"/><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293335626"/>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Hình ảnh 1">
            <a:extLst>
              <a:ext uri="{FF2B5EF4-FFF2-40B4-BE49-F238E27FC236}">
                <a16:creationId xmlns:a16="http://schemas.microsoft.com/office/drawing/2014/main" id="{8749CF62-40AE-407D-9791-A3717047454A}"/>
              </a:ext>
            </a:extLst>
          </p:cNvPr>
          <p:cNvPicPr>
            <a:picLocks noChangeAspect="1"/>
          </p:cNvPicPr>
          <p:nvPr/>
        </p:nvPicPr>
        <p:blipFill rotWithShape="1">
          <a:blip r:embed="rId2"/>
          <a:srcRect l="2649" r="-1" b="-1"/>
          <a:stretch/>
        </p:blipFill>
        <p:spPr>
          <a:xfrm>
            <a:off x="20" y="1282"/>
            <a:ext cx="12191980" cy="6856718"/>
          </a:xfrm>
          <a:prstGeom prst="rect">
            <a:avLst/>
          </a:prstGeom>
        </p:spPr>
      </p:pic>
    </p:spTree>
    <p:extLst>
      <p:ext uri="{BB962C8B-B14F-4D97-AF65-F5344CB8AC3E}">
        <p14:creationId xmlns:p14="http://schemas.microsoft.com/office/powerpoint/2010/main" val="3721168859"/>
      </p:ext>
    </p:extLst>
  </p:cSld>
  <p:clrMapOvr>
    <a:masterClrMapping/>
  </p:clrMapOvr>
  <p:transition spd="slow">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ự khác nhau giữa định vị toàn cầu GPS và LBS là gì?">
            <a:extLst>
              <a:ext uri="{FF2B5EF4-FFF2-40B4-BE49-F238E27FC236}">
                <a16:creationId xmlns:a16="http://schemas.microsoft.com/office/drawing/2014/main" id="{81EE81AD-FCA1-4E24-9CE1-CF1BBE9F3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4640" y="1674617"/>
            <a:ext cx="3535971" cy="270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2">
            <a:extLst>
              <a:ext uri="{FF2B5EF4-FFF2-40B4-BE49-F238E27FC236}">
                <a16:creationId xmlns:a16="http://schemas.microsoft.com/office/drawing/2014/main" id="{7467FD2A-3DF5-4F48-AC63-CBDEBC69E76D}"/>
              </a:ext>
            </a:extLst>
          </p:cNvPr>
          <p:cNvSpPr txBox="1">
            <a:spLocks noChangeArrowheads="1"/>
          </p:cNvSpPr>
          <p:nvPr/>
        </p:nvSpPr>
        <p:spPr bwMode="auto">
          <a:xfrm flipH="1">
            <a:off x="3200400" y="4759020"/>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r>
              <a:rPr lang="vi-VN" altLang="en-US" sz="2000" b="1">
                <a:solidFill>
                  <a:srgbClr val="6600CC"/>
                </a:solidFill>
              </a:rPr>
              <a:t>Tìm đường đi</a:t>
            </a:r>
            <a:endParaRPr lang="en-US" altLang="en-US" sz="2000" b="1">
              <a:solidFill>
                <a:srgbClr val="6600CC"/>
              </a:solidFill>
            </a:endParaRPr>
          </a:p>
        </p:txBody>
      </p:sp>
      <p:pic>
        <p:nvPicPr>
          <p:cNvPr id="12292" name="Picture 5" descr="Các mẫu câu hỏi đường và chỉ đường bằng tiếng anh">
            <a:extLst>
              <a:ext uri="{FF2B5EF4-FFF2-40B4-BE49-F238E27FC236}">
                <a16:creationId xmlns:a16="http://schemas.microsoft.com/office/drawing/2014/main" id="{4351FDDB-903C-4628-8890-6B4C9C460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89453"/>
            <a:ext cx="4168698" cy="347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5">
            <a:extLst>
              <a:ext uri="{FF2B5EF4-FFF2-40B4-BE49-F238E27FC236}">
                <a16:creationId xmlns:a16="http://schemas.microsoft.com/office/drawing/2014/main" id="{BCFA8BFC-13CD-4008-A482-E3D7B943DC98}"/>
              </a:ext>
            </a:extLst>
          </p:cNvPr>
          <p:cNvSpPr txBox="1">
            <a:spLocks noChangeArrowheads="1"/>
          </p:cNvSpPr>
          <p:nvPr/>
        </p:nvSpPr>
        <p:spPr bwMode="auto">
          <a:xfrm flipH="1">
            <a:off x="228600" y="228600"/>
            <a:ext cx="3200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sz="4400" b="1">
                <a:solidFill>
                  <a:srgbClr val="0070C0"/>
                </a:solidFill>
                <a:latin typeface="SVN-Comic Sans MS" panose="02040603050506020204" pitchFamily="18" charset="0"/>
              </a:rPr>
              <a:t>Trong đời sống</a:t>
            </a:r>
          </a:p>
        </p:txBody>
      </p:sp>
      <p:pic>
        <p:nvPicPr>
          <p:cNvPr id="2" name="Hình ảnh 1">
            <a:extLst>
              <a:ext uri="{FF2B5EF4-FFF2-40B4-BE49-F238E27FC236}">
                <a16:creationId xmlns:a16="http://schemas.microsoft.com/office/drawing/2014/main" id="{BD51EA26-6030-405A-AA85-8A0CDC33F44A}"/>
              </a:ext>
            </a:extLst>
          </p:cNvPr>
          <p:cNvPicPr>
            <a:picLocks noChangeAspect="1"/>
          </p:cNvPicPr>
          <p:nvPr/>
        </p:nvPicPr>
        <p:blipFill rotWithShape="1">
          <a:blip r:embed="rId4"/>
          <a:srcRect r="16708"/>
          <a:stretch/>
        </p:blipFill>
        <p:spPr>
          <a:xfrm>
            <a:off x="8121378" y="1658575"/>
            <a:ext cx="3641496" cy="2703589"/>
          </a:xfrm>
          <a:prstGeom prst="rect">
            <a:avLst/>
          </a:prstGeom>
        </p:spPr>
      </p:pic>
      <p:sp>
        <p:nvSpPr>
          <p:cNvPr id="8" name="TextBox 2">
            <a:extLst>
              <a:ext uri="{FF2B5EF4-FFF2-40B4-BE49-F238E27FC236}">
                <a16:creationId xmlns:a16="http://schemas.microsoft.com/office/drawing/2014/main" id="{730752ED-F81B-4B72-8A8F-71DE3EEE1254}"/>
              </a:ext>
            </a:extLst>
          </p:cNvPr>
          <p:cNvSpPr txBox="1">
            <a:spLocks noChangeArrowheads="1"/>
          </p:cNvSpPr>
          <p:nvPr/>
        </p:nvSpPr>
        <p:spPr bwMode="auto">
          <a:xfrm flipH="1">
            <a:off x="8637815" y="4652712"/>
            <a:ext cx="304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r>
              <a:rPr lang="vi-VN" altLang="en-US" sz="2000" b="1">
                <a:solidFill>
                  <a:srgbClr val="6600CC"/>
                </a:solidFill>
              </a:rPr>
              <a:t>Dự báo thời tiết, bão</a:t>
            </a:r>
            <a:endParaRPr lang="en-US" altLang="en-US" sz="2000" b="1">
              <a:solidFill>
                <a:srgbClr val="6600CC"/>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arn(inVertical)">
                                      <p:cBhvr>
                                        <p:cTn id="7" dur="500"/>
                                        <p:tgtEl>
                                          <p:spTgt spid="12292"/>
                                        </p:tgtEl>
                                      </p:cBhvr>
                                    </p:animEffect>
                                  </p:childTnLst>
                                </p:cTn>
                              </p:par>
                              <p:par>
                                <p:cTn id="8" presetID="16" presetClass="entr" presetSubtype="21"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arn(inVertical)">
                                      <p:cBhvr>
                                        <p:cTn id="10" dur="500"/>
                                        <p:tgtEl>
                                          <p:spTgt spid="1229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291"/>
                                        </p:tgtEl>
                                        <p:attrNameLst>
                                          <p:attrName>style.visibility</p:attrName>
                                        </p:attrNameLst>
                                      </p:cBhvr>
                                      <p:to>
                                        <p:strVal val="visible"/>
                                      </p:to>
                                    </p:set>
                                    <p:animEffect transition="in" filter="barn(inVertical)">
                                      <p:cBhvr>
                                        <p:cTn id="13" dur="500"/>
                                        <p:tgtEl>
                                          <p:spTgt spid="1229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F049968-DEC1-47AC-8C00-6B02486E4B7E}"/>
              </a:ext>
            </a:extLst>
          </p:cNvPr>
          <p:cNvPicPr>
            <a:picLocks noChangeAspect="1"/>
          </p:cNvPicPr>
          <p:nvPr/>
        </p:nvPicPr>
        <p:blipFill>
          <a:blip r:embed="rId2"/>
          <a:stretch>
            <a:fillRect/>
          </a:stretch>
        </p:blipFill>
        <p:spPr>
          <a:xfrm>
            <a:off x="7877662" y="0"/>
            <a:ext cx="4314338" cy="6858000"/>
          </a:xfrm>
          <a:prstGeom prst="rect">
            <a:avLst/>
          </a:prstGeom>
        </p:spPr>
      </p:pic>
      <p:pic>
        <p:nvPicPr>
          <p:cNvPr id="3" name="Hình ảnh 2">
            <a:extLst>
              <a:ext uri="{FF2B5EF4-FFF2-40B4-BE49-F238E27FC236}">
                <a16:creationId xmlns:a16="http://schemas.microsoft.com/office/drawing/2014/main" id="{85B58A46-0E87-4DB3-9AFB-D2DB5240AD3A}"/>
              </a:ext>
            </a:extLst>
          </p:cNvPr>
          <p:cNvPicPr>
            <a:picLocks noChangeAspect="1"/>
          </p:cNvPicPr>
          <p:nvPr/>
        </p:nvPicPr>
        <p:blipFill>
          <a:blip r:embed="rId3"/>
          <a:stretch>
            <a:fillRect/>
          </a:stretch>
        </p:blipFill>
        <p:spPr>
          <a:xfrm>
            <a:off x="0" y="0"/>
            <a:ext cx="7892406" cy="5105400"/>
          </a:xfrm>
          <a:prstGeom prst="rect">
            <a:avLst/>
          </a:prstGeom>
        </p:spPr>
      </p:pic>
      <p:sp>
        <p:nvSpPr>
          <p:cNvPr id="4" name="Hộp Văn bản 3">
            <a:extLst>
              <a:ext uri="{FF2B5EF4-FFF2-40B4-BE49-F238E27FC236}">
                <a16:creationId xmlns:a16="http://schemas.microsoft.com/office/drawing/2014/main" id="{C56DFC5C-89F4-49D5-8EF4-FDACB18926F7}"/>
              </a:ext>
            </a:extLst>
          </p:cNvPr>
          <p:cNvSpPr txBox="1"/>
          <p:nvPr/>
        </p:nvSpPr>
        <p:spPr>
          <a:xfrm>
            <a:off x="542439" y="5486400"/>
            <a:ext cx="75438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9Slide05 Claudia" pitchFamily="2" charset="0"/>
                <a:ea typeface="+mn-ea"/>
                <a:cs typeface="+mn-cs"/>
              </a:rPr>
              <a:t>         </a:t>
            </a:r>
            <a:r>
              <a:rPr kumimoji="0" lang="vi-VN" sz="4400" b="0" i="0" u="none" strike="noStrike" kern="1200" cap="none" spc="0" normalizeH="0" baseline="0" noProof="0">
                <a:ln>
                  <a:noFill/>
                </a:ln>
                <a:solidFill>
                  <a:srgbClr val="0070C0"/>
                </a:solidFill>
                <a:effectLst/>
                <a:uLnTx/>
                <a:uFillTx/>
                <a:latin typeface="#9Slide05 Claudia" pitchFamily="2" charset="0"/>
                <a:ea typeface="+mn-ea"/>
                <a:cs typeface="+mn-cs"/>
              </a:rPr>
              <a:t>Bản đồ thông tin dịch bệnh </a:t>
            </a:r>
            <a:endParaRPr kumimoji="0" lang="en-US" sz="2800" b="0" i="0" u="none" strike="noStrike" kern="1200" cap="none" spc="0" normalizeH="0" baseline="0" noProof="0">
              <a:ln>
                <a:noFill/>
              </a:ln>
              <a:solidFill>
                <a:srgbClr val="0070C0"/>
              </a:solidFill>
              <a:effectLst/>
              <a:uLnTx/>
              <a:uFillTx/>
              <a:latin typeface="#9Slide05 Claudia" pitchFamily="2" charset="0"/>
              <a:ea typeface="+mn-ea"/>
              <a:cs typeface="+mn-cs"/>
            </a:endParaRPr>
          </a:p>
        </p:txBody>
      </p:sp>
    </p:spTree>
    <p:extLst>
      <p:ext uri="{BB962C8B-B14F-4D97-AF65-F5344CB8AC3E}">
        <p14:creationId xmlns:p14="http://schemas.microsoft.com/office/powerpoint/2010/main" val="2592396828"/>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ến dịch Tây Nguyên năm 1972 (24/4 – 6/6/1972) | Tư liệu - Văn kiện">
            <a:extLst>
              <a:ext uri="{FF2B5EF4-FFF2-40B4-BE49-F238E27FC236}">
                <a16:creationId xmlns:a16="http://schemas.microsoft.com/office/drawing/2014/main" id="{A8DBF0C5-9F9B-4F6D-AD61-010A90B10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88900"/>
            <a:ext cx="5029200" cy="63660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a:extLst>
              <a:ext uri="{FF2B5EF4-FFF2-40B4-BE49-F238E27FC236}">
                <a16:creationId xmlns:a16="http://schemas.microsoft.com/office/drawing/2014/main" id="{8B11BB20-FCDF-4B2A-9FF7-F48F733B7452}"/>
              </a:ext>
            </a:extLst>
          </p:cNvPr>
          <p:cNvSpPr txBox="1">
            <a:spLocks noChangeArrowheads="1"/>
          </p:cNvSpPr>
          <p:nvPr/>
        </p:nvSpPr>
        <p:spPr bwMode="auto">
          <a:xfrm flipH="1">
            <a:off x="2667000" y="282892"/>
            <a:ext cx="320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800" b="1" i="0" u="none" strike="noStrike" kern="0" cap="none" spc="0" normalizeH="0" baseline="0" noProof="0">
                <a:ln>
                  <a:noFill/>
                </a:ln>
                <a:solidFill>
                  <a:srgbClr val="6600CC"/>
                </a:solidFill>
                <a:effectLst/>
                <a:uLnTx/>
                <a:uFillTx/>
                <a:latin typeface="Times New Roman" panose="02020603050405020304" pitchFamily="18" charset="0"/>
              </a:rPr>
              <a:t>Trong quân sự</a:t>
            </a:r>
            <a:endParaRPr kumimoji="0" lang="en-US" altLang="en-US" sz="2800" b="1" i="0" u="none" strike="noStrike" kern="0" cap="none" spc="0" normalizeH="0" baseline="0" noProof="0">
              <a:ln>
                <a:noFill/>
              </a:ln>
              <a:solidFill>
                <a:srgbClr val="6600CC"/>
              </a:solidFill>
              <a:effectLst/>
              <a:uLnTx/>
              <a:uFillTx/>
              <a:latin typeface="Times New Roman" panose="02020603050405020304" pitchFamily="18" charset="0"/>
            </a:endParaRPr>
          </a:p>
        </p:txBody>
      </p:sp>
      <p:pic>
        <p:nvPicPr>
          <p:cNvPr id="3" name="Hình ảnh 2">
            <a:extLst>
              <a:ext uri="{FF2B5EF4-FFF2-40B4-BE49-F238E27FC236}">
                <a16:creationId xmlns:a16="http://schemas.microsoft.com/office/drawing/2014/main" id="{B87577D1-6261-4943-A014-B26DB0AA5446}"/>
              </a:ext>
            </a:extLst>
          </p:cNvPr>
          <p:cNvPicPr>
            <a:picLocks noChangeAspect="1"/>
          </p:cNvPicPr>
          <p:nvPr/>
        </p:nvPicPr>
        <p:blipFill>
          <a:blip r:embed="rId3"/>
          <a:stretch>
            <a:fillRect/>
          </a:stretch>
        </p:blipFill>
        <p:spPr>
          <a:xfrm>
            <a:off x="549100" y="1841500"/>
            <a:ext cx="5940743" cy="4746308"/>
          </a:xfrm>
          <a:prstGeom prst="rect">
            <a:avLst/>
          </a:prstGeom>
        </p:spPr>
      </p:pic>
    </p:spTree>
    <p:extLst>
      <p:ext uri="{BB962C8B-B14F-4D97-AF65-F5344CB8AC3E}">
        <p14:creationId xmlns:p14="http://schemas.microsoft.com/office/powerpoint/2010/main" val="418213612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Hộp Văn bản 35">
            <a:extLst>
              <a:ext uri="{FF2B5EF4-FFF2-40B4-BE49-F238E27FC236}">
                <a16:creationId xmlns:a16="http://schemas.microsoft.com/office/drawing/2014/main" id="{2B493AD1-2FAE-4AED-B456-96F423FCABEF}"/>
              </a:ext>
            </a:extLst>
          </p:cNvPr>
          <p:cNvSpPr txBox="1"/>
          <p:nvPr/>
        </p:nvSpPr>
        <p:spPr>
          <a:xfrm>
            <a:off x="715433" y="4902200"/>
            <a:ext cx="10871200" cy="1569660"/>
          </a:xfrm>
          <a:prstGeom prst="rect">
            <a:avLst/>
          </a:prstGeom>
          <a:noFill/>
        </p:spPr>
        <p:txBody>
          <a:bodyPr wrap="square">
            <a:spAutoFit/>
          </a:bodyPr>
          <a:lstStyle/>
          <a:p>
            <a:r>
              <a:rPr lang="en-US" sz="2133">
                <a:solidFill>
                  <a:srgbClr val="FF0066"/>
                </a:solidFill>
              </a:rPr>
              <a:t>       </a:t>
            </a:r>
            <a:r>
              <a:rPr lang="vi-VN" sz="2133">
                <a:solidFill>
                  <a:srgbClr val="FF0066"/>
                </a:solidFill>
              </a:rPr>
              <a:t>  </a:t>
            </a:r>
            <a:r>
              <a:rPr lang="vi-VN" sz="3200">
                <a:solidFill>
                  <a:srgbClr val="0070C0"/>
                </a:solidFill>
                <a:latin typeface="#9Slide05 Claudia" pitchFamily="2" charset="0"/>
              </a:rPr>
              <a:t>Bề mặt Trái Đất là mặt cong, còn bản đồ là mặt phẳng. Vì vậy muốn vẽ được bản đồ người ta phải chuyển bề mặt cong của Trái Đất lên mặt phẳng thông qua các phép chiếu.</a:t>
            </a:r>
            <a:endParaRPr lang="vi-VN" sz="2133">
              <a:solidFill>
                <a:srgbClr val="0070C0"/>
              </a:solidFill>
              <a:latin typeface="#9Slide05 Claudia" pitchFamily="2" charset="0"/>
            </a:endParaRPr>
          </a:p>
        </p:txBody>
      </p:sp>
      <p:pic>
        <p:nvPicPr>
          <p:cNvPr id="1050" name="Picture 26" descr="Trái Đất Tranh - Vẽ bằng tay trái Đất xanh png tải về - Miễn phí trong suốt  Cầu png Tải về.">
            <a:extLst>
              <a:ext uri="{FF2B5EF4-FFF2-40B4-BE49-F238E27FC236}">
                <a16:creationId xmlns:a16="http://schemas.microsoft.com/office/drawing/2014/main" id="{871606FA-FE1C-438B-8D36-BA849755B9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92000" l="8000" r="89778">
                        <a14:foregroundMark x1="10222" y1="44000" x2="10222" y2="44000"/>
                        <a14:foregroundMark x1="47111" y1="23111" x2="47111" y2="23111"/>
                        <a14:foregroundMark x1="38222" y1="18222" x2="38222" y2="18222"/>
                        <a14:foregroundMark x1="48889" y1="19556" x2="48889" y2="19556"/>
                        <a14:foregroundMark x1="48889" y1="19556" x2="48889" y2="19556"/>
                        <a14:foregroundMark x1="8444" y1="55111" x2="8444" y2="55111"/>
                        <a14:foregroundMark x1="49778" y1="92000" x2="49778" y2="9200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1175108"/>
            <a:ext cx="3733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10">
            <a:extLst>
              <a:ext uri="{FF2B5EF4-FFF2-40B4-BE49-F238E27FC236}">
                <a16:creationId xmlns:a16="http://schemas.microsoft.com/office/drawing/2014/main" id="{FF694CB6-F4F4-4F79-BC6B-AD6393507C24}"/>
              </a:ext>
            </a:extLst>
          </p:cNvPr>
          <p:cNvPicPr>
            <a:picLocks noChangeAspect="1"/>
          </p:cNvPicPr>
          <p:nvPr/>
        </p:nvPicPr>
        <p:blipFill>
          <a:blip r:embed="rId4"/>
          <a:stretch>
            <a:fillRect/>
          </a:stretch>
        </p:blipFill>
        <p:spPr>
          <a:xfrm>
            <a:off x="6248400" y="1028700"/>
            <a:ext cx="5126567" cy="3667721"/>
          </a:xfrm>
          <a:prstGeom prst="rect">
            <a:avLst/>
          </a:prstGeom>
        </p:spPr>
      </p:pic>
      <p:sp>
        <p:nvSpPr>
          <p:cNvPr id="24" name="Hộp Văn bản 23">
            <a:extLst>
              <a:ext uri="{FF2B5EF4-FFF2-40B4-BE49-F238E27FC236}">
                <a16:creationId xmlns:a16="http://schemas.microsoft.com/office/drawing/2014/main" id="{1D43B3F8-A823-40DF-A679-876700B8D474}"/>
              </a:ext>
            </a:extLst>
          </p:cNvPr>
          <p:cNvSpPr txBox="1"/>
          <p:nvPr/>
        </p:nvSpPr>
        <p:spPr>
          <a:xfrm>
            <a:off x="690032" y="261989"/>
            <a:ext cx="10871199" cy="523220"/>
          </a:xfrm>
          <a:prstGeom prst="rect">
            <a:avLst/>
          </a:prstGeom>
          <a:noFill/>
        </p:spPr>
        <p:txBody>
          <a:bodyPr wrap="square" rtlCol="0">
            <a:spAutoFit/>
          </a:bodyPr>
          <a:lstStyle/>
          <a:p>
            <a:r>
              <a:rPr lang="vi-VN" sz="2800">
                <a:solidFill>
                  <a:srgbClr val="FF0000"/>
                </a:solidFill>
                <a:latin typeface="#9Slide04 SVNNaive Inline" panose="02010503010101020104" pitchFamily="2" charset="0"/>
              </a:rPr>
              <a:t>2. Một số lưới kinh, vĩ tuyến của bản đồ thế giới</a:t>
            </a:r>
            <a:endParaRPr lang="en-US" sz="2800">
              <a:solidFill>
                <a:srgbClr val="FF0000"/>
              </a:solidFill>
              <a:latin typeface="#9Slide04 SVNNaive Inline" panose="02010503010101020104" pitchFamily="2" charset="0"/>
            </a:endParaRPr>
          </a:p>
        </p:txBody>
      </p:sp>
    </p:spTree>
    <p:extLst>
      <p:ext uri="{BB962C8B-B14F-4D97-AF65-F5344CB8AC3E}">
        <p14:creationId xmlns:p14="http://schemas.microsoft.com/office/powerpoint/2010/main" val="6606596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wipe(left)">
                                      <p:cBhvr>
                                        <p:cTn id="7" dur="500"/>
                                        <p:tgtEl>
                                          <p:spTgt spid="1050"/>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animEffect transition="in" filter="fade">
                                      <p:cBhvr>
                                        <p:cTn id="15" dur="1000"/>
                                        <p:tgtEl>
                                          <p:spTgt spid="36">
                                            <p:txEl>
                                              <p:pRg st="0" end="0"/>
                                            </p:txEl>
                                          </p:spTgt>
                                        </p:tgtEl>
                                      </p:cBhvr>
                                    </p:animEffect>
                                    <p:anim calcmode="lin" valueType="num">
                                      <p:cBhvr>
                                        <p:cTn id="16"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E32EB823-5778-4631-9CF8-477FE41C5E6D}"/>
              </a:ext>
            </a:extLst>
          </p:cNvPr>
          <p:cNvGraphicFramePr>
            <a:graphicFrameLocks noGrp="1"/>
          </p:cNvGraphicFramePr>
          <p:nvPr>
            <p:extLst>
              <p:ext uri="{D42A27DB-BD31-4B8C-83A1-F6EECF244321}">
                <p14:modId xmlns:p14="http://schemas.microsoft.com/office/powerpoint/2010/main" val="149916791"/>
              </p:ext>
            </p:extLst>
          </p:nvPr>
        </p:nvGraphicFramePr>
        <p:xfrm>
          <a:off x="762000" y="1204416"/>
          <a:ext cx="10896599" cy="5272584"/>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1391438732"/>
                    </a:ext>
                  </a:extLst>
                </a:gridCol>
                <a:gridCol w="4220979">
                  <a:extLst>
                    <a:ext uri="{9D8B030D-6E8A-4147-A177-3AD203B41FA5}">
                      <a16:colId xmlns:a16="http://schemas.microsoft.com/office/drawing/2014/main" val="2534839309"/>
                    </a:ext>
                  </a:extLst>
                </a:gridCol>
                <a:gridCol w="4465820">
                  <a:extLst>
                    <a:ext uri="{9D8B030D-6E8A-4147-A177-3AD203B41FA5}">
                      <a16:colId xmlns:a16="http://schemas.microsoft.com/office/drawing/2014/main" val="4048633292"/>
                    </a:ext>
                  </a:extLst>
                </a:gridCol>
              </a:tblGrid>
              <a:tr h="2986584">
                <a:tc>
                  <a:txBody>
                    <a:bodyPr/>
                    <a:lstStyle/>
                    <a:p>
                      <a:pPr algn="ctr"/>
                      <a:r>
                        <a:rPr lang="en-US" sz="3200">
                          <a:solidFill>
                            <a:srgbClr val="FF0000"/>
                          </a:solidFill>
                          <a:latin typeface="SVN-Comic Sans MS" panose="02040603050506020204" pitchFamily="18" charset="0"/>
                          <a:ea typeface="#9Slide02 Noi dung rat dai" panose="02000000000000000000" pitchFamily="2" charset="0"/>
                        </a:rPr>
                        <a:t>BẢN ĐỒ</a:t>
                      </a:r>
                    </a:p>
                  </a:txBody>
                  <a:tcPr marL="60960" marR="60960" marT="30480" marB="3048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4558485"/>
                  </a:ext>
                </a:extLst>
              </a:tr>
              <a:tr h="2286000">
                <a:tc>
                  <a:txBody>
                    <a:bodyPr/>
                    <a:lstStyle/>
                    <a:p>
                      <a:pPr algn="ctr"/>
                      <a:r>
                        <a:rPr lang="en-US" sz="3200">
                          <a:solidFill>
                            <a:srgbClr val="FF0000"/>
                          </a:solidFill>
                          <a:latin typeface="SVN-Comic Sans MS" panose="02040603050506020204" pitchFamily="18" charset="0"/>
                          <a:ea typeface="#9Slide02 Noi dung rat dai" panose="02000000000000000000" pitchFamily="2" charset="0"/>
                        </a:rPr>
                        <a:t>Mô tả hình dạng lưới kinh, vĩ tuyến</a:t>
                      </a:r>
                    </a:p>
                  </a:txBody>
                  <a:tcPr marL="60960" marR="60960" marT="30480" marB="30480" anchor="ct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6381526"/>
                  </a:ext>
                </a:extLst>
              </a:tr>
            </a:tbl>
          </a:graphicData>
        </a:graphic>
      </p:graphicFrame>
      <p:pic>
        <p:nvPicPr>
          <p:cNvPr id="4" name="Hình ảnh 3">
            <a:extLst>
              <a:ext uri="{FF2B5EF4-FFF2-40B4-BE49-F238E27FC236}">
                <a16:creationId xmlns:a16="http://schemas.microsoft.com/office/drawing/2014/main" id="{6CCAAF2A-B65B-4AF5-8187-9D2057E8E96F}"/>
              </a:ext>
            </a:extLst>
          </p:cNvPr>
          <p:cNvPicPr>
            <a:picLocks noChangeAspect="1"/>
          </p:cNvPicPr>
          <p:nvPr/>
        </p:nvPicPr>
        <p:blipFill>
          <a:blip r:embed="rId4"/>
          <a:stretch>
            <a:fillRect/>
          </a:stretch>
        </p:blipFill>
        <p:spPr>
          <a:xfrm>
            <a:off x="3048000" y="1229815"/>
            <a:ext cx="4037115" cy="2845645"/>
          </a:xfrm>
          <a:prstGeom prst="rect">
            <a:avLst/>
          </a:prstGeom>
        </p:spPr>
      </p:pic>
      <p:pic>
        <p:nvPicPr>
          <p:cNvPr id="5" name="Hình ảnh 4">
            <a:extLst>
              <a:ext uri="{FF2B5EF4-FFF2-40B4-BE49-F238E27FC236}">
                <a16:creationId xmlns:a16="http://schemas.microsoft.com/office/drawing/2014/main" id="{11968CC6-21F9-467E-B270-BD9F15D6C7C3}"/>
              </a:ext>
            </a:extLst>
          </p:cNvPr>
          <p:cNvPicPr>
            <a:picLocks noChangeAspect="1"/>
          </p:cNvPicPr>
          <p:nvPr/>
        </p:nvPicPr>
        <p:blipFill>
          <a:blip r:embed="rId5"/>
          <a:stretch>
            <a:fillRect/>
          </a:stretch>
        </p:blipFill>
        <p:spPr>
          <a:xfrm>
            <a:off x="7238999" y="1229815"/>
            <a:ext cx="4267201" cy="2845645"/>
          </a:xfrm>
          <a:prstGeom prst="rect">
            <a:avLst/>
          </a:prstGeom>
        </p:spPr>
      </p:pic>
      <p:sp>
        <p:nvSpPr>
          <p:cNvPr id="6" name="Hộp Văn bản 5">
            <a:extLst>
              <a:ext uri="{FF2B5EF4-FFF2-40B4-BE49-F238E27FC236}">
                <a16:creationId xmlns:a16="http://schemas.microsoft.com/office/drawing/2014/main" id="{A7406BB4-CFBF-4AA3-B3CA-82D07983C48F}"/>
              </a:ext>
            </a:extLst>
          </p:cNvPr>
          <p:cNvSpPr txBox="1"/>
          <p:nvPr/>
        </p:nvSpPr>
        <p:spPr>
          <a:xfrm>
            <a:off x="7085115" y="4274674"/>
            <a:ext cx="4725885" cy="2003112"/>
          </a:xfrm>
          <a:prstGeom prst="rect">
            <a:avLst/>
          </a:prstGeom>
          <a:noFill/>
        </p:spPr>
        <p:txBody>
          <a:bodyPr wrap="square">
            <a:spAutoFit/>
          </a:bodyPr>
          <a:lstStyle/>
          <a:p>
            <a:pPr marL="304815">
              <a:spcAft>
                <a:spcPts val="533"/>
              </a:spcAft>
            </a:pP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Các kinh tuyến là những đoạn thẳng song song và bằng nhau. </a:t>
            </a:r>
          </a:p>
          <a:p>
            <a:pPr marL="304815">
              <a:spcAft>
                <a:spcPts val="533"/>
              </a:spcAft>
            </a:pPr>
            <a:r>
              <a:rPr lang="en-US" sz="24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Các vĩ tuyến là những đoạn thẳng song song, bằng nhau và vuông góc với kinh tuyến.</a:t>
            </a:r>
          </a:p>
        </p:txBody>
      </p:sp>
      <p:sp>
        <p:nvSpPr>
          <p:cNvPr id="8" name="Hộp Văn bản 7">
            <a:extLst>
              <a:ext uri="{FF2B5EF4-FFF2-40B4-BE49-F238E27FC236}">
                <a16:creationId xmlns:a16="http://schemas.microsoft.com/office/drawing/2014/main" id="{065218EB-96E9-4D2C-AC74-58B7D64EE85C}"/>
              </a:ext>
            </a:extLst>
          </p:cNvPr>
          <p:cNvSpPr txBox="1"/>
          <p:nvPr/>
        </p:nvSpPr>
        <p:spPr>
          <a:xfrm>
            <a:off x="3079567" y="4295674"/>
            <a:ext cx="4054637" cy="2226250"/>
          </a:xfrm>
          <a:prstGeom prst="rect">
            <a:avLst/>
          </a:prstGeom>
          <a:noFill/>
        </p:spPr>
        <p:txBody>
          <a:bodyPr wrap="square">
            <a:spAutoFit/>
          </a:bodyPr>
          <a:lstStyle/>
          <a:p>
            <a:pPr>
              <a:spcAft>
                <a:spcPts val="800"/>
              </a:spcAft>
            </a:pPr>
            <a:r>
              <a:rPr lang="vi-VN" sz="2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Kinh tuyến gốc là đường thẳng, </a:t>
            </a:r>
            <a:r>
              <a:rPr lang="vi-VN" sz="2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 kinh tuyến còn lại là những đường cong.</a:t>
            </a:r>
            <a:endParaRPr lang="vi-VN" sz="2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vi-VN" sz="220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V</a:t>
            </a:r>
            <a:r>
              <a:rPr lang="vi-VN" sz="2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ĩ tuyến là những đường thẳng song song, càng về 2 cực độ dài càng ngắn.</a:t>
            </a:r>
            <a:endParaRPr lang="en-US" sz="2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37049F4-FFCB-4E61-850B-780DA648059B}"/>
              </a:ext>
            </a:extLst>
          </p:cNvPr>
          <p:cNvSpPr txBox="1"/>
          <p:nvPr/>
        </p:nvSpPr>
        <p:spPr>
          <a:xfrm>
            <a:off x="3242122" y="176101"/>
            <a:ext cx="6408292" cy="954107"/>
          </a:xfrm>
          <a:prstGeom prst="rect">
            <a:avLst/>
          </a:prstGeom>
          <a:noFill/>
        </p:spPr>
        <p:txBody>
          <a:bodyPr wrap="square">
            <a:spAutoFit/>
          </a:bodyPr>
          <a:lstStyle/>
          <a:p>
            <a:pPr algn="ctr"/>
            <a:r>
              <a:rPr lang="vi-VN" sz="2800">
                <a:solidFill>
                  <a:srgbClr val="0070C0"/>
                </a:solidFill>
                <a:latin typeface="#9Slide05 Claudia" pitchFamily="2" charset="0"/>
              </a:rPr>
              <a:t>Dựa vào hình 1 và hiểu biết của mình, các em nêu đặc điểm hình dạng lưới kinh, vĩ tuyến ở mỗi bản đồ</a:t>
            </a:r>
            <a:endParaRPr lang="en-US" sz="2800">
              <a:solidFill>
                <a:srgbClr val="0070C0"/>
              </a:solidFill>
              <a:latin typeface="#9Slide05 Claudia" pitchFamily="2" charset="0"/>
            </a:endParaRPr>
          </a:p>
        </p:txBody>
      </p:sp>
      <p:pic>
        <p:nvPicPr>
          <p:cNvPr id="10" name="Hình ảnh 9">
            <a:extLst>
              <a:ext uri="{FF2B5EF4-FFF2-40B4-BE49-F238E27FC236}">
                <a16:creationId xmlns:a16="http://schemas.microsoft.com/office/drawing/2014/main" id="{522BF814-945F-4734-99C1-B3590AB87E32}"/>
              </a:ext>
            </a:extLst>
          </p:cNvPr>
          <p:cNvPicPr>
            <a:picLocks noChangeAspect="1"/>
          </p:cNvPicPr>
          <p:nvPr/>
        </p:nvPicPr>
        <p:blipFill>
          <a:blip r:embed="rId6"/>
          <a:stretch>
            <a:fillRect/>
          </a:stretch>
        </p:blipFill>
        <p:spPr>
          <a:xfrm>
            <a:off x="1066800" y="0"/>
            <a:ext cx="1480870" cy="1115411"/>
          </a:xfrm>
          <a:prstGeom prst="rect">
            <a:avLst/>
          </a:prstGeom>
        </p:spPr>
      </p:pic>
      <p:sp>
        <p:nvSpPr>
          <p:cNvPr id="11" name="Hộp Văn bản 10">
            <a:extLst>
              <a:ext uri="{FF2B5EF4-FFF2-40B4-BE49-F238E27FC236}">
                <a16:creationId xmlns:a16="http://schemas.microsoft.com/office/drawing/2014/main" id="{A5F1FA3A-99DB-4CF5-BDDB-6BBF147A73DF}"/>
              </a:ext>
            </a:extLst>
          </p:cNvPr>
          <p:cNvSpPr txBox="1"/>
          <p:nvPr/>
        </p:nvSpPr>
        <p:spPr>
          <a:xfrm>
            <a:off x="457200" y="238346"/>
            <a:ext cx="4974352" cy="745856"/>
          </a:xfrm>
          <a:prstGeom prst="roundRect">
            <a:avLst/>
          </a:prstGeom>
          <a:noFill/>
        </p:spPr>
        <p:txBody>
          <a:bodyPr vert="horz" lIns="91440" tIns="45720" rIns="91440" bIns="45720" rtlCol="0" anchor="t">
            <a:noAutofit/>
          </a:bodyPr>
          <a:lstStyle/>
          <a:p>
            <a:pPr algn="ctr">
              <a:lnSpc>
                <a:spcPct val="90000"/>
              </a:lnSpc>
              <a:spcAft>
                <a:spcPts val="800"/>
              </a:spcAft>
            </a:pPr>
            <a:r>
              <a:rPr lang="en-US" sz="2400">
                <a:solidFill>
                  <a:srgbClr val="FF0066"/>
                </a:solidFill>
                <a:latin typeface="#9Slide03 AmpleSoft Bold" panose="02000000000000000000" pitchFamily="2" charset="0"/>
              </a:rPr>
              <a:t>CẶP</a:t>
            </a:r>
            <a:endParaRPr lang="vi-VN" sz="2400">
              <a:solidFill>
                <a:srgbClr val="FF0066"/>
              </a:solidFill>
              <a:latin typeface="#9Slide03 AmpleSoft Bold" panose="02000000000000000000" pitchFamily="2" charset="0"/>
            </a:endParaRPr>
          </a:p>
          <a:p>
            <a:pPr algn="ctr">
              <a:lnSpc>
                <a:spcPct val="90000"/>
              </a:lnSpc>
              <a:spcAft>
                <a:spcPts val="800"/>
              </a:spcAft>
            </a:pPr>
            <a:r>
              <a:rPr lang="en-US" sz="2400">
                <a:solidFill>
                  <a:srgbClr val="FF0066"/>
                </a:solidFill>
                <a:latin typeface="#9Slide03 AmpleSoft Bold" panose="02000000000000000000" pitchFamily="2" charset="0"/>
              </a:rPr>
              <a:t>ĐÔI</a:t>
            </a:r>
          </a:p>
        </p:txBody>
      </p:sp>
      <p:pic>
        <p:nvPicPr>
          <p:cNvPr id="12" name="2 min COUNTDOWN TIMER ( v 638 ) TIMER with sound music 4k">
            <a:hlinkClick r:id="" action="ppaction://media"/>
            <a:extLst>
              <a:ext uri="{FF2B5EF4-FFF2-40B4-BE49-F238E27FC236}">
                <a16:creationId xmlns:a16="http://schemas.microsoft.com/office/drawing/2014/main" id="{F3EE4C60-0B23-40B1-A17B-6C8BF1F0292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15297" y="144549"/>
            <a:ext cx="1702017" cy="933450"/>
          </a:xfrm>
          <a:prstGeom prst="rect">
            <a:avLst/>
          </a:prstGeom>
        </p:spPr>
      </p:pic>
      <p:sp>
        <p:nvSpPr>
          <p:cNvPr id="13" name="Hộp Văn bản 12">
            <a:extLst>
              <a:ext uri="{FF2B5EF4-FFF2-40B4-BE49-F238E27FC236}">
                <a16:creationId xmlns:a16="http://schemas.microsoft.com/office/drawing/2014/main" id="{D11A7F53-9247-426C-ABBE-6E34A72258D2}"/>
              </a:ext>
            </a:extLst>
          </p:cNvPr>
          <p:cNvSpPr txBox="1"/>
          <p:nvPr/>
        </p:nvSpPr>
        <p:spPr>
          <a:xfrm>
            <a:off x="749300" y="4173657"/>
            <a:ext cx="10921999" cy="1077218"/>
          </a:xfrm>
          <a:prstGeom prst="rect">
            <a:avLst/>
          </a:prstGeom>
          <a:solidFill>
            <a:srgbClr val="FFFF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=&gt; Tùy thuộc vào mục đích sử dụng, quy mô, vị trí và hình dạng lãnh thổ để lựa chọn bản đồ có phép chiếu phù hợp.</a:t>
            </a:r>
            <a:endParaRPr kumimoji="0" lang="en-US" sz="32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40937355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969"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barn(inVertical)">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barn(inVertical)">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endCondLst>
                    <p:cond evt="onNext" delay="0">
                      <p:tgtEl>
                        <p:sldTgt/>
                      </p:tgtEl>
                    </p:cond>
                  </p:endCondLst>
                </p:cTn>
                <p:tgtEl>
                  <p:spTgt spid="12"/>
                </p:tgtEl>
              </p:cMediaNode>
            </p:video>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2"/>
                                        </p:tgtEl>
                                      </p:cBhvr>
                                    </p:cmd>
                                  </p:childTnLst>
                                </p:cTn>
                              </p:par>
                            </p:childTnLst>
                          </p:cTn>
                        </p:par>
                      </p:childTnLst>
                    </p:cTn>
                  </p:par>
                </p:childTnLst>
              </p:cTn>
              <p:nextCondLst>
                <p:cond evt="onClick" delay="0">
                  <p:tgtEl>
                    <p:spTgt spid="12"/>
                  </p:tgtEl>
                </p:cond>
              </p:nextCondLst>
            </p:seq>
          </p:childTnLst>
        </p:cTn>
      </p:par>
    </p:tnLst>
    <p:bldLst>
      <p:bldP spid="6"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A5AE3BA-6CF4-4F0A-A63F-1BD602A24593}"/>
              </a:ext>
            </a:extLst>
          </p:cNvPr>
          <p:cNvPicPr>
            <a:picLocks noChangeAspect="1"/>
          </p:cNvPicPr>
          <p:nvPr/>
        </p:nvPicPr>
        <p:blipFill>
          <a:blip r:embed="rId2"/>
          <a:stretch>
            <a:fillRect/>
          </a:stretch>
        </p:blipFill>
        <p:spPr>
          <a:xfrm>
            <a:off x="4114800" y="241218"/>
            <a:ext cx="7467600" cy="6375564"/>
          </a:xfrm>
          <a:prstGeom prst="rect">
            <a:avLst/>
          </a:prstGeom>
        </p:spPr>
      </p:pic>
      <p:sp>
        <p:nvSpPr>
          <p:cNvPr id="4" name="Hộp Văn bản 3">
            <a:extLst>
              <a:ext uri="{FF2B5EF4-FFF2-40B4-BE49-F238E27FC236}">
                <a16:creationId xmlns:a16="http://schemas.microsoft.com/office/drawing/2014/main" id="{604E8238-7487-456F-8268-2631663A49BC}"/>
              </a:ext>
            </a:extLst>
          </p:cNvPr>
          <p:cNvSpPr txBox="1"/>
          <p:nvPr/>
        </p:nvSpPr>
        <p:spPr>
          <a:xfrm>
            <a:off x="622300" y="1371600"/>
            <a:ext cx="3276600" cy="1569660"/>
          </a:xfrm>
          <a:prstGeom prst="rect">
            <a:avLst/>
          </a:prstGeom>
          <a:noFill/>
        </p:spPr>
        <p:txBody>
          <a:bodyPr wrap="square">
            <a:spAutoFit/>
          </a:bodyPr>
          <a:lstStyle/>
          <a:p>
            <a:pPr algn="just"/>
            <a:r>
              <a:rPr lang="vi-VN" sz="3200">
                <a:solidFill>
                  <a:srgbClr val="0070C0"/>
                </a:solidFill>
                <a:latin typeface="#9Slide05 Claudia" pitchFamily="2" charset="0"/>
              </a:rPr>
              <a:t>       Theo em, trong tình huống này bạn nào đã nói đúng?</a:t>
            </a:r>
          </a:p>
        </p:txBody>
      </p:sp>
      <p:pic>
        <p:nvPicPr>
          <p:cNvPr id="25602" name="Picture 2" descr="Ảnh Động Powerpoint Đẹp ❤️ Tải 777+ Hình Động PPT Cute">
            <a:extLst>
              <a:ext uri="{FF2B5EF4-FFF2-40B4-BE49-F238E27FC236}">
                <a16:creationId xmlns:a16="http://schemas.microsoft.com/office/drawing/2014/main" id="{68B3E175-1DF5-484F-9E40-0B7CC5C39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89" y="3200400"/>
            <a:ext cx="2911821"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115699"/>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A352686-42F9-4EBF-91EB-4A6F079690B2}"/>
              </a:ext>
            </a:extLst>
          </p:cNvPr>
          <p:cNvSpPr txBox="1"/>
          <p:nvPr/>
        </p:nvSpPr>
        <p:spPr>
          <a:xfrm>
            <a:off x="241302" y="261989"/>
            <a:ext cx="10871199" cy="523220"/>
          </a:xfrm>
          <a:prstGeom prst="rect">
            <a:avLst/>
          </a:prstGeom>
          <a:noFill/>
        </p:spPr>
        <p:txBody>
          <a:bodyPr wrap="square" rtlCol="0">
            <a:spAutoFit/>
          </a:bodyPr>
          <a:lstStyle/>
          <a:p>
            <a:r>
              <a:rPr lang="vi-VN" sz="2800">
                <a:solidFill>
                  <a:srgbClr val="FF0000"/>
                </a:solidFill>
                <a:latin typeface="#9Slide04 SVNNaive Inline" panose="02010503010101020104" pitchFamily="2" charset="0"/>
              </a:rPr>
              <a:t>3. phương hướng trên bản đồ</a:t>
            </a:r>
            <a:endParaRPr lang="en-US" sz="2800">
              <a:solidFill>
                <a:srgbClr val="FF0000"/>
              </a:solidFill>
              <a:latin typeface="#9Slide04 SVNNaive Inline" panose="02010503010101020104" pitchFamily="2" charset="0"/>
            </a:endParaRPr>
          </a:p>
        </p:txBody>
      </p:sp>
      <p:pic>
        <p:nvPicPr>
          <p:cNvPr id="3" name="Hình ảnh 2">
            <a:extLst>
              <a:ext uri="{FF2B5EF4-FFF2-40B4-BE49-F238E27FC236}">
                <a16:creationId xmlns:a16="http://schemas.microsoft.com/office/drawing/2014/main" id="{000262D4-4D1F-471C-B992-074A62650496}"/>
              </a:ext>
            </a:extLst>
          </p:cNvPr>
          <p:cNvPicPr/>
          <p:nvPr/>
        </p:nvPicPr>
        <p:blipFill>
          <a:blip r:embed="rId2" cstate="print">
            <a:extLst>
              <a:ext uri="{28A0092B-C50C-407E-A947-70E740481C1C}">
                <a14:useLocalDpi xmlns:a14="http://schemas.microsoft.com/office/drawing/2010/main" val="0"/>
              </a:ext>
            </a:extLst>
          </a:blip>
          <a:srcRect l="3590" t="2695" r="7755" b="3758"/>
          <a:stretch>
            <a:fillRect/>
          </a:stretch>
        </p:blipFill>
        <p:spPr bwMode="auto">
          <a:xfrm>
            <a:off x="5128684" y="1170591"/>
            <a:ext cx="6074831" cy="4876800"/>
          </a:xfrm>
          <a:prstGeom prst="rect">
            <a:avLst/>
          </a:prstGeom>
          <a:noFill/>
          <a:ln>
            <a:noFill/>
          </a:ln>
        </p:spPr>
      </p:pic>
      <p:sp>
        <p:nvSpPr>
          <p:cNvPr id="4" name="Hộp Văn bản 3">
            <a:extLst>
              <a:ext uri="{FF2B5EF4-FFF2-40B4-BE49-F238E27FC236}">
                <a16:creationId xmlns:a16="http://schemas.microsoft.com/office/drawing/2014/main" id="{22195ECB-EB00-4567-9FA2-8B0EFB554F3B}"/>
              </a:ext>
            </a:extLst>
          </p:cNvPr>
          <p:cNvSpPr txBox="1"/>
          <p:nvPr/>
        </p:nvSpPr>
        <p:spPr>
          <a:xfrm>
            <a:off x="11112501" y="4099201"/>
            <a:ext cx="1079499" cy="523220"/>
          </a:xfrm>
          <a:prstGeom prst="rect">
            <a:avLst/>
          </a:prstGeom>
          <a:solidFill>
            <a:srgbClr val="FFFF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kern="0" noProof="0">
                <a:solidFill>
                  <a:prstClr val="black"/>
                </a:solidFill>
              </a:rPr>
              <a:t>Đông</a:t>
            </a:r>
            <a:endParaRPr kumimoji="0" lang="en-US" sz="2800" b="0" i="0" u="none" strike="noStrike" kern="0" cap="none" spc="0" normalizeH="0" baseline="0" noProof="0">
              <a:ln>
                <a:noFill/>
              </a:ln>
              <a:solidFill>
                <a:prstClr val="black"/>
              </a:solidFill>
              <a:effectLst/>
              <a:uLnTx/>
              <a:uFillTx/>
            </a:endParaRPr>
          </a:p>
        </p:txBody>
      </p:sp>
      <p:sp>
        <p:nvSpPr>
          <p:cNvPr id="5" name="Hộp Văn bản 4">
            <a:extLst>
              <a:ext uri="{FF2B5EF4-FFF2-40B4-BE49-F238E27FC236}">
                <a16:creationId xmlns:a16="http://schemas.microsoft.com/office/drawing/2014/main" id="{DC8E1F47-6516-462B-9B2F-0BDB423CE056}"/>
              </a:ext>
            </a:extLst>
          </p:cNvPr>
          <p:cNvSpPr txBox="1"/>
          <p:nvPr/>
        </p:nvSpPr>
        <p:spPr>
          <a:xfrm>
            <a:off x="7848600" y="647371"/>
            <a:ext cx="1079499" cy="523220"/>
          </a:xfrm>
          <a:prstGeom prst="rect">
            <a:avLst/>
          </a:prstGeom>
          <a:solidFill>
            <a:srgbClr val="FFFF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prstClr val="black"/>
                </a:solidFill>
                <a:effectLst/>
                <a:uLnTx/>
                <a:uFillTx/>
              </a:rPr>
              <a:t>Bắc</a:t>
            </a:r>
            <a:endParaRPr kumimoji="0" lang="en-US" sz="2800" b="0" i="0" u="none" strike="noStrike" kern="0" cap="none" spc="0" normalizeH="0" baseline="0" noProof="0">
              <a:ln>
                <a:noFill/>
              </a:ln>
              <a:solidFill>
                <a:prstClr val="black"/>
              </a:solidFill>
              <a:effectLst/>
              <a:uLnTx/>
              <a:uFillTx/>
            </a:endParaRPr>
          </a:p>
        </p:txBody>
      </p:sp>
      <p:sp>
        <p:nvSpPr>
          <p:cNvPr id="6" name="Hộp Văn bản 5">
            <a:extLst>
              <a:ext uri="{FF2B5EF4-FFF2-40B4-BE49-F238E27FC236}">
                <a16:creationId xmlns:a16="http://schemas.microsoft.com/office/drawing/2014/main" id="{232A0129-EC3F-489B-83E9-982474D01978}"/>
              </a:ext>
            </a:extLst>
          </p:cNvPr>
          <p:cNvSpPr txBox="1"/>
          <p:nvPr/>
        </p:nvSpPr>
        <p:spPr>
          <a:xfrm>
            <a:off x="8166100" y="6072791"/>
            <a:ext cx="1079499" cy="523220"/>
          </a:xfrm>
          <a:prstGeom prst="rect">
            <a:avLst/>
          </a:prstGeom>
          <a:solidFill>
            <a:srgbClr val="FFFF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prstClr val="black"/>
                </a:solidFill>
                <a:effectLst/>
                <a:uLnTx/>
                <a:uFillTx/>
              </a:rPr>
              <a:t>Nam</a:t>
            </a:r>
            <a:endParaRPr kumimoji="0" lang="en-US" sz="2800" b="0" i="0" u="none" strike="noStrike" kern="0" cap="none" spc="0" normalizeH="0" baseline="0" noProof="0">
              <a:ln>
                <a:noFill/>
              </a:ln>
              <a:solidFill>
                <a:prstClr val="black"/>
              </a:solidFill>
              <a:effectLst/>
              <a:uLnTx/>
              <a:uFillTx/>
            </a:endParaRPr>
          </a:p>
        </p:txBody>
      </p:sp>
      <p:sp>
        <p:nvSpPr>
          <p:cNvPr id="7" name="Hộp Văn bản 6">
            <a:extLst>
              <a:ext uri="{FF2B5EF4-FFF2-40B4-BE49-F238E27FC236}">
                <a16:creationId xmlns:a16="http://schemas.microsoft.com/office/drawing/2014/main" id="{5A36AB20-BB0D-471A-9B3A-779F33567121}"/>
              </a:ext>
            </a:extLst>
          </p:cNvPr>
          <p:cNvSpPr txBox="1"/>
          <p:nvPr/>
        </p:nvSpPr>
        <p:spPr>
          <a:xfrm>
            <a:off x="4191001" y="4111901"/>
            <a:ext cx="1079499" cy="523220"/>
          </a:xfrm>
          <a:prstGeom prst="rect">
            <a:avLst/>
          </a:prstGeom>
          <a:solidFill>
            <a:srgbClr val="FFFF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kern="0" noProof="0">
                <a:solidFill>
                  <a:prstClr val="black"/>
                </a:solidFill>
              </a:rPr>
              <a:t>Tây</a:t>
            </a:r>
            <a:endParaRPr kumimoji="0" lang="en-US" sz="2800" b="0" i="0" u="none" strike="noStrike" kern="0" cap="none" spc="0" normalizeH="0" baseline="0" noProof="0">
              <a:ln>
                <a:noFill/>
              </a:ln>
              <a:solidFill>
                <a:prstClr val="black"/>
              </a:solidFill>
              <a:effectLst/>
              <a:uLnTx/>
              <a:uFillTx/>
            </a:endParaRPr>
          </a:p>
        </p:txBody>
      </p:sp>
      <p:sp>
        <p:nvSpPr>
          <p:cNvPr id="8" name="Hộp Văn bản 7">
            <a:extLst>
              <a:ext uri="{FF2B5EF4-FFF2-40B4-BE49-F238E27FC236}">
                <a16:creationId xmlns:a16="http://schemas.microsoft.com/office/drawing/2014/main" id="{ADC3DE79-9A92-4051-AB92-87CDD8F46F99}"/>
              </a:ext>
            </a:extLst>
          </p:cNvPr>
          <p:cNvSpPr txBox="1"/>
          <p:nvPr/>
        </p:nvSpPr>
        <p:spPr>
          <a:xfrm>
            <a:off x="407459" y="1170591"/>
            <a:ext cx="3935941" cy="2554545"/>
          </a:xfrm>
          <a:prstGeom prst="rect">
            <a:avLst/>
          </a:prstGeom>
          <a:noFill/>
        </p:spPr>
        <p:txBody>
          <a:bodyPr wrap="square">
            <a:spAutoFit/>
          </a:bodyPr>
          <a:lstStyle/>
          <a:p>
            <a:pPr algn="just"/>
            <a:r>
              <a:rPr lang="vi-VN" sz="3200">
                <a:solidFill>
                  <a:srgbClr val="0070C0"/>
                </a:solidFill>
                <a:latin typeface="#9Slide05 Claudia" pitchFamily="2" charset="0"/>
              </a:rPr>
              <a:t>       Quan sát hình bên, em hãy cho biết cách xác định phương hướng dựa vào các đường kinh, vĩ tuyến trên lược đồ?</a:t>
            </a:r>
          </a:p>
        </p:txBody>
      </p:sp>
    </p:spTree>
    <p:extLst>
      <p:ext uri="{BB962C8B-B14F-4D97-AF65-F5344CB8AC3E}">
        <p14:creationId xmlns:p14="http://schemas.microsoft.com/office/powerpoint/2010/main" val="2955897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37193D7A-FCBA-46BB-AC3C-355E93F94DEB}"/>
              </a:ext>
            </a:extLst>
          </p:cNvPr>
          <p:cNvSpPr/>
          <p:nvPr/>
        </p:nvSpPr>
        <p:spPr>
          <a:xfrm>
            <a:off x="1790700" y="5687080"/>
            <a:ext cx="8610600" cy="7620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5400" b="1">
                <a:solidFill>
                  <a:prstClr val="white"/>
                </a:solidFill>
                <a:latin typeface="#9Slide07 IcielFinch" panose="02000508040000020003" pitchFamily="2" charset="0"/>
              </a:rPr>
              <a:t>Đối với các bản đồ không có các đường kinh, vĩ tuyến?</a:t>
            </a:r>
            <a:endParaRPr kumimoji="0" lang="en-US" sz="5400" b="1" i="0" u="none" strike="noStrike" kern="1200" cap="none" spc="0" normalizeH="0" baseline="0" noProof="0">
              <a:ln>
                <a:noFill/>
              </a:ln>
              <a:solidFill>
                <a:prstClr val="white"/>
              </a:solidFill>
              <a:effectLst/>
              <a:uLnTx/>
              <a:uFillTx/>
              <a:latin typeface="#9Slide07 IcielFinch" panose="02000508040000020003" pitchFamily="2" charset="0"/>
              <a:ea typeface="+mn-ea"/>
              <a:cs typeface="+mn-cs"/>
            </a:endParaRPr>
          </a:p>
        </p:txBody>
      </p:sp>
      <p:cxnSp>
        <p:nvCxnSpPr>
          <p:cNvPr id="8" name="Đường kết nối Mũi tên Thẳng 7">
            <a:extLst>
              <a:ext uri="{FF2B5EF4-FFF2-40B4-BE49-F238E27FC236}">
                <a16:creationId xmlns:a16="http://schemas.microsoft.com/office/drawing/2014/main" id="{FAB6D7D5-B0E4-4BFD-8E99-3F1E3434004F}"/>
              </a:ext>
            </a:extLst>
          </p:cNvPr>
          <p:cNvCxnSpPr>
            <a:cxnSpLocks/>
          </p:cNvCxnSpPr>
          <p:nvPr/>
        </p:nvCxnSpPr>
        <p:spPr>
          <a:xfrm>
            <a:off x="6096000" y="904792"/>
            <a:ext cx="0" cy="39624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Đường kết nối Mũi tên Thẳng 11">
            <a:extLst>
              <a:ext uri="{FF2B5EF4-FFF2-40B4-BE49-F238E27FC236}">
                <a16:creationId xmlns:a16="http://schemas.microsoft.com/office/drawing/2014/main" id="{D101D1A5-EE61-45FD-BEED-303AE668BF28}"/>
              </a:ext>
            </a:extLst>
          </p:cNvPr>
          <p:cNvCxnSpPr>
            <a:cxnSpLocks/>
          </p:cNvCxnSpPr>
          <p:nvPr/>
        </p:nvCxnSpPr>
        <p:spPr>
          <a:xfrm flipV="1">
            <a:off x="3644900" y="2857500"/>
            <a:ext cx="4953000" cy="762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Hộp Văn bản 14">
            <a:extLst>
              <a:ext uri="{FF2B5EF4-FFF2-40B4-BE49-F238E27FC236}">
                <a16:creationId xmlns:a16="http://schemas.microsoft.com/office/drawing/2014/main" id="{A7C9668D-4995-4336-B5C8-FEE3137F7A40}"/>
              </a:ext>
            </a:extLst>
          </p:cNvPr>
          <p:cNvSpPr txBox="1"/>
          <p:nvPr/>
        </p:nvSpPr>
        <p:spPr>
          <a:xfrm>
            <a:off x="5638800" y="42714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Bắc</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6" name="Hộp Văn bản 15">
            <a:extLst>
              <a:ext uri="{FF2B5EF4-FFF2-40B4-BE49-F238E27FC236}">
                <a16:creationId xmlns:a16="http://schemas.microsoft.com/office/drawing/2014/main" id="{37E33391-33E0-4B21-95D4-052EBB31D2D7}"/>
              </a:ext>
            </a:extLst>
          </p:cNvPr>
          <p:cNvSpPr txBox="1"/>
          <p:nvPr/>
        </p:nvSpPr>
        <p:spPr>
          <a:xfrm>
            <a:off x="5675616" y="5001280"/>
            <a:ext cx="15608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Nam</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7" name="Hộp Văn bản 16">
            <a:extLst>
              <a:ext uri="{FF2B5EF4-FFF2-40B4-BE49-F238E27FC236}">
                <a16:creationId xmlns:a16="http://schemas.microsoft.com/office/drawing/2014/main" id="{5BC37E13-1BEF-4CE6-B53D-1AD3039B2D8D}"/>
              </a:ext>
            </a:extLst>
          </p:cNvPr>
          <p:cNvSpPr txBox="1"/>
          <p:nvPr/>
        </p:nvSpPr>
        <p:spPr>
          <a:xfrm>
            <a:off x="2705100" y="263399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Tây</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8" name="Hộp Văn bản 17">
            <a:extLst>
              <a:ext uri="{FF2B5EF4-FFF2-40B4-BE49-F238E27FC236}">
                <a16:creationId xmlns:a16="http://schemas.microsoft.com/office/drawing/2014/main" id="{FBC8A342-9830-483A-993E-77869358CADD}"/>
              </a:ext>
            </a:extLst>
          </p:cNvPr>
          <p:cNvSpPr txBox="1"/>
          <p:nvPr/>
        </p:nvSpPr>
        <p:spPr>
          <a:xfrm>
            <a:off x="8747732" y="2595890"/>
            <a:ext cx="1409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Đông</a:t>
            </a:r>
            <a:endParaRPr kumimoji="0" lang="en-US" sz="2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cxnSp>
        <p:nvCxnSpPr>
          <p:cNvPr id="20" name="Đường kết nối Mũi tên Thẳng 19">
            <a:extLst>
              <a:ext uri="{FF2B5EF4-FFF2-40B4-BE49-F238E27FC236}">
                <a16:creationId xmlns:a16="http://schemas.microsoft.com/office/drawing/2014/main" id="{A31BECDF-CC6D-4190-B9DD-3A513ECD9B5B}"/>
              </a:ext>
            </a:extLst>
          </p:cNvPr>
          <p:cNvCxnSpPr>
            <a:cxnSpLocks/>
          </p:cNvCxnSpPr>
          <p:nvPr/>
        </p:nvCxnSpPr>
        <p:spPr>
          <a:xfrm flipH="1" flipV="1">
            <a:off x="4267200" y="1513820"/>
            <a:ext cx="1828800" cy="141988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1" name="Hộp Văn bản 20">
            <a:extLst>
              <a:ext uri="{FF2B5EF4-FFF2-40B4-BE49-F238E27FC236}">
                <a16:creationId xmlns:a16="http://schemas.microsoft.com/office/drawing/2014/main" id="{747F62D4-0376-46CB-9450-C1E16681CA4A}"/>
              </a:ext>
            </a:extLst>
          </p:cNvPr>
          <p:cNvSpPr txBox="1"/>
          <p:nvPr/>
        </p:nvSpPr>
        <p:spPr>
          <a:xfrm>
            <a:off x="3810000" y="652790"/>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TB</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22" name="Đường kết nối Mũi tên Thẳng 21">
            <a:extLst>
              <a:ext uri="{FF2B5EF4-FFF2-40B4-BE49-F238E27FC236}">
                <a16:creationId xmlns:a16="http://schemas.microsoft.com/office/drawing/2014/main" id="{B36DCBD8-260A-4F6F-BB05-2D6D711F87F4}"/>
              </a:ext>
            </a:extLst>
          </p:cNvPr>
          <p:cNvCxnSpPr>
            <a:cxnSpLocks/>
          </p:cNvCxnSpPr>
          <p:nvPr/>
        </p:nvCxnSpPr>
        <p:spPr>
          <a:xfrm flipV="1">
            <a:off x="6096000" y="1469800"/>
            <a:ext cx="1600200" cy="1416192"/>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Hộp Văn bản 25">
            <a:extLst>
              <a:ext uri="{FF2B5EF4-FFF2-40B4-BE49-F238E27FC236}">
                <a16:creationId xmlns:a16="http://schemas.microsoft.com/office/drawing/2014/main" id="{64CAD7E1-C0B9-4188-BED0-E9A801FF1C92}"/>
              </a:ext>
            </a:extLst>
          </p:cNvPr>
          <p:cNvSpPr txBox="1"/>
          <p:nvPr/>
        </p:nvSpPr>
        <p:spPr>
          <a:xfrm>
            <a:off x="7543800" y="752702"/>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ĐB</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27" name="Đường kết nối Mũi tên Thẳng 26">
            <a:extLst>
              <a:ext uri="{FF2B5EF4-FFF2-40B4-BE49-F238E27FC236}">
                <a16:creationId xmlns:a16="http://schemas.microsoft.com/office/drawing/2014/main" id="{80E40596-EC5E-46F9-A7ED-C6DA301E20C7}"/>
              </a:ext>
            </a:extLst>
          </p:cNvPr>
          <p:cNvCxnSpPr>
            <a:cxnSpLocks/>
          </p:cNvCxnSpPr>
          <p:nvPr/>
        </p:nvCxnSpPr>
        <p:spPr>
          <a:xfrm flipH="1">
            <a:off x="4267200" y="2889680"/>
            <a:ext cx="1828800" cy="154939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Đường kết nối Mũi tên Thẳng 30">
            <a:extLst>
              <a:ext uri="{FF2B5EF4-FFF2-40B4-BE49-F238E27FC236}">
                <a16:creationId xmlns:a16="http://schemas.microsoft.com/office/drawing/2014/main" id="{735CA48F-5C9D-471E-BCB4-CA08A391B925}"/>
              </a:ext>
            </a:extLst>
          </p:cNvPr>
          <p:cNvCxnSpPr>
            <a:cxnSpLocks/>
          </p:cNvCxnSpPr>
          <p:nvPr/>
        </p:nvCxnSpPr>
        <p:spPr>
          <a:xfrm>
            <a:off x="6019801" y="2843540"/>
            <a:ext cx="1981200" cy="1533739"/>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4" name="Hộp Văn bản 33">
            <a:extLst>
              <a:ext uri="{FF2B5EF4-FFF2-40B4-BE49-F238E27FC236}">
                <a16:creationId xmlns:a16="http://schemas.microsoft.com/office/drawing/2014/main" id="{D3A10E18-D31B-4744-B6B3-01C63559D3AC}"/>
              </a:ext>
            </a:extLst>
          </p:cNvPr>
          <p:cNvSpPr txBox="1"/>
          <p:nvPr/>
        </p:nvSpPr>
        <p:spPr>
          <a:xfrm>
            <a:off x="3486150" y="4395796"/>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TN</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5" name="Hộp Văn bản 34">
            <a:extLst>
              <a:ext uri="{FF2B5EF4-FFF2-40B4-BE49-F238E27FC236}">
                <a16:creationId xmlns:a16="http://schemas.microsoft.com/office/drawing/2014/main" id="{78E8AD98-631E-441C-964A-959B6714A946}"/>
              </a:ext>
            </a:extLst>
          </p:cNvPr>
          <p:cNvSpPr txBox="1"/>
          <p:nvPr/>
        </p:nvSpPr>
        <p:spPr>
          <a:xfrm>
            <a:off x="7924800" y="4328633"/>
            <a:ext cx="914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ĐN</a:t>
            </a:r>
            <a:endPar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186173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1" grpId="0"/>
      <p:bldP spid="26"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57A1F9F-5356-4BF1-8639-B28E4541A424}"/>
              </a:ext>
            </a:extLst>
          </p:cNvPr>
          <p:cNvPicPr>
            <a:picLocks noChangeAspect="1"/>
          </p:cNvPicPr>
          <p:nvPr/>
        </p:nvPicPr>
        <p:blipFill>
          <a:blip r:embed="rId2"/>
          <a:stretch>
            <a:fillRect/>
          </a:stretch>
        </p:blipFill>
        <p:spPr>
          <a:xfrm>
            <a:off x="4377175" y="228600"/>
            <a:ext cx="7548125" cy="6057900"/>
          </a:xfrm>
          <a:prstGeom prst="rect">
            <a:avLst/>
          </a:prstGeom>
        </p:spPr>
      </p:pic>
      <p:sp>
        <p:nvSpPr>
          <p:cNvPr id="4" name="Hộp Văn bản 3">
            <a:extLst>
              <a:ext uri="{FF2B5EF4-FFF2-40B4-BE49-F238E27FC236}">
                <a16:creationId xmlns:a16="http://schemas.microsoft.com/office/drawing/2014/main" id="{144440D1-9767-4F9A-88C2-EAFA397FC815}"/>
              </a:ext>
            </a:extLst>
          </p:cNvPr>
          <p:cNvSpPr txBox="1"/>
          <p:nvPr/>
        </p:nvSpPr>
        <p:spPr>
          <a:xfrm>
            <a:off x="228600" y="425293"/>
            <a:ext cx="3733800" cy="3825406"/>
          </a:xfrm>
          <a:prstGeom prst="rect">
            <a:avLst/>
          </a:prstGeom>
          <a:noFill/>
        </p:spPr>
        <p:txBody>
          <a:bodyPr wrap="square">
            <a:spAutoFit/>
          </a:bodyPr>
          <a:lstStyle/>
          <a:p>
            <a:pPr>
              <a:lnSpc>
                <a:spcPct val="107000"/>
              </a:lnSpc>
              <a:spcAft>
                <a:spcPts val="800"/>
              </a:spcAft>
            </a:pPr>
            <a:r>
              <a:rPr lang="vi-VN" sz="2200">
                <a:solidFill>
                  <a:srgbClr val="FF0066"/>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a:t>
            </a:r>
            <a:r>
              <a:rPr lang="vi-VN" sz="2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Dựa vào bản đồ Việt Nam trong Đông Nam Á ở trang 107, em hãy xác định hướng đi từ Hà Nội đến các địa điểm: Băng Cốc, Ma-ni-a, </a:t>
            </a:r>
          </a:p>
          <a:p>
            <a:pPr>
              <a:lnSpc>
                <a:spcPct val="107000"/>
              </a:lnSpc>
              <a:spcAft>
                <a:spcPts val="800"/>
              </a:spcAft>
            </a:pPr>
            <a:r>
              <a:rPr lang="vi-VN" sz="2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Xin-ga-po. </a:t>
            </a:r>
            <a:endParaRPr lang="en-US" sz="22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200">
                <a:solidFill>
                  <a:srgbClr val="0070C0"/>
                </a:solidFill>
                <a:effectLst/>
                <a:latin typeface="Times New Roman" panose="02020603050405020304" pitchFamily="18" charset="0"/>
                <a:ea typeface="Times New Roman" panose="02020603050405020304" pitchFamily="18" charset="0"/>
              </a:rPr>
              <a:t>- Gợi ý: Các em có thể sử dụng thước kẻ và bút chì để nối Hà Nội đến 3 địa điểm: Băng Cốc, Ma-ni-a, Xin-ga-po.</a:t>
            </a:r>
          </a:p>
        </p:txBody>
      </p:sp>
      <p:sp>
        <p:nvSpPr>
          <p:cNvPr id="6" name="Hình chữ nhật: Góc Tròn 5">
            <a:extLst>
              <a:ext uri="{FF2B5EF4-FFF2-40B4-BE49-F238E27FC236}">
                <a16:creationId xmlns:a16="http://schemas.microsoft.com/office/drawing/2014/main" id="{9AFFB4C9-417A-4164-8A6E-2A44E5544ECD}"/>
              </a:ext>
            </a:extLst>
          </p:cNvPr>
          <p:cNvSpPr/>
          <p:nvPr/>
        </p:nvSpPr>
        <p:spPr>
          <a:xfrm>
            <a:off x="228600" y="4419600"/>
            <a:ext cx="3962400" cy="4572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bg1"/>
                </a:solidFill>
              </a:rPr>
              <a:t>Hà Nội đến Băng-cốc: TN</a:t>
            </a:r>
            <a:endParaRPr lang="en-US" sz="2400">
              <a:solidFill>
                <a:schemeClr val="bg1"/>
              </a:solidFill>
            </a:endParaRPr>
          </a:p>
        </p:txBody>
      </p:sp>
      <p:cxnSp>
        <p:nvCxnSpPr>
          <p:cNvPr id="8" name="Đường kết nối Mũi tên Thẳng 7">
            <a:extLst>
              <a:ext uri="{FF2B5EF4-FFF2-40B4-BE49-F238E27FC236}">
                <a16:creationId xmlns:a16="http://schemas.microsoft.com/office/drawing/2014/main" id="{2A0BDD52-0221-45BE-98CC-F485284E6304}"/>
              </a:ext>
            </a:extLst>
          </p:cNvPr>
          <p:cNvCxnSpPr/>
          <p:nvPr/>
        </p:nvCxnSpPr>
        <p:spPr>
          <a:xfrm flipH="1">
            <a:off x="6172200" y="1447800"/>
            <a:ext cx="685800" cy="8901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Hình chữ nhật: Góc Tròn 8">
            <a:extLst>
              <a:ext uri="{FF2B5EF4-FFF2-40B4-BE49-F238E27FC236}">
                <a16:creationId xmlns:a16="http://schemas.microsoft.com/office/drawing/2014/main" id="{1EBD4B7F-4B74-44D8-9B99-D16CCE5A8B52}"/>
              </a:ext>
            </a:extLst>
          </p:cNvPr>
          <p:cNvSpPr/>
          <p:nvPr/>
        </p:nvSpPr>
        <p:spPr>
          <a:xfrm>
            <a:off x="266700" y="5029201"/>
            <a:ext cx="3962400" cy="4572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bg1"/>
                </a:solidFill>
              </a:rPr>
              <a:t>Hà Nội đến Ma-ni-la: ĐB</a:t>
            </a:r>
            <a:endParaRPr lang="en-US" sz="2400">
              <a:solidFill>
                <a:schemeClr val="bg1"/>
              </a:solidFill>
            </a:endParaRPr>
          </a:p>
        </p:txBody>
      </p:sp>
      <p:cxnSp>
        <p:nvCxnSpPr>
          <p:cNvPr id="10" name="Đường kết nối Mũi tên Thẳng 9">
            <a:extLst>
              <a:ext uri="{FF2B5EF4-FFF2-40B4-BE49-F238E27FC236}">
                <a16:creationId xmlns:a16="http://schemas.microsoft.com/office/drawing/2014/main" id="{90366367-0D2E-49E9-8AD9-61D5688D1846}"/>
              </a:ext>
            </a:extLst>
          </p:cNvPr>
          <p:cNvCxnSpPr>
            <a:cxnSpLocks/>
          </p:cNvCxnSpPr>
          <p:nvPr/>
        </p:nvCxnSpPr>
        <p:spPr>
          <a:xfrm flipH="1">
            <a:off x="6705600" y="1447800"/>
            <a:ext cx="152400" cy="2514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939C94CF-6782-45C4-B3A1-78C21557B8D6}"/>
              </a:ext>
            </a:extLst>
          </p:cNvPr>
          <p:cNvCxnSpPr>
            <a:cxnSpLocks/>
          </p:cNvCxnSpPr>
          <p:nvPr/>
        </p:nvCxnSpPr>
        <p:spPr>
          <a:xfrm>
            <a:off x="6858000" y="1447800"/>
            <a:ext cx="2057400" cy="76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Hình chữ nhật: Góc Tròn 15">
            <a:extLst>
              <a:ext uri="{FF2B5EF4-FFF2-40B4-BE49-F238E27FC236}">
                <a16:creationId xmlns:a16="http://schemas.microsoft.com/office/drawing/2014/main" id="{EF79D60B-C7E8-4D5D-84A2-251DC1E42129}"/>
              </a:ext>
            </a:extLst>
          </p:cNvPr>
          <p:cNvSpPr/>
          <p:nvPr/>
        </p:nvSpPr>
        <p:spPr>
          <a:xfrm>
            <a:off x="266700" y="5626103"/>
            <a:ext cx="3962400" cy="457200"/>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bg1"/>
                </a:solidFill>
              </a:rPr>
              <a:t>Hà Nội đến Xin-ga-po: N</a:t>
            </a:r>
            <a:endParaRPr lang="en-US" sz="2400">
              <a:solidFill>
                <a:schemeClr val="bg1"/>
              </a:solidFill>
            </a:endParaRPr>
          </a:p>
        </p:txBody>
      </p:sp>
    </p:spTree>
    <p:extLst>
      <p:ext uri="{BB962C8B-B14F-4D97-AF65-F5344CB8AC3E}">
        <p14:creationId xmlns:p14="http://schemas.microsoft.com/office/powerpoint/2010/main" val="3458951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4F66"/>
        </a:solidFill>
        <a:effectLst/>
      </p:bgPr>
    </p:bg>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5227"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4267200" y="4648200"/>
            <a:ext cx="6096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KHỞI ĐỘNG</a:t>
            </a:r>
          </a:p>
        </p:txBody>
      </p:sp>
    </p:spTree>
    <p:extLst>
      <p:ext uri="{BB962C8B-B14F-4D97-AF65-F5344CB8AC3E}">
        <p14:creationId xmlns:p14="http://schemas.microsoft.com/office/powerpoint/2010/main" val="4044855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2E4A52F-C2EC-4D46-A618-91544E401B6F}"/>
              </a:ext>
            </a:extLst>
          </p:cNvPr>
          <p:cNvPicPr>
            <a:picLocks noChangeAspect="1"/>
          </p:cNvPicPr>
          <p:nvPr/>
        </p:nvPicPr>
        <p:blipFill>
          <a:blip r:embed="rId2"/>
          <a:stretch>
            <a:fillRect/>
          </a:stretch>
        </p:blipFill>
        <p:spPr>
          <a:xfrm>
            <a:off x="5562600" y="205024"/>
            <a:ext cx="6324600" cy="6447952"/>
          </a:xfrm>
          <a:prstGeom prst="rect">
            <a:avLst/>
          </a:prstGeom>
        </p:spPr>
      </p:pic>
      <p:sp>
        <p:nvSpPr>
          <p:cNvPr id="3" name="Hộp Văn bản 2">
            <a:extLst>
              <a:ext uri="{FF2B5EF4-FFF2-40B4-BE49-F238E27FC236}">
                <a16:creationId xmlns:a16="http://schemas.microsoft.com/office/drawing/2014/main" id="{8BBE9122-9FE4-4B40-8C1C-355CDCC0864B}"/>
              </a:ext>
            </a:extLst>
          </p:cNvPr>
          <p:cNvSpPr txBox="1"/>
          <p:nvPr/>
        </p:nvSpPr>
        <p:spPr>
          <a:xfrm>
            <a:off x="1703991" y="914400"/>
            <a:ext cx="3733800" cy="1569660"/>
          </a:xfrm>
          <a:prstGeom prst="rect">
            <a:avLst/>
          </a:prstGeom>
          <a:noFill/>
        </p:spPr>
        <p:txBody>
          <a:bodyPr wrap="square">
            <a:spAutoFit/>
          </a:bodyPr>
          <a:lstStyle/>
          <a:p>
            <a:pPr algn="just"/>
            <a:r>
              <a:rPr lang="vi-VN" sz="3200">
                <a:solidFill>
                  <a:srgbClr val="0070C0"/>
                </a:solidFill>
                <a:latin typeface="#9Slide05 Claudia" pitchFamily="2" charset="0"/>
              </a:rPr>
              <a:t>       </a:t>
            </a:r>
            <a:r>
              <a:rPr lang="vi-VN" sz="3200">
                <a:solidFill>
                  <a:srgbClr val="FF0066"/>
                </a:solidFill>
                <a:latin typeface="#9Slide05 Claudia" pitchFamily="2" charset="0"/>
              </a:rPr>
              <a:t>Biển Đông tiếp giáp với các phần đất liền ở nước ta ở các hướng nào?</a:t>
            </a:r>
          </a:p>
        </p:txBody>
      </p:sp>
      <p:pic>
        <p:nvPicPr>
          <p:cNvPr id="4" name="Hình ảnh 3">
            <a:extLst>
              <a:ext uri="{FF2B5EF4-FFF2-40B4-BE49-F238E27FC236}">
                <a16:creationId xmlns:a16="http://schemas.microsoft.com/office/drawing/2014/main" id="{7B47BD03-0F24-4730-9E5F-AF405D79F5B2}"/>
              </a:ext>
            </a:extLst>
          </p:cNvPr>
          <p:cNvPicPr>
            <a:picLocks noChangeAspect="1"/>
          </p:cNvPicPr>
          <p:nvPr/>
        </p:nvPicPr>
        <p:blipFill>
          <a:blip r:embed="rId3"/>
          <a:stretch>
            <a:fillRect/>
          </a:stretch>
        </p:blipFill>
        <p:spPr>
          <a:xfrm>
            <a:off x="304800" y="914400"/>
            <a:ext cx="1399191" cy="1399191"/>
          </a:xfrm>
          <a:prstGeom prst="rect">
            <a:avLst/>
          </a:prstGeom>
        </p:spPr>
      </p:pic>
      <p:sp>
        <p:nvSpPr>
          <p:cNvPr id="5" name="Hình chữ nhật: Góc Tròn 4">
            <a:extLst>
              <a:ext uri="{FF2B5EF4-FFF2-40B4-BE49-F238E27FC236}">
                <a16:creationId xmlns:a16="http://schemas.microsoft.com/office/drawing/2014/main" id="{BA2D3820-6D89-4581-A6A2-1B133936B565}"/>
              </a:ext>
            </a:extLst>
          </p:cNvPr>
          <p:cNvSpPr/>
          <p:nvPr/>
        </p:nvSpPr>
        <p:spPr>
          <a:xfrm>
            <a:off x="609600" y="3706210"/>
            <a:ext cx="4648200" cy="16764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rPr>
              <a:t>Hướng Đông, Đông Nam và Nam</a:t>
            </a:r>
            <a:endParaRPr lang="en-US" sz="3600">
              <a:solidFill>
                <a:schemeClr val="bg1"/>
              </a:solidFill>
            </a:endParaRPr>
          </a:p>
        </p:txBody>
      </p:sp>
    </p:spTree>
    <p:extLst>
      <p:ext uri="{BB962C8B-B14F-4D97-AF65-F5344CB8AC3E}">
        <p14:creationId xmlns:p14="http://schemas.microsoft.com/office/powerpoint/2010/main" val="33158707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8" descr="Lieder: In Deinen Armen Flashcards | Quizlet">
            <a:extLst>
              <a:ext uri="{FF2B5EF4-FFF2-40B4-BE49-F238E27FC236}">
                <a16:creationId xmlns:a16="http://schemas.microsoft.com/office/drawing/2014/main" id="{9D1D280D-ABBA-40A9-8054-F24820D58B9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7389"/>
            <a:ext cx="6121402" cy="6843311"/>
          </a:xfrm>
          <a:prstGeom prst="rect">
            <a:avLst/>
          </a:prstGeom>
          <a:noFill/>
        </p:spPr>
      </p:pic>
      <p:pic>
        <p:nvPicPr>
          <p:cNvPr id="23560" name="Picture 8" descr="Lieder: In Deinen Armen Flashcards | Quizlet">
            <a:extLst>
              <a:ext uri="{FF2B5EF4-FFF2-40B4-BE49-F238E27FC236}">
                <a16:creationId xmlns:a16="http://schemas.microsoft.com/office/drawing/2014/main" id="{69279917-263B-4C7C-8E40-BC724B97658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4689"/>
            <a:ext cx="6248400" cy="6843311"/>
          </a:xfrm>
          <a:prstGeom prst="rect">
            <a:avLst/>
          </a:prstGeom>
          <a:noFill/>
        </p:spPr>
      </p:pic>
      <p:sp>
        <p:nvSpPr>
          <p:cNvPr id="2" name="TextBox 1"/>
          <p:cNvSpPr txBox="1"/>
          <p:nvPr/>
        </p:nvSpPr>
        <p:spPr>
          <a:xfrm>
            <a:off x="457200" y="14689"/>
            <a:ext cx="4495800" cy="101600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SVN-Prima" panose="02040603050506020204" pitchFamily="18" charset="0"/>
                <a:cs typeface="Times New Roman" pitchFamily="18" charset="0"/>
              </a:rPr>
              <a:t>LUYỆN TẬP</a:t>
            </a:r>
            <a:endParaRPr kumimoji="0" lang="en-US" sz="6000" b="1" i="0" u="none" strike="noStrike" kern="1200" cap="none" spc="0" normalizeH="0" baseline="0" noProof="0" dirty="0">
              <a:ln>
                <a:noFill/>
              </a:ln>
              <a:solidFill>
                <a:schemeClr val="bg1"/>
              </a:solidFill>
              <a:effectLst/>
              <a:uLnTx/>
              <a:uFillTx/>
              <a:latin typeface="SVN-Prima" panose="02040603050506020204" pitchFamily="18" charset="0"/>
              <a:cs typeface="Times New Roman" pitchFamily="18" charset="0"/>
            </a:endParaRPr>
          </a:p>
        </p:txBody>
      </p:sp>
      <p:sp>
        <p:nvSpPr>
          <p:cNvPr id="3" name="TextBox 2"/>
          <p:cNvSpPr txBox="1"/>
          <p:nvPr/>
        </p:nvSpPr>
        <p:spPr>
          <a:xfrm>
            <a:off x="1860698" y="1752600"/>
            <a:ext cx="847060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SVN-Comic Sans MS" panose="02040603050506020204" pitchFamily="18" charset="0"/>
                <a:cs typeface="Times New Roman" panose="02020603050405020304" pitchFamily="18" charset="0"/>
              </a:rPr>
              <a:t>NGÔI SAO ĐỊA LÍ</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Bạn</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hãy</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chọn</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một</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ngôi</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sao</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bất</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kì</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từ</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1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đến</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4,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trong</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mỗi</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ngôi</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sao</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là</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một</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câu</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hỏi</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nếu</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bạn</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trả</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lời</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đúng</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thì</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chiếc</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hộp</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may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mắn</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sẽ</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mở</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ra</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cho</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bạn</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một</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phần</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 </a:t>
            </a:r>
            <a:r>
              <a:rPr kumimoji="0" lang="en-US" sz="3600" b="0" i="0" u="none" strike="noStrike" kern="1200" cap="none" spc="0" normalizeH="0" baseline="0" noProof="0" dirty="0" err="1">
                <a:ln>
                  <a:noFill/>
                </a:ln>
                <a:solidFill>
                  <a:schemeClr val="bg1"/>
                </a:solidFill>
                <a:effectLst/>
                <a:uLnTx/>
                <a:uFillTx/>
                <a:latin typeface="#9Slide05 Claudia" pitchFamily="2" charset="0"/>
                <a:cs typeface="Times New Roman" panose="02020603050405020304" pitchFamily="18" charset="0"/>
              </a:rPr>
              <a:t>quà</a:t>
            </a:r>
            <a:r>
              <a:rPr kumimoji="0" lang="en-US" sz="3600" b="0" i="0" u="none" strike="noStrike" kern="1200" cap="none" spc="0" normalizeH="0" baseline="0" noProof="0" dirty="0">
                <a:ln>
                  <a:noFill/>
                </a:ln>
                <a:solidFill>
                  <a:schemeClr val="bg1"/>
                </a:solidFill>
                <a:effectLst/>
                <a:uLnTx/>
                <a:uFillTx/>
                <a:latin typeface="#9Slide05 Claudia" pitchFamily="2" charset="0"/>
                <a:cs typeface="Times New Roman" panose="02020603050405020304" pitchFamily="18" charset="0"/>
              </a:rPr>
              <a:t>.</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539" r="99805"/>
                    </a14:imgEffect>
                  </a14:imgLayer>
                </a14:imgProps>
              </a:ext>
            </a:extLst>
          </a:blip>
          <a:stretch>
            <a:fillRect/>
          </a:stretch>
        </p:blipFill>
        <p:spPr>
          <a:xfrm>
            <a:off x="9448800" y="4114800"/>
            <a:ext cx="1374873" cy="1219126"/>
          </a:xfrm>
          <a:prstGeom prst="rect">
            <a:avLst/>
          </a:prstGeom>
        </p:spPr>
      </p:pic>
    </p:spTree>
    <p:extLst>
      <p:ext uri="{BB962C8B-B14F-4D97-AF65-F5344CB8AC3E}">
        <p14:creationId xmlns:p14="http://schemas.microsoft.com/office/powerpoint/2010/main" val="1517363652"/>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1820475" y="52715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4744427" y="183674"/>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3" name="5-Point Star 52">
            <a:hlinkClick r:id="rId3" action="ppaction://hlinksldjump"/>
          </p:cNvPr>
          <p:cNvSpPr/>
          <p:nvPr/>
        </p:nvSpPr>
        <p:spPr>
          <a:xfrm>
            <a:off x="4429915" y="704038"/>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5-Point Star 54"/>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5-Point Star 56"/>
          <p:cNvSpPr/>
          <p:nvPr/>
        </p:nvSpPr>
        <p:spPr>
          <a:xfrm>
            <a:off x="1453587" y="2401450"/>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7088705" y="279717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59" name="5-Point Star 58">
            <a:hlinkClick r:id="rId4" action="ppaction://hlinksldjump"/>
          </p:cNvPr>
          <p:cNvSpPr/>
          <p:nvPr/>
        </p:nvSpPr>
        <p:spPr>
          <a:xfrm>
            <a:off x="6972184" y="3231447"/>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5-Point Star 60"/>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p:cNvSpPr txBox="1"/>
          <p:nvPr/>
        </p:nvSpPr>
        <p:spPr>
          <a:xfrm>
            <a:off x="9088847" y="152348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63" name="5-Point Star 62">
            <a:hlinkClick r:id="rId5" action="ppaction://hlinksldjump"/>
          </p:cNvPr>
          <p:cNvSpPr/>
          <p:nvPr/>
        </p:nvSpPr>
        <p:spPr>
          <a:xfrm>
            <a:off x="8922496" y="2108256"/>
            <a:ext cx="725757" cy="49447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5-Point Star 64"/>
          <p:cNvSpPr/>
          <p:nvPr/>
        </p:nvSpPr>
        <p:spPr>
          <a:xfrm>
            <a:off x="3502046" y="2443653"/>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5-Point Star 66"/>
          <p:cNvSpPr/>
          <p:nvPr/>
        </p:nvSpPr>
        <p:spPr>
          <a:xfrm>
            <a:off x="7882759" y="183674"/>
            <a:ext cx="558146" cy="558146"/>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5-Point Star 68"/>
          <p:cNvSpPr/>
          <p:nvPr/>
        </p:nvSpPr>
        <p:spPr>
          <a:xfrm>
            <a:off x="5027666" y="2446482"/>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
        <p:nvSpPr>
          <p:cNvPr id="30" name="5-Point Star 29"/>
          <p:cNvSpPr/>
          <p:nvPr/>
        </p:nvSpPr>
        <p:spPr>
          <a:xfrm>
            <a:off x="9729530" y="2884002"/>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
            <a:extLst>
              <a:ext uri="{FF2B5EF4-FFF2-40B4-BE49-F238E27FC236}">
                <a16:creationId xmlns:a16="http://schemas.microsoft.com/office/drawing/2014/main" id="{56066A2E-945C-41DC-91A4-1E6462EBA342}"/>
              </a:ext>
            </a:extLst>
          </p:cNvPr>
          <p:cNvSpPr txBox="1"/>
          <p:nvPr/>
        </p:nvSpPr>
        <p:spPr>
          <a:xfrm>
            <a:off x="-1185370" y="5665706"/>
            <a:ext cx="84706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SVN-Comic Sans MS" panose="02040603050506020204" pitchFamily="18" charset="0"/>
                <a:cs typeface="Times New Roman" panose="02020603050405020304" pitchFamily="18" charset="0"/>
              </a:rPr>
              <a:t>NGÔI SAO </a:t>
            </a:r>
            <a:r>
              <a:rPr kumimoji="0" lang="en-US" sz="5400" b="1" i="0" u="none" strike="noStrike" kern="1200" cap="none" spc="0" normalizeH="0" baseline="0" noProof="0">
                <a:ln>
                  <a:noFill/>
                </a:ln>
                <a:solidFill>
                  <a:srgbClr val="FFFF00"/>
                </a:solidFill>
                <a:effectLst/>
                <a:uLnTx/>
                <a:uFillTx/>
                <a:latin typeface="SVN-Comic Sans MS" panose="02040603050506020204" pitchFamily="18" charset="0"/>
                <a:cs typeface="Times New Roman" panose="02020603050405020304" pitchFamily="18" charset="0"/>
              </a:rPr>
              <a:t>ĐỊA LÍ</a:t>
            </a:r>
            <a:endParaRPr kumimoji="0" lang="en-US" sz="5400" b="1" i="0" u="none" strike="noStrike" kern="1200" cap="none" spc="0" normalizeH="0" baseline="0" noProof="0" dirty="0">
              <a:ln>
                <a:noFill/>
              </a:ln>
              <a:solidFill>
                <a:srgbClr val="FFFF00"/>
              </a:solidFill>
              <a:effectLst/>
              <a:uLnTx/>
              <a:uFillTx/>
              <a:latin typeface="SVN-Comic Sans MS"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771063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0"/>
                                  </p:stCondLst>
                                  <p:childTnLst>
                                    <p:animRot by="21600000">
                                      <p:cBhvr>
                                        <p:cTn id="6" dur="3000" fill="hold"/>
                                        <p:tgtEl>
                                          <p:spTgt spid="51"/>
                                        </p:tgtEl>
                                        <p:attrNameLst>
                                          <p:attrName>r</p:attrName>
                                        </p:attrNameLst>
                                      </p:cBhvr>
                                    </p:animRot>
                                  </p:childTnLst>
                                </p:cTn>
                              </p:par>
                              <p:par>
                                <p:cTn id="7" presetID="8" presetClass="emph" presetSubtype="0" repeatCount="indefinite" fill="hold" grpId="1" nodeType="withEffect">
                                  <p:stCondLst>
                                    <p:cond delay="0"/>
                                  </p:stCondLst>
                                  <p:childTnLst>
                                    <p:animRot by="21600000">
                                      <p:cBhvr>
                                        <p:cTn id="8" dur="2500" fill="hold"/>
                                        <p:tgtEl>
                                          <p:spTgt spid="53"/>
                                        </p:tgtEl>
                                        <p:attrNameLst>
                                          <p:attrName>r</p:attrName>
                                        </p:attrNameLst>
                                      </p:cBhvr>
                                    </p:animRot>
                                  </p:childTnLst>
                                </p:cTn>
                              </p:par>
                              <p:par>
                                <p:cTn id="9" presetID="8" presetClass="emph" presetSubtype="0" repeatCount="indefinite" fill="hold" grpId="1" nodeType="withEffect">
                                  <p:stCondLst>
                                    <p:cond delay="0"/>
                                  </p:stCondLst>
                                  <p:childTnLst>
                                    <p:animRot by="21600000">
                                      <p:cBhvr>
                                        <p:cTn id="10" dur="3250" fill="hold"/>
                                        <p:tgtEl>
                                          <p:spTgt spid="55"/>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1000" fill="hold"/>
                                        <p:tgtEl>
                                          <p:spTgt spid="57"/>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250" fill="hold"/>
                                        <p:tgtEl>
                                          <p:spTgt spid="59"/>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61"/>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750" fill="hold"/>
                                        <p:tgtEl>
                                          <p:spTgt spid="63"/>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2000" fill="hold"/>
                                        <p:tgtEl>
                                          <p:spTgt spid="65"/>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2250" fill="hold"/>
                                        <p:tgtEl>
                                          <p:spTgt spid="67"/>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325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1"/>
                    </p:tgtEl>
                  </p:cond>
                </p:stCondLst>
                <p:endSync evt="end" delay="0">
                  <p:rtn val="all"/>
                </p:endSync>
                <p:childTnLst>
                  <p:par>
                    <p:cTn id="28" fill="hold">
                      <p:stCondLst>
                        <p:cond delay="0"/>
                      </p:stCondLst>
                      <p:childTnLst>
                        <p:par>
                          <p:cTn id="29" fill="hold">
                            <p:stCondLst>
                              <p:cond delay="0"/>
                            </p:stCondLst>
                            <p:childTnLst>
                              <p:par>
                                <p:cTn id="30" presetID="23" presetClass="exit" presetSubtype="544" fill="hold" grpId="0" nodeType="clickEffect">
                                  <p:stCondLst>
                                    <p:cond delay="0"/>
                                  </p:stCondLst>
                                  <p:childTnLst>
                                    <p:anim calcmode="lin" valueType="num">
                                      <p:cBhvr>
                                        <p:cTn id="31" dur="500"/>
                                        <p:tgtEl>
                                          <p:spTgt spid="51"/>
                                        </p:tgtEl>
                                        <p:attrNameLst>
                                          <p:attrName>ppt_w</p:attrName>
                                        </p:attrNameLst>
                                      </p:cBhvr>
                                      <p:tavLst>
                                        <p:tav tm="0">
                                          <p:val>
                                            <p:strVal val="ppt_w"/>
                                          </p:val>
                                        </p:tav>
                                        <p:tav tm="100000">
                                          <p:val>
                                            <p:fltVal val="0"/>
                                          </p:val>
                                        </p:tav>
                                      </p:tavLst>
                                    </p:anim>
                                    <p:anim calcmode="lin" valueType="num">
                                      <p:cBhvr>
                                        <p:cTn id="32" dur="500"/>
                                        <p:tgtEl>
                                          <p:spTgt spid="51"/>
                                        </p:tgtEl>
                                        <p:attrNameLst>
                                          <p:attrName>ppt_h</p:attrName>
                                        </p:attrNameLst>
                                      </p:cBhvr>
                                      <p:tavLst>
                                        <p:tav tm="0">
                                          <p:val>
                                            <p:strVal val="ppt_h"/>
                                          </p:val>
                                        </p:tav>
                                        <p:tav tm="100000">
                                          <p:val>
                                            <p:fltVal val="0"/>
                                          </p:val>
                                        </p:tav>
                                      </p:tavLst>
                                    </p:anim>
                                    <p:anim calcmode="lin" valueType="num">
                                      <p:cBhvr>
                                        <p:cTn id="33" dur="500"/>
                                        <p:tgtEl>
                                          <p:spTgt spid="51"/>
                                        </p:tgtEl>
                                        <p:attrNameLst>
                                          <p:attrName>ppt_x</p:attrName>
                                        </p:attrNameLst>
                                      </p:cBhvr>
                                      <p:tavLst>
                                        <p:tav tm="0">
                                          <p:val>
                                            <p:strVal val="ppt_x"/>
                                          </p:val>
                                        </p:tav>
                                        <p:tav tm="100000">
                                          <p:val>
                                            <p:fltVal val="0.5"/>
                                          </p:val>
                                        </p:tav>
                                      </p:tavLst>
                                    </p:anim>
                                    <p:anim calcmode="lin" valueType="num">
                                      <p:cBhvr>
                                        <p:cTn id="34" dur="500"/>
                                        <p:tgtEl>
                                          <p:spTgt spid="51"/>
                                        </p:tgtEl>
                                        <p:attrNameLst>
                                          <p:attrName>ppt_y</p:attrName>
                                        </p:attrNameLst>
                                      </p:cBhvr>
                                      <p:tavLst>
                                        <p:tav tm="0">
                                          <p:val>
                                            <p:strVal val="ppt_y"/>
                                          </p:val>
                                        </p:tav>
                                        <p:tav tm="100000">
                                          <p:val>
                                            <p:fltVal val="0.5"/>
                                          </p:val>
                                        </p:tav>
                                      </p:tavLst>
                                    </p:anim>
                                    <p:set>
                                      <p:cBhvr>
                                        <p:cTn id="35" dur="1" fill="hold">
                                          <p:stCondLst>
                                            <p:cond delay="499"/>
                                          </p:stCondLst>
                                        </p:cTn>
                                        <p:tgtEl>
                                          <p:spTgt spid="51"/>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
                                        <p:tgtEl>
                                          <p:spTgt spid="29"/>
                                        </p:tgtEl>
                                      </p:cBhvr>
                                    </p:animEffect>
                                    <p:set>
                                      <p:cBhvr>
                                        <p:cTn id="38"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9" restart="whenNotActive" fill="hold" evtFilter="cancelBubble" nodeType="interactiveSeq">
                <p:stCondLst>
                  <p:cond evt="onClick" delay="0">
                    <p:tgtEl>
                      <p:spTgt spid="53"/>
                    </p:tgtEl>
                  </p:cond>
                </p:stCondLst>
                <p:endSync evt="end" delay="0">
                  <p:rtn val="all"/>
                </p:endSync>
                <p:childTnLst>
                  <p:par>
                    <p:cTn id="40" fill="hold">
                      <p:stCondLst>
                        <p:cond delay="0"/>
                      </p:stCondLst>
                      <p:childTnLst>
                        <p:par>
                          <p:cTn id="41" fill="hold">
                            <p:stCondLst>
                              <p:cond delay="0"/>
                            </p:stCondLst>
                            <p:childTnLst>
                              <p:par>
                                <p:cTn id="42" presetID="23" presetClass="exit" presetSubtype="544" fill="hold" grpId="0" nodeType="clickEffect">
                                  <p:stCondLst>
                                    <p:cond delay="0"/>
                                  </p:stCondLst>
                                  <p:childTnLst>
                                    <p:anim calcmode="lin" valueType="num">
                                      <p:cBhvr>
                                        <p:cTn id="43" dur="500"/>
                                        <p:tgtEl>
                                          <p:spTgt spid="53"/>
                                        </p:tgtEl>
                                        <p:attrNameLst>
                                          <p:attrName>ppt_w</p:attrName>
                                        </p:attrNameLst>
                                      </p:cBhvr>
                                      <p:tavLst>
                                        <p:tav tm="0">
                                          <p:val>
                                            <p:strVal val="ppt_w"/>
                                          </p:val>
                                        </p:tav>
                                        <p:tav tm="100000">
                                          <p:val>
                                            <p:fltVal val="0"/>
                                          </p:val>
                                        </p:tav>
                                      </p:tavLst>
                                    </p:anim>
                                    <p:anim calcmode="lin" valueType="num">
                                      <p:cBhvr>
                                        <p:cTn id="44" dur="500"/>
                                        <p:tgtEl>
                                          <p:spTgt spid="53"/>
                                        </p:tgtEl>
                                        <p:attrNameLst>
                                          <p:attrName>ppt_h</p:attrName>
                                        </p:attrNameLst>
                                      </p:cBhvr>
                                      <p:tavLst>
                                        <p:tav tm="0">
                                          <p:val>
                                            <p:strVal val="ppt_h"/>
                                          </p:val>
                                        </p:tav>
                                        <p:tav tm="100000">
                                          <p:val>
                                            <p:fltVal val="0"/>
                                          </p:val>
                                        </p:tav>
                                      </p:tavLst>
                                    </p:anim>
                                    <p:anim calcmode="lin" valueType="num">
                                      <p:cBhvr>
                                        <p:cTn id="45" dur="500"/>
                                        <p:tgtEl>
                                          <p:spTgt spid="53"/>
                                        </p:tgtEl>
                                        <p:attrNameLst>
                                          <p:attrName>ppt_x</p:attrName>
                                        </p:attrNameLst>
                                      </p:cBhvr>
                                      <p:tavLst>
                                        <p:tav tm="0">
                                          <p:val>
                                            <p:strVal val="ppt_x"/>
                                          </p:val>
                                        </p:tav>
                                        <p:tav tm="100000">
                                          <p:val>
                                            <p:fltVal val="0.5"/>
                                          </p:val>
                                        </p:tav>
                                      </p:tavLst>
                                    </p:anim>
                                    <p:anim calcmode="lin" valueType="num">
                                      <p:cBhvr>
                                        <p:cTn id="46" dur="500"/>
                                        <p:tgtEl>
                                          <p:spTgt spid="53"/>
                                        </p:tgtEl>
                                        <p:attrNameLst>
                                          <p:attrName>ppt_y</p:attrName>
                                        </p:attrNameLst>
                                      </p:cBhvr>
                                      <p:tavLst>
                                        <p:tav tm="0">
                                          <p:val>
                                            <p:strVal val="ppt_y"/>
                                          </p:val>
                                        </p:tav>
                                        <p:tav tm="100000">
                                          <p:val>
                                            <p:fltVal val="0.5"/>
                                          </p:val>
                                        </p:tav>
                                      </p:tavLst>
                                    </p:anim>
                                    <p:set>
                                      <p:cBhvr>
                                        <p:cTn id="47" dur="1" fill="hold">
                                          <p:stCondLst>
                                            <p:cond delay="499"/>
                                          </p:stCondLst>
                                        </p:cTn>
                                        <p:tgtEl>
                                          <p:spTgt spid="53"/>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
                                        <p:tgtEl>
                                          <p:spTgt spid="52"/>
                                        </p:tgtEl>
                                      </p:cBhvr>
                                    </p:animEffect>
                                    <p:set>
                                      <p:cBhvr>
                                        <p:cTn id="50"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23" presetClass="exit" presetSubtype="544" fill="hold" grpId="0" nodeType="clickEffect">
                                  <p:stCondLst>
                                    <p:cond delay="0"/>
                                  </p:stCondLst>
                                  <p:childTnLst>
                                    <p:anim calcmode="lin" valueType="num">
                                      <p:cBhvr>
                                        <p:cTn id="55" dur="500"/>
                                        <p:tgtEl>
                                          <p:spTgt spid="55"/>
                                        </p:tgtEl>
                                        <p:attrNameLst>
                                          <p:attrName>ppt_w</p:attrName>
                                        </p:attrNameLst>
                                      </p:cBhvr>
                                      <p:tavLst>
                                        <p:tav tm="0">
                                          <p:val>
                                            <p:strVal val="ppt_w"/>
                                          </p:val>
                                        </p:tav>
                                        <p:tav tm="100000">
                                          <p:val>
                                            <p:fltVal val="0"/>
                                          </p:val>
                                        </p:tav>
                                      </p:tavLst>
                                    </p:anim>
                                    <p:anim calcmode="lin" valueType="num">
                                      <p:cBhvr>
                                        <p:cTn id="56" dur="500"/>
                                        <p:tgtEl>
                                          <p:spTgt spid="55"/>
                                        </p:tgtEl>
                                        <p:attrNameLst>
                                          <p:attrName>ppt_h</p:attrName>
                                        </p:attrNameLst>
                                      </p:cBhvr>
                                      <p:tavLst>
                                        <p:tav tm="0">
                                          <p:val>
                                            <p:strVal val="ppt_h"/>
                                          </p:val>
                                        </p:tav>
                                        <p:tav tm="100000">
                                          <p:val>
                                            <p:fltVal val="0"/>
                                          </p:val>
                                        </p:tav>
                                      </p:tavLst>
                                    </p:anim>
                                    <p:anim calcmode="lin" valueType="num">
                                      <p:cBhvr>
                                        <p:cTn id="57" dur="500"/>
                                        <p:tgtEl>
                                          <p:spTgt spid="55"/>
                                        </p:tgtEl>
                                        <p:attrNameLst>
                                          <p:attrName>ppt_x</p:attrName>
                                        </p:attrNameLst>
                                      </p:cBhvr>
                                      <p:tavLst>
                                        <p:tav tm="0">
                                          <p:val>
                                            <p:strVal val="ppt_x"/>
                                          </p:val>
                                        </p:tav>
                                        <p:tav tm="100000">
                                          <p:val>
                                            <p:fltVal val="0.5"/>
                                          </p:val>
                                        </p:tav>
                                      </p:tavLst>
                                    </p:anim>
                                    <p:anim calcmode="lin" valueType="num">
                                      <p:cBhvr>
                                        <p:cTn id="58" dur="500"/>
                                        <p:tgtEl>
                                          <p:spTgt spid="55"/>
                                        </p:tgtEl>
                                        <p:attrNameLst>
                                          <p:attrName>ppt_y</p:attrName>
                                        </p:attrNameLst>
                                      </p:cBhvr>
                                      <p:tavLst>
                                        <p:tav tm="0">
                                          <p:val>
                                            <p:strVal val="ppt_y"/>
                                          </p:val>
                                        </p:tav>
                                        <p:tav tm="100000">
                                          <p:val>
                                            <p:fltVal val="0.5"/>
                                          </p:val>
                                        </p:tav>
                                      </p:tavLst>
                                    </p:anim>
                                    <p:set>
                                      <p:cBhvr>
                                        <p:cTn id="5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0" restart="whenNotActive" fill="hold" evtFilter="cancelBubble" nodeType="interactiveSeq">
                <p:stCondLst>
                  <p:cond evt="onClick" delay="0">
                    <p:tgtEl>
                      <p:spTgt spid="57"/>
                    </p:tgtEl>
                  </p:cond>
                </p:stCondLst>
                <p:endSync evt="end" delay="0">
                  <p:rtn val="all"/>
                </p:endSync>
                <p:childTnLst>
                  <p:par>
                    <p:cTn id="61" fill="hold">
                      <p:stCondLst>
                        <p:cond delay="0"/>
                      </p:stCondLst>
                      <p:childTnLst>
                        <p:par>
                          <p:cTn id="62" fill="hold">
                            <p:stCondLst>
                              <p:cond delay="0"/>
                            </p:stCondLst>
                            <p:childTnLst>
                              <p:par>
                                <p:cTn id="63" presetID="23" presetClass="exit" presetSubtype="544" fill="hold" grpId="0" nodeType="clickEffect">
                                  <p:stCondLst>
                                    <p:cond delay="0"/>
                                  </p:stCondLst>
                                  <p:childTnLst>
                                    <p:anim calcmode="lin" valueType="num">
                                      <p:cBhvr>
                                        <p:cTn id="64" dur="500"/>
                                        <p:tgtEl>
                                          <p:spTgt spid="57"/>
                                        </p:tgtEl>
                                        <p:attrNameLst>
                                          <p:attrName>ppt_w</p:attrName>
                                        </p:attrNameLst>
                                      </p:cBhvr>
                                      <p:tavLst>
                                        <p:tav tm="0">
                                          <p:val>
                                            <p:strVal val="ppt_w"/>
                                          </p:val>
                                        </p:tav>
                                        <p:tav tm="100000">
                                          <p:val>
                                            <p:fltVal val="0"/>
                                          </p:val>
                                        </p:tav>
                                      </p:tavLst>
                                    </p:anim>
                                    <p:anim calcmode="lin" valueType="num">
                                      <p:cBhvr>
                                        <p:cTn id="65" dur="500"/>
                                        <p:tgtEl>
                                          <p:spTgt spid="57"/>
                                        </p:tgtEl>
                                        <p:attrNameLst>
                                          <p:attrName>ppt_h</p:attrName>
                                        </p:attrNameLst>
                                      </p:cBhvr>
                                      <p:tavLst>
                                        <p:tav tm="0">
                                          <p:val>
                                            <p:strVal val="ppt_h"/>
                                          </p:val>
                                        </p:tav>
                                        <p:tav tm="100000">
                                          <p:val>
                                            <p:fltVal val="0"/>
                                          </p:val>
                                        </p:tav>
                                      </p:tavLst>
                                    </p:anim>
                                    <p:anim calcmode="lin" valueType="num">
                                      <p:cBhvr>
                                        <p:cTn id="66" dur="500"/>
                                        <p:tgtEl>
                                          <p:spTgt spid="57"/>
                                        </p:tgtEl>
                                        <p:attrNameLst>
                                          <p:attrName>ppt_x</p:attrName>
                                        </p:attrNameLst>
                                      </p:cBhvr>
                                      <p:tavLst>
                                        <p:tav tm="0">
                                          <p:val>
                                            <p:strVal val="ppt_x"/>
                                          </p:val>
                                        </p:tav>
                                        <p:tav tm="100000">
                                          <p:val>
                                            <p:fltVal val="0.5"/>
                                          </p:val>
                                        </p:tav>
                                      </p:tavLst>
                                    </p:anim>
                                    <p:anim calcmode="lin" valueType="num">
                                      <p:cBhvr>
                                        <p:cTn id="67" dur="500"/>
                                        <p:tgtEl>
                                          <p:spTgt spid="57"/>
                                        </p:tgtEl>
                                        <p:attrNameLst>
                                          <p:attrName>ppt_y</p:attrName>
                                        </p:attrNameLst>
                                      </p:cBhvr>
                                      <p:tavLst>
                                        <p:tav tm="0">
                                          <p:val>
                                            <p:strVal val="ppt_y"/>
                                          </p:val>
                                        </p:tav>
                                        <p:tav tm="100000">
                                          <p:val>
                                            <p:fltVal val="0.5"/>
                                          </p:val>
                                        </p:tav>
                                      </p:tavLst>
                                    </p:anim>
                                    <p:set>
                                      <p:cBhvr>
                                        <p:cTn id="6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69" restart="whenNotActive" fill="hold" evtFilter="cancelBubble" nodeType="interactiveSeq">
                <p:stCondLst>
                  <p:cond evt="onClick" delay="0">
                    <p:tgtEl>
                      <p:spTgt spid="59"/>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59"/>
                                        </p:tgtEl>
                                        <p:attrNameLst>
                                          <p:attrName>ppt_w</p:attrName>
                                        </p:attrNameLst>
                                      </p:cBhvr>
                                      <p:tavLst>
                                        <p:tav tm="0">
                                          <p:val>
                                            <p:strVal val="ppt_w"/>
                                          </p:val>
                                        </p:tav>
                                        <p:tav tm="100000">
                                          <p:val>
                                            <p:fltVal val="0"/>
                                          </p:val>
                                        </p:tav>
                                      </p:tavLst>
                                    </p:anim>
                                    <p:anim calcmode="lin" valueType="num">
                                      <p:cBhvr>
                                        <p:cTn id="74" dur="500"/>
                                        <p:tgtEl>
                                          <p:spTgt spid="59"/>
                                        </p:tgtEl>
                                        <p:attrNameLst>
                                          <p:attrName>ppt_h</p:attrName>
                                        </p:attrNameLst>
                                      </p:cBhvr>
                                      <p:tavLst>
                                        <p:tav tm="0">
                                          <p:val>
                                            <p:strVal val="ppt_h"/>
                                          </p:val>
                                        </p:tav>
                                        <p:tav tm="100000">
                                          <p:val>
                                            <p:fltVal val="0"/>
                                          </p:val>
                                        </p:tav>
                                      </p:tavLst>
                                    </p:anim>
                                    <p:anim calcmode="lin" valueType="num">
                                      <p:cBhvr>
                                        <p:cTn id="75" dur="500"/>
                                        <p:tgtEl>
                                          <p:spTgt spid="59"/>
                                        </p:tgtEl>
                                        <p:attrNameLst>
                                          <p:attrName>ppt_x</p:attrName>
                                        </p:attrNameLst>
                                      </p:cBhvr>
                                      <p:tavLst>
                                        <p:tav tm="0">
                                          <p:val>
                                            <p:strVal val="ppt_x"/>
                                          </p:val>
                                        </p:tav>
                                        <p:tav tm="100000">
                                          <p:val>
                                            <p:fltVal val="0.5"/>
                                          </p:val>
                                        </p:tav>
                                      </p:tavLst>
                                    </p:anim>
                                    <p:anim calcmode="lin" valueType="num">
                                      <p:cBhvr>
                                        <p:cTn id="76" dur="500"/>
                                        <p:tgtEl>
                                          <p:spTgt spid="59"/>
                                        </p:tgtEl>
                                        <p:attrNameLst>
                                          <p:attrName>ppt_y</p:attrName>
                                        </p:attrNameLst>
                                      </p:cBhvr>
                                      <p:tavLst>
                                        <p:tav tm="0">
                                          <p:val>
                                            <p:strVal val="ppt_y"/>
                                          </p:val>
                                        </p:tav>
                                        <p:tav tm="100000">
                                          <p:val>
                                            <p:fltVal val="0.5"/>
                                          </p:val>
                                        </p:tav>
                                      </p:tavLst>
                                    </p:anim>
                                    <p:set>
                                      <p:cBhvr>
                                        <p:cTn id="77" dur="1" fill="hold">
                                          <p:stCondLst>
                                            <p:cond delay="499"/>
                                          </p:stCondLst>
                                        </p:cTn>
                                        <p:tgtEl>
                                          <p:spTgt spid="59"/>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58"/>
                                        </p:tgtEl>
                                      </p:cBhvr>
                                    </p:animEffect>
                                    <p:set>
                                      <p:cBhvr>
                                        <p:cTn id="80"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23" presetClass="exit" presetSubtype="544" fill="hold" grpId="0" nodeType="clickEffect">
                                  <p:stCondLst>
                                    <p:cond delay="0"/>
                                  </p:stCondLst>
                                  <p:childTnLst>
                                    <p:anim calcmode="lin" valueType="num">
                                      <p:cBhvr>
                                        <p:cTn id="85" dur="500"/>
                                        <p:tgtEl>
                                          <p:spTgt spid="61"/>
                                        </p:tgtEl>
                                        <p:attrNameLst>
                                          <p:attrName>ppt_w</p:attrName>
                                        </p:attrNameLst>
                                      </p:cBhvr>
                                      <p:tavLst>
                                        <p:tav tm="0">
                                          <p:val>
                                            <p:strVal val="ppt_w"/>
                                          </p:val>
                                        </p:tav>
                                        <p:tav tm="100000">
                                          <p:val>
                                            <p:fltVal val="0"/>
                                          </p:val>
                                        </p:tav>
                                      </p:tavLst>
                                    </p:anim>
                                    <p:anim calcmode="lin" valueType="num">
                                      <p:cBhvr>
                                        <p:cTn id="86" dur="500"/>
                                        <p:tgtEl>
                                          <p:spTgt spid="61"/>
                                        </p:tgtEl>
                                        <p:attrNameLst>
                                          <p:attrName>ppt_h</p:attrName>
                                        </p:attrNameLst>
                                      </p:cBhvr>
                                      <p:tavLst>
                                        <p:tav tm="0">
                                          <p:val>
                                            <p:strVal val="ppt_h"/>
                                          </p:val>
                                        </p:tav>
                                        <p:tav tm="100000">
                                          <p:val>
                                            <p:fltVal val="0"/>
                                          </p:val>
                                        </p:tav>
                                      </p:tavLst>
                                    </p:anim>
                                    <p:anim calcmode="lin" valueType="num">
                                      <p:cBhvr>
                                        <p:cTn id="87" dur="500"/>
                                        <p:tgtEl>
                                          <p:spTgt spid="61"/>
                                        </p:tgtEl>
                                        <p:attrNameLst>
                                          <p:attrName>ppt_x</p:attrName>
                                        </p:attrNameLst>
                                      </p:cBhvr>
                                      <p:tavLst>
                                        <p:tav tm="0">
                                          <p:val>
                                            <p:strVal val="ppt_x"/>
                                          </p:val>
                                        </p:tav>
                                        <p:tav tm="100000">
                                          <p:val>
                                            <p:fltVal val="0.5"/>
                                          </p:val>
                                        </p:tav>
                                      </p:tavLst>
                                    </p:anim>
                                    <p:anim calcmode="lin" valueType="num">
                                      <p:cBhvr>
                                        <p:cTn id="88" dur="500"/>
                                        <p:tgtEl>
                                          <p:spTgt spid="61"/>
                                        </p:tgtEl>
                                        <p:attrNameLst>
                                          <p:attrName>ppt_y</p:attrName>
                                        </p:attrNameLst>
                                      </p:cBhvr>
                                      <p:tavLst>
                                        <p:tav tm="0">
                                          <p:val>
                                            <p:strVal val="ppt_y"/>
                                          </p:val>
                                        </p:tav>
                                        <p:tav tm="100000">
                                          <p:val>
                                            <p:fltVal val="0.5"/>
                                          </p:val>
                                        </p:tav>
                                      </p:tavLst>
                                    </p:anim>
                                    <p:set>
                                      <p:cBhvr>
                                        <p:cTn id="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23" presetClass="exit" presetSubtype="544" fill="hold" grpId="0" nodeType="clickEffect">
                                  <p:stCondLst>
                                    <p:cond delay="0"/>
                                  </p:stCondLst>
                                  <p:childTnLst>
                                    <p:anim calcmode="lin" valueType="num">
                                      <p:cBhvr>
                                        <p:cTn id="94" dur="500"/>
                                        <p:tgtEl>
                                          <p:spTgt spid="63"/>
                                        </p:tgtEl>
                                        <p:attrNameLst>
                                          <p:attrName>ppt_w</p:attrName>
                                        </p:attrNameLst>
                                      </p:cBhvr>
                                      <p:tavLst>
                                        <p:tav tm="0">
                                          <p:val>
                                            <p:strVal val="ppt_w"/>
                                          </p:val>
                                        </p:tav>
                                        <p:tav tm="100000">
                                          <p:val>
                                            <p:fltVal val="0"/>
                                          </p:val>
                                        </p:tav>
                                      </p:tavLst>
                                    </p:anim>
                                    <p:anim calcmode="lin" valueType="num">
                                      <p:cBhvr>
                                        <p:cTn id="95" dur="500"/>
                                        <p:tgtEl>
                                          <p:spTgt spid="63"/>
                                        </p:tgtEl>
                                        <p:attrNameLst>
                                          <p:attrName>ppt_h</p:attrName>
                                        </p:attrNameLst>
                                      </p:cBhvr>
                                      <p:tavLst>
                                        <p:tav tm="0">
                                          <p:val>
                                            <p:strVal val="ppt_h"/>
                                          </p:val>
                                        </p:tav>
                                        <p:tav tm="100000">
                                          <p:val>
                                            <p:fltVal val="0"/>
                                          </p:val>
                                        </p:tav>
                                      </p:tavLst>
                                    </p:anim>
                                    <p:anim calcmode="lin" valueType="num">
                                      <p:cBhvr>
                                        <p:cTn id="96" dur="500"/>
                                        <p:tgtEl>
                                          <p:spTgt spid="63"/>
                                        </p:tgtEl>
                                        <p:attrNameLst>
                                          <p:attrName>ppt_x</p:attrName>
                                        </p:attrNameLst>
                                      </p:cBhvr>
                                      <p:tavLst>
                                        <p:tav tm="0">
                                          <p:val>
                                            <p:strVal val="ppt_x"/>
                                          </p:val>
                                        </p:tav>
                                        <p:tav tm="100000">
                                          <p:val>
                                            <p:fltVal val="0.5"/>
                                          </p:val>
                                        </p:tav>
                                      </p:tavLst>
                                    </p:anim>
                                    <p:anim calcmode="lin" valueType="num">
                                      <p:cBhvr>
                                        <p:cTn id="97" dur="500"/>
                                        <p:tgtEl>
                                          <p:spTgt spid="63"/>
                                        </p:tgtEl>
                                        <p:attrNameLst>
                                          <p:attrName>ppt_y</p:attrName>
                                        </p:attrNameLst>
                                      </p:cBhvr>
                                      <p:tavLst>
                                        <p:tav tm="0">
                                          <p:val>
                                            <p:strVal val="ppt_y"/>
                                          </p:val>
                                        </p:tav>
                                        <p:tav tm="100000">
                                          <p:val>
                                            <p:fltVal val="0.5"/>
                                          </p:val>
                                        </p:tav>
                                      </p:tavLst>
                                    </p:anim>
                                    <p:set>
                                      <p:cBhvr>
                                        <p:cTn id="98" dur="1" fill="hold">
                                          <p:stCondLst>
                                            <p:cond delay="499"/>
                                          </p:stCondLst>
                                        </p:cTn>
                                        <p:tgtEl>
                                          <p:spTgt spid="6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
                                        <p:tgtEl>
                                          <p:spTgt spid="62"/>
                                        </p:tgtEl>
                                      </p:cBhvr>
                                    </p:animEffect>
                                    <p:set>
                                      <p:cBhvr>
                                        <p:cTn id="101"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2" restart="whenNotActive" fill="hold" evtFilter="cancelBubble" nodeType="interactiveSeq">
                <p:stCondLst>
                  <p:cond evt="onClick" delay="0">
                    <p:tgtEl>
                      <p:spTgt spid="65"/>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544" fill="hold" grpId="0" nodeType="clickEffect">
                                  <p:stCondLst>
                                    <p:cond delay="0"/>
                                  </p:stCondLst>
                                  <p:childTnLst>
                                    <p:anim calcmode="lin" valueType="num">
                                      <p:cBhvr>
                                        <p:cTn id="106" dur="500"/>
                                        <p:tgtEl>
                                          <p:spTgt spid="65"/>
                                        </p:tgtEl>
                                        <p:attrNameLst>
                                          <p:attrName>ppt_w</p:attrName>
                                        </p:attrNameLst>
                                      </p:cBhvr>
                                      <p:tavLst>
                                        <p:tav tm="0">
                                          <p:val>
                                            <p:strVal val="ppt_w"/>
                                          </p:val>
                                        </p:tav>
                                        <p:tav tm="100000">
                                          <p:val>
                                            <p:fltVal val="0"/>
                                          </p:val>
                                        </p:tav>
                                      </p:tavLst>
                                    </p:anim>
                                    <p:anim calcmode="lin" valueType="num">
                                      <p:cBhvr>
                                        <p:cTn id="107" dur="500"/>
                                        <p:tgtEl>
                                          <p:spTgt spid="65"/>
                                        </p:tgtEl>
                                        <p:attrNameLst>
                                          <p:attrName>ppt_h</p:attrName>
                                        </p:attrNameLst>
                                      </p:cBhvr>
                                      <p:tavLst>
                                        <p:tav tm="0">
                                          <p:val>
                                            <p:strVal val="ppt_h"/>
                                          </p:val>
                                        </p:tav>
                                        <p:tav tm="100000">
                                          <p:val>
                                            <p:fltVal val="0"/>
                                          </p:val>
                                        </p:tav>
                                      </p:tavLst>
                                    </p:anim>
                                    <p:anim calcmode="lin" valueType="num">
                                      <p:cBhvr>
                                        <p:cTn id="108" dur="500"/>
                                        <p:tgtEl>
                                          <p:spTgt spid="65"/>
                                        </p:tgtEl>
                                        <p:attrNameLst>
                                          <p:attrName>ppt_x</p:attrName>
                                        </p:attrNameLst>
                                      </p:cBhvr>
                                      <p:tavLst>
                                        <p:tav tm="0">
                                          <p:val>
                                            <p:strVal val="ppt_x"/>
                                          </p:val>
                                        </p:tav>
                                        <p:tav tm="100000">
                                          <p:val>
                                            <p:fltVal val="0.5"/>
                                          </p:val>
                                        </p:tav>
                                      </p:tavLst>
                                    </p:anim>
                                    <p:anim calcmode="lin" valueType="num">
                                      <p:cBhvr>
                                        <p:cTn id="109" dur="500"/>
                                        <p:tgtEl>
                                          <p:spTgt spid="65"/>
                                        </p:tgtEl>
                                        <p:attrNameLst>
                                          <p:attrName>ppt_y</p:attrName>
                                        </p:attrNameLst>
                                      </p:cBhvr>
                                      <p:tavLst>
                                        <p:tav tm="0">
                                          <p:val>
                                            <p:strVal val="ppt_y"/>
                                          </p:val>
                                        </p:tav>
                                        <p:tav tm="100000">
                                          <p:val>
                                            <p:fltVal val="0.5"/>
                                          </p:val>
                                        </p:tav>
                                      </p:tavLst>
                                    </p:anim>
                                    <p:set>
                                      <p:cBhvr>
                                        <p:cTn id="110"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11" restart="whenNotActive" fill="hold" evtFilter="cancelBubble" nodeType="interactiveSeq">
                <p:stCondLst>
                  <p:cond evt="onClick" delay="0">
                    <p:tgtEl>
                      <p:spTgt spid="67"/>
                    </p:tgtEl>
                  </p:cond>
                </p:stCondLst>
                <p:endSync evt="end" delay="0">
                  <p:rtn val="all"/>
                </p:endSync>
                <p:childTnLst>
                  <p:par>
                    <p:cTn id="112" fill="hold">
                      <p:stCondLst>
                        <p:cond delay="0"/>
                      </p:stCondLst>
                      <p:childTnLst>
                        <p:par>
                          <p:cTn id="113" fill="hold">
                            <p:stCondLst>
                              <p:cond delay="0"/>
                            </p:stCondLst>
                            <p:childTnLst>
                              <p:par>
                                <p:cTn id="114" presetID="23" presetClass="exit" presetSubtype="544" fill="hold" grpId="0" nodeType="clickEffect">
                                  <p:stCondLst>
                                    <p:cond delay="0"/>
                                  </p:stCondLst>
                                  <p:childTnLst>
                                    <p:anim calcmode="lin" valueType="num">
                                      <p:cBhvr>
                                        <p:cTn id="115" dur="500"/>
                                        <p:tgtEl>
                                          <p:spTgt spid="67"/>
                                        </p:tgtEl>
                                        <p:attrNameLst>
                                          <p:attrName>ppt_w</p:attrName>
                                        </p:attrNameLst>
                                      </p:cBhvr>
                                      <p:tavLst>
                                        <p:tav tm="0">
                                          <p:val>
                                            <p:strVal val="ppt_w"/>
                                          </p:val>
                                        </p:tav>
                                        <p:tav tm="100000">
                                          <p:val>
                                            <p:fltVal val="0"/>
                                          </p:val>
                                        </p:tav>
                                      </p:tavLst>
                                    </p:anim>
                                    <p:anim calcmode="lin" valueType="num">
                                      <p:cBhvr>
                                        <p:cTn id="116" dur="500"/>
                                        <p:tgtEl>
                                          <p:spTgt spid="67"/>
                                        </p:tgtEl>
                                        <p:attrNameLst>
                                          <p:attrName>ppt_h</p:attrName>
                                        </p:attrNameLst>
                                      </p:cBhvr>
                                      <p:tavLst>
                                        <p:tav tm="0">
                                          <p:val>
                                            <p:strVal val="ppt_h"/>
                                          </p:val>
                                        </p:tav>
                                        <p:tav tm="100000">
                                          <p:val>
                                            <p:fltVal val="0"/>
                                          </p:val>
                                        </p:tav>
                                      </p:tavLst>
                                    </p:anim>
                                    <p:anim calcmode="lin" valueType="num">
                                      <p:cBhvr>
                                        <p:cTn id="117" dur="500"/>
                                        <p:tgtEl>
                                          <p:spTgt spid="67"/>
                                        </p:tgtEl>
                                        <p:attrNameLst>
                                          <p:attrName>ppt_x</p:attrName>
                                        </p:attrNameLst>
                                      </p:cBhvr>
                                      <p:tavLst>
                                        <p:tav tm="0">
                                          <p:val>
                                            <p:strVal val="ppt_x"/>
                                          </p:val>
                                        </p:tav>
                                        <p:tav tm="100000">
                                          <p:val>
                                            <p:fltVal val="0.5"/>
                                          </p:val>
                                        </p:tav>
                                      </p:tavLst>
                                    </p:anim>
                                    <p:anim calcmode="lin" valueType="num">
                                      <p:cBhvr>
                                        <p:cTn id="118" dur="500"/>
                                        <p:tgtEl>
                                          <p:spTgt spid="67"/>
                                        </p:tgtEl>
                                        <p:attrNameLst>
                                          <p:attrName>ppt_y</p:attrName>
                                        </p:attrNameLst>
                                      </p:cBhvr>
                                      <p:tavLst>
                                        <p:tav tm="0">
                                          <p:val>
                                            <p:strVal val="ppt_y"/>
                                          </p:val>
                                        </p:tav>
                                        <p:tav tm="100000">
                                          <p:val>
                                            <p:fltVal val="0.5"/>
                                          </p:val>
                                        </p:tav>
                                      </p:tavLst>
                                    </p:anim>
                                    <p:set>
                                      <p:cBhvr>
                                        <p:cTn id="11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20" restart="whenNotActive" fill="hold" evtFilter="cancelBubble" nodeType="interactiveSeq">
                <p:stCondLst>
                  <p:cond evt="onClick" delay="0">
                    <p:tgtEl>
                      <p:spTgt spid="69"/>
                    </p:tgtEl>
                  </p:cond>
                </p:stCondLst>
                <p:endSync evt="end" delay="0">
                  <p:rtn val="all"/>
                </p:endSync>
                <p:childTnLst>
                  <p:par>
                    <p:cTn id="121" fill="hold">
                      <p:stCondLst>
                        <p:cond delay="0"/>
                      </p:stCondLst>
                      <p:childTnLst>
                        <p:par>
                          <p:cTn id="122" fill="hold">
                            <p:stCondLst>
                              <p:cond delay="0"/>
                            </p:stCondLst>
                            <p:childTnLst>
                              <p:par>
                                <p:cTn id="123" presetID="23" presetClass="exit" presetSubtype="544" fill="hold" grpId="0" nodeType="clickEffect">
                                  <p:stCondLst>
                                    <p:cond delay="0"/>
                                  </p:stCondLst>
                                  <p:childTnLst>
                                    <p:anim calcmode="lin" valueType="num">
                                      <p:cBhvr>
                                        <p:cTn id="124" dur="500"/>
                                        <p:tgtEl>
                                          <p:spTgt spid="69"/>
                                        </p:tgtEl>
                                        <p:attrNameLst>
                                          <p:attrName>ppt_w</p:attrName>
                                        </p:attrNameLst>
                                      </p:cBhvr>
                                      <p:tavLst>
                                        <p:tav tm="0">
                                          <p:val>
                                            <p:strVal val="ppt_w"/>
                                          </p:val>
                                        </p:tav>
                                        <p:tav tm="100000">
                                          <p:val>
                                            <p:fltVal val="0"/>
                                          </p:val>
                                        </p:tav>
                                      </p:tavLst>
                                    </p:anim>
                                    <p:anim calcmode="lin" valueType="num">
                                      <p:cBhvr>
                                        <p:cTn id="125" dur="500"/>
                                        <p:tgtEl>
                                          <p:spTgt spid="69"/>
                                        </p:tgtEl>
                                        <p:attrNameLst>
                                          <p:attrName>ppt_h</p:attrName>
                                        </p:attrNameLst>
                                      </p:cBhvr>
                                      <p:tavLst>
                                        <p:tav tm="0">
                                          <p:val>
                                            <p:strVal val="ppt_h"/>
                                          </p:val>
                                        </p:tav>
                                        <p:tav tm="100000">
                                          <p:val>
                                            <p:fltVal val="0"/>
                                          </p:val>
                                        </p:tav>
                                      </p:tavLst>
                                    </p:anim>
                                    <p:anim calcmode="lin" valueType="num">
                                      <p:cBhvr>
                                        <p:cTn id="126" dur="500"/>
                                        <p:tgtEl>
                                          <p:spTgt spid="69"/>
                                        </p:tgtEl>
                                        <p:attrNameLst>
                                          <p:attrName>ppt_x</p:attrName>
                                        </p:attrNameLst>
                                      </p:cBhvr>
                                      <p:tavLst>
                                        <p:tav tm="0">
                                          <p:val>
                                            <p:strVal val="ppt_x"/>
                                          </p:val>
                                        </p:tav>
                                        <p:tav tm="100000">
                                          <p:val>
                                            <p:fltVal val="0.5"/>
                                          </p:val>
                                        </p:tav>
                                      </p:tavLst>
                                    </p:anim>
                                    <p:anim calcmode="lin" valueType="num">
                                      <p:cBhvr>
                                        <p:cTn id="127" dur="500"/>
                                        <p:tgtEl>
                                          <p:spTgt spid="69"/>
                                        </p:tgtEl>
                                        <p:attrNameLst>
                                          <p:attrName>ppt_y</p:attrName>
                                        </p:attrNameLst>
                                      </p:cBhvr>
                                      <p:tavLst>
                                        <p:tav tm="0">
                                          <p:val>
                                            <p:strVal val="ppt_y"/>
                                          </p:val>
                                        </p:tav>
                                        <p:tav tm="100000">
                                          <p:val>
                                            <p:fltVal val="0.5"/>
                                          </p:val>
                                        </p:tav>
                                      </p:tavLst>
                                    </p:anim>
                                    <p:set>
                                      <p:cBhvr>
                                        <p:cTn id="128"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29" restart="whenNotActive" fill="hold" evtFilter="cancelBubble" nodeType="interactiveSeq">
                <p:stCondLst>
                  <p:cond evt="onClick" delay="0">
                    <p:tgtEl>
                      <p:spTgt spid="30"/>
                    </p:tgtEl>
                  </p:cond>
                </p:stCondLst>
                <p:endSync evt="end" delay="0">
                  <p:rtn val="all"/>
                </p:endSync>
                <p:childTnLst>
                  <p:par>
                    <p:cTn id="130" fill="hold">
                      <p:stCondLst>
                        <p:cond delay="0"/>
                      </p:stCondLst>
                      <p:childTnLst>
                        <p:par>
                          <p:cTn id="131" fill="hold">
                            <p:stCondLst>
                              <p:cond delay="0"/>
                            </p:stCondLst>
                            <p:childTnLst>
                              <p:par>
                                <p:cTn id="132" presetID="23" presetClass="exit" presetSubtype="544" fill="hold" grpId="0" nodeType="clickEffect">
                                  <p:stCondLst>
                                    <p:cond delay="0"/>
                                  </p:stCondLst>
                                  <p:childTnLst>
                                    <p:anim calcmode="lin" valueType="num">
                                      <p:cBhvr>
                                        <p:cTn id="133" dur="500"/>
                                        <p:tgtEl>
                                          <p:spTgt spid="30"/>
                                        </p:tgtEl>
                                        <p:attrNameLst>
                                          <p:attrName>ppt_w</p:attrName>
                                        </p:attrNameLst>
                                      </p:cBhvr>
                                      <p:tavLst>
                                        <p:tav tm="0">
                                          <p:val>
                                            <p:strVal val="ppt_w"/>
                                          </p:val>
                                        </p:tav>
                                        <p:tav tm="100000">
                                          <p:val>
                                            <p:fltVal val="0"/>
                                          </p:val>
                                        </p:tav>
                                      </p:tavLst>
                                    </p:anim>
                                    <p:anim calcmode="lin" valueType="num">
                                      <p:cBhvr>
                                        <p:cTn id="134" dur="500"/>
                                        <p:tgtEl>
                                          <p:spTgt spid="30"/>
                                        </p:tgtEl>
                                        <p:attrNameLst>
                                          <p:attrName>ppt_h</p:attrName>
                                        </p:attrNameLst>
                                      </p:cBhvr>
                                      <p:tavLst>
                                        <p:tav tm="0">
                                          <p:val>
                                            <p:strVal val="ppt_h"/>
                                          </p:val>
                                        </p:tav>
                                        <p:tav tm="100000">
                                          <p:val>
                                            <p:fltVal val="0"/>
                                          </p:val>
                                        </p:tav>
                                      </p:tavLst>
                                    </p:anim>
                                    <p:anim calcmode="lin" valueType="num">
                                      <p:cBhvr>
                                        <p:cTn id="135" dur="500"/>
                                        <p:tgtEl>
                                          <p:spTgt spid="30"/>
                                        </p:tgtEl>
                                        <p:attrNameLst>
                                          <p:attrName>ppt_x</p:attrName>
                                        </p:attrNameLst>
                                      </p:cBhvr>
                                      <p:tavLst>
                                        <p:tav tm="0">
                                          <p:val>
                                            <p:strVal val="ppt_x"/>
                                          </p:val>
                                        </p:tav>
                                        <p:tav tm="100000">
                                          <p:val>
                                            <p:fltVal val="0.5"/>
                                          </p:val>
                                        </p:tav>
                                      </p:tavLst>
                                    </p:anim>
                                    <p:anim calcmode="lin" valueType="num">
                                      <p:cBhvr>
                                        <p:cTn id="136" dur="500"/>
                                        <p:tgtEl>
                                          <p:spTgt spid="30"/>
                                        </p:tgtEl>
                                        <p:attrNameLst>
                                          <p:attrName>ppt_y</p:attrName>
                                        </p:attrNameLst>
                                      </p:cBhvr>
                                      <p:tavLst>
                                        <p:tav tm="0">
                                          <p:val>
                                            <p:strVal val="ppt_y"/>
                                          </p:val>
                                        </p:tav>
                                        <p:tav tm="100000">
                                          <p:val>
                                            <p:fltVal val="0.5"/>
                                          </p:val>
                                        </p:tav>
                                      </p:tavLst>
                                    </p:anim>
                                    <p:set>
                                      <p:cBhvr>
                                        <p:cTn id="13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9" grpId="0"/>
      <p:bldP spid="51" grpId="0" animBg="1"/>
      <p:bldP spid="51" grpId="1" animBg="1"/>
      <p:bldP spid="52" grpId="0"/>
      <p:bldP spid="53" grpId="0" animBg="1"/>
      <p:bldP spid="53" grpId="1" animBg="1"/>
      <p:bldP spid="55" grpId="0" animBg="1"/>
      <p:bldP spid="55" grpId="1" animBg="1"/>
      <p:bldP spid="57" grpId="0" animBg="1"/>
      <p:bldP spid="57" grpId="1" animBg="1"/>
      <p:bldP spid="58" grpId="0"/>
      <p:bldP spid="59" grpId="0" animBg="1"/>
      <p:bldP spid="59" grpId="1" animBg="1"/>
      <p:bldP spid="61" grpId="0" animBg="1"/>
      <p:bldP spid="61" grpId="1" animBg="1"/>
      <p:bldP spid="62" grpId="0"/>
      <p:bldP spid="63" grpId="0" animBg="1"/>
      <p:bldP spid="63" grpId="1" animBg="1"/>
      <p:bldP spid="65" grpId="0" animBg="1"/>
      <p:bldP spid="65" grpId="1" animBg="1"/>
      <p:bldP spid="67" grpId="0" animBg="1"/>
      <p:bldP spid="67" grpId="1" animBg="1"/>
      <p:bldP spid="69" grpId="0" animBg="1"/>
      <p:bldP spid="69" grpId="1" animBg="1"/>
      <p:bldP spid="30" grpId="0" animBg="1"/>
      <p:bldP spid="3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AF30B2B-649B-462F-B1C5-1374B7992D23}"/>
              </a:ext>
            </a:extLst>
          </p:cNvPr>
          <p:cNvPicPr>
            <a:picLocks noChangeAspect="1"/>
          </p:cNvPicPr>
          <p:nvPr/>
        </p:nvPicPr>
        <p:blipFill>
          <a:blip r:embed="rId2"/>
          <a:stretch>
            <a:fillRect/>
          </a:stretch>
        </p:blipFill>
        <p:spPr>
          <a:xfrm>
            <a:off x="4547934" y="1295400"/>
            <a:ext cx="7644066" cy="5445355"/>
          </a:xfrm>
          <a:prstGeom prst="rect">
            <a:avLst/>
          </a:prstGeom>
        </p:spPr>
      </p:pic>
      <p:sp>
        <p:nvSpPr>
          <p:cNvPr id="3" name="TextBox 1">
            <a:extLst>
              <a:ext uri="{FF2B5EF4-FFF2-40B4-BE49-F238E27FC236}">
                <a16:creationId xmlns:a16="http://schemas.microsoft.com/office/drawing/2014/main" id="{AB0CADF7-35BC-4E2F-891F-709F2CD02660}"/>
              </a:ext>
            </a:extLst>
          </p:cNvPr>
          <p:cNvSpPr txBox="1"/>
          <p:nvPr/>
        </p:nvSpPr>
        <p:spPr>
          <a:xfrm>
            <a:off x="4114800" y="117245"/>
            <a:ext cx="4495800" cy="923330"/>
          </a:xfrm>
          <a:prstGeom prst="rect">
            <a:avLst/>
          </a:prstGeom>
          <a:no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a:ln>
                  <a:noFill/>
                </a:ln>
                <a:solidFill>
                  <a:srgbClr val="FF0066"/>
                </a:solidFill>
                <a:effectLst/>
                <a:uLnTx/>
                <a:uFillTx/>
                <a:latin typeface="SVN-Prima" panose="02040603050506020204" pitchFamily="18" charset="0"/>
                <a:ea typeface="+mn-ea"/>
                <a:cs typeface="Times New Roman" pitchFamily="18" charset="0"/>
              </a:rPr>
              <a:t>Vận dụng</a:t>
            </a:r>
            <a:endParaRPr kumimoji="0" lang="en-US" sz="5400" b="1" i="0" u="none" strike="noStrike" kern="0" cap="none" spc="0" normalizeH="0" baseline="0" noProof="0" dirty="0">
              <a:ln>
                <a:noFill/>
              </a:ln>
              <a:solidFill>
                <a:srgbClr val="FF0066"/>
              </a:solidFill>
              <a:effectLst/>
              <a:uLnTx/>
              <a:uFillTx/>
              <a:latin typeface="SVN-Prima" panose="02040603050506020204" pitchFamily="18" charset="0"/>
              <a:ea typeface="+mn-ea"/>
              <a:cs typeface="Times New Roman" pitchFamily="18" charset="0"/>
            </a:endParaRPr>
          </a:p>
        </p:txBody>
      </p:sp>
      <p:sp>
        <p:nvSpPr>
          <p:cNvPr id="5" name="Hộp Văn bản 4">
            <a:extLst>
              <a:ext uri="{FF2B5EF4-FFF2-40B4-BE49-F238E27FC236}">
                <a16:creationId xmlns:a16="http://schemas.microsoft.com/office/drawing/2014/main" id="{BC8C6231-2DFD-406F-845E-1FCEB6E3E8F2}"/>
              </a:ext>
            </a:extLst>
          </p:cNvPr>
          <p:cNvSpPr txBox="1"/>
          <p:nvPr/>
        </p:nvSpPr>
        <p:spPr>
          <a:xfrm>
            <a:off x="228600" y="1447800"/>
            <a:ext cx="4495800" cy="4710520"/>
          </a:xfrm>
          <a:prstGeom prst="rect">
            <a:avLst/>
          </a:prstGeom>
          <a:noFill/>
        </p:spPr>
        <p:txBody>
          <a:bodyPr wrap="square">
            <a:spAutoFit/>
          </a:bodyPr>
          <a:lstStyle/>
          <a:p>
            <a:pPr algn="ctr">
              <a:lnSpc>
                <a:spcPct val="107000"/>
              </a:lnSpc>
              <a:spcAft>
                <a:spcPts val="80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HỎI NHANH - ĐÁP GỌN</a:t>
            </a:r>
            <a:endParaRPr lang="en-US" sz="24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vi-VN" sz="2400">
                <a:solidFill>
                  <a:srgbClr val="000000"/>
                </a:solidFill>
                <a:effectLst/>
                <a:latin typeface="#9Slide05 Claudia" pitchFamily="2" charset="0"/>
                <a:ea typeface="Times New Roman" panose="02020603050405020304" pitchFamily="18" charset="0"/>
                <a:cs typeface="Times New Roman" panose="02020603050405020304" pitchFamily="18" charset="0"/>
              </a:rPr>
              <a:t>1. Nhà ăn nằm ở phía nào của đường số 1? </a:t>
            </a:r>
            <a:endParaRPr lang="en-US" sz="2400">
              <a:effectLst/>
              <a:latin typeface="#9Slide05 Claudia"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vi-VN" sz="2400">
                <a:solidFill>
                  <a:srgbClr val="000000"/>
                </a:solidFill>
                <a:effectLst/>
                <a:latin typeface="#9Slide05 Claudia" pitchFamily="2" charset="0"/>
                <a:ea typeface="Times New Roman" panose="02020603050405020304" pitchFamily="18" charset="0"/>
                <a:cs typeface="Times New Roman" panose="02020603050405020304" pitchFamily="18" charset="0"/>
              </a:rPr>
              <a:t>2. Đường nào chạy theo hướng  đông-tây ?</a:t>
            </a:r>
            <a:endParaRPr lang="en-US" sz="2400">
              <a:effectLst/>
              <a:latin typeface="#9Slide05 Claudia"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vi-VN" sz="2400">
                <a:solidFill>
                  <a:srgbClr val="000000"/>
                </a:solidFill>
                <a:effectLst/>
                <a:latin typeface="#9Slide05 Claudia" pitchFamily="2" charset="0"/>
                <a:ea typeface="Times New Roman" panose="02020603050405020304" pitchFamily="18" charset="0"/>
                <a:cs typeface="Times New Roman" panose="02020603050405020304" pitchFamily="18" charset="0"/>
              </a:rPr>
              <a:t> 3. Công viên nằm ở phía nào của hồ?</a:t>
            </a:r>
            <a:endParaRPr lang="en-US" sz="2400">
              <a:effectLst/>
              <a:latin typeface="#9Slide05 Claudia"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vi-VN" sz="2400">
                <a:solidFill>
                  <a:srgbClr val="000000"/>
                </a:solidFill>
                <a:effectLst/>
                <a:latin typeface="#9Slide05 Claudia" pitchFamily="2" charset="0"/>
                <a:ea typeface="Times New Roman" panose="02020603050405020304" pitchFamily="18" charset="0"/>
                <a:cs typeface="Times New Roman" panose="02020603050405020304" pitchFamily="18" charset="0"/>
              </a:rPr>
              <a:t>4. Cắm trại ở phía nào của hồ? </a:t>
            </a:r>
            <a:endParaRPr lang="en-US" sz="2400">
              <a:effectLst/>
              <a:latin typeface="#9Slide05 Claudia"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vi-VN" sz="2400">
                <a:solidFill>
                  <a:srgbClr val="000000"/>
                </a:solidFill>
                <a:effectLst/>
                <a:latin typeface="#9Slide05 Claudia" pitchFamily="2" charset="0"/>
                <a:ea typeface="Times New Roman" panose="02020603050405020304" pitchFamily="18" charset="0"/>
                <a:cs typeface="Times New Roman" panose="02020603050405020304" pitchFamily="18" charset="0"/>
              </a:rPr>
              <a:t>5. Nhà của bạn nào ở phía đông của đường số 1</a:t>
            </a:r>
            <a:endParaRPr lang="en-US" sz="2400">
              <a:effectLst/>
              <a:latin typeface="#9Slide05 Claudia" pitchFamily="2" charset="0"/>
              <a:ea typeface="Times New Roman" panose="02020603050405020304" pitchFamily="18" charset="0"/>
              <a:cs typeface="Times New Roman" panose="02020603050405020304" pitchFamily="18" charset="0"/>
            </a:endParaRPr>
          </a:p>
          <a:p>
            <a:pPr>
              <a:lnSpc>
                <a:spcPct val="107000"/>
              </a:lnSpc>
              <a:spcAft>
                <a:spcPts val="800"/>
              </a:spcAft>
            </a:pPr>
            <a:r>
              <a:rPr lang="vi-VN" sz="2400">
                <a:solidFill>
                  <a:srgbClr val="000000"/>
                </a:solidFill>
                <a:effectLst/>
                <a:latin typeface="#9Slide05 Claudia" pitchFamily="2" charset="0"/>
                <a:ea typeface="Times New Roman" panose="02020603050405020304" pitchFamily="18" charset="0"/>
                <a:cs typeface="Times New Roman" panose="02020603050405020304" pitchFamily="18" charset="0"/>
              </a:rPr>
              <a:t>6. Phía nào của hồ có một lá cờ trên đó?</a:t>
            </a:r>
            <a:endParaRPr lang="en-US" sz="2400">
              <a:effectLst/>
              <a:latin typeface="#9Slide05 Claudia" pitchFamily="2" charset="0"/>
              <a:ea typeface="Times New Roman" panose="02020603050405020304" pitchFamily="18" charset="0"/>
              <a:cs typeface="Times New Roman" panose="02020603050405020304" pitchFamily="18" charset="0"/>
            </a:endParaRPr>
          </a:p>
          <a:p>
            <a:r>
              <a:rPr lang="vi-VN" sz="2400">
                <a:solidFill>
                  <a:srgbClr val="000000"/>
                </a:solidFill>
                <a:effectLst/>
                <a:latin typeface="#9Slide05 Claudia" pitchFamily="2" charset="0"/>
                <a:ea typeface="Times New Roman" panose="02020603050405020304" pitchFamily="18" charset="0"/>
              </a:rPr>
              <a:t>7. Đường nào chạy theo hướng  bắc - nam?</a:t>
            </a:r>
            <a:endParaRPr lang="en-US" sz="2400">
              <a:latin typeface="#9Slide05 Claudia" pitchFamily="2" charset="0"/>
            </a:endParaRPr>
          </a:p>
        </p:txBody>
      </p:sp>
    </p:spTree>
    <p:extLst>
      <p:ext uri="{BB962C8B-B14F-4D97-AF65-F5344CB8AC3E}">
        <p14:creationId xmlns:p14="http://schemas.microsoft.com/office/powerpoint/2010/main" val="3008500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arn(inVertic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arn(inVertic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0" name="Rectangle 16"/>
          <p:cNvSpPr>
            <a:spLocks noChangeArrowheads="1"/>
          </p:cNvSpPr>
          <p:nvPr/>
        </p:nvSpPr>
        <p:spPr bwMode="auto">
          <a:xfrm>
            <a:off x="3200400" y="650336"/>
            <a:ext cx="5036592" cy="954297"/>
          </a:xfrm>
          <a:prstGeom prst="rect">
            <a:avLst/>
          </a:prstGeom>
          <a:solidFill>
            <a:srgbClr val="FF0066"/>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HƯỚNG DẪN VỀ NHÀ</a:t>
            </a:r>
          </a:p>
        </p:txBody>
      </p:sp>
      <p:sp>
        <p:nvSpPr>
          <p:cNvPr id="98330" name="Text Box 26"/>
          <p:cNvSpPr txBox="1">
            <a:spLocks noChangeArrowheads="1"/>
          </p:cNvSpPr>
          <p:nvPr/>
        </p:nvSpPr>
        <p:spPr bwMode="auto">
          <a:xfrm>
            <a:off x="659220" y="2146959"/>
            <a:ext cx="113803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altLang="vi-VN" sz="4000" b="0" i="0" u="none" strike="noStrike" kern="1200" cap="none" spc="0" normalizeH="0" baseline="0" noProof="0" dirty="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1</a:t>
            </a:r>
            <a:r>
              <a:rPr kumimoji="0" lang="en-US" altLang="vi-VN" sz="4000" b="0" i="0" u="none" strike="noStrike" kern="1200" cap="none" spc="0" normalizeH="0" baseline="0" noProof="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 Trả lời các câu hỏi cuối bài</a:t>
            </a:r>
            <a:endParaRPr kumimoji="0" lang="en-US" altLang="vi-VN" sz="4000" b="0" i="0" u="none" strike="noStrike" kern="1200" cap="none" spc="0" normalizeH="0" baseline="0" noProof="0" dirty="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endParaRPr>
          </a:p>
        </p:txBody>
      </p:sp>
      <p:sp>
        <p:nvSpPr>
          <p:cNvPr id="98331" name="Text Box 27"/>
          <p:cNvSpPr txBox="1">
            <a:spLocks noChangeArrowheads="1"/>
          </p:cNvSpPr>
          <p:nvPr/>
        </p:nvSpPr>
        <p:spPr bwMode="auto">
          <a:xfrm>
            <a:off x="654458" y="3521000"/>
            <a:ext cx="75825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377" rtl="0" eaLnBrk="1" fontAlgn="auto" latinLnBrk="0" hangingPunct="1">
              <a:lnSpc>
                <a:spcPct val="100000"/>
              </a:lnSpc>
              <a:spcBef>
                <a:spcPct val="50000"/>
              </a:spcBef>
              <a:spcAft>
                <a:spcPts val="0"/>
              </a:spcAft>
              <a:buClrTx/>
              <a:buSzTx/>
              <a:buFontTx/>
              <a:buNone/>
              <a:tabLst/>
              <a:defRPr/>
            </a:pPr>
            <a:r>
              <a:rPr kumimoji="0" lang="en-US" altLang="vi-VN" sz="4000" b="0" i="0" u="none" strike="noStrike" kern="1200" cap="none" spc="0" normalizeH="0" baseline="0" noProof="0" dirty="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2. </a:t>
            </a:r>
            <a:r>
              <a:rPr kumimoji="0" lang="en-US" altLang="vi-VN" sz="4000" b="0" i="0" u="none" strike="noStrike" kern="1200" cap="none" spc="0" normalizeH="0" baseline="0" noProof="0" dirty="0" err="1">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Tìm</a:t>
            </a:r>
            <a:r>
              <a:rPr kumimoji="0" lang="en-US" altLang="vi-VN" sz="4000" b="0" i="0" u="none" strike="noStrike" kern="1200" cap="none" spc="0" normalizeH="0" baseline="0" noProof="0" dirty="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 </a:t>
            </a:r>
            <a:r>
              <a:rPr kumimoji="0" lang="en-US" altLang="vi-VN" sz="4000" b="0" i="0" u="none" strike="noStrike" kern="1200" cap="none" spc="0" normalizeH="0" baseline="0" noProof="0" err="1">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hiểu</a:t>
            </a:r>
            <a:r>
              <a:rPr kumimoji="0" lang="en-US" altLang="vi-VN" sz="4000" b="0" i="0" u="none" strike="noStrike" kern="1200" cap="none" spc="0" normalizeH="0" baseline="0" noProof="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 bài</a:t>
            </a:r>
            <a:r>
              <a:rPr kumimoji="0" lang="vi-VN" altLang="vi-VN" sz="4000" b="0" i="0" u="none" strike="noStrike" kern="1200" cap="none" spc="0" normalizeH="0" baseline="0" noProof="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 </a:t>
            </a:r>
            <a:r>
              <a:rPr kumimoji="0" lang="en-US" altLang="vi-VN" sz="4000" b="0" i="0" u="none" strike="noStrike" kern="1200" cap="none" spc="0" normalizeH="0" baseline="0" noProof="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rPr>
              <a:t> mới</a:t>
            </a:r>
            <a:endParaRPr kumimoji="0" lang="en-US" altLang="vi-VN" sz="4000" b="0" i="0" u="none" strike="noStrike" kern="1200" cap="none" spc="0" normalizeH="0" baseline="0" noProof="0" dirty="0">
              <a:ln>
                <a:noFill/>
              </a:ln>
              <a:solidFill>
                <a:srgbClr val="0000FF"/>
              </a:solidFill>
              <a:effectLst/>
              <a:uLnTx/>
              <a:uFillTx/>
              <a:latin typeface="#9Slide05 Fourth Medium" panose="00000600000000000000" pitchFamily="2" charset="0"/>
              <a:ea typeface="+mn-ea"/>
              <a:cs typeface="Times New Roman" panose="02020603050405020304" pitchFamily="18" charset="0"/>
              <a:sym typeface="Arial"/>
            </a:endParaRPr>
          </a:p>
        </p:txBody>
      </p:sp>
      <p:pic>
        <p:nvPicPr>
          <p:cNvPr id="3" name="Hình ảnh 2">
            <a:extLst>
              <a:ext uri="{FF2B5EF4-FFF2-40B4-BE49-F238E27FC236}">
                <a16:creationId xmlns:a16="http://schemas.microsoft.com/office/drawing/2014/main" id="{B5406B7E-E354-4E85-8790-BC82683276EB}"/>
              </a:ext>
            </a:extLst>
          </p:cNvPr>
          <p:cNvPicPr>
            <a:picLocks noChangeAspect="1"/>
          </p:cNvPicPr>
          <p:nvPr/>
        </p:nvPicPr>
        <p:blipFill>
          <a:blip r:embed="rId2"/>
          <a:stretch>
            <a:fillRect/>
          </a:stretch>
        </p:blipFill>
        <p:spPr>
          <a:xfrm>
            <a:off x="7772400" y="2590800"/>
            <a:ext cx="4160154" cy="4160154"/>
          </a:xfrm>
          <a:prstGeom prst="rect">
            <a:avLst/>
          </a:prstGeom>
        </p:spPr>
      </p:pic>
    </p:spTree>
    <p:extLst>
      <p:ext uri="{BB962C8B-B14F-4D97-AF65-F5344CB8AC3E}">
        <p14:creationId xmlns:p14="http://schemas.microsoft.com/office/powerpoint/2010/main" val="3990905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8320"/>
                                        </p:tgtEl>
                                        <p:attrNameLst>
                                          <p:attrName>style.visibility</p:attrName>
                                        </p:attrNameLst>
                                      </p:cBhvr>
                                      <p:to>
                                        <p:strVal val="visible"/>
                                      </p:to>
                                    </p:set>
                                    <p:anim calcmode="lin" valueType="num">
                                      <p:cBhvr>
                                        <p:cTn id="7" dur="500" fill="hold"/>
                                        <p:tgtEl>
                                          <p:spTgt spid="98320"/>
                                        </p:tgtEl>
                                        <p:attrNameLst>
                                          <p:attrName>ppt_w</p:attrName>
                                        </p:attrNameLst>
                                      </p:cBhvr>
                                      <p:tavLst>
                                        <p:tav tm="0">
                                          <p:val>
                                            <p:fltVal val="0"/>
                                          </p:val>
                                        </p:tav>
                                        <p:tav tm="100000">
                                          <p:val>
                                            <p:strVal val="#ppt_w"/>
                                          </p:val>
                                        </p:tav>
                                      </p:tavLst>
                                    </p:anim>
                                    <p:anim calcmode="lin" valueType="num">
                                      <p:cBhvr>
                                        <p:cTn id="8" dur="500" fill="hold"/>
                                        <p:tgtEl>
                                          <p:spTgt spid="98320"/>
                                        </p:tgtEl>
                                        <p:attrNameLst>
                                          <p:attrName>ppt_h</p:attrName>
                                        </p:attrNameLst>
                                      </p:cBhvr>
                                      <p:tavLst>
                                        <p:tav tm="0">
                                          <p:val>
                                            <p:fltVal val="0"/>
                                          </p:val>
                                        </p:tav>
                                        <p:tav tm="100000">
                                          <p:val>
                                            <p:strVal val="#ppt_h"/>
                                          </p:val>
                                        </p:tav>
                                      </p:tavLst>
                                    </p:anim>
                                    <p:animEffect transition="in" filter="fade">
                                      <p:cBhvr>
                                        <p:cTn id="9" dur="500"/>
                                        <p:tgtEl>
                                          <p:spTgt spid="983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98330"/>
                                        </p:tgtEl>
                                        <p:attrNameLst>
                                          <p:attrName>style.visibility</p:attrName>
                                        </p:attrNameLst>
                                      </p:cBhvr>
                                      <p:to>
                                        <p:strVal val="visible"/>
                                      </p:to>
                                    </p:set>
                                    <p:anim from="(-#ppt_w/2)" to="(#ppt_x)" calcmode="lin" valueType="num">
                                      <p:cBhvr>
                                        <p:cTn id="14" dur="600" fill="hold">
                                          <p:stCondLst>
                                            <p:cond delay="0"/>
                                          </p:stCondLst>
                                        </p:cTn>
                                        <p:tgtEl>
                                          <p:spTgt spid="98330"/>
                                        </p:tgtEl>
                                        <p:attrNameLst>
                                          <p:attrName>ppt_x</p:attrName>
                                        </p:attrNameLst>
                                      </p:cBhvr>
                                    </p:anim>
                                    <p:anim from="0" to="-1.0" calcmode="lin" valueType="num">
                                      <p:cBhvr>
                                        <p:cTn id="15" dur="200" decel="50000" autoRev="1" fill="hold">
                                          <p:stCondLst>
                                            <p:cond delay="600"/>
                                          </p:stCondLst>
                                        </p:cTn>
                                        <p:tgtEl>
                                          <p:spTgt spid="98330"/>
                                        </p:tgtEl>
                                        <p:attrNameLst>
                                          <p:attrName>xshear</p:attrName>
                                        </p:attrNameLst>
                                      </p:cBhvr>
                                    </p:anim>
                                    <p:animScale>
                                      <p:cBhvr>
                                        <p:cTn id="16" dur="200" decel="100000" autoRev="1" fill="hold">
                                          <p:stCondLst>
                                            <p:cond delay="600"/>
                                          </p:stCondLst>
                                        </p:cTn>
                                        <p:tgtEl>
                                          <p:spTgt spid="98330"/>
                                        </p:tgtEl>
                                      </p:cBhvr>
                                      <p:from x="100000" y="100000"/>
                                      <p:to x="80000" y="100000"/>
                                    </p:animScale>
                                    <p:anim by="(#ppt_h/3+#ppt_w*0.1)" calcmode="lin" valueType="num">
                                      <p:cBhvr additive="sum">
                                        <p:cTn id="17" dur="200" decel="100000" autoRev="1" fill="hold">
                                          <p:stCondLst>
                                            <p:cond delay="600"/>
                                          </p:stCondLst>
                                        </p:cTn>
                                        <p:tgtEl>
                                          <p:spTgt spid="98330"/>
                                        </p:tgtEl>
                                        <p:attrNameLst>
                                          <p:attrName>ppt_x</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8331"/>
                                        </p:tgtEl>
                                        <p:attrNameLst>
                                          <p:attrName>style.visibility</p:attrName>
                                        </p:attrNameLst>
                                      </p:cBhvr>
                                      <p:to>
                                        <p:strVal val="visible"/>
                                      </p:to>
                                    </p:set>
                                    <p:animEffect transition="in" filter="fade">
                                      <p:cBhvr>
                                        <p:cTn id="22" dur="800" decel="100000"/>
                                        <p:tgtEl>
                                          <p:spTgt spid="98331"/>
                                        </p:tgtEl>
                                      </p:cBhvr>
                                    </p:animEffect>
                                    <p:anim calcmode="lin" valueType="num">
                                      <p:cBhvr>
                                        <p:cTn id="23" dur="800" decel="100000" fill="hold"/>
                                        <p:tgtEl>
                                          <p:spTgt spid="98331"/>
                                        </p:tgtEl>
                                        <p:attrNameLst>
                                          <p:attrName>style.rotation</p:attrName>
                                        </p:attrNameLst>
                                      </p:cBhvr>
                                      <p:tavLst>
                                        <p:tav tm="0">
                                          <p:val>
                                            <p:fltVal val="-90"/>
                                          </p:val>
                                        </p:tav>
                                        <p:tav tm="100000">
                                          <p:val>
                                            <p:fltVal val="0"/>
                                          </p:val>
                                        </p:tav>
                                      </p:tavLst>
                                    </p:anim>
                                    <p:anim calcmode="lin" valueType="num">
                                      <p:cBhvr>
                                        <p:cTn id="24" dur="800" decel="100000" fill="hold"/>
                                        <p:tgtEl>
                                          <p:spTgt spid="98331"/>
                                        </p:tgtEl>
                                        <p:attrNameLst>
                                          <p:attrName>ppt_x</p:attrName>
                                        </p:attrNameLst>
                                      </p:cBhvr>
                                      <p:tavLst>
                                        <p:tav tm="0">
                                          <p:val>
                                            <p:strVal val="#ppt_x+0.4"/>
                                          </p:val>
                                        </p:tav>
                                        <p:tav tm="100000">
                                          <p:val>
                                            <p:strVal val="#ppt_x-0.05"/>
                                          </p:val>
                                        </p:tav>
                                      </p:tavLst>
                                    </p:anim>
                                    <p:anim calcmode="lin" valueType="num">
                                      <p:cBhvr>
                                        <p:cTn id="25" dur="800" decel="100000" fill="hold"/>
                                        <p:tgtEl>
                                          <p:spTgt spid="983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83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83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0" grpId="0" animBg="1"/>
      <p:bldP spid="98330" grpId="0"/>
      <p:bldP spid="9833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219201" y="1163751"/>
            <a:ext cx="10591800"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2060"/>
                </a:solidFill>
                <a:latin typeface="Times New Roman" panose="02020603050405020304" pitchFamily="18" charset="0"/>
                <a:cs typeface="Times New Roman" panose="02020603050405020304" pitchFamily="18" charset="0"/>
              </a:rPr>
              <a:t>Phép chiếu nào cho bản đồ có các đường kinh tuyến và vĩ tuyến đều là đường thẳng song song và vuông góc với nhau</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2060"/>
                </a:solidFill>
                <a:effectLst/>
                <a:uLnTx/>
                <a:uFillTx/>
                <a:latin typeface="Calibri" panose="020F0502020204030204"/>
                <a:ea typeface="+mn-ea"/>
                <a:cs typeface="+mn-cs"/>
              </a:rPr>
              <a:t>Phép</a:t>
            </a:r>
            <a:r>
              <a:rPr kumimoji="0" lang="vi-VN" sz="3200" b="1" i="0" u="none" strike="noStrike" kern="1200" cap="none" spc="0" normalizeH="0" noProof="0">
                <a:ln>
                  <a:noFill/>
                </a:ln>
                <a:solidFill>
                  <a:srgbClr val="002060"/>
                </a:solidFill>
                <a:effectLst/>
                <a:uLnTx/>
                <a:uFillTx/>
                <a:latin typeface="Calibri" panose="020F0502020204030204"/>
                <a:ea typeface="+mn-ea"/>
                <a:cs typeface="+mn-cs"/>
              </a:rPr>
              <a:t> chiếu hình trụ đứng</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1674760" y="3013502"/>
            <a:ext cx="884248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của</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 là</a:t>
            </a:r>
            <a:r>
              <a:rPr lang="vi-VN" sz="4800" b="1">
                <a:solidFill>
                  <a:srgbClr val="FF0000"/>
                </a:solidFill>
                <a:latin typeface="Calibri" panose="020F0502020204030204"/>
              </a:rPr>
              <a:t> 9 điểm miệng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1364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noProof="0">
                <a:solidFill>
                  <a:srgbClr val="002060"/>
                </a:solidFill>
                <a:latin typeface="Times New Roman" panose="02020603050405020304" pitchFamily="18" charset="0"/>
                <a:cs typeface="Times New Roman" panose="02020603050405020304" pitchFamily="18" charset="0"/>
              </a:rPr>
              <a:t>Đầu phía trên của kinh tuyến chỉ hướng nào?</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2060"/>
                </a:solidFill>
                <a:latin typeface="Calibri" panose="020F0502020204030204"/>
              </a:rPr>
              <a:t>Hướng Bắc</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2607640" y="3013502"/>
            <a:ext cx="6976718"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err="1">
                <a:ln>
                  <a:noFill/>
                </a:ln>
                <a:solidFill>
                  <a:srgbClr val="FF0000"/>
                </a:solidFill>
                <a:effectLst/>
                <a:uLnTx/>
                <a:uFillTx/>
                <a:latin typeface="Calibri" panose="020F0502020204030204"/>
                <a:ea typeface="+mn-ea"/>
                <a:cs typeface="+mn-cs"/>
              </a:rPr>
              <a:t>Chúc</a:t>
            </a: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vi-VN" sz="4800" b="1" i="0" u="none" strike="noStrike" kern="1200" cap="none" spc="0" normalizeH="0" baseline="0" noProof="0">
                <a:ln>
                  <a:noFill/>
                </a:ln>
                <a:solidFill>
                  <a:srgbClr val="FF0000"/>
                </a:solidFill>
                <a:effectLst/>
                <a:uLnTx/>
                <a:uFillTx/>
                <a:latin typeface="Calibri" panose="020F0502020204030204"/>
                <a:ea typeface="+mn-ea"/>
                <a:cs typeface="+mn-cs"/>
              </a:rPr>
              <a:t>bạn</a:t>
            </a:r>
            <a:r>
              <a:rPr kumimoji="0" lang="vi-VN" sz="4800" b="1" i="0" u="none" strike="noStrike" kern="1200" cap="none" spc="0" normalizeH="0" noProof="0">
                <a:ln>
                  <a:noFill/>
                </a:ln>
                <a:solidFill>
                  <a:srgbClr val="FF0000"/>
                </a:solidFill>
                <a:effectLst/>
                <a:uLnTx/>
                <a:uFillTx/>
                <a:latin typeface="Calibri" panose="020F0502020204030204"/>
                <a:ea typeface="+mn-ea"/>
                <a:cs typeface="+mn-cs"/>
              </a:rPr>
              <a:t> may mắn lần sau</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36136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2060"/>
                </a:solidFill>
                <a:latin typeface="Times New Roman" panose="02020603050405020304" pitchFamily="18" charset="0"/>
                <a:cs typeface="Times New Roman" panose="02020603050405020304" pitchFamily="18" charset="0"/>
              </a:rPr>
              <a:t>Đối với các bản đồ không có các đường kinh, vĩ tuyến, cần dựa vào đâu để xác định phương hướng trên bản đồ?</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2060"/>
                </a:solidFill>
                <a:latin typeface="Calibri" panose="020F0502020204030204"/>
              </a:rPr>
              <a:t>Mũi tên chỉ hướng Bắc</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1898506" y="3013502"/>
            <a:ext cx="8394990"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quà</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của</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là</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cây</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bút</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8902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6"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2060"/>
                </a:solidFill>
                <a:latin typeface="Times New Roman" panose="02020603050405020304" pitchFamily="18" charset="0"/>
                <a:cs typeface="Times New Roman" panose="02020603050405020304" pitchFamily="18" charset="0"/>
              </a:rPr>
              <a:t>Trong Quân Đội người ta thường dùng bản đồ nào</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2060"/>
                </a:solidFill>
                <a:latin typeface="Calibri" panose="020F0502020204030204"/>
              </a:rPr>
              <a:t>Bản đồ địa hình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866846" y="3013502"/>
            <a:ext cx="1045831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mừng</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err="1">
                <a:ln>
                  <a:noFill/>
                </a:ln>
                <a:solidFill>
                  <a:srgbClr val="FF0000"/>
                </a:solidFill>
                <a:effectLst/>
                <a:uLnTx/>
                <a:uFillTx/>
                <a:latin typeface="Calibri" panose="020F0502020204030204"/>
                <a:ea typeface="+mn-ea"/>
                <a:cs typeface="+mn-cs"/>
              </a:rPr>
              <a:t>được</a:t>
            </a: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vi-VN" sz="4800" b="1" i="0" u="none" strike="noStrike" kern="1200" cap="none" spc="0" normalizeH="0" baseline="0" noProof="0">
                <a:ln>
                  <a:noFill/>
                </a:ln>
                <a:solidFill>
                  <a:srgbClr val="FF0000"/>
                </a:solidFill>
                <a:effectLst/>
                <a:uLnTx/>
                <a:uFillTx/>
                <a:latin typeface="Calibri" panose="020F0502020204030204"/>
                <a:ea typeface="+mn-ea"/>
                <a:cs typeface="+mn-cs"/>
              </a:rPr>
              <a:t>10</a:t>
            </a:r>
            <a:r>
              <a:rPr kumimoji="0" lang="en-US" sz="4800" b="1"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miệng</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1063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ài 2. Các yếu tố cơ bản của bản đồ- Địa lí 6 (Phần 1)- Cánh diều (online-video-cutter.com)">
            <a:hlinkClick r:id="" action="ppaction://media"/>
            <a:extLst>
              <a:ext uri="{FF2B5EF4-FFF2-40B4-BE49-F238E27FC236}">
                <a16:creationId xmlns:a16="http://schemas.microsoft.com/office/drawing/2014/main" id="{7E0C3303-5394-4A64-8B75-500BA6DBAD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20752445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ách xác định phương hướng trên bản đồ – Tôi với bạn">
            <a:extLst>
              <a:ext uri="{FF2B5EF4-FFF2-40B4-BE49-F238E27FC236}">
                <a16:creationId xmlns:a16="http://schemas.microsoft.com/office/drawing/2014/main" id="{38569CB6-F2C8-4CA3-9585-DBE7B3FE3251}"/>
              </a:ext>
            </a:extLst>
          </p:cNvPr>
          <p:cNvPicPr>
            <a:picLocks noChangeAspect="1" noChangeArrowheads="1"/>
          </p:cNvPicPr>
          <p:nvPr/>
        </p:nvPicPr>
        <p:blipFill rotWithShape="1">
          <a:blip r:embed="rId2">
            <a:alphaModFix amt="80000"/>
            <a:extLst>
              <a:ext uri="{28A0092B-C50C-407E-A947-70E740481C1C}">
                <a14:useLocalDpi xmlns:a14="http://schemas.microsoft.com/office/drawing/2010/main" val="0"/>
              </a:ext>
            </a:extLst>
          </a:blip>
          <a:srcRect b="1834"/>
          <a:stretch/>
        </p:blipFill>
        <p:spPr bwMode="auto">
          <a:xfrm>
            <a:off x="1066799" y="1529259"/>
            <a:ext cx="9988255" cy="5490823"/>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70E7D539-0915-48F4-9219-0BC5DD47D250}"/>
              </a:ext>
            </a:extLst>
          </p:cNvPr>
          <p:cNvSpPr txBox="1"/>
          <p:nvPr/>
        </p:nvSpPr>
        <p:spPr>
          <a:xfrm>
            <a:off x="530192" y="457200"/>
            <a:ext cx="11061468" cy="2588458"/>
          </a:xfrm>
          <a:prstGeom prst="rect">
            <a:avLst/>
          </a:prstGeom>
        </p:spPr>
        <p:txBody>
          <a:bodyPr vert="horz" lIns="91440" tIns="45720" rIns="91440" bIns="45720" rtlCol="0">
            <a:normAutofit/>
          </a:bodyPr>
          <a:lstStyle/>
          <a:p>
            <a:pPr algn="ctr">
              <a:lnSpc>
                <a:spcPct val="90000"/>
              </a:lnSpc>
              <a:spcAft>
                <a:spcPts val="800"/>
              </a:spcAft>
            </a:pPr>
            <a:r>
              <a:rPr lang="en-US" sz="3200" b="1">
                <a:solidFill>
                  <a:srgbClr val="FF0000"/>
                </a:solidFill>
                <a:effectLst/>
                <a:latin typeface="#9Slide04 SVNNaive Inline" panose="02010503010101020104" pitchFamily="2" charset="0"/>
              </a:rPr>
              <a:t>Bài 2: BẢN ĐỒ. MỘT SỐ LƯỚI KINH, VĨ TUYẾN</a:t>
            </a:r>
            <a:endParaRPr lang="en-US" sz="3200" b="1">
              <a:solidFill>
                <a:srgbClr val="FF0000"/>
              </a:solidFill>
              <a:latin typeface="#9Slide04 SVNNaive Inline" panose="02010503010101020104" pitchFamily="2" charset="0"/>
            </a:endParaRPr>
          </a:p>
          <a:p>
            <a:pPr algn="ctr">
              <a:lnSpc>
                <a:spcPct val="90000"/>
              </a:lnSpc>
              <a:spcAft>
                <a:spcPts val="800"/>
              </a:spcAft>
            </a:pPr>
            <a:r>
              <a:rPr lang="en-US" sz="3200" b="1">
                <a:solidFill>
                  <a:srgbClr val="FF0000"/>
                </a:solidFill>
                <a:effectLst/>
                <a:latin typeface="#9Slide04 SVNNaive Inline" panose="02010503010101020104" pitchFamily="2" charset="0"/>
              </a:rPr>
              <a:t>PHƯƠNG HƯỚNG TRÊN BẢN ĐỒ</a:t>
            </a:r>
            <a:endParaRPr lang="en-US" sz="3200">
              <a:solidFill>
                <a:srgbClr val="FF0000"/>
              </a:solidFill>
              <a:effectLst/>
              <a:latin typeface="#9Slide04 SVNNaive Inline" panose="02010503010101020104" pitchFamily="2" charset="0"/>
            </a:endParaRPr>
          </a:p>
        </p:txBody>
      </p:sp>
    </p:spTree>
    <p:extLst>
      <p:ext uri="{BB962C8B-B14F-4D97-AF65-F5344CB8AC3E}">
        <p14:creationId xmlns:p14="http://schemas.microsoft.com/office/powerpoint/2010/main" val="4042919121"/>
      </p:ext>
    </p:extLst>
  </p:cSld>
  <p:clrMapOvr>
    <a:masterClrMapping/>
  </p:clrMapOvr>
  <p:transition spd="slow">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ình chữ nhật: Góc Tròn 12">
            <a:extLst>
              <a:ext uri="{FF2B5EF4-FFF2-40B4-BE49-F238E27FC236}">
                <a16:creationId xmlns:a16="http://schemas.microsoft.com/office/drawing/2014/main" id="{793B754B-4E4A-498E-BC7E-6803349F1478}"/>
              </a:ext>
            </a:extLst>
          </p:cNvPr>
          <p:cNvSpPr/>
          <p:nvPr/>
        </p:nvSpPr>
        <p:spPr>
          <a:xfrm>
            <a:off x="5257800" y="5418291"/>
            <a:ext cx="5181602" cy="1066800"/>
          </a:xfrm>
          <a:prstGeom prst="roundRect">
            <a:avLst/>
          </a:prstGeom>
          <a:solidFill>
            <a:srgbClr val="FFFFFF"/>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9Slide03 AmpleSoft Bold" panose="02000000000000000000" pitchFamily="2" charset="0"/>
              <a:ea typeface="+mn-ea"/>
              <a:cs typeface="+mn-cs"/>
            </a:endParaRPr>
          </a:p>
        </p:txBody>
      </p:sp>
      <p:sp>
        <p:nvSpPr>
          <p:cNvPr id="16" name="Hình Bầu dục 15">
            <a:extLst>
              <a:ext uri="{FF2B5EF4-FFF2-40B4-BE49-F238E27FC236}">
                <a16:creationId xmlns:a16="http://schemas.microsoft.com/office/drawing/2014/main" id="{77036D97-EAFF-4DE2-80B1-61273B6738C2}"/>
              </a:ext>
            </a:extLst>
          </p:cNvPr>
          <p:cNvSpPr/>
          <p:nvPr/>
        </p:nvSpPr>
        <p:spPr>
          <a:xfrm>
            <a:off x="4416761" y="5319054"/>
            <a:ext cx="1219200" cy="11430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2">
            <a:extLst>
              <a:ext uri="{FF2B5EF4-FFF2-40B4-BE49-F238E27FC236}">
                <a16:creationId xmlns:a16="http://schemas.microsoft.com/office/drawing/2014/main" id="{D4C8F3E0-1132-4712-9FAD-40E51319557D}"/>
              </a:ext>
            </a:extLst>
          </p:cNvPr>
          <p:cNvSpPr/>
          <p:nvPr/>
        </p:nvSpPr>
        <p:spPr>
          <a:xfrm>
            <a:off x="6934200" y="1232043"/>
            <a:ext cx="4840898" cy="1066800"/>
          </a:xfrm>
          <a:prstGeom prst="roundRect">
            <a:avLst/>
          </a:prstGeom>
          <a:solidFill>
            <a:srgbClr val="FFFFFF"/>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endParaRPr>
          </a:p>
        </p:txBody>
      </p:sp>
      <p:sp>
        <p:nvSpPr>
          <p:cNvPr id="2" name="Hình Bầu dục 1">
            <a:extLst>
              <a:ext uri="{FF2B5EF4-FFF2-40B4-BE49-F238E27FC236}">
                <a16:creationId xmlns:a16="http://schemas.microsoft.com/office/drawing/2014/main" id="{1EC4EB8A-7C1E-4FA0-80EF-9A46CF04BD50}"/>
              </a:ext>
            </a:extLst>
          </p:cNvPr>
          <p:cNvSpPr/>
          <p:nvPr/>
        </p:nvSpPr>
        <p:spPr>
          <a:xfrm>
            <a:off x="6121400" y="1143000"/>
            <a:ext cx="1139034" cy="11430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ình Bầu dục 3">
            <a:extLst>
              <a:ext uri="{FF2B5EF4-FFF2-40B4-BE49-F238E27FC236}">
                <a16:creationId xmlns:a16="http://schemas.microsoft.com/office/drawing/2014/main" id="{C55DDD09-54FC-4E2D-A145-C3DC0FBB1007}"/>
              </a:ext>
            </a:extLst>
          </p:cNvPr>
          <p:cNvSpPr/>
          <p:nvPr/>
        </p:nvSpPr>
        <p:spPr>
          <a:xfrm>
            <a:off x="6210300" y="1232043"/>
            <a:ext cx="925465" cy="990600"/>
          </a:xfrm>
          <a:prstGeom prst="ellipse">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7030A0"/>
                </a:solidFill>
                <a:effectLst/>
                <a:uLnTx/>
                <a:uFillTx/>
                <a:latin typeface="#9Slide03 AmpleSoft Bold" panose="02000000000000000000" pitchFamily="2" charset="0"/>
                <a:ea typeface="+mn-ea"/>
                <a:cs typeface="+mn-cs"/>
              </a:rPr>
              <a:t>1</a:t>
            </a:r>
            <a:endParaRPr kumimoji="0" lang="en-US" sz="4800" b="0" i="0" u="none" strike="noStrike" kern="1200" cap="none" spc="0" normalizeH="0" baseline="0" noProof="0">
              <a:ln>
                <a:noFill/>
              </a:ln>
              <a:solidFill>
                <a:srgbClr val="7030A0"/>
              </a:solidFill>
              <a:effectLst/>
              <a:uLnTx/>
              <a:uFillTx/>
              <a:latin typeface="#9Slide03 AmpleSoft Bold" panose="02000000000000000000" pitchFamily="2" charset="0"/>
              <a:ea typeface="+mn-ea"/>
              <a:cs typeface="+mn-cs"/>
            </a:endParaRPr>
          </a:p>
        </p:txBody>
      </p:sp>
      <p:sp>
        <p:nvSpPr>
          <p:cNvPr id="6" name="Hộp Văn bản 5">
            <a:extLst>
              <a:ext uri="{FF2B5EF4-FFF2-40B4-BE49-F238E27FC236}">
                <a16:creationId xmlns:a16="http://schemas.microsoft.com/office/drawing/2014/main" id="{6EEDABD7-D16A-4AC3-8968-CB0F98CC951B}"/>
              </a:ext>
            </a:extLst>
          </p:cNvPr>
          <p:cNvSpPr txBox="1"/>
          <p:nvPr/>
        </p:nvSpPr>
        <p:spPr>
          <a:xfrm>
            <a:off x="7452617" y="1434955"/>
            <a:ext cx="4235784" cy="584775"/>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7030A0"/>
                </a:solidFill>
                <a:latin typeface="#9Slide05 Fourth Medium" panose="00000600000000000000" pitchFamily="2" charset="0"/>
              </a:rPr>
              <a:t>Khái niệm bản đồ</a:t>
            </a:r>
            <a:endParaRPr kumimoji="0" lang="en-US" sz="3200" b="0" i="0" u="none" strike="noStrike" kern="1200" cap="none" spc="0" normalizeH="0" baseline="0" noProof="0">
              <a:ln>
                <a:noFill/>
              </a:ln>
              <a:solidFill>
                <a:srgbClr val="7030A0"/>
              </a:solidFill>
              <a:effectLst/>
              <a:uLnTx/>
              <a:uFillTx/>
              <a:latin typeface="#9Slide05 Fourth Medium" panose="00000600000000000000" pitchFamily="2" charset="0"/>
              <a:ea typeface="+mn-ea"/>
              <a:cs typeface="+mn-cs"/>
            </a:endParaRPr>
          </a:p>
        </p:txBody>
      </p:sp>
      <p:sp>
        <p:nvSpPr>
          <p:cNvPr id="7" name="Hình chữ nhật: Góc Tròn 6">
            <a:extLst>
              <a:ext uri="{FF2B5EF4-FFF2-40B4-BE49-F238E27FC236}">
                <a16:creationId xmlns:a16="http://schemas.microsoft.com/office/drawing/2014/main" id="{182D7631-3FD3-464D-AA81-24E2E760D1BF}"/>
              </a:ext>
            </a:extLst>
          </p:cNvPr>
          <p:cNvSpPr/>
          <p:nvPr/>
        </p:nvSpPr>
        <p:spPr>
          <a:xfrm>
            <a:off x="6461461" y="3127960"/>
            <a:ext cx="5181602" cy="1066800"/>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9Slide03 AmpleSoft Bold" panose="02000000000000000000" pitchFamily="2" charset="0"/>
              <a:ea typeface="+mn-ea"/>
              <a:cs typeface="+mn-cs"/>
            </a:endParaRPr>
          </a:p>
        </p:txBody>
      </p:sp>
      <p:sp>
        <p:nvSpPr>
          <p:cNvPr id="8" name="Hình Bầu dục 7">
            <a:extLst>
              <a:ext uri="{FF2B5EF4-FFF2-40B4-BE49-F238E27FC236}">
                <a16:creationId xmlns:a16="http://schemas.microsoft.com/office/drawing/2014/main" id="{144E8CCD-ECF7-4ECB-B387-5C59A2E04D14}"/>
              </a:ext>
            </a:extLst>
          </p:cNvPr>
          <p:cNvSpPr/>
          <p:nvPr/>
        </p:nvSpPr>
        <p:spPr>
          <a:xfrm>
            <a:off x="5623261" y="3077445"/>
            <a:ext cx="1219200" cy="1143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ình Bầu dục 8">
            <a:extLst>
              <a:ext uri="{FF2B5EF4-FFF2-40B4-BE49-F238E27FC236}">
                <a16:creationId xmlns:a16="http://schemas.microsoft.com/office/drawing/2014/main" id="{94FCD0A3-5BAE-4909-952F-E9CAF51FE8FD}"/>
              </a:ext>
            </a:extLst>
          </p:cNvPr>
          <p:cNvSpPr/>
          <p:nvPr/>
        </p:nvSpPr>
        <p:spPr>
          <a:xfrm>
            <a:off x="5737561" y="3153645"/>
            <a:ext cx="990600" cy="990600"/>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7030A0"/>
                </a:solidFill>
                <a:effectLst/>
                <a:uLnTx/>
                <a:uFillTx/>
                <a:latin typeface="#9Slide03 AmpleSoft Bold" panose="02000000000000000000" pitchFamily="2" charset="0"/>
                <a:ea typeface="+mn-ea"/>
                <a:cs typeface="+mn-cs"/>
              </a:rPr>
              <a:t>2</a:t>
            </a:r>
            <a:endParaRPr kumimoji="0" lang="en-US" sz="4800" b="0" i="0" u="none" strike="noStrike" kern="1200" cap="none" spc="0" normalizeH="0" baseline="0" noProof="0">
              <a:ln>
                <a:noFill/>
              </a:ln>
              <a:solidFill>
                <a:srgbClr val="7030A0"/>
              </a:solidFill>
              <a:effectLst/>
              <a:uLnTx/>
              <a:uFillTx/>
              <a:latin typeface="#9Slide03 AmpleSoft Bold" panose="02000000000000000000" pitchFamily="2" charset="0"/>
              <a:ea typeface="+mn-ea"/>
              <a:cs typeface="+mn-cs"/>
            </a:endParaRPr>
          </a:p>
        </p:txBody>
      </p:sp>
      <p:sp>
        <p:nvSpPr>
          <p:cNvPr id="10" name="Hộp Văn bản 9">
            <a:extLst>
              <a:ext uri="{FF2B5EF4-FFF2-40B4-BE49-F238E27FC236}">
                <a16:creationId xmlns:a16="http://schemas.microsoft.com/office/drawing/2014/main" id="{43EDEE5E-B0D6-4D4B-8432-65D7EC21D21E}"/>
              </a:ext>
            </a:extLst>
          </p:cNvPr>
          <p:cNvSpPr txBox="1"/>
          <p:nvPr/>
        </p:nvSpPr>
        <p:spPr>
          <a:xfrm>
            <a:off x="7076300" y="3143227"/>
            <a:ext cx="45339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7030A0"/>
                </a:solidFill>
                <a:latin typeface="#9Slide05 Fourth Medium" panose="00000600000000000000" pitchFamily="2" charset="0"/>
              </a:rPr>
              <a:t>Một số lưới kinh vĩ tuyến của bản đồ thế giới</a:t>
            </a:r>
            <a:endParaRPr kumimoji="0" lang="en-US" sz="3200" b="0" i="0" u="none" strike="noStrike" kern="1200" cap="none" spc="0" normalizeH="0" baseline="0" noProof="0">
              <a:ln>
                <a:noFill/>
              </a:ln>
              <a:solidFill>
                <a:srgbClr val="7030A0"/>
              </a:solidFill>
              <a:effectLst/>
              <a:uLnTx/>
              <a:uFillTx/>
              <a:latin typeface="#9Slide05 Fourth Medium" panose="00000600000000000000" pitchFamily="2" charset="0"/>
              <a:ea typeface="+mn-ea"/>
              <a:cs typeface="+mn-cs"/>
            </a:endParaRPr>
          </a:p>
        </p:txBody>
      </p:sp>
      <p:sp>
        <p:nvSpPr>
          <p:cNvPr id="12" name="Hộp Văn bản 11">
            <a:extLst>
              <a:ext uri="{FF2B5EF4-FFF2-40B4-BE49-F238E27FC236}">
                <a16:creationId xmlns:a16="http://schemas.microsoft.com/office/drawing/2014/main" id="{31CBEBB1-EA70-4608-9FDC-E17D0C0EF45B}"/>
              </a:ext>
            </a:extLst>
          </p:cNvPr>
          <p:cNvSpPr txBox="1"/>
          <p:nvPr/>
        </p:nvSpPr>
        <p:spPr>
          <a:xfrm>
            <a:off x="340965" y="228600"/>
            <a:ext cx="4719263" cy="769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4400" b="1" i="0" u="none" strike="noStrike" kern="1200" cap="none" spc="0" normalizeH="0" baseline="0" noProof="0">
                <a:ln>
                  <a:noFill/>
                </a:ln>
                <a:solidFill>
                  <a:srgbClr val="FF0066"/>
                </a:solidFill>
                <a:effectLst/>
                <a:uLnTx/>
                <a:uFillTx/>
                <a:latin typeface="#9Slide03 AmpleSoft Bold" panose="02000000000000000000" pitchFamily="2" charset="0"/>
                <a:ea typeface="+mn-ea"/>
                <a:cs typeface="+mn-cs"/>
              </a:rPr>
              <a:t>NỘI DUNG CHÍNH</a:t>
            </a:r>
            <a:endParaRPr kumimoji="0" lang="en-US" sz="4400" b="1" i="0" u="none" strike="noStrike" kern="1200" cap="none" spc="0" normalizeH="0" baseline="0" noProof="0">
              <a:ln>
                <a:noFill/>
              </a:ln>
              <a:solidFill>
                <a:srgbClr val="FF0066"/>
              </a:solidFill>
              <a:effectLst/>
              <a:uLnTx/>
              <a:uFillTx/>
              <a:latin typeface="#9Slide03 AmpleSoft Bold" panose="02000000000000000000" pitchFamily="2" charset="0"/>
              <a:ea typeface="+mn-ea"/>
              <a:cs typeface="+mn-cs"/>
            </a:endParaRPr>
          </a:p>
        </p:txBody>
      </p:sp>
      <p:sp>
        <p:nvSpPr>
          <p:cNvPr id="14" name="Hình Bầu dục 13">
            <a:extLst>
              <a:ext uri="{FF2B5EF4-FFF2-40B4-BE49-F238E27FC236}">
                <a16:creationId xmlns:a16="http://schemas.microsoft.com/office/drawing/2014/main" id="{BADE5C25-0382-4E59-B363-ADFCCDFE2E9D}"/>
              </a:ext>
            </a:extLst>
          </p:cNvPr>
          <p:cNvSpPr/>
          <p:nvPr/>
        </p:nvSpPr>
        <p:spPr>
          <a:xfrm>
            <a:off x="4516279" y="5395254"/>
            <a:ext cx="990600" cy="990600"/>
          </a:xfrm>
          <a:prstGeom prst="ellipse">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a:solidFill>
                  <a:srgbClr val="7030A0"/>
                </a:solidFill>
                <a:latin typeface="#9Slide03 AmpleSoft Bold" panose="02000000000000000000" pitchFamily="2" charset="0"/>
              </a:rPr>
              <a:t>3</a:t>
            </a:r>
            <a:endParaRPr kumimoji="0" lang="en-US" sz="4800" b="0" i="0" u="none" strike="noStrike" kern="1200" cap="none" spc="0" normalizeH="0" baseline="0" noProof="0">
              <a:ln>
                <a:noFill/>
              </a:ln>
              <a:solidFill>
                <a:srgbClr val="7030A0"/>
              </a:solidFill>
              <a:effectLst/>
              <a:uLnTx/>
              <a:uFillTx/>
              <a:latin typeface="#9Slide03 AmpleSoft Bold" panose="02000000000000000000" pitchFamily="2" charset="0"/>
              <a:ea typeface="+mn-ea"/>
              <a:cs typeface="+mn-cs"/>
            </a:endParaRPr>
          </a:p>
        </p:txBody>
      </p:sp>
      <p:sp>
        <p:nvSpPr>
          <p:cNvPr id="15" name="Hộp Văn bản 14">
            <a:extLst>
              <a:ext uri="{FF2B5EF4-FFF2-40B4-BE49-F238E27FC236}">
                <a16:creationId xmlns:a16="http://schemas.microsoft.com/office/drawing/2014/main" id="{F28A4303-26F3-4330-A850-2A22627DFCB9}"/>
              </a:ext>
            </a:extLst>
          </p:cNvPr>
          <p:cNvSpPr txBox="1"/>
          <p:nvPr/>
        </p:nvSpPr>
        <p:spPr>
          <a:xfrm>
            <a:off x="5776217" y="5646888"/>
            <a:ext cx="45339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9Slide05 Fourth Medium" panose="00000600000000000000" pitchFamily="2" charset="0"/>
                <a:ea typeface="+mn-ea"/>
                <a:cs typeface="+mn-cs"/>
              </a:rPr>
              <a:t>Phương</a:t>
            </a:r>
            <a:r>
              <a:rPr kumimoji="0" lang="en-US" sz="3200" b="0" i="0" u="none" strike="noStrike" kern="1200" cap="none" spc="0" normalizeH="0" noProof="0">
                <a:ln>
                  <a:noFill/>
                </a:ln>
                <a:solidFill>
                  <a:srgbClr val="7030A0"/>
                </a:solidFill>
                <a:effectLst/>
                <a:uLnTx/>
                <a:uFillTx/>
                <a:latin typeface="#9Slide05 Fourth Medium" panose="00000600000000000000" pitchFamily="2" charset="0"/>
                <a:ea typeface="+mn-ea"/>
                <a:cs typeface="+mn-cs"/>
              </a:rPr>
              <a:t> hướng trên bản đồ</a:t>
            </a:r>
            <a:endParaRPr kumimoji="0" lang="en-US" sz="3200" b="0" i="0" u="none" strike="noStrike" kern="1200" cap="none" spc="0" normalizeH="0" baseline="0" noProof="0">
              <a:ln>
                <a:noFill/>
              </a:ln>
              <a:solidFill>
                <a:srgbClr val="7030A0"/>
              </a:solidFill>
              <a:effectLst/>
              <a:uLnTx/>
              <a:uFillTx/>
              <a:latin typeface="#9Slide05 Fourth Medium" panose="00000600000000000000" pitchFamily="2" charset="0"/>
              <a:ea typeface="+mn-ea"/>
              <a:cs typeface="+mn-cs"/>
            </a:endParaRPr>
          </a:p>
        </p:txBody>
      </p:sp>
      <p:pic>
        <p:nvPicPr>
          <p:cNvPr id="5" name="Hình ảnh 4">
            <a:extLst>
              <a:ext uri="{FF2B5EF4-FFF2-40B4-BE49-F238E27FC236}">
                <a16:creationId xmlns:a16="http://schemas.microsoft.com/office/drawing/2014/main" id="{CE9E7CAB-E93C-4666-A1EA-B0D3D5470B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15" b="90000" l="10000" r="90667">
                        <a14:foregroundMark x1="35556" y1="9815" x2="35556" y2="9815"/>
                        <a14:foregroundMark x1="90667" y1="83889" x2="90667" y2="83889"/>
                        <a14:foregroundMark x1="48111" y1="38704" x2="48667" y2="38704"/>
                      </a14:backgroundRemoval>
                    </a14:imgEffect>
                  </a14:imgLayer>
                </a14:imgProps>
              </a:ext>
            </a:extLst>
          </a:blip>
          <a:stretch>
            <a:fillRect/>
          </a:stretch>
        </p:blipFill>
        <p:spPr>
          <a:xfrm>
            <a:off x="408234" y="2298842"/>
            <a:ext cx="4233096" cy="2539857"/>
          </a:xfrm>
          <a:prstGeom prst="rect">
            <a:avLst/>
          </a:prstGeom>
        </p:spPr>
      </p:pic>
    </p:spTree>
    <p:extLst>
      <p:ext uri="{BB962C8B-B14F-4D97-AF65-F5344CB8AC3E}">
        <p14:creationId xmlns:p14="http://schemas.microsoft.com/office/powerpoint/2010/main" val="4044761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3" grpId="0" animBg="1"/>
      <p:bldP spid="2" grpId="0" animBg="1"/>
      <p:bldP spid="4" grpId="0" animBg="1"/>
      <p:bldP spid="6" grpId="0" animBg="1"/>
      <p:bldP spid="7" grpId="0" animBg="1"/>
      <p:bldP spid="8" grpId="0" animBg="1"/>
      <p:bldP spid="9" grpId="0" animBg="1"/>
      <p:bldP spid="10"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C9065FD3-9575-42F2-80E6-51C3C60EF1EB}"/>
              </a:ext>
            </a:extLst>
          </p:cNvPr>
          <p:cNvSpPr/>
          <p:nvPr/>
        </p:nvSpPr>
        <p:spPr>
          <a:xfrm>
            <a:off x="381000" y="304800"/>
            <a:ext cx="11430000" cy="6248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4400" b="1" i="0" u="none" strike="noStrike" kern="1200" cap="none" spc="0" normalizeH="0" baseline="0" noProof="0">
              <a:ln>
                <a:noFill/>
              </a:ln>
              <a:solidFill>
                <a:srgbClr val="FF0066"/>
              </a:solidFill>
              <a:effectLst/>
              <a:uLnTx/>
              <a:uFillTx/>
              <a:latin typeface="#9Slide03 AmpleSoft Bold" panose="02000000000000000000" pitchFamily="2" charset="0"/>
              <a:ea typeface="+mn-ea"/>
              <a:cs typeface="+mn-cs"/>
            </a:endParaRPr>
          </a:p>
        </p:txBody>
      </p:sp>
      <p:pic>
        <p:nvPicPr>
          <p:cNvPr id="2" name="Hình ảnh 1">
            <a:extLst>
              <a:ext uri="{FF2B5EF4-FFF2-40B4-BE49-F238E27FC236}">
                <a16:creationId xmlns:a16="http://schemas.microsoft.com/office/drawing/2014/main" id="{958AE266-A85B-49F3-8CF4-25EE855E9B55}"/>
              </a:ext>
            </a:extLst>
          </p:cNvPr>
          <p:cNvPicPr>
            <a:picLocks noChangeAspect="1"/>
          </p:cNvPicPr>
          <p:nvPr/>
        </p:nvPicPr>
        <p:blipFill>
          <a:blip r:embed="rId2"/>
          <a:stretch>
            <a:fillRect/>
          </a:stretch>
        </p:blipFill>
        <p:spPr>
          <a:xfrm>
            <a:off x="2819400" y="562317"/>
            <a:ext cx="1415991" cy="896380"/>
          </a:xfrm>
          <a:prstGeom prst="ellipse">
            <a:avLst/>
          </a:prstGeom>
        </p:spPr>
      </p:pic>
      <p:sp>
        <p:nvSpPr>
          <p:cNvPr id="5" name="Hộp Văn bản 4">
            <a:extLst>
              <a:ext uri="{FF2B5EF4-FFF2-40B4-BE49-F238E27FC236}">
                <a16:creationId xmlns:a16="http://schemas.microsoft.com/office/drawing/2014/main" id="{82A88292-FE35-4CEC-8E20-D0217666EBDE}"/>
              </a:ext>
            </a:extLst>
          </p:cNvPr>
          <p:cNvSpPr txBox="1"/>
          <p:nvPr/>
        </p:nvSpPr>
        <p:spPr>
          <a:xfrm>
            <a:off x="3048000" y="673722"/>
            <a:ext cx="6096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vi-VN" sz="4400" b="1">
                <a:solidFill>
                  <a:srgbClr val="0070C0"/>
                </a:solidFill>
                <a:latin typeface="#9Slide07 Cadena" panose="02000503000000020004" pitchFamily="2" charset="0"/>
              </a:rPr>
              <a:t>MỤC TIÊU</a:t>
            </a:r>
            <a:endParaRPr kumimoji="0" lang="en-US" sz="4400" b="1" i="0" u="none" strike="noStrike" kern="1200" cap="none" spc="0" normalizeH="0" baseline="0" noProof="0">
              <a:ln>
                <a:noFill/>
              </a:ln>
              <a:solidFill>
                <a:srgbClr val="0070C0"/>
              </a:solidFill>
              <a:effectLst/>
              <a:uLnTx/>
              <a:uFillTx/>
              <a:latin typeface="#9Slide07 Cadena" panose="02000503000000020004" pitchFamily="2" charset="0"/>
            </a:endParaRPr>
          </a:p>
        </p:txBody>
      </p:sp>
      <p:sp>
        <p:nvSpPr>
          <p:cNvPr id="7" name="Hộp Văn bản 6">
            <a:extLst>
              <a:ext uri="{FF2B5EF4-FFF2-40B4-BE49-F238E27FC236}">
                <a16:creationId xmlns:a16="http://schemas.microsoft.com/office/drawing/2014/main" id="{D67C7FA0-ECF6-4567-A554-837E559CECF6}"/>
              </a:ext>
            </a:extLst>
          </p:cNvPr>
          <p:cNvSpPr txBox="1"/>
          <p:nvPr/>
        </p:nvSpPr>
        <p:spPr>
          <a:xfrm>
            <a:off x="1828800" y="4739396"/>
            <a:ext cx="8534400" cy="675441"/>
          </a:xfrm>
          <a:prstGeom prst="rect">
            <a:avLst/>
          </a:prstGeom>
          <a:noFill/>
        </p:spPr>
        <p:txBody>
          <a:bodyPr wrap="square">
            <a:spAutoFit/>
          </a:bodyPr>
          <a:lstStyle/>
          <a:p>
            <a:pPr>
              <a:lnSpc>
                <a:spcPct val="107000"/>
              </a:lnSpc>
              <a:spcAft>
                <a:spcPts val="800"/>
              </a:spcAft>
            </a:pPr>
            <a:r>
              <a:rPr lang="vi-VN" sz="3600">
                <a:solidFill>
                  <a:srgbClr val="FF0066"/>
                </a:solidFill>
                <a:effectLst/>
                <a:latin typeface="#9Slide05 Claudia" pitchFamily="2" charset="0"/>
                <a:ea typeface="Times New Roman" panose="02020603050405020304" pitchFamily="18" charset="0"/>
                <a:cs typeface="Times New Roman" panose="02020603050405020304" pitchFamily="18" charset="0"/>
              </a:rPr>
              <a:t> </a:t>
            </a:r>
            <a:r>
              <a:rPr lang="vi-VN" sz="3600" b="1">
                <a:solidFill>
                  <a:srgbClr val="0070C0"/>
                </a:solidFill>
                <a:effectLst/>
                <a:latin typeface="#9Slide05 Claudia" pitchFamily="2" charset="0"/>
                <a:ea typeface="Times New Roman" panose="02020603050405020304" pitchFamily="18" charset="0"/>
                <a:cs typeface="Times New Roman" panose="02020603050405020304" pitchFamily="18" charset="0"/>
              </a:rPr>
              <a:t>X</a:t>
            </a:r>
            <a:r>
              <a:rPr lang="en-US" sz="3600" b="1">
                <a:solidFill>
                  <a:srgbClr val="0070C0"/>
                </a:solidFill>
                <a:effectLst/>
                <a:latin typeface="#9Slide05 Claudia" pitchFamily="2" charset="0"/>
                <a:ea typeface="Times New Roman" panose="02020603050405020304" pitchFamily="18" charset="0"/>
                <a:cs typeface="Times New Roman" panose="02020603050405020304" pitchFamily="18" charset="0"/>
              </a:rPr>
              <a:t>ác định</a:t>
            </a:r>
            <a:r>
              <a:rPr lang="en-US" sz="3600">
                <a:solidFill>
                  <a:srgbClr val="0070C0"/>
                </a:solidFill>
                <a:effectLst/>
                <a:latin typeface="#9Slide05 Claudia" pitchFamily="2" charset="0"/>
                <a:ea typeface="Times New Roman" panose="02020603050405020304" pitchFamily="18" charset="0"/>
                <a:cs typeface="Times New Roman" panose="02020603050405020304" pitchFamily="18" charset="0"/>
              </a:rPr>
              <a:t> </a:t>
            </a:r>
            <a:r>
              <a:rPr lang="vi-VN" sz="3600">
                <a:solidFill>
                  <a:srgbClr val="FF0066"/>
                </a:solidFill>
                <a:effectLst/>
                <a:latin typeface="#9Slide05 Claudia" pitchFamily="2" charset="0"/>
                <a:ea typeface="Times New Roman" panose="02020603050405020304" pitchFamily="18" charset="0"/>
                <a:cs typeface="Times New Roman" panose="02020603050405020304" pitchFamily="18" charset="0"/>
              </a:rPr>
              <a:t>được phương </a:t>
            </a:r>
            <a:r>
              <a:rPr lang="en-US" sz="3600">
                <a:solidFill>
                  <a:srgbClr val="FF0066"/>
                </a:solidFill>
                <a:effectLst/>
                <a:latin typeface="#9Slide05 Claudia" pitchFamily="2" charset="0"/>
                <a:ea typeface="Times New Roman" panose="02020603050405020304" pitchFamily="18" charset="0"/>
                <a:cs typeface="Times New Roman" panose="02020603050405020304" pitchFamily="18" charset="0"/>
              </a:rPr>
              <a:t>hướng trên bản đồ </a:t>
            </a:r>
            <a:endParaRPr lang="en-US" sz="2800">
              <a:solidFill>
                <a:srgbClr val="FF0066"/>
              </a:solidFill>
              <a:effectLst/>
              <a:latin typeface="#9Slide05 Claudia" pitchFamily="2" charset="0"/>
              <a:ea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01DF8667-0BF2-46BE-8BCC-28CB167C773C}"/>
              </a:ext>
            </a:extLst>
          </p:cNvPr>
          <p:cNvSpPr txBox="1"/>
          <p:nvPr/>
        </p:nvSpPr>
        <p:spPr>
          <a:xfrm>
            <a:off x="1962150" y="2046690"/>
            <a:ext cx="8768443" cy="1268232"/>
          </a:xfrm>
          <a:prstGeom prst="rect">
            <a:avLst/>
          </a:prstGeom>
          <a:noFill/>
        </p:spPr>
        <p:txBody>
          <a:bodyPr wrap="square">
            <a:spAutoFit/>
          </a:bodyPr>
          <a:lstStyle/>
          <a:p>
            <a:pPr>
              <a:lnSpc>
                <a:spcPct val="107000"/>
              </a:lnSpc>
              <a:spcAft>
                <a:spcPts val="800"/>
              </a:spcAft>
            </a:pPr>
            <a:r>
              <a:rPr lang="vi-VN" sz="3600" b="1">
                <a:solidFill>
                  <a:srgbClr val="0070C0"/>
                </a:solidFill>
                <a:effectLst/>
                <a:latin typeface="#9Slide05 Claudia" pitchFamily="2" charset="0"/>
                <a:ea typeface="Times New Roman" panose="02020603050405020304" pitchFamily="18" charset="0"/>
                <a:cs typeface="Times New Roman" panose="02020603050405020304" pitchFamily="18" charset="0"/>
              </a:rPr>
              <a:t>Trình bày</a:t>
            </a:r>
            <a:r>
              <a:rPr lang="vi-VN" sz="3600">
                <a:solidFill>
                  <a:srgbClr val="0070C0"/>
                </a:solidFill>
                <a:effectLst/>
                <a:latin typeface="#9Slide05 Claudia" pitchFamily="2" charset="0"/>
                <a:ea typeface="Times New Roman" panose="02020603050405020304" pitchFamily="18" charset="0"/>
                <a:cs typeface="Times New Roman" panose="02020603050405020304" pitchFamily="18" charset="0"/>
              </a:rPr>
              <a:t> </a:t>
            </a:r>
            <a:r>
              <a:rPr lang="vi-VN" sz="3600">
                <a:solidFill>
                  <a:srgbClr val="FF0066"/>
                </a:solidFill>
                <a:effectLst/>
                <a:latin typeface="#9Slide05 Claudia" pitchFamily="2" charset="0"/>
                <a:ea typeface="Times New Roman" panose="02020603050405020304" pitchFamily="18" charset="0"/>
                <a:cs typeface="Times New Roman" panose="02020603050405020304" pitchFamily="18" charset="0"/>
              </a:rPr>
              <a:t>được khái niệm bản đồ và </a:t>
            </a:r>
            <a:r>
              <a:rPr lang="vi-VN" sz="3600" b="1">
                <a:solidFill>
                  <a:srgbClr val="0070C0"/>
                </a:solidFill>
                <a:effectLst/>
                <a:latin typeface="#9Slide05 Claudia" pitchFamily="2" charset="0"/>
                <a:ea typeface="Times New Roman" panose="02020603050405020304" pitchFamily="18" charset="0"/>
                <a:cs typeface="Times New Roman" panose="02020603050405020304" pitchFamily="18" charset="0"/>
              </a:rPr>
              <a:t>xác định</a:t>
            </a:r>
            <a:r>
              <a:rPr lang="vi-VN" sz="3600">
                <a:solidFill>
                  <a:srgbClr val="0070C0"/>
                </a:solidFill>
                <a:effectLst/>
                <a:latin typeface="#9Slide05 Claudia" pitchFamily="2" charset="0"/>
                <a:ea typeface="Times New Roman" panose="02020603050405020304" pitchFamily="18" charset="0"/>
                <a:cs typeface="Times New Roman" panose="02020603050405020304" pitchFamily="18" charset="0"/>
              </a:rPr>
              <a:t> </a:t>
            </a:r>
            <a:r>
              <a:rPr lang="vi-VN" sz="3600">
                <a:solidFill>
                  <a:srgbClr val="FF0066"/>
                </a:solidFill>
                <a:effectLst/>
                <a:latin typeface="#9Slide05 Claudia" pitchFamily="2" charset="0"/>
                <a:ea typeface="Times New Roman" panose="02020603050405020304" pitchFamily="18" charset="0"/>
                <a:cs typeface="Times New Roman" panose="02020603050405020304" pitchFamily="18" charset="0"/>
              </a:rPr>
              <a:t>được vai trò của bản đồ trong hoạt động đời sống.</a:t>
            </a:r>
            <a:endParaRPr lang="en-US" sz="2800">
              <a:solidFill>
                <a:srgbClr val="FF0066"/>
              </a:solidFill>
              <a:effectLst/>
              <a:latin typeface="#9Slide05 Claudia" pitchFamily="2" charset="0"/>
              <a:ea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CB5424B4-F10A-415D-A61B-CD5EA07E9307}"/>
              </a:ext>
            </a:extLst>
          </p:cNvPr>
          <p:cNvSpPr txBox="1"/>
          <p:nvPr/>
        </p:nvSpPr>
        <p:spPr>
          <a:xfrm>
            <a:off x="1864179" y="3535667"/>
            <a:ext cx="10439400" cy="675441"/>
          </a:xfrm>
          <a:prstGeom prst="rect">
            <a:avLst/>
          </a:prstGeom>
          <a:noFill/>
        </p:spPr>
        <p:txBody>
          <a:bodyPr wrap="square">
            <a:spAutoFit/>
          </a:bodyPr>
          <a:lstStyle/>
          <a:p>
            <a:pPr>
              <a:lnSpc>
                <a:spcPct val="107000"/>
              </a:lnSpc>
              <a:spcAft>
                <a:spcPts val="800"/>
              </a:spcAft>
            </a:pPr>
            <a:r>
              <a:rPr lang="en-US" sz="3600" b="1">
                <a:solidFill>
                  <a:srgbClr val="0070C0"/>
                </a:solidFill>
                <a:effectLst/>
                <a:latin typeface="#9Slide05 Claudia" pitchFamily="2" charset="0"/>
                <a:ea typeface="Times New Roman" panose="02020603050405020304" pitchFamily="18" charset="0"/>
                <a:cs typeface="Times New Roman" panose="02020603050405020304" pitchFamily="18" charset="0"/>
              </a:rPr>
              <a:t>Nhận biết</a:t>
            </a:r>
            <a:r>
              <a:rPr lang="en-US" sz="3600">
                <a:solidFill>
                  <a:srgbClr val="0070C0"/>
                </a:solidFill>
                <a:effectLst/>
                <a:latin typeface="#9Slide05 Claudia" pitchFamily="2" charset="0"/>
                <a:ea typeface="Times New Roman" panose="02020603050405020304" pitchFamily="18" charset="0"/>
                <a:cs typeface="Times New Roman" panose="02020603050405020304" pitchFamily="18" charset="0"/>
              </a:rPr>
              <a:t> </a:t>
            </a:r>
            <a:r>
              <a:rPr lang="en-US" sz="3600">
                <a:solidFill>
                  <a:srgbClr val="FF0066"/>
                </a:solidFill>
                <a:effectLst/>
                <a:latin typeface="#9Slide05 Claudia" pitchFamily="2" charset="0"/>
                <a:ea typeface="Times New Roman" panose="02020603050405020304" pitchFamily="18" charset="0"/>
                <a:cs typeface="Times New Roman" panose="02020603050405020304" pitchFamily="18" charset="0"/>
              </a:rPr>
              <a:t>được một số lưới kinh vĩ tuyến của bản đồ thế giới.</a:t>
            </a:r>
            <a:endParaRPr lang="en-US" sz="2800">
              <a:solidFill>
                <a:srgbClr val="FF0066"/>
              </a:solidFill>
              <a:effectLst/>
              <a:latin typeface="#9Slide05 Claudia" pitchFamily="2" charset="0"/>
              <a:ea typeface="Times New Roman" panose="02020603050405020304" pitchFamily="18" charset="0"/>
              <a:cs typeface="Times New Roman" panose="02020603050405020304" pitchFamily="18" charset="0"/>
            </a:endParaRPr>
          </a:p>
        </p:txBody>
      </p:sp>
      <p:pic>
        <p:nvPicPr>
          <p:cNvPr id="1026" name="Picture 2" descr="2 - Hệ Thống PP BĐS Nghỉ Dưỡng Cao Cấp Địa ốc 5 Sao">
            <a:extLst>
              <a:ext uri="{FF2B5EF4-FFF2-40B4-BE49-F238E27FC236}">
                <a16:creationId xmlns:a16="http://schemas.microsoft.com/office/drawing/2014/main" id="{21F4B965-9D1D-4C86-89A7-DCAAE9EDA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65" y="2219505"/>
            <a:ext cx="876300" cy="7824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2 - Hệ Thống PP BĐS Nghỉ Dưỡng Cao Cấp Địa ốc 5 Sao">
            <a:extLst>
              <a:ext uri="{FF2B5EF4-FFF2-40B4-BE49-F238E27FC236}">
                <a16:creationId xmlns:a16="http://schemas.microsoft.com/office/drawing/2014/main" id="{C4548977-99B3-4F3F-8E86-2DBB0F7E16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22" y="3415884"/>
            <a:ext cx="876300" cy="7824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2 - Hệ Thống PP BĐS Nghỉ Dưỡng Cao Cấp Địa ốc 5 Sao">
            <a:extLst>
              <a:ext uri="{FF2B5EF4-FFF2-40B4-BE49-F238E27FC236}">
                <a16:creationId xmlns:a16="http://schemas.microsoft.com/office/drawing/2014/main" id="{EFCAB87C-66E8-4690-A1D7-6E6D767F2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765" y="4496200"/>
            <a:ext cx="876300" cy="782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50807"/>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25CE2210-5D47-4A47-95B0-9366259D09C5}"/>
              </a:ext>
            </a:extLst>
          </p:cNvPr>
          <p:cNvSpPr/>
          <p:nvPr/>
        </p:nvSpPr>
        <p:spPr>
          <a:xfrm>
            <a:off x="457200" y="1581057"/>
            <a:ext cx="3462613" cy="723714"/>
          </a:xfrm>
          <a:prstGeom prst="roundRect">
            <a:avLst/>
          </a:prstGeom>
          <a:noFill/>
          <a:ln w="28575">
            <a:solidFill>
              <a:srgbClr val="5BD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latin typeface="#9Slide05 Claudia" pitchFamily="2" charset="0"/>
              </a:rPr>
              <a:t>Bản đồ là gì?</a:t>
            </a:r>
          </a:p>
        </p:txBody>
      </p:sp>
      <p:sp>
        <p:nvSpPr>
          <p:cNvPr id="2" name="Hộp Văn bản 1">
            <a:extLst>
              <a:ext uri="{FF2B5EF4-FFF2-40B4-BE49-F238E27FC236}">
                <a16:creationId xmlns:a16="http://schemas.microsoft.com/office/drawing/2014/main" id="{3AF2CC74-DE63-4C77-ADF1-A2CDE6CDFC44}"/>
              </a:ext>
            </a:extLst>
          </p:cNvPr>
          <p:cNvSpPr txBox="1"/>
          <p:nvPr/>
        </p:nvSpPr>
        <p:spPr>
          <a:xfrm>
            <a:off x="304800" y="533400"/>
            <a:ext cx="6629400" cy="523220"/>
          </a:xfrm>
          <a:prstGeom prst="rect">
            <a:avLst/>
          </a:prstGeom>
          <a:noFill/>
        </p:spPr>
        <p:txBody>
          <a:bodyPr wrap="square" rtlCol="0">
            <a:spAutoFit/>
          </a:bodyPr>
          <a:lstStyle/>
          <a:p>
            <a:r>
              <a:rPr lang="en-US" sz="2800">
                <a:solidFill>
                  <a:srgbClr val="FF0000"/>
                </a:solidFill>
                <a:latin typeface="#9Slide04 SVNNaive Inline" panose="02010503010101020104" pitchFamily="2" charset="0"/>
              </a:rPr>
              <a:t>1. Khái niệm bản đồ</a:t>
            </a:r>
          </a:p>
        </p:txBody>
      </p:sp>
      <p:pic>
        <p:nvPicPr>
          <p:cNvPr id="3" name="Hình ảnh 2">
            <a:extLst>
              <a:ext uri="{FF2B5EF4-FFF2-40B4-BE49-F238E27FC236}">
                <a16:creationId xmlns:a16="http://schemas.microsoft.com/office/drawing/2014/main" id="{1E5CA0DD-4587-4A57-9D18-3B3B5FB3D3D7}"/>
              </a:ext>
            </a:extLst>
          </p:cNvPr>
          <p:cNvPicPr>
            <a:picLocks noChangeAspect="1"/>
          </p:cNvPicPr>
          <p:nvPr/>
        </p:nvPicPr>
        <p:blipFill>
          <a:blip r:embed="rId2"/>
          <a:stretch>
            <a:fillRect/>
          </a:stretch>
        </p:blipFill>
        <p:spPr>
          <a:xfrm>
            <a:off x="4639226" y="533400"/>
            <a:ext cx="7238556" cy="518160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Hình ảnh 3">
            <a:extLst>
              <a:ext uri="{FF2B5EF4-FFF2-40B4-BE49-F238E27FC236}">
                <a16:creationId xmlns:a16="http://schemas.microsoft.com/office/drawing/2014/main" id="{DCB590AA-33A1-48AE-9D02-D1BCEF012A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50" b="91356" l="8293" r="93293">
                        <a14:foregroundMark x1="9268" y1="48537" x2="9268" y2="48537"/>
                        <a14:foregroundMark x1="9512" y1="53590" x2="9512" y2="55452"/>
                        <a14:foregroundMark x1="35610" y1="11436" x2="49390" y2="6117"/>
                        <a14:foregroundMark x1="49390" y1="6117" x2="60244" y2="5851"/>
                        <a14:foregroundMark x1="60244" y1="5851" x2="78049" y2="14096"/>
                        <a14:foregroundMark x1="78049" y1="14096" x2="86951" y2="25133"/>
                        <a14:foregroundMark x1="86951" y1="25133" x2="92561" y2="38165"/>
                        <a14:foregroundMark x1="92561" y1="38165" x2="93293" y2="46676"/>
                        <a14:foregroundMark x1="93293" y1="46676" x2="86829" y2="72473"/>
                        <a14:foregroundMark x1="86829" y1="72473" x2="88415" y2="83245"/>
                        <a14:foregroundMark x1="88415" y1="83245" x2="71585" y2="84707"/>
                        <a14:foregroundMark x1="71585" y1="84707" x2="71707" y2="84707"/>
                        <a14:foregroundMark x1="48902" y1="7048" x2="56829" y2="6250"/>
                        <a14:foregroundMark x1="56829" y1="6250" x2="62073" y2="7846"/>
                        <a14:foregroundMark x1="44268" y1="91489" x2="44756" y2="91489"/>
                        <a14:foregroundMark x1="42805" y1="90293" x2="42683" y2="90426"/>
                        <a14:foregroundMark x1="8293" y1="53059" x2="8415" y2="53324"/>
                      </a14:backgroundRemoval>
                    </a14:imgEffect>
                  </a14:imgLayer>
                </a14:imgProps>
              </a:ext>
            </a:extLst>
          </a:blip>
          <a:stretch>
            <a:fillRect/>
          </a:stretch>
        </p:blipFill>
        <p:spPr>
          <a:xfrm>
            <a:off x="3525235" y="1203789"/>
            <a:ext cx="789156" cy="723714"/>
          </a:xfrm>
          <a:prstGeom prst="rect">
            <a:avLst/>
          </a:prstGeom>
        </p:spPr>
      </p:pic>
      <p:sp>
        <p:nvSpPr>
          <p:cNvPr id="7" name="Hộp Văn bản 6">
            <a:extLst>
              <a:ext uri="{FF2B5EF4-FFF2-40B4-BE49-F238E27FC236}">
                <a16:creationId xmlns:a16="http://schemas.microsoft.com/office/drawing/2014/main" id="{CD5122A9-473F-4A92-8F57-641F6B663810}"/>
              </a:ext>
            </a:extLst>
          </p:cNvPr>
          <p:cNvSpPr txBox="1"/>
          <p:nvPr/>
        </p:nvSpPr>
        <p:spPr>
          <a:xfrm>
            <a:off x="457201" y="2451940"/>
            <a:ext cx="335280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9Slide05 Claudia" pitchFamily="2" charset="0"/>
                <a:ea typeface="+mn-ea"/>
                <a:cs typeface="+mn-cs"/>
              </a:rPr>
              <a:t>         </a:t>
            </a:r>
            <a:r>
              <a:rPr kumimoji="0" lang="vi-VN" sz="2800" b="0" i="0" u="none" strike="noStrike" kern="1200" cap="none" spc="0" normalizeH="0" baseline="0" noProof="0">
                <a:ln>
                  <a:noFill/>
                </a:ln>
                <a:solidFill>
                  <a:srgbClr val="0070C0"/>
                </a:solidFill>
                <a:effectLst/>
                <a:uLnTx/>
                <a:uFillTx/>
                <a:latin typeface="#9Slide05 Claudia" pitchFamily="2" charset="0"/>
                <a:ea typeface="+mn-ea"/>
                <a:cs typeface="+mn-cs"/>
              </a:rPr>
              <a:t>Bản đồ là hình vẽ thu nhỏ một phần hay toàn bộ bề mặt trái Đất lên mặt phẳng trên cơ sở toán học, trên đó các đối tượng địa lí được thể hiện bằng các kí hiệu bản đồ</a:t>
            </a:r>
            <a:r>
              <a:rPr kumimoji="0" lang="en-US" sz="2800" b="0" i="0" u="none" strike="noStrike" kern="1200" cap="none" spc="0" normalizeH="0" baseline="0" noProof="0">
                <a:ln>
                  <a:noFill/>
                </a:ln>
                <a:solidFill>
                  <a:srgbClr val="0070C0"/>
                </a:solidFill>
                <a:effectLst/>
                <a:uLnTx/>
                <a:uFillTx/>
                <a:latin typeface="#9Slide05 Claudia" pitchFamily="2" charset="0"/>
                <a:ea typeface="+mn-ea"/>
                <a:cs typeface="+mn-cs"/>
              </a:rPr>
              <a:t>. </a:t>
            </a:r>
          </a:p>
        </p:txBody>
      </p:sp>
    </p:spTree>
    <p:extLst>
      <p:ext uri="{BB962C8B-B14F-4D97-AF65-F5344CB8AC3E}">
        <p14:creationId xmlns:p14="http://schemas.microsoft.com/office/powerpoint/2010/main" val="23423876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anim calcmode="lin" valueType="num">
                                      <p:cBhvr>
                                        <p:cTn id="1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Hình ảnh 1">
            <a:extLst>
              <a:ext uri="{FF2B5EF4-FFF2-40B4-BE49-F238E27FC236}">
                <a16:creationId xmlns:a16="http://schemas.microsoft.com/office/drawing/2014/main" id="{1FE5E6E2-49AC-436F-A036-FC9F563EDB8A}"/>
              </a:ext>
            </a:extLst>
          </p:cNvPr>
          <p:cNvPicPr>
            <a:picLocks noChangeAspect="1"/>
          </p:cNvPicPr>
          <p:nvPr/>
        </p:nvPicPr>
        <p:blipFill rotWithShape="1">
          <a:blip r:embed="rId4"/>
          <a:srcRect t="14853" b="10161"/>
          <a:stretch/>
        </p:blipFill>
        <p:spPr>
          <a:xfrm>
            <a:off x="691058" y="1566809"/>
            <a:ext cx="10809884" cy="5271111"/>
          </a:xfrm>
          <a:prstGeom prst="rect">
            <a:avLst/>
          </a:prstGeom>
        </p:spPr>
      </p:pic>
      <p:sp>
        <p:nvSpPr>
          <p:cNvPr id="4" name="Hình chữ nhật: Góc Tròn 3">
            <a:extLst>
              <a:ext uri="{FF2B5EF4-FFF2-40B4-BE49-F238E27FC236}">
                <a16:creationId xmlns:a16="http://schemas.microsoft.com/office/drawing/2014/main" id="{52AAD701-F116-4914-AD93-57472C64710D}"/>
              </a:ext>
            </a:extLst>
          </p:cNvPr>
          <p:cNvSpPr/>
          <p:nvPr/>
        </p:nvSpPr>
        <p:spPr>
          <a:xfrm>
            <a:off x="1322556" y="2158817"/>
            <a:ext cx="1676400" cy="838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66"/>
                </a:solidFill>
              </a:rPr>
              <a:t>1p30 giây</a:t>
            </a:r>
          </a:p>
        </p:txBody>
      </p:sp>
      <p:sp>
        <p:nvSpPr>
          <p:cNvPr id="6" name="Hình chữ nhật: Góc Tròn 5">
            <a:extLst>
              <a:ext uri="{FF2B5EF4-FFF2-40B4-BE49-F238E27FC236}">
                <a16:creationId xmlns:a16="http://schemas.microsoft.com/office/drawing/2014/main" id="{0946D6EF-7334-48AF-9504-D8FF81082376}"/>
              </a:ext>
            </a:extLst>
          </p:cNvPr>
          <p:cNvSpPr/>
          <p:nvPr/>
        </p:nvSpPr>
        <p:spPr>
          <a:xfrm>
            <a:off x="5105400" y="5590660"/>
            <a:ext cx="1676400" cy="8382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66"/>
                </a:solidFill>
              </a:rPr>
              <a:t>1p30 giây</a:t>
            </a:r>
          </a:p>
        </p:txBody>
      </p:sp>
      <p:sp>
        <p:nvSpPr>
          <p:cNvPr id="8" name="Hình chữ nhật: Góc Tròn 7">
            <a:extLst>
              <a:ext uri="{FF2B5EF4-FFF2-40B4-BE49-F238E27FC236}">
                <a16:creationId xmlns:a16="http://schemas.microsoft.com/office/drawing/2014/main" id="{10E2471B-D547-4D71-8E9B-9E3F78FEC5F7}"/>
              </a:ext>
            </a:extLst>
          </p:cNvPr>
          <p:cNvSpPr/>
          <p:nvPr/>
        </p:nvSpPr>
        <p:spPr>
          <a:xfrm>
            <a:off x="811044" y="264786"/>
            <a:ext cx="9399756" cy="723714"/>
          </a:xfrm>
          <a:prstGeom prst="roundRect">
            <a:avLst/>
          </a:prstGeom>
          <a:noFill/>
          <a:ln w="28575">
            <a:solidFill>
              <a:srgbClr val="5BD2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latin typeface="#9Slide05 Claudia" pitchFamily="2" charset="0"/>
              </a:rPr>
              <a:t>lấy ví dụ thể hiện vai trò của bản đồ trong cuộc sống và học tập?</a:t>
            </a:r>
          </a:p>
        </p:txBody>
      </p:sp>
      <p:pic>
        <p:nvPicPr>
          <p:cNvPr id="9" name="Hình ảnh 8">
            <a:extLst>
              <a:ext uri="{FF2B5EF4-FFF2-40B4-BE49-F238E27FC236}">
                <a16:creationId xmlns:a16="http://schemas.microsoft.com/office/drawing/2014/main" id="{744C9E83-C449-41CE-B66D-08DBF379476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50" b="91356" l="8293" r="93293">
                        <a14:foregroundMark x1="9268" y1="48537" x2="9268" y2="48537"/>
                        <a14:foregroundMark x1="9512" y1="53590" x2="9512" y2="55452"/>
                        <a14:foregroundMark x1="35610" y1="11436" x2="49390" y2="6117"/>
                        <a14:foregroundMark x1="49390" y1="6117" x2="60244" y2="5851"/>
                        <a14:foregroundMark x1="60244" y1="5851" x2="78049" y2="14096"/>
                        <a14:foregroundMark x1="78049" y1="14096" x2="86951" y2="25133"/>
                        <a14:foregroundMark x1="86951" y1="25133" x2="92561" y2="38165"/>
                        <a14:foregroundMark x1="92561" y1="38165" x2="93293" y2="46676"/>
                        <a14:foregroundMark x1="93293" y1="46676" x2="86829" y2="72473"/>
                        <a14:foregroundMark x1="86829" y1="72473" x2="88415" y2="83245"/>
                        <a14:foregroundMark x1="88415" y1="83245" x2="71585" y2="84707"/>
                        <a14:foregroundMark x1="71585" y1="84707" x2="71707" y2="84707"/>
                        <a14:foregroundMark x1="48902" y1="7048" x2="56829" y2="6250"/>
                        <a14:foregroundMark x1="56829" y1="6250" x2="62073" y2="7846"/>
                        <a14:foregroundMark x1="44268" y1="91489" x2="44756" y2="91489"/>
                        <a14:foregroundMark x1="42805" y1="90293" x2="42683" y2="90426"/>
                        <a14:foregroundMark x1="8293" y1="53059" x2="8415" y2="53324"/>
                      </a14:backgroundRemoval>
                    </a14:imgEffect>
                  </a14:imgLayer>
                </a14:imgProps>
              </a:ext>
            </a:extLst>
          </a:blip>
          <a:stretch>
            <a:fillRect/>
          </a:stretch>
        </p:blipFill>
        <p:spPr>
          <a:xfrm>
            <a:off x="533400" y="-97071"/>
            <a:ext cx="789156" cy="723714"/>
          </a:xfrm>
          <a:prstGeom prst="rect">
            <a:avLst/>
          </a:prstGeom>
        </p:spPr>
      </p:pic>
      <p:pic>
        <p:nvPicPr>
          <p:cNvPr id="5" name="3 Minute Timer with Music for Kids! Countdown Videos HD!">
            <a:hlinkClick r:id="" action="ppaction://media"/>
            <a:extLst>
              <a:ext uri="{FF2B5EF4-FFF2-40B4-BE49-F238E27FC236}">
                <a16:creationId xmlns:a16="http://schemas.microsoft.com/office/drawing/2014/main" id="{5B41E30C-AD0A-477C-80C5-E0051FEE252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98020" y="248158"/>
            <a:ext cx="1244600" cy="850739"/>
          </a:xfrm>
          <a:prstGeom prst="rect">
            <a:avLst/>
          </a:prstGeom>
        </p:spPr>
      </p:pic>
    </p:spTree>
    <p:extLst>
      <p:ext uri="{BB962C8B-B14F-4D97-AF65-F5344CB8AC3E}">
        <p14:creationId xmlns:p14="http://schemas.microsoft.com/office/powerpoint/2010/main" val="41363267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6" fill="hold" display="0">
                  <p:stCondLst>
                    <p:cond delay="indefinite"/>
                  </p:stCondLst>
                  <p:endCondLst>
                    <p:cond evt="onNext" delay="0">
                      <p:tgtEl>
                        <p:sldTgt/>
                      </p:tgtEl>
                    </p:cond>
                  </p:endCondLst>
                </p:cTn>
                <p:tgtEl>
                  <p:spTgt spid="5"/>
                </p:tgtEl>
              </p:cMediaNode>
            </p:video>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Box 2">
            <a:extLst>
              <a:ext uri="{FF2B5EF4-FFF2-40B4-BE49-F238E27FC236}">
                <a16:creationId xmlns:a16="http://schemas.microsoft.com/office/drawing/2014/main" id="{6DAEB39A-43C2-4866-8D4C-67C04844B718}"/>
              </a:ext>
            </a:extLst>
          </p:cNvPr>
          <p:cNvSpPr txBox="1">
            <a:spLocks noChangeArrowheads="1"/>
          </p:cNvSpPr>
          <p:nvPr/>
        </p:nvSpPr>
        <p:spPr bwMode="auto">
          <a:xfrm flipH="1">
            <a:off x="381000" y="228600"/>
            <a:ext cx="2590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0" fontAlgn="base" hangingPunct="0">
              <a:spcBef>
                <a:spcPct val="0"/>
              </a:spcBef>
              <a:spcAft>
                <a:spcPct val="0"/>
              </a:spcAft>
            </a:pPr>
            <a:r>
              <a:rPr lang="en-US" altLang="en-US" sz="3600">
                <a:solidFill>
                  <a:srgbClr val="FF0000"/>
                </a:solidFill>
                <a:latin typeface="SVN-Comic Sans MS" panose="02040603050506020204" pitchFamily="18" charset="0"/>
                <a:ea typeface="#9Slide02 Noi dung rat dai" panose="02000000000000000000" pitchFamily="2" charset="0"/>
              </a:rPr>
              <a:t>Trong học tập</a:t>
            </a:r>
          </a:p>
        </p:txBody>
      </p:sp>
      <p:pic>
        <p:nvPicPr>
          <p:cNvPr id="4" name="Hình ảnh 3">
            <a:extLst>
              <a:ext uri="{FF2B5EF4-FFF2-40B4-BE49-F238E27FC236}">
                <a16:creationId xmlns:a16="http://schemas.microsoft.com/office/drawing/2014/main" id="{E21EDA03-FD25-429E-BA8F-316CE6CB528E}"/>
              </a:ext>
            </a:extLst>
          </p:cNvPr>
          <p:cNvPicPr>
            <a:picLocks noChangeAspect="1"/>
          </p:cNvPicPr>
          <p:nvPr/>
        </p:nvPicPr>
        <p:blipFill>
          <a:blip r:embed="rId2"/>
          <a:stretch>
            <a:fillRect/>
          </a:stretch>
        </p:blipFill>
        <p:spPr>
          <a:xfrm>
            <a:off x="3429000" y="0"/>
            <a:ext cx="8763000" cy="6637973"/>
          </a:xfrm>
          <a:prstGeom prst="rect">
            <a:avLst/>
          </a:prstGeom>
        </p:spPr>
      </p:pic>
      <p:sp>
        <p:nvSpPr>
          <p:cNvPr id="10" name="Hộp Văn bản 9">
            <a:extLst>
              <a:ext uri="{FF2B5EF4-FFF2-40B4-BE49-F238E27FC236}">
                <a16:creationId xmlns:a16="http://schemas.microsoft.com/office/drawing/2014/main" id="{E5334E49-38E1-41C7-B133-51D87BCA9AC6}"/>
              </a:ext>
            </a:extLst>
          </p:cNvPr>
          <p:cNvSpPr txBox="1"/>
          <p:nvPr/>
        </p:nvSpPr>
        <p:spPr>
          <a:xfrm>
            <a:off x="228600" y="1066800"/>
            <a:ext cx="2895600"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9Slide05 Claudia" pitchFamily="2" charset="0"/>
                <a:ea typeface="+mn-ea"/>
                <a:cs typeface="+mn-cs"/>
              </a:rPr>
              <a:t>         </a:t>
            </a:r>
            <a:r>
              <a:rPr kumimoji="0" lang="vi-VN" sz="2800" b="0" i="0" u="none" strike="noStrike" kern="1200" cap="none" spc="0" normalizeH="0" baseline="0" noProof="0">
                <a:ln>
                  <a:noFill/>
                </a:ln>
                <a:solidFill>
                  <a:srgbClr val="0070C0"/>
                </a:solidFill>
                <a:effectLst/>
                <a:uLnTx/>
                <a:uFillTx/>
                <a:latin typeface="#9Slide05 Claudia" pitchFamily="2" charset="0"/>
                <a:ea typeface="+mn-ea"/>
                <a:cs typeface="+mn-cs"/>
              </a:rPr>
              <a:t>Tìm hiểu đặc điểm vị trí địa lí, điều kiện tự nhiên, tài nguyên thiên nhiên, đặc điểm phân bố dân cư, kinh tế, ... của các quốc gia và vùng lãnh thổ trên Trái Đất.</a:t>
            </a:r>
            <a:endParaRPr kumimoji="0" lang="en-US" sz="2800" b="0" i="0" u="none" strike="noStrike" kern="1200" cap="none" spc="0" normalizeH="0" baseline="0" noProof="0">
              <a:ln>
                <a:noFill/>
              </a:ln>
              <a:solidFill>
                <a:srgbClr val="0070C0"/>
              </a:solidFill>
              <a:effectLst/>
              <a:uLnTx/>
              <a:uFillTx/>
              <a:latin typeface="#9Slide05 Claudia" pitchFamily="2" charset="0"/>
              <a:ea typeface="+mn-ea"/>
              <a:cs typeface="+mn-cs"/>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10" grpId="0"/>
    </p:bldLst>
  </p:timing>
</p:sld>
</file>

<file path=ppt/theme/theme1.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381</TotalTime>
  <Words>931</Words>
  <Application>Microsoft Office PowerPoint</Application>
  <PresentationFormat>Màn hình rộng</PresentationFormat>
  <Paragraphs>101</Paragraphs>
  <Slides>28</Slides>
  <Notes>0</Notes>
  <HiddenSlides>0</HiddenSlides>
  <MMClips>3</MMClips>
  <ScaleCrop>false</ScaleCrop>
  <HeadingPairs>
    <vt:vector size="6" baseType="variant">
      <vt:variant>
        <vt:lpstr>Phông được Dùng</vt:lpstr>
      </vt:variant>
      <vt:variant>
        <vt:i4>16</vt:i4>
      </vt:variant>
      <vt:variant>
        <vt:lpstr>Chủ đề</vt:lpstr>
      </vt:variant>
      <vt:variant>
        <vt:i4>7</vt:i4>
      </vt:variant>
      <vt:variant>
        <vt:lpstr>Tiêu đề Bản chiếu</vt:lpstr>
      </vt:variant>
      <vt:variant>
        <vt:i4>28</vt:i4>
      </vt:variant>
    </vt:vector>
  </HeadingPairs>
  <TitlesOfParts>
    <vt:vector size="51" baseType="lpstr">
      <vt:lpstr>#9Slide05 Claudia</vt:lpstr>
      <vt:lpstr>#9Slide01 Noi dung ngan</vt:lpstr>
      <vt:lpstr>#9Slide04 SVNNaive Inline</vt:lpstr>
      <vt:lpstr>#9Slide07 Cadena</vt:lpstr>
      <vt:lpstr>SVN-Prima</vt:lpstr>
      <vt:lpstr>arial</vt:lpstr>
      <vt:lpstr>#9Slide07 IcielLa Chic Pro Shad</vt:lpstr>
      <vt:lpstr>#9Slide07 IcielFinch</vt:lpstr>
      <vt:lpstr>#9Slide05 SVNVanilla Daisy Pro</vt:lpstr>
      <vt:lpstr>Times New Roman</vt:lpstr>
      <vt:lpstr>#9Slide03 AmpleSoft Bold</vt:lpstr>
      <vt:lpstr>Calibri Light</vt:lpstr>
      <vt:lpstr>Calibri</vt:lpstr>
      <vt:lpstr>#9Slide05 Fourth Medium</vt:lpstr>
      <vt:lpstr>SVN-Comic Sans MS</vt:lpstr>
      <vt:lpstr>#9Slide01 Tieu de ngan</vt:lpstr>
      <vt:lpstr>Chủ đề Office</vt:lpstr>
      <vt:lpstr>1_Chủ đề Office</vt:lpstr>
      <vt:lpstr>Default Design</vt:lpstr>
      <vt:lpstr>1_Office Theme</vt:lpstr>
      <vt:lpstr>2_Office Theme</vt:lpstr>
      <vt:lpstr>3_Office Theme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pham</dc:creator>
  <cp:lastModifiedBy>huong pham</cp:lastModifiedBy>
  <cp:revision>7</cp:revision>
  <dcterms:created xsi:type="dcterms:W3CDTF">2021-08-15T02:19:46Z</dcterms:created>
  <dcterms:modified xsi:type="dcterms:W3CDTF">2021-08-21T09:43:32Z</dcterms:modified>
</cp:coreProperties>
</file>