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4" r:id="rId6"/>
    <p:sldId id="269" r:id="rId7"/>
    <p:sldId id="271" r:id="rId8"/>
    <p:sldId id="270" r:id="rId9"/>
    <p:sldId id="274" r:id="rId10"/>
    <p:sldId id="257" r:id="rId11"/>
    <p:sldId id="258" r:id="rId12"/>
    <p:sldId id="259" r:id="rId13"/>
    <p:sldId id="260" r:id="rId14"/>
    <p:sldId id="261" r:id="rId15"/>
    <p:sldId id="262" r:id="rId16"/>
    <p:sldId id="273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37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3401-8605-4CF1-B801-CA014EE5AC7D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D417-6A0D-44C3-9DDA-23103DF69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21128-9F6A-4A2A-A883-2B7DF57D72E3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1E748-BE2C-4611-9E3E-6EE3B832F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03194-546F-4E7B-9F12-61A3F263D94E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62872-634B-48F8-8F47-7EADC2AB9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FD327-6B77-4064-8EBE-5EE31469AEA1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486A6-E7C6-4FD1-835B-60881432B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1A8CD-A3A3-4C7B-B5B1-DA1323F179CC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DF860-76CD-40AB-85C4-AB1A99AF3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80FA-AB68-4860-AACD-D2757D3CF825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02804-6655-46A8-9D79-19AF6CD98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D756-B0F9-4886-98DE-965B69ECDD8C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EA37-B60B-4ABE-855C-3ED8157A1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B87C-F500-44B7-8037-6D3B02055F44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8597A-B254-42AA-B2A2-749293FA0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747D-ADA4-4E24-9A77-63CC728CCB66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EBB86-DEF3-49E4-BBF4-9F0004F34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524F3-9AFD-44D6-9C3F-450247CFBEC6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241FA-3328-4C72-9BBF-FCB533A5E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156B-4DED-4B50-9964-5DC47F72A2FA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27D9-C632-4B6F-A078-300B6C934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15FD1B-C7D5-46FD-B843-F9DFE38785DA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70F83A-161F-48ED-A397-11D263CB6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2219325" y="174625"/>
            <a:ext cx="8515350" cy="863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4875" y="2997200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KHỞI ĐỘNG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r>
              <a:rPr lang="en-US" dirty="0" smtClean="0"/>
              <a:t> </a:t>
            </a:r>
            <a:r>
              <a:rPr lang="en-US" dirty="0" err="1" smtClean="0"/>
              <a:t>cành</a:t>
            </a:r>
            <a:r>
              <a:rPr lang="en-US" dirty="0" smtClean="0"/>
              <a:t> </a:t>
            </a:r>
            <a:r>
              <a:rPr lang="en-US" dirty="0" err="1" smtClean="0"/>
              <a:t>đỏ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vàng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đố</a:t>
            </a:r>
            <a:r>
              <a:rPr lang="en-US" dirty="0" smtClean="0"/>
              <a:t> </a:t>
            </a:r>
            <a:r>
              <a:rPr lang="en-US" dirty="0" err="1" smtClean="0"/>
              <a:t>làng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chi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 smtClean="0"/>
              <a:t>Đố</a:t>
            </a:r>
            <a:r>
              <a:rPr lang="en-US" dirty="0" smtClean="0"/>
              <a:t> </a:t>
            </a:r>
            <a:r>
              <a:rPr lang="en-US" dirty="0" err="1" smtClean="0"/>
              <a:t>làng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 smtClean="0"/>
              <a:t>Làng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đoán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Trạng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mất</a:t>
            </a:r>
            <a:r>
              <a:rPr lang="en-US" dirty="0" smtClean="0"/>
              <a:t> </a:t>
            </a:r>
            <a:r>
              <a:rPr lang="en-US" dirty="0" err="1" smtClean="0"/>
              <a:t>trâu</a:t>
            </a:r>
            <a:r>
              <a:rPr lang="en-US" dirty="0" smtClean="0"/>
              <a:t>…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gì</a:t>
            </a:r>
            <a:r>
              <a:rPr lang="en-US" dirty="0" smtClean="0">
                <a:solidFill>
                  <a:srgbClr val="FF0000"/>
                </a:solidFill>
              </a:rPr>
              <a:t>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363" name="Title 1"/>
          <p:cNvSpPr txBox="1">
            <a:spLocks/>
          </p:cNvSpPr>
          <p:nvPr/>
        </p:nvSpPr>
        <p:spPr bwMode="auto">
          <a:xfrm>
            <a:off x="904875" y="118427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>
                <a:latin typeface="Calibri Light" pitchFamily="34" charset="0"/>
              </a:rPr>
              <a:t>GIẢI ĐỐ VUI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8" y="990600"/>
            <a:ext cx="69215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/>
          </p:cNvPr>
          <p:cNvSpPr/>
          <p:nvPr/>
        </p:nvSpPr>
        <p:spPr>
          <a:xfrm>
            <a:off x="720725" y="908050"/>
            <a:ext cx="3960813" cy="539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4579" name="Rectangle 2"/>
          <p:cNvSpPr txBox="1">
            <a:spLocks noChangeArrowheads="1"/>
          </p:cNvSpPr>
          <p:nvPr/>
        </p:nvSpPr>
        <p:spPr bwMode="auto">
          <a:xfrm>
            <a:off x="323850" y="44450"/>
            <a:ext cx="1045527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Thực vật và động vật quanh em ( Tiết 2 )</a:t>
            </a:r>
          </a:p>
        </p:txBody>
      </p:sp>
      <p:pic>
        <p:nvPicPr>
          <p:cNvPr id="4098" name="Picture 2" descr="Giải Tự nhiên và Xã hội lớp 2 Bài 19: Thực vật và động vật quanh em - Hay  nhất Kết nối tri thứ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6913" y="2132013"/>
            <a:ext cx="8507412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08075" y="1608138"/>
            <a:ext cx="9366250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4.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Hoàn thành phiếu quan sát theo gợi ý ở trang bên.</a:t>
            </a:r>
            <a:endParaRPr 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/>
          </p:cNvPr>
          <p:cNvSpPr/>
          <p:nvPr/>
        </p:nvSpPr>
        <p:spPr>
          <a:xfrm>
            <a:off x="928688" y="990600"/>
            <a:ext cx="3960812" cy="541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6650" y="1608138"/>
            <a:ext cx="6386513" cy="522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Báo cáo kết quả quan sát:</a:t>
            </a:r>
            <a:endParaRPr 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865188"/>
            <a:ext cx="7048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323850" y="69850"/>
            <a:ext cx="104552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Thực vật và động vật quanh em</a:t>
            </a:r>
          </a:p>
        </p:txBody>
      </p:sp>
      <p:pic>
        <p:nvPicPr>
          <p:cNvPr id="2560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6800" y="1528763"/>
            <a:ext cx="82804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/>
          </p:cNvPr>
          <p:cNvSpPr/>
          <p:nvPr/>
        </p:nvSpPr>
        <p:spPr>
          <a:xfrm>
            <a:off x="928688" y="990600"/>
            <a:ext cx="3960812" cy="541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6650" y="1608138"/>
            <a:ext cx="6386513" cy="522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Báo cáo kết quả quan sát</a:t>
            </a:r>
            <a:endParaRPr 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865188"/>
            <a:ext cx="7048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2"/>
          <p:cNvSpPr txBox="1">
            <a:spLocks noChangeArrowheads="1"/>
          </p:cNvSpPr>
          <p:nvPr/>
        </p:nvSpPr>
        <p:spPr bwMode="auto">
          <a:xfrm>
            <a:off x="323850" y="69850"/>
            <a:ext cx="104552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Thực vật và động vật quanh em</a:t>
            </a:r>
          </a:p>
        </p:txBody>
      </p:sp>
      <p:pic>
        <p:nvPicPr>
          <p:cNvPr id="2662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1925" y="2130425"/>
            <a:ext cx="769937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323850" y="69850"/>
            <a:ext cx="104552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Thực vật và động vật quanh em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03275"/>
            <a:ext cx="900112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139825" y="1084263"/>
            <a:ext cx="3959225" cy="541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1813" y="2411413"/>
            <a:ext cx="8658225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/>
          </p:cNvPr>
          <p:cNvSpPr/>
          <p:nvPr/>
        </p:nvSpPr>
        <p:spPr>
          <a:xfrm>
            <a:off x="1028700" y="1473200"/>
            <a:ext cx="10941050" cy="1062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và các việc nên và không nên làm để bảo vệ môi trường sống của thực vật và động vật nơi em đã quan sát theo gợi ý sau:</a:t>
            </a:r>
            <a:endParaRPr lang="zh-CN" altLang="en-US" sz="2600" dirty="0">
              <a:solidFill>
                <a:schemeClr val="tx1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 txBox="1">
            <a:spLocks noChangeArrowheads="1"/>
          </p:cNvSpPr>
          <p:nvPr/>
        </p:nvSpPr>
        <p:spPr bwMode="auto">
          <a:xfrm>
            <a:off x="323850" y="69850"/>
            <a:ext cx="104552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Thực vật và động vật quanh em</a:t>
            </a:r>
          </a:p>
        </p:txBody>
      </p:sp>
      <p:pic>
        <p:nvPicPr>
          <p:cNvPr id="2867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03275"/>
            <a:ext cx="900112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/>
          </p:cNvPr>
          <p:cNvSpPr/>
          <p:nvPr/>
        </p:nvSpPr>
        <p:spPr>
          <a:xfrm>
            <a:off x="1139825" y="1084263"/>
            <a:ext cx="3959225" cy="541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/>
          </p:cNvPr>
          <p:cNvSpPr/>
          <p:nvPr/>
        </p:nvSpPr>
        <p:spPr>
          <a:xfrm>
            <a:off x="1028700" y="1473200"/>
            <a:ext cx="10941050" cy="1062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và các việc nên và không nên làm để bảo vệ môi trường sống của thực vật và động vật nơi em đã quan sát theo gợi ý sau:</a:t>
            </a:r>
            <a:endParaRPr lang="zh-CN" altLang="en-US" sz="2600" dirty="0">
              <a:solidFill>
                <a:schemeClr val="tx1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1450" y="2417763"/>
            <a:ext cx="9170988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 txBox="1">
            <a:spLocks noChangeArrowheads="1"/>
          </p:cNvSpPr>
          <p:nvPr/>
        </p:nvSpPr>
        <p:spPr bwMode="auto">
          <a:xfrm>
            <a:off x="323850" y="69850"/>
            <a:ext cx="104552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Thực vật và động vật quanh em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638" y="1206500"/>
            <a:ext cx="9240837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A_Dreamy_World_10th_by_grafixey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6" name="WordArt 20"/>
          <p:cNvSpPr>
            <a:spLocks noChangeArrowheads="1" noChangeShapeType="1" noTextEdit="1"/>
          </p:cNvSpPr>
          <p:nvPr/>
        </p:nvSpPr>
        <p:spPr bwMode="auto">
          <a:xfrm>
            <a:off x="1752600" y="2514600"/>
            <a:ext cx="861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n-lt"/>
                <a:ea typeface="+mn-lt"/>
                <a:cs typeface="+mn-lt"/>
              </a:rPr>
              <a:t>CHÚC CÁC EM CHĂM NGOAN, HỌC GIỎI!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GIẢI ĐỐ VUI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KHỞI ĐỘNG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r>
              <a:rPr lang="en-US" dirty="0" smtClean="0"/>
              <a:t> </a:t>
            </a:r>
            <a:r>
              <a:rPr lang="en-US" dirty="0" err="1" smtClean="0"/>
              <a:t>cành</a:t>
            </a:r>
            <a:r>
              <a:rPr lang="en-US" dirty="0" smtClean="0"/>
              <a:t> </a:t>
            </a:r>
            <a:r>
              <a:rPr lang="en-US" dirty="0" err="1" smtClean="0"/>
              <a:t>đỏ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vàng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đố</a:t>
            </a:r>
            <a:r>
              <a:rPr lang="en-US" dirty="0" smtClean="0"/>
              <a:t> </a:t>
            </a:r>
            <a:r>
              <a:rPr lang="en-US" dirty="0" err="1" smtClean="0"/>
              <a:t>làng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chi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 smtClean="0"/>
              <a:t>Đố</a:t>
            </a:r>
            <a:r>
              <a:rPr lang="en-US" dirty="0" smtClean="0"/>
              <a:t> </a:t>
            </a:r>
            <a:r>
              <a:rPr lang="en-US" dirty="0" err="1" smtClean="0"/>
              <a:t>làng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 smtClean="0"/>
              <a:t>Làng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đoán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Trạng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mất</a:t>
            </a:r>
            <a:r>
              <a:rPr lang="en-US" dirty="0" smtClean="0"/>
              <a:t> </a:t>
            </a:r>
            <a:r>
              <a:rPr lang="en-US" dirty="0" err="1" smtClean="0"/>
              <a:t>trâu</a:t>
            </a:r>
            <a:r>
              <a:rPr lang="en-US" dirty="0" smtClean="0"/>
              <a:t>…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GIẢI ĐỐ VUI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KHỞI ĐỘNG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bò</a:t>
            </a:r>
            <a:r>
              <a:rPr lang="en-US" dirty="0" smtClean="0"/>
              <a:t>;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bò</a:t>
            </a:r>
            <a:r>
              <a:rPr lang="en-US" dirty="0" smtClean="0"/>
              <a:t>,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bò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con </a:t>
            </a:r>
            <a:r>
              <a:rPr lang="en-US" dirty="0" err="1" smtClean="0">
                <a:solidFill>
                  <a:srgbClr val="FF0000"/>
                </a:solidFill>
              </a:rPr>
              <a:t>gì</a:t>
            </a:r>
            <a:r>
              <a:rPr lang="en-US" dirty="0" smtClean="0">
                <a:solidFill>
                  <a:srgbClr val="FF0000"/>
                </a:solidFill>
              </a:rPr>
              <a:t> 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GIẢI ĐỐ VUI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985963"/>
            <a:ext cx="10515600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KHỞI ĐỘNG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bò</a:t>
            </a:r>
            <a:r>
              <a:rPr lang="en-US" dirty="0" smtClean="0"/>
              <a:t>;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bò</a:t>
            </a:r>
            <a:r>
              <a:rPr lang="en-US" dirty="0" smtClean="0"/>
              <a:t>,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bò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con </a:t>
            </a:r>
            <a:r>
              <a:rPr lang="en-US" dirty="0" err="1" smtClean="0">
                <a:solidFill>
                  <a:srgbClr val="FF0000"/>
                </a:solidFill>
              </a:rPr>
              <a:t>ốc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Bằng sợi chỉ rủ rỉ trong bụi</a:t>
            </a:r>
          </a:p>
          <a:p>
            <a:r>
              <a:rPr lang="en-US" smtClean="0">
                <a:solidFill>
                  <a:srgbClr val="FF0000"/>
                </a:solidFill>
              </a:rPr>
              <a:t>Là con gì?”</a:t>
            </a:r>
          </a:p>
        </p:txBody>
      </p:sp>
      <p:sp>
        <p:nvSpPr>
          <p:cNvPr id="19458" name="Title 1"/>
          <p:cNvSpPr txBox="1">
            <a:spLocks/>
          </p:cNvSpPr>
          <p:nvPr/>
        </p:nvSpPr>
        <p:spPr bwMode="auto">
          <a:xfrm>
            <a:off x="990600" y="5175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>
                <a:latin typeface="Calibri Light" pitchFamily="34" charset="0"/>
              </a:rPr>
              <a:t>GIẢI ĐỐ VUI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Bằng sợi chỉ rủ rỉ trong bụi</a:t>
            </a:r>
          </a:p>
          <a:p>
            <a:r>
              <a:rPr lang="en-US" i="1" smtClean="0">
                <a:solidFill>
                  <a:srgbClr val="FF0000"/>
                </a:solidFill>
              </a:rPr>
              <a:t>Đáp án là con muỗi.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20482" name="Title 1"/>
          <p:cNvSpPr txBox="1">
            <a:spLocks/>
          </p:cNvSpPr>
          <p:nvPr/>
        </p:nvSpPr>
        <p:spPr bwMode="auto">
          <a:xfrm>
            <a:off x="990600" y="5175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>
                <a:latin typeface="Calibri Light" pitchFamily="34" charset="0"/>
              </a:rPr>
              <a:t>GIẢI ĐỐ VUI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“Vừa bằng quả mướp ăn cướp cả làng.”</a:t>
            </a:r>
            <a:endParaRPr lang="en-US" smtClean="0"/>
          </a:p>
          <a:p>
            <a:r>
              <a:rPr lang="en-US" sz="3200" i="1" smtClean="0">
                <a:solidFill>
                  <a:srgbClr val="FF0000"/>
                </a:solidFill>
              </a:rPr>
              <a:t>Là con gì ? </a:t>
            </a:r>
            <a:endParaRPr lang="vi-VN" smtClean="0"/>
          </a:p>
        </p:txBody>
      </p:sp>
      <p:sp>
        <p:nvSpPr>
          <p:cNvPr id="21506" name="Title 1"/>
          <p:cNvSpPr txBox="1">
            <a:spLocks/>
          </p:cNvSpPr>
          <p:nvPr/>
        </p:nvSpPr>
        <p:spPr bwMode="auto">
          <a:xfrm>
            <a:off x="990600" y="5175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>
                <a:latin typeface="Calibri Light" pitchFamily="34" charset="0"/>
              </a:rPr>
              <a:t>GIẢI ĐỐ VUI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GIẢI ĐỐ VUI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“Vừa bằng quả mướp ăn cướp cả làng.”</a:t>
            </a:r>
          </a:p>
          <a:p>
            <a:r>
              <a:rPr lang="vi-VN" i="1" smtClean="0">
                <a:solidFill>
                  <a:srgbClr val="FF0000"/>
                </a:solidFill>
              </a:rPr>
              <a:t>Đáp án là con chuột.</a:t>
            </a:r>
            <a:endParaRPr lang="vi-VN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3" y="2068513"/>
            <a:ext cx="69215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/>
          </p:cNvPr>
          <p:cNvSpPr/>
          <p:nvPr/>
        </p:nvSpPr>
        <p:spPr>
          <a:xfrm>
            <a:off x="1025525" y="2593975"/>
            <a:ext cx="3960813" cy="539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khám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1025525" y="1114425"/>
            <a:ext cx="104552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Thực vật và động vật quanh em ( Tiết 2 )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2875" y="3294063"/>
            <a:ext cx="9366250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3949700" y="727075"/>
            <a:ext cx="3960813" cy="539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TỰ NHIÊN VÀ XÃ HỘI 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3558" name="Title 1"/>
          <p:cNvSpPr>
            <a:spLocks noGrp="1"/>
          </p:cNvSpPr>
          <p:nvPr>
            <p:ph type="title"/>
          </p:nvPr>
        </p:nvSpPr>
        <p:spPr>
          <a:xfrm>
            <a:off x="1838325" y="-80963"/>
            <a:ext cx="8515350" cy="863601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386</Words>
  <Application>Microsoft Office PowerPoint</Application>
  <PresentationFormat>Widescreen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字魂59号-创粗黑</vt:lpstr>
      <vt:lpstr>Office Theme</vt:lpstr>
      <vt:lpstr>PowerPoint Presentation</vt:lpstr>
      <vt:lpstr>GIẢI ĐỐ VUI</vt:lpstr>
      <vt:lpstr>GIẢI ĐỐ VUI</vt:lpstr>
      <vt:lpstr>GIẢI ĐỐ VUI</vt:lpstr>
      <vt:lpstr>PowerPoint Presentation</vt:lpstr>
      <vt:lpstr>PowerPoint Presentation</vt:lpstr>
      <vt:lpstr>PowerPoint Presentation</vt:lpstr>
      <vt:lpstr>GIẢI ĐỐ VUI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Thai</dc:creator>
  <cp:lastModifiedBy>Admin</cp:lastModifiedBy>
  <cp:revision>18</cp:revision>
  <dcterms:created xsi:type="dcterms:W3CDTF">2023-01-19T12:29:14Z</dcterms:created>
  <dcterms:modified xsi:type="dcterms:W3CDTF">2025-04-02T03:36:31Z</dcterms:modified>
</cp:coreProperties>
</file>