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9" r:id="rId5"/>
    <p:sldId id="271" r:id="rId6"/>
    <p:sldId id="272" r:id="rId7"/>
    <p:sldId id="256" r:id="rId8"/>
    <p:sldId id="261" r:id="rId9"/>
    <p:sldId id="262" r:id="rId10"/>
    <p:sldId id="264" r:id="rId11"/>
    <p:sldId id="273" r:id="rId12"/>
    <p:sldId id="277" r:id="rId13"/>
    <p:sldId id="278" r:id="rId14"/>
    <p:sldId id="265" r:id="rId15"/>
    <p:sldId id="266" r:id="rId16"/>
    <p:sldId id="279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00" autoAdjust="0"/>
  </p:normalViewPr>
  <p:slideViewPr>
    <p:cSldViewPr snapToGrid="0">
      <p:cViewPr varScale="1">
        <p:scale>
          <a:sx n="39" d="100"/>
          <a:sy n="39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7916-EFE6-4954-9DD1-0917A78BD1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4FE4E-6880-4228-892C-DDA2C46A2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9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4FE4E-6880-4228-892C-DDA2C46A2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9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48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686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04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5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6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7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2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2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82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920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6447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9539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984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497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949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7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189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731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2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537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3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71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26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92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50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0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5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hthuatphuongdong.com/tienich/xuc-xac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6.png"/><Relationship Id="rId21" Type="http://schemas.openxmlformats.org/officeDocument/2006/relationships/slide" Target="slide9.xml"/><Relationship Id="rId7" Type="http://schemas.openxmlformats.org/officeDocument/2006/relationships/slide" Target="slide6.xml"/><Relationship Id="rId12" Type="http://schemas.openxmlformats.org/officeDocument/2006/relationships/slide" Target="slide1.xml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slide" Target="slide2.xml"/><Relationship Id="rId23" Type="http://schemas.openxmlformats.org/officeDocument/2006/relationships/slide" Target="slide12.xml"/><Relationship Id="rId28" Type="http://schemas.openxmlformats.org/officeDocument/2006/relationships/image" Target="../media/image37.png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31" Type="http://schemas.openxmlformats.org/officeDocument/2006/relationships/image" Target="../media/image38.png"/><Relationship Id="rId4" Type="http://schemas.openxmlformats.org/officeDocument/2006/relationships/slide" Target="slide16.xml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34.png"/><Relationship Id="rId27" Type="http://schemas.openxmlformats.org/officeDocument/2006/relationships/slide" Target="slide13.xml"/><Relationship Id="rId30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712" y="498027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099" y="3932928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29527" y="1834862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+mn-lt"/>
              </a:rPr>
              <a:t>TOÁN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7C16B-97EA-675C-D563-E54844B274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65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981B2-8D49-431E-1F38-EB08B5DCE6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7118" y="2692480"/>
            <a:ext cx="4279763" cy="10729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220402-B07B-B29C-6FD5-A706605587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7044" y="3271925"/>
            <a:ext cx="66513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2D02290-A8AC-D20E-4A11-0481C254C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048366-4156-49B4-0B8C-98BED191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5" y="1734175"/>
            <a:ext cx="5883150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85" y="1447425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Từ bảng kiểm đếm, hãy so sánh số lần xuất hiện của sự kiện lấy được 2 chiếc bút khác màu và sự kiện lấy được 2 chiếc bút cùng màu.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60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26DE364-05F6-F2B2-A8C4-58FD180B1496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3B9473C9-37FC-2B74-3FAD-3436520D060B}"/>
              </a:ext>
            </a:extLst>
          </p:cNvPr>
          <p:cNvSpPr txBox="1"/>
          <p:nvPr/>
        </p:nvSpPr>
        <p:spPr>
          <a:xfrm>
            <a:off x="1545015" y="602715"/>
            <a:ext cx="9951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Có 11 chú rùa cùng nhau thi chạy. Mỗi chú rùa được đánh số từ 2 đến 12. Hãy giúp những chú rùa di chuyển bằng cách gieo hai xúc xắc rồi tính tổng số chấm ở các mặt trên của xúc xắc. Kết quả nhận được là số nào thì chú rùa mang áo ghi số đó được tiến thêm 1 ô.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Thực hiện như vậy.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ỏi ba chú rùa về đích đầu tiên theo thứ tự nhất, nhì, ba là những chú rùa nào? Khi đó, ch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ú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rùa nào tiến được ít ô nhất?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4D00-F7A3-675C-47DD-C9E74356B1A6}"/>
              </a:ext>
            </a:extLst>
          </p:cNvPr>
          <p:cNvSpPr txBox="1"/>
          <p:nvPr/>
        </p:nvSpPr>
        <p:spPr>
          <a:xfrm>
            <a:off x="2956389" y="4947881"/>
            <a:ext cx="7060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thật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https://dichthuatphuongdong.com/tienich/xuc-xac.html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8105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417551-AC83-8417-0DC4-154043E1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00" y="472611"/>
            <a:ext cx="5378656" cy="59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9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6ABD2-1B22-EBB1-6511-14658B228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5BD5A5D-6CCC-95AB-F386-575B27B98B5B}"/>
              </a:ext>
            </a:extLst>
          </p:cNvPr>
          <p:cNvSpPr/>
          <p:nvPr/>
        </p:nvSpPr>
        <p:spPr>
          <a:xfrm>
            <a:off x="3339141" y="552450"/>
            <a:ext cx="8165287" cy="4584629"/>
          </a:xfrm>
          <a:prstGeom prst="wedgeRoundRectCallout">
            <a:avLst>
              <a:gd name="adj1" fmla="val -64843"/>
              <a:gd name="adj2" fmla="val -1633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 thì những tổng ở khoảng giữa như 6, 7 và 8 hay xuất hiện nhiều hơn vì có thể nhận được các mặt trên là (1, 5), (2, 4), (3, 3), (4, 2) và (5, 1), hay 7 có thể nhận được khi các mặt trên là (1, 6), (2, 5), (3, 4), (4, 3), (5, 2), (6, 1) hay 8 cũng tương tự. Tổng 12 khả n</a:t>
            </a:r>
            <a:r>
              <a:rPr lang="en-US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2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 hiện thấp hơn (vì phải cần hai mặt trên của xúc xắc là 6 và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6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596899"/>
            <a:ext cx="3292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144A47-D543-2152-148B-E649E694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95" y="319215"/>
            <a:ext cx="9992210" cy="14570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22827-B39D-8DC0-C655-3B8965E8FE97}"/>
              </a:ext>
            </a:extLst>
          </p:cNvPr>
          <p:cNvSpPr txBox="1"/>
          <p:nvPr/>
        </p:nvSpPr>
        <p:spPr>
          <a:xfrm>
            <a:off x="695325" y="1809750"/>
            <a:ext cx="10829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Gieo xúc sắc và tính tổng số chấm ở mặt trên nếu tổng là số chẵn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trúc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trước, nếu tổng là số lẻ thì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“Đội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được tiến về phía trước.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Thực hiện cho đến khi số bạn ở các đội đều được tiến về phía trước. Đội nào hoàn thành trước sẽ giành chiến thắng.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35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02FE8-6E04-50CB-218D-3708DA2B5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39" y="311841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512" y="1393728"/>
            <a:ext cx="607823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4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8EB407-9A91-0435-4608-C9E11AAD6FF5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EC98DB55-2CBA-7C8E-9E3A-B74DFE133B73}"/>
              </a:ext>
            </a:extLst>
          </p:cNvPr>
          <p:cNvSpPr txBox="1"/>
          <p:nvPr/>
        </p:nvSpPr>
        <p:spPr>
          <a:xfrm>
            <a:off x="1428979" y="709104"/>
            <a:ext cx="9991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5" name="TextBox 4" descr="xác">
            <a:extLst>
              <a:ext uri="{FF2B5EF4-FFF2-40B4-BE49-F238E27FC236}">
                <a16:creationId xmlns:a16="http://schemas.microsoft.com/office/drawing/2014/main" id="{E6448E96-3A12-786C-0F28-C7B16F06A7E0}"/>
              </a:ext>
            </a:extLst>
          </p:cNvPr>
          <p:cNvSpPr txBox="1"/>
          <p:nvPr/>
        </p:nvSpPr>
        <p:spPr>
          <a:xfrm>
            <a:off x="504304" y="1623504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Nam gieo một xúc xắc nhiều lần, quan sát số chấm ở mặt trên của xúc xắc đó và ghi lại kết quả nhận được vào bảng dưới đây.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B6D9A-D267-21C4-0E82-2F7574EA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68" y="2888002"/>
            <a:ext cx="8067675" cy="1657350"/>
          </a:xfrm>
          <a:prstGeom prst="rect">
            <a:avLst/>
          </a:prstGeom>
        </p:spPr>
      </p:pic>
      <p:sp>
        <p:nvSpPr>
          <p:cNvPr id="8" name="TextBox 7" descr="xác">
            <a:extLst>
              <a:ext uri="{FF2B5EF4-FFF2-40B4-BE49-F238E27FC236}">
                <a16:creationId xmlns:a16="http://schemas.microsoft.com/office/drawing/2014/main" id="{A2976001-7D95-2F19-F6A2-970B6CF3C6CB}"/>
              </a:ext>
            </a:extLst>
          </p:cNvPr>
          <p:cNvSpPr txBox="1"/>
          <p:nvPr/>
        </p:nvSpPr>
        <p:spPr>
          <a:xfrm>
            <a:off x="596772" y="4623557"/>
            <a:ext cx="10941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 Hỏi mặt 5 chấm đã xuất hiện bao nhiêu lần?</a:t>
            </a:r>
          </a:p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A. 2 lần          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B. 3 lần                C. 5 lần                   D.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</a:rPr>
              <a:t>7 lần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77CFC5-CA71-6CC5-5EE0-39F3306C57F5}"/>
              </a:ext>
            </a:extLst>
          </p:cNvPr>
          <p:cNvSpPr/>
          <p:nvPr/>
        </p:nvSpPr>
        <p:spPr>
          <a:xfrm>
            <a:off x="7397393" y="2938409"/>
            <a:ext cx="1222625" cy="14589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F75BDE-62AF-703E-D4EE-67953217D75A}"/>
              </a:ext>
            </a:extLst>
          </p:cNvPr>
          <p:cNvSpPr/>
          <p:nvPr/>
        </p:nvSpPr>
        <p:spPr>
          <a:xfrm>
            <a:off x="8671389" y="5167901"/>
            <a:ext cx="616449" cy="5239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Trong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túi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xanh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chiếc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bút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màu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Mai lấy 2 chiếc bút ra khỏi túi và quan sát màu bút lấy được. Nêu các sự kiện có thể xảy ra.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2779C-BDBB-A3CF-9EE5-9D7EFB2822F2}"/>
              </a:ext>
            </a:extLst>
          </p:cNvPr>
          <p:cNvSpPr/>
          <p:nvPr/>
        </p:nvSpPr>
        <p:spPr>
          <a:xfrm>
            <a:off x="780598" y="4623370"/>
            <a:ext cx="10264120" cy="1749575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sự kiện có thể xảy ra:</a:t>
            </a:r>
            <a:endParaRPr lang="en-US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Lấy được 2 chiếc bút cùng màu (cùng xanh);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H</a:t>
            </a:r>
            <a:r>
              <a:rPr lang="vi-VN" sz="3200" dirty="0">
                <a:solidFill>
                  <a:srgbClr val="FF0000"/>
                </a:solidFill>
                <a:latin typeface="Calibri" panose="020F0502020204030204"/>
              </a:rPr>
              <a:t>oặc lấy được 2 bút khác màu (1 bút xanh 1 bút vàng)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7763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FD436D-5BBB-F520-3762-7A9412A429BC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80F65814-F400-85CE-8CAE-CA2D11F153D3}"/>
              </a:ext>
            </a:extLst>
          </p:cNvPr>
          <p:cNvSpPr txBox="1"/>
          <p:nvPr/>
        </p:nvSpPr>
        <p:spPr>
          <a:xfrm>
            <a:off x="1565564" y="582167"/>
            <a:ext cx="10301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túi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xanh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chiếc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046CAC-BCF4-05D0-062B-31E5CC7B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1" y="1467973"/>
            <a:ext cx="5191125" cy="303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297599-BCB7-B652-C85C-B61941421A84}"/>
              </a:ext>
            </a:extLst>
          </p:cNvPr>
          <p:cNvSpPr txBox="1"/>
          <p:nvPr/>
        </p:nvSpPr>
        <p:spPr>
          <a:xfrm>
            <a:off x="441788" y="2219218"/>
            <a:ext cx="63494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Lấy 2 chiếc bút ra khỏi túi, quan sát màu, ghi lại kết quả vào bảng kiểm đếm rồi trả lại bút vào trong túi. Thực hiện 20 lần.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EFB3-8BCB-1541-4E05-2941F1346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74" y="4716854"/>
            <a:ext cx="7622781" cy="14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7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619</Words>
  <Application>Microsoft Office PowerPoint</Application>
  <PresentationFormat>Widescreen</PresentationFormat>
  <Paragraphs>33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Vogue-ExtraBold</vt:lpstr>
      <vt:lpstr>Office 主题​​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2023-12-06T06:34:42Z</dcterms:created>
  <dcterms:modified xsi:type="dcterms:W3CDTF">2025-04-02T03:30:15Z</dcterms:modified>
</cp:coreProperties>
</file>