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oki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538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</a:t>
            </a: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XI- MÉT. MÉT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KI-LÔ-MÉT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trả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lời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thích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nhà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Mai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đến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dài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khoảng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295488" y="2286670"/>
            <a:ext cx="1054769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5" name="Google Shape;4555;p19"/>
          <p:cNvSpPr txBox="1"/>
          <p:nvPr/>
        </p:nvSpPr>
        <p:spPr>
          <a:xfrm>
            <a:off x="6555530" y="2286670"/>
            <a:ext cx="1078325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318655"/>
            <a:ext cx="10245210" cy="2043068"/>
            <a:chOff x="1183343" y="1302950"/>
            <a:chExt cx="10245210" cy="2043068"/>
          </a:xfrm>
        </p:grpSpPr>
        <p:sp>
          <p:nvSpPr>
            <p:cNvPr id="4587" name="Google Shape;4587;p21"/>
            <p:cNvSpPr/>
            <p:nvPr/>
          </p:nvSpPr>
          <p:spPr>
            <a:xfrm>
              <a:off x="1570760" y="1302950"/>
              <a:ext cx="9857793" cy="204306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trình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lên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Thiên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Đình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kiện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Trời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làm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mưa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cứu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muôn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loài</a:t>
              </a:r>
              <a:r>
                <a:rPr lang="en-US" sz="20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như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28 km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thêm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36 km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nữa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dirty="0"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thêm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46 km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nữa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ong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mật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ki-lô-mét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chỗ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ki-lô-mét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ong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mật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cáo</a:t>
              </a:r>
              <a:r>
                <a:rPr lang="en-US"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27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hổ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gấu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chỗ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ki-lô-mét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mật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a) </a:t>
            </a: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xi-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đơn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xi-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tắt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dm.</a:t>
            </a:r>
            <a:endParaRPr dirty="0"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10 cm; 10 cm = 1dm.</a:t>
            </a:r>
            <a:endParaRPr dirty="0"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889</Words>
  <Application>Microsoft Office PowerPoint</Application>
  <PresentationFormat>Widescreen</PresentationFormat>
  <Paragraphs>152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Times New Roman</vt:lpstr>
      <vt:lpstr>Calibri</vt:lpstr>
      <vt:lpstr>Noto Sans Symbols</vt:lpstr>
      <vt:lpstr>Cookie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7</cp:revision>
  <dcterms:created xsi:type="dcterms:W3CDTF">2021-06-02T01:34:28Z</dcterms:created>
  <dcterms:modified xsi:type="dcterms:W3CDTF">2025-04-02T03:24:35Z</dcterms:modified>
</cp:coreProperties>
</file>