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414" r:id="rId4"/>
    <p:sldId id="415" r:id="rId5"/>
    <p:sldId id="283" r:id="rId6"/>
    <p:sldId id="292" r:id="rId7"/>
    <p:sldId id="416" r:id="rId8"/>
    <p:sldId id="270" r:id="rId9"/>
    <p:sldId id="314" r:id="rId10"/>
    <p:sldId id="362" r:id="rId11"/>
    <p:sldId id="303" r:id="rId12"/>
    <p:sldId id="417" r:id="rId13"/>
    <p:sldId id="418" r:id="rId14"/>
    <p:sldId id="423" r:id="rId15"/>
    <p:sldId id="265" r:id="rId16"/>
    <p:sldId id="315" r:id="rId17"/>
    <p:sldId id="425" r:id="rId18"/>
    <p:sldId id="421" r:id="rId19"/>
    <p:sldId id="424" r:id="rId20"/>
    <p:sldId id="334" r:id="rId21"/>
    <p:sldId id="426" r:id="rId22"/>
    <p:sldId id="427" r:id="rId23"/>
    <p:sldId id="420" r:id="rId24"/>
    <p:sldId id="428" r:id="rId25"/>
    <p:sldId id="429" r:id="rId26"/>
    <p:sldId id="430" r:id="rId27"/>
    <p:sldId id="43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9" d="100"/>
          <a:sy n="39" d="100"/>
        </p:scale>
        <p:origin x="55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C65D8-0680-4916-9FF6-0E5AC7A725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AD185-AE21-4401-8000-D6A761B120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ạ,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ta. Do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32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4/2/2025</a:t>
            </a:fld>
            <a:endParaRPr kumimoji="0" lang="en-US" sz="32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32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32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前言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07818" y="187037"/>
            <a:ext cx="11793682" cy="6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4" y="103831"/>
            <a:ext cx="1529500" cy="1529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20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20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20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20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71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5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843" y="3658796"/>
            <a:ext cx="10114141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/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399450" y="2141216"/>
              <a:ext cx="509751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êu thêm một số nguyên nhân dẫn đến hoả hoạn.</a:t>
              </a:r>
              <a:endPara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Graphic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8"/>
          <p:cNvSpPr/>
          <p:nvPr/>
        </p:nvSpPr>
        <p:spPr>
          <a:xfrm>
            <a:off x="1052071" y="814038"/>
            <a:ext cx="10658147" cy="5304237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cartoon of a child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0336" l="9994" r="89974">
                        <a14:foregroundMark x1="26229" y1="46179" x2="32374" y2="47271"/>
                        <a14:foregroundMark x1="32374" y1="47271" x2="44922" y2="45572"/>
                        <a14:foregroundMark x1="32212" y1="75981" x2="43111" y2="78811"/>
                        <a14:foregroundMark x1="43111" y1="78811" x2="46184" y2="87465"/>
                        <a14:foregroundMark x1="47898" y1="70400" x2="48157" y2="86454"/>
                        <a14:foregroundMark x1="48157" y1="86454" x2="48157" y2="86454"/>
                        <a14:foregroundMark x1="50550" y1="89325" x2="35640" y2="90336"/>
                        <a14:foregroundMark x1="35640" y1="90336" x2="29398" y2="88031"/>
                        <a14:foregroundMark x1="29398" y1="88031" x2="28881" y2="88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7" r="25670"/>
          <a:stretch>
            <a:fillRect/>
          </a:stretch>
        </p:blipFill>
        <p:spPr>
          <a:xfrm flipH="1">
            <a:off x="-246413" y="2487562"/>
            <a:ext cx="3708791" cy="4646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7485" y="1866584"/>
            <a:ext cx="8248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ga bị rò rỉ;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cẩn thận khi sử dụng thiết bị điện;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vật liệu dễ cháy gần nguồn lửa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ừa sạc vừa dùng điện thoại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 tập trung nấ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nướng,…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7885" y="500052"/>
            <a:ext cx="78050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ột số nguyên nhân dẫn đến hoả hoạn.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/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2498"/>
            <a:ext cx="5347597" cy="27655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1433" y="1320411"/>
            <a:ext cx="9333252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Có nhiều nguyên nhân gây ra hoả hoạn. Để đảm bảo an toàn, mỗi chúng ta cần có ý thức phòng chống hoả hoạn và học cách thoát hiểm an toàn.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r="50000" b="64310"/>
          <a:stretch>
            <a:fillRect/>
          </a:stretch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49848" b="65252"/>
          <a:stretch>
            <a:fillRect/>
          </a:stretch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>
            <a:fillRect/>
          </a:stretch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>
            <a:fillRect/>
          </a:stretch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Xác định cách phòng chống hoả hoạn.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/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/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64594" y="277561"/>
            <a:ext cx="11131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en-US" sz="32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15" y="1753961"/>
            <a:ext cx="8686800" cy="443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99280" y="397304"/>
            <a:ext cx="111314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2498271"/>
            <a:ext cx="10896600" cy="1485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354636" y="228600"/>
            <a:ext cx="11482729" cy="6611054"/>
            <a:chOff x="254000" y="1068752"/>
            <a:chExt cx="11684000" cy="6340155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2" y="2068287"/>
            <a:ext cx="6273685" cy="4281184"/>
          </a:xfrm>
          <a:prstGeom prst="rect">
            <a:avLst/>
          </a:prstGeom>
        </p:spPr>
      </p:pic>
      <p:pic>
        <p:nvPicPr>
          <p:cNvPr id="3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714" t="31904" r="28286" b="30000"/>
          <a:stretch>
            <a:fillRect/>
          </a:stretch>
        </p:blipFill>
        <p:spPr>
          <a:xfrm>
            <a:off x="7560269" y="2138582"/>
            <a:ext cx="2207327" cy="1051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>
            <a:fillRect/>
          </a:stretch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3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3200400" y="1892225"/>
            <a:ext cx="8524240" cy="4400550"/>
          </a:xfrm>
          <a:prstGeom prst="roundRect">
            <a:avLst/>
          </a:prstGeom>
          <a:solidFill>
            <a:srgbClr val="DEECF0"/>
          </a:solidFill>
          <a:ln>
            <a:solidFill>
              <a:srgbClr val="DEEC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Khi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3" y="1175426"/>
            <a:ext cx="4382307" cy="1263158"/>
          </a:xfrm>
          <a:prstGeom prst="rect">
            <a:avLst/>
          </a:prstGeom>
        </p:spPr>
      </p:pic>
      <p:pic>
        <p:nvPicPr>
          <p:cNvPr id="8" name="Picture 2" descr="Cartoon Firefighter Pours from a Fire Hose Stock Vector - Illustration of  water, mascot: 5389299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120" y="3830320"/>
            <a:ext cx="3576320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3:</a:t>
              </a:r>
            </a:p>
          </p:txBody>
        </p:sp>
        <p:sp>
          <p:nvSpPr>
            <p:cNvPr id="2" name="Arrow: Pentagon 1"/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767942" y="2743200"/>
            <a:ext cx="6727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2663"/>
            <a:ext cx="5243005" cy="3495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thoát nạn khi có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/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746920" y="1592554"/>
            <a:ext cx="6143738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Xác định đường thoát hiểm tối ưu.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khăn hoặc các vận dụng bằng vải được nhúng nước để che mũi, che đầu.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lom khom hoặc bò sát mặt đất khi có khói.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Giáo dục kỹ năng sống: Kỹ năng thoát hiểm khi gặp hỏa hoạ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2"/>
          <a:stretch>
            <a:fillRect/>
          </a:stretch>
        </p:blipFill>
        <p:spPr bwMode="auto">
          <a:xfrm>
            <a:off x="7136944" y="1796142"/>
            <a:ext cx="4586969" cy="378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ạy Trẻ Thoát Khỏi Đám Cháy - PCCC - Hoạt Hình Kỹ Năng Sống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65564" cy="6786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4" y="0"/>
            <a:ext cx="3928745" cy="6776975"/>
          </a:xfrm>
          <a:prstGeom prst="rect">
            <a:avLst/>
          </a:prstGeom>
        </p:spPr>
      </p:pic>
      <p:pic>
        <p:nvPicPr>
          <p:cNvPr id="1026" name="Picture 2" descr="10 kỹ năng thoát hiểm khi gặp sự cố cháy nổ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10" y="-71120"/>
            <a:ext cx="580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/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99226"/>
            <a:ext cx="4561114" cy="23587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1433" y="1320411"/>
            <a:ext cx="9333252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472" y="3549938"/>
            <a:ext cx="10114141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/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Graphic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8099" y="4411970"/>
            <a:ext cx="3504415" cy="1928080"/>
          </a:xfrm>
          <a:prstGeom prst="rect">
            <a:avLst/>
          </a:prstGeom>
        </p:spPr>
      </p:pic>
      <p:sp>
        <p:nvSpPr>
          <p:cNvPr id="6" name="Rectangle: Rounded Corners 6"/>
          <p:cNvSpPr/>
          <p:nvPr/>
        </p:nvSpPr>
        <p:spPr>
          <a:xfrm>
            <a:off x="2386530" y="455142"/>
            <a:ext cx="8749556" cy="1417201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cùng người thân về những việc cần làm khi phòng xảy ra hỏa hoạn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59" y="2160133"/>
            <a:ext cx="1041082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1845404" y="901160"/>
            <a:ext cx="8854020" cy="4223175"/>
            <a:chOff x="254000" y="1068752"/>
            <a:chExt cx="11684000" cy="6340155"/>
          </a:xfrm>
        </p:grpSpPr>
        <p:pic>
          <p:nvPicPr>
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矩形 36"/>
          <p:cNvSpPr/>
          <p:nvPr/>
        </p:nvSpPr>
        <p:spPr>
          <a:xfrm>
            <a:off x="2282306" y="135597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 đã gặp tình huống liên quan đến hỏa hoạn trong thực tế chưa? Mọi người đã làm gì để phòng chống hỏa hoạn?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>
            <a:fillRect/>
          </a:stretch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3614057"/>
            <a:ext cx="3243943" cy="3243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117" y="181522"/>
            <a:ext cx="2572735" cy="1182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379" y="1669763"/>
            <a:ext cx="8382727" cy="24081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6656" y="-149035"/>
            <a:ext cx="2846121" cy="2846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09" y="3588401"/>
            <a:ext cx="10114141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1:</a:t>
              </a:r>
            </a:p>
          </p:txBody>
        </p:sp>
        <p:sp>
          <p:nvSpPr>
            <p:cNvPr id="2" name="Arrow: Pentagon 1"/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6013" y="2526802"/>
            <a:ext cx="4474861" cy="44748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0" y="2743200"/>
            <a:ext cx="722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Quan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组合 13"/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reeform 2" descr="Upscale Image"/>
          <p:cNvSpPr/>
          <p:nvPr/>
        </p:nvSpPr>
        <p:spPr>
          <a:xfrm>
            <a:off x="402771" y="1447801"/>
            <a:ext cx="5976258" cy="5094514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68591" y="2492138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Tìm những nơi có khả năng tạo ra nguồn lửa.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33905" y="4364481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Chỉ ra những đồ vật dễ cháy, dễ bắt lửa ở gần nguồn lửa.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 descr="Upscale Image"/>
          <p:cNvSpPr/>
          <p:nvPr/>
        </p:nvSpPr>
        <p:spPr>
          <a:xfrm>
            <a:off x="642256" y="1382486"/>
            <a:ext cx="5159829" cy="4430486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255580" y="1398315"/>
            <a:ext cx="4640093" cy="1366656"/>
            <a:chOff x="926592" y="4523232"/>
            <a:chExt cx="4082977" cy="609600"/>
          </a:xfrm>
        </p:grpSpPr>
        <p:sp>
          <p:nvSpPr>
            <p:cNvPr id="6" name="Rounded Rectangle 6"/>
            <p:cNvSpPr/>
            <p:nvPr/>
          </p:nvSpPr>
          <p:spPr>
            <a:xfrm>
              <a:off x="926592" y="4523232"/>
              <a:ext cx="4082977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89225" y="4588307"/>
              <a:ext cx="3851866" cy="208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Nguồn lửa từ bếp ga đang đỏ, nến đang thắp</a:t>
              </a:r>
            </a:p>
          </p:txBody>
        </p:sp>
      </p:grpSp>
      <p:sp>
        <p:nvSpPr>
          <p:cNvPr id="8" name="Arrow: Down 7"/>
          <p:cNvSpPr/>
          <p:nvPr/>
        </p:nvSpPr>
        <p:spPr>
          <a:xfrm>
            <a:off x="3755571" y="2122715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/>
          <p:cNvSpPr/>
          <p:nvPr/>
        </p:nvSpPr>
        <p:spPr>
          <a:xfrm>
            <a:off x="2547257" y="3635829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353552" y="3270660"/>
            <a:ext cx="4967591" cy="2040981"/>
            <a:chOff x="926592" y="4523232"/>
            <a:chExt cx="4082977" cy="1028778"/>
          </a:xfrm>
        </p:grpSpPr>
        <p:sp>
          <p:nvSpPr>
            <p:cNvPr id="12" name="Rounded Rectangle 6"/>
            <p:cNvSpPr/>
            <p:nvPr/>
          </p:nvSpPr>
          <p:spPr>
            <a:xfrm>
              <a:off x="926592" y="4523232"/>
              <a:ext cx="4082977" cy="101261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89225" y="4632204"/>
              <a:ext cx="3851866" cy="919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Những đồ vật dễ bắt lửa: bột nở, rèm cửa sổ gần bếp; sách, vở để gần nến,…</a:t>
              </a:r>
            </a:p>
          </p:txBody>
        </p:sp>
      </p:grpSp>
      <p:sp>
        <p:nvSpPr>
          <p:cNvPr id="14" name="Arrow: Down 13"/>
          <p:cNvSpPr/>
          <p:nvPr/>
        </p:nvSpPr>
        <p:spPr>
          <a:xfrm rot="1863345">
            <a:off x="4659504" y="2430373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/>
          <p:cNvSpPr/>
          <p:nvPr/>
        </p:nvSpPr>
        <p:spPr>
          <a:xfrm rot="1863345">
            <a:off x="2776276" y="1722802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/>
          <p:cNvSpPr/>
          <p:nvPr/>
        </p:nvSpPr>
        <p:spPr>
          <a:xfrm rot="1863345">
            <a:off x="3799534" y="3976145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</Words>
  <Application>Microsoft Office PowerPoint</Application>
  <PresentationFormat>Widescreen</PresentationFormat>
  <Paragraphs>41</Paragraphs>
  <Slides>25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宋体</vt:lpstr>
      <vt:lpstr>宋体</vt:lpstr>
      <vt:lpstr>Arial</vt:lpstr>
      <vt:lpstr>Calibri</vt:lpstr>
      <vt:lpstr>Cambria</vt:lpstr>
      <vt:lpstr>等线</vt:lpstr>
      <vt:lpstr>等线 Light</vt:lpstr>
      <vt:lpstr>Times New Roman</vt:lpstr>
      <vt:lpstr>字魂52号-阿开漫画体</vt:lpstr>
      <vt:lpstr>1_Office Theme</vt:lpstr>
      <vt:lpstr>千库网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Quan sát và truy tìm nguồn lửa trong hình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2024-09-15T01:43:00Z</dcterms:created>
  <dcterms:modified xsi:type="dcterms:W3CDTF">2025-04-02T03:17:35Z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892F3BB720AB4863BF76ECAC7836A787_13</vt:lpwstr>
  </property>
  <property fmtid="{D5CDD505-2E9C-101B-9397-08002B2CF9AE}" pid="3" name="KSOProductBuildVer">
    <vt:lpwstr>1033-12.2.0.20326</vt:lpwstr>
  </property>
</Properties>
</file>