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9" r:id="rId2"/>
    <p:sldId id="260" r:id="rId3"/>
    <p:sldId id="261" r:id="rId4"/>
    <p:sldId id="263" r:id="rId5"/>
    <p:sldId id="561" r:id="rId6"/>
    <p:sldId id="264" r:id="rId7"/>
    <p:sldId id="562" r:id="rId8"/>
    <p:sldId id="565" r:id="rId9"/>
    <p:sldId id="564" r:id="rId10"/>
    <p:sldId id="566" r:id="rId11"/>
    <p:sldId id="567" r:id="rId12"/>
    <p:sldId id="568" r:id="rId13"/>
    <p:sldId id="569" r:id="rId14"/>
    <p:sldId id="5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3" d="100"/>
          <a:sy n="43" d="100"/>
        </p:scale>
        <p:origin x="52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5:45"/>
    </inkml:context>
    <inkml:brush xml:id="br0">
      <inkml:brushProperty name="width" value="0.035" units="cm"/>
      <inkml:brushProperty name="height" value="0.035" units="cm"/>
    </inkml:brush>
  </inkml:definitions>
  <inkml:trace contextRef="#ctx0" brushRef="#br0">1000 0 24575,'1000'23000'0,"1000"-1000"0,10000 41000 0,2000 14000 0,-11000-44000 0,1000-2000 0,2000 1000 0,2000 0 0,16000 44000 0,-18000-61000 0,1000-1000 0,0 0 0,1000 0 0,1000 0 0,0-1000 0,1000 0 0,0-1000 0,1000 0 0,0-1000 0,1000 0 0,14000 9000 0,133000 84000 0,-103000-70000 0,-2000 1000 0,85000 74000 0,-106000-80000 0,2000-1000 0,0-1000 0,2000-2000 0,0-2000 0,2000-1000 0,78000 31000 0,-99000-47000 0,1000 0 0,0-1000 0,-1000-1000 0,2000-1000 0,-1000-1000 0,0 0 0,0-1000 0,1000-2000 0,-1000 0 0,0-1000 0,0 0 0,0-2000 0,0 0 0,27000-10000 0,-25000 5000 0,0 0 0,-1000-2000 0,-1000 0 0,0-1000 0,0-1000 0,-1000-1000 0,-1000 0 0,25000-27000 0,-13000 7000 0,1000 3000 0,2000 0 0,1000 2000 0,47000-32000 0,-65000 50000 0,-1000 0 0,0-1000 0,0-1000 0,-1000 0 0,-1000 0 0,0-2000 0,-1000 1000 0,-1000-2000 0,0 1000 0,-1000-1000 0,14000-34000 0,-16000 37000 0,0-1000 0,1000 1000 0,11000-15000 0,-10000 17000 0,-1000-1000 0,-1000 0 0,11000-22000 0,-17000 30000 0,1000 0 0,-1000 0 0,0-1000 0,0 1000 0,0-1000 0,-1000 1000 0,0-1000 0,1000 1000 0,-2000-1000 0,1000 0 0,0 1000 0,-1000-1000 0,0 1000 0,0 0 0,-3000-8000 0,-5000-9000-268,-1000 0-1,-15000-22000 0,20000 36000-290,-17000-30000-6267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6:12"/>
    </inkml:context>
    <inkml:brush xml:id="br0">
      <inkml:brushProperty name="width" value="0.035" units="cm"/>
      <inkml:brushProperty name="height" value="0.035" units="cm"/>
    </inkml:brush>
  </inkml:definitions>
  <inkml:trace contextRef="#ctx0" brushRef="#br0">1603000 991000 24575,'0'-80000'0,"-3000"0"0,-17000-103000 0,18000 170000 0,-3000-15000 0,0-1000 0,-2000 2000 0,-16000-42000 0,19000 60000 0,-1000 1000 0,0-1000 0,0 1000 0,-1000 0 0,0 0 0,0 0 0,0 1000 0,-1000 0 0,-1000 0 0,1000 1000 0,-1000 0 0,0 0 0,-17000-9000 0,-8000 1000 0,0 0 0,-41000-10000 0,51000 18000 0,0-1000 0,1000-1000 0,-1000-1000 0,1000-1000 0,1000-1000 0,-37000-26000 0,30000 13000 0,-31000-36000 0,37000 36000 0,-1000 1000 0,-30000-22000 0,44000 38000 0,0 1000 0,0 0 0,-1000 1000 0,0 0 0,-1000 1000 0,1000-1000 0,-1000 2000 0,1000 0 0,-1000 0 0,-13000-1000 0,4000 2000 0,1000 2000 0,-1000 0 0,0 0 0,0 2000 0,0 1000 0,1000 0 0,-1000 2000 0,1000 0 0,0 1000 0,1000 1000 0,-1000 0 0,1000 2000 0,1000 0 0,0 1000 0,0 1000 0,1000 0 0,0 1000 0,-16000 17000 0,2000-3000 0,2000 1000 0,1000 2000 0,-26000 35000 0,41000-45000 0,-1000 0 0,2000 0 0,1000 1000 0,0 1000 0,2000 0 0,-12000 42000 0,5000-16000 0,-1000 0 0,-2000-1000 0,-2000-1000 0,-50000 79000 0,26000-42000-1365,24000-42000-5461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6:15"/>
    </inkml:context>
    <inkml:brush xml:id="br0">
      <inkml:brushProperty name="width" value="0.035" units="cm"/>
      <inkml:brushProperty name="height" value="0.035" units="cm"/>
    </inkml:brush>
  </inkml:definitions>
  <inkml:trace contextRef="#ctx0" brushRef="#br0">35000 795000 24575,'-2000'0'0,"1000"0"0,-1000-1000 0,1000 1000 0,0-1000 0,-1000 0 0,1000 1000 0,0-1000 0,-1000 0 0,1000 0 0,0 0 0,0 0 0,0 0 0,0 0 0,0 0 0,0 0 0,0 0 0,0 0 0,0-1000 0,0 1000 0,1000 0 0,-1000-1000 0,1000 1000 0,-1000-1000 0,1000 1000 0,-1000 0 0,1000-4000 0,-7000-40000 0,7000 35000 0,1000 0 0,0 1000 0,0-1000 0,1000 0 0,1000 1000 0,0-1000 0,0 1000 0,0 0 0,1000 0 0,1000 0 0,-1000 1000 0,2000-1000 0,-1000 1000 0,1000 0 0,9000-9000 0,10000-9000 0,1000 2000 0,56000-40000 0,-32000 26000 0,60000-42000 0,32000-25000 0,-98000 64000 0,-30000 27000 0,0 0 0,1000 1000 0,0 1000 0,1000 0 0,0 1000 0,1000 1000 0,30000-14000 0,-4000 7000 0,1000 2000 0,0 3000 0,1000 1000 0,1000 2000 0,51000-4000 0,-81000 12000 0,0 1000 0,1000 1000 0,-1000 0 0,0 1000 0,0 0 0,0 1000 0,-1000 1000 0,1000 1000 0,-1000 0 0,0 1000 0,0 1000 0,-1000 0 0,0 1000 0,0 0 0,0 1000 0,-1000 1000 0,-1000 0 0,15000 15000 0,79000 82000 0,67000 75000 0,-1000 7000 0,-153000-169000 35,0 0-1,27000 20000 1,-28000-26000-403,-1000 2000 1,0 0 0,22000 28000 0,-19000-14000-6459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6:19"/>
    </inkml:context>
    <inkml:brush xml:id="br0">
      <inkml:brushProperty name="width" value="0.05" units="cm"/>
      <inkml:brushProperty name="height" value="0.05" units="cm"/>
      <inkml:brushProperty name="color" value="#EEB3A6"/>
    </inkml:brush>
  </inkml:definitions>
  <inkml:trace contextRef="#ctx0" brushRef="#br0">331000 9000 24575,'0'0'0,"-6000"6000"0,-3000 11000 0,-6000 6000 0,-22000 7000 0,-6000 4000 0,2000 3000 0,0-6000 0,2000 1000 0,1000-8000 0,0 9000 0,16000-14000 0,23000-18000 0,-1000-1000 0,0 0 0,0 0 0,-1000 1000 0,1000-1000 0,0 0 0,0 1000 0,-1000-1000 0,1000 0 0,0 1000 0,0-1000 0,0 1000 0,0-1000 0,0 0 0,-1000 1000 0,1000-1000 0,0 1000 0,0-1000 0,0 0 0,0 1000 0,0-1000 0,0 1000 0,0-1000 0,0 0 0,1000 1000 0,-1000-1000 0,0 1000 0,0-1000 0,0 0 0,0 1000 0,0-1000 0,1000 0 0,-1000 1000 0,0-1000 0,1000 1000 0,23000-9000 0,28000-12000 0,16000-3000 0,25000-13000 0,6000-5000 0,1000-2000 0,-4000-8000 0,-5000 8000 0,-28000 17000 0,-35000 10000 0,-24000 15000 0,-7000 3000 0,-10000 12000 0,-20000 19000 0,-31000 8000 0,-5000 11000 0,-8000-5000 0,4000-2000 0,8000-10000 0,30000-10000 0,36000-25000 0,-2000 0 0,1000 0 0,0 0 0,-1000 1000 0,1000-1000 0,0 0 0,-1000 0 0,1000 1000 0,0-1000 0,-1000 0 0,1000 1000 0,0-1000 0,0 0 0,-1000 1000 0,1000-1000 0,0 0 0,0 1000 0,0-1000 0,-1000 1000 0,1000-1000 0,0 0 0,0 1000 0,0-1000 0,0 1000 0,0-1000 0,0 1000 0,0-1000 0,0 0 0,0 1000 0,0-1000 0,0 1000 0,0-1000 0,0 1000 0,0-1000 0,0 0 0,1000 1000 0,-1000-1000 0,0 1000 0,0-1000 0,1000 1000 0,47000 0 0,24000-14000 0,23000-10000 0,7000 0 0,-16000-5000 0,-12000 4000 0,-6000 13000 0,-18000 14000 0,-47000-3000 0,0 1000 0,1000 0 0,-1000 0 0,0 0 0,0 1000 0,1000-1000 0,-1000 1000 0,-1000 0 0,5000 2000 0,-7000-5000 0,2000 2000 0,-1000 0 0,0 0 0,0 0 0,0 0 0,0 0 0,0 0 0,-1000 0 0,1000 0 0,0 1000 0,0-1000 0,-1000 0 0,1000 0 0,-1000 1000 0,2000 1000 0,1000 22000 0,-7000 5000 0,-18000-4000 0,-1000-13000 0,1000-14000 0,13000-6000 0,12000-10000 0,20000-7000 0,3000-7000 0,-1000 3000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6:20"/>
    </inkml:context>
    <inkml:brush xml:id="br0">
      <inkml:brushProperty name="width" value="0.05" units="cm"/>
      <inkml:brushProperty name="height" value="0.05" units="cm"/>
      <inkml:brushProperty name="color" value="#EEB3A6"/>
    </inkml:brush>
  </inkml:definitions>
  <inkml:trace contextRef="#ctx0" brushRef="#br0">329000 0 24575,'0'0'0,"-6000"0"0,-11000 0 0,-14000 0 0,-6000 8000 0,-27000 0 0,-11000-1000 0,1000 7000 0,79000-14000 0,-8000 0 0,0 1000 0,1000-1000 0,-1000 1000 0,1000 0 0,-1000 0 0,1000 0 0,-1000 1000 0,1000-1000 0,-4000 4000 0,7000-5000 0,0 1000 0,-1000 0 0,1000-1000 0,-1000 1000 0,1000 0 0,-1000-1000 0,1000 1000 0,0 0 0,-1000-1000 0,1000 1000 0,0-1000 0,0 1000 0,-1000-1000 0,1000 1000 0,0-1000 0,0 0 0,-1000 1000 0,1000-1000 0,0 0 0,0 0 0,0 0 0,0 1000 0,0-1000 0,-1000 0 0,1000 0 0,0 0 0,0 0 0,1000-1000 0,53000 10000 0,36000-4000 0,12000-2000 0,18000-2000 0,-10000 0 0,-23000 6000 0,-24000 8000 0,-62000-14000 0,1000 0 0,0 0 0,0 0 0,-1000 1000 0,1000-1000 0,-1000 1000 0,1000 0 0,-1000 0 0,1000-1000 0,-1000 2000 0,3000 2000 0,-6000-4000 0,1000 0 0,1000 0 0,-1000 0 0,0 1000 0,0-1000 0,0 0 0,1000 0 0,-1000 0 0,0 0 0,-1000 0 0,1000 0 0,0 1000 0,0-1000 0,0 0 0,-1000 0 0,1000 0 0,0 0 0,-1000 0 0,1000 0 0,-1000 0 0,1000 0 0,-1000 0 0,0 0 0,1000 0 0,-1000 0 0,-1000 0 0,-20000 41000 0,-14000-5000 0,41000-36000 0,-7000 1000 0,1000 0 0,0 0 0,0 0 0,0 0 0,0 0 0,0 0 0,1000 0 0,-1000 0 0,1000 1000 0,-1000-1000 0,1000 0 0,0 3000 0,5000-3000 0,-4000 0 0,1000 0 0,-1000-1000 0,1000 1000 0,0 0 0,0-1000 0,0 1000 0,0-1000 0,0 0 0,0 0 0,0 0 0,0 0 0,1000 0 0,-1000 0 0,0 0 0,3000 0 0,15000 4000 0,-1000-1000 0,29000 1000 0,94000 4000 0,17000-6000 0,12000-2000 0,-13000-2000 0,-33000 6000 0,-36000 9000 0,-85000-13000 0,1000 0 0,0 1000 0,0 0 0,-1000-1000 0,1000 1000 0,-1000 1000 0,1000-1000 0,6000 6000 0,-11000-6000 0,0-1000 0,1000 0 0,0 0 0,-1000 0 0,1000 0 0,-1000 0 0,1000 0 0,-1000 1000 0,0-1000 0,1000 0 0,-1000 0 0,0 0 0,0 1000 0,0-1000 0,0 0 0,0 0 0,0 1000 0,0-1000 0,0 0 0,-1000 0 0,1000 0 0,0 1000 0,-1000-1000 0,1000 0 0,-1000 0 0,1000 0 0,-1000 0 0,-1000 2000 0,1000 1000 0,-2000 1000 0,0-1000 0,-1000 1000 0,1000-1000 0,-1000 1000 0,0-1000 0,-8000 6000 0,-33000 42000 0,16000-7000 0,30000-45000 0,-2000 1000 0,0 1000 0,0 0 0,0 0 0,0 0 0,1000 0 0,-1000 0 0,1000 0 0,-1000 0 0,1000 0 0,0 0 0,0 0 0,0 4000 0,-1000-5000 0,2000 0 0,-1000 0 0,0 0 0,0 0 0,0 0 0,1000-1000 0,-1000 1000 0,1000 0 0,-1000 0 0,1000 0 0,-1000-1000 0,1000 1000 0,-1000 0 0,1000 0 0,-1000-1000 0,1000 1000 0,0-1000 0,-1000 1000 0,1000 0 0,0-1000 0,0 1000 0,0-1000 0,0 1000 0,-2000-1000 0,3000 0 0,-1000 1000 0,0-1000 0,0 0 0,0 1000 0,0-1000 0,1000 0 0,-1000 0 0,0 0 0,0 0 0,1000 0 0,-1000 0 0,0 0 0,0-1000 0,3000 0 0,-10000 3000 0,6000-2000 0,0-1000 0,0 1000 0,1000 0 0,-1000 0 0,0 0 0,0 0 0,0-1000 0,0 1000 0,0 0 0,0 0 0,0 0 0,0 0 0,0-1000 0,0 1000 0,0 0 0,0 0 0,0 0 0,0-1000 0,0 1000 0,0 0 0,0 0 0,0 0 0,0-1000 0,0 1000 0,0 0 0,0 0 0,0 0 0,0 0 0,0-1000 0,-1000 1000 0,1000 0 0,0 0 0,0 0 0,0 0 0,0 0 0,0 0 0,0-1000 0,-1000 1000 0,1000 0 0,0 0 0,0 0 0,0 0 0,0 0 0,-1000 0 0,1000 0 0,0 0 0,0 0 0,0 0 0,0 0 0,-1000 0 0,1000 0 0,0 0 0,0 0 0,0 0 0,-1000 0 0,-12000-10000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3:06:44"/>
    </inkml:context>
    <inkml:brush xml:id="br0">
      <inkml:brushProperty name="width" value="0.035" units="cm"/>
      <inkml:brushProperty name="height" value="0.035" units="cm"/>
      <inkml:brushProperty name="color" value="#E71224"/>
    </inkml:brush>
  </inkml:definitions>
  <inkml:trace contextRef="#ctx0" brushRef="#br0">401000 0 24575,'5000'1000'0,"0"-1000"0,1000 1000 0,-1000 0 0,0 1000 0,0-1000 0,0 1000 0,0 0 0,0 0 0,0 1000 0,-1000-1000 0,1000 1000 0,5000 4000 0,53000 50000 0,-24000-20000 0,191000 132000 0,-222000-164000 0,10000 5000 0,-1000 1000 0,-1000 1000 0,0 1000 0,21000 21000 0,-33000-30000 0,-1000 0 0,0 0 0,0 0 0,0 1000 0,0-1000 0,-1000 1000 0,1000-1000 0,-1000 1000 0,-1000 0 0,1000 0 0,-1000 0 0,1000 0 0,-1000 0 0,-1000 0 0,1000 1000 0,-1000-1000 0,0 0 0,0 0 0,-1000 0 0,1000 1000 0,-1000-1000 0,-3000 9000 0,-5000 8000 0,-1000-1000 0,-1000 0 0,-1000 0 0,-1000-2000 0,-1000 1000 0,-1000-2000 0,0 0 0,-28000 25000 0,-22000 28000 0,58000-63000 0,-1000-1000 0,0-1000 0,0 1000 0,-1000-1000 0,1000 0 0,-1000-1000 0,0 0 0,-1000-1000 0,1000 0 0,-1000 0 0,0-1000 0,0 0 0,0 0 0,-1000-2000 0,1000 1000 0,0-1000 0,-17000-1000 0,-10000 0 0,0-2000 0,1000-2000 0,-59000-14000 0,82000 15000 0,1000 0 0,-1000-1000 0,1000 0 0,0-1000 0,0-1000 0,0 0 0,1000-1000 0,0 0 0,0 0 0,1000-1000 0,-19000-18000 0,18000 13000 0,1000 1000 0,1000-2000 0,0 1000 0,1000-1000 0,0 0 0,1000-1000 0,0 0 0,2000 0 0,-6000-21000 0,-10000-41000 0,-63000-216000 0,85000 293000 0,-1000 0 0,0 0 0,0 0 0,1000 0 0,-1000 0 0,0 1000 0,0-1000 0,1000 0 0,-1000 0 0,0 0 0,1000 0 0,-1000 0 0,0 0 0,0 0 0,1000 0 0,-1000-1000 0,0 1000 0,0 0 0,1000 0 0,-1000 0 0,0 0 0,0 0 0,1000 0 0,-1000 0 0,0-1000 0,0 1000 0,0 0 0,1000 0 0,-1000 0 0,0 0 0,0-1000 0,0 1000 0,0 0 0,1000 0 0,-1000-1000 0,0 1000 0,0 0 0,0 0 0,0-1000 0,0 1000 0,0 0 0,0 0 0,0-1000 0,0 1000 0,0 0 0,0 0 0,0-1000 0,0 1000 0,0 0 0,0 0 0,0-1000 0,0 1000 0,0 0 0,0 0 0,0-1000 0,0 1000 0,0 0 0,0 0 0,0-1000 0,-1000 1000 0,1000 0 0,0 0 0,0 0 0,-1000-1000 0,30000 20000 0,2000 2000 0,-16000-15000 0,1000 0 0,0-1000 0,0 0 0,0-2000 0,1000 0 0,-1000 0 0,1000-2000 0,0 0 0,28000-2000 0,-39000 0 0,1000 1000 0,0-2000 0,-1000 1000 0,1000-1000 0,-1000 0 0,1000 0 0,-1000-1000 0,0 1000 0,0-1000 0,0-1000 0,-1000 1000 0,1000-1000 0,-1000 0 0,0-1000 0,0 1000 0,0-1000 0,0 0 0,-1000 0 0,0 0 0,0-1000 0,0 1000 0,-1000-1000 0,0 0 0,0 0 0,0 0 0,1000-8000 0,6000-24000 0,-9000 30000 0,-7000 25000 0,0 2000 0,-1000-1000 0,-1000 1000 0,-18000 32000 0,23000-46000 0,0-1000 0,0 1000 0,-1000-1000 0,1000 0 0,-1000 1000 0,0-2000 0,0 1000 0,0 0 0,-1000-1000 0,1000 0 0,-1000 0 0,1000 0 0,-1000-1000 0,0 1000 0,0-1000 0,-1000-1000 0,1000 1000 0,0 0 0,-7000 0 0,-4000-6000 0,20000-6000 0,-3000 9000 0,0 0 0,0 0 0,0 0 0,0 0 0,0 0 0,0 1000 0,0-1000 0,1000 0 0,-1000 0 0,0 1000 0,0-1000 0,1000 1000 0,-1000 0 0,0-1000 0,1000 1000 0,-1000 0 0,0-1000 0,1000 1000 0,-1000 0 0,1000 0 0,1000 1000 0,21000 6000 0,1000 0 0,0-1000 0,1000-2000 0,-1000 0 0,51000 0 0,-5000-1000 0,-61000-1000 0,0-1000 0,-1000 1000 0,1000 1000 0,12000 4000 0,-20000-6000 0,1000 0 0,-1000 0 0,0 0 0,1000 0 0,-1000 1000 0,0-1000 0,0 1000 0,0 0 0,0 0 0,1000 1000 0,-2000-2000 0,0 0 0,-1000 0 0,0 0 0,1000 0 0,-1000-1000 0,1000 1000 0,-1000 0 0,0 0 0,0 0 0,0 0 0,1000 0 0,-1000 0 0,0 0 0,0 0 0,0 0 0,0 0 0,-1000 0 0,1000 0 0,0 0 0,0 0 0,0 0 0,-1000 0 0,1000-1000 0,-1000 1000 0,1000 0 0,0 0 0,-2000 1000 0,-3000 4000 0,0-1000 0,0 1000 0,-1000-1000 0,0 0 0,0 0 0,-1000 0 0,1000-1000 0,-1000 0 0,-12000 5000 0,2000 0 0,-114000 57000 0,66000-35000 0,-71000 46000 0,104000-49000 0,32000-28000 0,0 1000 0,-1000-1000 0,1000 0 0,0 1000 0,0-1000 0,0 0 0,-1000 1000 0,1000-1000 0,0 0 0,0 1000 0,0-1000 0,0 0 0,0 1000 0,0-1000 0,0 0 0,-1000 1000 0,1000-1000 0,0 0 0,0 1000 0,1000-1000 0,-1000 1000 0,0-1000 0,0 0 0,0 1000 0,0-1000 0,0 0 0,0 1000 0,0-1000 0,0 0 0,1000 1000 0,-1000-1000 0,21000 4000 0,-5000-6000 0,0-1000 0,1000-1000 0,24000-9000 0,-24000 7000 0,-1000 2000 0,1000-1000 0,21000-1000 0,-37000 5000 0,0 1000 0,-1000 0 0,1000-1000 0,0 1000 0,0 0 0,-1000 0 0,1000 0 0,0-1000 0,0 1000 0,-1000 0 0,1000 0 0,0 0 0,0 0 0,0 1000 0,-1000-1000 0,1000 0 0,0 0 0,0 0 0,-1000 1000 0,1000-1000 0,0 0 0,-1000 1000 0,1000-1000 0,0 0 0,-1000 1000 0,1000-1000 0,-1000 1000 0,1000-1000 0,0 1000 0,-1000-1000 0,1000 1000 0,-1000 0 0,0-1000 0,1000 1000 0,-1000-1000 0,1000 2000 0,-2000 0 0,1000 0 0,-1000 0 0,0 0 0,0 0 0,0 0 0,0 0 0,0-1000 0,0 1000 0,0 0 0,-1000-1000 0,1000 1000 0,-3000 2000 0,-55000 42000 0,51000-41000 0,-1000 0 0,0 0 0,1000-1000 0,-1000 0 0,-1000 0 0,1000-1000 0,0-1000 0,-1000 0 0,-14000 2000 0,20000-4000 0,0 0 0,-1000 0 0,1000-1000 0,0 1000 0,0-1000 0,0 0 0,0 0 0,0-1000 0,0 1000 0,0-1000 0,0 0 0,0 0 0,1000 0 0,-1000-1000 0,1000 1000 0,-1000-1000 0,1000 0 0,0 0 0,0 0 0,0 0 0,1000 0 0,-1000-1000 0,1000 1000 0,0-1000 0,-2000-4000 0,-4000-7000 0,2000 0 0,0-1000 0,0 0 0,2000 0 0,-4000-20000 0,6000 26000 0,1000-1000 0,-1000 0 0,2000 0 0,0 1000 0,0-1000 0,1000 0 0,0 0 0,5000-20000 0,-5000 29000 0,-1000 1000 0,1000-1000 0,0 1000 0,-1000 0 0,1000-1000 0,0 1000 0,0-1000 0,0 1000 0,0 0 0,0 0 0,0 0 0,1000 0 0,-1000-1000 0,0 1000 0,0 1000 0,1000-1000 0,-1000 0 0,1000 0 0,-1000 0 0,1000 1000 0,-1000-1000 0,1000 1000 0,-1000-1000 0,1000 1000 0,-1000 0 0,1000 0 0,0-1000 0,-1000 1000 0,1000 0 0,-1000 0 0,1000 1000 0,0-1000 0,-1000 0 0,1000 0 0,2000 2000 0,6000 1000 0,-1000 0 0,0 1000 0,0 0 0,14000 8000 0,-19000-9000 0,24000 12000 0,-1000 1000 0,-1000 1000 0,-1000 1000 0,0 2000 0,-1000 0 0,-1000 2000 0,31000 39000 0,-42000-45000 0,-8000-10000 0,0 0 0,1000 0 0,-1000 0 0,1000-1000 0,0 0 0,10000 8000 0,-15000-13000 0,1000 0 0,-1000 1000 0,1000-1000 0,-1000 0 0,0 0 0,1000 0 0,-1000 1000 0,1000-1000 0,-1000 0 0,1000 0 0,-1000 0 0,0 0 0,1000 0 0,-1000 0 0,1000 0 0,-1000 0 0,1000 0 0,-1000 0 0,0 0 0,1000 0 0,-1000 0 0,1000-1000 0,-1000 1000 0,1000 0 0,-1000 0 0,0 0 0,1000-1000 0,-1000 1000 0,0 0 0,1000 0 0,-1000-1000 0,0 1000 0,1000 0 0,-1000-1000 0,0 1000 0,1000 0 0,-1000-1000 0,0 1000 0,0 0 0,1000-1000 0,-1000 1000 0,0-1000 0,0 1000 0,0 0 0,0-2000 0,4000-20000 0,-6000 4000 0,0 0 0,-1000 0 0,-1000 0 0,-1000 0 0,0 1000 0,-1000 0 0,-1000 0 0,-12000-19000 0,0-6000 0,58000 116000 0,-27000-46000 0,-3000-8000 0,0 1000 0,8000 36000 0,-16000-53000 0,0 0 0,0 0 0,0-1000 0,-1000 1000 0,0 0 0,1000 0 0,-2000 0 0,1000 0 0,0 0 0,-1000 0 0,1000 0 0,-1000-1000 0,0 1000 0,-1000 0 0,1000-1000 0,0 1000 0,-1000-1000 0,0 1000 0,0-1000 0,0 1000 0,-4000 4000 0,5000-8000 0,0 1000 0,-1000 0 0,1000 0 0,0-1000 0,0 1000 0,0 0 0,-1000-1000 0,1000 1000 0,0-1000 0,0 0 0,-1000 1000 0,1000-1000 0,0 0 0,-1000 0 0,1000 0 0,-1000 0 0,1000 0 0,0 0 0,-1000 0 0,1000 0 0,0 0 0,-1000-1000 0,1000 1000 0,0-1000 0,0 1000 0,-1000-1000 0,1000 1000 0,0-1000 0,0 0 0,0 0 0,0 1000 0,0-1000 0,0 0 0,0 0 0,0 0 0,0 0 0,0 0 0,0 0 0,0-2000 0,-34000-49000 0,33000 49000 0,-5000-11000 0,-2000 0 0,0 1000 0,-1000 1000 0,0-1000 0,-1000 2000 0,0-1000 0,-1000 1000 0,0 1000 0,0 0 0,-1000 1000 0,-16000-8000 0,18000 10000 0,0-1000 0,0-1000 0,1000 1000 0,0-2000 0,1000 1000 0,0-1000 0,0-1000 0,1000 1000 0,0-2000 0,1000 1000 0,0-1000 0,1000 0 0,0 0 0,1000-1000 0,1000 1000 0,0-1000 0,-4000-21000 0,8000 32000 0,-1000-1000 0,1000 0 0,-1000 1000 0,1000-1000 0,0 1000 0,0-1000 0,0 1000 0,0-1000 0,1000 0 0,-1000 1000 0,1000-1000 0,0 1000 0,-1000-1000 0,1000 1000 0,0 0 0,0-1000 0,1000 1000 0,-1000 0 0,0 0 0,1000-1000 0,0 1000 0,-1000 0 0,1000 1000 0,0-1000 0,0 0 0,0 0 0,0 1000 0,0-1000 0,0 1000 0,0 0 0,1000 0 0,-1000-1000 0,1000 1000 0,-1000 1000 0,0-1000 0,1000 0 0,0 1000 0,-1000-1000 0,4000 1000 0,2000-1000 0,1000 1000 0,-1000 0 0,1000 0 0,-1000 1000 0,1000 1000 0,-1000-1000 0,0 1000 0,1000 0 0,-1000 1000 0,13000 6000 0,48000 27000 0,74000 35000 0,-129000-66000 0,-1000 2000 0,0 0 0,-1000 1000 0,1000 0 0,-1000 0 0,19000 19000 0,-25000-21000 0,0 1000 0,0 0 0,0 0 0,-1000 0 0,0 1000 0,0 0 0,-1000 0 0,0 0 0,0 0 0,-1000 1000 0,4000 13000 0,-7000-21000 0,0-1000 0,1000 1000 0,-1000-1000 0,0 1000 0,0 0 0,0-1000 0,0 1000 0,1000-1000 0,-1000 1000 0,0 0 0,0-1000 0,0 1000 0,0-1000 0,0 1000 0,-1000-1000 0,1000 1000 0,0 0 0,0-1000 0,0 1000 0,0-1000 0,-1000 1000 0,1000-1000 0,0 1000 0,-1000-1000 0,1000 1000 0,0-1000 0,-1000 1000 0,1000-1000 0,0 1000 0,-1000-1000 0,0 1000 0,-18000-6000 0,-25000-28000 0,38000 28000 0,-38000-30000 0,7000 8000 0,2000-2000 0,1000-1000 0,-37000-43000 0,70000 72000 0,-1000-1000 0,1000 0 0,-1000 1000 0,1000-1000 0,-1000 0 0,1000 0 0,0 0 0,0 0 0,0 0 0,0-1000 0,0 1000 0,1000 0 0,-1000 0 0,1000-1000 0,-1000 1000 0,1000 0 0,0-1000 0,0 1000 0,0 0 0,0-1000 0,1000-2000 0,0 3000 0,0 0 0,0 1000 0,0-1000 0,0 0 0,1000 1000 0,-1000 0 0,0-1000 0,1000 1000 0,-1000 0 0,1000 0 0,0 0 0,-1000 0 0,1000 0 0,0 0 0,0 0 0,0 0 0,-1000 1000 0,1000-1000 0,4000 0 0,3000 0 0,1000-1000 0,-1000 2000 0,1000-1000 0,-1000 1000 0,1000 1000 0,0-1000 0,-1000 2000 0,18000 4000 0,-15000-2000 0,0 0 0,-1000 1000 0,1000 1000 0,-1000 0 0,0 1000 0,-1000 0 0,0 1000 0,0 0 0,0 0 0,-1000 1000 0,0 0 0,-1000 1000 0,0 0 0,-1000 0 0,0 0 0,0 1000 0,-1000 0 0,0 1000 0,-1000-1000 0,-1000 1000 0,0 0 0,0 1000 0,2000 17000 0,-12000-42000 0,-1000-1000 0,0 1000 0,-1000 1000 0,0-1000 0,-11000-10000 0,-31000-47000 0,26000 19000 0,23000 49000 0,1000-1000 0,-1000 0 0,0 0 0,1000 0 0,-1000 1000 0,1000-1000 0,-1000 0 0,1000 0 0,0 0 0,0 0 0,0 0 0,0 0 0,0 0 0,1000 0 0,-1000 1000 0,0-1000 0,1000 0 0,-1000 0 0,1000 0 0,0 0 0,0 1000 0,0-1000 0,0 0 0,0 1000 0,1000-3000 0,0 4000 0,-1000-1000 0,1000 1000 0,-1000 0 0,1000 0 0,-1000-1000 0,1000 1000 0,-1000 0 0,1000 0 0,-1000 1000 0,1000-1000 0,-1000 0 0,0 0 0,1000 1000 0,-1000-1000 0,1000 1000 0,-1000-1000 0,0 1000 0,1000 0 0,-1000-1000 0,0 1000 0,1000 0 0,-1000 0 0,0 0 0,2000 2000 0,28000 26000 0,53000 86000 0,-62000-84000 0,-8000-8000 0,-2000 1000 0,0 0 0,-2000 1000 0,0 0 0,-2000 1000 0,-1000 0 0,-1000 0 0,-1000 0 0,-1000 1000 0,0 28000 0,-4000-52000 0,0 0 0,0 1000 0,0-1000 0,-1000 0 0,1000 1000 0,-1000-1000 0,0 0 0,0 0 0,0 0 0,0 1000 0,-1000-1000 0,1000-1000 0,-1000 1000 0,0 0 0,1000 0 0,-1000 0 0,-1000-1000 0,1000 1000 0,0-1000 0,-5000 4000 0,2000-3000 0,1000 0 0,-1000 0 0,0-1000 0,-1000 0 0,1000 1000 0,0-2000 0,-1000 1000 0,1000-1000 0,-1000 1000 0,0-2000 0,-8000 2000 0,7000-2000 0,-1000 0 0,1000 0 0,0 0 0,-1000-1000 0,1000 0 0,0 0 0,0-1000 0,0 0 0,0 0 0,0 0 0,0-1000 0,1000 0 0,-1000-1000 0,1000 1000 0,0-1000 0,0-1000 0,0 1000 0,0-1000 0,-6000-8000 0,8000 7000 0,0-1000 0,1000 0 0,0 0 0,1000 0 0,-1000 0 0,1000 0 0,1000-1000 0,-1000 1000 0,1000-1000 0,1000 1000 0,-1000-1000 0,1000 0 0,1000 1000 0,-1000-1000 0,1000 1000 0,1000-1000 0,-1000 1000 0,1000-1000 0,1000 1000 0,-1000 0 0,1000 0 0,0 0 0,1000 0 0,0 1000 0,5000-8000 0,1000-2000 0,2000 1000 0,-1000 0 0,2000 1000 0,0 0 0,0 1000 0,2000 1000 0,-1000 0 0,2000 1000 0,17000-11000 0,-27000 18000 0,1000 0 0,1000 0 0,-1000 1000 0,0 0 0,1000 0 0,0 0 0,-1000 1000 0,1000 1000 0,0-1000 0,0 1000 0,0 0 0,0 1000 0,9000 0 0,-16000 0 0,-1000 0 0,1000 0 0,0 0 0,-1000 0 0,1000 1000 0,0-1000 0,-1000 0 0,1000 0 0,0 1000 0,-1000-1000 0,1000 0 0,0 0 0,-1000 1000 0,1000-1000 0,-1000 1000 0,1000-1000 0,-1000 1000 0,1000-1000 0,-1000 1000 0,1000-1000 0,-1000 1000 0,1000-1000 0,-1000 1000 0,0-1000 0,1000 1000 0,-1000 0 0,0-1000 0,1000 1000 0,-1000 0 0,0-1000 0,0 1000 0,0 0 0,0-1000 0,0 1000 0,0 0 0,0-1000 0,0 1000 0,0 0 0,0 0 0,0-1000 0,0 1000 0,0 0 0,0-1000 0,-1000 1000 0,1000 0 0,0-1000 0,0 1000 0,-1000-1000 0,1000 1000 0,-1000 0 0,1000-1000 0,0 1000 0,-1000-1000 0,0 1000 0,-31000 33000 0,30000-32000 0,-38000 34000 0,9000-10000 0,2000 1000 0,-46000 55000 0,70000-76000 0,-1000 0 0,0 0 0,0 0 0,0-1000 0,-1000 0 0,0-1000 0,0 1000 0,0-1000 0,0 0 0,-1000-1000 0,1000 0 0,-1000 0 0,0-1000 0,0 0 0,0 0 0,0-1000 0,0 0 0,0 0 0,-1000-1000 0,1000 0 0,-11000-1000 0,12000 0 0,0 1000 0,0-2000 0,1000 1000 0,-1000-1000 0,0 0 0,1000 0 0,-1000-1000 0,1000 1000 0,-1000-1000 0,1000-1000 0,0 0 0,1000 1000 0,-1000-2000 0,1000 1000 0,-1000-1000 0,1000 1000 0,0-2000 0,1000 1000 0,0 0 0,-1000-1000 0,2000 0 0,-1000 0 0,1000 0 0,-5000-13000 0,6000 17000 0,2000 0 0,-1000-1000 0,0 1000 0,0-1000 0,1000 0 0,0 1000 0,-1000-1000 0,1000 1000 0,0-1000 0,0 0 0,0 1000 0,1000-1000 0,-1000 1000 0,1000-1000 0,-1000 1000 0,1000-1000 0,0 1000 0,0-1000 0,0 1000 0,0-1000 0,0 1000 0,1000 0 0,-1000 0 0,1000 0 0,-1000 0 0,1000 0 0,0 0 0,0 0 0,0 0 0,0 1000 0,0-1000 0,0 1000 0,0-1000 0,1000 1000 0,-1000 0 0,0 0 0,1000 0 0,-1000 0 0,1000 0 0,-1000 1000 0,1000-1000 0,0 1000 0,4000-1000 0,1000 0 0,0 0 0,0 1000 0,0 0 0,1000 0 0,-1000 1000 0,0 0 0,0 0 0,0 1000 0,0 0 0,0 0 0,0 1000 0,13000 6000 0,-20000-8000 0,1000 0 0,-1000-1000 0,0 1000 0,0 0 0,0 0 0,0 0 0,0 0 0,0 0 0,0 0 0,0 0 0,0 0 0,0 0 0,0 0 0,-1000 0 0,1000 1000 0,0-1000 0,0 3000 0,-1000-4000 0,0 1000 0,0 0 0,0-1000 0,0 1000 0,-1000 0 0,1000-1000 0,0 1000 0,0 0 0,-1000-1000 0,1000 1000 0,0 0 0,-1000-1000 0,1000 1000 0,-1000-1000 0,1000 1000 0,-1000-1000 0,1000 1000 0,-1000-1000 0,1000 1000 0,-1000-1000 0,1000 1000 0,-1000-1000 0,0 0 0,0 1000 0,-5000 1000 0,1000 1000 0,0-2000 0,-1000 1000 0,0 0 0,1000-1000 0,-1000 0 0,-6000 0 0,3000-1000 0,1000 0 0,0-1000 0,-1000 1000 0,1000-2000 0,0 1000 0,0-1000 0,0-1000 0,0 1000 0,0-1000 0,0 0 0,1000-1000 0,0 0 0,-1000 0 0,1000-1000 0,1000 0 0,-10000-9000 0,12000 11000 0,0-1000 0,0 0 0,1000 0 0,0-1000 0,0 1000 0,0-1000 0,1000 1000 0,-1000-1000 0,1000 0 0,0 0 0,0 0 0,1000 0 0,0-1000 0,-1000 1000 0,2000 0 0,-1000-1000 0,1000 1000 0,0 0 0,0-1000 0,0 1000 0,1000 0 0,-1000-1000 0,1000 1000 0,1000 0 0,-1000 0 0,4000-8000 0,-5000 12000 0,1000-1000 0,-1000 1000 0,0 0 0,1000 0 0,-1000-1000 0,0 1000 0,1000 0 0,0 0 0,-1000 0 0,1000 0 0,0 0 0,-1000 0 0,1000 0 0,0 0 0,0 0 0,0 0 0,0 0 0,0 0 0,0 1000 0,0-1000 0,0 0 0,0 1000 0,0-1000 0,0 1000 0,1000-1000 0,-1000 1000 0,0 0 0,0-1000 0,1000 1000 0,-1000 0 0,0 0 0,0 0 0,1000 0 0,-1000 0 0,0 0 0,0 0 0,1000 0 0,-1000 1000 0,0-1000 0,0 0 0,1000 1000 0,-1000-1000 0,0 1000 0,0-1000 0,0 1000 0,0 0 0,0-1000 0,0 1000 0,0 0 0,1000 1000 0,3000 2000 0,0 1000 0,-1000 0 0,0 0 0,0 0 0,0 0 0,0 1000 0,-1000-1000 0,5000 12000 0,-6000-12000 0,-1000 0 0,0 0 0,0 0 0,0 1000 0,0-1000 0,-1000 0 0,1000 0 0,-2000 1000 0,1000-1000 0,0 0 0,-3000 10000 0,2000-13000 0,1000 0 0,-1000-1000 0,1000 1000 0,-1000 0 0,0-1000 0,0 1000 0,1000-1000 0,-1000 1000 0,0-1000 0,-1000 0 0,1000 1000 0,0-1000 0,0 0 0,0 0 0,-1000 0 0,1000 0 0,-1000 0 0,1000 0 0,-1000 0 0,1000 0 0,-1000-1000 0,1000 1000 0,-1000-1000 0,0 1000 0,1000-1000 0,-1000 1000 0,0-1000 0,1000 0 0,-1000 0 0,0 0 0,0 0 0,1000 0 0,-1000 0 0,0 0 0,1000-1000 0,-1000 1000 0,0-1000 0,1000 1000 0,-1000-1000 0,-2000-1000 0,-7000-4000 0,1000-1000 0,0 0 0,0-1000 0,0 0 0,1000 0 0,1000-1000 0,-1000-1000 0,1000 1000 0,-8000-15000 0,14000 22000 0,1000 1000 0,0-1000 0,-1000 0 0,1000 1000 0,0-1000 0,0 0 0,0 0 0,0 0 0,1000 0 0,-1000 1000 0,1000-1000 0,-1000 0 0,1000 0 0,-1000 0 0,1000-1000 0,0 1000 0,0 0 0,0 0 0,1000-3000 0,-1000 4000 0,1000-1000 0,0 1000 0,0 0 0,0-1000 0,0 1000 0,0 0 0,0-1000 0,0 1000 0,0 0 0,0 0 0,1000 0 0,-1000 0 0,0 0 0,1000 0 0,-1000 1000 0,0-1000 0,1000 0 0,3000 0 0,3000-2000 0,1000 1000 0,0 1000 0,0-1000 0,0 2000 0,0-1000 0,0 1000 0,11000 2000 0,-5000-1000 0,-2000 2000 0,1000 0 0,0 1000 0,0 0 0,-1000 1000 0,0 0 0,0 1000 0,19000 12000 0,-28000-16000 0,0 1000 0,0 0 0,0 0 0,-1000 0 0,1000 0 0,-1000 0 0,1000 1000 0,-1000-1000 0,0 1000 0,-1000 0 0,1000 0 0,-1000 0 0,1000 0 0,-1000 1000 0,0-1000 0,-1000 0 0,1000 1000 0,-1000 0 0,0-1000 0,0 1000 0,0 0 0,-1000-1000 0,0 1000 0,0 0 0,0 0 0,0-1000 0,-1000 1000 0,1000 0 0,-3000 5000 0,2000-8000 0,0 1000 0,0-1000 0,0 1000 0,-1000-1000 0,0 1000 0,1000-1000 0,-1000 0 0,0 0 0,0 0 0,0 0 0,0 0 0,0 0 0,-1000 0 0,1000-1000 0,0 1000 0,-1000-1000 0,1000 0 0,-1000 0 0,0 0 0,1000 0 0,-1000 0 0,0 0 0,0-1000 0,1000 1000 0,-1000-1000 0,0 0 0,-5000 0 0,-1000 0 0,0 0 0,0-1000 0,0 0 0,0-1000 0,1000 0 0,-1000 0 0,-15000-7000 0,10000 1000 0,-1000 0 0,1000-1000 0,1000 0 0,-1000-2000 0,2000 1000 0,-1000-2000 0,2000 1000 0,0-2000 0,0 1000 0,-11000-19000 0,16000 23000 0,1000 0 0,0-1000 0,0 1000 0,1000-1000 0,0 0 0,0 0 0,1000-1000 0,0 1000 0,1000-1000 0,0 1000 0,1000-1000 0,0 0 0,0 0 0,1000 0 0,0 0 0,1000 1000 0,0-1000 0,4000-16000 0,-3000 21000 0,0-1000 0,0 1000 0,1000 0 0,0-1000 0,0 1000 0,0 1000 0,0-1000 0,1000 0 0,-1000 1000 0,1000 0 0,1000 0 0,-1000 0 0,0 0 0,1000 1000 0,0-1000 0,0 1000 0,0 0 0,0 1000 0,0-1000 0,0 1000 0,1000 0 0,-1000 1000 0,1000-1000 0,0 1000 0,-1000 0 0,1000 0 0,0 1000 0,0 0 0,0 0 0,-1000 0 0,9000 2000 0,-3000-1000 0,0 1000 0,0 1000 0,0 0 0,-1000 0 0,1000 1000 0,-1000 1000 0,0-1000 0,0 2000 0,0-1000 0,-1000 1000 0,0 1000 0,0-1000 0,-1000 2000 0,1000-1000 0,10000 14000 0,1000 10000 0,-1000 0 0,-1000 2000 0,22000 57000 0,-35000-79000 0,3000 11000 0,0 1000 0,-2000-1000 0,0 1000 0,-2000 0 0,4000 44000 0,-7000-57000 0,-1000-1000 0,1000 1000 0,-2000-1000 0,1000 1000 0,-2000-1000 0,1000 0 0,-1000 1000 0,0-1000 0,-1000 0 0,0 0 0,-1000 0 0,0 0 0,0-1000 0,-1000 0 0,0 0 0,-11000 15000 0,11000-19000-41,1000-1000 0,0 0-1,-1000 1000 1,1000-2000-1,-1000 1000 1,0 0 0,0-1000-1,0 0 1,-1000 0 0,1000-1000-1,0 1000 1,-1000-1000-1,1000 0 1,0-1000 0,-1000 1000-1,0-1000 1,1000 0 0,-1000 0-1,1000-1000 1,0 0-1,-1000 0 1,1000 0 0,-1000 0-1,1000-1000 1,0 0 0,0 0-1,0-1000 1,0 1000-1,0-1000 1,1000 0 0,-1000 0-1,-6000-7000 1,-15000-14000-6785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F414B-5D38-4427-B6FE-0A99C5A47E6C}"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18F69-B65D-4708-84B1-0A772C2DDFA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F1EA1A-AF6D-4FBB-B156-D852D1EB2CD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1EA1A-AF6D-4FBB-B156-D852D1EB2CD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1EA1A-AF6D-4FBB-B156-D852D1EB2CD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a:fillRect/>
          </a:stretch>
        </p:blipFill>
        <p:spPr>
          <a:xfrm>
            <a:off x="-1" y="0"/>
            <a:ext cx="121920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F1EA1A-AF6D-4FBB-B156-D852D1EB2CD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1EA1A-AF6D-4FBB-B156-D852D1EB2CD5}"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1EA1A-AF6D-4FBB-B156-D852D1EB2CD5}"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F1EA1A-AF6D-4FBB-B156-D852D1EB2CD5}"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F1EA1A-AF6D-4FBB-B156-D852D1EB2CD5}"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1EA1A-AF6D-4FBB-B156-D852D1EB2CD5}"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1EA1A-AF6D-4FBB-B156-D852D1EB2CD5}"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F1EA1A-AF6D-4FBB-B156-D852D1EB2CD5}"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BB191-D3F1-49BF-833A-BC190E5502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1EA1A-AF6D-4FBB-B156-D852D1EB2CD5}"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BB191-D3F1-49BF-833A-BC190E5502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5.xml"/><Relationship Id="rId3" Type="http://schemas.openxmlformats.org/officeDocument/2006/relationships/slideLayout" Target="../slideLayouts/slideLayout12.xml"/><Relationship Id="rId7" Type="http://schemas.openxmlformats.org/officeDocument/2006/relationships/customXml" Target="../ink/ink2.xml"/><Relationship Id="rId12" Type="http://schemas.openxmlformats.org/officeDocument/2006/relationships/image" Target="../media/image42.png"/><Relationship Id="rId2" Type="http://schemas.openxmlformats.org/officeDocument/2006/relationships/tags" Target="../tags/tag6.xml"/><Relationship Id="rId16" Type="http://schemas.openxmlformats.org/officeDocument/2006/relationships/image" Target="../media/image44.png"/><Relationship Id="rId1" Type="http://schemas.openxmlformats.org/officeDocument/2006/relationships/tags" Target="../tags/tag5.xml"/><Relationship Id="rId6" Type="http://schemas.openxmlformats.org/officeDocument/2006/relationships/image" Target="../media/image39.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customXml" Target="../ink/ink3.xml"/><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4"/>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6">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7"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8"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11"/>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0" name="图片 31" descr="E:\PPT\包图网\审核中\组 15.png组 15"/>
          <p:cNvPicPr>
            <a:picLocks noChangeAspect="1"/>
          </p:cNvPicPr>
          <p:nvPr/>
        </p:nvPicPr>
        <p:blipFill>
          <a:blip r:embed="rId13"/>
          <a:srcRect/>
          <a:stretch>
            <a:fillRect/>
          </a:stretch>
        </p:blipFill>
        <p:spPr>
          <a:xfrm>
            <a:off x="14719" y="3429000"/>
            <a:ext cx="1838325" cy="713740"/>
          </a:xfrm>
          <a:prstGeom prst="rect">
            <a:avLst/>
          </a:prstGeom>
        </p:spPr>
      </p:pic>
      <p:grpSp>
        <p:nvGrpSpPr>
          <p:cNvPr id="11" name="组合 26"/>
          <p:cNvGrpSpPr/>
          <p:nvPr/>
        </p:nvGrpSpPr>
        <p:grpSpPr>
          <a:xfrm>
            <a:off x="11153775" y="-39056"/>
            <a:ext cx="1038225" cy="1038225"/>
            <a:chOff x="12010" y="1633"/>
            <a:chExt cx="1140" cy="1140"/>
          </a:xfrm>
        </p:grpSpPr>
        <p:sp>
          <p:nvSpPr>
            <p:cNvPr id="13"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15"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par>
                                <p:cTn id="30" presetID="37"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900" decel="100000" fill="hold"/>
                                        <p:tgtEl>
                                          <p:spTgt spid="1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组 54"/>
          <p:cNvPicPr>
            <a:picLocks noChangeAspect="1"/>
          </p:cNvPicPr>
          <p:nvPr/>
        </p:nvPicPr>
        <p:blipFill>
          <a:blip r:embed="rId2"/>
          <a:stretch>
            <a:fillRect/>
          </a:stretch>
        </p:blipFill>
        <p:spPr>
          <a:xfrm>
            <a:off x="0" y="0"/>
            <a:ext cx="12192000" cy="1581150"/>
          </a:xfrm>
          <a:prstGeom prst="rect">
            <a:avLst/>
          </a:prstGeom>
        </p:spPr>
      </p:pic>
      <p:pic>
        <p:nvPicPr>
          <p:cNvPr id="3" name="Đồ họa 6"/>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9665" y="2906973"/>
            <a:ext cx="2715906" cy="3951027"/>
          </a:xfrm>
          <a:prstGeom prst="rect">
            <a:avLst/>
          </a:prstGeom>
        </p:spPr>
      </p:pic>
      <p:pic>
        <p:nvPicPr>
          <p:cNvPr id="4" name="Picture 3"/>
          <p:cNvPicPr>
            <a:picLocks noChangeAspect="1"/>
          </p:cNvPicPr>
          <p:nvPr/>
        </p:nvPicPr>
        <p:blipFill>
          <a:blip r:embed="rId5"/>
          <a:stretch>
            <a:fillRect/>
          </a:stretch>
        </p:blipFill>
        <p:spPr>
          <a:xfrm>
            <a:off x="4096603" y="0"/>
            <a:ext cx="3998794" cy="1282890"/>
          </a:xfrm>
          <a:prstGeom prst="rect">
            <a:avLst/>
          </a:prstGeom>
        </p:spPr>
      </p:pic>
      <p:grpSp>
        <p:nvGrpSpPr>
          <p:cNvPr id="5" name="Group 4"/>
          <p:cNvGrpSpPr/>
          <p:nvPr/>
        </p:nvGrpSpPr>
        <p:grpSpPr>
          <a:xfrm>
            <a:off x="2906972" y="905856"/>
            <a:ext cx="9285027" cy="5534113"/>
            <a:chOff x="5005137" y="1487008"/>
            <a:chExt cx="6833937" cy="4788785"/>
          </a:xfrm>
        </p:grpSpPr>
        <p:sp>
          <p:nvSpPr>
            <p:cNvPr id="6" name="思想气泡: 云 7"/>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6"/>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Các</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đại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dương</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là</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ngôi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nhà</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của</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230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nghìn</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sinh</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vật</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biển.Tuy</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nhiên,các</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đại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dương</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đang</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phải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đối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mặt</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với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tình</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trạng</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ô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nhiễm</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môi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trường</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và</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sự</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suy</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giảm</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tài</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nguyên</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sinh</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r>
                <a:rPr lang="en-US" sz="3600" b="1" i="0" u="none" strike="noStrike" dirty="0" err="1">
                  <a:solidFill>
                    <a:schemeClr val="tx1">
                      <a:lumMod val="85000"/>
                      <a:lumOff val="15000"/>
                    </a:schemeClr>
                  </a:solidFill>
                  <a:effectLst/>
                  <a:latin typeface="Cambria" panose="02040503050406030204" pitchFamily="18" charset="0"/>
                  <a:ea typeface="Cambria" panose="02040503050406030204" pitchFamily="18" charset="0"/>
                </a:rPr>
                <a:t>vật</a:t>
              </a:r>
              <a:r>
                <a:rPr lang="en-US" sz="3600" b="1" i="0" u="none" strike="noStrike" dirty="0">
                  <a:solidFill>
                    <a:schemeClr val="tx1">
                      <a:lumMod val="85000"/>
                      <a:lumOff val="15000"/>
                    </a:schemeClr>
                  </a:solidFill>
                  <a:effectLst/>
                  <a:latin typeface="Cambria" panose="02040503050406030204" pitchFamily="18" charset="0"/>
                  <a:ea typeface="Cambria" panose="02040503050406030204" pitchFamily="18" charset="0"/>
                </a:rPr>
                <a:t> </a:t>
              </a:r>
              <a:endParaRPr lang="vi-VN" sz="5400" b="1" dirty="0">
                <a:solidFill>
                  <a:schemeClr val="tx1">
                    <a:lumMod val="85000"/>
                    <a:lumOff val="15000"/>
                  </a:schemeClr>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descr="组 55"/>
          <p:cNvPicPr>
            <a:picLocks noChangeAspect="1"/>
          </p:cNvPicPr>
          <p:nvPr/>
        </p:nvPicPr>
        <p:blipFill>
          <a:blip r:embed="rId2"/>
          <a:stretch>
            <a:fillRect/>
          </a:stretch>
        </p:blipFill>
        <p:spPr>
          <a:xfrm>
            <a:off x="635" y="0"/>
            <a:ext cx="12191365" cy="6858000"/>
          </a:xfrm>
          <a:prstGeom prst="rect">
            <a:avLst/>
          </a:prstGeom>
        </p:spPr>
      </p:pic>
      <p:pic>
        <p:nvPicPr>
          <p:cNvPr id="3" name="Picture 2" descr="A colorful letters and numbers&#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861" y="1431025"/>
            <a:ext cx="8250081" cy="21702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2312" y="3771811"/>
            <a:ext cx="4236720" cy="3086189"/>
            <a:chOff x="3289572" y="2537905"/>
            <a:chExt cx="5450296" cy="4083964"/>
          </a:xfrm>
        </p:grpSpPr>
        <p:sp>
          <p:nvSpPr>
            <p:cNvPr id="6"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00">
                <a:defRPr/>
              </a:pPr>
              <a:endParaRPr lang="vi-VN" sz="1200">
                <a:solidFill>
                  <a:prstClr val="black"/>
                </a:solidFill>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3289572" y="2537905"/>
              <a:ext cx="5450296" cy="1457070"/>
            </a:xfrm>
            <a:prstGeom prst="rect">
              <a:avLst/>
            </a:prstGeom>
          </p:spPr>
        </p:pic>
      </p:grpSp>
      <p:grpSp>
        <p:nvGrpSpPr>
          <p:cNvPr id="8" name="Group 7"/>
          <p:cNvGrpSpPr/>
          <p:nvPr/>
        </p:nvGrpSpPr>
        <p:grpSpPr>
          <a:xfrm>
            <a:off x="5117590" y="211466"/>
            <a:ext cx="6813961" cy="6435068"/>
            <a:chOff x="8188978" y="999021"/>
            <a:chExt cx="9346749" cy="8604830"/>
          </a:xfrm>
        </p:grpSpPr>
        <p:grpSp>
          <p:nvGrpSpPr>
            <p:cNvPr id="9" name="Group 4"/>
            <p:cNvGrpSpPr/>
            <p:nvPr/>
          </p:nvGrpSpPr>
          <p:grpSpPr>
            <a:xfrm>
              <a:off x="8521714" y="1655305"/>
              <a:ext cx="9014013" cy="7948546"/>
              <a:chOff x="0" y="0"/>
              <a:chExt cx="2374061" cy="2093444"/>
            </a:xfrm>
          </p:grpSpPr>
          <p:sp>
            <p:nvSpPr>
              <p:cNvPr id="14"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00"/>
                <a:endParaRPr lang="vi-VN" sz="1200">
                  <a:solidFill>
                    <a:prstClr val="black"/>
                  </a:solidFill>
                  <a:latin typeface="Arial" panose="020B0604020202020204" pitchFamily="34" charset="0"/>
                </a:endParaRPr>
              </a:p>
            </p:txBody>
          </p:sp>
          <p:sp>
            <p:nvSpPr>
              <p:cNvPr id="15" name="TextBox 6"/>
              <p:cNvSpPr txBox="1"/>
              <p:nvPr/>
            </p:nvSpPr>
            <p:spPr>
              <a:xfrm>
                <a:off x="0" y="-38100"/>
                <a:ext cx="812800" cy="850900"/>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grpSp>
          <p:nvGrpSpPr>
            <p:cNvPr id="10" name="Group 7"/>
            <p:cNvGrpSpPr/>
            <p:nvPr/>
          </p:nvGrpSpPr>
          <p:grpSpPr>
            <a:xfrm>
              <a:off x="8188978" y="1494769"/>
              <a:ext cx="9070322" cy="7915931"/>
              <a:chOff x="0" y="0"/>
              <a:chExt cx="2388891" cy="2084854"/>
            </a:xfrm>
          </p:grpSpPr>
          <p:sp>
            <p:nvSpPr>
              <p:cNvPr id="12"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00"/>
                <a:endParaRPr lang="vi-VN" sz="1200">
                  <a:solidFill>
                    <a:prstClr val="black"/>
                  </a:solidFill>
                  <a:latin typeface="Arial" panose="020B0604020202020204" pitchFamily="34" charset="0"/>
                </a:endParaRPr>
              </a:p>
            </p:txBody>
          </p:sp>
          <p:sp>
            <p:nvSpPr>
              <p:cNvPr id="13" name="TextBox 9"/>
              <p:cNvSpPr txBox="1"/>
              <p:nvPr/>
            </p:nvSpPr>
            <p:spPr>
              <a:xfrm>
                <a:off x="0" y="-38100"/>
                <a:ext cx="812800" cy="850900"/>
              </a:xfrm>
              <a:prstGeom prst="rect">
                <a:avLst/>
              </a:prstGeom>
            </p:spPr>
            <p:txBody>
              <a:bodyPr lIns="33867" tIns="33867" rIns="33867" bIns="33867" rtlCol="0" anchor="ctr"/>
              <a:lstStyle/>
              <a:p>
                <a:pPr algn="ctr" defTabSz="609600">
                  <a:lnSpc>
                    <a:spcPts val="1775"/>
                  </a:lnSpc>
                  <a:spcBef>
                    <a:spcPct val="0"/>
                  </a:spcBef>
                </a:pPr>
                <a:endParaRPr sz="1200">
                  <a:solidFill>
                    <a:prstClr val="black"/>
                  </a:solidFill>
                  <a:latin typeface="Calibri" panose="020F0502020204030204"/>
                </a:endParaRPr>
              </a:p>
            </p:txBody>
          </p:sp>
        </p:grpSp>
        <p:sp>
          <p:nvSpPr>
            <p:cNvPr id="11"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00"/>
              <a:endParaRPr lang="vi-VN" sz="1200">
                <a:solidFill>
                  <a:prstClr val="black"/>
                </a:solidFill>
                <a:latin typeface="Arial" panose="020B0604020202020204" pitchFamily="34" charset="0"/>
              </a:endParaRPr>
            </a:p>
          </p:txBody>
        </p:sp>
      </p:grpSp>
      <p:sp>
        <p:nvSpPr>
          <p:cNvPr id="17" name="TextBox 16"/>
          <p:cNvSpPr txBox="1"/>
          <p:nvPr/>
        </p:nvSpPr>
        <p:spPr>
          <a:xfrm>
            <a:off x="5386776" y="1207302"/>
            <a:ext cx="6093724" cy="4832092"/>
          </a:xfrm>
          <a:prstGeom prst="rect">
            <a:avLst/>
          </a:prstGeom>
          <a:noFill/>
        </p:spPr>
        <p:txBody>
          <a:bodyPr wrap="square">
            <a:spAutoFit/>
          </a:bodyPr>
          <a:lstStyle/>
          <a:p>
            <a:r>
              <a:rPr lang="en-US" sz="2800" b="1" dirty="0" err="1">
                <a:latin typeface="Arial Black" panose="020B0A04020102020204" pitchFamily="34" charset="0"/>
              </a:rPr>
              <a:t>Hãy</a:t>
            </a:r>
            <a:r>
              <a:rPr lang="en-US" sz="2800" b="1" dirty="0">
                <a:latin typeface="Arial Black" panose="020B0A04020102020204" pitchFamily="34" charset="0"/>
              </a:rPr>
              <a:t> </a:t>
            </a:r>
            <a:r>
              <a:rPr lang="en-US" sz="2800" b="1" dirty="0" err="1">
                <a:latin typeface="Arial Black" panose="020B0A04020102020204" pitchFamily="34" charset="0"/>
              </a:rPr>
              <a:t>trả</a:t>
            </a:r>
            <a:r>
              <a:rPr lang="en-US" sz="2800" b="1" dirty="0">
                <a:latin typeface="Arial Black" panose="020B0A04020102020204" pitchFamily="34" charset="0"/>
              </a:rPr>
              <a:t> </a:t>
            </a:r>
            <a:r>
              <a:rPr lang="en-US" sz="2800" b="1" dirty="0" err="1">
                <a:latin typeface="Arial Black" panose="020B0A04020102020204" pitchFamily="34" charset="0"/>
              </a:rPr>
              <a:t>lời</a:t>
            </a:r>
            <a:r>
              <a:rPr lang="en-US" sz="2800" b="1" dirty="0">
                <a:latin typeface="Arial Black" panose="020B0A04020102020204" pitchFamily="34" charset="0"/>
              </a:rPr>
              <a:t> </a:t>
            </a:r>
            <a:r>
              <a:rPr lang="en-US" sz="2800" b="1" dirty="0" err="1">
                <a:latin typeface="Arial Black" panose="020B0A04020102020204" pitchFamily="34" charset="0"/>
              </a:rPr>
              <a:t>các</a:t>
            </a:r>
            <a:r>
              <a:rPr lang="en-US" sz="2800" b="1" dirty="0">
                <a:latin typeface="Arial Black" panose="020B0A04020102020204" pitchFamily="34" charset="0"/>
              </a:rPr>
              <a:t> </a:t>
            </a:r>
            <a:r>
              <a:rPr lang="en-US" sz="2800" b="1" dirty="0" err="1">
                <a:latin typeface="Arial Black" panose="020B0A04020102020204" pitchFamily="34" charset="0"/>
              </a:rPr>
              <a:t>câu</a:t>
            </a:r>
            <a:r>
              <a:rPr lang="en-US" sz="2800" b="1" dirty="0">
                <a:latin typeface="Arial Black" panose="020B0A04020102020204" pitchFamily="34" charset="0"/>
              </a:rPr>
              <a:t> </a:t>
            </a:r>
            <a:r>
              <a:rPr lang="en-US" sz="2800" b="1" dirty="0" err="1">
                <a:latin typeface="Arial Black" panose="020B0A04020102020204" pitchFamily="34" charset="0"/>
              </a:rPr>
              <a:t>hỏi</a:t>
            </a:r>
            <a:r>
              <a:rPr lang="en-US" sz="2800" b="1" dirty="0">
                <a:latin typeface="Arial Black" panose="020B0A04020102020204" pitchFamily="34" charset="0"/>
              </a:rPr>
              <a:t> </a:t>
            </a:r>
            <a:r>
              <a:rPr lang="en-US" sz="2800" b="1" dirty="0" err="1">
                <a:latin typeface="Arial Black" panose="020B0A04020102020204" pitchFamily="34" charset="0"/>
              </a:rPr>
              <a:t>dưới</a:t>
            </a:r>
            <a:r>
              <a:rPr lang="en-US" sz="2800" b="1" dirty="0">
                <a:latin typeface="Arial Black" panose="020B0A04020102020204" pitchFamily="34" charset="0"/>
              </a:rPr>
              <a:t> </a:t>
            </a:r>
            <a:r>
              <a:rPr lang="en-US" sz="2800" b="1" dirty="0" err="1">
                <a:latin typeface="Arial Black" panose="020B0A04020102020204" pitchFamily="34" charset="0"/>
              </a:rPr>
              <a:t>đây</a:t>
            </a:r>
            <a:r>
              <a:rPr lang="en-US" sz="2800" b="1" dirty="0">
                <a:latin typeface="Arial Black" panose="020B0A04020102020204" pitchFamily="34" charset="0"/>
              </a:rPr>
              <a:t>:</a:t>
            </a:r>
          </a:p>
          <a:p>
            <a:r>
              <a:rPr lang="en-US" sz="2800" b="1" dirty="0">
                <a:latin typeface="Arial Black" panose="020B0A04020102020204" pitchFamily="34" charset="0"/>
              </a:rPr>
              <a:t>a) Châu </a:t>
            </a:r>
            <a:r>
              <a:rPr lang="en-US" sz="2800" b="1" dirty="0" err="1">
                <a:latin typeface="Arial Black" panose="020B0A04020102020204" pitchFamily="34" charset="0"/>
              </a:rPr>
              <a:t>lục,đại</a:t>
            </a:r>
            <a:r>
              <a:rPr lang="en-US" sz="2800" b="1" dirty="0">
                <a:latin typeface="Arial Black" panose="020B0A04020102020204" pitchFamily="34" charset="0"/>
              </a:rPr>
              <a:t> </a:t>
            </a:r>
            <a:r>
              <a:rPr lang="en-US" sz="2800" b="1" dirty="0" err="1">
                <a:latin typeface="Arial Black" panose="020B0A04020102020204" pitchFamily="34" charset="0"/>
              </a:rPr>
              <a:t>dương</a:t>
            </a:r>
            <a:r>
              <a:rPr lang="en-US" sz="2800" b="1" dirty="0">
                <a:latin typeface="Arial Black" panose="020B0A04020102020204" pitchFamily="34" charset="0"/>
              </a:rPr>
              <a:t> </a:t>
            </a:r>
            <a:r>
              <a:rPr lang="en-US" sz="2800" b="1" dirty="0" err="1">
                <a:latin typeface="Arial Black" panose="020B0A04020102020204" pitchFamily="34" charset="0"/>
              </a:rPr>
              <a:t>nào</a:t>
            </a:r>
            <a:r>
              <a:rPr lang="en-US" sz="2800" b="1" dirty="0">
                <a:latin typeface="Arial Black" panose="020B0A04020102020204" pitchFamily="34" charset="0"/>
              </a:rPr>
              <a:t> </a:t>
            </a:r>
            <a:r>
              <a:rPr lang="en-US" sz="2800" b="1" dirty="0" err="1">
                <a:latin typeface="Arial Black" panose="020B0A04020102020204" pitchFamily="34" charset="0"/>
              </a:rPr>
              <a:t>có</a:t>
            </a:r>
            <a:r>
              <a:rPr lang="en-US" sz="2800" b="1" dirty="0">
                <a:latin typeface="Arial Black" panose="020B0A04020102020204" pitchFamily="34" charset="0"/>
              </a:rPr>
              <a:t> </a:t>
            </a:r>
            <a:r>
              <a:rPr lang="en-US" sz="2800" b="1" dirty="0" err="1">
                <a:latin typeface="Arial Black" panose="020B0A04020102020204" pitchFamily="34" charset="0"/>
              </a:rPr>
              <a:t>diện</a:t>
            </a:r>
            <a:r>
              <a:rPr lang="en-US" sz="2800" b="1" dirty="0">
                <a:latin typeface="Arial Black" panose="020B0A04020102020204" pitchFamily="34" charset="0"/>
              </a:rPr>
              <a:t> </a:t>
            </a:r>
            <a:r>
              <a:rPr lang="en-US" sz="2800" b="1" dirty="0" err="1">
                <a:latin typeface="Arial Black" panose="020B0A04020102020204" pitchFamily="34" charset="0"/>
              </a:rPr>
              <a:t>tích</a:t>
            </a:r>
            <a:r>
              <a:rPr lang="en-US" sz="2800" b="1" dirty="0">
                <a:latin typeface="Arial Black" panose="020B0A04020102020204" pitchFamily="34" charset="0"/>
              </a:rPr>
              <a:t> </a:t>
            </a:r>
            <a:r>
              <a:rPr lang="en-US" sz="2800" b="1" dirty="0" err="1">
                <a:latin typeface="Arial Black" panose="020B0A04020102020204" pitchFamily="34" charset="0"/>
              </a:rPr>
              <a:t>lớn</a:t>
            </a:r>
            <a:r>
              <a:rPr lang="en-US" sz="2800" b="1" dirty="0">
                <a:latin typeface="Arial Black" panose="020B0A04020102020204" pitchFamily="34" charset="0"/>
              </a:rPr>
              <a:t> </a:t>
            </a:r>
            <a:r>
              <a:rPr lang="en-US" sz="2800" b="1" dirty="0" err="1">
                <a:latin typeface="Arial Black" panose="020B0A04020102020204" pitchFamily="34" charset="0"/>
              </a:rPr>
              <a:t>nhất</a:t>
            </a:r>
            <a:r>
              <a:rPr lang="en-US" sz="2800" b="1" dirty="0">
                <a:latin typeface="Arial Black" panose="020B0A04020102020204" pitchFamily="34" charset="0"/>
              </a:rPr>
              <a:t> </a:t>
            </a:r>
            <a:r>
              <a:rPr lang="en-US" sz="2800" b="1" dirty="0" err="1">
                <a:latin typeface="Arial Black" panose="020B0A04020102020204" pitchFamily="34" charset="0"/>
              </a:rPr>
              <a:t>trên</a:t>
            </a:r>
            <a:r>
              <a:rPr lang="en-US" sz="2800" b="1" dirty="0">
                <a:latin typeface="Arial Black" panose="020B0A04020102020204" pitchFamily="34" charset="0"/>
              </a:rPr>
              <a:t> </a:t>
            </a:r>
            <a:r>
              <a:rPr lang="en-US" sz="2800" b="1" dirty="0" err="1">
                <a:latin typeface="Arial Black" panose="020B0A04020102020204" pitchFamily="34" charset="0"/>
              </a:rPr>
              <a:t>thế</a:t>
            </a:r>
            <a:r>
              <a:rPr lang="en-US" sz="2800" b="1" dirty="0">
                <a:latin typeface="Arial Black" panose="020B0A04020102020204" pitchFamily="34" charset="0"/>
              </a:rPr>
              <a:t> </a:t>
            </a:r>
            <a:r>
              <a:rPr lang="en-US" sz="2800" b="1" dirty="0" err="1">
                <a:latin typeface="Arial Black" panose="020B0A04020102020204" pitchFamily="34" charset="0"/>
              </a:rPr>
              <a:t>giới</a:t>
            </a:r>
            <a:r>
              <a:rPr lang="en-US" sz="2800" b="1" dirty="0">
                <a:latin typeface="Arial Black" panose="020B0A04020102020204" pitchFamily="34" charset="0"/>
              </a:rPr>
              <a:t>?</a:t>
            </a:r>
          </a:p>
          <a:p>
            <a:r>
              <a:rPr lang="en-US" sz="2800" b="1" dirty="0">
                <a:latin typeface="Arial Black" panose="020B0A04020102020204" pitchFamily="34" charset="0"/>
              </a:rPr>
              <a:t>b) Châu </a:t>
            </a:r>
            <a:r>
              <a:rPr lang="en-US" sz="2800" b="1" dirty="0" err="1">
                <a:latin typeface="Arial Black" panose="020B0A04020102020204" pitchFamily="34" charset="0"/>
              </a:rPr>
              <a:t>lục,đại</a:t>
            </a:r>
            <a:r>
              <a:rPr lang="en-US" sz="2800" b="1" dirty="0">
                <a:latin typeface="Arial Black" panose="020B0A04020102020204" pitchFamily="34" charset="0"/>
              </a:rPr>
              <a:t> </a:t>
            </a:r>
            <a:r>
              <a:rPr lang="en-US" sz="2800" b="1" dirty="0" err="1">
                <a:latin typeface="Arial Black" panose="020B0A04020102020204" pitchFamily="34" charset="0"/>
              </a:rPr>
              <a:t>dương</a:t>
            </a:r>
            <a:r>
              <a:rPr lang="en-US" sz="2800" b="1" dirty="0">
                <a:latin typeface="Arial Black" panose="020B0A04020102020204" pitchFamily="34" charset="0"/>
              </a:rPr>
              <a:t> </a:t>
            </a:r>
            <a:r>
              <a:rPr lang="en-US" sz="2800" b="1" dirty="0" err="1">
                <a:latin typeface="Arial Black" panose="020B0A04020102020204" pitchFamily="34" charset="0"/>
              </a:rPr>
              <a:t>nào</a:t>
            </a:r>
            <a:r>
              <a:rPr lang="en-US" sz="2800" b="1" dirty="0">
                <a:latin typeface="Arial Black" panose="020B0A04020102020204" pitchFamily="34" charset="0"/>
              </a:rPr>
              <a:t> </a:t>
            </a:r>
            <a:r>
              <a:rPr lang="en-US" sz="2800" b="1" dirty="0" err="1">
                <a:latin typeface="Arial Black" panose="020B0A04020102020204" pitchFamily="34" charset="0"/>
              </a:rPr>
              <a:t>có</a:t>
            </a:r>
            <a:r>
              <a:rPr lang="en-US" sz="2800" b="1" dirty="0">
                <a:latin typeface="Arial Black" panose="020B0A04020102020204" pitchFamily="34" charset="0"/>
              </a:rPr>
              <a:t> </a:t>
            </a:r>
            <a:r>
              <a:rPr lang="en-US" sz="2800" b="1" dirty="0" err="1">
                <a:latin typeface="Arial Black" panose="020B0A04020102020204" pitchFamily="34" charset="0"/>
              </a:rPr>
              <a:t>diện</a:t>
            </a:r>
            <a:r>
              <a:rPr lang="en-US" sz="2800" b="1" dirty="0">
                <a:latin typeface="Arial Black" panose="020B0A04020102020204" pitchFamily="34" charset="0"/>
              </a:rPr>
              <a:t> </a:t>
            </a:r>
            <a:r>
              <a:rPr lang="en-US" sz="2800" b="1" dirty="0" err="1">
                <a:latin typeface="Arial Black" panose="020B0A04020102020204" pitchFamily="34" charset="0"/>
              </a:rPr>
              <a:t>tích</a:t>
            </a:r>
            <a:r>
              <a:rPr lang="en-US" sz="2800" b="1" dirty="0">
                <a:latin typeface="Arial Black" panose="020B0A04020102020204" pitchFamily="34" charset="0"/>
              </a:rPr>
              <a:t> </a:t>
            </a:r>
            <a:r>
              <a:rPr lang="en-US" sz="2800" b="1" dirty="0" err="1">
                <a:latin typeface="Arial Black" panose="020B0A04020102020204" pitchFamily="34" charset="0"/>
              </a:rPr>
              <a:t>nhỏ</a:t>
            </a:r>
            <a:r>
              <a:rPr lang="en-US" sz="2800" b="1" dirty="0">
                <a:latin typeface="Arial Black" panose="020B0A04020102020204" pitchFamily="34" charset="0"/>
              </a:rPr>
              <a:t> </a:t>
            </a:r>
            <a:r>
              <a:rPr lang="en-US" sz="2800" b="1" dirty="0" err="1">
                <a:latin typeface="Arial Black" panose="020B0A04020102020204" pitchFamily="34" charset="0"/>
              </a:rPr>
              <a:t>nhất</a:t>
            </a:r>
            <a:r>
              <a:rPr lang="en-US" sz="2800" b="1" dirty="0">
                <a:latin typeface="Arial Black" panose="020B0A04020102020204" pitchFamily="34" charset="0"/>
              </a:rPr>
              <a:t> </a:t>
            </a:r>
            <a:r>
              <a:rPr lang="en-US" sz="2800" b="1" dirty="0" err="1">
                <a:latin typeface="Arial Black" panose="020B0A04020102020204" pitchFamily="34" charset="0"/>
              </a:rPr>
              <a:t>trên</a:t>
            </a:r>
            <a:r>
              <a:rPr lang="en-US" sz="2800" b="1" dirty="0">
                <a:latin typeface="Arial Black" panose="020B0A04020102020204" pitchFamily="34" charset="0"/>
              </a:rPr>
              <a:t> </a:t>
            </a:r>
            <a:r>
              <a:rPr lang="en-US" sz="2800" b="1" dirty="0" err="1">
                <a:latin typeface="Arial Black" panose="020B0A04020102020204" pitchFamily="34" charset="0"/>
              </a:rPr>
              <a:t>thế</a:t>
            </a:r>
            <a:r>
              <a:rPr lang="en-US" sz="2800" b="1" dirty="0">
                <a:latin typeface="Arial Black" panose="020B0A04020102020204" pitchFamily="34" charset="0"/>
              </a:rPr>
              <a:t> </a:t>
            </a:r>
            <a:r>
              <a:rPr lang="en-US" sz="2800" b="1" dirty="0" err="1">
                <a:latin typeface="Arial Black" panose="020B0A04020102020204" pitchFamily="34" charset="0"/>
              </a:rPr>
              <a:t>giới</a:t>
            </a:r>
            <a:r>
              <a:rPr lang="en-US" sz="2800" b="1" dirty="0">
                <a:latin typeface="Arial Black" panose="020B0A04020102020204" pitchFamily="34" charset="0"/>
              </a:rPr>
              <a:t>?</a:t>
            </a:r>
          </a:p>
          <a:p>
            <a:r>
              <a:rPr lang="en-US" sz="2800" b="1" dirty="0">
                <a:latin typeface="Arial Black" panose="020B0A04020102020204" pitchFamily="34" charset="0"/>
              </a:rPr>
              <a:t>c) Châu </a:t>
            </a:r>
            <a:r>
              <a:rPr lang="en-US" sz="2800" b="1" dirty="0" err="1">
                <a:latin typeface="Arial Black" panose="020B0A04020102020204" pitchFamily="34" charset="0"/>
              </a:rPr>
              <a:t>lục</a:t>
            </a:r>
            <a:r>
              <a:rPr lang="en-US" sz="2800" b="1" dirty="0">
                <a:latin typeface="Arial Black" panose="020B0A04020102020204" pitchFamily="34" charset="0"/>
              </a:rPr>
              <a:t> </a:t>
            </a:r>
            <a:r>
              <a:rPr lang="en-US" sz="2800" b="1" dirty="0" err="1">
                <a:latin typeface="Arial Black" panose="020B0A04020102020204" pitchFamily="34" charset="0"/>
              </a:rPr>
              <a:t>nào</a:t>
            </a:r>
            <a:r>
              <a:rPr lang="en-US" sz="2800" b="1" dirty="0">
                <a:latin typeface="Arial Black" panose="020B0A04020102020204" pitchFamily="34" charset="0"/>
              </a:rPr>
              <a:t> </a:t>
            </a:r>
            <a:r>
              <a:rPr lang="en-US" sz="2800" b="1" dirty="0" err="1">
                <a:latin typeface="Arial Black" panose="020B0A04020102020204" pitchFamily="34" charset="0"/>
              </a:rPr>
              <a:t>lạnh</a:t>
            </a:r>
            <a:r>
              <a:rPr lang="en-US" sz="2800" b="1" dirty="0">
                <a:latin typeface="Arial Black" panose="020B0A04020102020204" pitchFamily="34" charset="0"/>
              </a:rPr>
              <a:t> </a:t>
            </a:r>
            <a:r>
              <a:rPr lang="en-US" sz="2800" b="1" dirty="0" err="1">
                <a:latin typeface="Arial Black" panose="020B0A04020102020204" pitchFamily="34" charset="0"/>
              </a:rPr>
              <a:t>và</a:t>
            </a:r>
            <a:r>
              <a:rPr lang="en-US" sz="2800" b="1" dirty="0">
                <a:latin typeface="Arial Black" panose="020B0A04020102020204" pitchFamily="34" charset="0"/>
              </a:rPr>
              <a:t> </a:t>
            </a:r>
            <a:r>
              <a:rPr lang="en-US" sz="2800" b="1" dirty="0" err="1">
                <a:latin typeface="Arial Black" panose="020B0A04020102020204" pitchFamily="34" charset="0"/>
              </a:rPr>
              <a:t>khô</a:t>
            </a:r>
            <a:r>
              <a:rPr lang="en-US" sz="2800" b="1" dirty="0">
                <a:latin typeface="Arial Black" panose="020B0A04020102020204" pitchFamily="34" charset="0"/>
              </a:rPr>
              <a:t> </a:t>
            </a:r>
            <a:r>
              <a:rPr lang="en-US" sz="2800" b="1" dirty="0" err="1">
                <a:latin typeface="Arial Black" panose="020B0A04020102020204" pitchFamily="34" charset="0"/>
              </a:rPr>
              <a:t>nhất</a:t>
            </a:r>
            <a:r>
              <a:rPr lang="en-US" sz="2800" b="1" dirty="0">
                <a:latin typeface="Arial Black" panose="020B0A04020102020204" pitchFamily="34" charset="0"/>
              </a:rPr>
              <a:t> </a:t>
            </a:r>
            <a:r>
              <a:rPr lang="en-US" sz="2800" b="1" dirty="0" err="1">
                <a:latin typeface="Arial Black" panose="020B0A04020102020204" pitchFamily="34" charset="0"/>
              </a:rPr>
              <a:t>thế</a:t>
            </a:r>
            <a:r>
              <a:rPr lang="en-US" sz="2800" b="1" dirty="0">
                <a:latin typeface="Arial Black" panose="020B0A04020102020204" pitchFamily="34" charset="0"/>
              </a:rPr>
              <a:t> </a:t>
            </a:r>
            <a:r>
              <a:rPr lang="en-US" sz="2800" b="1" dirty="0" err="1">
                <a:latin typeface="Arial Black" panose="020B0A04020102020204" pitchFamily="34" charset="0"/>
              </a:rPr>
              <a:t>giới</a:t>
            </a:r>
            <a:r>
              <a:rPr lang="en-US" sz="2800" b="1" dirty="0">
                <a:latin typeface="Arial Black" panose="020B0A04020102020204" pitchFamily="34" charset="0"/>
              </a:rPr>
              <a:t> ?</a:t>
            </a:r>
          </a:p>
          <a:p>
            <a:r>
              <a:rPr lang="en-US" sz="2800" b="1" dirty="0">
                <a:latin typeface="Arial Black" panose="020B0A04020102020204" pitchFamily="34" charset="0"/>
              </a:rPr>
              <a:t>d) Hoang </a:t>
            </a:r>
            <a:r>
              <a:rPr lang="en-US" sz="2800" b="1" dirty="0" err="1">
                <a:latin typeface="Arial Black" panose="020B0A04020102020204" pitchFamily="34" charset="0"/>
              </a:rPr>
              <a:t>mạc</a:t>
            </a:r>
            <a:r>
              <a:rPr lang="en-US" sz="2800" b="1" dirty="0">
                <a:latin typeface="Arial Black" panose="020B0A04020102020204" pitchFamily="34" charset="0"/>
              </a:rPr>
              <a:t> Xa-ha-</a:t>
            </a:r>
            <a:r>
              <a:rPr lang="en-US" sz="2800" b="1" dirty="0" err="1">
                <a:latin typeface="Arial Black" panose="020B0A04020102020204" pitchFamily="34" charset="0"/>
              </a:rPr>
              <a:t>ra</a:t>
            </a:r>
            <a:r>
              <a:rPr lang="en-US" sz="2800" b="1" dirty="0">
                <a:latin typeface="Arial Black" panose="020B0A04020102020204" pitchFamily="34" charset="0"/>
              </a:rPr>
              <a:t> </a:t>
            </a:r>
            <a:r>
              <a:rPr lang="en-US" sz="2800" b="1" dirty="0" err="1">
                <a:latin typeface="Arial Black" panose="020B0A04020102020204" pitchFamily="34" charset="0"/>
              </a:rPr>
              <a:t>nằm</a:t>
            </a:r>
            <a:r>
              <a:rPr lang="en-US" sz="2800" b="1" dirty="0">
                <a:latin typeface="Arial Black" panose="020B0A04020102020204" pitchFamily="34" charset="0"/>
              </a:rPr>
              <a:t> ở </a:t>
            </a:r>
            <a:r>
              <a:rPr lang="en-US" sz="2800" b="1" dirty="0" err="1">
                <a:latin typeface="Arial Black" panose="020B0A04020102020204" pitchFamily="34" charset="0"/>
              </a:rPr>
              <a:t>châu</a:t>
            </a:r>
            <a:r>
              <a:rPr lang="en-US" sz="2800" b="1" dirty="0">
                <a:latin typeface="Arial Black" panose="020B0A04020102020204" pitchFamily="34" charset="0"/>
              </a:rPr>
              <a:t> </a:t>
            </a:r>
            <a:endParaRPr lang="en-US" dirty="0"/>
          </a:p>
        </p:txBody>
      </p:sp>
      <p:pic>
        <p:nvPicPr>
          <p:cNvPr id="18" name="Picture 2" descr="https://o.remove.bg/downloads/39dac6db-2b5a-4152-980f-b722c14e825d/image-removebg-previ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56" t="12144" r="16944" b="19056"/>
          <a:stretch>
            <a:fillRect/>
          </a:stretch>
        </p:blipFill>
        <p:spPr bwMode="auto">
          <a:xfrm rot="20491894">
            <a:off x="4657808" y="16357"/>
            <a:ext cx="1308009" cy="13718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o.remove.bg/downloads/39dac6db-2b5a-4152-980f-b722c14e825d/image-removebg-previ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56" t="12144" r="16944" b="19056"/>
          <a:stretch>
            <a:fillRect/>
          </a:stretch>
        </p:blipFill>
        <p:spPr bwMode="auto">
          <a:xfrm rot="1511300">
            <a:off x="10853111" y="-24911"/>
            <a:ext cx="1308009" cy="13718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o.remove.bg/downloads/39dac6db-2b5a-4152-980f-b722c14e825d/image-removebg-previ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56" t="12144" r="16944" b="19056"/>
          <a:stretch>
            <a:fillRect/>
          </a:stretch>
        </p:blipFill>
        <p:spPr bwMode="auto">
          <a:xfrm rot="13320529">
            <a:off x="4364434" y="5698068"/>
            <a:ext cx="1308009" cy="13718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o.remove.bg/downloads/39dac6db-2b5a-4152-980f-b722c14e825d/image-removebg-previ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56" t="12144" r="16944" b="19056"/>
          <a:stretch>
            <a:fillRect/>
          </a:stretch>
        </p:blipFill>
        <p:spPr bwMode="auto">
          <a:xfrm rot="8094898">
            <a:off x="11076025" y="5688993"/>
            <a:ext cx="1308009" cy="13718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3995" y="-753382"/>
            <a:ext cx="5382798" cy="5382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80">
                                          <p:stCondLst>
                                            <p:cond delay="0"/>
                                          </p:stCondLst>
                                        </p:cTn>
                                        <p:tgtEl>
                                          <p:spTgt spid="17">
                                            <p:txEl>
                                              <p:pRg st="0" end="0"/>
                                            </p:txEl>
                                          </p:spTgt>
                                        </p:tgtEl>
                                      </p:cBhvr>
                                    </p:animEffect>
                                    <p:anim calcmode="lin" valueType="num">
                                      <p:cBhvr>
                                        <p:cTn id="15"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17">
                                            <p:txEl>
                                              <p:pRg st="0" end="0"/>
                                            </p:txEl>
                                          </p:spTgt>
                                        </p:tgtEl>
                                      </p:cBhvr>
                                      <p:to x="100000" y="60000"/>
                                    </p:animScale>
                                    <p:animScale>
                                      <p:cBhvr>
                                        <p:cTn id="21" dur="166" decel="50000">
                                          <p:stCondLst>
                                            <p:cond delay="676"/>
                                          </p:stCondLst>
                                        </p:cTn>
                                        <p:tgtEl>
                                          <p:spTgt spid="17">
                                            <p:txEl>
                                              <p:pRg st="0" end="0"/>
                                            </p:txEl>
                                          </p:spTgt>
                                        </p:tgtEl>
                                      </p:cBhvr>
                                      <p:to x="100000" y="100000"/>
                                    </p:animScale>
                                    <p:animScale>
                                      <p:cBhvr>
                                        <p:cTn id="22" dur="26">
                                          <p:stCondLst>
                                            <p:cond delay="1312"/>
                                          </p:stCondLst>
                                        </p:cTn>
                                        <p:tgtEl>
                                          <p:spTgt spid="17">
                                            <p:txEl>
                                              <p:pRg st="0" end="0"/>
                                            </p:txEl>
                                          </p:spTgt>
                                        </p:tgtEl>
                                      </p:cBhvr>
                                      <p:to x="100000" y="80000"/>
                                    </p:animScale>
                                    <p:animScale>
                                      <p:cBhvr>
                                        <p:cTn id="23" dur="166" decel="50000">
                                          <p:stCondLst>
                                            <p:cond delay="1338"/>
                                          </p:stCondLst>
                                        </p:cTn>
                                        <p:tgtEl>
                                          <p:spTgt spid="17">
                                            <p:txEl>
                                              <p:pRg st="0" end="0"/>
                                            </p:txEl>
                                          </p:spTgt>
                                        </p:tgtEl>
                                      </p:cBhvr>
                                      <p:to x="100000" y="100000"/>
                                    </p:animScale>
                                    <p:animScale>
                                      <p:cBhvr>
                                        <p:cTn id="24" dur="26">
                                          <p:stCondLst>
                                            <p:cond delay="1642"/>
                                          </p:stCondLst>
                                        </p:cTn>
                                        <p:tgtEl>
                                          <p:spTgt spid="17">
                                            <p:txEl>
                                              <p:pRg st="0" end="0"/>
                                            </p:txEl>
                                          </p:spTgt>
                                        </p:tgtEl>
                                      </p:cBhvr>
                                      <p:to x="100000" y="90000"/>
                                    </p:animScale>
                                    <p:animScale>
                                      <p:cBhvr>
                                        <p:cTn id="25" dur="166" decel="50000">
                                          <p:stCondLst>
                                            <p:cond delay="1668"/>
                                          </p:stCondLst>
                                        </p:cTn>
                                        <p:tgtEl>
                                          <p:spTgt spid="17">
                                            <p:txEl>
                                              <p:pRg st="0" end="0"/>
                                            </p:txEl>
                                          </p:spTgt>
                                        </p:tgtEl>
                                      </p:cBhvr>
                                      <p:to x="100000" y="100000"/>
                                    </p:animScale>
                                    <p:animScale>
                                      <p:cBhvr>
                                        <p:cTn id="26" dur="26">
                                          <p:stCondLst>
                                            <p:cond delay="1808"/>
                                          </p:stCondLst>
                                        </p:cTn>
                                        <p:tgtEl>
                                          <p:spTgt spid="17">
                                            <p:txEl>
                                              <p:pRg st="0" end="0"/>
                                            </p:txEl>
                                          </p:spTgt>
                                        </p:tgtEl>
                                      </p:cBhvr>
                                      <p:to x="100000" y="95000"/>
                                    </p:animScale>
                                    <p:animScale>
                                      <p:cBhvr>
                                        <p:cTn id="27" dur="166" decel="50000">
                                          <p:stCondLst>
                                            <p:cond delay="1834"/>
                                          </p:stCondLst>
                                        </p:cTn>
                                        <p:tgtEl>
                                          <p:spTgt spid="17">
                                            <p:txEl>
                                              <p:pRg st="0" end="0"/>
                                            </p:txEl>
                                          </p:spTgt>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wipe(down)">
                                      <p:cBhvr>
                                        <p:cTn id="30" dur="580">
                                          <p:stCondLst>
                                            <p:cond delay="0"/>
                                          </p:stCondLst>
                                        </p:cTn>
                                        <p:tgtEl>
                                          <p:spTgt spid="17">
                                            <p:txEl>
                                              <p:pRg st="1" end="1"/>
                                            </p:txEl>
                                          </p:spTgt>
                                        </p:tgtEl>
                                      </p:cBhvr>
                                    </p:animEffect>
                                    <p:anim calcmode="lin" valueType="num">
                                      <p:cBhvr>
                                        <p:cTn id="31" dur="1822" tmFilter="0,0; 0.14,0.36; 0.43,0.73; 0.71,0.91; 1.0,1.0">
                                          <p:stCondLst>
                                            <p:cond delay="0"/>
                                          </p:stCondLst>
                                        </p:cTn>
                                        <p:tgtEl>
                                          <p:spTgt spid="17">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7">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7">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7">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7">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7">
                                            <p:txEl>
                                              <p:pRg st="1" end="1"/>
                                            </p:txEl>
                                          </p:spTgt>
                                        </p:tgtEl>
                                      </p:cBhvr>
                                      <p:to x="100000" y="60000"/>
                                    </p:animScale>
                                    <p:animScale>
                                      <p:cBhvr>
                                        <p:cTn id="37" dur="166" decel="50000">
                                          <p:stCondLst>
                                            <p:cond delay="676"/>
                                          </p:stCondLst>
                                        </p:cTn>
                                        <p:tgtEl>
                                          <p:spTgt spid="17">
                                            <p:txEl>
                                              <p:pRg st="1" end="1"/>
                                            </p:txEl>
                                          </p:spTgt>
                                        </p:tgtEl>
                                      </p:cBhvr>
                                      <p:to x="100000" y="100000"/>
                                    </p:animScale>
                                    <p:animScale>
                                      <p:cBhvr>
                                        <p:cTn id="38" dur="26">
                                          <p:stCondLst>
                                            <p:cond delay="1312"/>
                                          </p:stCondLst>
                                        </p:cTn>
                                        <p:tgtEl>
                                          <p:spTgt spid="17">
                                            <p:txEl>
                                              <p:pRg st="1" end="1"/>
                                            </p:txEl>
                                          </p:spTgt>
                                        </p:tgtEl>
                                      </p:cBhvr>
                                      <p:to x="100000" y="80000"/>
                                    </p:animScale>
                                    <p:animScale>
                                      <p:cBhvr>
                                        <p:cTn id="39" dur="166" decel="50000">
                                          <p:stCondLst>
                                            <p:cond delay="1338"/>
                                          </p:stCondLst>
                                        </p:cTn>
                                        <p:tgtEl>
                                          <p:spTgt spid="17">
                                            <p:txEl>
                                              <p:pRg st="1" end="1"/>
                                            </p:txEl>
                                          </p:spTgt>
                                        </p:tgtEl>
                                      </p:cBhvr>
                                      <p:to x="100000" y="100000"/>
                                    </p:animScale>
                                    <p:animScale>
                                      <p:cBhvr>
                                        <p:cTn id="40" dur="26">
                                          <p:stCondLst>
                                            <p:cond delay="1642"/>
                                          </p:stCondLst>
                                        </p:cTn>
                                        <p:tgtEl>
                                          <p:spTgt spid="17">
                                            <p:txEl>
                                              <p:pRg st="1" end="1"/>
                                            </p:txEl>
                                          </p:spTgt>
                                        </p:tgtEl>
                                      </p:cBhvr>
                                      <p:to x="100000" y="90000"/>
                                    </p:animScale>
                                    <p:animScale>
                                      <p:cBhvr>
                                        <p:cTn id="41" dur="166" decel="50000">
                                          <p:stCondLst>
                                            <p:cond delay="1668"/>
                                          </p:stCondLst>
                                        </p:cTn>
                                        <p:tgtEl>
                                          <p:spTgt spid="17">
                                            <p:txEl>
                                              <p:pRg st="1" end="1"/>
                                            </p:txEl>
                                          </p:spTgt>
                                        </p:tgtEl>
                                      </p:cBhvr>
                                      <p:to x="100000" y="100000"/>
                                    </p:animScale>
                                    <p:animScale>
                                      <p:cBhvr>
                                        <p:cTn id="42" dur="26">
                                          <p:stCondLst>
                                            <p:cond delay="1808"/>
                                          </p:stCondLst>
                                        </p:cTn>
                                        <p:tgtEl>
                                          <p:spTgt spid="17">
                                            <p:txEl>
                                              <p:pRg st="1" end="1"/>
                                            </p:txEl>
                                          </p:spTgt>
                                        </p:tgtEl>
                                      </p:cBhvr>
                                      <p:to x="100000" y="95000"/>
                                    </p:animScale>
                                    <p:animScale>
                                      <p:cBhvr>
                                        <p:cTn id="43" dur="166" decel="50000">
                                          <p:stCondLst>
                                            <p:cond delay="1834"/>
                                          </p:stCondLst>
                                        </p:cTn>
                                        <p:tgtEl>
                                          <p:spTgt spid="17">
                                            <p:txEl>
                                              <p:pRg st="1" end="1"/>
                                            </p:txEl>
                                          </p:spTgt>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17">
                                            <p:txEl>
                                              <p:pRg st="2" end="2"/>
                                            </p:txEl>
                                          </p:spTgt>
                                        </p:tgtEl>
                                        <p:attrNameLst>
                                          <p:attrName>style.visibility</p:attrName>
                                        </p:attrNameLst>
                                      </p:cBhvr>
                                      <p:to>
                                        <p:strVal val="visible"/>
                                      </p:to>
                                    </p:set>
                                    <p:animEffect transition="in" filter="wipe(down)">
                                      <p:cBhvr>
                                        <p:cTn id="46" dur="580">
                                          <p:stCondLst>
                                            <p:cond delay="0"/>
                                          </p:stCondLst>
                                        </p:cTn>
                                        <p:tgtEl>
                                          <p:spTgt spid="17">
                                            <p:txEl>
                                              <p:pRg st="2" end="2"/>
                                            </p:txEl>
                                          </p:spTgt>
                                        </p:tgtEl>
                                      </p:cBhvr>
                                    </p:animEffect>
                                    <p:anim calcmode="lin" valueType="num">
                                      <p:cBhvr>
                                        <p:cTn id="47" dur="1822" tmFilter="0,0; 0.14,0.36; 0.43,0.73; 0.71,0.91; 1.0,1.0">
                                          <p:stCondLst>
                                            <p:cond delay="0"/>
                                          </p:stCondLst>
                                        </p:cTn>
                                        <p:tgtEl>
                                          <p:spTgt spid="17">
                                            <p:txEl>
                                              <p:pRg st="2" end="2"/>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7">
                                            <p:txEl>
                                              <p:pRg st="2" end="2"/>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7">
                                            <p:txEl>
                                              <p:pRg st="2" end="2"/>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7">
                                            <p:txEl>
                                              <p:pRg st="2" end="2"/>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7">
                                            <p:txEl>
                                              <p:pRg st="2" end="2"/>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17">
                                            <p:txEl>
                                              <p:pRg st="2" end="2"/>
                                            </p:txEl>
                                          </p:spTgt>
                                        </p:tgtEl>
                                      </p:cBhvr>
                                      <p:to x="100000" y="60000"/>
                                    </p:animScale>
                                    <p:animScale>
                                      <p:cBhvr>
                                        <p:cTn id="53" dur="166" decel="50000">
                                          <p:stCondLst>
                                            <p:cond delay="676"/>
                                          </p:stCondLst>
                                        </p:cTn>
                                        <p:tgtEl>
                                          <p:spTgt spid="17">
                                            <p:txEl>
                                              <p:pRg st="2" end="2"/>
                                            </p:txEl>
                                          </p:spTgt>
                                        </p:tgtEl>
                                      </p:cBhvr>
                                      <p:to x="100000" y="100000"/>
                                    </p:animScale>
                                    <p:animScale>
                                      <p:cBhvr>
                                        <p:cTn id="54" dur="26">
                                          <p:stCondLst>
                                            <p:cond delay="1312"/>
                                          </p:stCondLst>
                                        </p:cTn>
                                        <p:tgtEl>
                                          <p:spTgt spid="17">
                                            <p:txEl>
                                              <p:pRg st="2" end="2"/>
                                            </p:txEl>
                                          </p:spTgt>
                                        </p:tgtEl>
                                      </p:cBhvr>
                                      <p:to x="100000" y="80000"/>
                                    </p:animScale>
                                    <p:animScale>
                                      <p:cBhvr>
                                        <p:cTn id="55" dur="166" decel="50000">
                                          <p:stCondLst>
                                            <p:cond delay="1338"/>
                                          </p:stCondLst>
                                        </p:cTn>
                                        <p:tgtEl>
                                          <p:spTgt spid="17">
                                            <p:txEl>
                                              <p:pRg st="2" end="2"/>
                                            </p:txEl>
                                          </p:spTgt>
                                        </p:tgtEl>
                                      </p:cBhvr>
                                      <p:to x="100000" y="100000"/>
                                    </p:animScale>
                                    <p:animScale>
                                      <p:cBhvr>
                                        <p:cTn id="56" dur="26">
                                          <p:stCondLst>
                                            <p:cond delay="1642"/>
                                          </p:stCondLst>
                                        </p:cTn>
                                        <p:tgtEl>
                                          <p:spTgt spid="17">
                                            <p:txEl>
                                              <p:pRg st="2" end="2"/>
                                            </p:txEl>
                                          </p:spTgt>
                                        </p:tgtEl>
                                      </p:cBhvr>
                                      <p:to x="100000" y="90000"/>
                                    </p:animScale>
                                    <p:animScale>
                                      <p:cBhvr>
                                        <p:cTn id="57" dur="166" decel="50000">
                                          <p:stCondLst>
                                            <p:cond delay="1668"/>
                                          </p:stCondLst>
                                        </p:cTn>
                                        <p:tgtEl>
                                          <p:spTgt spid="17">
                                            <p:txEl>
                                              <p:pRg st="2" end="2"/>
                                            </p:txEl>
                                          </p:spTgt>
                                        </p:tgtEl>
                                      </p:cBhvr>
                                      <p:to x="100000" y="100000"/>
                                    </p:animScale>
                                    <p:animScale>
                                      <p:cBhvr>
                                        <p:cTn id="58" dur="26">
                                          <p:stCondLst>
                                            <p:cond delay="1808"/>
                                          </p:stCondLst>
                                        </p:cTn>
                                        <p:tgtEl>
                                          <p:spTgt spid="17">
                                            <p:txEl>
                                              <p:pRg st="2" end="2"/>
                                            </p:txEl>
                                          </p:spTgt>
                                        </p:tgtEl>
                                      </p:cBhvr>
                                      <p:to x="100000" y="95000"/>
                                    </p:animScale>
                                    <p:animScale>
                                      <p:cBhvr>
                                        <p:cTn id="59" dur="166" decel="50000">
                                          <p:stCondLst>
                                            <p:cond delay="1834"/>
                                          </p:stCondLst>
                                        </p:cTn>
                                        <p:tgtEl>
                                          <p:spTgt spid="17">
                                            <p:txEl>
                                              <p:pRg st="2" end="2"/>
                                            </p:txEl>
                                          </p:spTgt>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17">
                                            <p:txEl>
                                              <p:pRg st="3" end="3"/>
                                            </p:txEl>
                                          </p:spTgt>
                                        </p:tgtEl>
                                        <p:attrNameLst>
                                          <p:attrName>style.visibility</p:attrName>
                                        </p:attrNameLst>
                                      </p:cBhvr>
                                      <p:to>
                                        <p:strVal val="visible"/>
                                      </p:to>
                                    </p:set>
                                    <p:animEffect transition="in" filter="wipe(down)">
                                      <p:cBhvr>
                                        <p:cTn id="62" dur="580">
                                          <p:stCondLst>
                                            <p:cond delay="0"/>
                                          </p:stCondLst>
                                        </p:cTn>
                                        <p:tgtEl>
                                          <p:spTgt spid="17">
                                            <p:txEl>
                                              <p:pRg st="3" end="3"/>
                                            </p:txEl>
                                          </p:spTgt>
                                        </p:tgtEl>
                                      </p:cBhvr>
                                    </p:animEffect>
                                    <p:anim calcmode="lin" valueType="num">
                                      <p:cBhvr>
                                        <p:cTn id="63" dur="1822" tmFilter="0,0; 0.14,0.36; 0.43,0.73; 0.71,0.91; 1.0,1.0">
                                          <p:stCondLst>
                                            <p:cond delay="0"/>
                                          </p:stCondLst>
                                        </p:cTn>
                                        <p:tgtEl>
                                          <p:spTgt spid="17">
                                            <p:txEl>
                                              <p:pRg st="3" end="3"/>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xEl>
                                              <p:pRg st="3" end="3"/>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xEl>
                                              <p:pRg st="3" end="3"/>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xEl>
                                              <p:pRg st="3" end="3"/>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xEl>
                                              <p:pRg st="3" end="3"/>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xEl>
                                              <p:pRg st="3" end="3"/>
                                            </p:txEl>
                                          </p:spTgt>
                                        </p:tgtEl>
                                      </p:cBhvr>
                                      <p:to x="100000" y="60000"/>
                                    </p:animScale>
                                    <p:animScale>
                                      <p:cBhvr>
                                        <p:cTn id="69" dur="166" decel="50000">
                                          <p:stCondLst>
                                            <p:cond delay="676"/>
                                          </p:stCondLst>
                                        </p:cTn>
                                        <p:tgtEl>
                                          <p:spTgt spid="17">
                                            <p:txEl>
                                              <p:pRg st="3" end="3"/>
                                            </p:txEl>
                                          </p:spTgt>
                                        </p:tgtEl>
                                      </p:cBhvr>
                                      <p:to x="100000" y="100000"/>
                                    </p:animScale>
                                    <p:animScale>
                                      <p:cBhvr>
                                        <p:cTn id="70" dur="26">
                                          <p:stCondLst>
                                            <p:cond delay="1312"/>
                                          </p:stCondLst>
                                        </p:cTn>
                                        <p:tgtEl>
                                          <p:spTgt spid="17">
                                            <p:txEl>
                                              <p:pRg st="3" end="3"/>
                                            </p:txEl>
                                          </p:spTgt>
                                        </p:tgtEl>
                                      </p:cBhvr>
                                      <p:to x="100000" y="80000"/>
                                    </p:animScale>
                                    <p:animScale>
                                      <p:cBhvr>
                                        <p:cTn id="71" dur="166" decel="50000">
                                          <p:stCondLst>
                                            <p:cond delay="1338"/>
                                          </p:stCondLst>
                                        </p:cTn>
                                        <p:tgtEl>
                                          <p:spTgt spid="17">
                                            <p:txEl>
                                              <p:pRg st="3" end="3"/>
                                            </p:txEl>
                                          </p:spTgt>
                                        </p:tgtEl>
                                      </p:cBhvr>
                                      <p:to x="100000" y="100000"/>
                                    </p:animScale>
                                    <p:animScale>
                                      <p:cBhvr>
                                        <p:cTn id="72" dur="26">
                                          <p:stCondLst>
                                            <p:cond delay="1642"/>
                                          </p:stCondLst>
                                        </p:cTn>
                                        <p:tgtEl>
                                          <p:spTgt spid="17">
                                            <p:txEl>
                                              <p:pRg st="3" end="3"/>
                                            </p:txEl>
                                          </p:spTgt>
                                        </p:tgtEl>
                                      </p:cBhvr>
                                      <p:to x="100000" y="90000"/>
                                    </p:animScale>
                                    <p:animScale>
                                      <p:cBhvr>
                                        <p:cTn id="73" dur="166" decel="50000">
                                          <p:stCondLst>
                                            <p:cond delay="1668"/>
                                          </p:stCondLst>
                                        </p:cTn>
                                        <p:tgtEl>
                                          <p:spTgt spid="17">
                                            <p:txEl>
                                              <p:pRg st="3" end="3"/>
                                            </p:txEl>
                                          </p:spTgt>
                                        </p:tgtEl>
                                      </p:cBhvr>
                                      <p:to x="100000" y="100000"/>
                                    </p:animScale>
                                    <p:animScale>
                                      <p:cBhvr>
                                        <p:cTn id="74" dur="26">
                                          <p:stCondLst>
                                            <p:cond delay="1808"/>
                                          </p:stCondLst>
                                        </p:cTn>
                                        <p:tgtEl>
                                          <p:spTgt spid="17">
                                            <p:txEl>
                                              <p:pRg st="3" end="3"/>
                                            </p:txEl>
                                          </p:spTgt>
                                        </p:tgtEl>
                                      </p:cBhvr>
                                      <p:to x="100000" y="95000"/>
                                    </p:animScale>
                                    <p:animScale>
                                      <p:cBhvr>
                                        <p:cTn id="75" dur="166" decel="50000">
                                          <p:stCondLst>
                                            <p:cond delay="1834"/>
                                          </p:stCondLst>
                                        </p:cTn>
                                        <p:tgtEl>
                                          <p:spTgt spid="17">
                                            <p:txEl>
                                              <p:pRg st="3" end="3"/>
                                            </p:txEl>
                                          </p:spTgt>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17">
                                            <p:txEl>
                                              <p:pRg st="4" end="4"/>
                                            </p:txEl>
                                          </p:spTgt>
                                        </p:tgtEl>
                                        <p:attrNameLst>
                                          <p:attrName>style.visibility</p:attrName>
                                        </p:attrNameLst>
                                      </p:cBhvr>
                                      <p:to>
                                        <p:strVal val="visible"/>
                                      </p:to>
                                    </p:set>
                                    <p:animEffect transition="in" filter="wipe(down)">
                                      <p:cBhvr>
                                        <p:cTn id="78" dur="580">
                                          <p:stCondLst>
                                            <p:cond delay="0"/>
                                          </p:stCondLst>
                                        </p:cTn>
                                        <p:tgtEl>
                                          <p:spTgt spid="17">
                                            <p:txEl>
                                              <p:pRg st="4" end="4"/>
                                            </p:txEl>
                                          </p:spTgt>
                                        </p:tgtEl>
                                      </p:cBhvr>
                                    </p:animEffect>
                                    <p:anim calcmode="lin" valueType="num">
                                      <p:cBhvr>
                                        <p:cTn id="79" dur="1822" tmFilter="0,0; 0.14,0.36; 0.43,0.73; 0.71,0.91; 1.0,1.0">
                                          <p:stCondLst>
                                            <p:cond delay="0"/>
                                          </p:stCondLst>
                                        </p:cTn>
                                        <p:tgtEl>
                                          <p:spTgt spid="17">
                                            <p:txEl>
                                              <p:pRg st="4" end="4"/>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7">
                                            <p:txEl>
                                              <p:pRg st="4" end="4"/>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7">
                                            <p:txEl>
                                              <p:pRg st="4" end="4"/>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7">
                                            <p:txEl>
                                              <p:pRg st="4" end="4"/>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7">
                                            <p:txEl>
                                              <p:pRg st="4" end="4"/>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17">
                                            <p:txEl>
                                              <p:pRg st="4" end="4"/>
                                            </p:txEl>
                                          </p:spTgt>
                                        </p:tgtEl>
                                      </p:cBhvr>
                                      <p:to x="100000" y="60000"/>
                                    </p:animScale>
                                    <p:animScale>
                                      <p:cBhvr>
                                        <p:cTn id="85" dur="166" decel="50000">
                                          <p:stCondLst>
                                            <p:cond delay="676"/>
                                          </p:stCondLst>
                                        </p:cTn>
                                        <p:tgtEl>
                                          <p:spTgt spid="17">
                                            <p:txEl>
                                              <p:pRg st="4" end="4"/>
                                            </p:txEl>
                                          </p:spTgt>
                                        </p:tgtEl>
                                      </p:cBhvr>
                                      <p:to x="100000" y="100000"/>
                                    </p:animScale>
                                    <p:animScale>
                                      <p:cBhvr>
                                        <p:cTn id="86" dur="26">
                                          <p:stCondLst>
                                            <p:cond delay="1312"/>
                                          </p:stCondLst>
                                        </p:cTn>
                                        <p:tgtEl>
                                          <p:spTgt spid="17">
                                            <p:txEl>
                                              <p:pRg st="4" end="4"/>
                                            </p:txEl>
                                          </p:spTgt>
                                        </p:tgtEl>
                                      </p:cBhvr>
                                      <p:to x="100000" y="80000"/>
                                    </p:animScale>
                                    <p:animScale>
                                      <p:cBhvr>
                                        <p:cTn id="87" dur="166" decel="50000">
                                          <p:stCondLst>
                                            <p:cond delay="1338"/>
                                          </p:stCondLst>
                                        </p:cTn>
                                        <p:tgtEl>
                                          <p:spTgt spid="17">
                                            <p:txEl>
                                              <p:pRg st="4" end="4"/>
                                            </p:txEl>
                                          </p:spTgt>
                                        </p:tgtEl>
                                      </p:cBhvr>
                                      <p:to x="100000" y="100000"/>
                                    </p:animScale>
                                    <p:animScale>
                                      <p:cBhvr>
                                        <p:cTn id="88" dur="26">
                                          <p:stCondLst>
                                            <p:cond delay="1642"/>
                                          </p:stCondLst>
                                        </p:cTn>
                                        <p:tgtEl>
                                          <p:spTgt spid="17">
                                            <p:txEl>
                                              <p:pRg st="4" end="4"/>
                                            </p:txEl>
                                          </p:spTgt>
                                        </p:tgtEl>
                                      </p:cBhvr>
                                      <p:to x="100000" y="90000"/>
                                    </p:animScale>
                                    <p:animScale>
                                      <p:cBhvr>
                                        <p:cTn id="89" dur="166" decel="50000">
                                          <p:stCondLst>
                                            <p:cond delay="1668"/>
                                          </p:stCondLst>
                                        </p:cTn>
                                        <p:tgtEl>
                                          <p:spTgt spid="17">
                                            <p:txEl>
                                              <p:pRg st="4" end="4"/>
                                            </p:txEl>
                                          </p:spTgt>
                                        </p:tgtEl>
                                      </p:cBhvr>
                                      <p:to x="100000" y="100000"/>
                                    </p:animScale>
                                    <p:animScale>
                                      <p:cBhvr>
                                        <p:cTn id="90" dur="26">
                                          <p:stCondLst>
                                            <p:cond delay="1808"/>
                                          </p:stCondLst>
                                        </p:cTn>
                                        <p:tgtEl>
                                          <p:spTgt spid="17">
                                            <p:txEl>
                                              <p:pRg st="4" end="4"/>
                                            </p:txEl>
                                          </p:spTgt>
                                        </p:tgtEl>
                                      </p:cBhvr>
                                      <p:to x="100000" y="95000"/>
                                    </p:animScale>
                                    <p:animScale>
                                      <p:cBhvr>
                                        <p:cTn id="91" dur="166" decel="50000">
                                          <p:stCondLst>
                                            <p:cond delay="1834"/>
                                          </p:stCondLst>
                                        </p:cTn>
                                        <p:tgtEl>
                                          <p:spTgt spid="17">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kids standing next to a blackboar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90" y="530101"/>
            <a:ext cx="10266554" cy="5797798"/>
          </a:xfrm>
          <a:prstGeom prst="rect">
            <a:avLst/>
          </a:prstGeom>
        </p:spPr>
      </p:pic>
      <p:pic>
        <p:nvPicPr>
          <p:cNvPr id="3" name="图片 34"/>
          <p:cNvPicPr>
            <a:picLocks noChangeAspect="1"/>
          </p:cNvPicPr>
          <p:nvPr/>
        </p:nvPicPr>
        <p:blipFill rotWithShape="1">
          <a:blip r:embed="rId3"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4" name="图片 34"/>
          <p:cNvPicPr>
            <a:picLocks noChangeAspect="1"/>
          </p:cNvPicPr>
          <p:nvPr/>
        </p:nvPicPr>
        <p:blipFill rotWithShape="1">
          <a:blip r:embed="rId3" cstate="print">
            <a:extLst>
              <a:ext uri="{28A0092B-C50C-407E-A947-70E740481C1C}">
                <a14:useLocalDpi xmlns:a14="http://schemas.microsoft.com/office/drawing/2010/main" val="0"/>
              </a:ext>
            </a:extLst>
          </a:blip>
          <a:srcRect t="54437"/>
          <a:stretch>
            <a:fillRect/>
          </a:stretch>
        </p:blipFill>
        <p:spPr>
          <a:xfrm rot="10800000">
            <a:off x="0" y="0"/>
            <a:ext cx="12192000" cy="2645229"/>
          </a:xfrm>
          <a:prstGeom prst="rect">
            <a:avLst/>
          </a:prstGeom>
          <a:effectLst>
            <a:outerShdw blurRad="50800" dist="38100" dir="16200000"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9404" y="-958099"/>
            <a:ext cx="5382798" cy="53827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108606" y="-1170028"/>
            <a:ext cx="5382798" cy="5382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p:cNvSpPr/>
          <p:nvPr/>
        </p:nvSpPr>
        <p:spPr>
          <a:xfrm>
            <a:off x="5540991" y="504967"/>
            <a:ext cx="6537278" cy="6168788"/>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mbria" panose="02040503050406030204" pitchFamily="18" charset="0"/>
                <a:ea typeface="Cambria" panose="02040503050406030204" pitchFamily="18" charset="0"/>
              </a:rPr>
              <a:t>a) Châu Á và Thái Bình Dương có diện tích lớn nhất trên thế giới.</a:t>
            </a:r>
          </a:p>
          <a:p>
            <a:pPr algn="ctr"/>
            <a:r>
              <a:rPr lang="vi-VN" sz="3200" b="1" dirty="0">
                <a:solidFill>
                  <a:schemeClr val="tx1"/>
                </a:solidFill>
                <a:latin typeface="Cambria" panose="02040503050406030204" pitchFamily="18" charset="0"/>
                <a:ea typeface="Cambria" panose="02040503050406030204" pitchFamily="18" charset="0"/>
              </a:rPr>
              <a:t>b) Châu Đại Dương và Bắc Băng Dương có diện tích nhỏ nhất trên thế giới.</a:t>
            </a:r>
          </a:p>
          <a:p>
            <a:pPr algn="ctr"/>
            <a:r>
              <a:rPr lang="vi-VN" sz="3200" b="1" dirty="0">
                <a:solidFill>
                  <a:schemeClr val="tx1"/>
                </a:solidFill>
                <a:latin typeface="Cambria" panose="02040503050406030204" pitchFamily="18" charset="0"/>
                <a:ea typeface="Cambria" panose="02040503050406030204" pitchFamily="18" charset="0"/>
              </a:rPr>
              <a:t>c) Châu Nam Cực lạnh và khô nhất thế giới.</a:t>
            </a:r>
          </a:p>
          <a:p>
            <a:pPr algn="ctr"/>
            <a:r>
              <a:rPr lang="vi-VN" sz="3200" b="1" dirty="0">
                <a:solidFill>
                  <a:schemeClr val="tx1"/>
                </a:solidFill>
                <a:latin typeface="Cambria" panose="02040503050406030204" pitchFamily="18" charset="0"/>
                <a:ea typeface="Cambria" panose="02040503050406030204" pitchFamily="18" charset="0"/>
              </a:rPr>
              <a:t>d) Hoang mạc Xa-ha-ra nằm ở châu Phi.</a:t>
            </a:r>
          </a:p>
        </p:txBody>
      </p:sp>
      <p:sp>
        <p:nvSpPr>
          <p:cNvPr id="12" name="Freeform 11"/>
          <p:cNvSpPr/>
          <p:nvPr/>
        </p:nvSpPr>
        <p:spPr>
          <a:xfrm>
            <a:off x="113731"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4"/>
            <a:stretch>
              <a:fillRect/>
            </a:stretch>
          </a:blipFill>
        </p:spPr>
        <p:txBody>
          <a:bodyPr/>
          <a:lstStyle/>
          <a:p>
            <a:endParaRPr lang="en-US"/>
          </a:p>
        </p:txBody>
      </p:sp>
      <p:grpSp>
        <p:nvGrpSpPr>
          <p:cNvPr id="13" name="组合 26"/>
          <p:cNvGrpSpPr/>
          <p:nvPr/>
        </p:nvGrpSpPr>
        <p:grpSpPr>
          <a:xfrm>
            <a:off x="1091822" y="1"/>
            <a:ext cx="3267337" cy="3289110"/>
            <a:chOff x="12010" y="1633"/>
            <a:chExt cx="1140" cy="1140"/>
          </a:xfrm>
        </p:grpSpPr>
        <p:sp>
          <p:nvSpPr>
            <p:cNvPr id="14"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15"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mc:AlternateContent xmlns:mc="http://schemas.openxmlformats.org/markup-compatibility/2006" xmlns:p14="http://schemas.microsoft.com/office/powerpoint/2010/main">
        <mc:Choice Requires="p14">
          <p:contentPart p14:bwMode="auto" r:id="rId5">
            <p14:nvContentPartPr>
              <p14:cNvPr id="16" name="Ink 15"/>
              <p14:cNvContentPartPr/>
              <p14:nvPr/>
            </p14:nvContentPartPr>
            <p14:xfrm>
              <a:off x="2306165" y="1937842"/>
              <a:ext cx="684720" cy="385560"/>
            </p14:xfrm>
          </p:contentPart>
        </mc:Choice>
        <mc:Fallback xmlns="">
          <p:pic>
            <p:nvPicPr>
              <p:cNvPr id="16" name="Ink 15"/>
            </p:nvPicPr>
            <p:blipFill>
              <a:blip r:embed="rId6"/>
            </p:blipFill>
            <p:spPr>
              <a:xfrm>
                <a:off x="2306165" y="1937842"/>
                <a:ext cx="684720" cy="38556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18" name="Ink 17"/>
              <p14:cNvContentPartPr/>
              <p14:nvPr/>
            </p14:nvContentPartPr>
            <p14:xfrm>
              <a:off x="1920245" y="1076002"/>
              <a:ext cx="577440" cy="357120"/>
            </p14:xfrm>
          </p:contentPart>
        </mc:Choice>
        <mc:Fallback xmlns="">
          <p:pic>
            <p:nvPicPr>
              <p:cNvPr id="18" name="Ink 17"/>
            </p:nvPicPr>
            <p:blipFill>
              <a:blip r:embed="rId8"/>
            </p:blipFill>
            <p:spPr>
              <a:xfrm>
                <a:off x="1920245" y="1076002"/>
                <a:ext cx="577440" cy="35712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9" name="Ink 18"/>
              <p14:cNvContentPartPr/>
              <p14:nvPr/>
            </p14:nvContentPartPr>
            <p14:xfrm>
              <a:off x="2894405" y="1119202"/>
              <a:ext cx="704880" cy="286560"/>
            </p14:xfrm>
          </p:contentPart>
        </mc:Choice>
        <mc:Fallback xmlns="">
          <p:pic>
            <p:nvPicPr>
              <p:cNvPr id="19" name="Ink 18"/>
            </p:nvPicPr>
            <p:blipFill>
              <a:blip r:embed="rId10"/>
            </p:blipFill>
            <p:spPr>
              <a:xfrm>
                <a:off x="2894405" y="1119202"/>
                <a:ext cx="704880" cy="28656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20" name="Ink 19"/>
              <p14:cNvContentPartPr/>
              <p14:nvPr/>
            </p14:nvContentPartPr>
            <p14:xfrm>
              <a:off x="1490765" y="1211002"/>
              <a:ext cx="335880" cy="114840"/>
            </p14:xfrm>
          </p:contentPart>
        </mc:Choice>
        <mc:Fallback xmlns="">
          <p:pic>
            <p:nvPicPr>
              <p:cNvPr id="20" name="Ink 19"/>
            </p:nvPicPr>
            <p:blipFill>
              <a:blip r:embed="rId12"/>
            </p:blipFill>
            <p:spPr>
              <a:xfrm>
                <a:off x="1490765" y="1211002"/>
                <a:ext cx="335880" cy="11484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21" name="Ink 20"/>
              <p14:cNvContentPartPr/>
              <p14:nvPr/>
            </p14:nvContentPartPr>
            <p14:xfrm>
              <a:off x="3743645" y="1378042"/>
              <a:ext cx="591480" cy="207360"/>
            </p14:xfrm>
          </p:contentPart>
        </mc:Choice>
        <mc:Fallback xmlns="">
          <p:pic>
            <p:nvPicPr>
              <p:cNvPr id="21" name="Ink 20"/>
            </p:nvPicPr>
            <p:blipFill>
              <a:blip r:embed="rId14"/>
            </p:blipFill>
            <p:spPr>
              <a:xfrm>
                <a:off x="3743645" y="1378042"/>
                <a:ext cx="591480" cy="20736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23" name="Ink 22"/>
              <p14:cNvContentPartPr/>
              <p14:nvPr/>
            </p14:nvContentPartPr>
            <p14:xfrm>
              <a:off x="2707925" y="2251402"/>
              <a:ext cx="342000" cy="304200"/>
            </p14:xfrm>
          </p:contentPart>
        </mc:Choice>
        <mc:Fallback xmlns="">
          <p:pic>
            <p:nvPicPr>
              <p:cNvPr id="23" name="Ink 22"/>
            </p:nvPicPr>
            <p:blipFill>
              <a:blip r:embed="rId16"/>
            </p:blipFill>
            <p:spPr>
              <a:xfrm>
                <a:off x="2707925" y="2251402"/>
                <a:ext cx="342000" cy="304200"/>
              </a:xfrm>
              <a:prstGeom prst="rect"/>
            </p:spPr>
          </p:pic>
        </mc:Fallback>
      </mc:AlternateContent>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ại Dương Rộng Lớn và Đa Dạng Như Thế Nào - 5 Phút Giúp Bạn Hiểu Rõ">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4843" y="0"/>
            <a:ext cx="7966828" cy="3960446"/>
          </a:xfrm>
          <a:prstGeom prst="rect">
            <a:avLst/>
          </a:prstGeom>
        </p:spPr>
      </p:pic>
      <p:sp>
        <p:nvSpPr>
          <p:cNvPr id="3"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3"/>
            <a:stretch>
              <a:fillRect/>
            </a:stretch>
          </a:blipFill>
        </p:spPr>
        <p:txBody>
          <a:bodyPr/>
          <a:lstStyle/>
          <a:p>
            <a:endParaRPr lang="en-US"/>
          </a:p>
        </p:txBody>
      </p:sp>
      <p:pic>
        <p:nvPicPr>
          <p:cNvPr id="4" name="图片 13"/>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sp>
        <p:nvSpPr>
          <p:cNvPr id="12" name="Rectangle 11"/>
          <p:cNvSpPr/>
          <p:nvPr/>
        </p:nvSpPr>
        <p:spPr>
          <a:xfrm>
            <a:off x="4926842" y="4249971"/>
            <a:ext cx="6823880" cy="1077218"/>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Em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hãy</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kể</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tên</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các</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đại</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dương</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mà</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em</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đã</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học</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hoặc</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em</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đã</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biết</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32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tới</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3"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327" y="-21147"/>
            <a:ext cx="1940673" cy="19406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2">
                                            <p:txEl>
                                              <p:pRg st="0" end="0"/>
                                            </p:txEl>
                                          </p:spTgt>
                                        </p:tgtEl>
                                        <p:attrNameLst>
                                          <p:attrName>style.color</p:attrName>
                                        </p:attrNameLst>
                                      </p:cBhvr>
                                      <p:to>
                                        <p:clrVal>
                                          <a:schemeClr val="accent2"/>
                                        </p:clrVal>
                                      </p:to>
                                    </p:set>
                                    <p:set>
                                      <p:cBhvr>
                                        <p:cTn id="12" dur="500" fill="hold"/>
                                        <p:tgtEl>
                                          <p:spTgt spid="12">
                                            <p:txEl>
                                              <p:pRg st="0" end="0"/>
                                            </p:txEl>
                                          </p:spTgt>
                                        </p:tgtEl>
                                        <p:attrNameLst>
                                          <p:attrName>fillcolor</p:attrName>
                                        </p:attrNameLst>
                                      </p:cBhvr>
                                      <p:to>
                                        <p:clrVal>
                                          <a:schemeClr val="accent2"/>
                                        </p:clrVal>
                                      </p:to>
                                    </p:set>
                                    <p:set>
                                      <p:cBhvr>
                                        <p:cTn id="13" dur="500" fill="hold"/>
                                        <p:tgtEl>
                                          <p:spTgt spid="1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4"/>
          <p:cNvPicPr>
            <a:picLocks noChangeAspect="1"/>
          </p:cNvPicPr>
          <p:nvPr/>
        </p:nvPicPr>
        <p:blipFill rotWithShape="1">
          <a:blip r:embed="rId2" cstate="print">
            <a:extLst>
              <a:ext uri="{28A0092B-C50C-407E-A947-70E740481C1C}">
                <a14:useLocalDpi xmlns:a14="http://schemas.microsoft.com/office/drawing/2010/main" val="0"/>
              </a:ext>
            </a:extLst>
          </a:blip>
          <a:srcRect t="54437"/>
          <a:stretch>
            <a:fillRect/>
          </a:stretch>
        </p:blipFill>
        <p:spPr>
          <a:xfrm>
            <a:off x="0" y="4212771"/>
            <a:ext cx="12192000" cy="2645229"/>
          </a:xfrm>
          <a:prstGeom prst="rect">
            <a:avLst/>
          </a:prstGeom>
          <a:effectLst>
            <a:outerShdw blurRad="50800" dist="38100" dir="16200000" rotWithShape="0">
              <a:prstClr val="black">
                <a:alpha val="40000"/>
              </a:prstClr>
            </a:outerShdw>
          </a:effectLst>
        </p:spPr>
      </p:pic>
      <p:pic>
        <p:nvPicPr>
          <p:cNvPr id="3" name="图片 34"/>
          <p:cNvPicPr>
            <a:picLocks noChangeAspect="1"/>
          </p:cNvPicPr>
          <p:nvPr/>
        </p:nvPicPr>
        <p:blipFill rotWithShape="1">
          <a:blip r:embed="rId2" cstate="print">
            <a:extLst>
              <a:ext uri="{28A0092B-C50C-407E-A947-70E740481C1C}">
                <a14:useLocalDpi xmlns:a14="http://schemas.microsoft.com/office/drawing/2010/main" val="0"/>
              </a:ext>
            </a:extLst>
          </a:blip>
          <a:srcRect t="54437"/>
          <a:stretch>
            <a:fillRect/>
          </a:stretch>
        </p:blipFill>
        <p:spPr>
          <a:xfrm rot="10800000">
            <a:off x="0" y="0"/>
            <a:ext cx="12192000" cy="2645229"/>
          </a:xfrm>
          <a:prstGeom prst="rect">
            <a:avLst/>
          </a:prstGeom>
          <a:effectLst>
            <a:outerShdw blurRad="50800" dist="38100" dir="16200000" rotWithShape="0">
              <a:prstClr val="black">
                <a:alpha val="40000"/>
              </a:prstClr>
            </a:outerShdw>
          </a:effectLst>
        </p:spPr>
      </p:pic>
      <p:pic>
        <p:nvPicPr>
          <p:cNvPr id="4" name="Picture 3"/>
          <p:cNvPicPr>
            <a:picLocks noChangeAspect="1"/>
          </p:cNvPicPr>
          <p:nvPr/>
        </p:nvPicPr>
        <p:blipFill>
          <a:blip r:embed="rId3"/>
          <a:stretch>
            <a:fillRect/>
          </a:stretch>
        </p:blipFill>
        <p:spPr>
          <a:xfrm>
            <a:off x="2900680" y="291176"/>
            <a:ext cx="6390640" cy="860275"/>
          </a:xfrm>
          <a:prstGeom prst="rect">
            <a:avLst/>
          </a:prstGeom>
        </p:spPr>
      </p:pic>
      <p:sp>
        <p:nvSpPr>
          <p:cNvPr id="5" name="Flowchart: Alternate Process 4"/>
          <p:cNvSpPr/>
          <p:nvPr/>
        </p:nvSpPr>
        <p:spPr>
          <a:xfrm>
            <a:off x="2579428" y="1910687"/>
            <a:ext cx="9403306" cy="2142536"/>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r>
              <a:rPr lang="vi-VN" sz="2000" b="1" dirty="0">
                <a:solidFill>
                  <a:schemeClr val="accent2"/>
                </a:solidFill>
                <a:latin typeface="Verdana" panose="020B0604030504040204" pitchFamily="34" charset="0"/>
                <a:ea typeface="Verdana" panose="020B0604030504040204" pitchFamily="34" charset="0"/>
              </a:rPr>
              <a:t>Có 5 đại dương trên thế giới, trong đó Thái Bình Dương là lớn nhất và sâu nhất, thứ hai về diện tích và độ sâu là Đại Tây Dương, tiếp theo là Ấn Độ Dương, Nam Đại Dương còn nhỏ và nông nhất là Bắc Băng Dương.</a:t>
            </a:r>
            <a:endParaRPr lang="en-US" sz="3600" b="1" dirty="0">
              <a:solidFill>
                <a:schemeClr val="accent2"/>
              </a:solidFill>
              <a:latin typeface="Arial Black" panose="020B0A04020102020204" pitchFamily="34" charset="0"/>
              <a:ea typeface="Verdana" panose="020B0604030504040204" pitchFamily="34" charset="0"/>
            </a:endParaRPr>
          </a:p>
        </p:txBody>
      </p:sp>
      <p:pic>
        <p:nvPicPr>
          <p:cNvPr id="6"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432394" y="-1205751"/>
            <a:ext cx="3793743" cy="8887366"/>
          </a:xfrm>
          <a:prstGeom prst="rect">
            <a:avLst/>
          </a:prstGeom>
        </p:spPr>
      </p:pic>
      <p:pic>
        <p:nvPicPr>
          <p:cNvPr id="7"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a:fillRect/>
          </a:stretch>
        </p:blipFill>
        <p:spPr>
          <a:xfrm rot="18039485">
            <a:off x="9909189" y="228820"/>
            <a:ext cx="3422396" cy="2639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a:fillRect/>
          </a:stretch>
        </p:blipFill>
        <p:spPr>
          <a:xfrm>
            <a:off x="206823" y="380240"/>
            <a:ext cx="11430005" cy="6097520"/>
          </a:xfrm>
          <a:prstGeom prst="rect">
            <a:avLst/>
          </a:prstGeom>
        </p:spPr>
      </p:pic>
      <p:pic>
        <p:nvPicPr>
          <p:cNvPr id="39" name="图片 38"/>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a:fillRect/>
          </a:stretch>
        </p:blipFill>
        <p:spPr>
          <a:xfrm>
            <a:off x="4601920" y="4002581"/>
            <a:ext cx="3422396" cy="263942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a:fillRect/>
          </a:stretch>
        </p:blipFill>
        <p:spPr>
          <a:xfrm>
            <a:off x="9095104" y="3562613"/>
            <a:ext cx="3534579" cy="2589819"/>
          </a:xfrm>
          <a:prstGeom prst="rect">
            <a:avLst/>
          </a:prstGeom>
        </p:spPr>
      </p:pic>
      <p:pic>
        <p:nvPicPr>
          <p:cNvPr id="35" name="图片 34"/>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a:fillRect/>
          </a:stretch>
        </p:blipFill>
        <p:spPr>
          <a:xfrm>
            <a:off x="-72599" y="4226018"/>
            <a:ext cx="12310982" cy="2645229"/>
          </a:xfrm>
          <a:prstGeom prst="rect">
            <a:avLst/>
          </a:prstGeom>
          <a:effectLst>
            <a:outerShdw blurRad="50800" dist="38100" dir="16200000" rotWithShape="0">
              <a:prstClr val="black">
                <a:alpha val="40000"/>
              </a:prst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8" name="Picture 7" descr="A round pink label with white text and a black background&#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
        <p:nvSpPr>
          <p:cNvPr id="6" name="Rectangle 5"/>
          <p:cNvSpPr/>
          <p:nvPr/>
        </p:nvSpPr>
        <p:spPr>
          <a:xfrm>
            <a:off x="1078173" y="1721900"/>
            <a:ext cx="9608024" cy="2585323"/>
          </a:xfrm>
          <a:prstGeom prst="rect">
            <a:avLst/>
          </a:prstGeom>
          <a:noFill/>
        </p:spPr>
        <p:txBody>
          <a:bodyPr wrap="squar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Các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châu</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lục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và</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đại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dương</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trên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thế</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giới</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Tiết</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3)</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9" name="图片 34"/>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a:fillRect/>
          </a:stretch>
        </p:blipFill>
        <p:spPr>
          <a:xfrm rot="10800000">
            <a:off x="46383" y="5798"/>
            <a:ext cx="12192000" cy="2645229"/>
          </a:xfrm>
          <a:prstGeom prst="rect">
            <a:avLst/>
          </a:prstGeom>
          <a:effectLst>
            <a:outerShdw blurRad="50800" dist="38100" dir="16200000" rotWithShape="0">
              <a:prstClr val="black">
                <a:alpha val="40000"/>
              </a:prstClr>
            </a:outerShdw>
          </a:effectLst>
        </p:spPr>
      </p:pic>
      <p:pic>
        <p:nvPicPr>
          <p:cNvPr id="14" name="图片 37"/>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a:fillRect/>
          </a:stretch>
        </p:blipFill>
        <p:spPr>
          <a:xfrm>
            <a:off x="-72599" y="-41183"/>
            <a:ext cx="3796907" cy="2928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2"/>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a:fillRect/>
          </a:stretch>
        </p:blipFill>
        <p:spPr>
          <a:xfrm>
            <a:off x="-43555" y="-1"/>
            <a:ext cx="3796907" cy="2928258"/>
          </a:xfrm>
          <a:prstGeom prst="rect">
            <a:avLst/>
          </a:prstGeom>
        </p:spPr>
      </p:pic>
      <p:pic>
        <p:nvPicPr>
          <p:cNvPr id="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rotWithShape="1">
          <a:blip r:embed="rId2"/>
          <a:srcRect t="13684" b="13623"/>
          <a:stretch>
            <a:fillRect/>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a:fillRect/>
          </a:stretch>
        </p:blipFill>
        <p:spPr>
          <a:xfrm>
            <a:off x="8786488" y="3500894"/>
            <a:ext cx="3534579" cy="2589819"/>
          </a:xfrm>
          <a:prstGeom prst="rect">
            <a:avLst/>
          </a:prstGeom>
        </p:spPr>
      </p:pic>
      <p:pic>
        <p:nvPicPr>
          <p:cNvPr id="4" name="图片 13"/>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a:fillRect/>
          </a:stretch>
        </p:blipFill>
        <p:spPr>
          <a:xfrm>
            <a:off x="76702" y="-39054"/>
            <a:ext cx="3796907" cy="2928258"/>
          </a:xfrm>
          <a:prstGeom prst="rect">
            <a:avLst/>
          </a:prstGeom>
        </p:spPr>
      </p:pic>
      <p:pic>
        <p:nvPicPr>
          <p:cNvPr id="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a:fillRect/>
          </a:stretch>
        </p:blipFill>
        <p:spPr>
          <a:xfrm>
            <a:off x="8388549" y="-39054"/>
            <a:ext cx="3422396" cy="2639427"/>
          </a:xfrm>
          <a:prstGeom prst="rect">
            <a:avLst/>
          </a:prstGeom>
        </p:spPr>
      </p:pic>
      <p:pic>
        <p:nvPicPr>
          <p:cNvPr id="6" name="图片 34"/>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a:fillRect/>
          </a:stretch>
        </p:blipFill>
        <p:spPr>
          <a:xfrm>
            <a:off x="129067" y="4248532"/>
            <a:ext cx="12192000" cy="2645229"/>
          </a:xfrm>
          <a:prstGeom prst="rect">
            <a:avLst/>
          </a:prstGeom>
          <a:effectLst>
            <a:outerShdw blurRad="50800" dist="38100" dir="16200000" rotWithShape="0">
              <a:prstClr val="black">
                <a:alpha val="40000"/>
              </a:prstClr>
            </a:outerShdw>
          </a:effectLst>
        </p:spPr>
      </p:pic>
      <p:pic>
        <p:nvPicPr>
          <p:cNvPr id="7" name="图片 24"/>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a:fillRect/>
          </a:stretch>
        </p:blipFill>
        <p:spPr>
          <a:xfrm>
            <a:off x="7379003" y="3190131"/>
            <a:ext cx="4539428" cy="3333264"/>
          </a:xfrm>
          <a:prstGeom prst="rect">
            <a:avLst/>
          </a:prstGeom>
        </p:spPr>
      </p:pic>
      <p:pic>
        <p:nvPicPr>
          <p:cNvPr id="8"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9" name="Rectangle 8"/>
          <p:cNvSpPr/>
          <p:nvPr/>
        </p:nvSpPr>
        <p:spPr>
          <a:xfrm>
            <a:off x="1782441" y="1555130"/>
            <a:ext cx="8494324" cy="1754326"/>
          </a:xfrm>
          <a:prstGeom prst="rect">
            <a:avLst/>
          </a:prstGeom>
          <a:noFill/>
        </p:spPr>
        <p:txBody>
          <a:bodyPr wrap="square" lIns="91440" tIns="45720" rIns="91440" bIns="45720">
            <a:spAutoFit/>
          </a:bodyPr>
          <a:lstStyle/>
          <a:p>
            <a:pPr algn="ct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2.Các </a:t>
            </a:r>
            <a:r>
              <a:rPr lang="en-US" sz="5400" b="1" cap="none" spc="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đại</a:t>
            </a: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 </a:t>
            </a:r>
            <a:r>
              <a:rPr lang="en-US" sz="5400" b="1" cap="none" spc="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dương</a:t>
            </a: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 </a:t>
            </a:r>
            <a:r>
              <a:rPr lang="en-US" sz="5400" b="1" cap="none" spc="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trên</a:t>
            </a: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 </a:t>
            </a:r>
            <a:r>
              <a:rPr lang="en-US" sz="5400" b="1" cap="none" spc="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thế</a:t>
            </a: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 </a:t>
            </a:r>
            <a:r>
              <a:rPr lang="en-US" sz="5400" b="1" cap="none" spc="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giới</a:t>
            </a:r>
            <a:r>
              <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Cambria" panose="02040503050406030204" pitchFamily="18" charset="0"/>
                <a:ea typeface="Cambria" panose="02040503050406030204" pitchFamily="18" charset="0"/>
              </a:rPr>
              <a:t>.</a:t>
            </a:r>
            <a:endParaRPr lang="en-US" sz="5400" b="1" cap="none" spc="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583" y="0"/>
            <a:ext cx="12055522" cy="1384995"/>
          </a:xfrm>
          <a:prstGeom prst="rect">
            <a:avLst/>
          </a:prstGeom>
          <a:noFill/>
        </p:spPr>
        <p:txBody>
          <a:bodyPr wrap="square">
            <a:spAutoFit/>
          </a:bodyPr>
          <a:lstStyle/>
          <a:p>
            <a:r>
              <a:rPr lang="en-US" sz="2800" b="1" i="1" dirty="0" err="1"/>
              <a:t>Đọc</a:t>
            </a:r>
            <a:r>
              <a:rPr lang="en-US" sz="2800" b="1" i="1" dirty="0"/>
              <a:t> </a:t>
            </a:r>
            <a:r>
              <a:rPr lang="en-US" sz="2800" b="1" i="1" dirty="0" err="1"/>
              <a:t>thông</a:t>
            </a:r>
            <a:r>
              <a:rPr lang="en-US" sz="2800" b="1" i="1" dirty="0"/>
              <a:t> tin ,</a:t>
            </a:r>
            <a:r>
              <a:rPr lang="en-US" sz="2800" b="1" i="1" dirty="0" err="1"/>
              <a:t>quan</a:t>
            </a:r>
            <a:r>
              <a:rPr lang="en-US" sz="2800" b="1" i="1" dirty="0"/>
              <a:t> </a:t>
            </a:r>
            <a:r>
              <a:rPr lang="en-US" sz="2800" b="1" i="1" dirty="0" err="1"/>
              <a:t>sát</a:t>
            </a:r>
            <a:r>
              <a:rPr lang="en-US" sz="2800" b="1" i="1" dirty="0"/>
              <a:t> </a:t>
            </a:r>
            <a:r>
              <a:rPr lang="en-US" sz="2800" b="1" i="1" dirty="0" err="1"/>
              <a:t>hình</a:t>
            </a:r>
            <a:r>
              <a:rPr lang="en-US" sz="2800" b="1" i="1" dirty="0"/>
              <a:t> 1 </a:t>
            </a:r>
            <a:r>
              <a:rPr lang="en-US" sz="2800" b="1" i="1" dirty="0" err="1"/>
              <a:t>và</a:t>
            </a:r>
            <a:r>
              <a:rPr lang="en-US" sz="2800" b="1" i="1" dirty="0"/>
              <a:t> </a:t>
            </a:r>
            <a:r>
              <a:rPr lang="en-US" sz="2800" b="1" i="1" dirty="0" err="1"/>
              <a:t>bảng</a:t>
            </a:r>
            <a:r>
              <a:rPr lang="en-US" sz="2800" b="1" i="1" dirty="0"/>
              <a:t> 2,em </a:t>
            </a:r>
            <a:r>
              <a:rPr lang="en-US" sz="2800" b="1" i="1" dirty="0" err="1"/>
              <a:t>hãy</a:t>
            </a:r>
            <a:r>
              <a:rPr lang="en-US" sz="2800" b="1" i="1" dirty="0"/>
              <a:t>:</a:t>
            </a:r>
          </a:p>
          <a:p>
            <a:r>
              <a:rPr lang="en-US" sz="2800" b="1" i="1" dirty="0"/>
              <a:t>  - </a:t>
            </a:r>
            <a:r>
              <a:rPr lang="en-US" sz="2800" b="1" i="1" dirty="0" err="1"/>
              <a:t>Kể</a:t>
            </a:r>
            <a:r>
              <a:rPr lang="en-US" sz="2800" b="1" i="1" dirty="0"/>
              <a:t> </a:t>
            </a:r>
            <a:r>
              <a:rPr lang="en-US" sz="2800" b="1" i="1" dirty="0" err="1"/>
              <a:t>tên</a:t>
            </a:r>
            <a:r>
              <a:rPr lang="en-US" sz="2800" b="1" i="1" dirty="0"/>
              <a:t> </a:t>
            </a:r>
            <a:r>
              <a:rPr lang="en-US" sz="2800" b="1" i="1" dirty="0" err="1"/>
              <a:t>và</a:t>
            </a:r>
            <a:r>
              <a:rPr lang="en-US" sz="2800" b="1" i="1" dirty="0"/>
              <a:t> </a:t>
            </a:r>
            <a:r>
              <a:rPr lang="en-US" sz="2800" b="1" i="1" dirty="0" err="1"/>
              <a:t>xác</a:t>
            </a:r>
            <a:r>
              <a:rPr lang="en-US" sz="2800" b="1" i="1" dirty="0"/>
              <a:t> </a:t>
            </a:r>
            <a:r>
              <a:rPr lang="en-US" sz="2800" b="1" i="1" dirty="0" err="1"/>
              <a:t>định</a:t>
            </a:r>
            <a:r>
              <a:rPr lang="en-US" sz="2800" b="1" i="1" dirty="0"/>
              <a:t> </a:t>
            </a:r>
            <a:r>
              <a:rPr lang="en-US" sz="2800" b="1" i="1" dirty="0" err="1"/>
              <a:t>vị</a:t>
            </a:r>
            <a:r>
              <a:rPr lang="en-US" sz="2800" b="1" i="1" dirty="0"/>
              <a:t> </a:t>
            </a:r>
            <a:r>
              <a:rPr lang="en-US" sz="2800" b="1" i="1" dirty="0" err="1"/>
              <a:t>trí</a:t>
            </a:r>
            <a:r>
              <a:rPr lang="en-US" sz="2800" b="1" i="1" dirty="0"/>
              <a:t> </a:t>
            </a:r>
            <a:r>
              <a:rPr lang="en-US" sz="2800" b="1" i="1" dirty="0" err="1"/>
              <a:t>địa</a:t>
            </a:r>
            <a:r>
              <a:rPr lang="en-US" sz="2800" b="1" i="1" dirty="0"/>
              <a:t> </a:t>
            </a:r>
            <a:r>
              <a:rPr lang="en-US" sz="2800" b="1" i="1" dirty="0" err="1"/>
              <a:t>lí</a:t>
            </a:r>
            <a:r>
              <a:rPr lang="en-US" sz="2800" b="1" i="1" dirty="0"/>
              <a:t> </a:t>
            </a:r>
            <a:r>
              <a:rPr lang="en-US" sz="2800" b="1" i="1" dirty="0" err="1"/>
              <a:t>của</a:t>
            </a:r>
            <a:r>
              <a:rPr lang="en-US" sz="2800" b="1" i="1" dirty="0"/>
              <a:t> </a:t>
            </a:r>
            <a:r>
              <a:rPr lang="en-US" sz="2800" b="1" i="1" dirty="0" err="1"/>
              <a:t>các</a:t>
            </a:r>
            <a:r>
              <a:rPr lang="en-US" sz="2800" b="1" i="1" dirty="0"/>
              <a:t> </a:t>
            </a:r>
            <a:r>
              <a:rPr lang="en-US" sz="2800" b="1" i="1" dirty="0" err="1"/>
              <a:t>đại</a:t>
            </a:r>
            <a:r>
              <a:rPr lang="en-US" sz="2800" b="1" i="1" dirty="0"/>
              <a:t> </a:t>
            </a:r>
            <a:r>
              <a:rPr lang="en-US" sz="2800" b="1" i="1" dirty="0" err="1"/>
              <a:t>dương</a:t>
            </a:r>
            <a:r>
              <a:rPr lang="en-US" sz="2800" b="1" i="1" dirty="0"/>
              <a:t> </a:t>
            </a:r>
            <a:r>
              <a:rPr lang="en-US" sz="2800" b="1" i="1" dirty="0" err="1"/>
              <a:t>trên</a:t>
            </a:r>
            <a:r>
              <a:rPr lang="en-US" sz="2800" b="1" i="1" dirty="0"/>
              <a:t> </a:t>
            </a:r>
            <a:r>
              <a:rPr lang="en-US" sz="2800" b="1" i="1" dirty="0" err="1"/>
              <a:t>lược</a:t>
            </a:r>
            <a:r>
              <a:rPr lang="en-US" sz="2800" b="1" i="1" dirty="0"/>
              <a:t> </a:t>
            </a:r>
            <a:r>
              <a:rPr lang="en-US" sz="2800" b="1" i="1" dirty="0" err="1"/>
              <a:t>đồ</a:t>
            </a:r>
            <a:r>
              <a:rPr lang="en-US" sz="2800" b="1" i="1" dirty="0"/>
              <a:t>.          </a:t>
            </a:r>
          </a:p>
          <a:p>
            <a:r>
              <a:rPr lang="en-US" sz="2800" b="1" i="1" dirty="0"/>
              <a:t> - So </a:t>
            </a:r>
            <a:r>
              <a:rPr lang="en-US" sz="2800" b="1" i="1" dirty="0" err="1"/>
              <a:t>sánh</a:t>
            </a:r>
            <a:r>
              <a:rPr lang="en-US" sz="2800" b="1" i="1" dirty="0"/>
              <a:t> </a:t>
            </a:r>
            <a:r>
              <a:rPr lang="en-US" sz="2800" b="1" i="1" dirty="0" err="1"/>
              <a:t>diện</a:t>
            </a:r>
            <a:r>
              <a:rPr lang="en-US" sz="2800" b="1" i="1" dirty="0"/>
              <a:t> </a:t>
            </a:r>
            <a:r>
              <a:rPr lang="en-US" sz="2800" b="1" i="1" dirty="0" err="1"/>
              <a:t>tích</a:t>
            </a:r>
            <a:r>
              <a:rPr lang="en-US" sz="2800" b="1" i="1" dirty="0"/>
              <a:t>, </a:t>
            </a:r>
            <a:r>
              <a:rPr lang="en-US" sz="2800" b="1" i="1" dirty="0" err="1"/>
              <a:t>độ</a:t>
            </a:r>
            <a:r>
              <a:rPr lang="en-US" sz="2800" b="1" i="1" dirty="0"/>
              <a:t> </a:t>
            </a:r>
            <a:r>
              <a:rPr lang="en-US" sz="2800" b="1" i="1" dirty="0" err="1"/>
              <a:t>sâu</a:t>
            </a:r>
            <a:r>
              <a:rPr lang="en-US" sz="2800" b="1" i="1" dirty="0"/>
              <a:t> </a:t>
            </a:r>
            <a:r>
              <a:rPr lang="en-US" sz="2800" b="1" i="1" dirty="0" err="1"/>
              <a:t>của</a:t>
            </a:r>
            <a:r>
              <a:rPr lang="en-US" sz="2800" b="1" i="1" dirty="0"/>
              <a:t> </a:t>
            </a:r>
            <a:r>
              <a:rPr lang="en-US" sz="2800" b="1" i="1" dirty="0" err="1"/>
              <a:t>các</a:t>
            </a:r>
            <a:r>
              <a:rPr lang="en-US" sz="2800" b="1" i="1" dirty="0"/>
              <a:t> </a:t>
            </a:r>
            <a:r>
              <a:rPr lang="en-US" sz="2800" b="1" i="1" dirty="0" err="1"/>
              <a:t>đại</a:t>
            </a:r>
            <a:r>
              <a:rPr lang="en-US" sz="2800" b="1" i="1" dirty="0"/>
              <a:t> </a:t>
            </a:r>
            <a:r>
              <a:rPr lang="en-US" sz="2800" b="1" i="1" dirty="0" err="1"/>
              <a:t>dương</a:t>
            </a:r>
            <a:r>
              <a:rPr lang="en-US" sz="2800" b="1" i="1" dirty="0"/>
              <a:t> </a:t>
            </a:r>
            <a:r>
              <a:rPr lang="en-US" sz="2800" b="1" i="1" dirty="0" err="1"/>
              <a:t>trên</a:t>
            </a:r>
            <a:r>
              <a:rPr lang="en-US" sz="2800" b="1" i="1" dirty="0"/>
              <a:t> </a:t>
            </a:r>
            <a:r>
              <a:rPr lang="en-US" sz="2800" b="1" i="1" dirty="0" err="1"/>
              <a:t>thế</a:t>
            </a:r>
            <a:r>
              <a:rPr lang="en-US" sz="2800" b="1" i="1" dirty="0"/>
              <a:t> </a:t>
            </a:r>
            <a:r>
              <a:rPr lang="en-US" sz="2800" b="1" i="1" dirty="0" err="1"/>
              <a:t>giới</a:t>
            </a:r>
            <a:r>
              <a:rPr lang="en-US" sz="2800" b="1" i="1" dirty="0"/>
              <a:t>.</a:t>
            </a:r>
          </a:p>
        </p:txBody>
      </p:sp>
      <p:sp>
        <p:nvSpPr>
          <p:cNvPr id="6" name="Flowchart: Alternate Process 4"/>
          <p:cNvSpPr/>
          <p:nvPr/>
        </p:nvSpPr>
        <p:spPr>
          <a:xfrm>
            <a:off x="52318" y="1405992"/>
            <a:ext cx="12139681" cy="243559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Các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thế</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giới</a:t>
            </a:r>
            <a:r>
              <a:rPr lang="en-US" sz="2800" b="1" dirty="0">
                <a:effectLst>
                  <a:outerShdw blurRad="38100" dist="38100" dir="2700000" algn="tl">
                    <a:srgbClr val="000000">
                      <a:alpha val="43137"/>
                    </a:srgbClr>
                  </a:outerShdw>
                </a:effectLst>
                <a:latin typeface="Bahnschrift Light" panose="020B0502040204020203" pitchFamily="34" charset="0"/>
              </a:rPr>
              <a:t> bao </a:t>
            </a:r>
            <a:r>
              <a:rPr lang="en-US" sz="2800" b="1" dirty="0" err="1">
                <a:effectLst>
                  <a:outerShdw blurRad="38100" dist="38100" dir="2700000" algn="tl">
                    <a:srgbClr val="000000">
                      <a:alpha val="43137"/>
                    </a:srgbClr>
                  </a:outerShdw>
                </a:effectLst>
                <a:latin typeface="Bahnschrift Light" panose="020B0502040204020203" pitchFamily="34" charset="0"/>
              </a:rPr>
              <a:t>gồm</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hơn</a:t>
            </a:r>
            <a:r>
              <a:rPr lang="en-US" sz="2800" b="1" dirty="0">
                <a:effectLst>
                  <a:outerShdw blurRad="38100" dist="38100" dir="2700000" algn="tl">
                    <a:srgbClr val="000000">
                      <a:alpha val="43137"/>
                    </a:srgbClr>
                  </a:outerShdw>
                </a:effectLst>
                <a:latin typeface="Bahnschrift Light" panose="020B0502040204020203" pitchFamily="34" charset="0"/>
              </a:rPr>
              <a:t> 70% </a:t>
            </a:r>
            <a:r>
              <a:rPr lang="en-US" sz="2800" b="1" dirty="0" err="1">
                <a:effectLst>
                  <a:outerShdw blurRad="38100" dist="38100" dir="2700000" algn="tl">
                    <a:srgbClr val="000000">
                      <a:alpha val="43137"/>
                    </a:srgbClr>
                  </a:outerShdw>
                </a:effectLst>
                <a:latin typeface="Bahnschrift Light" panose="020B0502040204020203" pitchFamily="34" charset="0"/>
              </a:rPr>
              <a:t>diện</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tích</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bề</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mặt</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và</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chiếm</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hơn</a:t>
            </a:r>
            <a:r>
              <a:rPr lang="en-US" sz="2800" b="1" dirty="0">
                <a:effectLst>
                  <a:outerShdw blurRad="38100" dist="38100" dir="2700000" algn="tl">
                    <a:srgbClr val="000000">
                      <a:alpha val="43137"/>
                    </a:srgbClr>
                  </a:outerShdw>
                </a:effectLst>
                <a:latin typeface="Bahnschrift Light" panose="020B0502040204020203" pitchFamily="34" charset="0"/>
              </a:rPr>
              <a:t> 96% </a:t>
            </a:r>
            <a:r>
              <a:rPr lang="en-US" sz="2800" b="1" dirty="0" err="1">
                <a:effectLst>
                  <a:outerShdw blurRad="38100" dist="38100" dir="2700000" algn="tl">
                    <a:srgbClr val="000000">
                      <a:alpha val="43137"/>
                    </a:srgbClr>
                  </a:outerShdw>
                </a:effectLst>
                <a:latin typeface="Bahnschrift Light" panose="020B0502040204020203" pitchFamily="34" charset="0"/>
              </a:rPr>
              <a:t>lượng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nước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trên</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Trái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Đất</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Năm</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gồm</a:t>
            </a:r>
            <a:r>
              <a:rPr lang="en-US" sz="2800" b="1" dirty="0">
                <a:effectLst>
                  <a:outerShdw blurRad="38100" dist="38100" dir="2700000" algn="tl">
                    <a:srgbClr val="000000">
                      <a:alpha val="43137"/>
                    </a:srgbClr>
                  </a:outerShdw>
                </a:effectLst>
                <a:latin typeface="Bahnschrift Light" panose="020B0502040204020203" pitchFamily="34" charset="0"/>
              </a:rPr>
              <a:t> :Thái Bình </a:t>
            </a:r>
            <a:r>
              <a:rPr lang="en-US" sz="2800" b="1" dirty="0" err="1">
                <a:effectLst>
                  <a:outerShdw blurRad="38100" dist="38100" dir="2700000" algn="tl">
                    <a:srgbClr val="000000">
                      <a:alpha val="43137"/>
                    </a:srgbClr>
                  </a:outerShdw>
                </a:effectLst>
                <a:latin typeface="Bahnschrift Light" panose="020B0502040204020203" pitchFamily="34" charset="0"/>
              </a:rPr>
              <a:t>Dương,Đại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Tây</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Dương,Ấn</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Độ</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Dương,Bắc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Băng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và</a:t>
            </a:r>
            <a:r>
              <a:rPr lang="en-US" sz="2800" b="1" dirty="0">
                <a:effectLst>
                  <a:outerShdw blurRad="38100" dist="38100" dir="2700000" algn="tl">
                    <a:srgbClr val="000000">
                      <a:alpha val="43137"/>
                    </a:srgbClr>
                  </a:outerShdw>
                </a:effectLst>
                <a:latin typeface="Bahnschrift Light" panose="020B0502040204020203" pitchFamily="34" charset="0"/>
              </a:rPr>
              <a:t> Nam </a:t>
            </a:r>
            <a:r>
              <a:rPr lang="en-US" sz="2800" b="1" dirty="0" err="1">
                <a:effectLst>
                  <a:outerShdw blurRad="38100" dist="38100" dir="2700000" algn="tl">
                    <a:srgbClr val="000000">
                      <a:alpha val="43137"/>
                    </a:srgbClr>
                  </a:outerShdw>
                </a:effectLst>
                <a:latin typeface="Bahnschrift Light" panose="020B0502040204020203" pitchFamily="34" charset="0"/>
              </a:rPr>
              <a:t>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a:t>
            </a:r>
          </a:p>
          <a:p>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Các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thông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với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nhau,tuy</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nhiên</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giữa</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các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đại</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dương</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có</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sự</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khác</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biệt</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về</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diện</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tích,độ</a:t>
            </a:r>
            <a:r>
              <a:rPr lang="en-US" sz="2800" b="1" dirty="0">
                <a:effectLst>
                  <a:outerShdw blurRad="38100" dist="38100" dir="2700000" algn="tl">
                    <a:srgbClr val="000000">
                      <a:alpha val="43137"/>
                    </a:srgbClr>
                  </a:outerShdw>
                </a:effectLst>
                <a:latin typeface="Bahnschrift Light" panose="020B0502040204020203" pitchFamily="34" charset="0"/>
              </a:rPr>
              <a:t> </a:t>
            </a:r>
            <a:r>
              <a:rPr lang="en-US" sz="2800" b="1" dirty="0" err="1">
                <a:effectLst>
                  <a:outerShdw blurRad="38100" dist="38100" dir="2700000" algn="tl">
                    <a:srgbClr val="000000">
                      <a:alpha val="43137"/>
                    </a:srgbClr>
                  </a:outerShdw>
                </a:effectLst>
                <a:latin typeface="Bahnschrift Light" panose="020B0502040204020203" pitchFamily="34" charset="0"/>
              </a:rPr>
              <a:t>sâu</a:t>
            </a:r>
            <a:r>
              <a:rPr lang="en-US" sz="2800" b="1" dirty="0">
                <a:effectLst>
                  <a:outerShdw blurRad="38100" dist="38100" dir="2700000" algn="tl">
                    <a:srgbClr val="000000">
                      <a:alpha val="43137"/>
                    </a:srgbClr>
                  </a:outerShdw>
                </a:effectLst>
                <a:latin typeface="Bahnschrift Light" panose="020B0502040204020203" pitchFamily="34" charset="0"/>
              </a:rPr>
              <a:t>,…</a:t>
            </a:r>
          </a:p>
        </p:txBody>
      </p:sp>
      <p:pic>
        <p:nvPicPr>
          <p:cNvPr id="1026" name="Picture 2" descr="Lịch Sử và Địa Lí lớp 5 Kết nối tri thức Bài 22: Các châu lục và đại dương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5115"/>
            <a:ext cx="12244316" cy="3152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00680" y="67503"/>
            <a:ext cx="6390640" cy="860275"/>
          </a:xfrm>
          <a:prstGeom prst="rect">
            <a:avLst/>
          </a:prstGeom>
        </p:spPr>
      </p:pic>
      <p:pic>
        <p:nvPicPr>
          <p:cNvPr id="5"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16" y="3164262"/>
            <a:ext cx="3950313" cy="3950313"/>
          </a:xfrm>
          <a:prstGeom prst="rect">
            <a:avLst/>
          </a:prstGeom>
        </p:spPr>
      </p:pic>
      <p:pic>
        <p:nvPicPr>
          <p:cNvPr id="6" name="图片 34"/>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a:fillRect/>
          </a:stretch>
        </p:blipFill>
        <p:spPr>
          <a:xfrm>
            <a:off x="0" y="4212770"/>
            <a:ext cx="12192000" cy="2645229"/>
          </a:xfrm>
          <a:prstGeom prst="rect">
            <a:avLst/>
          </a:prstGeom>
          <a:effectLst>
            <a:outerShdw blurRad="50800" dist="38100" dir="16200000" rotWithShape="0">
              <a:prstClr val="black">
                <a:alpha val="40000"/>
              </a:prstClr>
            </a:outerShdw>
          </a:effectLst>
        </p:spPr>
      </p:pic>
      <p:sp>
        <p:nvSpPr>
          <p:cNvPr id="9" name="Flowchart: Alternate Process 4"/>
          <p:cNvSpPr/>
          <p:nvPr/>
        </p:nvSpPr>
        <p:spPr>
          <a:xfrm>
            <a:off x="75062" y="1107184"/>
            <a:ext cx="12041875" cy="2926179"/>
          </a:xfrm>
          <a:prstGeom prst="roundRect">
            <a:avLst/>
          </a:prstGeom>
          <a:solidFill>
            <a:sysClr val="window" lastClr="FFFFFF"/>
          </a:solidFill>
          <a:ln w="76200" cap="flat" cmpd="sng" algn="ctr">
            <a:solidFill>
              <a:srgbClr val="FFC000"/>
            </a:solidFill>
            <a:prstDash val="sysDot"/>
            <a:miter lim="800000"/>
          </a:ln>
          <a:effectLst/>
        </p:spPr>
        <p:txBody>
          <a:bodyPr rtlCol="0" anchor="ctr"/>
          <a:lstStyle/>
          <a:p>
            <a:r>
              <a:rPr lang="en-US" sz="2800" b="1" dirty="0">
                <a:effectLst>
                  <a:outerShdw blurRad="38100" dist="38100" dir="2700000" algn="tl">
                    <a:srgbClr val="000000">
                      <a:alpha val="43137"/>
                    </a:srgbClr>
                  </a:outerShdw>
                </a:effectLst>
                <a:latin typeface="Bahnschrift Light" panose="020B0502040204020203" pitchFamily="34" charset="0"/>
              </a:rPr>
              <a:t> -</a:t>
            </a:r>
            <a:r>
              <a:rPr lang="vi-VN" sz="2800" b="1" dirty="0">
                <a:effectLst>
                  <a:outerShdw blurRad="38100" dist="38100" dir="2700000" algn="tl">
                    <a:srgbClr val="000000">
                      <a:alpha val="43137"/>
                    </a:srgbClr>
                  </a:outerShdw>
                </a:effectLst>
                <a:latin typeface="Bahnschrift Light" panose="020B0502040204020203" pitchFamily="34" charset="0"/>
              </a:rPr>
              <a:t> Trong số các đại dương, đại dương có diện tích lớn nhất là Thái Bình Dương, sau đó đến Đại Tây Dương, Ấn Độ Dương, Nam Đại Dương và nhỏ nhất là Bắc Băng Dương</a:t>
            </a:r>
            <a:r>
              <a:rPr lang="en-US" sz="2800" b="1" dirty="0">
                <a:effectLst>
                  <a:outerShdw blurRad="38100" dist="38100" dir="2700000" algn="tl">
                    <a:srgbClr val="000000">
                      <a:alpha val="43137"/>
                    </a:srgbClr>
                  </a:outerShdw>
                </a:effectLst>
                <a:latin typeface="Bahnschrift Light" panose="020B0502040204020203" pitchFamily="34" charset="0"/>
              </a:rPr>
              <a:t>.</a:t>
            </a:r>
          </a:p>
          <a:p>
            <a:r>
              <a:rPr lang="vi-VN" sz="2800" b="1" dirty="0">
                <a:effectLst>
                  <a:outerShdw blurRad="38100" dist="38100" dir="2700000" algn="tl">
                    <a:srgbClr val="000000">
                      <a:alpha val="43137"/>
                    </a:srgbClr>
                  </a:outerShdw>
                </a:effectLst>
                <a:latin typeface="Bahnschrift Light" panose="020B0502040204020203" pitchFamily="34" charset="0"/>
              </a:rPr>
              <a:t>- Trong số các đại dương, đại dương có độ sâu lớn nhất là Thái Bình Dương, sau đó đến Ấn Độ Dương, Đại Tây Dương, Nam Đại Dương và nhỏ nhất là Bắc Băng Dương</a:t>
            </a:r>
            <a:r>
              <a:rPr lang="en-US" sz="2800" b="1" dirty="0">
                <a:effectLst>
                  <a:outerShdw blurRad="38100" dist="38100" dir="2700000" algn="tl">
                    <a:srgbClr val="000000">
                      <a:alpha val="43137"/>
                    </a:srgbClr>
                  </a:outerShdw>
                </a:effectLst>
                <a:latin typeface="Bahnschrift Light" panose="020B0502040204020203" pitchFamily="34" charset="0"/>
              </a:rPr>
              <a:t>.</a:t>
            </a:r>
          </a:p>
        </p:txBody>
      </p:sp>
      <p:grpSp>
        <p:nvGrpSpPr>
          <p:cNvPr id="3" name="组合 26"/>
          <p:cNvGrpSpPr/>
          <p:nvPr/>
        </p:nvGrpSpPr>
        <p:grpSpPr>
          <a:xfrm>
            <a:off x="11078712" y="408664"/>
            <a:ext cx="1038225" cy="1038225"/>
            <a:chOff x="12010" y="1633"/>
            <a:chExt cx="1140" cy="1140"/>
          </a:xfrm>
        </p:grpSpPr>
        <p:sp>
          <p:nvSpPr>
            <p:cNvPr id="4"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sp>
          <p:nvSpPr>
            <p:cNvPr id="7"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思源黑体 CN Light" panose="020B0300000000000000" charset="-122"/>
              </a:endParaRPr>
            </a:p>
          </p:txBody>
        </p:sp>
      </p:grpSp>
      <p:pic>
        <p:nvPicPr>
          <p:cNvPr id="8" name="图片 2" descr="组 53"/>
          <p:cNvPicPr>
            <a:picLocks noChangeAspect="1"/>
          </p:cNvPicPr>
          <p:nvPr/>
        </p:nvPicPr>
        <p:blipFill>
          <a:blip r:embed="rId7"/>
          <a:stretch>
            <a:fillRect/>
          </a:stretch>
        </p:blipFill>
        <p:spPr>
          <a:xfrm>
            <a:off x="9701140" y="3354885"/>
            <a:ext cx="2695575" cy="2753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37"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900" decel="100000" fill="hold"/>
                                        <p:tgtEl>
                                          <p:spTgt spid="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Words>
  <Application>Microsoft Office PowerPoint</Application>
  <PresentationFormat>Widescreen</PresentationFormat>
  <Paragraphs>23</Paragraphs>
  <Slides>14</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Microsoft YaHei</vt:lpstr>
      <vt:lpstr>SimSun</vt:lpstr>
      <vt:lpstr>Arial</vt:lpstr>
      <vt:lpstr>Arial Black</vt:lpstr>
      <vt:lpstr>Bahnschrift Light</vt:lpstr>
      <vt:lpstr>Calibri</vt:lpstr>
      <vt:lpstr>Calibri Light</vt:lpstr>
      <vt:lpstr>Cambria</vt:lpstr>
      <vt:lpstr>等线</vt:lpstr>
      <vt:lpstr>Verdana</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cp:revision>
  <dcterms:created xsi:type="dcterms:W3CDTF">2025-03-23T11:30:00Z</dcterms:created>
  <dcterms:modified xsi:type="dcterms:W3CDTF">2025-04-02T03:18:49Z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F7609EA4FC644B5DB737572362C76B17_13</vt:lpwstr>
  </property>
  <property fmtid="{D5CDD505-2E9C-101B-9397-08002B2CF9AE}" pid="3" name="KSOProductBuildVer">
    <vt:lpwstr>1033-12.2.0.20326</vt:lpwstr>
  </property>
</Properties>
</file>