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26"/>
  </p:notesMasterIdLst>
  <p:sldIdLst>
    <p:sldId id="333" r:id="rId4"/>
    <p:sldId id="256" r:id="rId5"/>
    <p:sldId id="258" r:id="rId6"/>
    <p:sldId id="259" r:id="rId7"/>
    <p:sldId id="260" r:id="rId8"/>
    <p:sldId id="261" r:id="rId9"/>
    <p:sldId id="309" r:id="rId10"/>
    <p:sldId id="335" r:id="rId11"/>
    <p:sldId id="336" r:id="rId12"/>
    <p:sldId id="340" r:id="rId13"/>
    <p:sldId id="338" r:id="rId14"/>
    <p:sldId id="350" r:id="rId15"/>
    <p:sldId id="343" r:id="rId16"/>
    <p:sldId id="351" r:id="rId17"/>
    <p:sldId id="352" r:id="rId18"/>
    <p:sldId id="353" r:id="rId19"/>
    <p:sldId id="342" r:id="rId20"/>
    <p:sldId id="354" r:id="rId21"/>
    <p:sldId id="355" r:id="rId22"/>
    <p:sldId id="356" r:id="rId23"/>
    <p:sldId id="269" r:id="rId24"/>
    <p:sldId id="44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3" d="100"/>
          <a:sy n="43" d="100"/>
        </p:scale>
        <p:origin x="46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2025/4/2</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355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978" indent="0">
              <a:buNone/>
              <a:defRPr sz="1600">
                <a:solidFill>
                  <a:schemeClr val="tx1">
                    <a:tint val="75000"/>
                  </a:schemeClr>
                </a:solidFill>
              </a:defRPr>
            </a:lvl7pPr>
            <a:lvl8pPr marL="3201167" indent="0">
              <a:buNone/>
              <a:defRPr sz="1600">
                <a:solidFill>
                  <a:schemeClr val="tx1">
                    <a:tint val="75000"/>
                  </a:schemeClr>
                </a:solidFill>
              </a:defRPr>
            </a:lvl8pPr>
            <a:lvl9pPr marL="365835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2025/4/2</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8222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2025/4/2</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4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2025/4/2</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42386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2025/4/2</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483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2025/4/2</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619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978" indent="0">
              <a:buNone/>
              <a:defRPr sz="2000"/>
            </a:lvl7pPr>
            <a:lvl8pPr marL="3201167" indent="0">
              <a:buNone/>
              <a:defRPr sz="2000"/>
            </a:lvl8pPr>
            <a:lvl9pPr marL="365835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978" indent="0">
              <a:buNone/>
              <a:defRPr sz="1400"/>
            </a:lvl7pPr>
            <a:lvl8pPr marL="3201167" indent="0">
              <a:buNone/>
              <a:defRPr sz="1400"/>
            </a:lvl8pPr>
            <a:lvl9pPr marL="365835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2025/4/2</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025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2025/4/2</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2617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2025/4/2</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04251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2025/4/2</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0915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06016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9055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2025/4/2</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48587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2025/4/2</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059446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2025/4/2</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584639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2025/4/2</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40801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2025/4/2</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96249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2025/4/2</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2060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2025/4/2</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49756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2025/4/2</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7274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2D7C05EC-D8B9-8649-3F1A-D3E04D33B92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34A33F5C-A5F2-4687-87C0-77F98A8012F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a:extLst>
              <a:ext uri="{FF2B5EF4-FFF2-40B4-BE49-F238E27FC236}">
                <a16:creationId xmlns:a16="http://schemas.microsoft.com/office/drawing/2014/main" id="{49948523-D663-4E48-9AD5-B0139998314C}"/>
              </a:ext>
            </a:extLst>
          </p:cNvPr>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 name="Picture 1" descr="A white circle with leaves and blue text&#10;&#10;Description automatically generated">
            <a:extLst>
              <a:ext uri="{FF2B5EF4-FFF2-40B4-BE49-F238E27FC236}">
                <a16:creationId xmlns:a16="http://schemas.microsoft.com/office/drawing/2014/main" id="{CA85227C-64B5-3C28-78FB-BE7BC2E51D5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42467639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38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572"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76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978" algn="l" defTabSz="914377" rtl="0" eaLnBrk="1" latinLnBrk="0" hangingPunct="1">
        <a:defRPr sz="1800" kern="1200">
          <a:solidFill>
            <a:schemeClr val="tx1"/>
          </a:solidFill>
          <a:latin typeface="+mn-lt"/>
          <a:ea typeface="+mn-ea"/>
          <a:cs typeface="+mn-cs"/>
        </a:defRPr>
      </a:lvl7pPr>
      <a:lvl8pPr marL="3201167" algn="l" defTabSz="914377" rtl="0" eaLnBrk="1" latinLnBrk="0" hangingPunct="1">
        <a:defRPr sz="1800" kern="1200">
          <a:solidFill>
            <a:schemeClr val="tx1"/>
          </a:solidFill>
          <a:latin typeface="+mn-lt"/>
          <a:ea typeface="+mn-ea"/>
          <a:cs typeface="+mn-cs"/>
        </a:defRPr>
      </a:lvl8pPr>
      <a:lvl9pPr marL="3658355"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2025/4/2</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21489383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3.wdp"/><Relationship Id="rId18" Type="http://schemas.openxmlformats.org/officeDocument/2006/relationships/image" Target="../media/image15.png"/><Relationship Id="rId3" Type="http://schemas.openxmlformats.org/officeDocument/2006/relationships/slideLayout" Target="../slideLayouts/slideLayout20.xml"/><Relationship Id="rId7" Type="http://schemas.microsoft.com/office/2007/relationships/hdphoto" Target="../media/hdphoto2.wdp"/><Relationship Id="rId12" Type="http://schemas.openxmlformats.org/officeDocument/2006/relationships/image" Target="../media/image13.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6.png"/><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slide" Target="slide4.xml"/><Relationship Id="rId5" Type="http://schemas.openxmlformats.org/officeDocument/2006/relationships/image" Target="../media/image7.jpg"/><Relationship Id="rId15" Type="http://schemas.openxmlformats.org/officeDocument/2006/relationships/image" Target="../media/image14.png"/><Relationship Id="rId10" Type="http://schemas.openxmlformats.org/officeDocument/2006/relationships/image" Target="../media/image12.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7.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7.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7.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pic>
        <p:nvPicPr>
          <p:cNvPr id="2" name="Picture 1">
            <a:extLst>
              <a:ext uri="{FF2B5EF4-FFF2-40B4-BE49-F238E27FC236}">
                <a16:creationId xmlns:a16="http://schemas.microsoft.com/office/drawing/2014/main" id="{7AB77ACE-F532-4B7F-8ECA-55969E7E4C15}"/>
              </a:ext>
            </a:extLst>
          </p:cNvPr>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năm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Hộp Văn bản 6">
            <a:extLst>
              <a:ext uri="{FF2B5EF4-FFF2-40B4-BE49-F238E27FC236}">
                <a16:creationId xmlns:a16="http://schemas.microsoft.com/office/drawing/2014/main" id="{A50D3C57-0B42-D67C-69C8-C04429ACC9BE}"/>
              </a:ext>
            </a:extLst>
          </p:cNvPr>
          <p:cNvSpPr txBox="1"/>
          <p:nvPr/>
        </p:nvSpPr>
        <p:spPr>
          <a:xfrm>
            <a:off x="1987659" y="359307"/>
            <a:ext cx="7986793" cy="584775"/>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ngày</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tháng</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năm</a:t>
            </a:r>
            <a:r>
              <a:rPr lang="en-US" sz="3200" b="1" kern="0" dirty="0">
                <a:solidFill>
                  <a:srgbClr val="000000"/>
                </a:solidFill>
                <a:latin typeface="Calibri" panose="020F0502020204030204" pitchFamily="34" charset="0"/>
                <a:cs typeface="Calibri" panose="020F0502020204030204" pitchFamily="34" charset="0"/>
                <a:sym typeface="Arial"/>
              </a:rPr>
              <a:t>………</a:t>
            </a: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891</Words>
  <Application>Microsoft Office PowerPoint</Application>
  <PresentationFormat>Widescreen</PresentationFormat>
  <Paragraphs>95</Paragraphs>
  <Slides>22</Slides>
  <Notes>21</Notes>
  <HiddenSlides>0</HiddenSlides>
  <MMClips>1</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22</vt:i4>
      </vt:variant>
    </vt:vector>
  </HeadingPairs>
  <TitlesOfParts>
    <vt:vector size="40" baseType="lpstr">
      <vt:lpstr>宋体</vt:lpstr>
      <vt:lpstr>Arial</vt:lpstr>
      <vt:lpstr>Arial-Rounded</vt:lpstr>
      <vt:lpstr>Barlow</vt:lpstr>
      <vt:lpstr>Calibri</vt:lpstr>
      <vt:lpstr>Calibri Light</vt:lpstr>
      <vt:lpstr>Cambria</vt:lpstr>
      <vt:lpstr>等线</vt:lpstr>
      <vt:lpstr>等线 Light</vt:lpstr>
      <vt:lpstr>DFPOP1-W9</vt:lpstr>
      <vt:lpstr>Lato Hairline</vt:lpstr>
      <vt:lpstr>Lato Light</vt:lpstr>
      <vt:lpstr>Lato Regular</vt:lpstr>
      <vt:lpstr>Ranchers</vt:lpstr>
      <vt:lpstr>Times New Roman</vt:lpstr>
      <vt:lpstr>Science Subject for Pre-K: Observe insect life by Slidesgo</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36</cp:revision>
  <dcterms:created xsi:type="dcterms:W3CDTF">2023-12-09T07:46:46Z</dcterms:created>
  <dcterms:modified xsi:type="dcterms:W3CDTF">2025-04-02T03:06:04Z</dcterms:modified>
</cp:coreProperties>
</file>