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1"/>
  </p:notesMasterIdLst>
  <p:sldIdLst>
    <p:sldId id="490" r:id="rId4"/>
    <p:sldId id="493" r:id="rId5"/>
    <p:sldId id="370" r:id="rId6"/>
    <p:sldId id="391" r:id="rId7"/>
    <p:sldId id="419" r:id="rId8"/>
    <p:sldId id="418" r:id="rId9"/>
    <p:sldId id="257" r:id="rId10"/>
    <p:sldId id="502" r:id="rId11"/>
    <p:sldId id="507" r:id="rId12"/>
    <p:sldId id="506" r:id="rId13"/>
    <p:sldId id="511" r:id="rId14"/>
    <p:sldId id="512" r:id="rId15"/>
    <p:sldId id="513" r:id="rId16"/>
    <p:sldId id="514" r:id="rId17"/>
    <p:sldId id="515" r:id="rId18"/>
    <p:sldId id="516" r:id="rId19"/>
    <p:sldId id="517" r:id="rId20"/>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6" d="100"/>
          <a:sy n="26" d="100"/>
        </p:scale>
        <p:origin x="51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FE313-B03F-4808-A182-1406BBF6B043}" type="datetimeFigureOut">
              <a:rPr lang="vi-VN" smtClean="0"/>
              <a:t>02/04/2025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ADD73-2F8E-4C7B-BAB1-AB41379F22E5}" type="slidenum">
              <a:rPr lang="vi-VN" smtClean="0"/>
              <a:t>‹#›</a:t>
            </a:fld>
            <a:endParaRPr lang="vi-VN"/>
          </a:p>
        </p:txBody>
      </p:sp>
    </p:spTree>
    <p:extLst>
      <p:ext uri="{BB962C8B-B14F-4D97-AF65-F5344CB8AC3E}">
        <p14:creationId xmlns:p14="http://schemas.microsoft.com/office/powerpoint/2010/main" val="2095815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2"/>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39412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2560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41433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3822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6" y="2302670"/>
            <a:ext cx="8083550"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60974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58753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57493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4"/>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91"/>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160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20"/>
            <a:ext cx="10972800" cy="12072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2631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6161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1"/>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1"/>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024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885948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4537936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833233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508245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814724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475421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431146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52778301"/>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4128470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475739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0475184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727CBB5-CA7C-47DE-A8DB-216B0EC2CAF4}" type="datetimeFigureOut">
              <a:rPr lang="en-US">
                <a:solidFill>
                  <a:prstClr val="black">
                    <a:tint val="75000"/>
                  </a:prstClr>
                </a:solidFill>
              </a:rPr>
              <a:t>4/2/2025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1249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4/2/2025</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710495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18.svg"/><Relationship Id="rId12" Type="http://schemas.openxmlformats.org/officeDocument/2006/relationships/image" Target="../media/image20.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25.sv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30.sv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18.svg"/><Relationship Id="rId12" Type="http://schemas.openxmlformats.org/officeDocument/2006/relationships/image" Target="../media/image20.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25.sv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30.sv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image" Target="../media/image35.jpe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22.sv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27.png"/><Relationship Id="rId3" Type="http://schemas.openxmlformats.org/officeDocument/2006/relationships/slideLayout" Target="../slideLayouts/slideLayout24.xml"/><Relationship Id="rId7" Type="http://schemas.openxmlformats.org/officeDocument/2006/relationships/image" Target="../media/image20.svg"/><Relationship Id="rId12" Type="http://schemas.openxmlformats.org/officeDocument/2006/relationships/image" Target="../media/image39.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7.png"/><Relationship Id="rId11" Type="http://schemas.openxmlformats.org/officeDocument/2006/relationships/image" Target="../media/image36.png"/><Relationship Id="rId5" Type="http://schemas.openxmlformats.org/officeDocument/2006/relationships/image" Target="../media/image18.svg"/><Relationship Id="rId10" Type="http://schemas.openxmlformats.org/officeDocument/2006/relationships/image" Target="../media/image22.svg"/><Relationship Id="rId4" Type="http://schemas.openxmlformats.org/officeDocument/2006/relationships/image" Target="../media/image17.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8.gif"/><Relationship Id="rId3" Type="http://schemas.openxmlformats.org/officeDocument/2006/relationships/slideLayout" Target="../slideLayouts/slideLayout24.xml"/><Relationship Id="rId7" Type="http://schemas.openxmlformats.org/officeDocument/2006/relationships/image" Target="../media/image20.svg"/><Relationship Id="rId12" Type="http://schemas.openxmlformats.org/officeDocument/2006/relationships/image" Target="../media/image2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7.png"/><Relationship Id="rId11" Type="http://schemas.openxmlformats.org/officeDocument/2006/relationships/image" Target="../media/image39.jpeg"/><Relationship Id="rId5" Type="http://schemas.openxmlformats.org/officeDocument/2006/relationships/image" Target="../media/image18.sv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24.xml"/><Relationship Id="rId4" Type="http://schemas.openxmlformats.org/officeDocument/2006/relationships/audio" Target="../media/media2.mp3"/><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17.png"/><Relationship Id="rId12" Type="http://schemas.openxmlformats.org/officeDocument/2006/relationships/image" Target="../media/image20.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25.sv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4.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slideLayout" Target="../slideLayouts/slideLayout29.xml"/><Relationship Id="rId7" Type="http://schemas.openxmlformats.org/officeDocument/2006/relationships/image" Target="../media/image18.svg"/><Relationship Id="rId12" Type="http://schemas.openxmlformats.org/officeDocument/2006/relationships/image" Target="../media/image20.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25.sv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30.sv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4.xml"/><Relationship Id="rId7" Type="http://schemas.openxmlformats.org/officeDocument/2006/relationships/image" Target="../media/image3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320541" y="-4602480"/>
            <a:ext cx="9280208" cy="18288000"/>
          </a:xfrm>
          <a:prstGeom prst="rect">
            <a:avLst/>
          </a:prstGeom>
        </p:spPr>
      </p:pic>
      <p:sp>
        <p:nvSpPr>
          <p:cNvPr id="7" name="Rectangle 2"/>
          <p:cNvSpPr/>
          <p:nvPr/>
        </p:nvSpPr>
        <p:spPr>
          <a:xfrm>
            <a:off x="1040243" y="2601905"/>
            <a:ext cx="15841760" cy="2862322"/>
          </a:xfrm>
          <a:prstGeom prst="rect">
            <a:avLst/>
          </a:prstGeom>
          <a:noFill/>
        </p:spPr>
        <p:txBody>
          <a:bodyPr>
            <a:spAutoFit/>
            <a:scene3d>
              <a:camera prst="orthographicFront"/>
              <a:lightRig rig="flat" dir="tl">
                <a:rot lat="0" lon="0" rev="6600000"/>
              </a:lightRig>
            </a:scene3d>
            <a:sp3d extrusionH="25400" contourW="8890">
              <a:bevelT w="38100" h="31750"/>
              <a:contourClr>
                <a:srgbClr val="ED7D31">
                  <a:shade val="75000"/>
                </a:srgbClr>
              </a:contourClr>
            </a:sp3d>
          </a:bodyPr>
          <a:lstStyle/>
          <a:p>
            <a:pPr algn="ctr" defTabSz="1371600" eaLnBrk="0" fontAlgn="base" hangingPunct="0">
              <a:spcBef>
                <a:spcPct val="0"/>
              </a:spcBef>
              <a:spcAft>
                <a:spcPct val="0"/>
              </a:spcAft>
              <a:defRPr/>
            </a:pPr>
            <a:r>
              <a:rPr lang="en-US" sz="9000" b="1" dirty="0">
                <a:ln w="11430"/>
                <a:solidFill>
                  <a:srgbClr val="7030A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ÂM NHẠC LỚP 4</a:t>
            </a:r>
          </a:p>
          <a:p>
            <a:pPr algn="ctr" defTabSz="1371600" eaLnBrk="0" fontAlgn="base" hangingPunct="0">
              <a:spcBef>
                <a:spcPct val="0"/>
              </a:spcBef>
              <a:spcAft>
                <a:spcPct val="0"/>
              </a:spcAft>
              <a:defRPr/>
            </a:pPr>
            <a:r>
              <a:rPr lang="en-US" sz="9000" b="1" dirty="0" err="1">
                <a:ln w="11430"/>
                <a:solidFill>
                  <a:schemeClr val="accent6">
                    <a:lumMod val="60000"/>
                    <a:lumOff val="4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Tiết</a:t>
            </a:r>
            <a:r>
              <a:rPr lang="en-US" sz="9000" b="1" dirty="0">
                <a:ln w="11430"/>
                <a:solidFill>
                  <a:schemeClr val="accent6">
                    <a:lumMod val="60000"/>
                    <a:lumOff val="4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25</a:t>
            </a:r>
          </a:p>
        </p:txBody>
      </p:sp>
      <p:pic>
        <p:nvPicPr>
          <p:cNvPr id="9"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000000">
            <a:off x="5199698" y="6780848"/>
            <a:ext cx="933450" cy="1245870"/>
          </a:xfrm>
          <a:prstGeom prst="rect">
            <a:avLst/>
          </a:prstGeom>
        </p:spPr>
      </p:pic>
      <p:pic>
        <p:nvPicPr>
          <p:cNvPr id="1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000000" flipH="1">
            <a:off x="13883640" y="646748"/>
            <a:ext cx="1230630" cy="1245870"/>
          </a:xfrm>
          <a:prstGeom prst="rect">
            <a:avLst/>
          </a:prstGeom>
        </p:spPr>
      </p:pic>
      <p:pic>
        <p:nvPicPr>
          <p:cNvPr id="105480" name="Picture 35" descr="Not 7"/>
          <p:cNvPicPr>
            <a:picLocks noChangeAspect="1" noChangeArrowheads="1"/>
          </p:cNvPicPr>
          <p:nvPr/>
        </p:nvPicPr>
        <p:blipFill>
          <a:blip r:embed="rId6"/>
          <a:srcRect/>
          <a:stretch>
            <a:fillRect/>
          </a:stretch>
        </p:blipFill>
        <p:spPr bwMode="auto">
          <a:xfrm>
            <a:off x="2117495" y="1229201"/>
            <a:ext cx="873125" cy="1969295"/>
          </a:xfrm>
          <a:prstGeom prst="rect">
            <a:avLst/>
          </a:prstGeom>
          <a:noFill/>
          <a:ln w="9525">
            <a:noFill/>
            <a:miter lim="800000"/>
            <a:headEnd/>
            <a:tailEnd/>
          </a:ln>
        </p:spPr>
      </p:pic>
      <p:pic>
        <p:nvPicPr>
          <p:cNvPr id="13" name="Hình ảnh 5"/>
          <p:cNvPicPr>
            <a:picLocks noChangeAspect="1"/>
          </p:cNvPicPr>
          <p:nvPr/>
        </p:nvPicPr>
        <p:blipFill>
          <a:blip r:embed="rId7"/>
          <a:stretch>
            <a:fillRect/>
          </a:stretch>
        </p:blipFill>
        <p:spPr>
          <a:xfrm flipH="1">
            <a:off x="13664565" y="3925253"/>
            <a:ext cx="3217545" cy="41729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6">
            <a:extLst>
              <a:ext uri="{FF2B5EF4-FFF2-40B4-BE49-F238E27FC236}">
                <a16:creationId xmlns:a16="http://schemas.microsoft.com/office/drawing/2014/main"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 name="Freeform 6">
            <a:extLst>
              <a:ext uri="{FF2B5EF4-FFF2-40B4-BE49-F238E27FC236}">
                <a16:creationId xmlns:a16="http://schemas.microsoft.com/office/drawing/2014/main"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BB742EC1-4EB9-FD91-517F-0304DB095A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id="{367BD45F-4323-1C7E-9D52-8E2F5F0EB05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00" y="9791699"/>
            <a:ext cx="9905999" cy="495300"/>
          </a:xfrm>
          <a:prstGeom prst="rect">
            <a:avLst/>
          </a:prstGeom>
        </p:spPr>
      </p:pic>
      <p:pic>
        <p:nvPicPr>
          <p:cNvPr id="4" name="Hình ảnh 3">
            <a:extLst>
              <a:ext uri="{FF2B5EF4-FFF2-40B4-BE49-F238E27FC236}">
                <a16:creationId xmlns:a16="http://schemas.microsoft.com/office/drawing/2014/main" id="{0AB952EC-7052-5DB7-DAE1-EA0540F45D7F}"/>
              </a:ext>
            </a:extLst>
          </p:cNvPr>
          <p:cNvPicPr>
            <a:picLocks noChangeAspect="1"/>
          </p:cNvPicPr>
          <p:nvPr/>
        </p:nvPicPr>
        <p:blipFill>
          <a:blip r:embed="rId14"/>
          <a:stretch>
            <a:fillRect/>
          </a:stretch>
        </p:blipFill>
        <p:spPr>
          <a:xfrm>
            <a:off x="190500" y="2802313"/>
            <a:ext cx="17907000" cy="3048000"/>
          </a:xfrm>
          <a:prstGeom prst="rect">
            <a:avLst/>
          </a:prstGeom>
        </p:spPr>
      </p:pic>
      <p:pic>
        <p:nvPicPr>
          <p:cNvPr id="11" name="ls">
            <a:hlinkClick r:id="" action="ppaction://media"/>
            <a:extLst>
              <a:ext uri="{FF2B5EF4-FFF2-40B4-BE49-F238E27FC236}">
                <a16:creationId xmlns:a16="http://schemas.microsoft.com/office/drawing/2014/main" id="{8CC5265D-6327-D65D-2B26-561B3DF81EA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535400" y="2376219"/>
            <a:ext cx="838200" cy="838200"/>
          </a:xfrm>
          <a:prstGeom prst="rect">
            <a:avLst/>
          </a:prstGeom>
        </p:spPr>
      </p:pic>
      <p:sp>
        <p:nvSpPr>
          <p:cNvPr id="12" name="Hộp Văn bản 11">
            <a:extLst>
              <a:ext uri="{FF2B5EF4-FFF2-40B4-BE49-F238E27FC236}">
                <a16:creationId xmlns:a16="http://schemas.microsoft.com/office/drawing/2014/main" id="{D61C6553-77D9-2AA5-87C2-553E40C7A043}"/>
              </a:ext>
            </a:extLst>
          </p:cNvPr>
          <p:cNvSpPr txBox="1"/>
          <p:nvPr/>
        </p:nvSpPr>
        <p:spPr>
          <a:xfrm>
            <a:off x="-628029" y="602049"/>
            <a:ext cx="18048694" cy="92333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lgn="ctr">
              <a:defRPr/>
            </a:pPr>
            <a:r>
              <a:rPr lang="vi-VN" sz="5400" b="1" dirty="0">
                <a:solidFill>
                  <a:srgbClr val="C00000"/>
                </a:solidFill>
                <a:latin typeface="Times New Roman" panose="02020603050405020304" pitchFamily="18" charset="0"/>
              </a:rPr>
              <a:t>Thực hành mẫu âm với nốt si và la trên Ri-</a:t>
            </a:r>
            <a:r>
              <a:rPr lang="vi-VN" sz="5400" b="1" dirty="0" err="1">
                <a:solidFill>
                  <a:srgbClr val="C00000"/>
                </a:solidFill>
                <a:latin typeface="Times New Roman" panose="02020603050405020304" pitchFamily="18" charset="0"/>
              </a:rPr>
              <a:t>cóoc</a:t>
            </a:r>
            <a:r>
              <a:rPr lang="vi-VN" sz="5400" b="1" dirty="0">
                <a:solidFill>
                  <a:srgbClr val="C00000"/>
                </a:solidFill>
                <a:latin typeface="Times New Roman" panose="02020603050405020304" pitchFamily="18" charset="0"/>
              </a:rPr>
              <a:t>-</a:t>
            </a:r>
            <a:r>
              <a:rPr lang="vi-VN" sz="5400" b="1" dirty="0" err="1">
                <a:solidFill>
                  <a:srgbClr val="C00000"/>
                </a:solidFill>
                <a:latin typeface="Times New Roman" panose="02020603050405020304" pitchFamily="18" charset="0"/>
              </a:rPr>
              <a:t>đơ</a:t>
            </a:r>
            <a:endPar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27569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844" fill="hold"/>
                                        <p:tgtEl>
                                          <p:spTgt spid="11"/>
                                        </p:tgtEl>
                                      </p:cBhvr>
                                    </p:cmd>
                                  </p:childTnLst>
                                </p:cTn>
                              </p:par>
                            </p:childTnLst>
                          </p:cTn>
                        </p:par>
                      </p:childTnLst>
                    </p:cTn>
                  </p:par>
                </p:childTnLst>
              </p:cTn>
              <p:nextCondLst>
                <p:cond evt="onClick" delay="0">
                  <p:tgtEl>
                    <p:spTgt spid="11"/>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BB742EC1-4EB9-FD91-517F-0304DB095A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id="{367BD45F-4323-1C7E-9D52-8E2F5F0EB05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00" y="9791699"/>
            <a:ext cx="9905999" cy="495300"/>
          </a:xfrm>
          <a:prstGeom prst="rect">
            <a:avLst/>
          </a:prstGeom>
        </p:spPr>
      </p:pic>
      <p:sp>
        <p:nvSpPr>
          <p:cNvPr id="2" name="Hộp Văn bản 1">
            <a:extLst>
              <a:ext uri="{FF2B5EF4-FFF2-40B4-BE49-F238E27FC236}">
                <a16:creationId xmlns:a16="http://schemas.microsoft.com/office/drawing/2014/main" id="{97231D0D-C207-2197-D863-3102A0201ADC}"/>
              </a:ext>
            </a:extLst>
          </p:cNvPr>
          <p:cNvSpPr txBox="1"/>
          <p:nvPr/>
        </p:nvSpPr>
        <p:spPr>
          <a:xfrm>
            <a:off x="-762000" y="289858"/>
            <a:ext cx="18048694" cy="101566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2.Nhạc cụ giai điệu</a:t>
            </a:r>
          </a:p>
        </p:txBody>
      </p:sp>
      <p:sp>
        <p:nvSpPr>
          <p:cNvPr id="4" name="Hộp Văn bản 3">
            <a:extLst>
              <a:ext uri="{FF2B5EF4-FFF2-40B4-BE49-F238E27FC236}">
                <a16:creationId xmlns:a16="http://schemas.microsoft.com/office/drawing/2014/main" id="{00634ECA-117F-B437-3896-89B0FEE0A756}"/>
              </a:ext>
            </a:extLst>
          </p:cNvPr>
          <p:cNvSpPr txBox="1"/>
          <p:nvPr/>
        </p:nvSpPr>
        <p:spPr>
          <a:xfrm>
            <a:off x="-1066800" y="1873098"/>
            <a:ext cx="18048694" cy="64633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b. Thực hành mẫu âm với các nốt đồ rê mi pha son trên kèm phím</a:t>
            </a:r>
          </a:p>
        </p:txBody>
      </p:sp>
      <p:pic>
        <p:nvPicPr>
          <p:cNvPr id="12" name="Hình ảnh 11">
            <a:extLst>
              <a:ext uri="{FF2B5EF4-FFF2-40B4-BE49-F238E27FC236}">
                <a16:creationId xmlns:a16="http://schemas.microsoft.com/office/drawing/2014/main" id="{16C4D432-0C86-F25B-2C06-CA00E72A00AD}"/>
              </a:ext>
            </a:extLst>
          </p:cNvPr>
          <p:cNvPicPr>
            <a:picLocks noChangeAspect="1"/>
          </p:cNvPicPr>
          <p:nvPr/>
        </p:nvPicPr>
        <p:blipFill>
          <a:blip r:embed="rId14"/>
          <a:stretch>
            <a:fillRect/>
          </a:stretch>
        </p:blipFill>
        <p:spPr>
          <a:xfrm>
            <a:off x="182578" y="2907092"/>
            <a:ext cx="17343422" cy="3248471"/>
          </a:xfrm>
          <a:prstGeom prst="rect">
            <a:avLst/>
          </a:prstGeom>
        </p:spPr>
      </p:pic>
      <p:sp>
        <p:nvSpPr>
          <p:cNvPr id="16" name="Hộp Văn bản 15">
            <a:extLst>
              <a:ext uri="{FF2B5EF4-FFF2-40B4-BE49-F238E27FC236}">
                <a16:creationId xmlns:a16="http://schemas.microsoft.com/office/drawing/2014/main" id="{C43441E4-99FD-1502-5D70-F4C77F018DF0}"/>
              </a:ext>
            </a:extLst>
          </p:cNvPr>
          <p:cNvSpPr txBox="1"/>
          <p:nvPr/>
        </p:nvSpPr>
        <p:spPr>
          <a:xfrm>
            <a:off x="3601071" y="4343441"/>
            <a:ext cx="14543494" cy="64633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defRPr/>
            </a:pPr>
            <a:r>
              <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1         </a:t>
            </a:r>
            <a:r>
              <a:rPr kumimoji="0" lang="vi-VN" sz="3600" b="1"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2             3          </a:t>
            </a:r>
            <a:r>
              <a:rPr lang="vi-VN" sz="3600" b="1" dirty="0">
                <a:solidFill>
                  <a:srgbClr val="7030A0"/>
                </a:solidFill>
                <a:latin typeface="Times New Roman" panose="02020603050405020304" pitchFamily="18" charset="0"/>
              </a:rPr>
              <a:t>4                     5                               5   </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sp>
        <p:nvSpPr>
          <p:cNvPr id="17" name="Hộp Văn bản 16">
            <a:extLst>
              <a:ext uri="{FF2B5EF4-FFF2-40B4-BE49-F238E27FC236}">
                <a16:creationId xmlns:a16="http://schemas.microsoft.com/office/drawing/2014/main" id="{2A69B2D4-E590-DD3A-4D75-EB87DE0C6227}"/>
              </a:ext>
            </a:extLst>
          </p:cNvPr>
          <p:cNvSpPr txBox="1"/>
          <p:nvPr/>
        </p:nvSpPr>
        <p:spPr>
          <a:xfrm>
            <a:off x="2036732" y="6092127"/>
            <a:ext cx="14543494" cy="64633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defRPr/>
            </a:pPr>
            <a:r>
              <a:rPr lang="vi-VN" sz="3600" b="1" dirty="0">
                <a:solidFill>
                  <a:srgbClr val="7030A0"/>
                </a:solidFill>
                <a:latin typeface="Times New Roman" panose="02020603050405020304" pitchFamily="18" charset="0"/>
              </a:rPr>
              <a:t>  5            4                 3            2                  1                                 1 </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pic>
        <p:nvPicPr>
          <p:cNvPr id="18" name="ttkm">
            <a:hlinkClick r:id="" action="ppaction://media"/>
            <a:extLst>
              <a:ext uri="{FF2B5EF4-FFF2-40B4-BE49-F238E27FC236}">
                <a16:creationId xmlns:a16="http://schemas.microsoft.com/office/drawing/2014/main" id="{621D5B74-58EC-5D0B-2D13-AFAD81AECEC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62000" y="514708"/>
            <a:ext cx="865764" cy="865764"/>
          </a:xfrm>
          <a:prstGeom prst="rect">
            <a:avLst/>
          </a:prstGeom>
        </p:spPr>
      </p:pic>
    </p:spTree>
    <p:extLst>
      <p:ext uri="{BB962C8B-B14F-4D97-AF65-F5344CB8AC3E}">
        <p14:creationId xmlns:p14="http://schemas.microsoft.com/office/powerpoint/2010/main" val="100188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329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8"/>
                </p:tgtEl>
              </p:cMediaNode>
            </p:audio>
          </p:childTnLst>
        </p:cTn>
      </p:par>
    </p:tnLst>
    <p:bldLst>
      <p:bldP spid="2" grpId="0"/>
      <p:bldP spid="4"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id="{278084ED-659D-EE11-4EAD-DA6F023069EE}"/>
              </a:ext>
            </a:extLst>
          </p:cNvPr>
          <p:cNvSpPr txBox="1"/>
          <p:nvPr/>
        </p:nvSpPr>
        <p:spPr>
          <a:xfrm>
            <a:off x="1905000" y="2538414"/>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rgbClr val="C00000"/>
                </a:solidFill>
                <a:latin typeface="Times New Roman" panose="02020603050405020304" pitchFamily="18" charset="0"/>
              </a:rPr>
              <a:t>Nhạc sĩ Lưu Hữu Phước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chemeClr val="accent1">
                    <a:lumMod val="75000"/>
                  </a:schemeClr>
                </a:solidFill>
                <a:latin typeface="Times New Roman" panose="02020603050405020304" pitchFamily="18" charset="0"/>
              </a:rPr>
              <a:t>và bài hát reo vang bình minh</a:t>
            </a:r>
            <a:endParaRPr kumimoji="0" lang="vi-VN" sz="6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ndParaRPr>
          </a:p>
        </p:txBody>
      </p:sp>
      <p:pic>
        <p:nvPicPr>
          <p:cNvPr id="7" name="Hình ảnh 5">
            <a:extLst>
              <a:ext uri="{FF2B5EF4-FFF2-40B4-BE49-F238E27FC236}">
                <a16:creationId xmlns:a16="http://schemas.microsoft.com/office/drawing/2014/main"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pic>
        <p:nvPicPr>
          <p:cNvPr id="3" name="Hình ảnh 2" descr="Ảnh có chứa Đồ họa, thiết kế đồ họa, phim hoạt hình, tiêu đề&#10;&#10;Mô tả được tạo tự động">
            <a:extLst>
              <a:ext uri="{FF2B5EF4-FFF2-40B4-BE49-F238E27FC236}">
                <a16:creationId xmlns:a16="http://schemas.microsoft.com/office/drawing/2014/main" id="{9950EADC-17A0-1C20-A372-1F798F647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8" y="755809"/>
            <a:ext cx="5776497" cy="1714500"/>
          </a:xfrm>
          <a:prstGeom prst="rect">
            <a:avLst/>
          </a:prstGeom>
        </p:spPr>
      </p:pic>
    </p:spTree>
    <p:extLst>
      <p:ext uri="{BB962C8B-B14F-4D97-AF65-F5344CB8AC3E}">
        <p14:creationId xmlns:p14="http://schemas.microsoft.com/office/powerpoint/2010/main" val="300642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4291D4B-5E53-D59A-6927-DD3143D19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 y="0"/>
            <a:ext cx="4552674" cy="4229100"/>
          </a:xfrm>
          <a:prstGeom prst="rect">
            <a:avLst/>
          </a:prstGeom>
        </p:spPr>
      </p:pic>
      <p:sp>
        <p:nvSpPr>
          <p:cNvPr id="5" name="Hộp Văn bản 4">
            <a:extLst>
              <a:ext uri="{FF2B5EF4-FFF2-40B4-BE49-F238E27FC236}">
                <a16:creationId xmlns:a16="http://schemas.microsoft.com/office/drawing/2014/main" id="{157C70E5-5587-E4F0-9CE8-A3750FE8C517}"/>
              </a:ext>
            </a:extLst>
          </p:cNvPr>
          <p:cNvSpPr txBox="1"/>
          <p:nvPr/>
        </p:nvSpPr>
        <p:spPr>
          <a:xfrm>
            <a:off x="2895600" y="190500"/>
            <a:ext cx="14969319" cy="164372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u="sng" dirty="0">
                <a:solidFill>
                  <a:srgbClr val="C00000"/>
                </a:solidFill>
                <a:latin typeface="Times New Roman" panose="02020603050405020304" pitchFamily="18" charset="0"/>
              </a:rPr>
              <a:t>Giới thiệu</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4000" b="1" dirty="0">
                <a:solidFill>
                  <a:srgbClr val="7030A0"/>
                </a:solidFill>
                <a:latin typeface="Times New Roman" panose="02020603050405020304" pitchFamily="18" charset="0"/>
              </a:rPr>
              <a:t>Nhạc sĩ Lưu Hữu Phước </a:t>
            </a:r>
          </a:p>
        </p:txBody>
      </p:sp>
      <p:sp>
        <p:nvSpPr>
          <p:cNvPr id="6" name="Hộp Văn bản 5">
            <a:extLst>
              <a:ext uri="{FF2B5EF4-FFF2-40B4-BE49-F238E27FC236}">
                <a16:creationId xmlns:a16="http://schemas.microsoft.com/office/drawing/2014/main" id="{619CD48D-8CBC-5E15-D39F-6821F0FAEABF}"/>
              </a:ext>
            </a:extLst>
          </p:cNvPr>
          <p:cNvSpPr txBox="1"/>
          <p:nvPr/>
        </p:nvSpPr>
        <p:spPr>
          <a:xfrm>
            <a:off x="4953000" y="1848801"/>
            <a:ext cx="12005785" cy="5262979"/>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Nhạc sĩ Lưu Hữu Phước còn có bút danh là Huỳnh Minh Siêng, Long Hưng, Anh Lưu, Hồng Chí</a:t>
            </a:r>
          </a:p>
          <a:p>
            <a:pPr lvl="0">
              <a:defRPr/>
            </a:pPr>
            <a:r>
              <a:rPr lang="vi-VN" sz="2800" b="1" dirty="0">
                <a:solidFill>
                  <a:srgbClr val="0000FF"/>
                </a:solidFill>
                <a:latin typeface="Times New Roman" panose="02020603050405020304" pitchFamily="18" charset="0"/>
              </a:rPr>
              <a:t>Ông sinh ngày 12 tháng 9  năm 1921 tại quận Ô Môn, tỉnh Cần Thơ</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nay thuộc thành phố Cần Thơ. Ông là một tài năng âm nhạc thuộc thế hệ các nhạc sĩ của Việt Nam những năm 1940 và có nhiều cống hiến cho nền âm nhạc nước nhà. Để tôn vinh công lao của nhạc sĩ, đã có những con đường, tên phố ở thủ đô Hà Nội, thành phố Cần Thơ mang tên ông.</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năm 1975, viện hàn lâm nghệ thuật Cộng hòa Dân chủ Đức đã phong hàm giáo sư-viện sĩ cho nhạc sĩ Lưu Hữu Phước. Ông cũng vinh dự được nhà nước Việt Nam tặng thưởng huân chương độc lập hạng I năm 1987, giải thưởng Hồ Chí Minh về văn học nghệ thuật </a:t>
            </a:r>
            <a:r>
              <a:rPr lang="vi-VN" sz="2800" b="1" dirty="0" err="1">
                <a:solidFill>
                  <a:srgbClr val="0000FF"/>
                </a:solidFill>
                <a:latin typeface="Times New Roman" panose="02020603050405020304" pitchFamily="18" charset="0"/>
              </a:rPr>
              <a:t>đợt</a:t>
            </a:r>
            <a:r>
              <a:rPr lang="vi-VN" sz="2800" b="1" dirty="0">
                <a:solidFill>
                  <a:srgbClr val="0000FF"/>
                </a:solidFill>
                <a:latin typeface="Times New Roman" panose="02020603050405020304" pitchFamily="18" charset="0"/>
              </a:rPr>
              <a:t> I năm 1996…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2800" b="1" dirty="0">
              <a:solidFill>
                <a:srgbClr val="0000FF"/>
              </a:solidFill>
              <a:latin typeface="Times New Roman" panose="02020603050405020304" pitchFamily="18" charset="0"/>
            </a:endParaRPr>
          </a:p>
        </p:txBody>
      </p:sp>
      <p:sp>
        <p:nvSpPr>
          <p:cNvPr id="7" name="Hộp Văn bản 6">
            <a:extLst>
              <a:ext uri="{FF2B5EF4-FFF2-40B4-BE49-F238E27FC236}">
                <a16:creationId xmlns:a16="http://schemas.microsoft.com/office/drawing/2014/main" id="{62CACD30-7523-7B6C-E774-2B83E016873C}"/>
              </a:ext>
            </a:extLst>
          </p:cNvPr>
          <p:cNvSpPr txBox="1"/>
          <p:nvPr/>
        </p:nvSpPr>
        <p:spPr>
          <a:xfrm>
            <a:off x="1244050" y="6644151"/>
            <a:ext cx="15655119" cy="310854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Một số tác phẩm nổi tiếng viết cho thiếu nhi của nhạc sĩ phải kể đến như các bài:</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thiếu nhi thế giới liên hoan, múa vui,… riêng bài hát “Reo vang bình minh” được bình chọn là một trong 50 bài hát thiếu nhi hay nhất thế kỷ 20 của Việt Nam.</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Bài hát “Reo vang bình minh” có giai điệu vui tươi, lời ca trong sáng, giàu hình ảnh. Những âm thanh trong trẻo và cảnh vật thiên nhiên trong bài hát như được bừng sáng lên dưới ánh nắng bình minh của ngày mới. Trải qua nhiều năm tháng, bài hát vẫn nhận được sự yêu thích của nhiều thế hệ thiếu nhi Việt Nam.</a:t>
            </a:r>
          </a:p>
        </p:txBody>
      </p:sp>
      <p:sp>
        <p:nvSpPr>
          <p:cNvPr id="8" name="Hộp Văn bản 7">
            <a:extLst>
              <a:ext uri="{FF2B5EF4-FFF2-40B4-BE49-F238E27FC236}">
                <a16:creationId xmlns:a16="http://schemas.microsoft.com/office/drawing/2014/main" id="{93774838-EFCF-FA18-D3AD-70101E0A2256}"/>
              </a:ext>
            </a:extLst>
          </p:cNvPr>
          <p:cNvSpPr txBox="1"/>
          <p:nvPr/>
        </p:nvSpPr>
        <p:spPr>
          <a:xfrm>
            <a:off x="-5181429" y="4249271"/>
            <a:ext cx="14969319" cy="74251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200" b="1" dirty="0">
                <a:solidFill>
                  <a:srgbClr val="7030A0"/>
                </a:solidFill>
                <a:latin typeface="Times New Roman" panose="02020603050405020304" pitchFamily="18" charset="0"/>
              </a:rPr>
              <a:t>Nhạc sĩ Lưu Hữu Phước </a:t>
            </a:r>
          </a:p>
        </p:txBody>
      </p:sp>
      <p:sp>
        <p:nvSpPr>
          <p:cNvPr id="10" name="Freeform 6">
            <a:extLst>
              <a:ext uri="{FF2B5EF4-FFF2-40B4-BE49-F238E27FC236}">
                <a16:creationId xmlns:a16="http://schemas.microsoft.com/office/drawing/2014/main"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6">
            <a:extLst>
              <a:ext uri="{FF2B5EF4-FFF2-40B4-BE49-F238E27FC236}">
                <a16:creationId xmlns:a16="http://schemas.microsoft.com/office/drawing/2014/main" id="{13E7F360-8A3C-F6AA-13C3-D852EA84C0F8}"/>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2">
            <a:extLst>
              <a:ext uri="{FF2B5EF4-FFF2-40B4-BE49-F238E27FC236}">
                <a16:creationId xmlns:a16="http://schemas.microsoft.com/office/drawing/2014/main" id="{BD59322C-B532-A4CA-4184-ECE977449B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96402" y="9972104"/>
            <a:ext cx="8991600" cy="314895"/>
          </a:xfrm>
          <a:prstGeom prst="rect">
            <a:avLst/>
          </a:prstGeom>
        </p:spPr>
      </p:pic>
      <p:pic>
        <p:nvPicPr>
          <p:cNvPr id="14" name="Picture 2">
            <a:extLst>
              <a:ext uri="{FF2B5EF4-FFF2-40B4-BE49-F238E27FC236}">
                <a16:creationId xmlns:a16="http://schemas.microsoft.com/office/drawing/2014/main" id="{015AE365-36D0-963A-E7FE-E0EBFF63B4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10046197"/>
            <a:ext cx="9905999" cy="240802"/>
          </a:xfrm>
          <a:prstGeom prst="rect">
            <a:avLst/>
          </a:prstGeom>
        </p:spPr>
      </p:pic>
    </p:spTree>
    <p:extLst>
      <p:ext uri="{BB962C8B-B14F-4D97-AF65-F5344CB8AC3E}">
        <p14:creationId xmlns:p14="http://schemas.microsoft.com/office/powerpoint/2010/main" val="291431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57C70E5-5587-E4F0-9CE8-A3750FE8C517}"/>
              </a:ext>
            </a:extLst>
          </p:cNvPr>
          <p:cNvSpPr txBox="1"/>
          <p:nvPr/>
        </p:nvSpPr>
        <p:spPr>
          <a:xfrm>
            <a:off x="1981200" y="342900"/>
            <a:ext cx="14969319" cy="153888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00FF"/>
                </a:solidFill>
                <a:latin typeface="Times New Roman" panose="02020603050405020304" pitchFamily="18" charset="0"/>
              </a:rPr>
              <a:t>Nghe bài hát: Reo vang bình minh</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7030A0"/>
                </a:solidFill>
                <a:latin typeface="Times New Roman" panose="02020603050405020304" pitchFamily="18" charset="0"/>
              </a:rPr>
              <a:t>Nhạc và lời: Lưu Hữu Phước</a:t>
            </a:r>
          </a:p>
        </p:txBody>
      </p:sp>
      <p:sp>
        <p:nvSpPr>
          <p:cNvPr id="10" name="Freeform 6">
            <a:extLst>
              <a:ext uri="{FF2B5EF4-FFF2-40B4-BE49-F238E27FC236}">
                <a16:creationId xmlns:a16="http://schemas.microsoft.com/office/drawing/2014/main"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id="{015AE365-36D0-963A-E7FE-E0EBFF63B4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10046197"/>
            <a:ext cx="9905999" cy="240802"/>
          </a:xfrm>
          <a:prstGeom prst="rect">
            <a:avLst/>
          </a:prstGeom>
        </p:spPr>
      </p:pic>
      <p:pic>
        <p:nvPicPr>
          <p:cNvPr id="2" name="Picture 3">
            <a:extLst>
              <a:ext uri="{FF2B5EF4-FFF2-40B4-BE49-F238E27FC236}">
                <a16:creationId xmlns:a16="http://schemas.microsoft.com/office/drawing/2014/main" id="{E59B9F41-0FC7-60DD-C50D-62541AAF7E88}"/>
              </a:ext>
            </a:extLst>
          </p:cNvPr>
          <p:cNvPicPr>
            <a:picLocks noChangeAspect="1"/>
          </p:cNvPicPr>
          <p:nvPr/>
        </p:nvPicPr>
        <p:blipFill>
          <a:blip r:embed="rId8"/>
          <a:srcRect/>
          <a:stretch>
            <a:fillRect/>
          </a:stretch>
        </p:blipFill>
        <p:spPr>
          <a:xfrm>
            <a:off x="232104" y="117199"/>
            <a:ext cx="3221754" cy="2206901"/>
          </a:xfrm>
          <a:prstGeom prst="rect">
            <a:avLst/>
          </a:prstGeom>
        </p:spPr>
      </p:pic>
      <p:pic>
        <p:nvPicPr>
          <p:cNvPr id="3" name="Hình ảnh 5">
            <a:extLst>
              <a:ext uri="{FF2B5EF4-FFF2-40B4-BE49-F238E27FC236}">
                <a16:creationId xmlns:a16="http://schemas.microsoft.com/office/drawing/2014/main" id="{366446B3-0433-38B7-722B-A05B810D1D6E}"/>
              </a:ext>
            </a:extLst>
          </p:cNvPr>
          <p:cNvPicPr>
            <a:picLocks noChangeAspect="1"/>
          </p:cNvPicPr>
          <p:nvPr/>
        </p:nvPicPr>
        <p:blipFill>
          <a:blip r:embed="rId9"/>
          <a:stretch>
            <a:fillRect/>
          </a:stretch>
        </p:blipFill>
        <p:spPr>
          <a:xfrm flipH="1">
            <a:off x="15070455" y="6004279"/>
            <a:ext cx="3217545" cy="4172903"/>
          </a:xfrm>
          <a:prstGeom prst="rect">
            <a:avLst/>
          </a:prstGeom>
        </p:spPr>
      </p:pic>
      <p:sp>
        <p:nvSpPr>
          <p:cNvPr id="9" name="Freeform 6">
            <a:extLst>
              <a:ext uri="{FF2B5EF4-FFF2-40B4-BE49-F238E27FC236}">
                <a16:creationId xmlns:a16="http://schemas.microsoft.com/office/drawing/2014/main" id="{4CA0091F-E327-6ACE-0511-D77F1FF3659D}"/>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38A260B0-8613-0301-C3ED-53F3077F04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96402" y="9972104"/>
            <a:ext cx="8991600" cy="314895"/>
          </a:xfrm>
          <a:prstGeom prst="rect">
            <a:avLst/>
          </a:prstGeom>
        </p:spPr>
      </p:pic>
      <p:pic>
        <p:nvPicPr>
          <p:cNvPr id="16" name="Picture 5" descr="Picture8">
            <a:extLst>
              <a:ext uri="{FF2B5EF4-FFF2-40B4-BE49-F238E27FC236}">
                <a16:creationId xmlns:a16="http://schemas.microsoft.com/office/drawing/2014/main" id="{3786C2D6-13E0-75E7-57B3-E21733DC9F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399" y="2067015"/>
            <a:ext cx="13879005" cy="7719855"/>
          </a:xfrm>
          <a:prstGeom prst="rect">
            <a:avLst/>
          </a:prstGeom>
          <a:noFill/>
          <a:extLst>
            <a:ext uri="{909E8E84-426E-40DD-AFC4-6F175D3DCCD1}">
              <a14:hiddenFill xmlns:a14="http://schemas.microsoft.com/office/drawing/2010/main">
                <a:solidFill>
                  <a:srgbClr val="FFFFFF"/>
                </a:solidFill>
              </a14:hiddenFill>
            </a:ext>
          </a:extLst>
        </p:spPr>
      </p:pic>
      <p:pic>
        <p:nvPicPr>
          <p:cNvPr id="17" name="Bài 1 - Reo Vang Bình Minh - Âm Nhạc Lớp 5 -- Tập Hát Theo Lời - CD Bộ Giáo Dục">
            <a:hlinkClick r:id="" action="ppaction://media"/>
            <a:extLst>
              <a:ext uri="{FF2B5EF4-FFF2-40B4-BE49-F238E27FC236}">
                <a16:creationId xmlns:a16="http://schemas.microsoft.com/office/drawing/2014/main" id="{CFFAC9DF-6348-6ECF-7486-746DD0F6290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5841001" y="1056107"/>
            <a:ext cx="1010908" cy="1010908"/>
          </a:xfrm>
          <a:prstGeom prst="rect">
            <a:avLst/>
          </a:prstGeom>
        </p:spPr>
      </p:pic>
    </p:spTree>
    <p:extLst>
      <p:ext uri="{BB962C8B-B14F-4D97-AF65-F5344CB8AC3E}">
        <p14:creationId xmlns:p14="http://schemas.microsoft.com/office/powerpoint/2010/main" val="223271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9373"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id="{278084ED-659D-EE11-4EAD-DA6F023069EE}"/>
              </a:ext>
            </a:extLst>
          </p:cNvPr>
          <p:cNvSpPr txBox="1"/>
          <p:nvPr/>
        </p:nvSpPr>
        <p:spPr>
          <a:xfrm>
            <a:off x="1905000" y="2538414"/>
            <a:ext cx="14969319" cy="191206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cs typeface="+mn-cs"/>
              </a:rPr>
              <a:t>Bài hát reo vang bình minh gợi cho em cảm xúc như thế nào?</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cs typeface="+mn-cs"/>
              </a:rPr>
              <a:t>Tìm và chia sẻ một số bài hát khác viết cho thiếu nhi của nhạc sĩ Lưu Hữu </a:t>
            </a:r>
            <a:r>
              <a:rPr lang="vi-VN" sz="3200" b="1" dirty="0">
                <a:solidFill>
                  <a:srgbClr val="0000FF"/>
                </a:solidFill>
                <a:latin typeface="Times New Roman" panose="02020603050405020304" pitchFamily="18" charset="0"/>
              </a:rPr>
              <a:t>P</a:t>
            </a: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cs typeface="+mn-cs"/>
              </a:rPr>
              <a:t>hước</a:t>
            </a:r>
          </a:p>
        </p:txBody>
      </p:sp>
      <p:pic>
        <p:nvPicPr>
          <p:cNvPr id="7" name="Hình ảnh 5">
            <a:extLst>
              <a:ext uri="{FF2B5EF4-FFF2-40B4-BE49-F238E27FC236}">
                <a16:creationId xmlns:a16="http://schemas.microsoft.com/office/drawing/2014/main"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pic>
        <p:nvPicPr>
          <p:cNvPr id="3" name="Hình ảnh 2" descr="Ảnh có chứa Đồ họa, thiết kế đồ họa, phim hoạt hình, tiêu đề&#10;&#10;Mô tả được tạo tự động">
            <a:extLst>
              <a:ext uri="{FF2B5EF4-FFF2-40B4-BE49-F238E27FC236}">
                <a16:creationId xmlns:a16="http://schemas.microsoft.com/office/drawing/2014/main" id="{9950EADC-17A0-1C20-A372-1F798F647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8" y="755809"/>
            <a:ext cx="5776497" cy="1714500"/>
          </a:xfrm>
          <a:prstGeom prst="rect">
            <a:avLst/>
          </a:prstGeom>
        </p:spPr>
      </p:pic>
      <p:sp>
        <p:nvSpPr>
          <p:cNvPr id="5" name="Nút Hành động: Trợ giúp 4">
            <a:hlinkClick r:id="" action="ppaction://noaction" highlightClick="1"/>
            <a:extLst>
              <a:ext uri="{FF2B5EF4-FFF2-40B4-BE49-F238E27FC236}">
                <a16:creationId xmlns:a16="http://schemas.microsoft.com/office/drawing/2014/main" id="{AAA352DB-A7A2-FB78-8046-66207C86DBDF}"/>
              </a:ext>
            </a:extLst>
          </p:cNvPr>
          <p:cNvSpPr/>
          <p:nvPr/>
        </p:nvSpPr>
        <p:spPr>
          <a:xfrm>
            <a:off x="3352800" y="2816402"/>
            <a:ext cx="457200" cy="762000"/>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Nút Hành động: Trợ giúp 7">
            <a:hlinkClick r:id="" action="ppaction://noaction" highlightClick="1"/>
            <a:extLst>
              <a:ext uri="{FF2B5EF4-FFF2-40B4-BE49-F238E27FC236}">
                <a16:creationId xmlns:a16="http://schemas.microsoft.com/office/drawing/2014/main" id="{97F81FE5-D063-DB9B-571E-58385C17606C}"/>
              </a:ext>
            </a:extLst>
          </p:cNvPr>
          <p:cNvSpPr/>
          <p:nvPr/>
        </p:nvSpPr>
        <p:spPr>
          <a:xfrm>
            <a:off x="1676400" y="3889756"/>
            <a:ext cx="457200" cy="762000"/>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3573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57C70E5-5587-E4F0-9CE8-A3750FE8C517}"/>
              </a:ext>
            </a:extLst>
          </p:cNvPr>
          <p:cNvSpPr txBox="1"/>
          <p:nvPr/>
        </p:nvSpPr>
        <p:spPr>
          <a:xfrm>
            <a:off x="1981200" y="342900"/>
            <a:ext cx="14969319" cy="92333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FF"/>
                </a:solidFill>
                <a:effectLst/>
                <a:uLnTx/>
                <a:uFillTx/>
                <a:latin typeface="Times New Roman" panose="02020603050405020304" pitchFamily="18" charset="0"/>
                <a:cs typeface="+mn-cs"/>
              </a:rPr>
              <a:t>HÁT</a:t>
            </a:r>
            <a:r>
              <a:rPr kumimoji="0" lang="vi-VN" sz="5400" b="1" i="0" u="none" strike="noStrike" kern="1200" cap="none" spc="0" normalizeH="0" noProof="0" dirty="0">
                <a:ln>
                  <a:noFill/>
                </a:ln>
                <a:solidFill>
                  <a:srgbClr val="0000FF"/>
                </a:solidFill>
                <a:effectLst/>
                <a:uLnTx/>
                <a:uFillTx/>
                <a:latin typeface="Times New Roman" panose="02020603050405020304" pitchFamily="18" charset="0"/>
                <a:cs typeface="+mn-cs"/>
              </a:rPr>
              <a:t> KẾT HỢP VẬN ĐỘNG THEO BÀI</a:t>
            </a:r>
            <a:endParaRPr kumimoji="0" lang="vi-VN" sz="4000" b="1" i="0" u="none" strike="noStrike" kern="1200" cap="none" spc="0" normalizeH="0" baseline="0" noProof="0" dirty="0">
              <a:ln>
                <a:noFill/>
              </a:ln>
              <a:solidFill>
                <a:srgbClr val="7030A0"/>
              </a:solidFill>
              <a:effectLst/>
              <a:uLnTx/>
              <a:uFillTx/>
              <a:latin typeface="Times New Roman" panose="02020603050405020304" pitchFamily="18" charset="0"/>
              <a:cs typeface="+mn-cs"/>
            </a:endParaRPr>
          </a:p>
        </p:txBody>
      </p:sp>
      <p:sp>
        <p:nvSpPr>
          <p:cNvPr id="10" name="Freeform 6">
            <a:extLst>
              <a:ext uri="{FF2B5EF4-FFF2-40B4-BE49-F238E27FC236}">
                <a16:creationId xmlns:a16="http://schemas.microsoft.com/office/drawing/2014/main"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id="{015AE365-36D0-963A-E7FE-E0EBFF63B4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10046197"/>
            <a:ext cx="9905999" cy="240802"/>
          </a:xfrm>
          <a:prstGeom prst="rect">
            <a:avLst/>
          </a:prstGeom>
        </p:spPr>
      </p:pic>
      <p:pic>
        <p:nvPicPr>
          <p:cNvPr id="3" name="Hình ảnh 5">
            <a:extLst>
              <a:ext uri="{FF2B5EF4-FFF2-40B4-BE49-F238E27FC236}">
                <a16:creationId xmlns:a16="http://schemas.microsoft.com/office/drawing/2014/main" id="{366446B3-0433-38B7-722B-A05B810D1D6E}"/>
              </a:ext>
            </a:extLst>
          </p:cNvPr>
          <p:cNvPicPr>
            <a:picLocks noChangeAspect="1"/>
          </p:cNvPicPr>
          <p:nvPr/>
        </p:nvPicPr>
        <p:blipFill>
          <a:blip r:embed="rId8"/>
          <a:stretch>
            <a:fillRect/>
          </a:stretch>
        </p:blipFill>
        <p:spPr>
          <a:xfrm flipH="1">
            <a:off x="15070455" y="6004279"/>
            <a:ext cx="3217545" cy="4172903"/>
          </a:xfrm>
          <a:prstGeom prst="rect">
            <a:avLst/>
          </a:prstGeom>
        </p:spPr>
      </p:pic>
      <p:sp>
        <p:nvSpPr>
          <p:cNvPr id="9" name="Freeform 6">
            <a:extLst>
              <a:ext uri="{FF2B5EF4-FFF2-40B4-BE49-F238E27FC236}">
                <a16:creationId xmlns:a16="http://schemas.microsoft.com/office/drawing/2014/main" id="{4CA0091F-E327-6ACE-0511-D77F1FF3659D}"/>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38A260B0-8613-0301-C3ED-53F3077F04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96402" y="9972104"/>
            <a:ext cx="8991600" cy="314895"/>
          </a:xfrm>
          <a:prstGeom prst="rect">
            <a:avLst/>
          </a:prstGeom>
        </p:spPr>
      </p:pic>
      <p:pic>
        <p:nvPicPr>
          <p:cNvPr id="16" name="Picture 5" descr="Picture8">
            <a:extLst>
              <a:ext uri="{FF2B5EF4-FFF2-40B4-BE49-F238E27FC236}">
                <a16:creationId xmlns:a16="http://schemas.microsoft.com/office/drawing/2014/main" id="{3786C2D6-13E0-75E7-57B3-E21733DC9F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399" y="1266231"/>
            <a:ext cx="14173201" cy="8520640"/>
          </a:xfrm>
          <a:prstGeom prst="rect">
            <a:avLst/>
          </a:prstGeom>
          <a:noFill/>
          <a:extLst>
            <a:ext uri="{909E8E84-426E-40DD-AFC4-6F175D3DCCD1}">
              <a14:hiddenFill xmlns:a14="http://schemas.microsoft.com/office/drawing/2010/main">
                <a:solidFill>
                  <a:srgbClr val="FFFFFF"/>
                </a:solidFill>
              </a14:hiddenFill>
            </a:ext>
          </a:extLst>
        </p:spPr>
      </p:pic>
      <p:pic>
        <p:nvPicPr>
          <p:cNvPr id="17" name="Bài 1 - Reo Vang Bình Minh - Âm Nhạc Lớp 5 -- Tập Hát Theo Lời - CD Bộ Giáo Dục">
            <a:hlinkClick r:id="" action="ppaction://media"/>
            <a:extLst>
              <a:ext uri="{FF2B5EF4-FFF2-40B4-BE49-F238E27FC236}">
                <a16:creationId xmlns:a16="http://schemas.microsoft.com/office/drawing/2014/main" id="{CFFAC9DF-6348-6ECF-7486-746DD0F6290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841001" y="1056107"/>
            <a:ext cx="1010908" cy="1010908"/>
          </a:xfrm>
          <a:prstGeom prst="rect">
            <a:avLst/>
          </a:prstGeom>
        </p:spPr>
      </p:pic>
      <p:pic>
        <p:nvPicPr>
          <p:cNvPr id="4" name="Picture 3">
            <a:extLst>
              <a:ext uri="{FF2B5EF4-FFF2-40B4-BE49-F238E27FC236}">
                <a16:creationId xmlns:a16="http://schemas.microsoft.com/office/drawing/2014/main" id="{1C4DEB5B-9980-8CD8-34A8-AC822520C44D}"/>
              </a:ext>
            </a:extLst>
          </p:cNvPr>
          <p:cNvPicPr>
            <a:picLocks noChangeAspect="1"/>
          </p:cNvPicPr>
          <p:nvPr/>
        </p:nvPicPr>
        <p:blipFill>
          <a:blip r:embed="rId13"/>
          <a:srcRect/>
          <a:stretch>
            <a:fillRect/>
          </a:stretch>
        </p:blipFill>
        <p:spPr>
          <a:xfrm>
            <a:off x="232104" y="117199"/>
            <a:ext cx="3221754" cy="2206901"/>
          </a:xfrm>
          <a:prstGeom prst="rect">
            <a:avLst/>
          </a:prstGeom>
        </p:spPr>
      </p:pic>
    </p:spTree>
    <p:extLst>
      <p:ext uri="{BB962C8B-B14F-4D97-AF65-F5344CB8AC3E}">
        <p14:creationId xmlns:p14="http://schemas.microsoft.com/office/powerpoint/2010/main" val="377631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9373"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030028" y="-4028123"/>
            <a:ext cx="10397490" cy="18455640"/>
          </a:xfrm>
          <a:prstGeom prst="rect">
            <a:avLst/>
          </a:prstGeom>
        </p:spPr>
      </p:pic>
      <p:sp>
        <p:nvSpPr>
          <p:cNvPr id="3" name="Freeform 6">
            <a:extLst>
              <a:ext uri="{FF2B5EF4-FFF2-40B4-BE49-F238E27FC236}">
                <a16:creationId xmlns:a16="http://schemas.microsoft.com/office/drawing/2014/main" id="{27DB6E89-5796-DFA7-6DC8-4B0AF4FC7D2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id="{9E42460D-4972-65E5-2DB0-F59F10A80C7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34F4CBD0-F2AC-CF79-57FB-23E2CDEF5F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9858808"/>
            <a:ext cx="9525000" cy="495300"/>
          </a:xfrm>
          <a:prstGeom prst="rect">
            <a:avLst/>
          </a:prstGeom>
        </p:spPr>
      </p:pic>
      <p:sp>
        <p:nvSpPr>
          <p:cNvPr id="10" name="Hộp Văn bản 9">
            <a:extLst>
              <a:ext uri="{FF2B5EF4-FFF2-40B4-BE49-F238E27FC236}">
                <a16:creationId xmlns:a16="http://schemas.microsoft.com/office/drawing/2014/main" id="{0FC3C8AB-D595-D4D2-B7DD-5568ED415602}"/>
              </a:ext>
            </a:extLst>
          </p:cNvPr>
          <p:cNvSpPr txBox="1"/>
          <p:nvPr/>
        </p:nvSpPr>
        <p:spPr>
          <a:xfrm>
            <a:off x="8001000" y="944807"/>
            <a:ext cx="22860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Tiết </a:t>
            </a: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cs typeface="+mn-cs"/>
              </a:rPr>
              <a:t>25</a:t>
            </a:r>
          </a:p>
        </p:txBody>
      </p:sp>
      <p:sp>
        <p:nvSpPr>
          <p:cNvPr id="12" name="Freeform 4">
            <a:extLst>
              <a:ext uri="{FF2B5EF4-FFF2-40B4-BE49-F238E27FC236}">
                <a16:creationId xmlns:a16="http://schemas.microsoft.com/office/drawing/2014/main" id="{6D3DB193-CCCB-3A5E-3EC0-0A189155C258}"/>
              </a:ext>
            </a:extLst>
          </p:cNvPr>
          <p:cNvSpPr/>
          <p:nvPr/>
        </p:nvSpPr>
        <p:spPr>
          <a:xfrm>
            <a:off x="-749939" y="101286"/>
            <a:ext cx="2435620" cy="10608081"/>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6">
            <a:extLst>
              <a:ext uri="{FF2B5EF4-FFF2-40B4-BE49-F238E27FC236}">
                <a16:creationId xmlns:a16="http://schemas.microsoft.com/office/drawing/2014/main" id="{C06A67C1-69DA-8198-4F79-C9F4AD5C71D2}"/>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68DB9A14-D3A4-70A4-A48E-A60382A177E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858807"/>
            <a:ext cx="8991600" cy="495300"/>
          </a:xfrm>
          <a:prstGeom prst="rect">
            <a:avLst/>
          </a:prstGeom>
        </p:spPr>
      </p:pic>
      <p:sp>
        <p:nvSpPr>
          <p:cNvPr id="18" name="Hộp Văn bản 17">
            <a:extLst>
              <a:ext uri="{FF2B5EF4-FFF2-40B4-BE49-F238E27FC236}">
                <a16:creationId xmlns:a16="http://schemas.microsoft.com/office/drawing/2014/main" id="{FFCE52A3-FE02-2866-C134-946450BDACBD}"/>
              </a:ext>
            </a:extLst>
          </p:cNvPr>
          <p:cNvSpPr txBox="1"/>
          <p:nvPr/>
        </p:nvSpPr>
        <p:spPr>
          <a:xfrm>
            <a:off x="3581402" y="1743960"/>
            <a:ext cx="11430000" cy="1933286"/>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Ôn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gõ</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giai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endParaRPr kumimoji="0" lang="vi-VN"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âm</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sĩ</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Lưu</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Hữu</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Phước</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Reo</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vang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minh</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11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53"/>
            <a:ext cx="18288000" cy="10286048"/>
          </a:xfrm>
          <a:prstGeom prst="rect">
            <a:avLst/>
          </a:prstGeom>
        </p:spPr>
      </p:pic>
      <p:pic>
        <p:nvPicPr>
          <p:cNvPr id="6" name="Picture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9318" y="7361872"/>
            <a:ext cx="6352223" cy="2817495"/>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146685" y="8978266"/>
            <a:ext cx="18733770" cy="1271588"/>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4" name="Picture 1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3698856" y="69533"/>
            <a:ext cx="4525328" cy="2472690"/>
          </a:xfrm>
          <a:prstGeom prst="rect">
            <a:avLst/>
          </a:prstGeom>
        </p:spPr>
      </p:pic>
      <p:sp>
        <p:nvSpPr>
          <p:cNvPr id="3" name="Hộp Văn bản 2">
            <a:extLst>
              <a:ext uri="{FF2B5EF4-FFF2-40B4-BE49-F238E27FC236}">
                <a16:creationId xmlns:a16="http://schemas.microsoft.com/office/drawing/2014/main" id="{21ABC535-0C24-5A2E-9ED6-06F38E195682}"/>
              </a:ext>
            </a:extLst>
          </p:cNvPr>
          <p:cNvSpPr txBox="1"/>
          <p:nvPr/>
        </p:nvSpPr>
        <p:spPr>
          <a:xfrm>
            <a:off x="2923609" y="3414049"/>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KHỞI</a:t>
            </a:r>
            <a:r>
              <a:rPr kumimoji="0" lang="vi-VN" sz="6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baseline="0" dirty="0">
                <a:solidFill>
                  <a:srgbClr val="C00000"/>
                </a:solidFill>
                <a:latin typeface="Times New Roman" panose="02020603050405020304" pitchFamily="18" charset="0"/>
              </a:rPr>
              <a:t>Các</a:t>
            </a:r>
            <a:r>
              <a:rPr lang="vi-VN" sz="6000" b="1" dirty="0">
                <a:solidFill>
                  <a:srgbClr val="C00000"/>
                </a:solidFill>
                <a:latin typeface="Times New Roman" panose="02020603050405020304" pitchFamily="18" charset="0"/>
              </a:rPr>
              <a:t> em cùng quan sát những bức tranh sau</a:t>
            </a:r>
            <a:endPar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5000"/>
          </a:schemeClr>
        </a:solidFill>
        <a:effectLst/>
      </p:bgPr>
    </p:bg>
    <p:spTree>
      <p:nvGrpSpPr>
        <p:cNvPr id="1" name=""/>
        <p:cNvGrpSpPr/>
        <p:nvPr/>
      </p:nvGrpSpPr>
      <p:grpSpPr>
        <a:xfrm>
          <a:off x="0" y="0"/>
          <a:ext cx="0" cy="0"/>
          <a:chOff x="0" y="0"/>
          <a:chExt cx="0" cy="0"/>
        </a:xfrm>
      </p:grpSpPr>
      <p:grpSp>
        <p:nvGrpSpPr>
          <p:cNvPr id="10" name="Group 34"/>
          <p:cNvGrpSpPr/>
          <p:nvPr/>
        </p:nvGrpSpPr>
        <p:grpSpPr bwMode="auto">
          <a:xfrm>
            <a:off x="-219075" y="9492616"/>
            <a:ext cx="18733770" cy="812483"/>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pic>
        <p:nvPicPr>
          <p:cNvPr id="2" name="Content Placeholder 1"/>
          <p:cNvPicPr>
            <a:picLocks noGrp="1" noChangeAspect="1"/>
          </p:cNvPicPr>
          <p:nvPr>
            <p:ph sz="half" idx="2"/>
          </p:nvPr>
        </p:nvPicPr>
        <p:blipFill>
          <a:blip r:embed="rId2"/>
          <a:stretch>
            <a:fillRect/>
          </a:stretch>
        </p:blipFill>
        <p:spPr>
          <a:xfrm>
            <a:off x="88583" y="186690"/>
            <a:ext cx="8374380" cy="4371975"/>
          </a:xfrm>
          <a:prstGeom prst="rect">
            <a:avLst/>
          </a:prstGeom>
        </p:spPr>
      </p:pic>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323071" y="298133"/>
            <a:ext cx="7876223" cy="4715828"/>
          </a:xfrm>
          <a:prstGeom prst="rect">
            <a:avLst/>
          </a:prstGeom>
        </p:spPr>
      </p:pic>
      <p:pic>
        <p:nvPicPr>
          <p:cNvPr id="8" name="Picture 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95288" y="5402580"/>
            <a:ext cx="8200073" cy="4299585"/>
          </a:xfrm>
          <a:prstGeom prst="rect">
            <a:avLst/>
          </a:prstGeom>
        </p:spPr>
      </p:pic>
      <p:pic>
        <p:nvPicPr>
          <p:cNvPr id="11" name="Picture 10"/>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881235" y="5377816"/>
            <a:ext cx="7501890" cy="4348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7"/>
          <a:stretch>
            <a:fillRect/>
          </a:stretch>
        </p:blipFill>
        <p:spPr>
          <a:xfrm rot="5400000">
            <a:off x="3866913" y="-3866912"/>
            <a:ext cx="10553224" cy="18288000"/>
          </a:xfrm>
          <a:prstGeom prst="rect">
            <a:avLst/>
          </a:prstGeom>
        </p:spPr>
      </p:pic>
      <p:sp>
        <p:nvSpPr>
          <p:cNvPr id="7" name="TextBox 7"/>
          <p:cNvSpPr txBox="1"/>
          <p:nvPr/>
        </p:nvSpPr>
        <p:spPr>
          <a:xfrm>
            <a:off x="6964681" y="953"/>
            <a:ext cx="6679883" cy="830997"/>
          </a:xfrm>
          <a:prstGeom prst="rect">
            <a:avLst/>
          </a:prstGeom>
          <a:noFill/>
        </p:spPr>
        <p:txBody>
          <a:bodyPr wrap="square" rtlCol="0">
            <a:spAutoFit/>
          </a:bodyPr>
          <a:lstStyle/>
          <a:p>
            <a:pPr defTabSz="1371600"/>
            <a:r>
              <a:rPr lang="en-US" sz="4800" b="1" dirty="0" err="1">
                <a:solidFill>
                  <a:srgbClr val="FFFF00"/>
                </a:solidFill>
                <a:latin typeface="Times New Roman" panose="02020603050405020304" pitchFamily="18" charset="0"/>
                <a:cs typeface="Times New Roman" panose="02020603050405020304" pitchFamily="18" charset="0"/>
              </a:rPr>
              <a:t>Lắng</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nghe</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giai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điệu</a:t>
            </a:r>
            <a:endParaRPr lang="en-US" sz="4800" b="1" dirty="0">
              <a:solidFill>
                <a:srgbClr val="FFFF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8"/>
          <a:stretch>
            <a:fillRect/>
          </a:stretch>
        </p:blipFill>
        <p:spPr>
          <a:xfrm>
            <a:off x="1359218" y="1004888"/>
            <a:ext cx="15475268" cy="8329612"/>
          </a:xfrm>
          <a:prstGeom prst="rect">
            <a:avLst/>
          </a:prstGeom>
        </p:spPr>
      </p:pic>
      <p:pic>
        <p:nvPicPr>
          <p:cNvPr id="6" name="THIEUNHITHEGIOI (ha.tone)">
            <a:hlinkClick r:id="" action="ppaction://media"/>
            <a:extLst>
              <a:ext uri="{FF2B5EF4-FFF2-40B4-BE49-F238E27FC236}">
                <a16:creationId xmlns:a16="http://schemas.microsoft.com/office/drawing/2014/main" id="{344B2D84-59E4-412E-B93D-EE4E840D9CA2}"/>
              </a:ext>
            </a:extLst>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1828800" y="1314925"/>
            <a:ext cx="928688" cy="928688"/>
          </a:xfrm>
          <a:prstGeom prst="rect">
            <a:avLst/>
          </a:prstGeom>
        </p:spPr>
      </p:pic>
      <p:pic>
        <p:nvPicPr>
          <p:cNvPr id="9" name="THIEUNHI.hat mau (ha.tone)">
            <a:hlinkClick r:id="" action="ppaction://media"/>
            <a:extLst>
              <a:ext uri="{FF2B5EF4-FFF2-40B4-BE49-F238E27FC236}">
                <a16:creationId xmlns:a16="http://schemas.microsoft.com/office/drawing/2014/main" id="{73B7B732-CF06-A6E4-115C-36E972C900F5}"/>
              </a:ext>
            </a:extLst>
          </p:cNvPr>
          <p:cNvPicPr/>
          <p:nvPr>
            <a:audioFile r:link="rId4"/>
            <p:extLst>
              <p:ext uri="{DAA4B4D4-6D71-4841-9C94-3DE7FCFB9230}">
                <p14:media xmlns:p14="http://schemas.microsoft.com/office/powerpoint/2010/main" r:embed="rId3"/>
              </p:ext>
            </p:extLst>
          </p:nvPr>
        </p:nvPicPr>
        <p:blipFill>
          <a:blip r:embed="rId9"/>
          <a:stretch>
            <a:fillRect/>
          </a:stretch>
        </p:blipFill>
        <p:spPr>
          <a:xfrm>
            <a:off x="15737905" y="1256347"/>
            <a:ext cx="928688" cy="928688"/>
          </a:xfrm>
          <a:prstGeom prst="rect">
            <a:avLst/>
          </a:prstGeom>
        </p:spPr>
      </p:pic>
      <p:sp>
        <p:nvSpPr>
          <p:cNvPr id="10" name="TextBox 7">
            <a:extLst>
              <a:ext uri="{FF2B5EF4-FFF2-40B4-BE49-F238E27FC236}">
                <a16:creationId xmlns:a16="http://schemas.microsoft.com/office/drawing/2014/main" id="{9EE0ED49-0A42-3250-90ED-6B764802CDFC}"/>
              </a:ext>
            </a:extLst>
          </p:cNvPr>
          <p:cNvSpPr txBox="1"/>
          <p:nvPr/>
        </p:nvSpPr>
        <p:spPr>
          <a:xfrm>
            <a:off x="4343400" y="9557736"/>
            <a:ext cx="10632505" cy="830997"/>
          </a:xfrm>
          <a:prstGeom prst="rect">
            <a:avLst/>
          </a:prstGeom>
          <a:noFill/>
        </p:spPr>
        <p:txBody>
          <a:bodyPr wrap="square" rtlCol="0">
            <a:spAutoFit/>
          </a:bodyPr>
          <a:lstStyle/>
          <a:p>
            <a:pPr defTabSz="1371600"/>
            <a:r>
              <a:rPr lang="en-US" sz="4800" b="1" dirty="0" err="1">
                <a:solidFill>
                  <a:srgbClr val="FFFF00"/>
                </a:solidFill>
                <a:latin typeface="Times New Roman" panose="02020603050405020304" pitchFamily="18" charset="0"/>
                <a:cs typeface="Times New Roman" panose="02020603050405020304" pitchFamily="18" charset="0"/>
              </a:rPr>
              <a:t>Đàm</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thoại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về</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hát,dẫn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vào</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mới</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87846" fill="hold"/>
                                        <p:tgtEl>
                                          <p:spTgt spid="6"/>
                                        </p:tgtEl>
                                      </p:cBhvr>
                                    </p:cmd>
                                  </p:childTnLst>
                                </p:cTn>
                              </p:par>
                            </p:childTnLst>
                          </p:cTn>
                        </p:par>
                      </p:childTnLst>
                    </p:cTn>
                  </p:par>
                </p:childTnLst>
              </p:cTn>
              <p:nextCondLst>
                <p:cond evt="onClick" delay="0">
                  <p:tgtEl>
                    <p:spTgt spid="6"/>
                  </p:tgtEl>
                </p:cond>
              </p:nextCondLst>
            </p:seq>
            <p:audio>
              <p:cMediaNode vol="100000">
                <p:cTn id="7" fill="hold" display="1">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222249" fill="hold"/>
                                        <p:tgtEl>
                                          <p:spTgt spid="9"/>
                                        </p:tgtEl>
                                      </p:cBhvr>
                                    </p:cmd>
                                  </p:childTnLst>
                                </p:cTn>
                              </p:par>
                            </p:childTnLst>
                          </p:cTn>
                        </p:par>
                      </p:childTnLst>
                    </p:cTn>
                  </p:par>
                </p:childTnLst>
              </p:cTn>
              <p:nextCondLst>
                <p:cond evt="onClick" delay="0">
                  <p:tgtEl>
                    <p:spTgt spid="9"/>
                  </p:tgtEl>
                </p:cond>
              </p:nextCondLst>
            </p:seq>
            <p:audio>
              <p:cMediaNode vol="100000">
                <p:cTn id="13" fill="hold" display="1">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030028" y="-4028123"/>
            <a:ext cx="10397490" cy="18455640"/>
          </a:xfrm>
          <a:prstGeom prst="rect">
            <a:avLst/>
          </a:prstGeom>
        </p:spPr>
      </p:pic>
      <p:sp>
        <p:nvSpPr>
          <p:cNvPr id="3" name="Freeform 6">
            <a:extLst>
              <a:ext uri="{FF2B5EF4-FFF2-40B4-BE49-F238E27FC236}">
                <a16:creationId xmlns:a16="http://schemas.microsoft.com/office/drawing/2014/main" id="{27DB6E89-5796-DFA7-6DC8-4B0AF4FC7D2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id="{9E42460D-4972-65E5-2DB0-F59F10A80C7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34F4CBD0-F2AC-CF79-57FB-23E2CDEF5F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9858808"/>
            <a:ext cx="9525000" cy="495300"/>
          </a:xfrm>
          <a:prstGeom prst="rect">
            <a:avLst/>
          </a:prstGeom>
        </p:spPr>
      </p:pic>
      <p:sp>
        <p:nvSpPr>
          <p:cNvPr id="10" name="Hộp Văn bản 9">
            <a:extLst>
              <a:ext uri="{FF2B5EF4-FFF2-40B4-BE49-F238E27FC236}">
                <a16:creationId xmlns:a16="http://schemas.microsoft.com/office/drawing/2014/main" id="{0FC3C8AB-D595-D4D2-B7DD-5568ED415602}"/>
              </a:ext>
            </a:extLst>
          </p:cNvPr>
          <p:cNvSpPr txBox="1"/>
          <p:nvPr/>
        </p:nvSpPr>
        <p:spPr>
          <a:xfrm>
            <a:off x="8001000" y="944807"/>
            <a:ext cx="22860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Tiết </a:t>
            </a:r>
            <a:r>
              <a:rPr lang="vi-VN" sz="4000" b="1" dirty="0">
                <a:solidFill>
                  <a:srgbClr val="C00000"/>
                </a:solidFill>
                <a:latin typeface="Times New Roman" panose="02020603050405020304" pitchFamily="18" charset="0"/>
              </a:rPr>
              <a:t>25</a:t>
            </a:r>
            <a:endPar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
        <p:nvSpPr>
          <p:cNvPr id="12" name="Freeform 4">
            <a:extLst>
              <a:ext uri="{FF2B5EF4-FFF2-40B4-BE49-F238E27FC236}">
                <a16:creationId xmlns:a16="http://schemas.microsoft.com/office/drawing/2014/main" id="{6D3DB193-CCCB-3A5E-3EC0-0A189155C258}"/>
              </a:ext>
            </a:extLst>
          </p:cNvPr>
          <p:cNvSpPr/>
          <p:nvPr/>
        </p:nvSpPr>
        <p:spPr>
          <a:xfrm>
            <a:off x="-749939" y="101286"/>
            <a:ext cx="2435620" cy="10608081"/>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6">
            <a:extLst>
              <a:ext uri="{FF2B5EF4-FFF2-40B4-BE49-F238E27FC236}">
                <a16:creationId xmlns:a16="http://schemas.microsoft.com/office/drawing/2014/main" id="{C06A67C1-69DA-8198-4F79-C9F4AD5C71D2}"/>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68DB9A14-D3A4-70A4-A48E-A60382A177E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858807"/>
            <a:ext cx="8991600" cy="495300"/>
          </a:xfrm>
          <a:prstGeom prst="rect">
            <a:avLst/>
          </a:prstGeom>
        </p:spPr>
      </p:pic>
      <p:sp>
        <p:nvSpPr>
          <p:cNvPr id="18" name="Hộp Văn bản 17">
            <a:extLst>
              <a:ext uri="{FF2B5EF4-FFF2-40B4-BE49-F238E27FC236}">
                <a16:creationId xmlns:a16="http://schemas.microsoft.com/office/drawing/2014/main" id="{FFCE52A3-FE02-2866-C134-946450BDACBD}"/>
              </a:ext>
            </a:extLst>
          </p:cNvPr>
          <p:cNvSpPr txBox="1"/>
          <p:nvPr/>
        </p:nvSpPr>
        <p:spPr>
          <a:xfrm>
            <a:off x="3581402" y="1743960"/>
            <a:ext cx="11430000" cy="1933286"/>
          </a:xfrm>
          <a:prstGeom prst="rect">
            <a:avLst/>
          </a:prstGeom>
          <a:noFill/>
        </p:spPr>
        <p:txBody>
          <a:bodyPr wrap="square">
            <a:spAutoFit/>
          </a:bodyPr>
          <a:lstStyle/>
          <a:p>
            <a:pPr marL="342900" lvl="0" indent="-342900">
              <a:lnSpc>
                <a:spcPct val="107000"/>
              </a:lnSpc>
              <a:buFont typeface="Times New Roman" panose="02020603050405020304" pitchFamily="18" charset="0"/>
              <a:buChar char="-"/>
            </a:pP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gõ</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điệu</a:t>
            </a:r>
            <a:endParaRPr lang="vi-VN"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p>
          <a:p>
            <a:pPr lvl="0">
              <a:lnSpc>
                <a:spcPct val="107000"/>
              </a:lnSpc>
              <a:spcAft>
                <a:spcPts val="800"/>
              </a:spcAft>
            </a:pP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Phước</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Reo</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vang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id="{278084ED-659D-EE11-4EAD-DA6F023069EE}"/>
              </a:ext>
            </a:extLst>
          </p:cNvPr>
          <p:cNvSpPr txBox="1"/>
          <p:nvPr/>
        </p:nvSpPr>
        <p:spPr>
          <a:xfrm>
            <a:off x="1905000" y="2538414"/>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rgbClr val="C00000"/>
                </a:solidFill>
                <a:latin typeface="Times New Roman" panose="02020603050405020304" pitchFamily="18" charset="0"/>
              </a:rPr>
              <a:t>Ôn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Nhạc cụ gõ hoặc nhạc cụ giai điệu</a:t>
            </a:r>
          </a:p>
        </p:txBody>
      </p:sp>
      <p:pic>
        <p:nvPicPr>
          <p:cNvPr id="7" name="Hình ảnh 5">
            <a:extLst>
              <a:ext uri="{FF2B5EF4-FFF2-40B4-BE49-F238E27FC236}">
                <a16:creationId xmlns:a16="http://schemas.microsoft.com/office/drawing/2014/main"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pic>
        <p:nvPicPr>
          <p:cNvPr id="4" name="Hình ảnh 3">
            <a:extLst>
              <a:ext uri="{FF2B5EF4-FFF2-40B4-BE49-F238E27FC236}">
                <a16:creationId xmlns:a16="http://schemas.microsoft.com/office/drawing/2014/main" id="{65CFBFC7-24ED-42CC-707F-0A5AF894FD37}"/>
              </a:ext>
            </a:extLst>
          </p:cNvPr>
          <p:cNvPicPr>
            <a:picLocks noChangeAspect="1"/>
          </p:cNvPicPr>
          <p:nvPr/>
        </p:nvPicPr>
        <p:blipFill>
          <a:blip r:embed="rId6"/>
          <a:stretch>
            <a:fillRect/>
          </a:stretch>
        </p:blipFill>
        <p:spPr>
          <a:xfrm>
            <a:off x="277990" y="1846730"/>
            <a:ext cx="17133710" cy="3352800"/>
          </a:xfrm>
          <a:prstGeom prst="rect">
            <a:avLst/>
          </a:prstGeom>
        </p:spPr>
      </p:pic>
      <p:sp>
        <p:nvSpPr>
          <p:cNvPr id="5" name="Freeform 6">
            <a:extLst>
              <a:ext uri="{FF2B5EF4-FFF2-40B4-BE49-F238E27FC236}">
                <a16:creationId xmlns:a16="http://schemas.microsoft.com/office/drawing/2014/main"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8" name="Freeform 6">
            <a:extLst>
              <a:ext uri="{FF2B5EF4-FFF2-40B4-BE49-F238E27FC236}">
                <a16:creationId xmlns:a16="http://schemas.microsoft.com/office/drawing/2014/main"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BB742EC1-4EB9-FD91-517F-0304DB095A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id="{367BD45F-4323-1C7E-9D52-8E2F5F0EB05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00" y="9791699"/>
            <a:ext cx="9905999" cy="495300"/>
          </a:xfrm>
          <a:prstGeom prst="rect">
            <a:avLst/>
          </a:prstGeom>
        </p:spPr>
      </p:pic>
      <p:pic>
        <p:nvPicPr>
          <p:cNvPr id="11" name="tri">
            <a:hlinkClick r:id="" action="ppaction://media"/>
            <a:extLst>
              <a:ext uri="{FF2B5EF4-FFF2-40B4-BE49-F238E27FC236}">
                <a16:creationId xmlns:a16="http://schemas.microsoft.com/office/drawing/2014/main" id="{8EC95A9C-9A6C-A056-4B37-A5F26680165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116300" y="2476499"/>
            <a:ext cx="1295400" cy="1295400"/>
          </a:xfrm>
          <a:prstGeom prst="rect">
            <a:avLst/>
          </a:prstGeom>
        </p:spPr>
      </p:pic>
      <p:sp>
        <p:nvSpPr>
          <p:cNvPr id="12" name="Hộp Văn bản 11">
            <a:extLst>
              <a:ext uri="{FF2B5EF4-FFF2-40B4-BE49-F238E27FC236}">
                <a16:creationId xmlns:a16="http://schemas.microsoft.com/office/drawing/2014/main" id="{5F9C3496-7A3D-D89E-3208-B8C25CAA0331}"/>
              </a:ext>
            </a:extLst>
          </p:cNvPr>
          <p:cNvSpPr txBox="1"/>
          <p:nvPr/>
        </p:nvSpPr>
        <p:spPr>
          <a:xfrm>
            <a:off x="-5247094" y="247036"/>
            <a:ext cx="14969319" cy="101566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err="1">
                <a:solidFill>
                  <a:srgbClr val="C00000"/>
                </a:solidFill>
                <a:latin typeface="Times New Roman" panose="02020603050405020304" pitchFamily="18" charset="0"/>
              </a:rPr>
              <a:t>Triangle</a:t>
            </a:r>
            <a:endPar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053" fill="hold"/>
                                        <p:tgtEl>
                                          <p:spTgt spid="11"/>
                                        </p:tgtEl>
                                      </p:cBhvr>
                                    </p:cmd>
                                  </p:childTnLst>
                                </p:cTn>
                              </p:par>
                            </p:childTnLst>
                          </p:cTn>
                        </p:par>
                      </p:childTnLst>
                    </p:cTn>
                  </p:par>
                </p:childTnLst>
              </p:cTn>
              <p:nextCondLst>
                <p:cond evt="onClick" delay="0">
                  <p:tgtEl>
                    <p:spTgt spid="11"/>
                  </p:tgtEl>
                </p:cond>
              </p:nextCondLst>
            </p:seq>
            <p:audio>
              <p:cMediaNode vol="100000">
                <p:cTn id="18" fill="hold" display="0">
                  <p:stCondLst>
                    <p:cond delay="indefinite"/>
                  </p:stCondLst>
                  <p:endCondLst>
                    <p:cond evt="onStopAudio" delay="0">
                      <p:tgtEl>
                        <p:sldTgt/>
                      </p:tgtEl>
                    </p:cond>
                  </p:endCondLst>
                </p:cTn>
                <p:tgtEl>
                  <p:spTgt spid="11"/>
                </p:tgtEl>
              </p:cMediaNode>
            </p:audi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6">
            <a:extLst>
              <a:ext uri="{FF2B5EF4-FFF2-40B4-BE49-F238E27FC236}">
                <a16:creationId xmlns:a16="http://schemas.microsoft.com/office/drawing/2014/main"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 name="Freeform 6">
            <a:extLst>
              <a:ext uri="{FF2B5EF4-FFF2-40B4-BE49-F238E27FC236}">
                <a16:creationId xmlns:a16="http://schemas.microsoft.com/office/drawing/2014/main"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BB742EC1-4EB9-FD91-517F-0304DB095A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id="{367BD45F-4323-1C7E-9D52-8E2F5F0EB05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8600" y="9791699"/>
            <a:ext cx="9905999" cy="495300"/>
          </a:xfrm>
          <a:prstGeom prst="rect">
            <a:avLst/>
          </a:prstGeom>
        </p:spPr>
      </p:pic>
      <p:pic>
        <p:nvPicPr>
          <p:cNvPr id="12" name="Hình ảnh 11">
            <a:extLst>
              <a:ext uri="{FF2B5EF4-FFF2-40B4-BE49-F238E27FC236}">
                <a16:creationId xmlns:a16="http://schemas.microsoft.com/office/drawing/2014/main" id="{5986923F-C8E7-8970-288C-9EA3C2F82BD2}"/>
              </a:ext>
            </a:extLst>
          </p:cNvPr>
          <p:cNvPicPr>
            <a:picLocks noChangeAspect="1"/>
          </p:cNvPicPr>
          <p:nvPr/>
        </p:nvPicPr>
        <p:blipFill>
          <a:blip r:embed="rId14"/>
          <a:stretch>
            <a:fillRect/>
          </a:stretch>
        </p:blipFill>
        <p:spPr>
          <a:xfrm>
            <a:off x="0" y="3169546"/>
            <a:ext cx="17449800" cy="2057400"/>
          </a:xfrm>
          <a:prstGeom prst="rect">
            <a:avLst/>
          </a:prstGeom>
        </p:spPr>
      </p:pic>
      <p:sp>
        <p:nvSpPr>
          <p:cNvPr id="13" name="Hộp Văn bản 12">
            <a:extLst>
              <a:ext uri="{FF2B5EF4-FFF2-40B4-BE49-F238E27FC236}">
                <a16:creationId xmlns:a16="http://schemas.microsoft.com/office/drawing/2014/main" id="{6DABF149-60AE-5BC2-8289-0F770B72F8E6}"/>
              </a:ext>
            </a:extLst>
          </p:cNvPr>
          <p:cNvSpPr txBox="1"/>
          <p:nvPr/>
        </p:nvSpPr>
        <p:spPr>
          <a:xfrm>
            <a:off x="-5247094" y="247036"/>
            <a:ext cx="14969319" cy="101566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err="1">
                <a:solidFill>
                  <a:srgbClr val="C00000"/>
                </a:solidFill>
                <a:latin typeface="Times New Roman" panose="02020603050405020304" pitchFamily="18" charset="0"/>
              </a:rPr>
              <a:t>Maracas</a:t>
            </a:r>
            <a:endPar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pic>
        <p:nvPicPr>
          <p:cNvPr id="14" name="mara">
            <a:hlinkClick r:id="" action="ppaction://media"/>
            <a:extLst>
              <a:ext uri="{FF2B5EF4-FFF2-40B4-BE49-F238E27FC236}">
                <a16:creationId xmlns:a16="http://schemas.microsoft.com/office/drawing/2014/main" id="{6E3D87FD-124F-D5A0-7576-97DACA11057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439901" y="1469817"/>
            <a:ext cx="1028699" cy="1028699"/>
          </a:xfrm>
          <a:prstGeom prst="rect">
            <a:avLst/>
          </a:prstGeom>
        </p:spPr>
      </p:pic>
    </p:spTree>
    <p:extLst>
      <p:ext uri="{BB962C8B-B14F-4D97-AF65-F5344CB8AC3E}">
        <p14:creationId xmlns:p14="http://schemas.microsoft.com/office/powerpoint/2010/main" val="42426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083" fill="hold"/>
                                        <p:tgtEl>
                                          <p:spTgt spid="14"/>
                                        </p:tgtEl>
                                      </p:cBhvr>
                                    </p:cmd>
                                  </p:childTnLst>
                                </p:cTn>
                              </p:par>
                            </p:childTnLst>
                          </p:cTn>
                        </p:par>
                      </p:childTnLst>
                    </p:cTn>
                  </p:par>
                </p:childTnLst>
              </p:cTn>
              <p:nextCondLst>
                <p:cond evt="onClick" delay="0">
                  <p:tgtEl>
                    <p:spTgt spid="14"/>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DF20B03-C695-EFC4-D716-9B3167B58EE3}"/>
              </a:ext>
            </a:extLst>
          </p:cNvPr>
          <p:cNvSpPr/>
          <p:nvPr/>
        </p:nvSpPr>
        <p:spPr>
          <a:xfrm>
            <a:off x="-685800" y="10287000"/>
            <a:ext cx="7048908" cy="3429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11">
            <a:extLst>
              <a:ext uri="{FF2B5EF4-FFF2-40B4-BE49-F238E27FC236}">
                <a16:creationId xmlns:a16="http://schemas.microsoft.com/office/drawing/2014/main" id="{033A271C-E323-6FC6-1372-5B18171E2C8A}"/>
              </a:ext>
            </a:extLst>
          </p:cNvPr>
          <p:cNvSpPr/>
          <p:nvPr/>
        </p:nvSpPr>
        <p:spPr>
          <a:xfrm>
            <a:off x="10439400" y="10172168"/>
            <a:ext cx="7048908" cy="284042"/>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1">
            <a:extLst>
              <a:ext uri="{FF2B5EF4-FFF2-40B4-BE49-F238E27FC236}">
                <a16:creationId xmlns:a16="http://schemas.microsoft.com/office/drawing/2014/main" id="{32380DF1-C968-D6BA-AA7E-7271F31AAB39}"/>
              </a:ext>
            </a:extLst>
          </p:cNvPr>
          <p:cNvSpPr/>
          <p:nvPr/>
        </p:nvSpPr>
        <p:spPr>
          <a:xfrm>
            <a:off x="4858057" y="10193458"/>
            <a:ext cx="7048908" cy="284042"/>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1">
            <a:extLst>
              <a:ext uri="{FF2B5EF4-FFF2-40B4-BE49-F238E27FC236}">
                <a16:creationId xmlns:a16="http://schemas.microsoft.com/office/drawing/2014/main" id="{D2B1E1B9-6FF9-DAE7-B67C-00F6A51FB916}"/>
              </a:ext>
            </a:extLst>
          </p:cNvPr>
          <p:cNvSpPr/>
          <p:nvPr/>
        </p:nvSpPr>
        <p:spPr>
          <a:xfrm>
            <a:off x="12649200" y="10134600"/>
            <a:ext cx="7048908" cy="3429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Hình ảnh 9">
            <a:extLst>
              <a:ext uri="{FF2B5EF4-FFF2-40B4-BE49-F238E27FC236}">
                <a16:creationId xmlns:a16="http://schemas.microsoft.com/office/drawing/2014/main" id="{2FC4063D-DB07-4095-9738-A230DE8D4208}"/>
              </a:ext>
            </a:extLst>
          </p:cNvPr>
          <p:cNvPicPr>
            <a:picLocks noChangeAspect="1"/>
          </p:cNvPicPr>
          <p:nvPr/>
        </p:nvPicPr>
        <p:blipFill>
          <a:blip r:embed="rId6"/>
          <a:stretch>
            <a:fillRect/>
          </a:stretch>
        </p:blipFill>
        <p:spPr>
          <a:xfrm>
            <a:off x="76200" y="571500"/>
            <a:ext cx="18211800" cy="9410700"/>
          </a:xfrm>
          <a:prstGeom prst="rect">
            <a:avLst/>
          </a:prstGeom>
        </p:spPr>
      </p:pic>
      <p:pic>
        <p:nvPicPr>
          <p:cNvPr id="11" name="Picture 2">
            <a:extLst>
              <a:ext uri="{FF2B5EF4-FFF2-40B4-BE49-F238E27FC236}">
                <a16:creationId xmlns:a16="http://schemas.microsoft.com/office/drawing/2014/main" id="{80E31B72-3FD3-5184-6DB9-3A5257FA9891}"/>
              </a:ext>
            </a:extLst>
          </p:cNvPr>
          <p:cNvPicPr>
            <a:picLocks noChangeAspect="1"/>
          </p:cNvPicPr>
          <p:nvPr/>
        </p:nvPicPr>
        <p:blipFill>
          <a:blip r:embed="rId7"/>
          <a:srcRect/>
          <a:stretch>
            <a:fillRect/>
          </a:stretch>
        </p:blipFill>
        <p:spPr>
          <a:xfrm>
            <a:off x="304800" y="14567"/>
            <a:ext cx="1015700" cy="1011891"/>
          </a:xfrm>
          <a:prstGeom prst="rect">
            <a:avLst/>
          </a:prstGeom>
        </p:spPr>
      </p:pic>
      <p:sp>
        <p:nvSpPr>
          <p:cNvPr id="12" name="Hộp Văn bản 11">
            <a:extLst>
              <a:ext uri="{FF2B5EF4-FFF2-40B4-BE49-F238E27FC236}">
                <a16:creationId xmlns:a16="http://schemas.microsoft.com/office/drawing/2014/main" id="{70515E2B-BD6F-1A45-2848-518690579379}"/>
              </a:ext>
            </a:extLst>
          </p:cNvPr>
          <p:cNvSpPr txBox="1"/>
          <p:nvPr/>
        </p:nvSpPr>
        <p:spPr>
          <a:xfrm>
            <a:off x="3805164" y="1314600"/>
            <a:ext cx="1580566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đẹp      lắm,            quấn  quýt    bên   nhau         thật     vui.</a:t>
            </a:r>
          </a:p>
        </p:txBody>
      </p:sp>
      <p:sp>
        <p:nvSpPr>
          <p:cNvPr id="13" name="Hộp Văn bản 12">
            <a:extLst>
              <a:ext uri="{FF2B5EF4-FFF2-40B4-BE49-F238E27FC236}">
                <a16:creationId xmlns:a16="http://schemas.microsoft.com/office/drawing/2014/main" id="{6C3601F2-C7F0-575A-AED7-54070E4E2051}"/>
              </a:ext>
            </a:extLst>
          </p:cNvPr>
          <p:cNvSpPr txBox="1"/>
          <p:nvPr/>
        </p:nvSpPr>
        <p:spPr>
          <a:xfrm>
            <a:off x="1581957" y="2297033"/>
            <a:ext cx="173453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Hồn nhiên như gió      như     mây.        Tươi đẹp như bướm,    như     hoa.</a:t>
            </a:r>
          </a:p>
        </p:txBody>
      </p:sp>
      <p:sp>
        <p:nvSpPr>
          <p:cNvPr id="14" name="Hộp Văn bản 13">
            <a:extLst>
              <a:ext uri="{FF2B5EF4-FFF2-40B4-BE49-F238E27FC236}">
                <a16:creationId xmlns:a16="http://schemas.microsoft.com/office/drawing/2014/main" id="{783DFF8C-50B1-490B-CBF5-84DC0070581D}"/>
              </a:ext>
            </a:extLst>
          </p:cNvPr>
          <p:cNvSpPr txBox="1"/>
          <p:nvPr/>
        </p:nvSpPr>
        <p:spPr>
          <a:xfrm>
            <a:off x="2667000" y="3387499"/>
            <a:ext cx="169438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Tình   bạn   chúng  em           đẹp       quá,                gắn     bó       như    cây            với     cành.</a:t>
            </a:r>
          </a:p>
        </p:txBody>
      </p:sp>
      <p:sp>
        <p:nvSpPr>
          <p:cNvPr id="15" name="Hộp Văn bản 14">
            <a:extLst>
              <a:ext uri="{FF2B5EF4-FFF2-40B4-BE49-F238E27FC236}">
                <a16:creationId xmlns:a16="http://schemas.microsoft.com/office/drawing/2014/main" id="{ACC89EFE-B4E8-65AD-0F8B-95233CD688DC}"/>
              </a:ext>
            </a:extLst>
          </p:cNvPr>
          <p:cNvSpPr txBox="1"/>
          <p:nvPr/>
        </p:nvSpPr>
        <p:spPr>
          <a:xfrm>
            <a:off x="1104900" y="4279070"/>
            <a:ext cx="18669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Yêu mến nhau như        đàn    chim,           ríu   rít  muôn  ngàn   chuyện   vui.</a:t>
            </a:r>
          </a:p>
        </p:txBody>
      </p:sp>
      <p:sp>
        <p:nvSpPr>
          <p:cNvPr id="16" name="Hộp Văn bản 15">
            <a:extLst>
              <a:ext uri="{FF2B5EF4-FFF2-40B4-BE49-F238E27FC236}">
                <a16:creationId xmlns:a16="http://schemas.microsoft.com/office/drawing/2014/main" id="{523C939C-33F0-B6E7-0CA0-2A046E283643}"/>
              </a:ext>
            </a:extLst>
          </p:cNvPr>
          <p:cNvSpPr txBox="1"/>
          <p:nvPr/>
        </p:nvSpPr>
        <p:spPr>
          <a:xfrm>
            <a:off x="747129" y="5359145"/>
            <a:ext cx="15925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đẹp   như  giấc              mơ.</a:t>
            </a:r>
          </a:p>
        </p:txBody>
      </p:sp>
      <p:sp>
        <p:nvSpPr>
          <p:cNvPr id="17" name="Hộp Văn bản 16">
            <a:extLst>
              <a:ext uri="{FF2B5EF4-FFF2-40B4-BE49-F238E27FC236}">
                <a16:creationId xmlns:a16="http://schemas.microsoft.com/office/drawing/2014/main" id="{98949A80-0FA2-5DF3-93DF-E46869E9B807}"/>
              </a:ext>
            </a:extLst>
          </p:cNvPr>
          <p:cNvSpPr txBox="1"/>
          <p:nvPr/>
        </p:nvSpPr>
        <p:spPr>
          <a:xfrm>
            <a:off x="2362200" y="6428846"/>
            <a:ext cx="153834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thắm    hồng      cuộc  sống.</a:t>
            </a:r>
          </a:p>
        </p:txBody>
      </p:sp>
      <p:sp>
        <p:nvSpPr>
          <p:cNvPr id="18" name="Hộp Văn bản 17">
            <a:extLst>
              <a:ext uri="{FF2B5EF4-FFF2-40B4-BE49-F238E27FC236}">
                <a16:creationId xmlns:a16="http://schemas.microsoft.com/office/drawing/2014/main" id="{F40429DE-62EF-370D-D4A9-682C293926CE}"/>
              </a:ext>
            </a:extLst>
          </p:cNvPr>
          <p:cNvSpPr txBox="1"/>
          <p:nvPr/>
        </p:nvSpPr>
        <p:spPr>
          <a:xfrm>
            <a:off x="4495800" y="7447483"/>
            <a:ext cx="17145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Mai        đây          chúng       em              lớn         lên,              dù      cách     xa</a:t>
            </a:r>
          </a:p>
        </p:txBody>
      </p:sp>
      <p:sp>
        <p:nvSpPr>
          <p:cNvPr id="19" name="Hộp Văn bản 18">
            <a:extLst>
              <a:ext uri="{FF2B5EF4-FFF2-40B4-BE49-F238E27FC236}">
                <a16:creationId xmlns:a16="http://schemas.microsoft.com/office/drawing/2014/main" id="{1B1C88AD-DEE9-ED65-C6F5-90656D7182AC}"/>
              </a:ext>
            </a:extLst>
          </p:cNvPr>
          <p:cNvSpPr txBox="1"/>
          <p:nvPr/>
        </p:nvSpPr>
        <p:spPr>
          <a:xfrm>
            <a:off x="1828800" y="8597002"/>
            <a:ext cx="17602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nhau        bốn      phương,    lòng      em      vẫn           luôn          nhớ     hoài            bao       kỉ        niệm</a:t>
            </a:r>
          </a:p>
        </p:txBody>
      </p:sp>
      <p:sp>
        <p:nvSpPr>
          <p:cNvPr id="20" name="Hộp Văn bản 19">
            <a:extLst>
              <a:ext uri="{FF2B5EF4-FFF2-40B4-BE49-F238E27FC236}">
                <a16:creationId xmlns:a16="http://schemas.microsoft.com/office/drawing/2014/main" id="{A4D080CE-825B-0CE5-0C80-287A9E283032}"/>
              </a:ext>
            </a:extLst>
          </p:cNvPr>
          <p:cNvSpPr txBox="1"/>
          <p:nvPr/>
        </p:nvSpPr>
        <p:spPr>
          <a:xfrm>
            <a:off x="1453508" y="9667594"/>
            <a:ext cx="17602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đẹp.       Tình bạn tuổi   thơ.                          ….đẹp .                                  Tình bạn tuổi thơ.</a:t>
            </a:r>
          </a:p>
        </p:txBody>
      </p:sp>
      <p:sp>
        <p:nvSpPr>
          <p:cNvPr id="21" name="Hộp Văn bản 20">
            <a:extLst>
              <a:ext uri="{FF2B5EF4-FFF2-40B4-BE49-F238E27FC236}">
                <a16:creationId xmlns:a16="http://schemas.microsoft.com/office/drawing/2014/main" id="{7986C5BB-9473-D56D-5CEF-AB8865DCEAF9}"/>
              </a:ext>
            </a:extLst>
          </p:cNvPr>
          <p:cNvSpPr txBox="1"/>
          <p:nvPr/>
        </p:nvSpPr>
        <p:spPr>
          <a:xfrm>
            <a:off x="5410200" y="-49584"/>
            <a:ext cx="83058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Tình bạn tuổi thơ</a:t>
            </a:r>
          </a:p>
        </p:txBody>
      </p:sp>
      <p:sp>
        <p:nvSpPr>
          <p:cNvPr id="22" name="Hộp Văn bản 21">
            <a:extLst>
              <a:ext uri="{FF2B5EF4-FFF2-40B4-BE49-F238E27FC236}">
                <a16:creationId xmlns:a16="http://schemas.microsoft.com/office/drawing/2014/main" id="{78DA2DD7-DFA5-BF2E-81D6-2D7D29550D4E}"/>
              </a:ext>
            </a:extLst>
          </p:cNvPr>
          <p:cNvSpPr txBox="1"/>
          <p:nvPr/>
        </p:nvSpPr>
        <p:spPr>
          <a:xfrm>
            <a:off x="11658600" y="287070"/>
            <a:ext cx="8305800" cy="461665"/>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Nhạc và lời: Nguyễn Quốc Việt</a:t>
            </a:r>
          </a:p>
        </p:txBody>
      </p:sp>
      <p:sp>
        <p:nvSpPr>
          <p:cNvPr id="23" name="Hộp Văn bản 22">
            <a:extLst>
              <a:ext uri="{FF2B5EF4-FFF2-40B4-BE49-F238E27FC236}">
                <a16:creationId xmlns:a16="http://schemas.microsoft.com/office/drawing/2014/main" id="{68241B1C-6846-DFE4-0868-44025700B2C7}"/>
              </a:ext>
            </a:extLst>
          </p:cNvPr>
          <p:cNvSpPr txBox="1"/>
          <p:nvPr/>
        </p:nvSpPr>
        <p:spPr>
          <a:xfrm>
            <a:off x="2324100" y="381532"/>
            <a:ext cx="8305800" cy="40011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Hơi nhanh-vui tươi</a:t>
            </a:r>
          </a:p>
        </p:txBody>
      </p:sp>
      <p:pic>
        <p:nvPicPr>
          <p:cNvPr id="24" name="tinh ban tuoi tho lop 4">
            <a:hlinkClick r:id="" action="ppaction://media"/>
            <a:extLst>
              <a:ext uri="{FF2B5EF4-FFF2-40B4-BE49-F238E27FC236}">
                <a16:creationId xmlns:a16="http://schemas.microsoft.com/office/drawing/2014/main" id="{07B3B4BB-87F0-46D8-A753-554BCF6006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5345" y="964121"/>
            <a:ext cx="935254" cy="935254"/>
          </a:xfrm>
          <a:prstGeom prst="rect">
            <a:avLst/>
          </a:prstGeom>
        </p:spPr>
      </p:pic>
    </p:spTree>
    <p:extLst>
      <p:ext uri="{BB962C8B-B14F-4D97-AF65-F5344CB8AC3E}">
        <p14:creationId xmlns:p14="http://schemas.microsoft.com/office/powerpoint/2010/main" val="8848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43173" fill="hold"/>
                                        <p:tgtEl>
                                          <p:spTgt spid="24"/>
                                        </p:tgtEl>
                                      </p:cBhvr>
                                    </p:cmd>
                                  </p:childTnLst>
                                </p:cTn>
                              </p:par>
                            </p:childTnLst>
                          </p:cTn>
                        </p:par>
                      </p:childTnLst>
                    </p:cTn>
                  </p:par>
                </p:childTnLst>
              </p:cTn>
              <p:nextCondLst>
                <p:cond evt="onClick" delay="0">
                  <p:tgtEl>
                    <p:spTgt spid="24"/>
                  </p:tgtEl>
                </p:cond>
              </p:nextCondLst>
            </p:seq>
            <p:audio>
              <p:cMediaNode vol="80000">
                <p:cTn id="40" fill="hold" display="0">
                  <p:stCondLst>
                    <p:cond delay="indefinite"/>
                  </p:stCondLst>
                  <p:endCondLst>
                    <p:cond evt="onStopAudio" delay="0">
                      <p:tgtEl>
                        <p:sldTgt/>
                      </p:tgtEl>
                    </p:cond>
                  </p:endCondLst>
                </p:cTn>
                <p:tgtEl>
                  <p:spTgt spid="24"/>
                </p:tgtEl>
              </p:cMediaNode>
            </p:audio>
          </p:childTnLst>
        </p:cTn>
      </p:par>
    </p:tnLst>
    <p:bldLst>
      <p:bldP spid="12" grpId="0"/>
      <p:bldP spid="13" grpId="0"/>
      <p:bldP spid="14" grpId="0"/>
      <p:bldP spid="15" grpId="0"/>
      <p:bldP spid="16" grpId="0"/>
      <p:bldP spid="17" grpId="0"/>
      <p:bldP spid="18" grpId="0"/>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669</Words>
  <Application>Microsoft Office PowerPoint</Application>
  <PresentationFormat>Custom</PresentationFormat>
  <Paragraphs>52</Paragraphs>
  <Slides>17</Slides>
  <Notes>1</Notes>
  <HiddenSlides>0</HiddenSlides>
  <MMClips>9</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17</vt:i4>
      </vt:variant>
    </vt:vector>
  </HeadingPairs>
  <TitlesOfParts>
    <vt:vector size="23" baseType="lpstr">
      <vt:lpstr>Calibri</vt:lpstr>
      <vt:lpstr>Times New Roman</vt:lpstr>
      <vt:lpstr>Arial</vt:lpstr>
      <vt:lpstr>Office Theme</vt:lpstr>
      <vt:lpstr>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Administrator</dc:creator>
  <cp:lastModifiedBy>Admin</cp:lastModifiedBy>
  <cp:revision>9</cp:revision>
  <dcterms:created xsi:type="dcterms:W3CDTF">2006-08-16T00:00:00Z</dcterms:created>
  <dcterms:modified xsi:type="dcterms:W3CDTF">2025-04-02T02:59:00Z</dcterms:modified>
  <dc:identifier>DAFkcaUwdwg</dc:identifier>
</cp:coreProperties>
</file>