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89" r:id="rId3"/>
    <p:sldId id="258" r:id="rId4"/>
    <p:sldId id="260" r:id="rId5"/>
    <p:sldId id="262" r:id="rId6"/>
    <p:sldId id="263" r:id="rId7"/>
    <p:sldId id="332" r:id="rId8"/>
    <p:sldId id="291" r:id="rId9"/>
    <p:sldId id="318" r:id="rId10"/>
    <p:sldId id="315" r:id="rId11"/>
    <p:sldId id="336" r:id="rId12"/>
    <p:sldId id="337" r:id="rId13"/>
    <p:sldId id="301" r:id="rId14"/>
    <p:sldId id="321" r:id="rId15"/>
    <p:sldId id="322" r:id="rId16"/>
    <p:sldId id="334" r:id="rId17"/>
    <p:sldId id="338" r:id="rId18"/>
    <p:sldId id="339" r:id="rId19"/>
    <p:sldId id="324" r:id="rId20"/>
    <p:sldId id="340" r:id="rId21"/>
    <p:sldId id="341" r:id="rId22"/>
    <p:sldId id="331" r:id="rId23"/>
    <p:sldId id="30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2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AC0C1-0C03-43EB-A85F-75756A86485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424A4-AE18-4FA8-9438-E57F932A5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1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85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990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513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887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950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691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399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251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789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67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75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45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729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33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006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121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254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83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4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58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08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A327F-81D7-4126-85C5-15C0D509B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74B581-A09A-410F-BC05-62E1F9C73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74BAC-7B84-458D-9220-7C126DDA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1C044-E3E0-44C2-86DB-D84B22E14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54D6F-0E8A-47AF-A09B-F2A62980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19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C0BE-12BB-43E1-9ABB-4151FECD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DC680-3B9C-4C51-9AA7-210139111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482F4-FB21-4DCF-AD00-C1C0CCB2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30D3C-9B85-4CD9-9393-9EFF2692E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FBD30-EFB0-4176-9CDC-50BEC046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28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4186A-0217-440C-86C5-1B9CB609A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3E21A-AD8E-46F3-85B2-6849C50C4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C4DE9-5A2C-486A-BFAD-1507940F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D6435-106F-4ACF-BC86-79B28032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BBA3E-1A6C-4349-AEC8-646AD2CD5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22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BDA86-0968-4DFD-A3F1-2B728153A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053AE-2048-4C9D-A74B-B55E49D76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9F789-211B-4DDB-9223-C582B364E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D70FC-DC5F-44F7-8F0B-F540821C1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45741-3AA7-4F32-B2D5-0F1040D73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20DF8-2704-4470-B445-CC9779D62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59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BCF71-CB77-4F03-BC32-14319BBF7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490A0-C51F-4AEA-8900-201015D5E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49F79-BA40-4669-BDB5-4CF0ACC75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9179D-F2A1-4F22-ABCB-2A69C88D6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B8E59-2F19-46FB-820D-36F8DD000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62DF71-C6F9-4FA4-B13D-E640E0D6A2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9E5557-9DB2-4ADE-B31F-BF42A1A2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B5B0B1-BF82-487B-BE78-776B6807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76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DE6F-DBA5-4CF4-AA47-E05B2CCF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DBB63-5AEE-4882-9EB0-5E8E686862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9861-E5C6-4BA0-A4A6-EEDD9B0F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F3AEE9-6D0D-4A71-AA13-07D836D6E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22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8AAA8F-E5D2-4AB8-B7DB-DDF42903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84748D-DF3D-4127-909B-3E43458F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9C680-8827-4BD3-8FE3-0D54C76F8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57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FF94-436A-412F-84C1-836747AAF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12F8F-0711-41AE-BF03-C0D7BBD9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8A8E2-9F3E-48D3-8981-514BE48AD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A8338-B490-4D53-9E69-5D3C1CE52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464D9-9948-4987-9527-7C89BE2CF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9BE96-2774-44F2-9A52-CC432BB4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8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60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1A344-4DCB-4165-B0D2-87150D39B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7388E4-A740-4980-A0E9-9AD8402C6B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8F599F-ABCB-4BFB-8BE6-11DAD797E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273A7-C200-4F09-B06F-168C937E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28CF3-21CB-4154-9EA8-1043F5D40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1860E-32BB-4C34-B8E0-E4755875E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09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215E-606B-4129-BBEF-C8376E46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EFDB52-12F3-45A3-A26C-390DAAF4D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F9281-6579-4DDB-BE14-308073199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8D1AA-2EA8-4F20-B9F4-796E879C0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0E073-870C-4E04-BC1D-F0BFC7FCA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92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BF1693-B64D-4BE7-B234-F3A541506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12CAB-FFA6-4320-8E38-681C6B30A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F1C58-7E87-4235-A9AF-20B023989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808EF-D98E-4B6E-8637-78A6D8247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49F90-C46F-4CEA-ACC9-DE6F687E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5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48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73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87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99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68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0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65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583DA86F-1642-8BD5-DBC4-B966D52133B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542925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8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26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6.png"/><Relationship Id="rId4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4C51C9-1A17-5DA3-A8B5-D7AE78FCCD44}"/>
              </a:ext>
            </a:extLst>
          </p:cNvPr>
          <p:cNvGrpSpPr/>
          <p:nvPr/>
        </p:nvGrpSpPr>
        <p:grpSpPr>
          <a:xfrm>
            <a:off x="2644726" y="1446144"/>
            <a:ext cx="6752492" cy="3965712"/>
            <a:chOff x="2988212" y="1446144"/>
            <a:chExt cx="6075908" cy="3965712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5294157" y="4207895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BD4E0CFC-3C19-4A46-8145-DD4F0BA21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88212" y="1446144"/>
              <a:ext cx="6075908" cy="396571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2353160-07CB-1D1E-AAAD-60CA9F2E7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9974" y="1856942"/>
            <a:ext cx="4035902" cy="1201016"/>
          </a:xfrm>
          <a:prstGeom prst="rect">
            <a:avLst/>
          </a:prstGeom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B273A1A8-0BAC-4BE5-8040-51E7AAE118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542925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5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C7BA6E-4412-3E9A-97E5-A92C1999D8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020" y="-71725"/>
            <a:ext cx="5985980" cy="57557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7C8FE99-D541-EA9B-C818-88B7C7E7F8C0}"/>
              </a:ext>
            </a:extLst>
          </p:cNvPr>
          <p:cNvGrpSpPr/>
          <p:nvPr/>
        </p:nvGrpSpPr>
        <p:grpSpPr>
          <a:xfrm>
            <a:off x="6124575" y="973316"/>
            <a:ext cx="152400" cy="3697066"/>
            <a:chOff x="5562600" y="2246534"/>
            <a:chExt cx="152400" cy="36970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54D25D9-2583-F851-DEF9-16AF39032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A9C52F7-206D-1062-DF73-33800AD68B5A}"/>
                </a:ext>
              </a:extLst>
            </p:cNvPr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6C73F5-9FEF-2931-722B-FA4EB167385D}"/>
              </a:ext>
            </a:extLst>
          </p:cNvPr>
          <p:cNvSpPr/>
          <p:nvPr/>
        </p:nvSpPr>
        <p:spPr>
          <a:xfrm>
            <a:off x="4953000" y="5467350"/>
            <a:ext cx="2850364" cy="1028700"/>
          </a:xfrm>
          <a:custGeom>
            <a:avLst/>
            <a:gdLst>
              <a:gd name="connsiteX0" fmla="*/ 0 w 2850364"/>
              <a:gd name="connsiteY0" fmla="*/ 171453 h 1028700"/>
              <a:gd name="connsiteX1" fmla="*/ 171453 w 2850364"/>
              <a:gd name="connsiteY1" fmla="*/ 0 h 1028700"/>
              <a:gd name="connsiteX2" fmla="*/ 2678911 w 2850364"/>
              <a:gd name="connsiteY2" fmla="*/ 0 h 1028700"/>
              <a:gd name="connsiteX3" fmla="*/ 2850364 w 2850364"/>
              <a:gd name="connsiteY3" fmla="*/ 171453 h 1028700"/>
              <a:gd name="connsiteX4" fmla="*/ 2850364 w 2850364"/>
              <a:gd name="connsiteY4" fmla="*/ 857247 h 1028700"/>
              <a:gd name="connsiteX5" fmla="*/ 2678911 w 2850364"/>
              <a:gd name="connsiteY5" fmla="*/ 1028700 h 1028700"/>
              <a:gd name="connsiteX6" fmla="*/ 171453 w 2850364"/>
              <a:gd name="connsiteY6" fmla="*/ 1028700 h 1028700"/>
              <a:gd name="connsiteX7" fmla="*/ 0 w 2850364"/>
              <a:gd name="connsiteY7" fmla="*/ 857247 h 1028700"/>
              <a:gd name="connsiteX8" fmla="*/ 0 w 2850364"/>
              <a:gd name="connsiteY8" fmla="*/ 171453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0364" h="1028700" fill="none" extrusionOk="0">
                <a:moveTo>
                  <a:pt x="0" y="171453"/>
                </a:moveTo>
                <a:cubicBezTo>
                  <a:pt x="-13413" y="71153"/>
                  <a:pt x="86673" y="11282"/>
                  <a:pt x="171453" y="0"/>
                </a:cubicBezTo>
                <a:cubicBezTo>
                  <a:pt x="1127879" y="-61902"/>
                  <a:pt x="1502931" y="-101778"/>
                  <a:pt x="2678911" y="0"/>
                </a:cubicBezTo>
                <a:cubicBezTo>
                  <a:pt x="2769583" y="-1260"/>
                  <a:pt x="2853776" y="72215"/>
                  <a:pt x="2850364" y="171453"/>
                </a:cubicBezTo>
                <a:cubicBezTo>
                  <a:pt x="2790130" y="361346"/>
                  <a:pt x="2878609" y="747156"/>
                  <a:pt x="2850364" y="857247"/>
                </a:cubicBezTo>
                <a:cubicBezTo>
                  <a:pt x="2844461" y="949048"/>
                  <a:pt x="2772669" y="1024389"/>
                  <a:pt x="2678911" y="1028700"/>
                </a:cubicBezTo>
                <a:cubicBezTo>
                  <a:pt x="2090165" y="886308"/>
                  <a:pt x="762930" y="1139801"/>
                  <a:pt x="171453" y="1028700"/>
                </a:cubicBezTo>
                <a:cubicBezTo>
                  <a:pt x="66874" y="1033647"/>
                  <a:pt x="-3259" y="966799"/>
                  <a:pt x="0" y="857247"/>
                </a:cubicBezTo>
                <a:cubicBezTo>
                  <a:pt x="-47443" y="609544"/>
                  <a:pt x="-26879" y="482243"/>
                  <a:pt x="0" y="171453"/>
                </a:cubicBezTo>
                <a:close/>
              </a:path>
              <a:path w="2850364" h="1028700" stroke="0" extrusionOk="0">
                <a:moveTo>
                  <a:pt x="0" y="171453"/>
                </a:moveTo>
                <a:cubicBezTo>
                  <a:pt x="-9675" y="63975"/>
                  <a:pt x="71920" y="-8099"/>
                  <a:pt x="171453" y="0"/>
                </a:cubicBezTo>
                <a:cubicBezTo>
                  <a:pt x="1077746" y="-164947"/>
                  <a:pt x="1964063" y="-52288"/>
                  <a:pt x="2678911" y="0"/>
                </a:cubicBezTo>
                <a:cubicBezTo>
                  <a:pt x="2773391" y="-3311"/>
                  <a:pt x="2844924" y="77633"/>
                  <a:pt x="2850364" y="171453"/>
                </a:cubicBezTo>
                <a:cubicBezTo>
                  <a:pt x="2821779" y="437660"/>
                  <a:pt x="2868308" y="737724"/>
                  <a:pt x="2850364" y="857247"/>
                </a:cubicBezTo>
                <a:cubicBezTo>
                  <a:pt x="2855812" y="958972"/>
                  <a:pt x="2772942" y="1027499"/>
                  <a:pt x="2678911" y="1028700"/>
                </a:cubicBezTo>
                <a:cubicBezTo>
                  <a:pt x="2148733" y="1187241"/>
                  <a:pt x="1047091" y="886864"/>
                  <a:pt x="171453" y="1028700"/>
                </a:cubicBezTo>
                <a:cubicBezTo>
                  <a:pt x="75703" y="1047299"/>
                  <a:pt x="3192" y="950828"/>
                  <a:pt x="0" y="857247"/>
                </a:cubicBezTo>
                <a:cubicBezTo>
                  <a:pt x="-34083" y="595381"/>
                  <a:pt x="-52662" y="301105"/>
                  <a:pt x="0" y="17145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Calibri"/>
              </a:rPr>
              <a:t>5 </a:t>
            </a:r>
            <a:r>
              <a:rPr lang="en-US" sz="3600" dirty="0" err="1">
                <a:solidFill>
                  <a:srgbClr val="002060"/>
                </a:solidFill>
                <a:latin typeface="Calibri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libri"/>
              </a:rPr>
              <a:t> 43 </a:t>
            </a:r>
            <a:r>
              <a:rPr lang="en-US" sz="3600" dirty="0" err="1">
                <a:solidFill>
                  <a:srgbClr val="002060"/>
                </a:solidFill>
                <a:latin typeface="Calibri"/>
              </a:rPr>
              <a:t>phút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DD9BC6-EB31-03D9-05B0-751F8E43D6B5}"/>
              </a:ext>
            </a:extLst>
          </p:cNvPr>
          <p:cNvGrpSpPr/>
          <p:nvPr/>
        </p:nvGrpSpPr>
        <p:grpSpPr>
          <a:xfrm rot="8832777">
            <a:off x="6104015" y="1708515"/>
            <a:ext cx="143274" cy="2201388"/>
            <a:chOff x="5562600" y="2246536"/>
            <a:chExt cx="152404" cy="369706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1F2D65-C3D5-FA6B-09CB-0DF83CCD2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4" y="2246536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EB2DDC8-2049-0DC5-AE94-602CCD72CCD7}"/>
                </a:ext>
              </a:extLst>
            </p:cNvPr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582FA7FA-F61B-A297-4222-C1B71BA3A1C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40195" y="1831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2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48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9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C7BA6E-4412-3E9A-97E5-A92C1999D8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020" y="-71725"/>
            <a:ext cx="5985980" cy="57557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7C8FE99-D541-EA9B-C818-88B7C7E7F8C0}"/>
              </a:ext>
            </a:extLst>
          </p:cNvPr>
          <p:cNvGrpSpPr/>
          <p:nvPr/>
        </p:nvGrpSpPr>
        <p:grpSpPr>
          <a:xfrm>
            <a:off x="6124575" y="973316"/>
            <a:ext cx="152400" cy="3697066"/>
            <a:chOff x="5562600" y="2246534"/>
            <a:chExt cx="152400" cy="36970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54D25D9-2583-F851-DEF9-16AF39032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A9C52F7-206D-1062-DF73-33800AD68B5A}"/>
                </a:ext>
              </a:extLst>
            </p:cNvPr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C4EA2F1-9F20-F9E2-15E0-4321799AAACA}"/>
              </a:ext>
            </a:extLst>
          </p:cNvPr>
          <p:cNvSpPr/>
          <p:nvPr/>
        </p:nvSpPr>
        <p:spPr>
          <a:xfrm rot="16306038">
            <a:off x="6727230" y="2302179"/>
            <a:ext cx="69406" cy="1059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6C73F5-9FEF-2931-722B-FA4EB167385D}"/>
              </a:ext>
            </a:extLst>
          </p:cNvPr>
          <p:cNvSpPr/>
          <p:nvPr/>
        </p:nvSpPr>
        <p:spPr>
          <a:xfrm>
            <a:off x="4953000" y="5467350"/>
            <a:ext cx="2850364" cy="1028700"/>
          </a:xfrm>
          <a:custGeom>
            <a:avLst/>
            <a:gdLst>
              <a:gd name="connsiteX0" fmla="*/ 0 w 2850364"/>
              <a:gd name="connsiteY0" fmla="*/ 171453 h 1028700"/>
              <a:gd name="connsiteX1" fmla="*/ 171453 w 2850364"/>
              <a:gd name="connsiteY1" fmla="*/ 0 h 1028700"/>
              <a:gd name="connsiteX2" fmla="*/ 2678911 w 2850364"/>
              <a:gd name="connsiteY2" fmla="*/ 0 h 1028700"/>
              <a:gd name="connsiteX3" fmla="*/ 2850364 w 2850364"/>
              <a:gd name="connsiteY3" fmla="*/ 171453 h 1028700"/>
              <a:gd name="connsiteX4" fmla="*/ 2850364 w 2850364"/>
              <a:gd name="connsiteY4" fmla="*/ 857247 h 1028700"/>
              <a:gd name="connsiteX5" fmla="*/ 2678911 w 2850364"/>
              <a:gd name="connsiteY5" fmla="*/ 1028700 h 1028700"/>
              <a:gd name="connsiteX6" fmla="*/ 171453 w 2850364"/>
              <a:gd name="connsiteY6" fmla="*/ 1028700 h 1028700"/>
              <a:gd name="connsiteX7" fmla="*/ 0 w 2850364"/>
              <a:gd name="connsiteY7" fmla="*/ 857247 h 1028700"/>
              <a:gd name="connsiteX8" fmla="*/ 0 w 2850364"/>
              <a:gd name="connsiteY8" fmla="*/ 171453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0364" h="1028700" fill="none" extrusionOk="0">
                <a:moveTo>
                  <a:pt x="0" y="171453"/>
                </a:moveTo>
                <a:cubicBezTo>
                  <a:pt x="-13413" y="71153"/>
                  <a:pt x="86673" y="11282"/>
                  <a:pt x="171453" y="0"/>
                </a:cubicBezTo>
                <a:cubicBezTo>
                  <a:pt x="1127879" y="-61902"/>
                  <a:pt x="1502931" y="-101778"/>
                  <a:pt x="2678911" y="0"/>
                </a:cubicBezTo>
                <a:cubicBezTo>
                  <a:pt x="2769583" y="-1260"/>
                  <a:pt x="2853776" y="72215"/>
                  <a:pt x="2850364" y="171453"/>
                </a:cubicBezTo>
                <a:cubicBezTo>
                  <a:pt x="2790130" y="361346"/>
                  <a:pt x="2878609" y="747156"/>
                  <a:pt x="2850364" y="857247"/>
                </a:cubicBezTo>
                <a:cubicBezTo>
                  <a:pt x="2844461" y="949048"/>
                  <a:pt x="2772669" y="1024389"/>
                  <a:pt x="2678911" y="1028700"/>
                </a:cubicBezTo>
                <a:cubicBezTo>
                  <a:pt x="2090165" y="886308"/>
                  <a:pt x="762930" y="1139801"/>
                  <a:pt x="171453" y="1028700"/>
                </a:cubicBezTo>
                <a:cubicBezTo>
                  <a:pt x="66874" y="1033647"/>
                  <a:pt x="-3259" y="966799"/>
                  <a:pt x="0" y="857247"/>
                </a:cubicBezTo>
                <a:cubicBezTo>
                  <a:pt x="-47443" y="609544"/>
                  <a:pt x="-26879" y="482243"/>
                  <a:pt x="0" y="171453"/>
                </a:cubicBezTo>
                <a:close/>
              </a:path>
              <a:path w="2850364" h="1028700" stroke="0" extrusionOk="0">
                <a:moveTo>
                  <a:pt x="0" y="171453"/>
                </a:moveTo>
                <a:cubicBezTo>
                  <a:pt x="-9675" y="63975"/>
                  <a:pt x="71920" y="-8099"/>
                  <a:pt x="171453" y="0"/>
                </a:cubicBezTo>
                <a:cubicBezTo>
                  <a:pt x="1077746" y="-164947"/>
                  <a:pt x="1964063" y="-52288"/>
                  <a:pt x="2678911" y="0"/>
                </a:cubicBezTo>
                <a:cubicBezTo>
                  <a:pt x="2773391" y="-3311"/>
                  <a:pt x="2844924" y="77633"/>
                  <a:pt x="2850364" y="171453"/>
                </a:cubicBezTo>
                <a:cubicBezTo>
                  <a:pt x="2821779" y="437660"/>
                  <a:pt x="2868308" y="737724"/>
                  <a:pt x="2850364" y="857247"/>
                </a:cubicBezTo>
                <a:cubicBezTo>
                  <a:pt x="2855812" y="958972"/>
                  <a:pt x="2772942" y="1027499"/>
                  <a:pt x="2678911" y="1028700"/>
                </a:cubicBezTo>
                <a:cubicBezTo>
                  <a:pt x="2148733" y="1187241"/>
                  <a:pt x="1047091" y="886864"/>
                  <a:pt x="171453" y="1028700"/>
                </a:cubicBezTo>
                <a:cubicBezTo>
                  <a:pt x="75703" y="1047299"/>
                  <a:pt x="3192" y="950828"/>
                  <a:pt x="0" y="857247"/>
                </a:cubicBezTo>
                <a:cubicBezTo>
                  <a:pt x="-34083" y="595381"/>
                  <a:pt x="-52662" y="301105"/>
                  <a:pt x="0" y="17145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phút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493E73-AF84-AA32-8450-14A79816E6E1}"/>
              </a:ext>
            </a:extLst>
          </p:cNvPr>
          <p:cNvGrpSpPr/>
          <p:nvPr/>
        </p:nvGrpSpPr>
        <p:grpSpPr>
          <a:xfrm rot="3651780">
            <a:off x="6113890" y="1431564"/>
            <a:ext cx="167010" cy="2767974"/>
            <a:chOff x="5562600" y="2246534"/>
            <a:chExt cx="152400" cy="36970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5EE5CA4-13BB-7441-0927-7E4320950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A796838-2B18-2388-3F63-E277A3AE478D}"/>
                </a:ext>
              </a:extLst>
            </p:cNvPr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D45015CE-02FC-57E6-DACC-60FE03D883E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40195" y="1831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978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D4E0CFC-3C19-4A46-8145-DD4F0BA21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1537" y="1446144"/>
            <a:ext cx="6075908" cy="3965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9221BE-1ED4-F00E-9175-AF0D98E56DD3}"/>
              </a:ext>
            </a:extLst>
          </p:cNvPr>
          <p:cNvSpPr txBox="1"/>
          <p:nvPr/>
        </p:nvSpPr>
        <p:spPr>
          <a:xfrm rot="21448110">
            <a:off x="4514850" y="1981200"/>
            <a:ext cx="3438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</a:rPr>
              <a:t>Hoạt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động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9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D53EBF8-C7E7-0159-61C8-3C38660B6389}"/>
              </a:ext>
            </a:extLst>
          </p:cNvPr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77B45A-D0F8-8483-5D1F-F0EDF366455A}"/>
              </a:ext>
            </a:extLst>
          </p:cNvPr>
          <p:cNvSpPr txBox="1"/>
          <p:nvPr/>
        </p:nvSpPr>
        <p:spPr>
          <a:xfrm>
            <a:off x="1314449" y="558166"/>
            <a:ext cx="10353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4D34A8-A41A-7EC7-8B74-9A482C74F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50" y="647700"/>
            <a:ext cx="8039100" cy="238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088166-A387-6352-C790-BCD383A62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375" y="3209925"/>
            <a:ext cx="8153400" cy="245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751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1.85185E-6 L -1.875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6B0AA2-7173-D378-05C6-3CB718798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062" y="628649"/>
            <a:ext cx="7227746" cy="4257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0AE17E1-0EC1-1110-69C2-07E9E60C4765}"/>
              </a:ext>
            </a:extLst>
          </p:cNvPr>
          <p:cNvSpPr/>
          <p:nvPr/>
        </p:nvSpPr>
        <p:spPr>
          <a:xfrm>
            <a:off x="4381500" y="4143375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8639003-3C9C-D6CB-17F8-BC1BBC073935}"/>
              </a:ext>
            </a:extLst>
          </p:cNvPr>
          <p:cNvSpPr/>
          <p:nvPr/>
        </p:nvSpPr>
        <p:spPr>
          <a:xfrm>
            <a:off x="5762625" y="4162425"/>
            <a:ext cx="762000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31516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2AECB-2DA4-971A-9E9D-A257769EF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837" y="790574"/>
            <a:ext cx="5976938" cy="4046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2DF4F1-1935-495B-3F1C-F33DAD6A4E6D}"/>
              </a:ext>
            </a:extLst>
          </p:cNvPr>
          <p:cNvSpPr/>
          <p:nvPr/>
        </p:nvSpPr>
        <p:spPr>
          <a:xfrm>
            <a:off x="4381500" y="4143375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C4AA98-8155-CDA7-1F95-1DEA91F6687F}"/>
              </a:ext>
            </a:extLst>
          </p:cNvPr>
          <p:cNvSpPr/>
          <p:nvPr/>
        </p:nvSpPr>
        <p:spPr>
          <a:xfrm>
            <a:off x="5629275" y="4095750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1431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1F297-E85C-C811-F2DB-D0920E9D8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150" y="1219200"/>
            <a:ext cx="6365250" cy="3905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A8007F-1FE6-33D8-34D3-09A7349DD777}"/>
              </a:ext>
            </a:extLst>
          </p:cNvPr>
          <p:cNvSpPr/>
          <p:nvPr/>
        </p:nvSpPr>
        <p:spPr>
          <a:xfrm>
            <a:off x="4467225" y="4419600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5EA036-4201-1114-DA2D-D50B39262FD8}"/>
              </a:ext>
            </a:extLst>
          </p:cNvPr>
          <p:cNvSpPr/>
          <p:nvPr/>
        </p:nvSpPr>
        <p:spPr>
          <a:xfrm>
            <a:off x="5772150" y="4381500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44301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FCFF9-EEA5-8592-558B-73517DEBF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725" y="1081087"/>
            <a:ext cx="6191250" cy="4260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E4D9ED-9350-AD37-B51B-64546FBF8553}"/>
              </a:ext>
            </a:extLst>
          </p:cNvPr>
          <p:cNvSpPr/>
          <p:nvPr/>
        </p:nvSpPr>
        <p:spPr>
          <a:xfrm>
            <a:off x="4572000" y="4600575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A52FCF-2C8C-E66C-9DB9-1D493BB842A1}"/>
              </a:ext>
            </a:extLst>
          </p:cNvPr>
          <p:cNvSpPr/>
          <p:nvPr/>
        </p:nvSpPr>
        <p:spPr>
          <a:xfrm>
            <a:off x="5905500" y="4591050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42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66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333499" y="529591"/>
            <a:ext cx="1035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>
                <a:solidFill>
                  <a:prstClr val="black"/>
                </a:solidFill>
              </a:rPr>
              <a:t>Hai đồng hồ nào chỉ cùng thời gian vào buổi chiều?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45729D-5D3E-70EC-670F-E8ECA78AE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414462"/>
            <a:ext cx="9690774" cy="4529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32733F-B40A-9745-16E2-4BE587455A48}"/>
              </a:ext>
            </a:extLst>
          </p:cNvPr>
          <p:cNvCxnSpPr/>
          <p:nvPr/>
        </p:nvCxnSpPr>
        <p:spPr>
          <a:xfrm>
            <a:off x="2838450" y="2933700"/>
            <a:ext cx="1514475" cy="1638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2FAB8A-76F2-4EE8-1AE9-EF9EE87D11A0}"/>
              </a:ext>
            </a:extLst>
          </p:cNvPr>
          <p:cNvCxnSpPr>
            <a:cxnSpLocks/>
          </p:cNvCxnSpPr>
          <p:nvPr/>
        </p:nvCxnSpPr>
        <p:spPr>
          <a:xfrm>
            <a:off x="5324475" y="3038475"/>
            <a:ext cx="3581400" cy="10572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538FA2-4C0A-1122-60C2-F8F089A1F5F1}"/>
              </a:ext>
            </a:extLst>
          </p:cNvPr>
          <p:cNvCxnSpPr>
            <a:cxnSpLocks/>
          </p:cNvCxnSpPr>
          <p:nvPr/>
        </p:nvCxnSpPr>
        <p:spPr>
          <a:xfrm flipH="1">
            <a:off x="2857500" y="2981325"/>
            <a:ext cx="4572000" cy="9334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A1803E-8B19-9308-8628-2073E20BC95F}"/>
              </a:ext>
            </a:extLst>
          </p:cNvPr>
          <p:cNvCxnSpPr>
            <a:cxnSpLocks/>
          </p:cNvCxnSpPr>
          <p:nvPr/>
        </p:nvCxnSpPr>
        <p:spPr>
          <a:xfrm flipH="1">
            <a:off x="6877050" y="3057525"/>
            <a:ext cx="1838325" cy="14001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9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2.59259E-6 L -4.375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57955" y="1652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333499" y="529591"/>
            <a:ext cx="1035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prstClr val="black"/>
                </a:solidFill>
              </a:rPr>
              <a:t>Chọn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đồng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hồ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thích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hợp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với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mỗi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bức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tranh</a:t>
            </a:r>
            <a:r>
              <a:rPr lang="en-US" sz="3200" b="1" dirty="0">
                <a:solidFill>
                  <a:prstClr val="black"/>
                </a:solidFill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5C094C-BF96-DEF2-6EE0-32038BA47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837" y="1547812"/>
            <a:ext cx="3914775" cy="4010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CAC1D2-725B-8273-627C-44571B0A8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6012" y="1404937"/>
            <a:ext cx="3743325" cy="4105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EA0F1E2-D73E-8CED-D20A-BC44FA627557}"/>
              </a:ext>
            </a:extLst>
          </p:cNvPr>
          <p:cNvSpPr/>
          <p:nvPr/>
        </p:nvSpPr>
        <p:spPr>
          <a:xfrm>
            <a:off x="2409825" y="4648200"/>
            <a:ext cx="1428750" cy="1000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A435E0-F405-5F68-9D24-742993605846}"/>
              </a:ext>
            </a:extLst>
          </p:cNvPr>
          <p:cNvSpPr/>
          <p:nvPr/>
        </p:nvSpPr>
        <p:spPr>
          <a:xfrm>
            <a:off x="8305800" y="4495800"/>
            <a:ext cx="1428750" cy="1009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717651C-0C86-2095-CD56-04FFD96A9AA5}"/>
              </a:ext>
            </a:extLst>
          </p:cNvPr>
          <p:cNvSpPr/>
          <p:nvPr/>
        </p:nvSpPr>
        <p:spPr>
          <a:xfrm rot="1067334">
            <a:off x="1640078" y="1596916"/>
            <a:ext cx="714375" cy="46283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63E0279-98CA-94B3-B94F-89A73D9C3852}"/>
              </a:ext>
            </a:extLst>
          </p:cNvPr>
          <p:cNvSpPr/>
          <p:nvPr/>
        </p:nvSpPr>
        <p:spPr>
          <a:xfrm rot="7161412">
            <a:off x="9479153" y="1092092"/>
            <a:ext cx="714375" cy="46283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5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2.59259E-6 L -4.375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11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4593B95-06C8-4297-8002-9BECF4D4E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ổng hợp ảnh Doremon PNG">
            <a:hlinkClick r:id="rId4" action="ppaction://hlinksldjump"/>
            <a:extLst>
              <a:ext uri="{FF2B5EF4-FFF2-40B4-BE49-F238E27FC236}">
                <a16:creationId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303" y="2897506"/>
            <a:ext cx="2679404" cy="385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7BBF79-CFAF-4BE2-9D64-9E97A6BD4866}"/>
              </a:ext>
            </a:extLst>
          </p:cNvPr>
          <p:cNvSpPr/>
          <p:nvPr/>
        </p:nvSpPr>
        <p:spPr>
          <a:xfrm>
            <a:off x="3475672" y="5173908"/>
            <a:ext cx="6934200" cy="13203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457189" marR="0" lvl="1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3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3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treo</a:t>
            </a: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3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tường</a:t>
            </a:r>
            <a:endParaRPr kumimoji="0" lang="en-US" sz="5333" b="1" i="0" u="none" strike="noStrike" kern="1200" cap="none" spc="0" normalizeH="0" baseline="0" noProof="0" dirty="0">
              <a:ln>
                <a:noFill/>
              </a:ln>
              <a:solidFill>
                <a:srgbClr val="F14AF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0BB40E15-AB4B-4986-A368-07114041D897}"/>
              </a:ext>
            </a:extLst>
          </p:cNvPr>
          <p:cNvSpPr/>
          <p:nvPr/>
        </p:nvSpPr>
        <p:spPr>
          <a:xfrm>
            <a:off x="3193732" y="44731"/>
            <a:ext cx="7498080" cy="4663440"/>
          </a:xfrm>
          <a:prstGeom prst="wedgeRoundRectCallout">
            <a:avLst>
              <a:gd name="adj1" fmla="val -60902"/>
              <a:gd name="adj2" fmla="val 2948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2FEB85-564E-4CB6-B46D-494E8259FE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972" y="149227"/>
            <a:ext cx="4673600" cy="467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25EA18-6C23-4B05-8780-1CAE2FB5BA2A}"/>
              </a:ext>
            </a:extLst>
          </p:cNvPr>
          <p:cNvSpPr txBox="1"/>
          <p:nvPr/>
        </p:nvSpPr>
        <p:spPr>
          <a:xfrm>
            <a:off x="4172269" y="960679"/>
            <a:ext cx="1923732" cy="28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Tớ</a:t>
            </a: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ai?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9C45F40-FC9F-4E29-9B8E-6914333799A8}"/>
              </a:ext>
            </a:extLst>
          </p:cNvPr>
          <p:cNvSpPr/>
          <p:nvPr/>
        </p:nvSpPr>
        <p:spPr>
          <a:xfrm>
            <a:off x="6891973" y="1397000"/>
            <a:ext cx="1286828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37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57955" y="1652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333499" y="501016"/>
            <a:ext cx="1035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83AB06-F39C-9C7B-3262-C2EAA736D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4" y="1566862"/>
            <a:ext cx="8543925" cy="123056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BC189FC-266D-B395-E882-8C8CFCE0EB3A}"/>
              </a:ext>
            </a:extLst>
          </p:cNvPr>
          <p:cNvGrpSpPr/>
          <p:nvPr/>
        </p:nvGrpSpPr>
        <p:grpSpPr>
          <a:xfrm>
            <a:off x="409575" y="3238500"/>
            <a:ext cx="6219825" cy="646331"/>
            <a:chOff x="409575" y="3238500"/>
            <a:chExt cx="6219825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D8A54C-B671-14E8-04E3-4849F5015A4B}"/>
                </a:ext>
              </a:extLst>
            </p:cNvPr>
            <p:cNvSpPr txBox="1"/>
            <p:nvPr/>
          </p:nvSpPr>
          <p:spPr>
            <a:xfrm>
              <a:off x="409575" y="3238500"/>
              <a:ext cx="6219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a) 10 </a:t>
              </a:r>
              <a:r>
                <a:rPr lang="en-US" sz="3600" dirty="0" err="1"/>
                <a:t>phút</a:t>
              </a:r>
              <a:r>
                <a:rPr lang="en-US" sz="3600" dirty="0"/>
                <a:t> + 25 </a:t>
              </a:r>
              <a:r>
                <a:rPr lang="en-US" sz="3600" dirty="0" err="1"/>
                <a:t>phút</a:t>
              </a:r>
              <a:r>
                <a:rPr lang="en-US" sz="3600" dirty="0"/>
                <a:t> =       </a:t>
              </a:r>
              <a:r>
                <a:rPr lang="en-US" sz="3600" dirty="0" err="1"/>
                <a:t>phút</a:t>
              </a:r>
              <a:endParaRPr lang="en-US" sz="3600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072CB68-D0C2-9BA2-5277-0C9C7BB780DD}"/>
                </a:ext>
              </a:extLst>
            </p:cNvPr>
            <p:cNvSpPr/>
            <p:nvPr/>
          </p:nvSpPr>
          <p:spPr>
            <a:xfrm>
              <a:off x="4695824" y="3305175"/>
              <a:ext cx="581025" cy="495300"/>
            </a:xfrm>
            <a:prstGeom prst="roundRect">
              <a:avLst/>
            </a:prstGeom>
            <a:ln w="38100">
              <a:solidFill>
                <a:srgbClr val="C62E8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E3C123-855D-F448-C82F-1035E34B93D9}"/>
              </a:ext>
            </a:extLst>
          </p:cNvPr>
          <p:cNvGrpSpPr/>
          <p:nvPr/>
        </p:nvGrpSpPr>
        <p:grpSpPr>
          <a:xfrm>
            <a:off x="504825" y="4067175"/>
            <a:ext cx="6219825" cy="646331"/>
            <a:chOff x="409575" y="3238500"/>
            <a:chExt cx="6219825" cy="6463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FF4477-F0B4-F603-88E3-76E54D391248}"/>
                </a:ext>
              </a:extLst>
            </p:cNvPr>
            <p:cNvSpPr txBox="1"/>
            <p:nvPr/>
          </p:nvSpPr>
          <p:spPr>
            <a:xfrm>
              <a:off x="409575" y="3238500"/>
              <a:ext cx="6219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c) 24 </a:t>
              </a:r>
              <a:r>
                <a:rPr lang="en-US" sz="3600" dirty="0" err="1"/>
                <a:t>giờ</a:t>
              </a:r>
              <a:r>
                <a:rPr lang="en-US" sz="3600" dirty="0"/>
                <a:t> x 2 =        </a:t>
              </a:r>
              <a:r>
                <a:rPr lang="en-US" sz="3600" dirty="0" err="1"/>
                <a:t>giờ</a:t>
              </a:r>
              <a:r>
                <a:rPr lang="en-US" sz="3600" dirty="0"/>
                <a:t> 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EF32181-0931-0B88-443C-698D739248F2}"/>
                </a:ext>
              </a:extLst>
            </p:cNvPr>
            <p:cNvSpPr/>
            <p:nvPr/>
          </p:nvSpPr>
          <p:spPr>
            <a:xfrm>
              <a:off x="3190874" y="3305175"/>
              <a:ext cx="581025" cy="495300"/>
            </a:xfrm>
            <a:prstGeom prst="roundRect">
              <a:avLst/>
            </a:prstGeom>
            <a:ln w="38100">
              <a:solidFill>
                <a:srgbClr val="C62E8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C29CBC4-EC8B-6FDB-C9A7-791C7C5624FF}"/>
              </a:ext>
            </a:extLst>
          </p:cNvPr>
          <p:cNvGrpSpPr/>
          <p:nvPr/>
        </p:nvGrpSpPr>
        <p:grpSpPr>
          <a:xfrm>
            <a:off x="6724650" y="3200400"/>
            <a:ext cx="6219825" cy="646331"/>
            <a:chOff x="409575" y="3238500"/>
            <a:chExt cx="6219825" cy="6463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2A390C-90B8-44E8-D28A-96730F9A3CCF}"/>
                </a:ext>
              </a:extLst>
            </p:cNvPr>
            <p:cNvSpPr txBox="1"/>
            <p:nvPr/>
          </p:nvSpPr>
          <p:spPr>
            <a:xfrm>
              <a:off x="409575" y="3238500"/>
              <a:ext cx="6219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b) 24 </a:t>
              </a:r>
              <a:r>
                <a:rPr lang="en-US" sz="3600" dirty="0" err="1"/>
                <a:t>giờ</a:t>
              </a:r>
              <a:r>
                <a:rPr lang="en-US" sz="3600" dirty="0"/>
                <a:t> - 8 </a:t>
              </a:r>
              <a:r>
                <a:rPr lang="en-US" sz="3600" dirty="0" err="1"/>
                <a:t>giờ</a:t>
              </a:r>
              <a:r>
                <a:rPr lang="en-US" sz="3600" dirty="0"/>
                <a:t> =        </a:t>
              </a:r>
              <a:r>
                <a:rPr lang="en-US" sz="3600" dirty="0" err="1"/>
                <a:t>giờ</a:t>
              </a:r>
              <a:r>
                <a:rPr lang="en-US" sz="3600" dirty="0"/>
                <a:t> 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6A88101-53CA-799A-2875-E7ABAA2FB614}"/>
                </a:ext>
              </a:extLst>
            </p:cNvPr>
            <p:cNvSpPr/>
            <p:nvPr/>
          </p:nvSpPr>
          <p:spPr>
            <a:xfrm>
              <a:off x="3867149" y="3324225"/>
              <a:ext cx="581025" cy="495300"/>
            </a:xfrm>
            <a:prstGeom prst="roundRect">
              <a:avLst/>
            </a:prstGeom>
            <a:ln w="38100">
              <a:solidFill>
                <a:srgbClr val="C62E8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9C91357-719F-4D16-35A1-064091841BB3}"/>
              </a:ext>
            </a:extLst>
          </p:cNvPr>
          <p:cNvGrpSpPr/>
          <p:nvPr/>
        </p:nvGrpSpPr>
        <p:grpSpPr>
          <a:xfrm>
            <a:off x="6762750" y="4067175"/>
            <a:ext cx="6219825" cy="646331"/>
            <a:chOff x="409575" y="3238500"/>
            <a:chExt cx="6219825" cy="646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E5BF3B-FC2F-7AF1-C9E5-D8EE0AB780B9}"/>
                </a:ext>
              </a:extLst>
            </p:cNvPr>
            <p:cNvSpPr txBox="1"/>
            <p:nvPr/>
          </p:nvSpPr>
          <p:spPr>
            <a:xfrm>
              <a:off x="409575" y="3238500"/>
              <a:ext cx="6219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d) 60 </a:t>
              </a:r>
              <a:r>
                <a:rPr lang="en-US" sz="3600" dirty="0" err="1"/>
                <a:t>phút</a:t>
              </a:r>
              <a:r>
                <a:rPr lang="en-US" sz="3600" dirty="0"/>
                <a:t> : 6 =        </a:t>
              </a:r>
              <a:r>
                <a:rPr lang="en-US" sz="3600" dirty="0" err="1"/>
                <a:t>phút</a:t>
              </a:r>
              <a:endParaRPr lang="en-US" sz="3600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04977D3-9E06-8B80-D23A-C07299AF6566}"/>
                </a:ext>
              </a:extLst>
            </p:cNvPr>
            <p:cNvSpPr/>
            <p:nvPr/>
          </p:nvSpPr>
          <p:spPr>
            <a:xfrm>
              <a:off x="3419474" y="3286125"/>
              <a:ext cx="581025" cy="495300"/>
            </a:xfrm>
            <a:prstGeom prst="roundRect">
              <a:avLst/>
            </a:prstGeom>
            <a:ln w="38100">
              <a:solidFill>
                <a:srgbClr val="C62E8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56D5A29-A566-E31B-E381-FB8781D67FAE}"/>
              </a:ext>
            </a:extLst>
          </p:cNvPr>
          <p:cNvSpPr/>
          <p:nvPr/>
        </p:nvSpPr>
        <p:spPr>
          <a:xfrm>
            <a:off x="4619624" y="3305175"/>
            <a:ext cx="666751" cy="495300"/>
          </a:xfrm>
          <a:prstGeom prst="roundRect">
            <a:avLst/>
          </a:prstGeom>
          <a:ln w="38100">
            <a:solidFill>
              <a:srgbClr val="C62E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58239B6-5A86-DD10-2056-105B8DC3B109}"/>
              </a:ext>
            </a:extLst>
          </p:cNvPr>
          <p:cNvSpPr/>
          <p:nvPr/>
        </p:nvSpPr>
        <p:spPr>
          <a:xfrm>
            <a:off x="10115549" y="3286125"/>
            <a:ext cx="666751" cy="495300"/>
          </a:xfrm>
          <a:prstGeom prst="roundRect">
            <a:avLst/>
          </a:prstGeom>
          <a:ln w="38100">
            <a:solidFill>
              <a:srgbClr val="C62E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6704F72-0E5F-5E00-3E7B-73B8D359C20A}"/>
              </a:ext>
            </a:extLst>
          </p:cNvPr>
          <p:cNvSpPr/>
          <p:nvPr/>
        </p:nvSpPr>
        <p:spPr>
          <a:xfrm>
            <a:off x="3248024" y="4133850"/>
            <a:ext cx="666751" cy="495300"/>
          </a:xfrm>
          <a:prstGeom prst="roundRect">
            <a:avLst/>
          </a:prstGeom>
          <a:ln w="38100">
            <a:solidFill>
              <a:srgbClr val="C62E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AC6F480-843C-5486-59CE-37453D7BFB35}"/>
              </a:ext>
            </a:extLst>
          </p:cNvPr>
          <p:cNvSpPr/>
          <p:nvPr/>
        </p:nvSpPr>
        <p:spPr>
          <a:xfrm>
            <a:off x="9705974" y="4076700"/>
            <a:ext cx="666751" cy="542925"/>
          </a:xfrm>
          <a:prstGeom prst="roundRect">
            <a:avLst/>
          </a:prstGeom>
          <a:ln w="38100">
            <a:solidFill>
              <a:srgbClr val="C62E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1728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3.33333E-6 L -4.375E-6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24" grpId="0" animBg="1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6771331" cy="5926507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36AB6E7-A303-4430-F975-CAB91D02CC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511" y="1945686"/>
            <a:ext cx="3612411" cy="31312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1E675F-2768-D539-6FBE-88878C401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255" y="483821"/>
            <a:ext cx="5200339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6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9C33A164-FEA9-4356-98AF-DE7AE7F8C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0831" y="0"/>
            <a:ext cx="7596554" cy="6608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6BC724-E4D9-0DD9-426A-C60F56D22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846" y="2944246"/>
            <a:ext cx="5078408" cy="2798307"/>
          </a:xfrm>
          <a:prstGeom prst="rect">
            <a:avLst/>
          </a:prstGeo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0CC257DB-6E6A-3ED7-AAF8-A251B94972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542925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8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4593B95-06C8-4297-8002-9BECF4D4E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97582DE-79E5-42C2-8C98-E6D9EA76386C}"/>
              </a:ext>
            </a:extLst>
          </p:cNvPr>
          <p:cNvSpPr/>
          <p:nvPr/>
        </p:nvSpPr>
        <p:spPr>
          <a:xfrm>
            <a:off x="3193732" y="44731"/>
            <a:ext cx="7498080" cy="4663440"/>
          </a:xfrm>
          <a:prstGeom prst="wedgeRoundRectCallout">
            <a:avLst>
              <a:gd name="adj1" fmla="val -65419"/>
              <a:gd name="adj2" fmla="val 2621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E0A246-F6D7-40CE-93F3-27EB950E6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889" y="760059"/>
            <a:ext cx="4849176" cy="3232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A04C41-C12B-4474-BCD3-95E387E0F5CC}"/>
              </a:ext>
            </a:extLst>
          </p:cNvPr>
          <p:cNvSpPr/>
          <p:nvPr/>
        </p:nvSpPr>
        <p:spPr>
          <a:xfrm>
            <a:off x="3475672" y="5173908"/>
            <a:ext cx="6934200" cy="13203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457189" marR="0" lvl="1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3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3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3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endParaRPr kumimoji="0" lang="en-US" sz="5333" b="1" i="0" u="none" strike="noStrike" kern="1200" cap="none" spc="0" normalizeH="0" baseline="0" noProof="0" dirty="0">
              <a:ln>
                <a:noFill/>
              </a:ln>
              <a:solidFill>
                <a:srgbClr val="F14AF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80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-490856" y="1714782"/>
            <a:ext cx="4368800" cy="518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F835A3-1D6B-4E39-AA5D-8BB33A41E681}"/>
              </a:ext>
            </a:extLst>
          </p:cNvPr>
          <p:cNvSpPr txBox="1"/>
          <p:nvPr/>
        </p:nvSpPr>
        <p:spPr>
          <a:xfrm>
            <a:off x="4040237" y="960679"/>
            <a:ext cx="1923732" cy="28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Tớ</a:t>
            </a: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ai?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6D60B1A-4AE7-4B11-8F7E-9808C94E0EE0}"/>
              </a:ext>
            </a:extLst>
          </p:cNvPr>
          <p:cNvSpPr/>
          <p:nvPr/>
        </p:nvSpPr>
        <p:spPr>
          <a:xfrm>
            <a:off x="5452586" y="2616200"/>
            <a:ext cx="1286828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33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4593B95-06C8-4297-8002-9BECF4D4E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B233167-E2A5-4B9B-A30A-0760964FBF8B}"/>
              </a:ext>
            </a:extLst>
          </p:cNvPr>
          <p:cNvSpPr/>
          <p:nvPr/>
        </p:nvSpPr>
        <p:spPr>
          <a:xfrm>
            <a:off x="3193732" y="44731"/>
            <a:ext cx="7498080" cy="4663440"/>
          </a:xfrm>
          <a:prstGeom prst="wedgeRoundRectCallout">
            <a:avLst>
              <a:gd name="adj1" fmla="val -65419"/>
              <a:gd name="adj2" fmla="val 2621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B7C0E6-9594-45AA-8263-8B0BD9B13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47" y="755431"/>
            <a:ext cx="4866099" cy="3242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-1082624" y="1819185"/>
            <a:ext cx="4439312" cy="527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9E57AC-B2F8-4615-B68B-B6EADE0BC9B6}"/>
              </a:ext>
            </a:extLst>
          </p:cNvPr>
          <p:cNvSpPr/>
          <p:nvPr/>
        </p:nvSpPr>
        <p:spPr>
          <a:xfrm>
            <a:off x="3475672" y="5173908"/>
            <a:ext cx="6934200" cy="13203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457189" marR="0" lvl="1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3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3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3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endParaRPr kumimoji="0" lang="en-US" sz="5333" b="1" i="0" u="none" strike="noStrike" kern="1200" cap="none" spc="0" normalizeH="0" baseline="0" noProof="0" dirty="0">
              <a:ln>
                <a:noFill/>
              </a:ln>
              <a:solidFill>
                <a:srgbClr val="F14AF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3DBC90-0F7D-4955-AB6E-A9DE0E2D28A0}"/>
              </a:ext>
            </a:extLst>
          </p:cNvPr>
          <p:cNvSpPr txBox="1"/>
          <p:nvPr/>
        </p:nvSpPr>
        <p:spPr>
          <a:xfrm>
            <a:off x="4040237" y="960679"/>
            <a:ext cx="1923732" cy="28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Tớ</a:t>
            </a: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ai?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3A281F2-2BA2-4DC8-90FE-3B3FAB5AD4ED}"/>
              </a:ext>
            </a:extLst>
          </p:cNvPr>
          <p:cNvSpPr/>
          <p:nvPr/>
        </p:nvSpPr>
        <p:spPr>
          <a:xfrm>
            <a:off x="6403178" y="2046249"/>
            <a:ext cx="1286828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4593B95-06C8-4297-8002-9BECF4D4E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373B204-C01E-4C6B-9D46-DAB9E6A2625C}"/>
              </a:ext>
            </a:extLst>
          </p:cNvPr>
          <p:cNvSpPr/>
          <p:nvPr/>
        </p:nvSpPr>
        <p:spPr>
          <a:xfrm>
            <a:off x="3193732" y="44731"/>
            <a:ext cx="7498080" cy="4663440"/>
          </a:xfrm>
          <a:prstGeom prst="wedgeRoundRectCallout">
            <a:avLst>
              <a:gd name="adj1" fmla="val -65419"/>
              <a:gd name="adj2" fmla="val 2621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182E20-C6AB-40A3-80A7-7F119B808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43" y="655017"/>
            <a:ext cx="5346700" cy="3493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5872" y="2194562"/>
            <a:ext cx="2508811" cy="466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7A51D7-1E83-41F1-9631-9905FCDBFBC8}"/>
              </a:ext>
            </a:extLst>
          </p:cNvPr>
          <p:cNvSpPr/>
          <p:nvPr/>
        </p:nvSpPr>
        <p:spPr>
          <a:xfrm>
            <a:off x="3475672" y="5173908"/>
            <a:ext cx="6934200" cy="13203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457189" marR="0" lvl="1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3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3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333" b="1" i="0" u="none" strike="noStrike" kern="1200" cap="none" spc="0" normalizeH="0" baseline="0" noProof="0" dirty="0" err="1">
                <a:ln>
                  <a:noFill/>
                </a:ln>
                <a:solidFill>
                  <a:srgbClr val="F14A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endParaRPr kumimoji="0" lang="en-US" sz="5333" b="1" i="0" u="none" strike="noStrike" kern="1200" cap="none" spc="0" normalizeH="0" baseline="0" noProof="0" dirty="0">
              <a:ln>
                <a:noFill/>
              </a:ln>
              <a:solidFill>
                <a:srgbClr val="F14AF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2228A4-2CA0-4714-963A-707F1D05051F}"/>
              </a:ext>
            </a:extLst>
          </p:cNvPr>
          <p:cNvSpPr txBox="1"/>
          <p:nvPr/>
        </p:nvSpPr>
        <p:spPr>
          <a:xfrm>
            <a:off x="3741774" y="1001680"/>
            <a:ext cx="1923732" cy="28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Tớ</a:t>
            </a: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ai?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0DDAD10-949A-4B76-8898-6D7960B90A36}"/>
              </a:ext>
            </a:extLst>
          </p:cNvPr>
          <p:cNvSpPr/>
          <p:nvPr/>
        </p:nvSpPr>
        <p:spPr>
          <a:xfrm>
            <a:off x="5808415" y="3022600"/>
            <a:ext cx="1286828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5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9C33A164-FEA9-4356-98AF-DE7AE7F8C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3890" y="0"/>
            <a:ext cx="1018706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6C1E80-A854-7EA2-2457-91CC6CDC4453}"/>
              </a:ext>
            </a:extLst>
          </p:cNvPr>
          <p:cNvSpPr txBox="1"/>
          <p:nvPr/>
        </p:nvSpPr>
        <p:spPr>
          <a:xfrm>
            <a:off x="1383633" y="2782902"/>
            <a:ext cx="102990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Thứ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sáu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ngày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 28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tháng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3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năm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2025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Toán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66: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Xem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đồng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hồ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Tháng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năm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(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Tiết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1 )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7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D4E0CFC-3C19-4A46-8145-DD4F0BA21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8212" y="1446144"/>
            <a:ext cx="6075908" cy="39657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43E2E8-586F-6B3F-63CF-D267222DA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575" y="2008968"/>
            <a:ext cx="3426249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927493-55CB-DD98-CE03-6FB45A3CD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557212"/>
            <a:ext cx="1714500" cy="600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2C12E8-61C4-28D2-51E8-0408628810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45" y="1157000"/>
            <a:ext cx="5985980" cy="5755750"/>
          </a:xfrm>
          <a:prstGeom prst="rect">
            <a:avLst/>
          </a:prstGeom>
        </p:spPr>
      </p:pic>
      <p:grpSp>
        <p:nvGrpSpPr>
          <p:cNvPr id="8" name="组合 15">
            <a:extLst>
              <a:ext uri="{FF2B5EF4-FFF2-40B4-BE49-F238E27FC236}">
                <a16:creationId xmlns:a16="http://schemas.microsoft.com/office/drawing/2014/main" id="{FD20A74A-AA9C-C407-C999-667E87AE01B6}"/>
              </a:ext>
            </a:extLst>
          </p:cNvPr>
          <p:cNvGrpSpPr/>
          <p:nvPr/>
        </p:nvGrpSpPr>
        <p:grpSpPr>
          <a:xfrm rot="5400000">
            <a:off x="5386966" y="-2699711"/>
            <a:ext cx="1258958" cy="6798920"/>
            <a:chOff x="1236832" y="-1019015"/>
            <a:chExt cx="1391718" cy="6842161"/>
          </a:xfrm>
        </p:grpSpPr>
        <p:sp>
          <p:nvSpPr>
            <p:cNvPr id="9" name="Rectangle 69">
              <a:extLst>
                <a:ext uri="{FF2B5EF4-FFF2-40B4-BE49-F238E27FC236}">
                  <a16:creationId xmlns:a16="http://schemas.microsoft.com/office/drawing/2014/main" id="{BC0F0CD5-2DC5-26AC-8085-71C88B38AB5E}"/>
                </a:ext>
              </a:extLst>
            </p:cNvPr>
            <p:cNvSpPr/>
            <p:nvPr/>
          </p:nvSpPr>
          <p:spPr>
            <a:xfrm rot="16200000">
              <a:off x="-1213306" y="1711541"/>
              <a:ext cx="6572411" cy="1111300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1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0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E88651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0" name="图片 17">
              <a:extLst>
                <a:ext uri="{FF2B5EF4-FFF2-40B4-BE49-F238E27FC236}">
                  <a16:creationId xmlns:a16="http://schemas.microsoft.com/office/drawing/2014/main" id="{EF9707A3-F608-BDD7-17EA-9B078CF52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372714C-C7F4-2917-C4EB-188B35C3C789}"/>
              </a:ext>
            </a:extLst>
          </p:cNvPr>
          <p:cNvSpPr/>
          <p:nvPr/>
        </p:nvSpPr>
        <p:spPr>
          <a:xfrm>
            <a:off x="2997985" y="441862"/>
            <a:ext cx="64179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Quan</a:t>
            </a:r>
            <a:r>
              <a:rPr kumimoji="0" lang="en-US" sz="4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sát</a:t>
            </a:r>
            <a:r>
              <a:rPr kumimoji="0" lang="en-US" sz="4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đồng</a:t>
            </a:r>
            <a:r>
              <a:rPr kumimoji="0" lang="en-US" sz="4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hồ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60B5CC"/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F2B345-A202-5381-5D32-36616B54D6C3}"/>
              </a:ext>
            </a:extLst>
          </p:cNvPr>
          <p:cNvGrpSpPr/>
          <p:nvPr/>
        </p:nvGrpSpPr>
        <p:grpSpPr>
          <a:xfrm>
            <a:off x="5562600" y="2202041"/>
            <a:ext cx="152400" cy="3697066"/>
            <a:chOff x="5562600" y="2246534"/>
            <a:chExt cx="152400" cy="36970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9ED3040-6DF6-11EA-A75C-C089B272F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4B226DA-FD84-E7FA-B19E-16F5FBECD4B8}"/>
                </a:ext>
              </a:extLst>
            </p:cNvPr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BF81708-BA00-7A51-B450-387EF05232E8}"/>
              </a:ext>
            </a:extLst>
          </p:cNvPr>
          <p:cNvSpPr/>
          <p:nvPr/>
        </p:nvSpPr>
        <p:spPr>
          <a:xfrm rot="19795885">
            <a:off x="5774950" y="3508463"/>
            <a:ext cx="1311650" cy="91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BDF1B2-1BB6-BC65-D8AE-910C085CF8C6}"/>
              </a:ext>
            </a:extLst>
          </p:cNvPr>
          <p:cNvGrpSpPr/>
          <p:nvPr/>
        </p:nvGrpSpPr>
        <p:grpSpPr>
          <a:xfrm>
            <a:off x="4585186" y="3690411"/>
            <a:ext cx="2100957" cy="610410"/>
            <a:chOff x="4585186" y="3690411"/>
            <a:chExt cx="2100957" cy="61041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11A49AF-3155-8F93-E183-5129654CA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C89110F-3FAF-F614-F1E7-BBA2737045FB}"/>
                </a:ext>
              </a:extLst>
            </p:cNvPr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4A6326-89A0-2CE0-0318-D6C5D1F850D3}"/>
              </a:ext>
            </a:extLst>
          </p:cNvPr>
          <p:cNvGrpSpPr/>
          <p:nvPr/>
        </p:nvGrpSpPr>
        <p:grpSpPr>
          <a:xfrm rot="592822">
            <a:off x="4588321" y="3709663"/>
            <a:ext cx="2100957" cy="610410"/>
            <a:chOff x="4585186" y="3690411"/>
            <a:chExt cx="2100957" cy="61041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64514B0-E83B-14F3-08C5-C1664706A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19EA761-7BF2-96A8-C12F-72365E04FF27}"/>
                </a:ext>
              </a:extLst>
            </p:cNvPr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9DE0F7-4A21-7C3C-1A92-9180DC52C229}"/>
              </a:ext>
            </a:extLst>
          </p:cNvPr>
          <p:cNvGrpSpPr/>
          <p:nvPr/>
        </p:nvGrpSpPr>
        <p:grpSpPr>
          <a:xfrm rot="927705">
            <a:off x="4588321" y="3700985"/>
            <a:ext cx="2100957" cy="610410"/>
            <a:chOff x="4585186" y="3690411"/>
            <a:chExt cx="2100957" cy="61041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ED7D4B6-383A-B913-429E-52D55B669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0B015116-9AE6-7F59-E7BF-69223F9B4C83}"/>
                </a:ext>
              </a:extLst>
            </p:cNvPr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D7E3B11-A124-9E0F-8B89-3950E7248C56}"/>
              </a:ext>
            </a:extLst>
          </p:cNvPr>
          <p:cNvGrpSpPr/>
          <p:nvPr/>
        </p:nvGrpSpPr>
        <p:grpSpPr>
          <a:xfrm rot="1309248">
            <a:off x="4588322" y="3700986"/>
            <a:ext cx="2100957" cy="610410"/>
            <a:chOff x="4585186" y="3690411"/>
            <a:chExt cx="2100957" cy="61041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EFBFCBD-8447-A836-FE4B-9BCA9EAC9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AEC63B8-6881-7E0C-7686-1641A68EFAEF}"/>
                </a:ext>
              </a:extLst>
            </p:cNvPr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A51905-9EE6-05FF-5874-99DB1F0CD683}"/>
              </a:ext>
            </a:extLst>
          </p:cNvPr>
          <p:cNvGrpSpPr/>
          <p:nvPr/>
        </p:nvGrpSpPr>
        <p:grpSpPr>
          <a:xfrm rot="1619174">
            <a:off x="4612078" y="3713087"/>
            <a:ext cx="2100957" cy="610410"/>
            <a:chOff x="4585186" y="3690411"/>
            <a:chExt cx="2100957" cy="61041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CDC0125-980F-2F59-D8C9-85ACE176D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7C320C0-DFC8-1901-5118-45624908E207}"/>
                </a:ext>
              </a:extLst>
            </p:cNvPr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EF1DD9-1037-96FC-AFA6-E2D2ED3391EF}"/>
              </a:ext>
            </a:extLst>
          </p:cNvPr>
          <p:cNvGrpSpPr/>
          <p:nvPr/>
        </p:nvGrpSpPr>
        <p:grpSpPr>
          <a:xfrm rot="1798602">
            <a:off x="4630085" y="3720332"/>
            <a:ext cx="2100957" cy="610410"/>
            <a:chOff x="4585186" y="3690411"/>
            <a:chExt cx="2100957" cy="610410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4EB830E-7754-5A7F-08A8-5206C19CF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3BA9889A-52D9-CB12-92B6-860AA44A5243}"/>
                </a:ext>
              </a:extLst>
            </p:cNvPr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65BE30F7-8969-705F-D20D-61326827127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6667" b="99644" l="75376" r="99769">
                        <a14:foregroundMark x1="91214" y1="76089" x2="90289" y2="91289"/>
                        <a14:foregroundMark x1="90289" y1="91289" x2="90578" y2="93867"/>
                        <a14:foregroundMark x1="89595" y1="74489" x2="86532" y2="95822"/>
                        <a14:foregroundMark x1="84913" y1="77600" x2="84104" y2="98578"/>
                        <a14:foregroundMark x1="83237" y1="59467" x2="92601" y2="77956"/>
                        <a14:foregroundMark x1="80809" y1="68889" x2="91503" y2="71467"/>
                        <a14:foregroundMark x1="91503" y1="71467" x2="97514" y2="62044"/>
                        <a14:foregroundMark x1="95896" y1="58578" x2="99306" y2="72978"/>
                        <a14:foregroundMark x1="89595" y1="61689" x2="92428" y2="71111"/>
                        <a14:foregroundMark x1="92428" y1="71111" x2="92428" y2="71111"/>
                        <a14:foregroundMark x1="86936" y1="61333" x2="83988" y2="71467"/>
                        <a14:foregroundMark x1="83988" y1="71467" x2="83873" y2="74844"/>
                        <a14:foregroundMark x1="85896" y1="74222" x2="89711" y2="91200"/>
                        <a14:foregroundMark x1="89711" y1="91200" x2="89595" y2="91733"/>
                        <a14:foregroundMark x1="87110" y1="74844" x2="87341" y2="94844"/>
                        <a14:foregroundMark x1="85723" y1="82044" x2="82428" y2="89244"/>
                        <a14:foregroundMark x1="87514" y1="80178" x2="94451" y2="89867"/>
                        <a14:foregroundMark x1="91618" y1="77333" x2="94971" y2="90489"/>
                        <a14:foregroundMark x1="94971" y1="90489" x2="95491" y2="90756"/>
                        <a14:foregroundMark x1="86532" y1="81067" x2="85723" y2="86044"/>
                        <a14:foregroundMark x1="84104" y1="84533" x2="82428" y2="91378"/>
                        <a14:foregroundMark x1="83873" y1="90133" x2="86301" y2="99822"/>
                        <a14:foregroundMark x1="86301" y1="99822" x2="86705" y2="99556"/>
                        <a14:foregroundMark x1="91214" y1="93244" x2="91387" y2="99200"/>
                        <a14:foregroundMark x1="91214" y1="80444" x2="91618" y2="90133"/>
                        <a14:foregroundMark x1="85723" y1="79200" x2="83237" y2="88889"/>
                        <a14:foregroundMark x1="77746" y1="72000" x2="84509" y2="73244"/>
                        <a14:foregroundMark x1="84509" y1="73244" x2="92601" y2="68800"/>
                        <a14:foregroundMark x1="92601" y1="68800" x2="93410" y2="67644"/>
                        <a14:foregroundMark x1="93410" y1="67289" x2="98671" y2="73867"/>
                        <a14:foregroundMark x1="98671" y1="73867" x2="98728" y2="73867"/>
                        <a14:foregroundMark x1="97283" y1="63556" x2="94046" y2="79200"/>
                        <a14:foregroundMark x1="96474" y1="71733" x2="90578" y2="77067"/>
                        <a14:foregroundMark x1="90578" y1="77067" x2="84913" y2="91378"/>
                        <a14:foregroundMark x1="83642" y1="82933" x2="81850" y2="91111"/>
                        <a14:foregroundMark x1="81850" y1="91111" x2="81850" y2="91111"/>
                        <a14:foregroundMark x1="88150" y1="78933" x2="94220" y2="93600"/>
                        <a14:foregroundMark x1="91387" y1="77956" x2="84971" y2="94578"/>
                        <a14:foregroundMark x1="84971" y1="94578" x2="85318" y2="97067"/>
                        <a14:foregroundMark x1="86532" y1="74844" x2="94104" y2="57600"/>
                        <a14:foregroundMark x1="94104" y1="57600" x2="94451" y2="48889"/>
                        <a14:foregroundMark x1="96301" y1="60711" x2="98902" y2="74489"/>
                        <a14:foregroundMark x1="98324" y1="57956" x2="99538" y2="65422"/>
                        <a14:foregroundMark x1="99538" y1="62667" x2="99538" y2="62667"/>
                        <a14:foregroundMark x1="93237" y1="79200" x2="94855" y2="94844"/>
                        <a14:foregroundMark x1="89595" y1="47644" x2="96532" y2="54400"/>
                        <a14:foregroundMark x1="96532" y1="54400" x2="99769" y2="60089"/>
                        <a14:foregroundMark x1="95087" y1="49156" x2="98728" y2="62667"/>
                        <a14:foregroundMark x1="92197" y1="47289" x2="99769" y2="57600"/>
                        <a14:foregroundMark x1="94682" y1="82933" x2="88150" y2="99556"/>
                        <a14:foregroundMark x1="96301" y1="86400" x2="92370" y2="98756"/>
                        <a14:foregroundMark x1="92370" y1="98756" x2="92197" y2="98933"/>
                        <a14:foregroundMark x1="99133" y1="67022" x2="94046" y2="80178"/>
                        <a14:foregroundMark x1="98728" y1="73867" x2="93642" y2="78311"/>
                        <a14:foregroundMark x1="93815" y1="85778" x2="97514" y2="92622"/>
                        <a14:foregroundMark x1="95260" y1="49778" x2="98728" y2="58133"/>
                        <a14:foregroundMark x1="98728" y1="58133" x2="98728" y2="58222"/>
                        <a14:foregroundMark x1="83873" y1="80356" x2="81214" y2="90756"/>
                        <a14:foregroundMark x1="81214" y1="90756" x2="81214" y2="90844"/>
                        <a14:foregroundMark x1="90867" y1="81956" x2="95549" y2="87200"/>
                        <a14:foregroundMark x1="93931" y1="84089" x2="95029" y2="87911"/>
                        <a14:foregroundMark x1="83006" y1="82489" x2="81214" y2="89867"/>
                        <a14:foregroundMark x1="82370" y1="85333" x2="80983" y2="89778"/>
                        <a14:foregroundMark x1="82659" y1="91111" x2="83873" y2="93689"/>
                        <a14:foregroundMark x1="83468" y1="92800" x2="84855" y2="96267"/>
                        <a14:foregroundMark x1="83179" y1="92800" x2="83468" y2="95378"/>
                      </a14:backgroundRemoval>
                    </a14:imgEffect>
                  </a14:imgLayer>
                </a14:imgProps>
              </a:ext>
            </a:extLst>
          </a:blip>
          <a:srcRect l="72647" t="40769"/>
          <a:stretch/>
        </p:blipFill>
        <p:spPr>
          <a:xfrm>
            <a:off x="77697" y="3879841"/>
            <a:ext cx="2114926" cy="2978159"/>
          </a:xfrm>
          <a:prstGeom prst="rect">
            <a:avLst/>
          </a:prstGeom>
        </p:spPr>
      </p:pic>
      <p:pic>
        <p:nvPicPr>
          <p:cNvPr id="68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D904B47B-5B96-ECE6-CB51-2E178478EA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40195" y="1831180"/>
            <a:ext cx="609600" cy="609600"/>
          </a:xfrm>
          <a:prstGeom prst="rect">
            <a:avLst/>
          </a:prstGeom>
        </p:spPr>
      </p:pic>
      <p:pic>
        <p:nvPicPr>
          <p:cNvPr id="69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C9FF27C9-EC43-980D-4C68-C2805C7A2B9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28138" y="1024428"/>
            <a:ext cx="609600" cy="609600"/>
          </a:xfrm>
          <a:prstGeom prst="rect">
            <a:avLst/>
          </a:prstGeom>
        </p:spPr>
      </p:pic>
      <p:pic>
        <p:nvPicPr>
          <p:cNvPr id="70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1BE41089-CDED-3FAA-1F9E-FC99D29C4B8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66800" y="316252"/>
            <a:ext cx="609600" cy="609600"/>
          </a:xfrm>
          <a:prstGeom prst="rect">
            <a:avLst/>
          </a:prstGeom>
        </p:spPr>
      </p:pic>
      <p:pic>
        <p:nvPicPr>
          <p:cNvPr id="71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F718C4C4-FBC6-FF21-B545-77A13E3BBD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95400" y="-285664"/>
            <a:ext cx="609600" cy="609600"/>
          </a:xfrm>
          <a:prstGeom prst="rect">
            <a:avLst/>
          </a:prstGeom>
        </p:spPr>
      </p:pic>
      <p:pic>
        <p:nvPicPr>
          <p:cNvPr id="72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89A12BDC-8AB0-E93E-B9D3-56DEC48FB5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10557" y="2881254"/>
            <a:ext cx="609600" cy="609600"/>
          </a:xfrm>
          <a:prstGeom prst="rect">
            <a:avLst/>
          </a:prstGeom>
        </p:spPr>
      </p:pic>
      <p:pic>
        <p:nvPicPr>
          <p:cNvPr id="73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6BDCA93F-4597-1535-4FBD-913C7946406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1701" y="4433280"/>
            <a:ext cx="609600" cy="609600"/>
          </a:xfrm>
          <a:prstGeom prst="rect">
            <a:avLst/>
          </a:prstGeom>
        </p:spPr>
      </p:pic>
      <p:pic>
        <p:nvPicPr>
          <p:cNvPr id="75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5A9F36C7-9C85-BB23-25AE-5A827566D8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75704" y="5555871"/>
            <a:ext cx="609600" cy="609600"/>
          </a:xfrm>
          <a:prstGeom prst="rect">
            <a:avLst/>
          </a:prstGeom>
        </p:spPr>
      </p:pic>
      <p:pic>
        <p:nvPicPr>
          <p:cNvPr id="76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F2C62A81-7ABA-D41F-E2E8-86C8E0A095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15357" y="3548933"/>
            <a:ext cx="609600" cy="609600"/>
          </a:xfrm>
          <a:prstGeom prst="rect">
            <a:avLst/>
          </a:prstGeom>
        </p:spPr>
      </p:pic>
      <p:pic>
        <p:nvPicPr>
          <p:cNvPr id="77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5A40A9E6-1E38-B36C-4B0D-ED4BA9B3D49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11723" y="4590894"/>
            <a:ext cx="609600" cy="609600"/>
          </a:xfrm>
          <a:prstGeom prst="rect">
            <a:avLst/>
          </a:prstGeom>
        </p:spPr>
      </p:pic>
      <p:pic>
        <p:nvPicPr>
          <p:cNvPr id="78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33F38D07-5EE0-CE1B-7C81-609323E26BE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11723" y="5380482"/>
            <a:ext cx="609600" cy="609600"/>
          </a:xfrm>
          <a:prstGeom prst="rect">
            <a:avLst/>
          </a:prstGeom>
        </p:spPr>
      </p:pic>
      <p:pic>
        <p:nvPicPr>
          <p:cNvPr id="79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41A997E5-8AF1-19BF-0339-6566D97B14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39108" y="4401597"/>
            <a:ext cx="609600" cy="609600"/>
          </a:xfrm>
          <a:prstGeom prst="rect">
            <a:avLst/>
          </a:prstGeom>
        </p:spPr>
      </p:pic>
      <p:pic>
        <p:nvPicPr>
          <p:cNvPr id="80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9E3056D1-6F18-53FB-D492-79E2EC86E19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01605" y="5350017"/>
            <a:ext cx="609600" cy="609600"/>
          </a:xfrm>
          <a:prstGeom prst="rect">
            <a:avLst/>
          </a:prstGeom>
        </p:spPr>
      </p:pic>
      <p:pic>
        <p:nvPicPr>
          <p:cNvPr id="81" name="Picture 80" descr="A picture containing shape&#10;&#10;Description automatically generated">
            <a:extLst>
              <a:ext uri="{FF2B5EF4-FFF2-40B4-BE49-F238E27FC236}">
                <a16:creationId xmlns:a16="http://schemas.microsoft.com/office/drawing/2014/main" id="{AD3B2D5E-2032-044A-7F95-7A5117E53F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542925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0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67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67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67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67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67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67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967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967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67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67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967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67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67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67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96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967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67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67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967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967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967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67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C7BA6E-4412-3E9A-97E5-A92C1999D8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70" y="461675"/>
            <a:ext cx="5985980" cy="57557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7C8FE99-D541-EA9B-C818-88B7C7E7F8C0}"/>
              </a:ext>
            </a:extLst>
          </p:cNvPr>
          <p:cNvGrpSpPr/>
          <p:nvPr/>
        </p:nvGrpSpPr>
        <p:grpSpPr>
          <a:xfrm>
            <a:off x="3324225" y="1506716"/>
            <a:ext cx="152400" cy="3697066"/>
            <a:chOff x="5562600" y="2246534"/>
            <a:chExt cx="152400" cy="36970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54D25D9-2583-F851-DEF9-16AF39032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A9C52F7-206D-1062-DF73-33800AD68B5A}"/>
                </a:ext>
              </a:extLst>
            </p:cNvPr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57B1F5-0710-1BD7-2EA6-3173C136948A}"/>
              </a:ext>
            </a:extLst>
          </p:cNvPr>
          <p:cNvGrpSpPr/>
          <p:nvPr/>
        </p:nvGrpSpPr>
        <p:grpSpPr>
          <a:xfrm rot="1798602">
            <a:off x="2391710" y="3025007"/>
            <a:ext cx="2100957" cy="610410"/>
            <a:chOff x="4585186" y="3690411"/>
            <a:chExt cx="2100957" cy="61041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B26CBE3-8380-E9AE-55E3-8DF3B931D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C4EA2F1-9F20-F9E2-15E0-4321799AAACA}"/>
                </a:ext>
              </a:extLst>
            </p:cNvPr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0728A9-2253-B564-F41E-40BD4520A5F5}"/>
              </a:ext>
            </a:extLst>
          </p:cNvPr>
          <p:cNvGrpSpPr/>
          <p:nvPr/>
        </p:nvGrpSpPr>
        <p:grpSpPr>
          <a:xfrm>
            <a:off x="5743108" y="420993"/>
            <a:ext cx="5422581" cy="3836682"/>
            <a:chOff x="5124004" y="1521941"/>
            <a:chExt cx="5422581" cy="383668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3D54A72-472C-ABAD-9F0F-27C127280769}"/>
                </a:ext>
              </a:extLst>
            </p:cNvPr>
            <p:cNvSpPr/>
            <p:nvPr/>
          </p:nvSpPr>
          <p:spPr>
            <a:xfrm>
              <a:off x="5581709" y="2221138"/>
              <a:ext cx="4964876" cy="3137485"/>
            </a:xfrm>
            <a:custGeom>
              <a:avLst/>
              <a:gdLst>
                <a:gd name="connsiteX0" fmla="*/ 0 w 4964876"/>
                <a:gd name="connsiteY0" fmla="*/ 522925 h 3137485"/>
                <a:gd name="connsiteX1" fmla="*/ 522925 w 4964876"/>
                <a:gd name="connsiteY1" fmla="*/ 0 h 3137485"/>
                <a:gd name="connsiteX2" fmla="*/ 4441951 w 4964876"/>
                <a:gd name="connsiteY2" fmla="*/ 0 h 3137485"/>
                <a:gd name="connsiteX3" fmla="*/ 4964876 w 4964876"/>
                <a:gd name="connsiteY3" fmla="*/ 522925 h 3137485"/>
                <a:gd name="connsiteX4" fmla="*/ 4964876 w 4964876"/>
                <a:gd name="connsiteY4" fmla="*/ 2614560 h 3137485"/>
                <a:gd name="connsiteX5" fmla="*/ 4441951 w 4964876"/>
                <a:gd name="connsiteY5" fmla="*/ 3137485 h 3137485"/>
                <a:gd name="connsiteX6" fmla="*/ 522925 w 4964876"/>
                <a:gd name="connsiteY6" fmla="*/ 3137485 h 3137485"/>
                <a:gd name="connsiteX7" fmla="*/ 0 w 4964876"/>
                <a:gd name="connsiteY7" fmla="*/ 2614560 h 3137485"/>
                <a:gd name="connsiteX8" fmla="*/ 0 w 4964876"/>
                <a:gd name="connsiteY8" fmla="*/ 522925 h 313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4876" h="3137485" fill="none" extrusionOk="0">
                  <a:moveTo>
                    <a:pt x="0" y="522925"/>
                  </a:moveTo>
                  <a:cubicBezTo>
                    <a:pt x="-22014" y="224914"/>
                    <a:pt x="266934" y="37351"/>
                    <a:pt x="522925" y="0"/>
                  </a:cubicBezTo>
                  <a:cubicBezTo>
                    <a:pt x="1413695" y="-61902"/>
                    <a:pt x="3590029" y="-101778"/>
                    <a:pt x="4441951" y="0"/>
                  </a:cubicBezTo>
                  <a:cubicBezTo>
                    <a:pt x="4703627" y="-8506"/>
                    <a:pt x="4992504" y="197304"/>
                    <a:pt x="4964876" y="522925"/>
                  </a:cubicBezTo>
                  <a:cubicBezTo>
                    <a:pt x="5022530" y="1459848"/>
                    <a:pt x="4981151" y="2028786"/>
                    <a:pt x="4964876" y="2614560"/>
                  </a:cubicBezTo>
                  <a:cubicBezTo>
                    <a:pt x="4952934" y="2897518"/>
                    <a:pt x="4725935" y="3115208"/>
                    <a:pt x="4441951" y="3137485"/>
                  </a:cubicBezTo>
                  <a:cubicBezTo>
                    <a:pt x="3363799" y="2995093"/>
                    <a:pt x="1148954" y="3248586"/>
                    <a:pt x="522925" y="3137485"/>
                  </a:cubicBezTo>
                  <a:cubicBezTo>
                    <a:pt x="229270" y="3139912"/>
                    <a:pt x="-6389" y="2932495"/>
                    <a:pt x="0" y="2614560"/>
                  </a:cubicBezTo>
                  <a:cubicBezTo>
                    <a:pt x="-60195" y="1997009"/>
                    <a:pt x="-117669" y="1000694"/>
                    <a:pt x="0" y="522925"/>
                  </a:cubicBezTo>
                  <a:close/>
                </a:path>
                <a:path w="4964876" h="3137485" stroke="0" extrusionOk="0">
                  <a:moveTo>
                    <a:pt x="0" y="522925"/>
                  </a:moveTo>
                  <a:cubicBezTo>
                    <a:pt x="-6288" y="225810"/>
                    <a:pt x="212457" y="-36236"/>
                    <a:pt x="522925" y="0"/>
                  </a:cubicBezTo>
                  <a:cubicBezTo>
                    <a:pt x="1020638" y="-164947"/>
                    <a:pt x="2755755" y="-52288"/>
                    <a:pt x="4441951" y="0"/>
                  </a:cubicBezTo>
                  <a:cubicBezTo>
                    <a:pt x="4728884" y="-29305"/>
                    <a:pt x="4926587" y="240251"/>
                    <a:pt x="4964876" y="522925"/>
                  </a:cubicBezTo>
                  <a:cubicBezTo>
                    <a:pt x="4821551" y="830515"/>
                    <a:pt x="5058326" y="2264936"/>
                    <a:pt x="4964876" y="2614560"/>
                  </a:cubicBezTo>
                  <a:cubicBezTo>
                    <a:pt x="4989069" y="2934600"/>
                    <a:pt x="4712034" y="3103419"/>
                    <a:pt x="4441951" y="3137485"/>
                  </a:cubicBezTo>
                  <a:cubicBezTo>
                    <a:pt x="3580806" y="3296026"/>
                    <a:pt x="2273146" y="2995649"/>
                    <a:pt x="522925" y="3137485"/>
                  </a:cubicBezTo>
                  <a:cubicBezTo>
                    <a:pt x="231403" y="3185220"/>
                    <a:pt x="6769" y="2901010"/>
                    <a:pt x="0" y="2614560"/>
                  </a:cubicBezTo>
                  <a:cubicBezTo>
                    <a:pt x="108226" y="2278167"/>
                    <a:pt x="-136457" y="872956"/>
                    <a:pt x="0" y="52292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=""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Mỗi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giờ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có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60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phút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.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Mỗi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phần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được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đánh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dấu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đỏ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tương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ứng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với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1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phút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.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Trên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mặt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đồng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hồ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có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60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phần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.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5447B39-44AD-CB3F-AE46-788C4BF22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24004" y="1521941"/>
              <a:ext cx="1093595" cy="1093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185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A31"/>
      </a:accent1>
      <a:accent2>
        <a:srgbClr val="FFA833"/>
      </a:accent2>
      <a:accent3>
        <a:srgbClr val="91C429"/>
      </a:accent3>
      <a:accent4>
        <a:srgbClr val="0DADD2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195</Words>
  <Application>Microsoft Office PowerPoint</Application>
  <PresentationFormat>Widescreen</PresentationFormat>
  <Paragraphs>65</Paragraphs>
  <Slides>22</Slides>
  <Notes>18</Notes>
  <HiddenSlides>0</HiddenSlides>
  <MMClips>14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宋体</vt:lpstr>
      <vt:lpstr>Arial</vt:lpstr>
      <vt:lpstr>Calibri</vt:lpstr>
      <vt:lpstr>Calibri Light</vt:lpstr>
      <vt:lpstr>等线</vt:lpstr>
      <vt:lpstr>Times New Roman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35</cp:revision>
  <dcterms:created xsi:type="dcterms:W3CDTF">2023-02-05T02:18:46Z</dcterms:created>
  <dcterms:modified xsi:type="dcterms:W3CDTF">2025-04-02T02:51:06Z</dcterms:modified>
</cp:coreProperties>
</file>