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</p:sldMasterIdLst>
  <p:notesMasterIdLst>
    <p:notesMasterId r:id="rId27"/>
  </p:notesMasterIdLst>
  <p:sldIdLst>
    <p:sldId id="257" r:id="rId4"/>
    <p:sldId id="259" r:id="rId5"/>
    <p:sldId id="261" r:id="rId6"/>
    <p:sldId id="291" r:id="rId7"/>
    <p:sldId id="267" r:id="rId8"/>
    <p:sldId id="295" r:id="rId9"/>
    <p:sldId id="296" r:id="rId10"/>
    <p:sldId id="297" r:id="rId11"/>
    <p:sldId id="423" r:id="rId12"/>
    <p:sldId id="424" r:id="rId13"/>
    <p:sldId id="425" r:id="rId14"/>
    <p:sldId id="426" r:id="rId15"/>
    <p:sldId id="420" r:id="rId16"/>
    <p:sldId id="421" r:id="rId17"/>
    <p:sldId id="260" r:id="rId18"/>
    <p:sldId id="270" r:id="rId19"/>
    <p:sldId id="272" r:id="rId20"/>
    <p:sldId id="429" r:id="rId21"/>
    <p:sldId id="427" r:id="rId22"/>
    <p:sldId id="430" r:id="rId23"/>
    <p:sldId id="428" r:id="rId24"/>
    <p:sldId id="273" r:id="rId25"/>
    <p:sldId id="2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7" y="3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13FA2-C278-4013-BF3C-DC75EB79F4FC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3E53F-7B0F-4DA9-9F69-0F8F11489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97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E72AB-09D5-4B1F-AF10-43A92D138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588FB07-E763-4365-A853-D888F0F0A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3F2A90-C8E6-474D-8A63-F815A66B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446B10-3908-4280-98F4-C6ABEF46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0CA1761-F062-4BB8-8E8D-173BCD124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E81A4B-D1DC-4D26-89C3-BA61F528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634281E-EA15-4EC8-9E93-132D52E8D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2EA158-C5B8-4104-94CF-918B1012A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49463E-E94D-44C8-B90D-D0158D9D3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BD597E-C2D5-4001-B6AA-CA3606373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56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608C0A-87DF-46E5-96CB-7141954E0E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2469663-1E19-4362-ACA5-62E356AFFD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C31481-F08A-4FEA-8E89-C8EAB3ACF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6574EF-021B-4E69-A628-FEC632E8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803183-B830-407F-B80A-F164A429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40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21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5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06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2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50BFB-556A-4E3E-B5F1-7CFB709CA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ED2E3B-C936-4A87-A027-993A45AE6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9CDD09-A095-411E-A299-4949928D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4C105E-8F5C-4E5E-98D3-53214189E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48D20C-2BB6-49EF-8D34-4AAD56EE5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24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8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7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3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80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09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A41E77-2B67-44AD-9770-22D557151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A9A830-FB2F-4078-826D-E9E752EFD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99598B-E7FA-4F25-8975-96E1543E1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5977EA-7B13-4458-9FF0-01906228D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5B418A-4736-429E-AB5D-D456E767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F52A4B-26E5-49B8-A8CE-DE2B06F4C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6AE9CE-00EA-427D-B990-2A99AA4CB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39F0A77-F77F-4643-960E-B5E6A3C09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016470-87C8-4647-9547-CCA0AD9C4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3DBE10-22F3-408F-B216-72919A7ED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465B470-19F2-4E68-AD8B-D6EEB10A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4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385742-0710-4CF6-A495-8F921D950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58B6E2-BC94-4925-94D8-110E3A42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F5EFEE-FDD4-4BA1-8198-0E7203D6E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F16F5BF-9238-45D4-AD2E-07BA4FC46D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B0D4BC-6A0C-4E67-A201-1FF68DAF7F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20E1C4F-95ED-4D41-85D7-4F684FFF0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B9611F1-C929-4508-91BE-08D258E86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51BBD9-BBBA-42F1-B2B6-2F603DB6F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8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B67B0-438F-4817-A7A9-CD5C4F067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C90F2C-BC14-4B70-92DB-3C63FBA2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B67D12-780A-4E8D-BBB6-0CA164BC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5A020D-E87D-4774-94D9-58DAD0FD4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9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C0A5CC-2869-4C61-8766-F76019F86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3B115E-21CB-418D-A3A0-EAC1A1999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A82569-DC53-48B7-8BB3-91E2DB58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AE977C-D30E-4657-B7A6-52E707D9B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82304D6-A97F-4A38-B35A-8B963E54B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1D9D2-6E29-41FC-B7F2-45EE92443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CD1CBD-64B3-41D0-8AA8-F33695A9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947036-2BB3-4316-B249-8F536D7B0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8C34A0-3022-4558-91F3-43A15351D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D97F70-11C8-438F-BF04-C056F6DE1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A27305-6507-47E4-8186-55DAE6F283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B1108A1-9522-4F11-A9FC-54ACC5ABE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7E61BD-58FE-467B-A2FB-87CFBF51F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76AAFC-6293-4865-BF3D-7F1B535C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F83C13-DBF1-4A8C-89B3-663C7E58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0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8FA3DA6-3017-41C8-8086-C51CADE3E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E64602-709B-42C9-8BEB-2270F7488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01FC5A-B9C2-4A5A-A5E9-2945A4AFB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215F3-7132-432C-A6D4-B2FA13419931}" type="datetimeFigureOut">
              <a:rPr lang="zh-CN" altLang="en-US" smtClean="0"/>
              <a:t>2025/4/2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3A2224-646B-46C2-8D05-91E7DF54FD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F50A55-F1DF-42D8-8D24-8593C9BA5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D57D7-5C64-4A42-8B31-BF5FCE5FB3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9C6F47C-357C-4068-BDBB-422AA5881D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20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7041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1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8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ADDFC44-0A1C-4957-A0B1-12779B896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EB9CA7D-C228-46F6-A51F-B096258E3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69C797A-D330-4A5D-977B-F3B26B299E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922" y="3892131"/>
            <a:ext cx="2253337" cy="143132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D9F66B2-C008-41D2-A3FC-A8E3BBC24A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4997131"/>
            <a:ext cx="4731358" cy="18608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88F1B-4D7D-4338-BE88-C5DC9FC20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9E70959-D3E2-4B26-98C5-3F91551F42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0B2A8B1B-8270-4737-9558-B797D8B9F62B}"/>
              </a:ext>
            </a:extLst>
          </p:cNvPr>
          <p:cNvGrpSpPr/>
          <p:nvPr/>
        </p:nvGrpSpPr>
        <p:grpSpPr>
          <a:xfrm>
            <a:off x="7185736" y="3337225"/>
            <a:ext cx="4829266" cy="2098503"/>
            <a:chOff x="7185736" y="3212683"/>
            <a:chExt cx="5115875" cy="2223045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2E0D011-484F-41CF-BCA3-3E1D26A96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6139" y="3212683"/>
              <a:ext cx="1715472" cy="2223045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FB1C59EC-1301-43E9-A363-D80B7228A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049" y="3212683"/>
              <a:ext cx="1715471" cy="2223045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7E87605A-1ED5-4F16-9079-A2F33FCF8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5736" y="3212683"/>
              <a:ext cx="1715471" cy="2223045"/>
            </a:xfrm>
            <a:prstGeom prst="rect">
              <a:avLst/>
            </a:prstGeom>
          </p:spPr>
        </p:pic>
      </p:grpSp>
      <p:pic>
        <p:nvPicPr>
          <p:cNvPr id="40" name="图片 39">
            <a:extLst>
              <a:ext uri="{FF2B5EF4-FFF2-40B4-BE49-F238E27FC236}">
                <a16:creationId xmlns:a16="http://schemas.microsoft.com/office/drawing/2014/main" id="{0B201055-C81A-4DB1-9EF1-B74268B6C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BD33B7A-584F-4B1B-A014-DEE1E0F9DC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6868B5-20D9-4886-86A7-C14A8E7A62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sp>
        <p:nvSpPr>
          <p:cNvPr id="44" name="Google Shape;961;p9">
            <a:extLst>
              <a:ext uri="{FF2B5EF4-FFF2-40B4-BE49-F238E27FC236}">
                <a16:creationId xmlns:a16="http://schemas.microsoft.com/office/drawing/2014/main" id="{B274EA3C-C8BD-4243-A5F2-B3637A36D9DB}"/>
              </a:ext>
            </a:extLst>
          </p:cNvPr>
          <p:cNvSpPr/>
          <p:nvPr/>
        </p:nvSpPr>
        <p:spPr>
          <a:xfrm>
            <a:off x="3100582" y="653331"/>
            <a:ext cx="740628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2025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1B1D31-F8BB-47DA-9220-63883419A1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2506" y="1864152"/>
            <a:ext cx="6431837" cy="18533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84752" y="1341912"/>
            <a:ext cx="3637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nghệ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25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3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nặn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ấn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nhẹ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FD4150-DB80-4F3E-B6D0-328779FE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305174"/>
            <a:ext cx="3257550" cy="2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6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962650" cy="584775"/>
            <a:chOff x="190500" y="1285875"/>
            <a:chExt cx="5962650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4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43053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băng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dính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044166-1B07-4D10-9659-F32F828E7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2667000"/>
            <a:ext cx="411480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8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0" y="1343025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kiểm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A4A70A-3808-4C55-95D6-90572BECC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2090737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2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248025" y="355112"/>
            <a:ext cx="5362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Quy trình làm biển báo gồm mấy bước?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305174" y="1123950"/>
            <a:ext cx="44672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FFFF00"/>
                </a:solidFill>
                <a:ea typeface="SimSun" panose="02010600030101010101" pitchFamily="2" charset="-122"/>
              </a:rPr>
              <a:t>Quy trình gồm 4 bước: Làm biển báo; Làm cột biển báo; Làm đế biển báo; Hoàn thiện sản phẩm.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114675" y="659912"/>
            <a:ext cx="5362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Có bước nào mà em thấy khó và chưa hiểu?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0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4267200" y="1266825"/>
            <a:ext cx="686752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cấm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ưu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……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Biển cấm đi ngược chiều - Thiết Bị An Toàn Giao Thông">
            <a:extLst>
              <a:ext uri="{FF2B5EF4-FFF2-40B4-BE49-F238E27FC236}">
                <a16:creationId xmlns:a16="http://schemas.microsoft.com/office/drawing/2014/main" id="{F0205581-EA2E-41D6-956B-2253F589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4" y="1647824"/>
            <a:ext cx="25050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90FDC53D-E7EE-4CF7-B1CE-C6643FFF0B2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908597AD-06AF-47A2-8EF1-30E71870F7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等腰三角形 41">
              <a:extLst>
                <a:ext uri="{FF2B5EF4-FFF2-40B4-BE49-F238E27FC236}">
                  <a16:creationId xmlns:a16="http://schemas.microsoft.com/office/drawing/2014/main" id="{5631FD8B-B173-4C2C-A7A9-0B41700DBB47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1CCA323-8F0D-4BBC-A919-4E728DE849C3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D079FFB3-D17F-4E4A-8585-CBD5A009AEB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A949A5E7-5287-4CAF-B539-B378348E8829}"/>
              </a:ext>
            </a:extLst>
          </p:cNvPr>
          <p:cNvSpPr/>
          <p:nvPr/>
        </p:nvSpPr>
        <p:spPr>
          <a:xfrm>
            <a:off x="1777833" y="16969"/>
            <a:ext cx="6632741" cy="7629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小单纯体" panose="02010601030101010101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FA6B58-D662-4615-B055-9C06AF04473B}"/>
              </a:ext>
            </a:extLst>
          </p:cNvPr>
          <p:cNvSpPr txBox="1"/>
          <p:nvPr/>
        </p:nvSpPr>
        <p:spPr>
          <a:xfrm>
            <a:off x="447675" y="1076325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lập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061F0-072B-4F9F-8EFE-3115930E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1785937"/>
            <a:ext cx="6728152" cy="36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135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 báo thường được đặt ở những vị trí để người tham gia giao thông dễ nhìn thấy….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8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ược làm bằng thép hoặc vật liệu khác có độ bền tương đương.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Các biển báo giao thông đường bộ mới nhất (2023) hiện nay">
            <a:extLst>
              <a:ext uri="{FF2B5EF4-FFF2-40B4-BE49-F238E27FC236}">
                <a16:creationId xmlns:a16="http://schemas.microsoft.com/office/drawing/2014/main" id="{4F1D7368-F9DE-425B-B009-0BBFD820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4" y="1302400"/>
            <a:ext cx="3762375" cy="28232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C074A6E-4C67-4AA3-8B8F-0B04FC82F46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80E0CB57-BF9E-4398-B9B8-5938AD8E0B16}"/>
              </a:ext>
            </a:extLst>
          </p:cNvPr>
          <p:cNvGrpSpPr/>
          <p:nvPr/>
        </p:nvGrpSpPr>
        <p:grpSpPr>
          <a:xfrm>
            <a:off x="5898835" y="4687077"/>
            <a:ext cx="6102871" cy="1803110"/>
            <a:chOff x="5898835" y="4687077"/>
            <a:chExt cx="6102871" cy="180311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8835" y="468707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rgbClr val="56B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27581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027D8F-AFE2-451E-9558-79C2871D1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7424" y="1841314"/>
            <a:ext cx="6584251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893A832D-7B59-4C66-8EB9-3C5260D29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C703143-9DA2-452C-8F24-74F13EB09F04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B0AF4A5F-CC2D-476B-B51C-560A06AAF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BFC6232-0ED5-428E-AF6F-E48DC1FA8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26DDACA-1C8A-4312-B49B-80B5406BE0E3}"/>
              </a:ext>
            </a:extLst>
          </p:cNvPr>
          <p:cNvSpPr txBox="1"/>
          <p:nvPr/>
        </p:nvSpPr>
        <p:spPr>
          <a:xfrm>
            <a:off x="5162550" y="1266825"/>
            <a:ext cx="59721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tham gia giao thông, nếu thấy biển báo này ta cần lưu ý không đi ngược chiều.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945551-67A8-3BBF-7469-BA43E24F34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614362"/>
            <a:ext cx="154305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2BBFDB2-D771-4561-B47C-8A0C4C2281E9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3" name="等腰三角形 2">
              <a:extLst>
                <a:ext uri="{FF2B5EF4-FFF2-40B4-BE49-F238E27FC236}">
                  <a16:creationId xmlns:a16="http://schemas.microsoft.com/office/drawing/2014/main" id="{59BE6F72-CF43-4123-93F0-ED430F2A2E8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" name="等腰三角形 41">
              <a:extLst>
                <a:ext uri="{FF2B5EF4-FFF2-40B4-BE49-F238E27FC236}">
                  <a16:creationId xmlns:a16="http://schemas.microsoft.com/office/drawing/2014/main" id="{BCF03C41-ECE7-423C-A83E-DAEA094F4EBC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D6B2AC-17C2-412C-9531-6AB6F16A8435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平行四边形 5">
              <a:extLst>
                <a:ext uri="{FF2B5EF4-FFF2-40B4-BE49-F238E27FC236}">
                  <a16:creationId xmlns:a16="http://schemas.microsoft.com/office/drawing/2014/main" id="{E0D2F71A-5C55-49AA-9B17-A2538F6C797C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DD03BFBF-7B7B-4D01-AFED-242805350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36" y="1830476"/>
            <a:ext cx="2500127" cy="4487407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6389A64A-4477-4517-A3F3-AD62F5A3613F}"/>
              </a:ext>
            </a:extLst>
          </p:cNvPr>
          <p:cNvSpPr/>
          <p:nvPr/>
        </p:nvSpPr>
        <p:spPr>
          <a:xfrm>
            <a:off x="1151657" y="1713778"/>
            <a:ext cx="3020413" cy="1788388"/>
          </a:xfrm>
          <a:prstGeom prst="wedgeRoundRectCallout">
            <a:avLst/>
          </a:prstGeom>
          <a:solidFill>
            <a:srgbClr val="00B0F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10C53727-8593-4549-A597-026CF3788E88}"/>
              </a:ext>
            </a:extLst>
          </p:cNvPr>
          <p:cNvSpPr/>
          <p:nvPr/>
        </p:nvSpPr>
        <p:spPr>
          <a:xfrm>
            <a:off x="8019930" y="1640612"/>
            <a:ext cx="3133845" cy="1788388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C1D2EED1-E7A8-44C3-A2A6-8F64BD2CC892}"/>
              </a:ext>
            </a:extLst>
          </p:cNvPr>
          <p:cNvSpPr/>
          <p:nvPr/>
        </p:nvSpPr>
        <p:spPr>
          <a:xfrm>
            <a:off x="1151657" y="4180859"/>
            <a:ext cx="3020413" cy="21723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8E004A0-24B6-4A56-89A3-8C0A39480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212" y="1879802"/>
            <a:ext cx="836711" cy="46608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C8BF2EF-6A0F-471F-B4A3-F9F21F0908C5}"/>
              </a:ext>
            </a:extLst>
          </p:cNvPr>
          <p:cNvSpPr txBox="1"/>
          <p:nvPr/>
        </p:nvSpPr>
        <p:spPr>
          <a:xfrm>
            <a:off x="1337013" y="2292387"/>
            <a:ext cx="3073062" cy="10336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68528A7-0A47-4DE1-B710-8B3F66A25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37" y="4155065"/>
            <a:ext cx="836711" cy="46608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12D37810-9EB8-491B-9625-4C9E21EAA301}"/>
              </a:ext>
            </a:extLst>
          </p:cNvPr>
          <p:cNvSpPr txBox="1"/>
          <p:nvPr/>
        </p:nvSpPr>
        <p:spPr>
          <a:xfrm>
            <a:off x="1289388" y="4520025"/>
            <a:ext cx="2801806" cy="17550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A74C05C-A83C-4FC8-89BB-FB8D70285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754" y="1584527"/>
            <a:ext cx="836711" cy="46608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2A58942-413B-4282-A7EA-A278AEA45CB5}"/>
              </a:ext>
            </a:extLst>
          </p:cNvPr>
          <p:cNvSpPr txBox="1"/>
          <p:nvPr/>
        </p:nvSpPr>
        <p:spPr>
          <a:xfrm>
            <a:off x="8194405" y="2130462"/>
            <a:ext cx="3054620" cy="133030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A7A91B99-45F1-4C69-92CA-F034889DECC6}"/>
              </a:ext>
            </a:extLst>
          </p:cNvPr>
          <p:cNvGrpSpPr/>
          <p:nvPr/>
        </p:nvGrpSpPr>
        <p:grpSpPr>
          <a:xfrm>
            <a:off x="8238537" y="4418309"/>
            <a:ext cx="2801806" cy="3841209"/>
            <a:chOff x="8238537" y="4418309"/>
            <a:chExt cx="2801806" cy="384120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8D3C37EC-4CEB-46F6-889C-1CEC5C38C8DC}"/>
                </a:ext>
              </a:extLst>
            </p:cNvPr>
            <p:cNvSpPr txBox="1"/>
            <p:nvPr/>
          </p:nvSpPr>
          <p:spPr>
            <a:xfrm>
              <a:off x="8238537" y="4418309"/>
              <a:ext cx="17613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小单纯体" panose="02010601030101010101" pitchFamily="2" charset="-122"/>
                  <a:cs typeface="+mn-cs"/>
                </a:rPr>
                <a:t>标题文字添加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818C32D-D329-4850-A2FF-2ED672536E45}"/>
                </a:ext>
              </a:extLst>
            </p:cNvPr>
            <p:cNvSpPr txBox="1"/>
            <p:nvPr/>
          </p:nvSpPr>
          <p:spPr>
            <a:xfrm>
              <a:off x="8238537" y="4834350"/>
              <a:ext cx="2801806" cy="342516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The user can demonstrate on a projector or computer, or presentation and make it film to be used in a wider field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24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6"/>
            <a:ext cx="8006354" cy="1593065"/>
            <a:chOff x="674228" y="4862098"/>
            <a:chExt cx="5343799" cy="89350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89350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 dirty="0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V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ề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nhà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xem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lại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chuẩn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bị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các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vật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liệu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dụng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cụ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cần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thiết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để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mô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0138DC2-DFF3-4FB3-9D0C-BCBCF23AE2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71"/>
            <a:ext cx="12192000" cy="5464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2B2F6D0-3E18-4F51-85DE-5A3FAFF0B5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0"/>
          <a:stretch/>
        </p:blipFill>
        <p:spPr>
          <a:xfrm>
            <a:off x="0" y="4821936"/>
            <a:ext cx="12192000" cy="20360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6013F0E-D108-4EA3-945B-2D47A13F3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" y="2381068"/>
            <a:ext cx="1480683" cy="26932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FCA44F7-48FF-48B7-8455-FB811BFDE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380" y="3616068"/>
            <a:ext cx="1410614" cy="16670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9B4D3D-F4BD-4FB2-8583-2400B685D7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3618321"/>
            <a:ext cx="1754748" cy="3149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05BF4C9-899F-489E-BEBD-4C05FDC64C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591" y="4687077"/>
            <a:ext cx="3196115" cy="17803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463F8B3-9EC5-48E1-9045-F66CBB46F9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782" y="4713907"/>
            <a:ext cx="3011647" cy="1803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534180-6D35-44DF-BB5C-80019DB4F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38125"/>
            <a:ext cx="8975725" cy="472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25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ển báo giao thông">
            <a:hlinkClick r:id="" action="ppaction://media"/>
            <a:extLst>
              <a:ext uri="{FF2B5EF4-FFF2-40B4-BE49-F238E27FC236}">
                <a16:creationId xmlns:a16="http://schemas.microsoft.com/office/drawing/2014/main" id="{7CF7383E-9C97-4005-94B0-05A63AC9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DE114A08-74BC-4DB5-9584-86931D2D976F}"/>
              </a:ext>
            </a:extLst>
          </p:cNvPr>
          <p:cNvSpPr/>
          <p:nvPr/>
        </p:nvSpPr>
        <p:spPr>
          <a:xfrm>
            <a:off x="2180705" y="865264"/>
            <a:ext cx="8996119" cy="5064036"/>
          </a:xfrm>
          <a:prstGeom prst="rect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801B123-C507-48BA-B988-0BA1C7CB24C2}"/>
              </a:ext>
            </a:extLst>
          </p:cNvPr>
          <p:cNvGrpSpPr/>
          <p:nvPr/>
        </p:nvGrpSpPr>
        <p:grpSpPr>
          <a:xfrm>
            <a:off x="0" y="4821936"/>
            <a:ext cx="12192000" cy="2036064"/>
            <a:chOff x="0" y="4821936"/>
            <a:chExt cx="12192000" cy="2036064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7429B93-A771-48A5-8148-43BC99DAB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0"/>
            <a:stretch/>
          </p:blipFill>
          <p:spPr>
            <a:xfrm>
              <a:off x="0" y="4821936"/>
              <a:ext cx="12192000" cy="203606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AC3E068-35D2-4914-B502-B7CF5A67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879" y="4997131"/>
              <a:ext cx="4731358" cy="186086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0BFB576B-11D8-4B1C-AEB5-BB183F154822}"/>
              </a:ext>
            </a:extLst>
          </p:cNvPr>
          <p:cNvGrpSpPr/>
          <p:nvPr/>
        </p:nvGrpSpPr>
        <p:grpSpPr>
          <a:xfrm>
            <a:off x="5939782" y="4687077"/>
            <a:ext cx="6061924" cy="1829940"/>
            <a:chOff x="5939782" y="4687077"/>
            <a:chExt cx="6061924" cy="182994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5721FE4-5A1F-4E7F-A5A0-FE88DCE76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591" y="4687077"/>
              <a:ext cx="3196115" cy="178038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24170CF-80D6-4053-A986-FA60484F6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9782" y="4713907"/>
              <a:ext cx="3011647" cy="1803110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D6164440-C043-4BE1-9F52-4A929AC61FB0}"/>
              </a:ext>
            </a:extLst>
          </p:cNvPr>
          <p:cNvGrpSpPr/>
          <p:nvPr/>
        </p:nvGrpSpPr>
        <p:grpSpPr>
          <a:xfrm>
            <a:off x="2526022" y="2492082"/>
            <a:ext cx="6589656" cy="912126"/>
            <a:chOff x="5409982" y="1108764"/>
            <a:chExt cx="5150299" cy="71289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FC65879D-526C-4B64-B73D-21AA9BAA1894}"/>
                </a:ext>
              </a:extLst>
            </p:cNvPr>
            <p:cNvGrpSpPr/>
            <p:nvPr/>
          </p:nvGrpSpPr>
          <p:grpSpPr>
            <a:xfrm>
              <a:off x="6364089" y="1108764"/>
              <a:ext cx="4196192" cy="707480"/>
              <a:chOff x="6006588" y="1288491"/>
              <a:chExt cx="4196192" cy="707480"/>
            </a:xfrm>
          </p:grpSpPr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8B0198C-2ADC-44D0-91C1-2005499C5149}"/>
                  </a:ext>
                </a:extLst>
              </p:cNvPr>
              <p:cNvSpPr txBox="1"/>
              <p:nvPr/>
            </p:nvSpPr>
            <p:spPr>
              <a:xfrm>
                <a:off x="6006588" y="1288491"/>
                <a:ext cx="240862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28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思源黑体 CN Bold" panose="020B0800000000000000" pitchFamily="34" charset="-122"/>
                    <a:ea typeface="思源黑体 CN Bold" panose="020B0800000000000000" pitchFamily="34" charset="-122"/>
                    <a:cs typeface="+mn-cs"/>
                  </a:rPr>
                  <a:t>添加文字标题</a:t>
                </a:r>
                <a:endParaRPr kumimoji="0" lang="en-US" altLang="zh-CN" sz="2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5347171F-1DDC-4FA0-AC36-ED29DB3F4125}"/>
                  </a:ext>
                </a:extLst>
              </p:cNvPr>
              <p:cNvSpPr txBox="1"/>
              <p:nvPr/>
            </p:nvSpPr>
            <p:spPr>
              <a:xfrm>
                <a:off x="6014486" y="1718972"/>
                <a:ext cx="418829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等线" panose="02010600030101010101" pitchFamily="2" charset="-122"/>
                    <a:cs typeface="+mn-cs"/>
                  </a:rPr>
                  <a:t>The user can demonstrate on a projector</a:t>
                </a: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EDC7C59-F325-4F3D-9B20-036A174C62FE}"/>
                </a:ext>
              </a:extLst>
            </p:cNvPr>
            <p:cNvSpPr txBox="1"/>
            <p:nvPr/>
          </p:nvSpPr>
          <p:spPr>
            <a:xfrm>
              <a:off x="5409982" y="1113771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rPr>
                <a:t>01.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6021CA0-64E8-41DB-96AE-717A59C2B7F0}"/>
              </a:ext>
            </a:extLst>
          </p:cNvPr>
          <p:cNvGrpSpPr/>
          <p:nvPr/>
        </p:nvGrpSpPr>
        <p:grpSpPr>
          <a:xfrm>
            <a:off x="0" y="1327614"/>
            <a:ext cx="12223269" cy="2551749"/>
            <a:chOff x="170694" y="177982"/>
            <a:chExt cx="3741896" cy="781165"/>
          </a:xfrm>
        </p:grpSpPr>
        <p:sp>
          <p:nvSpPr>
            <p:cNvPr id="19" name="等腰三角形 18">
              <a:extLst>
                <a:ext uri="{FF2B5EF4-FFF2-40B4-BE49-F238E27FC236}">
                  <a16:creationId xmlns:a16="http://schemas.microsoft.com/office/drawing/2014/main" id="{1F8BAEB9-AF12-44F7-9A6A-BC97F2C8EF0D}"/>
                </a:ext>
              </a:extLst>
            </p:cNvPr>
            <p:cNvSpPr/>
            <p:nvPr/>
          </p:nvSpPr>
          <p:spPr>
            <a:xfrm>
              <a:off x="1233863" y="177982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等腰三角形 19">
              <a:extLst>
                <a:ext uri="{FF2B5EF4-FFF2-40B4-BE49-F238E27FC236}">
                  <a16:creationId xmlns:a16="http://schemas.microsoft.com/office/drawing/2014/main" id="{3BEF2532-D4C8-4ED0-A5C7-04A89E336141}"/>
                </a:ext>
              </a:extLst>
            </p:cNvPr>
            <p:cNvSpPr/>
            <p:nvPr/>
          </p:nvSpPr>
          <p:spPr>
            <a:xfrm flipV="1">
              <a:off x="200258" y="602633"/>
              <a:ext cx="355284" cy="356514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BFECC8D2-1479-4F76-ADC8-701CCA007ADE}"/>
                </a:ext>
              </a:extLst>
            </p:cNvPr>
            <p:cNvSpPr/>
            <p:nvPr/>
          </p:nvSpPr>
          <p:spPr>
            <a:xfrm>
              <a:off x="170694" y="261768"/>
              <a:ext cx="3741896" cy="611981"/>
            </a:xfrm>
            <a:prstGeom prst="rect">
              <a:avLst/>
            </a:prstGeom>
            <a:solidFill>
              <a:srgbClr val="447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461A1561-2B05-49C6-AAAD-F6B2CDFC70D1}"/>
                </a:ext>
              </a:extLst>
            </p:cNvPr>
            <p:cNvSpPr/>
            <p:nvPr/>
          </p:nvSpPr>
          <p:spPr>
            <a:xfrm>
              <a:off x="376965" y="178257"/>
              <a:ext cx="1036076" cy="779005"/>
            </a:xfrm>
            <a:prstGeom prst="parallelogram">
              <a:avLst>
                <a:gd name="adj" fmla="val 48207"/>
              </a:avLst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文本框 6">
              <a:extLst>
                <a:ext uri="{FF2B5EF4-FFF2-40B4-BE49-F238E27FC236}">
                  <a16:creationId xmlns:a16="http://schemas.microsoft.com/office/drawing/2014/main" id="{EAD10950-0B9E-48EC-829C-FA27EB6CF05D}"/>
                </a:ext>
              </a:extLst>
            </p:cNvPr>
            <p:cNvSpPr txBox="1"/>
            <p:nvPr/>
          </p:nvSpPr>
          <p:spPr>
            <a:xfrm>
              <a:off x="602882" y="284178"/>
              <a:ext cx="569115" cy="5299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kumimoji="0" lang="zh-CN" altLang="en-US" sz="11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95A5C989-B3FB-4C00-A887-B0C5D5D5B2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290" y="3208929"/>
            <a:ext cx="1894960" cy="3401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DA7405-52AA-495A-B04F-B9D613A84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944" y="1855034"/>
            <a:ext cx="6212362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5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DB8B1C03-5965-492A-AD2D-41F9BF1B49FF}"/>
              </a:ext>
            </a:extLst>
          </p:cNvPr>
          <p:cNvSpPr/>
          <p:nvPr/>
        </p:nvSpPr>
        <p:spPr>
          <a:xfrm>
            <a:off x="1844509" y="102694"/>
            <a:ext cx="10223666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hãy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làm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biển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giao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thông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theo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bước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dưới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đây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小单纯体" panose="02010601030101010101" pitchFamily="2" charset="-122"/>
                <a:cs typeface="Calibri" panose="020F0502020204030204" pitchFamily="34" charset="0"/>
              </a:rPr>
              <a:t>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小单纯体" panose="02010601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Bước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biển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báo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6 cm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911B62-2C40-4A2F-93E1-D41BD7DA7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3348037"/>
            <a:ext cx="7391400" cy="2530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EE3E80B-98B7-4E8D-BAA7-8CBC192A56D8}"/>
              </a:ext>
            </a:extLst>
          </p:cNvPr>
          <p:cNvSpPr txBox="1"/>
          <p:nvPr/>
        </p:nvSpPr>
        <p:spPr>
          <a:xfrm>
            <a:off x="1028700" y="592455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com pa 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706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cm,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cm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C04C8-0CD1-4A55-968E-7560D491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237" y="2709862"/>
            <a:ext cx="4419331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8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giữa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6)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3DC3C-14DC-43CF-A3D2-B19E7172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75" y="2133600"/>
            <a:ext cx="3524250" cy="361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0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09550" y="1219200"/>
            <a:ext cx="11877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cắt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bìa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biển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8C32F5-D598-4251-92C1-48D4B33B8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050" y="2747962"/>
            <a:ext cx="27432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38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0FE6AC45-7CFC-49D1-871E-EEFFBF1F00D2}"/>
              </a:ext>
            </a:extLst>
          </p:cNvPr>
          <p:cNvGrpSpPr/>
          <p:nvPr/>
        </p:nvGrpSpPr>
        <p:grpSpPr>
          <a:xfrm>
            <a:off x="1410" y="-133500"/>
            <a:ext cx="12190591" cy="1168585"/>
            <a:chOff x="170694" y="177982"/>
            <a:chExt cx="3731892" cy="788620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AB317DA8-A861-43AC-99A2-C4502AD76711}"/>
                </a:ext>
              </a:extLst>
            </p:cNvPr>
            <p:cNvSpPr/>
            <p:nvPr/>
          </p:nvSpPr>
          <p:spPr>
            <a:xfrm>
              <a:off x="551331" y="177982"/>
              <a:ext cx="355284" cy="356514"/>
            </a:xfrm>
            <a:prstGeom prst="triangle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等腰三角形 41">
              <a:extLst>
                <a:ext uri="{FF2B5EF4-FFF2-40B4-BE49-F238E27FC236}">
                  <a16:creationId xmlns:a16="http://schemas.microsoft.com/office/drawing/2014/main" id="{294762E6-FC2A-46AE-8E96-D1B47B3BD20D}"/>
                </a:ext>
              </a:extLst>
            </p:cNvPr>
            <p:cNvSpPr/>
            <p:nvPr/>
          </p:nvSpPr>
          <p:spPr>
            <a:xfrm flipV="1">
              <a:off x="199936" y="606964"/>
              <a:ext cx="298488" cy="356514"/>
            </a:xfrm>
            <a:custGeom>
              <a:avLst/>
              <a:gdLst>
                <a:gd name="connsiteX0" fmla="*/ 0 w 1160570"/>
                <a:gd name="connsiteY0" fmla="*/ 528286 h 528286"/>
                <a:gd name="connsiteX1" fmla="*/ 580285 w 1160570"/>
                <a:gd name="connsiteY1" fmla="*/ 0 h 528286"/>
                <a:gd name="connsiteX2" fmla="*/ 1160570 w 1160570"/>
                <a:gd name="connsiteY2" fmla="*/ 528286 h 528286"/>
                <a:gd name="connsiteX3" fmla="*/ 0 w 1160570"/>
                <a:gd name="connsiteY3" fmla="*/ 528286 h 528286"/>
                <a:gd name="connsiteX0" fmla="*/ 0 w 975040"/>
                <a:gd name="connsiteY0" fmla="*/ 501782 h 528286"/>
                <a:gd name="connsiteX1" fmla="*/ 394755 w 975040"/>
                <a:gd name="connsiteY1" fmla="*/ 0 h 528286"/>
                <a:gd name="connsiteX2" fmla="*/ 975040 w 975040"/>
                <a:gd name="connsiteY2" fmla="*/ 528286 h 528286"/>
                <a:gd name="connsiteX3" fmla="*/ 0 w 975040"/>
                <a:gd name="connsiteY3" fmla="*/ 501782 h 528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5040" h="528286">
                  <a:moveTo>
                    <a:pt x="0" y="501782"/>
                  </a:moveTo>
                  <a:lnTo>
                    <a:pt x="394755" y="0"/>
                  </a:lnTo>
                  <a:lnTo>
                    <a:pt x="975040" y="528286"/>
                  </a:lnTo>
                  <a:lnTo>
                    <a:pt x="0" y="501782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50B460DA-0004-4FB2-9BBC-B562486DB9A4}"/>
                </a:ext>
              </a:extLst>
            </p:cNvPr>
            <p:cNvSpPr/>
            <p:nvPr/>
          </p:nvSpPr>
          <p:spPr>
            <a:xfrm>
              <a:off x="170694" y="261768"/>
              <a:ext cx="3731892" cy="611981"/>
            </a:xfrm>
            <a:prstGeom prst="rect">
              <a:avLst/>
            </a:prstGeom>
            <a:solidFill>
              <a:srgbClr val="F5C6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EFE1476E-A5A6-46EA-AC4B-F223F4AF366E}"/>
                </a:ext>
              </a:extLst>
            </p:cNvPr>
            <p:cNvSpPr/>
            <p:nvPr/>
          </p:nvSpPr>
          <p:spPr>
            <a:xfrm>
              <a:off x="317505" y="187597"/>
              <a:ext cx="411468" cy="779005"/>
            </a:xfrm>
            <a:prstGeom prst="parallelogram">
              <a:avLst>
                <a:gd name="adj" fmla="val 48207"/>
              </a:avLst>
            </a:prstGeom>
            <a:solidFill>
              <a:srgbClr val="B8D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430" tIns="48215" rIns="96430" bIns="4821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3A71A36-619C-40E7-AB96-5DBC7848AC39}"/>
              </a:ext>
            </a:extLst>
          </p:cNvPr>
          <p:cNvGrpSpPr/>
          <p:nvPr/>
        </p:nvGrpSpPr>
        <p:grpSpPr>
          <a:xfrm>
            <a:off x="190500" y="1285875"/>
            <a:ext cx="5286375" cy="584775"/>
            <a:chOff x="190500" y="1285875"/>
            <a:chExt cx="5286375" cy="5847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A768279-07C3-41CC-B57C-1E70037CC7C8}"/>
                </a:ext>
              </a:extLst>
            </p:cNvPr>
            <p:cNvSpPr/>
            <p:nvPr/>
          </p:nvSpPr>
          <p:spPr>
            <a:xfrm>
              <a:off x="190500" y="1295400"/>
              <a:ext cx="1590675" cy="51435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D51387-E54E-4F6A-8D87-5976D10DF874}"/>
                </a:ext>
              </a:extLst>
            </p:cNvPr>
            <p:cNvSpPr txBox="1"/>
            <p:nvPr/>
          </p:nvSpPr>
          <p:spPr>
            <a:xfrm>
              <a:off x="1847850" y="1285875"/>
              <a:ext cx="36290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báo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4419B4-9DF6-47B8-A63E-3385C7DC04FD}"/>
              </a:ext>
            </a:extLst>
          </p:cNvPr>
          <p:cNvSpPr txBox="1"/>
          <p:nvPr/>
        </p:nvSpPr>
        <p:spPr>
          <a:xfrm>
            <a:off x="228600" y="2133600"/>
            <a:ext cx="1196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Chọn một que gỗ dài khoảng 15 cm và trang trí que gỗ bằng màu trắng và đỏ như 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ình 8.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8F51426-045D-4BDA-9039-092259AE8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387" y="3576637"/>
            <a:ext cx="6978695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6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586</Words>
  <Application>Microsoft Office PowerPoint</Application>
  <PresentationFormat>Widescreen</PresentationFormat>
  <Paragraphs>48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微软雅黑</vt:lpstr>
      <vt:lpstr>黑体</vt:lpstr>
      <vt:lpstr>宋体</vt:lpstr>
      <vt:lpstr>宋体</vt:lpstr>
      <vt:lpstr>Arial</vt:lpstr>
      <vt:lpstr>Arvo</vt:lpstr>
      <vt:lpstr>Calibri</vt:lpstr>
      <vt:lpstr>Cambria</vt:lpstr>
      <vt:lpstr>Century Gothic</vt:lpstr>
      <vt:lpstr>等线</vt:lpstr>
      <vt:lpstr>等线 Light</vt:lpstr>
      <vt:lpstr>Spartan</vt:lpstr>
      <vt:lpstr>Tahoma</vt:lpstr>
      <vt:lpstr>Times New Roman</vt:lpstr>
      <vt:lpstr>小单纯体</vt:lpstr>
      <vt:lpstr>思源黑体 CN Bold</vt:lpstr>
      <vt:lpstr>Office 主题​​</vt:lpstr>
      <vt:lpstr>1_Walk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2023-01-16T10:59:35Z</dcterms:created>
  <dcterms:modified xsi:type="dcterms:W3CDTF">2025-04-02T02:48:10Z</dcterms:modified>
</cp:coreProperties>
</file>