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76" r:id="rId3"/>
    <p:sldId id="277" r:id="rId4"/>
    <p:sldId id="286" r:id="rId5"/>
    <p:sldId id="279" r:id="rId6"/>
    <p:sldId id="290" r:id="rId7"/>
    <p:sldId id="305" r:id="rId8"/>
    <p:sldId id="306" r:id="rId9"/>
    <p:sldId id="307" r:id="rId10"/>
    <p:sldId id="308" r:id="rId11"/>
    <p:sldId id="303" r:id="rId12"/>
    <p:sldId id="309" r:id="rId13"/>
    <p:sldId id="30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3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45F7-9FCB-45A4-8D5F-3F122E7BFC8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B72B-AF1F-4072-BFCC-CF95E64B0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87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7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6501345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284024" y="2077762"/>
            <a:ext cx="657614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284024" y="4092429"/>
            <a:ext cx="657614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7814744" y="5583755"/>
            <a:ext cx="1301198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1" name="Google Shape;3671;p11"/>
          <p:cNvSpPr/>
          <p:nvPr/>
        </p:nvSpPr>
        <p:spPr>
          <a:xfrm>
            <a:off x="5817303" y="3762273"/>
            <a:ext cx="193464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2" name="Google Shape;3672;p11"/>
          <p:cNvSpPr/>
          <p:nvPr/>
        </p:nvSpPr>
        <p:spPr>
          <a:xfrm>
            <a:off x="6829487" y="2108325"/>
            <a:ext cx="323416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3" name="Google Shape;3673;p11"/>
          <p:cNvSpPr/>
          <p:nvPr/>
        </p:nvSpPr>
        <p:spPr>
          <a:xfrm>
            <a:off x="1338080" y="2061670"/>
            <a:ext cx="725877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7674116" y="5609131"/>
            <a:ext cx="291038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1868480" y="5729030"/>
            <a:ext cx="195484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230988" y="942395"/>
            <a:ext cx="252512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892211" y="2235821"/>
            <a:ext cx="19548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5918240" y="1591620"/>
            <a:ext cx="115772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131749" y="3607971"/>
            <a:ext cx="11915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6930447" y="761385"/>
            <a:ext cx="1166224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7152894" y="4067095"/>
            <a:ext cx="11915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4003736" y="1120491"/>
            <a:ext cx="115772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1709" y="-11449"/>
            <a:ext cx="9144160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7681795" y="1147076"/>
            <a:ext cx="1643764" cy="1377874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3193" y="3729188"/>
            <a:ext cx="1825300" cy="1934595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892245" y="5654952"/>
            <a:ext cx="1109354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91" name="Rounded Rectangle 490"/>
          <p:cNvSpPr/>
          <p:nvPr userDrawn="1"/>
        </p:nvSpPr>
        <p:spPr>
          <a:xfrm>
            <a:off x="8142588" y="0"/>
            <a:ext cx="1024090" cy="11001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16" y="-210102"/>
            <a:ext cx="1177715" cy="1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4746" y="484320"/>
            <a:ext cx="8915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HOẠT ĐỘNG TRẢI NGHIỆM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8CB356-7B88-4798-2D8A-686251408818}"/>
              </a:ext>
            </a:extLst>
          </p:cNvPr>
          <p:cNvSpPr/>
          <p:nvPr/>
        </p:nvSpPr>
        <p:spPr>
          <a:xfrm>
            <a:off x="1120902" y="1749053"/>
            <a:ext cx="66270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Chủ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đề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Ăn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uống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toàn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hợp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vệ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sinh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0BCD2C-D899-1AA8-1950-B42D3733417F}"/>
              </a:ext>
            </a:extLst>
          </p:cNvPr>
          <p:cNvSpPr/>
          <p:nvPr/>
        </p:nvSpPr>
        <p:spPr>
          <a:xfrm>
            <a:off x="2964538" y="2333828"/>
            <a:ext cx="34900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21.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Bếp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nhà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55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93" y="960107"/>
            <a:ext cx="5688632" cy="3978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6" y="112474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4583095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8" y="234259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0" y="49386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182" y="1684983"/>
            <a:ext cx="476961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Chúng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ta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cần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giữ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gìn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bếp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sạch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sẽ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,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không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để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vi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khuẩn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phát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triển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,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bảo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vệ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sự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an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cho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cả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itchFamily="34" charset="0"/>
              </a:rPr>
              <a:t>nhà</a:t>
            </a:r>
            <a:endParaRPr lang="en-US" altLang="en-US" sz="2400" b="1" dirty="0">
              <a:solidFill>
                <a:schemeClr val="tx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3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dirty room&#10;&#10;Description automatically generated">
            <a:extLst>
              <a:ext uri="{FF2B5EF4-FFF2-40B4-BE49-F238E27FC236}">
                <a16:creationId xmlns:a16="http://schemas.microsoft.com/office/drawing/2014/main" id="{F7482746-B660-9D04-69B0-5A3EC58E3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38199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2" name="当我们同在一起.wav"/>
          </p:stSnd>
        </p:sndAc>
      </p:transition>
    </mc:Choice>
    <mc:Fallback xmlns="">
      <p:transition spd="slow" advTm="3000"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3">
            <a:extLst>
              <a:ext uri="{FF2B5EF4-FFF2-40B4-BE49-F238E27FC236}">
                <a16:creationId xmlns:a16="http://schemas.microsoft.com/office/drawing/2014/main" id="{C7692786-48C6-4F8F-88E2-DDAFF1FF3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3613" y="-810588"/>
            <a:ext cx="9178952" cy="6875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9707" y="1767539"/>
            <a:ext cx="2807295" cy="694137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en-US" sz="4060" b="1" dirty="0">
                <a:latin typeface="#9Slide03 AllRoundGothic" panose="020B0703020202020104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6" name="Google Shape;416;p36"/>
          <p:cNvSpPr/>
          <p:nvPr/>
        </p:nvSpPr>
        <p:spPr>
          <a:xfrm>
            <a:off x="5316792" y="2798791"/>
            <a:ext cx="2062503" cy="20052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7" name="Google Shape;418;p36"/>
          <p:cNvSpPr/>
          <p:nvPr/>
        </p:nvSpPr>
        <p:spPr>
          <a:xfrm>
            <a:off x="1539246" y="2834030"/>
            <a:ext cx="2062503" cy="20052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8" name="Google Shape;419;p36"/>
          <p:cNvSpPr/>
          <p:nvPr/>
        </p:nvSpPr>
        <p:spPr>
          <a:xfrm>
            <a:off x="3432881" y="2577463"/>
            <a:ext cx="2062503" cy="20052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" name="Google Shape;423;p36"/>
          <p:cNvSpPr txBox="1">
            <a:spLocks noGrp="1"/>
          </p:cNvSpPr>
          <p:nvPr>
            <p:ph type="title"/>
          </p:nvPr>
        </p:nvSpPr>
        <p:spPr>
          <a:xfrm>
            <a:off x="1559827" y="3554065"/>
            <a:ext cx="1979946" cy="445352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 err="1">
                <a:solidFill>
                  <a:srgbClr val="FFFFFF"/>
                </a:solidFill>
              </a:rPr>
              <a:t>Xe</a:t>
            </a:r>
            <a:r>
              <a:rPr lang="en" sz="3008" dirty="0">
                <a:solidFill>
                  <a:srgbClr val="FFFFFF"/>
                </a:solidFill>
              </a:rPr>
              <a:t>m lại bài đã học 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9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3439735" y="3200008"/>
            <a:ext cx="1930016" cy="48220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>
                <a:solidFill>
                  <a:srgbClr val="FFFFFF"/>
                </a:solidFill>
              </a:rPr>
              <a:t>H</a:t>
            </a:r>
            <a:r>
              <a:rPr lang="en" sz="3008" dirty="0">
                <a:solidFill>
                  <a:srgbClr val="FFFFFF"/>
                </a:solidFill>
              </a:rPr>
              <a:t>oàn thành bài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11" name="Google Shape;417;p36"/>
          <p:cNvSpPr txBox="1">
            <a:spLocks/>
          </p:cNvSpPr>
          <p:nvPr/>
        </p:nvSpPr>
        <p:spPr>
          <a:xfrm>
            <a:off x="5458821" y="3543584"/>
            <a:ext cx="1657454" cy="48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707" dirty="0" err="1">
                <a:solidFill>
                  <a:srgbClr val="FFFFFF"/>
                </a:solidFill>
                <a:latin typeface="+mj-lt"/>
              </a:rPr>
              <a:t>Chuẩn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bị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bài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mới</a:t>
            </a:r>
            <a:endParaRPr lang="en-US" sz="2707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99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742950" y="1126670"/>
            <a:ext cx="7277100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Trò</a:t>
            </a:r>
            <a:r>
              <a:rPr lang="en-US" altLang="en-US" sz="37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altLang="en-US" sz="37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Nếu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….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thì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…”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35460" t="20014" r="56688" b="75503"/>
          <a:stretch/>
        </p:blipFill>
        <p:spPr bwMode="auto">
          <a:xfrm>
            <a:off x="3048000" y="404503"/>
            <a:ext cx="2667000" cy="722167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1BBED13-E9EC-9E9B-9E4F-28D0AC998F01}"/>
              </a:ext>
            </a:extLst>
          </p:cNvPr>
          <p:cNvSpPr/>
          <p:nvPr/>
        </p:nvSpPr>
        <p:spPr>
          <a:xfrm>
            <a:off x="457200" y="2458436"/>
            <a:ext cx="3962400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Nếu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đũa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bị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mốc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C4407C-2C8B-565C-3368-887F9DA6EA02}"/>
              </a:ext>
            </a:extLst>
          </p:cNvPr>
          <p:cNvSpPr/>
          <p:nvPr/>
        </p:nvSpPr>
        <p:spPr>
          <a:xfrm>
            <a:off x="575441" y="4817170"/>
            <a:ext cx="3962400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Nếu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quá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hạn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EBB538-E068-7A90-44E3-8E5A7EA2571B}"/>
              </a:ext>
            </a:extLst>
          </p:cNvPr>
          <p:cNvSpPr/>
          <p:nvPr/>
        </p:nvSpPr>
        <p:spPr>
          <a:xfrm>
            <a:off x="575441" y="3637803"/>
            <a:ext cx="3962400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Nếu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bị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thiu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13A423-A04C-5945-80DB-AC5BC05621EB}"/>
              </a:ext>
            </a:extLst>
          </p:cNvPr>
          <p:cNvSpPr/>
          <p:nvPr/>
        </p:nvSpPr>
        <p:spPr>
          <a:xfrm>
            <a:off x="4903076" y="2365306"/>
            <a:ext cx="3962400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Thì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dễ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bị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ngộ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5D2082-D7A7-0C25-7F72-0E3027EFFBDF}"/>
              </a:ext>
            </a:extLst>
          </p:cNvPr>
          <p:cNvSpPr/>
          <p:nvPr/>
        </p:nvSpPr>
        <p:spPr>
          <a:xfrm>
            <a:off x="5181600" y="3562768"/>
            <a:ext cx="3962400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Thì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bị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nhiễm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khuẩn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57E1D6-CCA0-D16D-0E4B-2D4C66723DA6}"/>
              </a:ext>
            </a:extLst>
          </p:cNvPr>
          <p:cNvSpPr/>
          <p:nvPr/>
        </p:nvSpPr>
        <p:spPr>
          <a:xfrm>
            <a:off x="5181600" y="4817170"/>
            <a:ext cx="3962400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Thì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dễ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bị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bụng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230514-2467-F94D-BFC6-70A4FDFF1197}"/>
              </a:ext>
            </a:extLst>
          </p:cNvPr>
          <p:cNvCxnSpPr>
            <a:stCxn id="2" idx="6"/>
          </p:cNvCxnSpPr>
          <p:nvPr/>
        </p:nvCxnSpPr>
        <p:spPr>
          <a:xfrm>
            <a:off x="4419600" y="2915636"/>
            <a:ext cx="762000" cy="11043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6612F4-1A91-9B55-A678-5FD434E1F9C2}"/>
              </a:ext>
            </a:extLst>
          </p:cNvPr>
          <p:cNvCxnSpPr>
            <a:cxnSpLocks/>
          </p:cNvCxnSpPr>
          <p:nvPr/>
        </p:nvCxnSpPr>
        <p:spPr>
          <a:xfrm flipV="1">
            <a:off x="4419600" y="2915636"/>
            <a:ext cx="762000" cy="25322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71D069-7909-7D6E-980F-3512124041A6}"/>
              </a:ext>
            </a:extLst>
          </p:cNvPr>
          <p:cNvCxnSpPr/>
          <p:nvPr/>
        </p:nvCxnSpPr>
        <p:spPr>
          <a:xfrm>
            <a:off x="4465583" y="4181773"/>
            <a:ext cx="762000" cy="11043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9A17BF-CB9C-CB61-77EE-75CE6B841B1F}"/>
              </a:ext>
            </a:extLst>
          </p:cNvPr>
          <p:cNvSpPr/>
          <p:nvPr/>
        </p:nvSpPr>
        <p:spPr>
          <a:xfrm>
            <a:off x="1981200" y="304800"/>
            <a:ext cx="587039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THẢO LUẬN NHÓM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329234-A0A7-FB64-A192-D9C7FEDF11D4}"/>
              </a:ext>
            </a:extLst>
          </p:cNvPr>
          <p:cNvSpPr txBox="1"/>
          <p:nvPr/>
        </p:nvSpPr>
        <p:spPr>
          <a:xfrm>
            <a:off x="1143000" y="1981200"/>
            <a:ext cx="746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38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ster with different foods&#10;&#10;Description automatically generated with medium confidence">
            <a:extLst>
              <a:ext uri="{FF2B5EF4-FFF2-40B4-BE49-F238E27FC236}">
                <a16:creationId xmlns:a16="http://schemas.microsoft.com/office/drawing/2014/main" id="{1EB5DE85-094D-EE2E-9F9B-F331070E7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8610600" cy="58769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of a kitchen&#10;&#10;Description automatically generated">
            <a:extLst>
              <a:ext uri="{FF2B5EF4-FFF2-40B4-BE49-F238E27FC236}">
                <a16:creationId xmlns:a16="http://schemas.microsoft.com/office/drawing/2014/main" id="{3C119EA5-C2A1-8B42-E319-8B59705E1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5410199" cy="56388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8A37C3-C6BB-9059-F74E-DB808353E1B8}"/>
              </a:ext>
            </a:extLst>
          </p:cNvPr>
          <p:cNvSpPr/>
          <p:nvPr/>
        </p:nvSpPr>
        <p:spPr>
          <a:xfrm>
            <a:off x="5715000" y="1066800"/>
            <a:ext cx="2209800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Rửa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2D73E2-9F68-442A-7F4F-2BBB51D12131}"/>
              </a:ext>
            </a:extLst>
          </p:cNvPr>
          <p:cNvSpPr/>
          <p:nvPr/>
        </p:nvSpPr>
        <p:spPr>
          <a:xfrm>
            <a:off x="5722883" y="3628699"/>
            <a:ext cx="2209800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DCF634-C335-4445-A016-271601561562}"/>
              </a:ext>
            </a:extLst>
          </p:cNvPr>
          <p:cNvSpPr/>
          <p:nvPr/>
        </p:nvSpPr>
        <p:spPr>
          <a:xfrm>
            <a:off x="5722883" y="2314902"/>
            <a:ext cx="2209800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Lau </a:t>
            </a:r>
          </a:p>
        </p:txBody>
      </p:sp>
    </p:spTree>
    <p:extLst>
      <p:ext uri="{BB962C8B-B14F-4D97-AF65-F5344CB8AC3E}">
        <p14:creationId xmlns:p14="http://schemas.microsoft.com/office/powerpoint/2010/main" val="16412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8A37C3-C6BB-9059-F74E-DB808353E1B8}"/>
              </a:ext>
            </a:extLst>
          </p:cNvPr>
          <p:cNvSpPr/>
          <p:nvPr/>
        </p:nvSpPr>
        <p:spPr>
          <a:xfrm>
            <a:off x="5715000" y="1066800"/>
            <a:ext cx="2209800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Kiểm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tra</a:t>
            </a:r>
            <a:r>
              <a:rPr lang="en-US" sz="2800" dirty="0">
                <a:solidFill>
                  <a:srgbClr val="FFFF00"/>
                </a:solidFill>
              </a:rPr>
              <a:t> HSD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2D73E2-9F68-442A-7F4F-2BBB51D12131}"/>
              </a:ext>
            </a:extLst>
          </p:cNvPr>
          <p:cNvSpPr/>
          <p:nvPr/>
        </p:nvSpPr>
        <p:spPr>
          <a:xfrm>
            <a:off x="5722883" y="3628699"/>
            <a:ext cx="2209800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DCF634-C335-4445-A016-271601561562}"/>
              </a:ext>
            </a:extLst>
          </p:cNvPr>
          <p:cNvSpPr/>
          <p:nvPr/>
        </p:nvSpPr>
        <p:spPr>
          <a:xfrm>
            <a:off x="5722883" y="2314902"/>
            <a:ext cx="2209800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Đậy</a:t>
            </a:r>
            <a:r>
              <a:rPr lang="en-US" sz="2800" dirty="0"/>
              <a:t> </a:t>
            </a:r>
            <a:r>
              <a:rPr lang="en-US" sz="2800" dirty="0" err="1"/>
              <a:t>nắp</a:t>
            </a:r>
            <a:r>
              <a:rPr lang="en-US" sz="2800" dirty="0"/>
              <a:t> </a:t>
            </a:r>
            <a:r>
              <a:rPr lang="en-US" sz="2800" dirty="0" err="1"/>
              <a:t>kín</a:t>
            </a:r>
            <a:endParaRPr lang="en-US" sz="2800" dirty="0"/>
          </a:p>
        </p:txBody>
      </p:sp>
      <p:pic>
        <p:nvPicPr>
          <p:cNvPr id="6" name="Picture 5" descr="A drawing of food on a paper&#10;&#10;Description automatically generated">
            <a:extLst>
              <a:ext uri="{FF2B5EF4-FFF2-40B4-BE49-F238E27FC236}">
                <a16:creationId xmlns:a16="http://schemas.microsoft.com/office/drawing/2014/main" id="{0EC23C35-A036-2303-00FA-0E31048A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5018689" cy="620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9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8A37C3-C6BB-9059-F74E-DB808353E1B8}"/>
              </a:ext>
            </a:extLst>
          </p:cNvPr>
          <p:cNvSpPr/>
          <p:nvPr/>
        </p:nvSpPr>
        <p:spPr>
          <a:xfrm>
            <a:off x="5715000" y="1066800"/>
            <a:ext cx="2209800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Kiểm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tra</a:t>
            </a:r>
            <a:r>
              <a:rPr lang="en-US" sz="2800" dirty="0">
                <a:solidFill>
                  <a:srgbClr val="FFFF00"/>
                </a:solidFill>
              </a:rPr>
              <a:t> HSD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2D73E2-9F68-442A-7F4F-2BBB51D12131}"/>
              </a:ext>
            </a:extLst>
          </p:cNvPr>
          <p:cNvSpPr/>
          <p:nvPr/>
        </p:nvSpPr>
        <p:spPr>
          <a:xfrm>
            <a:off x="5722883" y="3628699"/>
            <a:ext cx="2209800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DCF634-C335-4445-A016-271601561562}"/>
              </a:ext>
            </a:extLst>
          </p:cNvPr>
          <p:cNvSpPr/>
          <p:nvPr/>
        </p:nvSpPr>
        <p:spPr>
          <a:xfrm>
            <a:off x="5743904" y="2326520"/>
            <a:ext cx="2209800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Đậy</a:t>
            </a:r>
            <a:r>
              <a:rPr lang="en-US" sz="2800" dirty="0"/>
              <a:t> </a:t>
            </a:r>
            <a:r>
              <a:rPr lang="en-US" sz="2800" dirty="0" err="1"/>
              <a:t>nắp</a:t>
            </a:r>
            <a:r>
              <a:rPr lang="en-US" sz="2800" dirty="0"/>
              <a:t> </a:t>
            </a:r>
            <a:r>
              <a:rPr lang="en-US" sz="2800" dirty="0" err="1"/>
              <a:t>kín</a:t>
            </a:r>
            <a:endParaRPr lang="en-US" sz="2800" dirty="0"/>
          </a:p>
        </p:txBody>
      </p:sp>
      <p:pic>
        <p:nvPicPr>
          <p:cNvPr id="3" name="Picture 2" descr="A group of bottles of sauces&#10;&#10;Description automatically generated">
            <a:extLst>
              <a:ext uri="{FF2B5EF4-FFF2-40B4-BE49-F238E27FC236}">
                <a16:creationId xmlns:a16="http://schemas.microsoft.com/office/drawing/2014/main" id="{2233D5F0-6AFF-A170-53CA-01A2A16EB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6710"/>
            <a:ext cx="5181600" cy="630842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24F237-1B93-CEF7-2E85-A48327BCA5A0}"/>
              </a:ext>
            </a:extLst>
          </p:cNvPr>
          <p:cNvSpPr/>
          <p:nvPr/>
        </p:nvSpPr>
        <p:spPr>
          <a:xfrm>
            <a:off x="5741276" y="5105400"/>
            <a:ext cx="2209800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nhãn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466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2D73E2-9F68-442A-7F4F-2BBB51D12131}"/>
              </a:ext>
            </a:extLst>
          </p:cNvPr>
          <p:cNvSpPr/>
          <p:nvPr/>
        </p:nvSpPr>
        <p:spPr>
          <a:xfrm>
            <a:off x="5722883" y="3628699"/>
            <a:ext cx="2209800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DCF634-C335-4445-A016-271601561562}"/>
              </a:ext>
            </a:extLst>
          </p:cNvPr>
          <p:cNvSpPr/>
          <p:nvPr/>
        </p:nvSpPr>
        <p:spPr>
          <a:xfrm>
            <a:off x="5722883" y="2314902"/>
            <a:ext cx="2209800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Rửa</a:t>
            </a:r>
            <a:endParaRPr lang="en-US" sz="2800" dirty="0"/>
          </a:p>
        </p:txBody>
      </p:sp>
      <p:pic>
        <p:nvPicPr>
          <p:cNvPr id="3" name="Picture 2" descr="A close up of a paper&#10;&#10;Description automatically generated">
            <a:extLst>
              <a:ext uri="{FF2B5EF4-FFF2-40B4-BE49-F238E27FC236}">
                <a16:creationId xmlns:a16="http://schemas.microsoft.com/office/drawing/2014/main" id="{5BC6A31F-37CB-A025-A243-A4B9B5C0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3914"/>
            <a:ext cx="4876800" cy="6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3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8A37C3-C6BB-9059-F74E-DB808353E1B8}"/>
              </a:ext>
            </a:extLst>
          </p:cNvPr>
          <p:cNvSpPr/>
          <p:nvPr/>
        </p:nvSpPr>
        <p:spPr>
          <a:xfrm>
            <a:off x="5715000" y="1066800"/>
            <a:ext cx="2209800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Kiểm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tra</a:t>
            </a:r>
            <a:r>
              <a:rPr lang="en-US" sz="2800" dirty="0">
                <a:solidFill>
                  <a:srgbClr val="FFFF00"/>
                </a:solidFill>
              </a:rPr>
              <a:t> HSD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2D73E2-9F68-442A-7F4F-2BBB51D12131}"/>
              </a:ext>
            </a:extLst>
          </p:cNvPr>
          <p:cNvSpPr/>
          <p:nvPr/>
        </p:nvSpPr>
        <p:spPr>
          <a:xfrm>
            <a:off x="5722883" y="3628699"/>
            <a:ext cx="2209800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DCF634-C335-4445-A016-271601561562}"/>
              </a:ext>
            </a:extLst>
          </p:cNvPr>
          <p:cNvSpPr/>
          <p:nvPr/>
        </p:nvSpPr>
        <p:spPr>
          <a:xfrm>
            <a:off x="5722883" y="2314902"/>
            <a:ext cx="2209800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Đậy</a:t>
            </a:r>
            <a:r>
              <a:rPr lang="en-US" sz="2800" dirty="0"/>
              <a:t> </a:t>
            </a:r>
            <a:r>
              <a:rPr lang="en-US" sz="2800" dirty="0" err="1"/>
              <a:t>nắp</a:t>
            </a:r>
            <a:r>
              <a:rPr lang="en-US" sz="2800" dirty="0"/>
              <a:t> </a:t>
            </a:r>
            <a:r>
              <a:rPr lang="en-US" sz="2800" dirty="0" err="1"/>
              <a:t>kín</a:t>
            </a:r>
            <a:endParaRPr lang="en-US" sz="2800" dirty="0"/>
          </a:p>
        </p:txBody>
      </p:sp>
      <p:pic>
        <p:nvPicPr>
          <p:cNvPr id="3" name="Picture 2" descr="A close-up of a product&#10;&#10;Description automatically generated">
            <a:extLst>
              <a:ext uri="{FF2B5EF4-FFF2-40B4-BE49-F238E27FC236}">
                <a16:creationId xmlns:a16="http://schemas.microsoft.com/office/drawing/2014/main" id="{2CA4BE51-39BB-A60A-F2B6-BEAFDFD8F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5105400" cy="60198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47924C-EFAA-22C6-D031-9F1EAB033185}"/>
              </a:ext>
            </a:extLst>
          </p:cNvPr>
          <p:cNvSpPr/>
          <p:nvPr/>
        </p:nvSpPr>
        <p:spPr>
          <a:xfrm>
            <a:off x="5722883" y="4942496"/>
            <a:ext cx="22098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nhãn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411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186</Words>
  <Application>Microsoft Office PowerPoint</Application>
  <PresentationFormat>On-screen Show (4:3)</PresentationFormat>
  <Paragraphs>40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宋体</vt:lpstr>
      <vt:lpstr>#9Slide03 AllRoundGothic</vt:lpstr>
      <vt:lpstr>Arial</vt:lpstr>
      <vt:lpstr>Arial-Rounded</vt:lpstr>
      <vt:lpstr>Calibri</vt:lpstr>
      <vt:lpstr>Calibri Light</vt:lpstr>
      <vt:lpstr>等线</vt:lpstr>
      <vt:lpstr>Times New Roman</vt:lpstr>
      <vt:lpstr>Titan One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lại bài đã học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94</cp:revision>
  <dcterms:created xsi:type="dcterms:W3CDTF">2006-08-16T00:00:00Z</dcterms:created>
  <dcterms:modified xsi:type="dcterms:W3CDTF">2025-04-02T02:41:56Z</dcterms:modified>
</cp:coreProperties>
</file>