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28"/>
  </p:notesMasterIdLst>
  <p:sldIdLst>
    <p:sldId id="257" r:id="rId5"/>
    <p:sldId id="258" r:id="rId6"/>
    <p:sldId id="272" r:id="rId7"/>
    <p:sldId id="256" r:id="rId8"/>
    <p:sldId id="273" r:id="rId9"/>
    <p:sldId id="274" r:id="rId10"/>
    <p:sldId id="275" r:id="rId11"/>
    <p:sldId id="276" r:id="rId12"/>
    <p:sldId id="260" r:id="rId13"/>
    <p:sldId id="265" r:id="rId14"/>
    <p:sldId id="266" r:id="rId15"/>
    <p:sldId id="296" r:id="rId16"/>
    <p:sldId id="297" r:id="rId17"/>
    <p:sldId id="298" r:id="rId18"/>
    <p:sldId id="268" r:id="rId19"/>
    <p:sldId id="294" r:id="rId20"/>
    <p:sldId id="278" r:id="rId21"/>
    <p:sldId id="295" r:id="rId22"/>
    <p:sldId id="267" r:id="rId23"/>
    <p:sldId id="299" r:id="rId24"/>
    <p:sldId id="300" r:id="rId25"/>
    <p:sldId id="269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0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6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8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058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917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8883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179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2339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0391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742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2615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88727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126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37753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34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5674CC-D1FF-1657-D5E2-D56876E6F3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80" y="320162"/>
            <a:ext cx="1311992" cy="131199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19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8.xml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8047-B98D-142D-F0A2-BF34C0D41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220" y="0"/>
            <a:ext cx="5163760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BA47D-D4AC-0313-453B-13144D6A4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625" y="1472821"/>
            <a:ext cx="8254699" cy="288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FE4-4049-AF10-D8BB-A4027265602A}"/>
              </a:ext>
            </a:extLst>
          </p:cNvPr>
          <p:cNvSpPr txBox="1"/>
          <p:nvPr/>
        </p:nvSpPr>
        <p:spPr>
          <a:xfrm>
            <a:off x="5048250" y="440055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95410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cách bón phân cho hoa, cây cảnh tương ứng với mỗi ảnh trong Hình 5.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8BC5-60B3-2D9B-ADEB-8069124C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9" y="1673457"/>
            <a:ext cx="5231311" cy="3651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17E4D-493E-F14C-3846-E16D5A9E3E3E}"/>
              </a:ext>
            </a:extLst>
          </p:cNvPr>
          <p:cNvSpPr/>
          <p:nvPr/>
        </p:nvSpPr>
        <p:spPr>
          <a:xfrm>
            <a:off x="1099335" y="1253447"/>
            <a:ext cx="3277456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Bón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4D08CA-8A23-85DA-2ECC-28449A57D8FA}"/>
              </a:ext>
            </a:extLst>
          </p:cNvPr>
          <p:cNvSpPr/>
          <p:nvPr/>
        </p:nvSpPr>
        <p:spPr>
          <a:xfrm>
            <a:off x="1078787" y="2845942"/>
            <a:ext cx="3277456" cy="934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DA1749-0D45-79AF-4C74-DAC9191044D9}"/>
              </a:ext>
            </a:extLst>
          </p:cNvPr>
          <p:cNvSpPr/>
          <p:nvPr/>
        </p:nvSpPr>
        <p:spPr>
          <a:xfrm>
            <a:off x="976045" y="4582275"/>
            <a:ext cx="3277456" cy="93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phun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7578 0.6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528 0.0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62539 -0.2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7635" y="1848916"/>
            <a:ext cx="859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bón phân cho hoa, cây cảnh trồng trong chậu nhưng người ta thường dùng các cách sau: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đều xung quanh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Pha với nước và tưới vào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Pha với nước và phun lên lá cây.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712378" y="215757"/>
            <a:ext cx="7171362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Bón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xung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gốc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chú ý đặc biệt khi bón phân cho cây cảnh sân vườn">
            <a:extLst>
              <a:ext uri="{FF2B5EF4-FFF2-40B4-BE49-F238E27FC236}">
                <a16:creationId xmlns:a16="http://schemas.microsoft.com/office/drawing/2014/main" id="{5262F210-AB8A-E3E4-2B9C-9528482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33" y="1605016"/>
            <a:ext cx="6799893" cy="4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2. Pha với nước và tưới vào gốc cây</a:t>
            </a:r>
          </a:p>
        </p:txBody>
      </p:sp>
      <p:pic>
        <p:nvPicPr>
          <p:cNvPr id="2052" name="Picture 4" descr="LỢI ÍCH KÉP TỪ VẢI ĐỊA PHỦ GỐC CÂY">
            <a:extLst>
              <a:ext uri="{FF2B5EF4-FFF2-40B4-BE49-F238E27FC236}">
                <a16:creationId xmlns:a16="http://schemas.microsoft.com/office/drawing/2014/main" id="{B3A348D9-D4D1-20C0-3517-6081F366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5" y="1801992"/>
            <a:ext cx="6888180" cy="4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Pha với nước và phun lên lá cây.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ẹo tưới cây cơ bản - VnExpress">
            <a:extLst>
              <a:ext uri="{FF2B5EF4-FFF2-40B4-BE49-F238E27FC236}">
                <a16:creationId xmlns:a16="http://schemas.microsoft.com/office/drawing/2014/main" id="{AF37F18A-AFA4-5EB2-6B9F-6400414B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1" y="1735816"/>
            <a:ext cx="7294651" cy="43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58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những cách bón phân trên em còn biết cách bón phân nào nữa?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hoặc ở trường em thường bón phân cho cây theo cách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686A0-A68A-2B16-20AA-8EC9A669C3E9}"/>
              </a:ext>
            </a:extLst>
          </p:cNvPr>
          <p:cNvGrpSpPr/>
          <p:nvPr/>
        </p:nvGrpSpPr>
        <p:grpSpPr>
          <a:xfrm>
            <a:off x="756757" y="3750946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EE51449-2274-48C8-E21E-FE823C03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8F268E-A744-7F16-1002-047BC76FF9E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73ACE651-C280-C645-88FE-7FD667E61BD6}"/>
              </a:ext>
            </a:extLst>
          </p:cNvPr>
          <p:cNvGrpSpPr/>
          <p:nvPr/>
        </p:nvGrpSpPr>
        <p:grpSpPr>
          <a:xfrm>
            <a:off x="955405" y="1089060"/>
            <a:ext cx="11692082" cy="2650871"/>
            <a:chOff x="6244928" y="3346515"/>
            <a:chExt cx="5869296" cy="2118949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E6C3C64-EFBB-144D-1085-AB7F186B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id="{1974EBEF-ADB3-A2EE-F4F2-9B5C9FE4AFCA}"/>
                </a:ext>
              </a:extLst>
            </p:cNvPr>
            <p:cNvSpPr txBox="1"/>
            <p:nvPr/>
          </p:nvSpPr>
          <p:spPr>
            <a:xfrm>
              <a:off x="7097221" y="3646000"/>
              <a:ext cx="4137348" cy="140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hiểu vì sao cần phải bón phân cho cây hoa, cây cảnh trồng trong chậu.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5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975" y="1941384"/>
            <a:ext cx="8994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phân là cách để cung cấp chất dinh dưỡng cho cây, đặc biệt là cây trồng trong chậu vì cây trồng trong chậu không thể hút chất dinh dưỡng ở bên ngoài. Bón phân đúng cách sẽ giúp cây phát triển tốt,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huy hiệu quả của phân bón.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9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6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7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28" y="1868066"/>
            <a:ext cx="9358171" cy="32067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1FD6B7-7A83-E3CF-91FC-647231A6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ACF602-A483-AC07-FCE2-DECD182A75EC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Chia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vai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bón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đối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cây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trồng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chậu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01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tăng sức đề kháng cho cây trồng, ít bị sâu bệnh hại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59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2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747C9CC6-149C-9150-A609-B7AF345020D8}"/>
              </a:ext>
            </a:extLst>
          </p:cNvPr>
          <p:cNvSpPr/>
          <p:nvPr/>
        </p:nvSpPr>
        <p:spPr>
          <a:xfrm>
            <a:off x="180975" y="171450"/>
            <a:ext cx="146685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58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62401" y="3116579"/>
            <a:ext cx="670560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058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chậu cây gần cửa sổ, để cây ra hành lang, để cây ở nơi có bóng đèn,...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62400" y="284480"/>
            <a:ext cx="7894320" cy="1049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có vai trò gì đối với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2933700"/>
            <a:ext cx="5933440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 giúp cho cây sinh trưởng và phát triển bình thường. Nếu thiếu nước cây sẽ bị héo, chết.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29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mô tả các cách để tưới nước cho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143375" y="2933700"/>
            <a:ext cx="6524625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 bằng bình xịt, tưới bằng bình tưới cây, tưới bằng hệ thống tưới nhỏ giọt,...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472</Words>
  <Application>Microsoft Office PowerPoint</Application>
  <PresentationFormat>Widescreen</PresentationFormat>
  <Paragraphs>45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Microsoft YaHei</vt:lpstr>
      <vt:lpstr>SimSun</vt:lpstr>
      <vt:lpstr>#9Slide05 Dancing Script</vt:lpstr>
      <vt:lpstr>Architecture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inpin heiti</vt:lpstr>
      <vt:lpstr>Just Another Hand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2023-10-31T07:14:54Z</dcterms:created>
  <dcterms:modified xsi:type="dcterms:W3CDTF">2025-04-02T02:37:02Z</dcterms:modified>
</cp:coreProperties>
</file>