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9" r:id="rId4"/>
    <p:sldMasterId id="2147483691" r:id="rId5"/>
    <p:sldMasterId id="2147483693" r:id="rId6"/>
  </p:sldMasterIdLst>
  <p:notesMasterIdLst>
    <p:notesMasterId r:id="rId41"/>
  </p:notesMasterIdLst>
  <p:sldIdLst>
    <p:sldId id="369" r:id="rId7"/>
    <p:sldId id="425" r:id="rId8"/>
    <p:sldId id="420" r:id="rId9"/>
    <p:sldId id="422" r:id="rId10"/>
    <p:sldId id="267" r:id="rId11"/>
    <p:sldId id="421" r:id="rId12"/>
    <p:sldId id="402" r:id="rId13"/>
    <p:sldId id="429" r:id="rId14"/>
    <p:sldId id="430" r:id="rId15"/>
    <p:sldId id="431" r:id="rId16"/>
    <p:sldId id="433" r:id="rId17"/>
    <p:sldId id="432" r:id="rId18"/>
    <p:sldId id="434" r:id="rId19"/>
    <p:sldId id="435" r:id="rId20"/>
    <p:sldId id="436" r:id="rId21"/>
    <p:sldId id="424" r:id="rId22"/>
    <p:sldId id="428" r:id="rId23"/>
    <p:sldId id="403" r:id="rId24"/>
    <p:sldId id="408" r:id="rId25"/>
    <p:sldId id="437" r:id="rId26"/>
    <p:sldId id="407" r:id="rId27"/>
    <p:sldId id="415" r:id="rId28"/>
    <p:sldId id="416" r:id="rId29"/>
    <p:sldId id="334" r:id="rId30"/>
    <p:sldId id="330" r:id="rId31"/>
    <p:sldId id="324" r:id="rId32"/>
    <p:sldId id="395" r:id="rId33"/>
    <p:sldId id="325" r:id="rId34"/>
    <p:sldId id="326" r:id="rId35"/>
    <p:sldId id="327" r:id="rId36"/>
    <p:sldId id="329" r:id="rId37"/>
    <p:sldId id="286" r:id="rId38"/>
    <p:sldId id="440" r:id="rId39"/>
    <p:sldId id="438" r:id="rId4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4A83"/>
    <a:srgbClr val="616161"/>
    <a:srgbClr val="B6D7A8"/>
    <a:srgbClr val="F3AF64"/>
    <a:srgbClr val="BFD45C"/>
    <a:srgbClr val="F78B9D"/>
    <a:srgbClr val="000000"/>
    <a:srgbClr val="F8F8F8"/>
    <a:srgbClr val="FFF3D1"/>
    <a:srgbClr val="CEE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C8CAFE-0F15-4F0E-9DCA-5EA0FA28CC2B}">
  <a:tblStyle styleId="{E0C8CAFE-0F15-4F0E-9DCA-5EA0FA28CC2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58" y="619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23-02-01T14:44:43.519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4740 8040 0,'22'0'156,"-1"0"-156,21 0 16,-17 0-16,17 0 0,-21 0 15,0 0-15,21 0 0,-1 0 0,28 0 16,-28 0-16,22 0 0,-1 0 0,-20 0 0,89 0 16,-68 0-16,-16 0 0,16 0 15,-22 0-15,0 0 0,28 0 0,-28 0 16,22 0-16,0 0 0,4 0 0,-24 0 16,19 0-16,5 0 0,-4 0 15,-21 0-15,20 0 0,7 0 0,-6 0 16,62 0-16,-58 0 0,-4 0 15,-22 0-15,28 0 0,-6 0 0,-22 0 16,0 0-16,2 0 0,-23 0 0,27 0 16,-4 0-16,-2 0 0,-19 0 0,-2 0 15,42 0-15,-36 0 0,17 0 16,-23 0-16,23 0 0,-23 0 0,27 0 16,-26 0-16,-1 0 0,2 0 0,40 0 15,-20 0-15,-21 0 0,20 0 0,6 0 16,-5 0-16,1 0 0,-2 0 0,0 0 15,6 0-15,-4 0 0,-1 0 0,-1 0 16,27 0-16,-26 0 0,-1 0 0,1 0 16,0 0-16,0 0 0,5 0 0,14 0 15,-39 0-15,-2 0 0,21 0 16,6 0-16,-26 0 0,1 0 0,19 0 16,1 0-16,0 0 0,-22 0 0,27 0 15,-5 0-15,1 0 0,-23 0 0,89 0 16,-87 0-16,-2 0 0,1 0 15,20 0-15,-19 0 0,-1 0 0,26 0 16,-5 0-16,-1 0 0,0 0 0,2 0 16,-1 0-16,-21 0 0,46 0 0,-26 0 15,2 0-15,-23 0 0,2 0 16,25 0-16,-26 0 0,-1 0 0,23 0 16,-2 0-16,-21 0 0,2 0 0,3 0 15,18 0-15,-23-6 0,1 6 0,1 0 16,-2 0-16,23-4 0,-23 4 15,1 0-15,20 0 0,-15 0 16,-5 0-16,1 0 0,19 0 0,-19 0 16,-2 0-16,1 0 0,0 0 15,5 0-15,15 0 0,1 0 0,-21 0 16,1 0-16,19 0 0,6 0 16,-6 0-16,-19 0 0,-2 0 0,43-5 15,-21 1-15,-22 4 0,7 0 0,15 0 16,-22 0-16,1 0 0,1 0 0,19 0 15,-20 0-15,5 0 0,15 0 0,-19 0 16,19 0-16,0-6 16,2 6-16,4 0 0,-27 0 15,43 0-15,-42 0 16,-21-4-16,22 4 0,-2 0 0,1 0 16,21 0-16,-17 0 0,-3 0 15,-1 0-15,-1 0 0,1 0 0,42 0 16,-41 0-16,45 0 0,-46 0 15,-1-5-15,43 5 16,-42-4-16,21-1 0,5 5 16,-26 0-16,20 0 0,-19-5 15,-2 5-15,1 0 0,21 0 16,-15 0 0,14 0-1,-21 0 1,1 0 62,21 0-47,-21 0-31,1 0 16,3 0-1,17 0 95,-21 0-79,-21 5 16,0 0-47,-21-1 16,1 1-16,-2-5 0,-3 4 15,-18 2-15,1-2 16,21-4-16,1 5 15,20-1-15,-41-4 0,14 6 16,7-6-16,-23 0 0,23 0 0,-2 0 16,22 4-16,-21-4 0,-46 5 15,46-5-15,1 0 0,-2 0 0,1 4 16,-21 2-16,21-6 16,1 0-16,-23 0 15,23 4-15,-5-4 0,-18 0 16,23 0-1,-2 5-15,1-5 16,-20 0 0,19 0-16,-3 4 15,3-4-15,-19 0 0,21 0 16,-2 5-16,1 0 0,1-5 16,-1 0-16,-1 0 0,-25 0 15,27 0-15,-1 0 0,-1 0 0,-19 0 16,21 0-16,-1 5 0,-21-5 0,21 0 15,-5 0-15,-17 4 0,24 0 0,-3-4 16,-19 0-16,19 0 0,-25 0 16,-15 0-16,42 0 0,-23 0 15,23 0-15,-22 0 0,21 0 0,-26 0 0,6 0 16,19 0-16,-19 0 0,19 0 0,1 0 16,1 0-16,-27 0 0,26 0 15,-21 0-15,1 0 0,-2 0 0,17 0 16,5 0-16,1 0 0,-21 0 0,19 0 15,1 0-15,-21 0 0,1 0 0,20 0 16,-68 0-16,48 0 0,-22 0 16,-27 0-16,70 0 0,-1 0 15,-21 0-15,21 0 0,-26 0 16,-36 0-16,62 0 0,-1 0 16,-19 0-16,-42 0 0,56 0 15,-14 0-15,0 0 0,-2 0 16,1 0-16,-25 0 0,25 0 0,22 0 15,-2 0-15,-19 0 0,-6 0 16,-16 0-16,22 0 0,19 0 0,-41 0 16,16 0-16,6 0 0,-22 0 15,23 0-15,-28 0 0,-16 0 16,42 0-16,-21 0 0,16 0 16,27 0-16,-1 0 0,-20 0 15,-22 0-15,41 0 0,-25 0 16,-35 0-16,60 0 0,-19 0 15,-6 0-15,-16 0 0,22 0 16,19 0-16,-19 0 0,-2 0 0,2 0 16,-26 0-16,24 0 0,2 0 15,-7 0-15,-14 0 0,20 0 16,1 0-16,-28 0 0,7 0 16,40 0-16,-60 0 0,60 0 15,2 0-15,-27 0 0,-37 0 0,64 0 16,-1 0-16,-21 0 0,15 0 15,7 0-15,-43 0 0,42 0 16,0 0-16,-21 0 0,22 0 0,-1 0 16,-5 0-16,-17 0 0,23 0 15,-42 0-15,40 0 0,1 0 16,-21 0-16,-5 0 0,6 0 16,20 0-16,-21 0 0,21 0 0,1 0 15,-27 0-15,25 0 0,-19 0 16,20 0-16,1 0 15,-2 0-15,1 0 0,1 5 16,-1-5-16,-1 0 0,-4 0 16,5 0-16,1 0 0,-1 0 15,-21 0-15,1 5 0,-6-5 16,25 0-16,1 4 16,-40-4-16,39 0 15,1 5-15,21-1 16,-20-4-16,-27 0 15,25 0 1,1 0-16,1 6 16,-1-6-16,-1 0 15,2 0-15,-1 4 16,1-4 0,-1 0-16,-1 5 15,-25-5-15,27 0 16,-1 0-16,-21 4 15,21 2-15,0-6 16,-21 0-16,17 0 16,3 4-16,2-4 15,-1 0 1,-21 5 0,21-5-1,0 0-15,1 0 16,-27 0 31,47 4-47,-22 1 15,2-5 1,-1 0-16,-21 0 16,21 5 15,62-5 141,-19 0-157,-1 0-15,21 0 16,5 0-16,-27 0 0,22 0 16,0 0-16,-21 0 0,21 0 0,-17-5 15,-3 5-15,40 0 0,-20-5 0,-21 5 16,-1 0-16,27 0 0,-25 0 15,-1 0-15,-1 0 0,21 0 16,-19 0-16,-1 0 16,20 0-16,-19 0 15,-2 0-15,7 0 0,36 0 16,-43 0 0,1 0-16,-1 0 0,23 0 0,-17 0 15,-5 0-15,20 0 0,-19 0 16,-2 0-16,1 0 15,20 0-15,-15 0 0,-4 0 16,-1 0-16,20 0 0,-19 0 0,-2 0 16,22 0-16,-22 0 15,2 0-15,-2 0 0,27 0 16,-26 0-16,1 0 0,19 0 16,0 0-16,-19 0 0,66 0 15,-66 0-15,-2 0 0,42 0 16,-19 0-16,4 0 0,15 0 15,0 0-15,-40 0 0,46 0 16,-26 0-16,-21 0 0,20 0 0,22 0 16,-37 0-16,-5 0 0,21 0 15,20 0-15,-42 0 0,2 0 16,19 0-16,6 0 0,-25 0 16,-1 0-16,-1 0 0,23 0 15,-23 0-15,21 0 0,-20 0 16,5 0-16,-4 0 0,-1 0 15,42 0-15,-22 0 16,-15 0-16,15 0 0,2 0 0,-2 0 16,-19 0-16,19 0 0,22 0 0,-16 0 15,-6 0-15,1 0 0,-21 0 0,20 0 16,28 0-16,-28 0 0,1 0 16,-21 0-16,0 0 0,26 0 0,-5 0 0,-1 0 15,-19 0-15,19 0 0,-20 0 16,21 0-16,5 0 0,-26 0 15,-2 0-15,24 0 0,-2 0 0,0 0 16,28 0-16,-49 0 0,23 0 16,-2 0-16,0 0 0,28 0 15,-6 0-15,-1 0 0,-20 0 0,5 0 16,-6 0-16,-19 0 0,19 0 0,0 0 16,6 0-16,37 0 0,-42 0 15,21 0-15,-22 0 0,6 0 16,-26 0-16,21 0 0,-1 0 0,-19 0 15,25 0-15,37 0 0,-64 0 16,21 0-16,49 0 0,-49 0 16,1 0-16,21 0 0,-22 0 15,-20 0-15,26 0 0,-5 0 16,1 0-16,-2 0 16,-20 0-16,25 0 0,-25 0 15,1 0-15,19 0 0,-19 0 0,-2 0 16,1 0-16,26 0 15,-26 0-15,-1 0 0,22-4 16,-21-1-16,1 5 0,19 0 0,-20 0 16,-1 0-16,7 0 15,15 0-15,-22 0 0,1 0 16,1 0-16,19 0 0,-20 0 16,5 0-16,15 0 0,-19 0 15,-1 0-15,-1 0 16,21 0-16,-19 0 0,-1 0 15,26 0-15,-27 0 0,2 0 0,-1 0 0,20 0 16,1 0-16,-1 0 0,6 0 16,-25 0-16,-1 0 0,42 0 15,-43 0-15,1 0 16,26 0-16,-27 0 0,23 0 16,-2 0-16,1 0 15,-21 0-15,1 0 0,-2 0 16,27 0-16,-26 0 15,-1 0 1,1-4-16,21 4 16,-21 0-16,1 0 15,-2 0 1,27 0 0,-26 0 15,-1 0 63,1-6-63,-21 2 63,0-1-79,0-5 1,0 6-1,0-1-15,0-4 32,0 4-32,0 1 15,0 0 1,0-6 0,0 5-16,0 1 15,-21-5 1,21 3-1,0-3 1,-20 9-16,20-10 16,0 6-16,0-1 15,0 1-15,-21-2 16,21 2-16,0-1 16,0-4-16,0 4 15,0 0 1,0-4-16,0 4 15,0 1 17,0-1 93,-20 5-110,-27 0-15,25 0 16,1 0-16,1 0 16,-2 0-16,-19 0 0,20 0 0,-5 0 15,-15 0-15,-2 0 0,23 0 16,-23 0-16,-20 0 15,18 0-15,-18 0 0,20 0 16,2 0-16,-28 0 0,8 0 0,-65 0 16,79 0-16,4 0 0,-39 0 0,19 0 15,-6 0-15,-35 0 16,57 0-16,-15 0 0,20 0 0,1 0 16,-22 0-16,-47 0 15,69 0-15,-2 0 0,-65 0 16,65 5-16,-46-1 0,68-4 15,-20 0-15,21 5 0,-2-5 0,-62 5 16,21-5-16,-25 0 16,68 0-16,-43 4 15,16 1-15,26-5 0,-21 0 0,-21 0 16,22 0-16,-49 0 16,49 0-16,19 0 0,-19 0 15,-22 0-15,16 0 0,27 0 0,-1 0 16,-20 0-16,-2 0 15,23 0-15,-2 0 0,-66 0 16,67 0-16,1 0 0,-23 0 0,1 0 16,-46 0-1,4 0-15,42 0 0,-5 0 16,26 0-16,1 0 0,-1 0 16,-21 0-16,21 0 0,2 0 0,-28 0 15,26 0-15,-1 0 0,-19 0 16,20 0-16,-21 0 0,22 0 15,-1 0-15,-1 0 0,-25 0 0,27 0 0,-1 0 16,-20 0-16,-1 0 16,21 0-16,-1 0 0,-25 0 0,27 0 15,-1 0-15,0 0 16,-21 0-16,21 0 0,1 0 0,-27 0 16,25 0-16,-19 0 0,20 0 15,-21 0-15,1 0 0,20 0 16,-1 0-16,-19 0 0,15 0 0,5 0 15,1 0-15,-23 0 0,2 0 16,19 0-16,-45 0 0,46 0 16,-21 0-16,21 0 0,-20 0 15,-7 0-15,-14 0 0,20 0 16,1 0-16,20 0 0,-21 0 0,21 0 16,-5 5-16,-17-5 0,23 0 15,-21 0-15,-2 0 0,23 0 16,-48 0-16,26 0 0,21 0 15,-42 0-15,22 0 16,15 0-16,-17 0 0,2 0 16,20 0-16,-21 0 0,21 0 0,-21 0 0,-5 0 15,6 0-15,20 0 0,-21 0 16,-26 0-16,26 0 0,1 0 16,20 0-16,1 0 0,-23 0 0,2 0 15,-7 0-15,27 0 0,1 0 0,-43 0 16,1 0-16,36 0 0,4 0 15,1 0-15,-40 0 0,39 0 16,1 0-16,1 0 16,-27 0-16,25 0 0,1 0 15,-20 0-15,19 0 16,-19 0-16,21 0 0,-1 0 16,-21 0-16,15 0 0,7 0 0,-1 0 15,-21 5-15,21-1 0,0-4 16,-21 0-16,17 0 0,3 0 15,2 0 1,-23 0-16,23 0 31,-1 0-15,0 5 31,1-5-32,-7 0-15,27 4 63,-20-4-63,20 10 16,0-5-1,-22-1 1,22 2-1,0 3 17,0-5-32,0 2 15,0-2 1,0 1-16,-20-5 16,20 9-16,0-4 15,0 0 1,0 3-16,0-3 15,0 4 1,0-4-16,0-1 16,0 2-1,0-2-15,0 1 16,0-1-16,0 2 16,0-2-16,0 1 15,0-1-15,0 1 16,0 0-16,0 0 15,0-1-15,0 6 16,0-6-16,0 1 16,20 0-1,2-5 1,-2 5 15,27-1-15,-26 1-1,0-5 1,21 0 0,-21 0-16,-1 0 0,2 0 15,3 0-15,-3 4 16,-2-4-16,1 0 0,0 0 16,21 0-16,-21 0 0,-1 0 15,7 0-15,15 0 0,-21 0 0,-1 0 16,1 0-16,21 0 0,-1 0 15,-20 0-15,1 0 0,45 0 16,-46 0 0,1 0-16,19 0 15,-21 0-15,1 0 0,1 0 16,25 0-16,-27 0 0,1 0 16,1 0-16,-2 0 0,21-4 15,6 4-15,-25 0 16,-1 0-16,-1 0 0,23-5 15,-23 5-15,1 0 0,20 0 0,-19 0 16,-2-4-16,48 4 16,-46 0-16,19 0 0,-20 0 0,-1 0 15,27 0-15,16 0 0,-41 0 16,40 0-16,-20 0 0,5 0 16,-26 0-16,21 0 0,-22 0 0,22 0 15,-22 0-15,23 0 0,4 0 16,-5 0-16,20 0 15,-42 0-15,49 0 0,-48 0 16,-1 0-16,2 0 0,40 0 0,1 0 16,-43 0-16,27 0 0,16 0 15,0 0-15,-1 0 16,-36 0-16,37 0 0,-20 0 16,-2 0-16,-15 0 0,15 0 0,2 0 15,61 0-15,-63 0 0,6 0 16,16 0-16,-21 0 0,20 0 0,48 0 15,21 0-15,-68 0 16,20 0-16,-20 0 0,5 0 0,-6 0 16,-1 0-16,7 0 0,-26 0 0,63 0 15,-63 0-15,68-5 16,-69 5-16,47 0 0,-46 0 16,-21 0-16,110 0 15,-89 0-15,-1 0 0,0 0 0,22 0 16,-20 0-16,45 0 0,-68 0 15,23 0-15,20 0 0,-16 0 0,-27 0 16,1 0-16,21 0 0,68 0 16,-89 0-16,20 0 0,22 0 15,-41 0-15,-2 0 0,1 0 0,67 0 16,-46 0-16,-21 0 0,21 0 16,0 0-16,25 0 15,-45 0-15,19 0 0,1 0 16,5 0-16,15 0 15,-40 0-15,41 0 0,-43 0 16,1 0-16,20 0 0,6-5 16,-5 5-16,-21-5 0,1 5 15,19 0-15,-20 0 0,46-9 0,-24 9 16,-23 0-16,1 0 0,-1-5 16,2 1-16,19 4 0,-14 0 15,-7 0-15,2 0 16,-1-5-1,-21 0 1,41 5 0,-19 0-1,-2 0 1,1 0-16,21 0 16,-17 0-1,-3 0-15,-1 0 16,-1-5-16,23 5 15,-23 0-15,1 0 16,26 0 15,-27 0-15,-20-9-16,22 9 16,19 0-1,-20 0 1,1 0-1,-2 0 17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23-02-01T14:45:46.269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4702 8297 0,'18'0'156,"0"0"-156,17 0 16,-13 0-16,13 0 0,-17 0 15,0 0-15,17 0 0,0 0 0,23 0 16,-23 0-16,19 0 0,-1 0 0,-18 0 0,76 0 16,-58 0-16,-13 0 0,13 0 15,-17 0-15,-1 0 0,23 0 0,-23 0 16,18 0-16,0 0 0,4 0 0,-21 0 16,18 0-16,2 0 0,-2 0 15,-19 0-15,18 0 0,5 0 0,-5 0 16,54 0-16,-50 0 0,-4 0 15,-18 0-15,23 0 0,-5 0 0,-18 0 16,0 0-16,2 0 0,-20 0 0,22 0 16,-2 0-16,-2 0 0,-17 0 0,-1 0 15,36 0-15,-31 0 0,14 0 16,-19 0-16,19 0 0,-19 0 0,23 0 16,-22 0-16,-1 0 0,1 0 0,36 0 15,-19 0-15,-17 0 0,17 0 0,5 0 16,-5 0-16,1 0 0,-1 0 0,0 0 15,5 0-15,-3 0 0,-2 0 0,0 0 16,23 0-16,-23 0 0,0 0 0,0 0 16,1 0-16,-1 0 0,5 0 0,12 0 15,-33 0-15,-3 0 0,20 0 16,3 0-16,-20 0 0,-1 0 0,17 0 16,0 0-16,1 0 0,-19 0 0,23 0 15,-5 0-15,1 0 0,-19 0 0,77 0 16,-76 0-16,-1 0 0,1 0 15,17 0-15,-17 0 0,0 0 0,22 0 16,-5 0-16,0 0 0,0 0 0,2 0 16,-2 0-16,-17 0 0,39 0 0,-22 0 15,1 0-15,-19 0 0,1 0 16,22 0-16,-22 0 0,-1 0 0,19 0 16,-1 0-16,-18 0 0,1 0 0,4 0 15,15 0-15,-21 10 0,3-10 0,-1 0 16,-1 0-16,19 9 0,-19-9 15,1 0-15,17 0 0,-13 0 16,-4 0-16,0 0 0,17 0 0,-17 0 16,-1 0-16,2 0 0,-1 0 15,3 0-15,15 0 0,-1 0 0,-17 0 16,0 0-16,17 0 0,5 0 16,-5 0-16,-17 0 0,-1 0 0,36 8 15,-16 0-15,-21-8 0,7 0 0,13 0 16,-20 0-16,3 0 0,-1 0 0,17 0 15,-17 0-15,4 0 0,13 0 0,-17 0 16,17 0-16,0 10 16,1-10-16,4 0 0,-23 0 15,37 0-15,-36 0 16,-18 9-16,18-9 0,-1 0 0,1 0 16,17 0-16,-13 0 0,-4 0 15,0 0-15,-1 0 0,1 0 0,35 0 16,-35 0-16,39 0 0,-39 0 15,-1 8-15,37-8 16,-36 9-16,17-1 0,5-8 16,-22 0-16,17 0 0,-17 10 15,-1-10-15,1 0 0,17 0 16,-12 0 0,12 0-1,-18 0 1,1 0 62,18 0-47,-18 0-31,0 0 16,4 0-1,13 0 95,-17 0-79,-18-10 16,0 2-47,-18-1 16,1 1-16,-1 8 0,-4-9 15,-14-1-15,0 2 16,18 8-16,1-8 15,17-1-15,-35 9 0,12-10 16,6 10-16,-19 0 0,19 0 0,-1 0 16,18-8-16,-18 8 0,-39-9 15,39 9-15,1 0 0,-1 0 0,0-8 16,-17-2-16,16 10 16,2 0-16,-19 0 15,19-9-15,-5 9 0,-14 0 16,19 0-1,-1-8-15,0 8 16,-17 0 0,17 0-16,-4-8 15,4 8-15,-17 0 0,18 0 16,-1-9-16,0-1 0,1 10 16,-2 0-16,1 0 0,-22 0 15,23 0-15,-1 0 0,0 0 0,-17 0 16,18 0-16,-1-8 0,-17 8 0,17 0 15,-4 0-15,-14-9 0,19 2 0,-1 7 16,-17 0-16,16 0 0,-21 0 16,-13 0-16,36 0 0,-19 0 15,19 0-15,-18 0 0,17 0 0,-22 0 0,5 0 16,17 0-16,-17 0 0,17 0 0,-1 0 16,2 0-16,-22 0 0,20 0 15,-16 0-15,0 0 0,-1 0 0,14 0 16,4 0-16,1 0 0,-18 0 0,17 0 15,0 0-15,-17 0 0,0 0 0,16 0 16,-56 0-16,40 0 0,-18 0 16,-23 0-16,59 0 0,-1 0 15,-17 0-15,17 0 0,-22 0 16,-30 0-16,51 0 0,1 0 16,-17 0-16,-35 0 0,47 0 15,-12 0-15,0 0 0,-1 0 16,1 0-16,-22 0 0,20 0 0,20 0 15,-1 0-15,-17 0 0,-5 0 16,-13 0-16,18 0 0,17 0 0,-35 0 16,13 0-16,5 0 0,-19 0 15,21 0-15,-26 0 0,-12 0 16,36 0-16,-18 0 0,13 0 16,23 0-16,-1 0 0,-17 0 15,-18 0-15,34 0 0,-21 0 16,-30 0-16,52 0 0,-17 0 15,-5 0-15,-13 0 0,18 0 16,17 0-16,-17 0 0,-2 0 0,2 0 16,-22 0-16,21 0 0,1 0 15,-5 0-15,-13 0 0,18 0 16,0 0-16,-23 0 0,4 0 16,36 0-16,-52 0 0,52 0 15,1 0-15,-23 0 0,-31 0 0,54 0 16,-1 0-16,-17 0 0,12 0 15,6 0-15,-37 0 0,36 0 16,0 0-16,-17 0 0,18 0 0,-1 0 16,-4 0-16,-14 0 0,19 0 15,-36 0-15,35 0 0,0 0 16,-18 0-16,-3 0 0,3 0 16,18 0-16,-17 0 0,17 0 0,1 0 15,-23 0-15,22 0 0,-17 0 16,17 0-16,1 0 15,-1 0-15,0 0 0,1-10 16,-1 10-16,-1 0 0,-2 0 16,3 0-16,1 0 0,-2 0 15,-16 0-15,0-8 0,-5 8 16,22 0-16,0-9 16,-34 9-16,34 0 15,0-8-15,18 0 16,-17 8-16,-23 0 15,22 0 1,0 0-16,1-10 16,-1 10-16,-1 0 15,2 0-15,-1-9 16,1 9 0,-1 0-16,0-8 15,-22 8-15,23 0 16,-1 0-16,-17-9 15,17-1-15,0 10 16,-17 0-16,13 0 16,4-8-16,1 8 15,-1 0 1,-17-9 0,16 9-1,1 0-15,1 0 16,-23 0 31,40-8-47,-18-2 15,1 10 1,-1 0-16,-17 0 16,17-8 15,53 8 141,-17 0-157,0 0-15,17 0 16,5 0-16,-23 0 0,20 0 16,-2 0-16,-17 0 0,17 0 0,-13 8 15,-4-8-15,35 0 0,-18 10 0,-17-10 16,-1 0-16,23 0 0,-22 0 15,0 0-15,-1 0 0,18 0 16,-16 0-16,-1 0 16,17 0-16,-17 0 15,-1 0-15,6 0 0,30 0 16,-36 0 0,1 0-16,-1 0 0,19 0 0,-14 0 15,-4 0-15,17 0 0,-17 0 16,-1 0-16,2 0 15,16 0-15,-14 0 0,-2 0 16,-1 0-16,17 0 0,-17 0 0,-1 0 16,19 0-16,-19 0 15,1 0-15,-1 0 0,23 0 16,-22 0-16,0 0 0,17 0 16,1 0-16,-18 0 0,57 0 15,-57 0-15,-1 0 0,36 0 16,-17 0-16,4 0 0,12 0 15,1 0-15,-34 0 0,39 0 16,-23 0-16,-17 0 0,17 0 0,18 0 16,-31 0-16,-4 0 0,17 0 15,18 0-15,-36 0 0,1 0 16,18 0-16,3 0 0,-20 0 16,-1 0-16,-1 0 0,19 0 15,-19 0-15,18 0 0,-17 0 16,4 0-16,-4 0 0,0 0 15,35 0-15,-18 0 16,-13 0-16,13 0 0,2 0 0,-2 0 16,-17 0-16,17 0 0,18 0 0,-13 0 15,-5 0-15,0 0 0,-17 0 0,17 0 16,24 0-16,-24 0 0,0 0 16,-17 0-16,0 0 0,22 0 0,-5 0 0,0 0 15,-17 0-15,17 0 0,-17 0 16,17 0-16,5 0 0,-21 0 15,-4 0-15,22 0 0,-2 0 0,0 0 16,23 0-16,-41 0 0,19 0 16,-1 0-16,0 0 0,23 0 15,-5 0-15,1 0 0,-19 0 0,5 0 16,-5 0-16,-17 0 0,17 0 0,0 0 16,5 0-16,31 0 0,-36 0 15,19 0-15,-19 0 0,5 0 16,-22 0-16,17 0 0,0 0 0,-17 0 15,22 0-15,31 0 0,-54 0 16,18 0-16,42 0 0,-42 0 16,0 0-16,18 0 0,-18 0 15,-17 0-15,22 0 0,-5 0 16,1 0-16,0 0 16,-18 0-16,20 0 0,-19 0 15,-1 0-15,17 0 0,-17 0 0,-1 0 16,1 0-16,22 0 15,-22 0-15,-1 0 0,18 8 16,-17 1-16,0-9 0,17 0 0,-16 0 16,-3 0-16,7 0 15,13 0-15,-20 0 0,3 0 16,-1 0-16,17 0 0,-17 0 16,4 0-16,13 0 0,-17 0 15,0 0-15,-1 0 16,18 0-16,-17 0 0,0 0 15,22 0-15,-23 0 0,1 0 0,1 0 0,16 0 16,0 0-16,0 0 0,5 0 16,-22 0-16,0 0 0,35 0 15,-36 0-15,1 0 16,22 0-16,-23 0 0,19 0 16,0 0-16,-1 0 15,-17 0-15,0 0 0,-1 0 16,23 0-16,-22 0 15,-1 0 1,1 8-16,17-8 16,-17 0-16,0 0 15,-1 0 1,23 0 0,-22 0 15,-1 0 63,1 10-63,-18-1 63,0-1-79,0 11 1,0-11-1,0 0-15,0 9 32,0-7-32,0-3 15,0 2 1,0 9 0,0-9-16,0-1 15,-18 9 1,18-7-1,0 7 1,-17-17-16,17 18 16,0-9-16,0-1 15,0 0-15,-18 2 16,18-1-16,0-1 16,0 9-16,0-7 15,0-2 1,0 9-16,0-7 15,0-1 17,0-1 93,-17-8-110,-23 0-15,22 0 16,0 0-16,1 0 16,-1 0-16,-17 0 0,17 0 0,-4 0 15,-13 0-15,-1 0 0,19 0 16,-20 0-16,-16 0 15,14 0-15,-14 0 0,17 0 16,1 0-16,-23 0 0,6 0 0,-55 0 16,67 0-16,4 0 0,-34 0 0,17 0 15,-5 0-15,-31 0 16,49 0-16,-13 0 0,18 0 0,0 0 16,-18 0-16,-40 0 15,58 0-15,-2 0 0,-55 0 16,56-8-16,-39-1 0,57 9 15,-17 0-15,18-10 0,-1 10 0,-54-8 16,19 8-16,-22 0 16,58 0-16,-36-9 15,13 1-15,22 8 0,-17 0 0,-18 0 16,18 0-16,-42 0 16,42 0-16,17 0 0,-17 0 15,-18 0-15,13 0 0,23 0 0,-1 0 16,-17 0-16,-1 0 15,19 0-15,-1 0 0,-57 0 16,56 0-16,2 0 0,-19 0 0,1 0 16,-40 0-1,4 0-15,36 0 0,-5 0 16,22 0-16,1 0 0,-2 0 16,-16 0-16,17 0 0,3 0 0,-25 0 15,21 0-15,1 0 0,-17 0 16,17 0-16,-17 0 0,18 0 15,-1 0-15,0 0 0,-22 0 0,23 0 0,-1 0 16,-17 0-16,0 0 16,17 0-16,-1 0 0,-21 0 0,24 0 15,-3 0-15,1 0 16,-17 0-16,17 0 0,1 0 0,-23 0 16,22 0-16,-17 0 0,17 0 15,-17 0-15,0 0 0,16 0 16,1 0-16,-17 0 0,13 0 0,4 0 15,1 0-15,-19 0 0,1 0 16,17 0-16,-39 0 0,39 0 16,-17 0-16,17 0 0,-17 0 15,-5 0-15,-14 0 0,19 0 16,0 0-16,17 0 0,-17 0 0,17 0 16,-4-10-16,-14 10 0,19 0 15,-18 0-15,-1 0 0,19 0 16,-41 0-16,22 0 0,18 0 15,-35 0-15,18 0 16,13 0-16,-14 0 0,1 0 16,17 0-16,-17 0 0,17 0 0,-18 0 0,-3 0 15,3 0-15,18 0 0,-17 0 16,-23 0-16,23 0 0,0 0 16,17 0-16,1 0 0,-19 0 0,1 0 15,-5 0-15,22 0 0,1 0 0,-37 0 16,1 0-16,31 0 0,4 0 15,0 0-15,-34 0 0,34 0 16,0 0-16,1 0 16,-23 0-16,22 0 0,0 0 15,-17 0-15,16 0 16,-16 0-16,18 0 0,-1 0 16,-17 0-16,12 0 0,6 0 0,-1 0 15,-17-8-15,17-1 0,0 9 16,-17 0-16,13 0 0,4 0 15,1 0 1,-19 0-16,19 0 31,-2 0-15,1-8 31,1 8-32,-6 0-15,23-9 63,-17 9-63,17-18 16,0 10-1,-18-1 1,18-1-1,0-7 17,0 9-32,0-2 15,0 1 1,0 1-16,-17 8 16,17-17-16,0 7 15,0 2 1,0-8-16,0 6 15,0-7 1,0 9-16,0 0 16,0-2-1,0 1-15,0 1 16,0-1-16,0-1 16,0 2-16,0-1 15,0 1-15,0-2 16,0 2-16,0-1 15,0 1-15,0-11 16,0 11-16,0 0 16,17-1-1,1 9 1,-1-10 15,23 2-15,-22-1-1,1 9 1,16 0 0,-17 0-16,-1 0 0,1 0 15,4 0-15,-4-8 16,-1 8-16,1 0 0,0 0 16,17 0-16,-17 0 0,-1 0 15,6 0-15,12 0 0,-17 0 0,-1 0 16,1 0-16,18 0 0,-1 0 15,-17 0-15,0 0 0,39 0 16,-39 0 0,0 0-16,17 0 15,-18 0-15,1 0 0,0 0 16,22 0-16,-23 0 0,1 0 16,0 0-16,-1 0 0,19 8 15,3-8-15,-20 0 16,-1 0-16,-1 0 0,19 9 15,-19-9-15,1 0 0,17 0 0,-17 0 16,-1 8-16,41-8 16,-40 0-16,17 0 0,-16 0 0,-2 0 15,22 0-15,15 0 0,-36 0 16,35 0-16,-18 0 0,5 0 16,-22 0-16,17 0 0,-18 0 0,19 0 15,-19 0-15,20 0 0,3 0 16,-5 0-16,18 0 15,-36 0-15,41 0 0,-40 0 16,-1 0-16,1 0 0,35 0 0,1 0 16,-37 0-16,22 0 0,15 0 15,-1 0-15,0 0 16,-31 0-16,31 0 0,-17 0 16,-1 0-16,-13 0 0,13 0 0,2 0 15,51 0-15,-53 0 0,5 0 16,13 0-16,-18 0 0,18 0 0,41 0 15,17 0-15,-58 0 16,17 0-16,-17 0 0,6 0 0,-7 0 16,0 0-16,6 0 0,-23 0 0,54 0 15,-54 0-15,58 10 16,-57-10-16,39 0 0,-40 0 16,-17 0-16,93 0 15,-76 0-15,0 0 0,0 0 0,18 0 16,-16 0-16,38 0 0,-58 0 15,19 0-15,17 0 0,-13 0 0,-23 0 16,1 0-16,17 0 0,58 0 16,-74 0-16,16 0 0,18 0 15,-35 0-15,-1 0 0,1 0 0,57 0 16,-40 0-16,-17 0 0,17 0 16,2 0-16,20 0 15,-39 0-15,17 0 0,0 0 16,5 0-16,13 0 15,-35 0-15,35 0 0,-36 0 16,1 0-16,17 0 0,5 9 16,-5-9-16,-16 8 0,-1-8 15,17 0-15,-17 0 0,39 17 0,-21-17 16,-19 0-16,1 0 0,-1 10 16,1-2-16,17-8 0,-12 0 15,-6 0-15,1 0 16,1 9-1,-19-1 1,35-8 0,-17 0-1,-1 0 1,1 0-16,17 0 16,-13 0-1,-4 0-15,0 0 16,-1 10-16,19-10 15,-19 0-15,1 0 16,22 0 15,-23 0-15,-17 17-16,18-17 16,17 0-1,-16 0 1,-1 0-1,-1 0 17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23-02-01T14:47:06.966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4731 8064 0,'21'0'156,"-1"0"-156,21 0 16,-17 0-16,16 0 0,-20 0 15,1 0-15,19 0 0,-1 0 0,28 0 16,-27 0-16,21 0 0,-1 0 0,-20 0 0,86 0 16,-65 0-16,-16 0 0,15 0 15,-20 0-15,1 0 0,25 0 0,-27 0 16,22 0-16,-1 0 0,5 0 0,-24 0 16,19 0-16,5 0 0,-4 0 15,-22 0-15,22 0 0,5 0 0,-6 0 16,61 0-16,-56 0 0,-4 0 15,-22 0-15,27 0 0,-5 0 0,-22 0 16,2 0-16,0 0 0,-22 0 0,27 0 16,-6 0-16,1 0 0,-21 0 0,0 0 15,40 0-15,-36 0 0,18 0 16,-22 0-16,21 0 0,-22 0 0,27 0 16,-27 0-16,1 0 0,1 0 0,39 0 15,-20 0-15,-19 0 0,18 0 0,7 0 16,-7 0-16,3 0 0,-2 0 0,0 0 15,5 0-15,-4 0 0,0 0 0,-2 0 16,27 0-16,-26 0 0,0 0 0,0 0 16,1 0-16,-2 0 0,7 0 0,13 0 15,-38 0-15,-1 0 0,19 0 16,6 0-16,-24 0 0,0 0 0,19 0 16,-1 0-16,3 0 0,-23 0 0,26 0 15,-4 0-15,-1 0 0,-20 0 0,86 0 16,-85 0-16,-3 0 0,3 0 15,19 0-15,-19 0 0,0 0 0,24 0 16,-6 0-16,1 0 0,1 0 0,-1 0 16,1 0-16,-21 0 0,45 0 0,-26 0 15,3 0-15,-23 0 0,2 0 16,24 0-16,-24 0 0,-3 0 0,24 0 16,-2 0-16,-21 0 0,2 0 0,4 0 15,15 0-15,-20-7 0,1 7 0,-1 0 16,0 0-16,20-6 0,-20 6 15,1 0-15,18 0 0,-14 0 16,-4 0-16,0 0 0,18 0 0,-18 0 16,-1 0-16,0 0 0,0 0 15,5 0-15,15 0 0,0 0 0,-19 0 16,0 0-16,18 0 0,7 0 16,-7 0-16,-18 0 0,-1 0 0,40-6 15,-19 0-15,-21 6 0,5 0 0,16 0 16,-23 0-16,3 0 0,0 0 0,19 0 15,-19 0-15,3 0 0,16 0 0,-19 0 16,18 0-16,2-7 16,-1 7-16,6 0 0,-27 0 15,42 0-15,-40 0 16,-21-6-16,20 6 0,-1 0 0,2 0 16,19 0-16,-16 0 0,-3 0 15,0 0-15,-2 0 0,1 0 0,41 0 16,-40 0-16,44 0 0,-45 0 15,-1-6-15,42 6 16,-40-6-16,18 0 0,6 6 16,-24 0-16,19 0 0,-19-7 15,-3 7-15,3 0 0,20 0 16,-15 0 0,13 0-1,-19 0 1,1 0 62,18 0-47,-18 0-31,-1 0 16,5 0-1,15 0 95,-19 0-79,-21 7 16,0-1-47,-21 0 16,1 0-16,0-6 0,-5 6 15,-16 1-15,2-1 16,18-6-16,1 6 15,20 0-15,-39-6 0,13 7 16,6-7-16,-22 0 0,24 0 0,-3 0 16,21 6-16,-21-6 0,-43 6 15,43-6-15,1 0 0,1 0 0,-2 6 16,-19 1-16,19-7 16,2 0-16,-22 0 15,21 6-15,-4-6 0,-18 0 16,23 0-1,-2 6-15,1-6 16,-20 0 0,19 0-16,-3 6 15,3-6-15,-19 0 0,21 0 16,-1 6-16,-1 1 0,1-7 16,-1 0-16,1 0 0,-25 0 15,25 0-15,0 0 0,0 0 0,-21 0 16,22 0-16,-1 6 0,-20-6 0,19 0 15,-3 0-15,-18 6 0,23-1 0,-2-5 16,-18 0-16,18 0 0,-24 0 16,-16 0-16,42 0 0,-22 0 15,21 0-15,-19 0 0,18 0 0,-25 0 0,7 0 16,18 0-16,-20 0 0,21 0 0,0 0 16,0 0-16,-25 0 0,25 0 15,-21 0-15,2 0 0,-3 0 0,17 0 16,5 0-16,1 0 0,-22 0 0,21 0 15,0 0-15,-20 0 0,-1 0 0,22 0 16,-67 0-16,46 0 0,-20 0 16,-27 0-16,68 0 0,-2 0 15,-18 0-15,18 0 0,-25 0 16,-34 0-16,59 0 0,2 0 16,-22 0-16,-38 0 0,52 0 15,-12 0-15,-1 0 0,-2 0 16,3 0-16,-26 0 0,24 0 0,21 0 15,-1 0-15,-18 0 0,-6 0 16,-16 0-16,22 0 0,18 0 0,-40 0 16,16 0-16,4 0 0,-19 0 15,22 0-15,-29 0 0,-13 0 16,40 0-16,-21 0 0,16 0 16,26 0-16,-2 0 0,-18 0 15,-23 0-15,42 0 0,-25 0 16,-35 0-16,59 0 0,-18 0 15,-7 0-15,-14 0 0,19 0 16,21 0-16,-20 0 0,-1 0 0,2 0 16,-26 0-16,24 0 0,0 0 15,-4 0-15,-15 0 0,20 0 16,-1 0-16,-24 0 0,5 0 16,39 0-16,-59 0 0,59 0 15,2 0-15,-26 0 0,-36 0 0,61 0 16,0 0-16,-20 0 0,14 0 15,6 0-15,-40 0 0,39 0 16,1 0-16,-21 0 0,23 0 0,-3 0 16,-4 0-16,-16 0 0,22 0 15,-41 0-15,39 0 0,0 0 16,-19 0-16,-5 0 0,4 0 16,22 0-16,-22 0 0,21 0 0,0 0 15,-25 0-15,24 0 0,-18 0 16,18 0-16,2 0 15,-2 0-15,0 0 0,3 7 16,-3-7-16,0 0 0,-3 0 16,3 0-16,1 0 0,0 0 15,-20 0-15,0 6 0,-5-6 16,24 0-16,0 6 16,-37-6-16,37 0 15,0 6-15,21 0 16,-20-6-16,-25 0 15,25 0 1,-1 0-16,1 7 16,1-7-16,-2 0 15,1 0-15,0 6 16,1-6 0,-2 0-16,1 6 15,-27-6-15,29 0 16,-3 0-16,-19 6 15,19 1-15,1-7 16,-20 0-16,16 0 16,3 6-16,1-6 15,0 0 1,-20 6 0,20-6-1,-1 0-15,1 0 16,-25 0 31,45 6-47,-21 1 15,2-7 1,-2 0-16,-18 0 16,18 6 15,61-6 141,-20 0-157,1 0-15,19 0 16,5 0-16,-25 0 0,21 0 16,-1 0-16,-20 0 0,21 0 0,-17-6 15,-3 6-15,39 0 0,-20-7 0,-19 7 16,-3 0-16,29 0 0,-27 0 15,1 0-15,-2 0 0,21 0 16,-19 0-16,-2 0 16,22 0-16,-21 0 15,0 0-15,5 0 0,37 0 16,-44 0 0,3 0-16,-2 0 0,23 0 0,-18 0 15,-3 0-15,19 0 0,-20 0 16,0 0-16,0 0 15,21 0-15,-17 0 0,-3 0 16,0 0-16,18 0 0,-18 0 0,-2 0 16,23 0-16,-24 0 15,3 0-15,-1 0 0,25 0 16,-25 0-16,1 0 0,18 0 16,2 0-16,-21 0 0,66 0 15,-65 0-15,-3 0 0,43 0 16,-20 0-16,5 0 0,13 0 15,1 0-15,-40 0 0,47 0 16,-27 0-16,-20 0 0,20 0 0,21 0 16,-37 0-16,-3 0 0,19 0 15,20 0-15,-40 0 0,1 0 16,18 0-16,7 0 0,-25 0 16,-2 0-16,1 0 0,21 0 15,-21 0-15,19 0 0,-18 0 16,3 0-16,-3 0 0,0 0 15,40 0-15,-22 0 16,-13 0-16,13 0 0,2 0 0,-1 0 16,-20 0-16,21 0 0,19 0 0,-14 0 15,-7 0-15,2 0 0,-21 0 0,20 0 16,25 0-16,-24 0 0,-2 0 16,-18 0-16,0 0 0,24 0 0,-5 0 0,0 0 15,-20 0-15,20 0 0,-19 0 16,18 0-16,7 0 0,-25 0 15,-3 0-15,23 0 0,-2 0 0,2 0 16,25 0-16,-47 0 0,23 0 16,-3 0-16,1 0 0,26 0 15,-6 0-15,1 0 0,-22 0 0,8 0 16,-8 0-16,-18 0 0,19 0 0,-1 0 16,7 0-16,35 0 0,-42 0 15,23 0-15,-23 0 0,7 0 16,-25 0-16,18 0 0,1 0 0,-19 0 15,24 0-15,36 0 0,-61 0 16,19 0-16,47 0 0,-45 0 16,-1 0-16,20 0 0,-20 0 15,-20 0-15,26 0 0,-7 0 16,3 0-16,-2 0 16,-20 0-16,25 0 0,-25 0 15,0 0-15,21 0 0,-20 0 0,-3 0 16,3 0-16,25 0 15,-25 0-15,-3 0 0,23-6 16,-21 0-16,1 6 0,18 0 0,-18 0 16,-1 0-16,5 0 15,16 0-15,-23 0 0,3 0 16,0 0-16,19 0 0,-19 0 16,3 0-16,16 0 0,-19 0 15,-1 0-15,-1 0 16,22 0-16,-21 0 0,0 0 15,26 0-15,-27 0 0,1 0 0,1 0 0,20 0 16,-2 0-16,1 0 0,5 0 16,-24 0-16,0 0 0,39 0 15,-41 0-15,2 0 16,24 0-16,-25 0 0,21 0 16,-1 0-16,0 0 15,-19 0-15,-2 0 0,1 0 16,25 0-16,-24 0 15,-2 0 1,2-6-16,18 6 16,-18 0-16,0 0 15,-1 0 1,25 0 0,-25 0 15,0 0 63,1-7-63,-21 1 63,0 0-79,0-7 1,0 7-1,0 0-15,0-6 32,0 5-32,0 2 15,0-1 1,0-7 0,0 7-16,0 0 15,-21-6 1,21 5-1,0-5 1,-20 12-16,20-13 16,0 7-16,0 0 15,0 0-15,-20-1 16,20 1-16,0 0 16,0-6-16,0 5 15,0 1 1,0-6-16,0 5 15,0 1 17,0 0 93,-19 6-110,-27 0-15,25 0 16,0 0-16,3 0 16,-3 0-16,-19 0 0,19 0 0,-3 0 15,-17 0-15,1 0 0,20 0 16,-21 0-16,-19 0 15,16 0-15,-17 0 0,20 0 16,1 0-16,-26 0 0,7 0 0,-62 0 16,75 0-16,6 0 0,-40 0 0,19 0 15,-5 0-15,-34 0 16,55 0-16,-16 0 0,21 0 0,0 0 16,-20 0-16,-46 0 15,65 0-15,1 0 0,-65 0 16,63 6-16,-43 0 0,65-6 15,-20 0-15,20 7 0,0-7 0,-61 6 16,21-6-16,-25 0 16,65 0-16,-40 6 15,14 0-15,26-6 0,-20 0 0,-20 0 16,19 0-16,-45 0 16,45 0-16,22 0 0,-22 0 15,-19 0-15,14 0 0,28 0 0,-3 0 16,-19 0-16,-2 0 15,24 0-15,-3 0 0,-65 0 16,66 0-16,0 0 0,-20 0 0,-1 0 16,-44 0-1,4 0-15,41 0 0,-5 0 16,24 0-16,1 0 0,1 0 16,-22 0-16,21 0 0,2 0 0,-28 0 15,25 0-15,2 0 0,-22 0 16,21 0-16,-20 0 0,21 0 15,-2 0-15,0 0 0,-24 0 0,26 0 0,-2 0 16,-18 0-16,-2 0 16,20 0-16,1 0 0,-25 0 0,25 0 15,0 0-15,0 0 16,-21 0-16,20 0 0,3 0 0,-28 0 16,25 0-16,-18 0 0,18 0 15,-19 0-15,0 0 0,20 0 16,-1 0-16,-18 0 0,13 0 0,6 0 15,1 0-15,-22 0 0,0 0 16,20 0-16,-43 0 0,44 0 16,-20 0-16,19 0 0,-18 0 15,-7 0-15,-14 0 0,19 0 16,2 0-16,18 0 0,-19 0 0,19 0 16,-3 7-16,-18-7 0,23 0 15,-21 0-15,-1 0 0,22 0 16,-48 0-16,28 0 0,18 0 15,-40 0-15,22 0 16,14 0-16,-16 0 0,1 0 16,19 0-16,-18 0 0,18 0 0,-19 0 0,-5 0 15,4 0-15,22 0 0,-22 0 16,-24 0-16,24 0 0,2 0 16,18 0-16,2 0 0,-23 0 0,3 0 15,-6 0-15,24 0 0,1 0 0,-40 0 16,-1 0-16,37 0 0,3 0 15,0 0-15,-37 0 0,37 0 16,0 0-16,1 0 16,-25 0-16,25 0 0,-1 0 15,-18 0-15,18 0 16,-19 0-16,21 0 0,-2 0 16,-19 0-16,13 0 0,9 0 0,-3 0 15,-19 6-15,19 0 0,1-6 16,-20 0-16,16 0 0,3 0 15,1 0 1,-21 0-16,22 0 31,-1 0-15,-1 6 31,1-6-32,-5 0-15,25 6 63,-20-6-63,20 13 16,0-7-1,-21 0 1,21 1-1,0 5 17,0-6-32,0 1 15,0-1 1,0 0-16,-19-6 16,19 12-16,0-5 15,0-1 1,0 5-16,0-4 15,0 5 1,0-6-16,0 0 16,0 1-1,0-1-15,0 0 16,0 0-16,0 1 16,0-1-16,0 0 15,0 0-15,0 1 16,0-1-16,0 0 15,0 0-15,0 7 16,0-7-16,0 0 16,19 0-1,2-6 1,-1 7 15,25-1-15,-24 0-1,-1-6 1,20 0 0,-20 0-16,0 0 0,1 0 15,3 0-15,-3 6 16,-2-6-16,1 0 0,1 0 16,19 0-16,-19 0 0,-3 0 15,9 0-15,13 0 0,-19 0 0,-2 0 16,1 0-16,21 0 0,-2 0 15,-18 0-15,-1 0 0,45 0 16,-44 0 0,0 0-16,18 0 15,-20 0-15,2 0 0,0 0 16,24 0-16,-25 0 0,0 0 16,0 0-16,0 0 0,20-6 15,5 6-15,-24 0 16,0 0-16,-3 0 0,24-6 15,-23 6-15,2 0 0,18 0 0,-18 0 16,-1-6-16,45 6 16,-44 0-16,18 0 0,-18 0 0,-1 0 15,25 0-15,16 0 0,-40 0 16,39 0-16,-20 0 0,5 0 16,-24 0-16,18 0 0,-19 0 0,21 0 15,-22 0-15,22 0 0,5 0 16,-6 0-16,20 0 15,-41 0-15,47 0 0,-45 0 16,-2 0-16,2 0 0,39 0 0,1 0 16,-42 0-16,27 0 0,14 0 15,1 0-15,-1 0 16,-36 0-16,38 0 0,-21 0 16,-2 0-16,-13 0 0,13 0 0,2 0 15,60 0-15,-62 0 0,7 0 16,14 0-16,-19 0 0,19 0 0,46 0 15,20 0-15,-65 0 16,18 0-16,-19 0 0,7 0 0,-8 0 16,0 0-16,7 0 0,-26 0 0,62 0 15,-62 0-15,65-7 16,-65 7-16,46 0 0,-47 0 16,-18 0-16,106 0 15,-88 0-15,1 0 0,1 0 0,19 0 16,-19 0-16,45 0 0,-68 0 15,24 0-15,18 0 0,-14 0 0,-28 0 16,3 0-16,20 0 0,65 0 16,-87 0-16,22 0 0,19 0 15,-40 0-15,0 0 0,1 0 0,64 0 16,-46 0-16,-18 0 0,20 0 16,-1 0-16,25 0 15,-45 0-15,21 0 0,-2 0 16,7 0-16,14 0 15,-39 0-15,40 0 0,-42 0 16,1 0-16,21 0 0,4-6 16,-6 6-16,-18-6 0,0 6 15,19 0-15,-19 0 0,43-12 0,-23 12 16,-22 0-16,2 0 0,-1-7 16,0 1-16,20 6 0,-14 0 15,-7 0-15,1 0 16,1-6-1,-21 0 1,41 6 0,-21 0-1,-1 0 1,2 0-16,19 0 16,-16 0-1,-3 0-15,0 0 16,-2-7-16,22 7 15,-22 0-15,2 0 16,24 0 15,-25 0-15,-20-12-16,21 12 16,18 0-1,-18 0 1,-1 0-1,0 0 17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23-02-01T14:47:10.704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4726 8170 0,'20'0'156,"0"0"-156,19 0 16,-15 0-16,16 0 0,-20 0 15,0 0-15,19 0 0,1 0 0,24 0 16,-25 0-16,20 0 0,0 0 0,-19 0 0,83 0 16,-63 0-16,-16 0 0,16 0 15,-21 0-15,-1 0 0,28 0 0,-28 0 16,21 0-16,1 0 0,3 0 0,-23 0 16,20 0-16,3 0 0,-3 0 15,-22 0-15,21 0 0,6 0 0,-6 0 16,60 0-16,-55 0 0,-6 0 15,-19 0-15,26 0 0,-6 0 0,-20 0 16,1 0-16,0 0 0,-21 0 0,25 0 16,-3 0-16,-2 0 0,-20 0 0,0 0 15,41 0-15,-36 0 0,16 0 16,-21 0-16,22 0 0,-22 0 0,25 0 16,-24 0-16,-1 0 0,1 0 0,40 0 15,-22 0-15,-18 0 0,20 0 0,5 0 16,-7 0-16,3 0 0,-2 0 0,0 0 15,5 0-15,-3 0 0,-2 0 0,0 0 16,26 0-16,-26 0 0,-1 0 0,1 0 16,2 0-16,-2 0 0,5 0 0,15 0 15,-39 0-15,-1 0 0,19 0 16,7 0-16,-24 0 0,-1 0 0,18 0 16,1 0-16,2 0 0,-22 0 0,25 0 15,-5 0-15,2 0 0,-22 0 0,84 0 16,-82 0-16,-2 0 0,1 0 15,18 0-15,-18 0 0,1 0 0,24 0 16,-7 0-16,1 0 0,1 0 0,0 0 16,-1 0-16,-18 0 0,42 0 0,-25 0 15,2 0-15,-20 0 0,0 0 16,24 0-16,-24 0 0,-1 0 0,22 0 16,-2 0-16,-20 0 0,1 0 0,4 0 15,17 0-15,-22-14 0,1 14 0,0 0 16,-1 0-16,21-13 0,-21 13 15,1 0-15,19 0 0,-15 0 16,-4 0-16,0 0 0,20 0 0,-20 0 16,-1 0-16,1 0 0,1 0 15,2 0-15,17 0 0,-1 0 0,-19 0 16,1 0-16,17 0 0,7 0 16,-7 0-16,-18 0 0,-1 0 0,41-12 15,-20 0-15,-21 12 0,6 0 0,15 0 16,-21 0-16,1 0 0,0 0 0,20 0 15,-20 0-15,4 0 0,15 0 0,-19 0 16,18 0-16,2-15 16,0 15-16,4 0 0,-25 0 15,41 0-15,-40 0 16,-20-12-16,20 12 0,-1 0 0,2 0 16,17 0-16,-13 0 0,-5 0 15,0 0-15,-1 0 0,0 0 0,41 0 16,-40 0-16,43 0 0,-42 0 15,-2-12-15,40 12 16,-38-13-16,18 1 0,5 12 16,-24 0-16,19 0 0,-18-15 15,-3 15-15,2 0 0,19 0 16,-13 0 0,12 0-1,-18 0 1,0 0 62,19 0-47,-19 0-31,1 0 16,2 0-1,17 0 95,-20 0-79,-20 15 16,0-3-47,-20 1 16,1-1-16,-2-12 0,-2 12 15,-18 3-15,2-3 16,19-12-16,0 12 15,20 1-15,-38-13 0,12 14 16,7-14-16,-21 0 0,22 0 0,-3 0 16,21 13-16,-20-13 0,-43 12 15,43-12-15,1 0 0,-1 0 0,-1 12 16,-18 3-16,19-15 16,1 0-16,-22 0 15,23 12-15,-7-12 0,-15 0 16,21 0-1,-2 13-15,2-13 16,-20 0 0,19 0-16,-5 12 15,5-12-15,-19 0 0,20 0 16,-1 12-16,0 3 0,1-15 16,-1 0-16,-1 0 0,-23 0 15,25 0-15,-1 0 0,0 0 0,-20 0 16,23 0-16,-4 12 0,-18-12 0,19 0 15,-4 0-15,-17 13 0,22-3 0,-1-10 16,-19 0-16,19 0 0,-25 0 16,-14 0-16,40 0 0,-22 0 15,22 0-15,-19 0 0,18 0 0,-25 0 0,7 0 16,17 0-16,-18 0 0,19 0 0,-1 0 16,2 0-16,-25 0 0,24 0 15,-19 0-15,-1 0 0,0 0 0,16 0 16,4 0-16,1 0 0,-20 0 0,19 0 15,0 0-15,-19 0 0,0 0 0,18 0 16,-62 0-16,44 0 0,-21 0 16,-24 0-16,64 0 0,0 0 15,-18 0-15,18 0 0,-25 0 16,-33 0-16,58 0 0,0 0 16,-20 0-16,-37 0 0,51 0 15,-14 0-15,1 0 0,0 0 16,-1 0-16,-23 0 0,23 0 0,21 0 15,-1 0-15,-20 0 0,-4 0 16,-15 0-16,19 0 0,20 0 0,-38 0 16,12 0-16,8 0 0,-21 0 15,21 0-15,-27 0 0,-15 0 16,41 0-16,-19 0 0,12 0 16,29 0-16,-4 0 0,-18 0 15,-21 0-15,40 0 0,-24 0 16,-34 0-16,57 0 0,-18 0 15,-5 0-15,-16 0 0,22 0 16,18 0-16,-19 0 0,-2 0 0,2 0 16,-24 0-16,22 0 0,2 0 15,-5 0-15,-16 0 0,22 0 16,-1 0-16,-27 0 0,8 0 16,38 0-16,-59 0 0,59 0 15,1 0-15,-25 0 0,-36 0 0,62 0 16,-2 0-16,-20 0 0,14 0 15,8 0-15,-41 0 0,39 0 16,-1 0-16,-18 0 0,20 0 0,-1 0 16,-4 0-16,-17 0 0,22 0 15,-39 0-15,38 0 0,-1 0 16,-18 0-16,-6 0 0,7 0 16,18 0-16,-20 0 0,20 0 0,1 0 15,-25 0-15,24 0 0,-20 0 16,20 0-16,1 0 15,-1 0-15,-1 0 0,4 14 16,-4-14-16,1 0 0,-5 0 16,5 0-16,2 0 0,-2 0 15,-20 0-15,1 13 0,-5-13 16,24 0-16,0 12 16,-39-12-16,39 0 15,0 12-15,20 1 16,-19-13-16,-25 0 15,23 0 1,1 0-16,1 14 16,-1-14-16,1 0 15,0 0-15,-2 13 16,2-13 0,-1 0-16,0 12 15,-24-12-15,25 0 16,-2 0-16,-18 12 15,19 3-15,0-15 16,-20 0-16,16 0 16,4 12-16,1-12 15,-1 0 1,-18 13 0,18-13-1,-1 0-15,2 0 16,-26 0 31,45 12-47,-19 2 15,0-14 1,-1 0-16,-20 0 16,20 13 15,59-13 141,-18 0-157,-1 0-15,18 0 16,7 0-16,-26 0 0,22 0 16,-3 0-16,-18 0 0,19 0 0,-15-13 15,-3 13-15,38 0 0,-20-14 0,-18 14 16,-2 0-16,25 0 0,-24 0 15,0 0-15,-1 0 0,21 0 16,-21 0-16,1 0 16,19 0-16,-18 0 15,-2 0-15,6 0 0,34 0 16,-40 0 0,1 0-16,0 0 0,20 0 0,-16 0 15,-4 0-15,19 0 0,-18 0 16,-2 0-16,1 0 15,18 0-15,-13 0 0,-5 0 16,1 0-16,17 0 0,-18 0 0,-1 0 16,22 0-16,-22 0 15,1 0-15,-1 0 0,25 0 16,-24 0-16,0 0 0,20 0 16,-2 0-16,-18 0 0,65 0 15,-65 0-15,-2 0 0,41 0 16,-18 0-16,3 0 0,14 0 15,2 0-15,-40 0 0,44 0 16,-24 0-16,-20 0 0,18 0 0,22 0 16,-36 0-16,-4 0 0,19 0 15,21 0-15,-41 0 0,1 0 16,19 0-16,5 0 0,-23 0 16,-1 0-16,-1 0 0,20 0 15,-20 0-15,21 0 0,-20 0 16,4 0-16,-4 0 0,0 0 15,40 0-15,-21 0 16,-15 0-16,15 0 0,2 0 0,-2 0 16,-19 0-16,18 0 0,22 0 0,-16 0 15,-5 0-15,1 0 0,-20 0 0,19 0 16,25 0-16,-24 0 0,-1 0 16,-19 0-16,1 0 0,23 0 0,-5 0 0,-1 0 15,-18 0-15,20 0 0,-20 0 16,19 0-16,5 0 0,-23 0 15,-4 0-15,24 0 0,-2 0 0,-1 0 16,28 0-16,-48 0 0,22 0 16,0 0-16,-1 0 0,25 0 15,-4 0-15,-1 0 0,-21 0 0,8 0 16,-7 0-16,-20 0 0,20 0 0,1 0 16,4 0-16,36 0 0,-41 0 15,20 0-15,-20 0 0,6 0 16,-25 0-16,18 0 0,2 0 0,-20 0 15,24 0-15,36 0 0,-61 0 16,20 0-16,46 0 0,-46 0 16,0 0-16,20 0 0,-20 0 15,-19 0-15,24 0 0,-4 0 16,0 0-16,-1 0 16,-18 0-16,21 0 0,-21 0 15,-1 0-15,19 0 0,-18 0 0,-4 0 16,4 0-16,24 0 15,-25 0-15,-2 0 0,21-12 16,-18-1-16,-1 13 0,19 0 0,-19 0 16,-1 0-16,6 0 15,15 0-15,-21 0 0,1 0 16,0 0-16,20 0 0,-20 0 16,4 0-16,15 0 0,-19 0 15,1 0-15,-4 0 16,23 0-16,-20 0 0,0 0 15,24 0-15,-25 0 0,2 0 0,-1 0 0,19 0 16,0 0-16,0 0 0,6 0 16,-25 0-16,0 0 0,39 0 15,-40 0-15,1 0 16,25 0-16,-27 0 0,23 0 16,-2 0-16,0 0 15,-18 0-15,-1 0 0,-1 0 16,25 0-16,-24 0 15,-1 0 1,1-12-16,19 12 16,-19 0-16,0 0 15,-1 0 1,25 0 0,-24 0 15,0 0 63,0-15-63,-20 3 63,0 0-79,0-15 1,0 14-1,0 1-15,0-13 32,0 11-32,0 4 15,0-3 1,0-14 0,0 15-16,0 0 15,-20-13 1,20 10-1,0-9 1,-20 24-16,20-27 16,0 14-16,0 1 15,0 0-15,-20-3 16,20 3-16,0 0 16,0-13-16,0 10 15,0 3 1,0-13-16,0 11 15,0 1 17,0 1 93,-18 12-110,-27 0-15,25 0 16,0 0-16,2 0 16,-3 0-16,-18 0 0,19 0 0,-4 0 15,-15 0-15,-2 0 0,22 0 16,-21 0-16,-20 0 15,17 0-15,-16 0 0,19 0 16,1 0-16,-26 0 0,7 0 0,-61 0 16,75 0-16,4 0 0,-38 0 0,19 0 15,-6 0-15,-33 0 16,53 0-16,-14 0 0,20 0 0,-1 0 16,-18 0-16,-46 0 15,65 0-15,-2 0 0,-61 0 16,62 12-16,-44 1 0,64-13 15,-19 0-15,20 14 0,-1-14 0,-59 13 16,19-13-16,-23 0 16,64 0-16,-41 12 15,16 0-15,24-12 0,-20 0 0,-18 0 16,19 0-16,-46 0 16,46 0-16,19 0 0,-20 0 15,-19 0-15,15 0 0,25 0 0,-2 0 16,-18 0-16,0 0 15,20 0-15,-2 0 0,-62 0 16,63 0-16,1 0 0,-22 0 0,2 0 16,-44 0-1,3 0-15,42 0 0,-8 0 16,26 0-16,2 0 0,-2 0 16,-19 0-16,18 0 0,4 0 0,-28 0 15,25 0-15,0 0 0,-19 0 16,18 0-16,-18 0 0,21 0 15,-2 0-15,0 0 0,-26 0 0,29 0 0,-4 0 16,-18 0-16,0 0 16,18 0-16,1 0 0,-24 0 0,25 0 15,-1 0-15,0 0 16,-20 0-16,20 0 0,1 0 0,-25 0 16,24 0-16,-20 0 0,20 0 15,-18 0-15,-1 0 0,18 0 16,1 0-16,-19 0 0,15 0 0,4 0 15,1 0-15,-22 0 0,2 0 16,19 0-16,-43 0 0,42 0 16,-17 0-16,18 0 0,-19 0 15,-7 0-15,-12 0 0,19 0 16,-1 0-16,20 0 0,-19 0 0,19 0 16,-4 15-16,-17-15 0,22 0 15,-19 0-15,-2 0 0,20 0 16,-44 0-16,25 0 0,19 0 15,-40 0-15,21 0 16,15 0-16,-17 0 0,2 0 16,19 0-16,-18 0 0,17 0 0,-18 0 0,-6 0 15,7 0-15,18 0 0,-20 0 16,-24 0-16,25 0 0,-1 0 16,20 0-16,1 0 0,-22 0 0,3 0 15,-7 0-15,25 0 0,2 0 0,-42 0 16,1 0-16,35 0 0,4 0 15,0 0-15,-39 0 0,39 0 16,0 0-16,1 0 16,-25 0-16,23 0 0,1 0 15,-19 0-15,20 0 16,-21 0-16,21 0 0,-1 0 16,-19 0-16,14 0 0,6 0 0,-2 0 15,-18 12-15,19 1 0,0-13 16,-20 0-16,16 0 0,4 0 15,1 0 1,-21 0-16,22 0 31,-2 0-15,-1 12 31,2-12-32,-7 0-15,26 12 63,-19-12-63,19 27 16,0-15-1,-19 1 1,19 1-1,0 11 17,0-13-32,0 3 15,0-3 1,0 1-16,-19-13 16,19 24-16,0-9 15,0-3 1,0 11-16,0-9 15,0 11 1,0-13-16,0 1 16,0 1-1,0-1-15,0-1 16,0 0-16,0 3 16,0-3-16,0 1 15,0-1-15,0 2 16,0-1-16,0-1 15,0 0-15,0 15 16,0-14-16,0-1 16,19 0-1,0-12 1,0 15 15,26-3-15,-24 1-1,-1-13 1,18 0 0,-18 0-16,-1 0 0,1 0 15,4 0-15,-3 12 16,-2-12-16,1 0 0,0 0 16,19 0-16,-18 0 0,-2 0 15,6 0-15,14 0 0,-19 0 0,-1 0 16,2 0-16,17 0 0,1 0 15,-19 0-15,1 0 0,42 0 16,-43 0 0,0 0-16,19 0 15,-19 0-15,0 0 0,0 0 16,24 0-16,-25 0 0,1 0 16,1 0-16,-2 0 0,19-12 15,7 12-15,-25 0 16,1 0-16,-4 0 0,24-13 15,-22 13-15,1 0 0,20 0 0,-20 0 16,-1-12-16,45 12 16,-44 0-16,20 0 0,-20 0 0,-2 0 15,27 0-15,15 0 0,-40 0 16,38 0-16,-18 0 0,4 0 16,-24 0-16,19 0 0,-20 0 0,22 0 15,-22 0-15,21 0 0,4 0 16,-4 0-16,18 0 15,-39 0-15,46 0 0,-45 0 16,-1 0-16,1 0 0,40 0 0,-1 0 16,-40 0-16,25 0 0,16 0 15,-2 0-15,2 0 16,-36 0-16,35 0 0,-18 0 16,-2 0-16,-15 0 0,15 0 0,2 0 15,56 0-15,-57 0 0,5 0 16,13 0-16,-18 0 0,19 0 0,45 0 15,20 0-15,-65 0 16,19 0-16,-19 0 0,6 0 0,-7 0 16,-1 0-16,9 0 0,-28 0 0,62 0 15,-61 0-15,65-15 16,-65 15-16,44 0 0,-43 0 16,-20 0-16,104 0 15,-86 0-15,1 0 0,1 0 0,19 0 16,-18 0-16,42 0 0,-65 0 15,22 0-15,20 0 0,-16 0 0,-25 0 16,1 0-16,20 0 0,63 0 16,-82 0-16,18 0 0,20 0 15,-39 0-15,-1 0 0,1 0 0,63 0 16,-43 0-16,-20 0 0,19 0 16,2 0-16,22 0 15,-43 0-15,19 0 0,-1 0 16,8 0-16,12 0 15,-38 0-15,40 0 0,-41 0 16,1 0-16,19 0 0,6-12 16,-6 12-16,-19-12 0,0 12 15,20 0-15,-20 0 0,43-25 0,-22 25 16,-24 0-16,4 0 0,-2-15 16,1 3-16,19 12 0,-14 0 15,-6 0-15,2 0 16,-1-12-1,-20-1 1,39 13 0,-19 0-1,-1 0 1,2 0-16,17 0 16,-13 0-1,-5 0-15,0 0 16,-1-14-16,21 14 15,-21 0-15,1 0 16,25 0 15,-27 0-15,-18-25-16,20 25 16,20 0-1,-20 0 1,0 0-1,-1 0 17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90380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</a:t>
            </a:r>
            <a:r>
              <a:rPr lang="en-US" dirty="0" err="1"/>
              <a:t>sts</a:t>
            </a:r>
            <a:r>
              <a:rPr lang="en-US" dirty="0"/>
              <a:t> to close their book</a:t>
            </a:r>
          </a:p>
        </p:txBody>
      </p:sp>
    </p:spTree>
    <p:extLst>
      <p:ext uri="{BB962C8B-B14F-4D97-AF65-F5344CB8AC3E}">
        <p14:creationId xmlns:p14="http://schemas.microsoft.com/office/powerpoint/2010/main" val="831072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e4bf680e4c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e4bf680e4c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Open your book page 54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2674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Cho </a:t>
            </a:r>
            <a:r>
              <a:rPr lang="en-US" dirty="0" err="1"/>
              <a:t>nghe</a:t>
            </a:r>
            <a:r>
              <a:rPr lang="en-US" dirty="0"/>
              <a:t> 1 </a:t>
            </a:r>
            <a:r>
              <a:rPr lang="en-US" dirty="0" err="1"/>
              <a:t>lần</a:t>
            </a:r>
            <a:endParaRPr lang="en-US" dirty="0"/>
          </a:p>
          <a:p>
            <a:pPr marL="158750" indent="0">
              <a:buNone/>
            </a:pPr>
            <a:r>
              <a:rPr lang="en-US" dirty="0"/>
              <a:t>Nghe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lặp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.</a:t>
            </a:r>
          </a:p>
          <a:p>
            <a:pPr marL="158750" indent="0">
              <a:buNone/>
            </a:pP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nhóm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254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/>
              <a:t>dục</a:t>
            </a:r>
          </a:p>
        </p:txBody>
      </p:sp>
    </p:spTree>
    <p:extLst>
      <p:ext uri="{BB962C8B-B14F-4D97-AF65-F5344CB8AC3E}">
        <p14:creationId xmlns:p14="http://schemas.microsoft.com/office/powerpoint/2010/main" val="124410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 on part 2 to practice more</a:t>
            </a:r>
          </a:p>
        </p:txBody>
      </p:sp>
    </p:spTree>
    <p:extLst>
      <p:ext uri="{BB962C8B-B14F-4D97-AF65-F5344CB8AC3E}">
        <p14:creationId xmlns:p14="http://schemas.microsoft.com/office/powerpoint/2010/main" val="3216679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e4bf680e4c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e4bf680e4c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67641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e43da4a7d3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e43da4a7d3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72222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e43da4a7d3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e43da4a7d3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9673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e3c1f8bf3a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e3c1f8bf3a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085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e3c1f8bf3a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e3c1f8bf3a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0669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C8574-DA1F-42D7-9EE4-93942CE4C6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08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e3b1be95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e3b1be95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6615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e4bf680e4c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e4bf680e4c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6360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2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, 2 </a:t>
            </a:r>
            <a:r>
              <a:rPr lang="en-US" dirty="0" err="1"/>
              <a:t>phút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032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at the screen</a:t>
            </a:r>
          </a:p>
          <a:p>
            <a:r>
              <a:rPr lang="en-US" dirty="0"/>
              <a:t>There is 1 picture. It will go way.</a:t>
            </a:r>
          </a:p>
          <a:p>
            <a:r>
              <a:rPr lang="en-US" dirty="0"/>
              <a:t>Let’s guess.</a:t>
            </a:r>
          </a:p>
          <a:p>
            <a:r>
              <a:rPr lang="en-US" dirty="0"/>
              <a:t>Are u ready? Let’s go</a:t>
            </a:r>
          </a:p>
        </p:txBody>
      </p:sp>
    </p:spTree>
    <p:extLst>
      <p:ext uri="{BB962C8B-B14F-4D97-AF65-F5344CB8AC3E}">
        <p14:creationId xmlns:p14="http://schemas.microsoft.com/office/powerpoint/2010/main" val="3246244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memory class.</a:t>
            </a:r>
          </a:p>
          <a:p>
            <a:r>
              <a:rPr lang="en-US" dirty="0"/>
              <a:t>Clap your hands please.</a:t>
            </a:r>
          </a:p>
          <a:p>
            <a:r>
              <a:rPr lang="en-US" dirty="0"/>
              <a:t>Now, move on the next part, 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664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13900" y="1193456"/>
            <a:ext cx="5116200" cy="23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92450" y="3540544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rot="-5400000">
            <a:off x="194150" y="3846508"/>
            <a:ext cx="989910" cy="761987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1712867">
            <a:off x="8130923" y="2511773"/>
            <a:ext cx="1467222" cy="1152052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 rot="10800000">
            <a:off x="344944" y="209656"/>
            <a:ext cx="688306" cy="735693"/>
            <a:chOff x="429300" y="4124275"/>
            <a:chExt cx="381650" cy="407925"/>
          </a:xfrm>
        </p:grpSpPr>
        <p:sp>
          <p:nvSpPr>
            <p:cNvPr id="15" name="Google Shape;15;p2"/>
            <p:cNvSpPr/>
            <p:nvPr/>
          </p:nvSpPr>
          <p:spPr>
            <a:xfrm>
              <a:off x="532850" y="4381150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77650" y="4442725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96025" y="4266725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61900" y="4230525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38775" y="4124275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8530802" y="896316"/>
            <a:ext cx="288075" cy="313736"/>
            <a:chOff x="1022652" y="639441"/>
            <a:chExt cx="288075" cy="313736"/>
          </a:xfrm>
        </p:grpSpPr>
        <p:sp>
          <p:nvSpPr>
            <p:cNvPr id="22" name="Google Shape;22;p2"/>
            <p:cNvSpPr/>
            <p:nvPr/>
          </p:nvSpPr>
          <p:spPr>
            <a:xfrm>
              <a:off x="1040821" y="639441"/>
              <a:ext cx="269907" cy="307305"/>
            </a:xfrm>
            <a:custGeom>
              <a:avLst/>
              <a:gdLst/>
              <a:ahLst/>
              <a:cxnLst/>
              <a:rect l="l" t="t" r="r" b="b"/>
              <a:pathLst>
                <a:path w="4323" h="4922" fill="none" extrusionOk="0">
                  <a:moveTo>
                    <a:pt x="649" y="2734"/>
                  </a:moveTo>
                  <a:cubicBezTo>
                    <a:pt x="666" y="2734"/>
                    <a:pt x="666" y="2717"/>
                    <a:pt x="666" y="2700"/>
                  </a:cubicBezTo>
                  <a:cubicBezTo>
                    <a:pt x="649" y="2700"/>
                    <a:pt x="598" y="2683"/>
                    <a:pt x="581" y="2683"/>
                  </a:cubicBezTo>
                  <a:cubicBezTo>
                    <a:pt x="581" y="2700"/>
                    <a:pt x="564" y="2752"/>
                    <a:pt x="564" y="2786"/>
                  </a:cubicBezTo>
                  <a:cubicBezTo>
                    <a:pt x="547" y="2752"/>
                    <a:pt x="513" y="2734"/>
                    <a:pt x="496" y="2700"/>
                  </a:cubicBezTo>
                  <a:cubicBezTo>
                    <a:pt x="444" y="2307"/>
                    <a:pt x="256" y="1931"/>
                    <a:pt x="0" y="1624"/>
                  </a:cubicBezTo>
                  <a:lnTo>
                    <a:pt x="205" y="1316"/>
                  </a:lnTo>
                  <a:lnTo>
                    <a:pt x="1572" y="1385"/>
                  </a:lnTo>
                  <a:cubicBezTo>
                    <a:pt x="1692" y="1214"/>
                    <a:pt x="1794" y="1026"/>
                    <a:pt x="1863" y="838"/>
                  </a:cubicBezTo>
                  <a:cubicBezTo>
                    <a:pt x="1914" y="650"/>
                    <a:pt x="1982" y="479"/>
                    <a:pt x="2085" y="308"/>
                  </a:cubicBezTo>
                  <a:cubicBezTo>
                    <a:pt x="2119" y="240"/>
                    <a:pt x="2187" y="172"/>
                    <a:pt x="2255" y="137"/>
                  </a:cubicBezTo>
                  <a:cubicBezTo>
                    <a:pt x="2375" y="86"/>
                    <a:pt x="2495" y="35"/>
                    <a:pt x="2614" y="1"/>
                  </a:cubicBezTo>
                  <a:cubicBezTo>
                    <a:pt x="2666" y="52"/>
                    <a:pt x="2700" y="120"/>
                    <a:pt x="2717" y="189"/>
                  </a:cubicBezTo>
                  <a:cubicBezTo>
                    <a:pt x="2768" y="394"/>
                    <a:pt x="2768" y="599"/>
                    <a:pt x="2717" y="804"/>
                  </a:cubicBezTo>
                  <a:cubicBezTo>
                    <a:pt x="2648" y="1060"/>
                    <a:pt x="2597" y="1299"/>
                    <a:pt x="2563" y="1556"/>
                  </a:cubicBezTo>
                  <a:cubicBezTo>
                    <a:pt x="2529" y="1778"/>
                    <a:pt x="2597" y="1846"/>
                    <a:pt x="2785" y="1914"/>
                  </a:cubicBezTo>
                  <a:cubicBezTo>
                    <a:pt x="3246" y="2068"/>
                    <a:pt x="3691" y="2222"/>
                    <a:pt x="4152" y="2393"/>
                  </a:cubicBezTo>
                  <a:cubicBezTo>
                    <a:pt x="4203" y="2410"/>
                    <a:pt x="4255" y="2478"/>
                    <a:pt x="4289" y="2512"/>
                  </a:cubicBezTo>
                  <a:cubicBezTo>
                    <a:pt x="4323" y="2683"/>
                    <a:pt x="4220" y="2871"/>
                    <a:pt x="4050" y="2940"/>
                  </a:cubicBezTo>
                  <a:cubicBezTo>
                    <a:pt x="3879" y="3025"/>
                    <a:pt x="3708" y="3093"/>
                    <a:pt x="3520" y="3110"/>
                  </a:cubicBezTo>
                  <a:cubicBezTo>
                    <a:pt x="3332" y="3110"/>
                    <a:pt x="3161" y="3145"/>
                    <a:pt x="3007" y="3179"/>
                  </a:cubicBezTo>
                  <a:cubicBezTo>
                    <a:pt x="2734" y="3230"/>
                    <a:pt x="2631" y="3350"/>
                    <a:pt x="2631" y="3606"/>
                  </a:cubicBezTo>
                  <a:cubicBezTo>
                    <a:pt x="2631" y="3965"/>
                    <a:pt x="2666" y="4324"/>
                    <a:pt x="2683" y="4699"/>
                  </a:cubicBezTo>
                  <a:cubicBezTo>
                    <a:pt x="2666" y="4716"/>
                    <a:pt x="2666" y="4751"/>
                    <a:pt x="2648" y="4768"/>
                  </a:cubicBezTo>
                  <a:lnTo>
                    <a:pt x="2392" y="4922"/>
                  </a:lnTo>
                  <a:cubicBezTo>
                    <a:pt x="1982" y="4904"/>
                    <a:pt x="1828" y="4648"/>
                    <a:pt x="1692" y="4358"/>
                  </a:cubicBezTo>
                  <a:cubicBezTo>
                    <a:pt x="1640" y="4238"/>
                    <a:pt x="1572" y="4136"/>
                    <a:pt x="1521" y="4033"/>
                  </a:cubicBezTo>
                  <a:cubicBezTo>
                    <a:pt x="1384" y="3760"/>
                    <a:pt x="1077" y="3606"/>
                    <a:pt x="786" y="3691"/>
                  </a:cubicBezTo>
                  <a:cubicBezTo>
                    <a:pt x="530" y="3760"/>
                    <a:pt x="256" y="3657"/>
                    <a:pt x="120" y="3418"/>
                  </a:cubicBezTo>
                  <a:lnTo>
                    <a:pt x="547" y="2769"/>
                  </a:lnTo>
                  <a:cubicBezTo>
                    <a:pt x="581" y="2752"/>
                    <a:pt x="615" y="2752"/>
                    <a:pt x="649" y="2734"/>
                  </a:cubicBezTo>
                  <a:close/>
                  <a:moveTo>
                    <a:pt x="2273" y="394"/>
                  </a:moveTo>
                  <a:lnTo>
                    <a:pt x="2273" y="360"/>
                  </a:lnTo>
                  <a:lnTo>
                    <a:pt x="2255" y="36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022652" y="645871"/>
              <a:ext cx="268908" cy="307305"/>
            </a:xfrm>
            <a:custGeom>
              <a:avLst/>
              <a:gdLst/>
              <a:ahLst/>
              <a:cxnLst/>
              <a:rect l="l" t="t" r="r" b="b"/>
              <a:pathLst>
                <a:path w="4307" h="4922" extrusionOk="0">
                  <a:moveTo>
                    <a:pt x="650" y="2734"/>
                  </a:moveTo>
                  <a:cubicBezTo>
                    <a:pt x="667" y="2734"/>
                    <a:pt x="667" y="2717"/>
                    <a:pt x="684" y="2700"/>
                  </a:cubicBezTo>
                  <a:cubicBezTo>
                    <a:pt x="650" y="2700"/>
                    <a:pt x="599" y="2666"/>
                    <a:pt x="582" y="2683"/>
                  </a:cubicBezTo>
                  <a:cubicBezTo>
                    <a:pt x="582" y="2700"/>
                    <a:pt x="564" y="2751"/>
                    <a:pt x="564" y="2768"/>
                  </a:cubicBezTo>
                  <a:cubicBezTo>
                    <a:pt x="547" y="2751"/>
                    <a:pt x="513" y="2717"/>
                    <a:pt x="496" y="2700"/>
                  </a:cubicBezTo>
                  <a:cubicBezTo>
                    <a:pt x="445" y="2290"/>
                    <a:pt x="274" y="1931"/>
                    <a:pt x="1" y="1623"/>
                  </a:cubicBezTo>
                  <a:cubicBezTo>
                    <a:pt x="69" y="1521"/>
                    <a:pt x="137" y="1418"/>
                    <a:pt x="206" y="1316"/>
                  </a:cubicBezTo>
                  <a:lnTo>
                    <a:pt x="1573" y="1384"/>
                  </a:lnTo>
                  <a:cubicBezTo>
                    <a:pt x="1692" y="1213"/>
                    <a:pt x="1795" y="1025"/>
                    <a:pt x="1863" y="837"/>
                  </a:cubicBezTo>
                  <a:cubicBezTo>
                    <a:pt x="1914" y="649"/>
                    <a:pt x="1983" y="479"/>
                    <a:pt x="2068" y="308"/>
                  </a:cubicBezTo>
                  <a:cubicBezTo>
                    <a:pt x="2119" y="239"/>
                    <a:pt x="2171" y="171"/>
                    <a:pt x="2256" y="137"/>
                  </a:cubicBezTo>
                  <a:cubicBezTo>
                    <a:pt x="2376" y="86"/>
                    <a:pt x="2495" y="34"/>
                    <a:pt x="2615" y="0"/>
                  </a:cubicBezTo>
                  <a:cubicBezTo>
                    <a:pt x="2649" y="51"/>
                    <a:pt x="2683" y="120"/>
                    <a:pt x="2717" y="188"/>
                  </a:cubicBezTo>
                  <a:cubicBezTo>
                    <a:pt x="2769" y="393"/>
                    <a:pt x="2769" y="598"/>
                    <a:pt x="2717" y="803"/>
                  </a:cubicBezTo>
                  <a:cubicBezTo>
                    <a:pt x="2649" y="1042"/>
                    <a:pt x="2598" y="1299"/>
                    <a:pt x="2546" y="1555"/>
                  </a:cubicBezTo>
                  <a:cubicBezTo>
                    <a:pt x="2529" y="1777"/>
                    <a:pt x="2581" y="1846"/>
                    <a:pt x="2786" y="1914"/>
                  </a:cubicBezTo>
                  <a:cubicBezTo>
                    <a:pt x="3230" y="2068"/>
                    <a:pt x="3691" y="2221"/>
                    <a:pt x="4136" y="2392"/>
                  </a:cubicBezTo>
                  <a:cubicBezTo>
                    <a:pt x="4204" y="2409"/>
                    <a:pt x="4238" y="2478"/>
                    <a:pt x="4289" y="2512"/>
                  </a:cubicBezTo>
                  <a:cubicBezTo>
                    <a:pt x="4306" y="2683"/>
                    <a:pt x="4204" y="2854"/>
                    <a:pt x="4050" y="2939"/>
                  </a:cubicBezTo>
                  <a:cubicBezTo>
                    <a:pt x="3879" y="3024"/>
                    <a:pt x="3691" y="3093"/>
                    <a:pt x="3503" y="3110"/>
                  </a:cubicBezTo>
                  <a:cubicBezTo>
                    <a:pt x="3332" y="3110"/>
                    <a:pt x="3162" y="3144"/>
                    <a:pt x="2991" y="3178"/>
                  </a:cubicBezTo>
                  <a:cubicBezTo>
                    <a:pt x="2734" y="3230"/>
                    <a:pt x="2632" y="3349"/>
                    <a:pt x="2632" y="3605"/>
                  </a:cubicBezTo>
                  <a:cubicBezTo>
                    <a:pt x="2632" y="3964"/>
                    <a:pt x="2649" y="4323"/>
                    <a:pt x="2666" y="4682"/>
                  </a:cubicBezTo>
                  <a:cubicBezTo>
                    <a:pt x="2666" y="4716"/>
                    <a:pt x="2666" y="4750"/>
                    <a:pt x="2649" y="4767"/>
                  </a:cubicBezTo>
                  <a:lnTo>
                    <a:pt x="2393" y="4921"/>
                  </a:lnTo>
                  <a:cubicBezTo>
                    <a:pt x="1983" y="4904"/>
                    <a:pt x="1829" y="4648"/>
                    <a:pt x="1692" y="4340"/>
                  </a:cubicBezTo>
                  <a:cubicBezTo>
                    <a:pt x="1641" y="4238"/>
                    <a:pt x="1573" y="4135"/>
                    <a:pt x="1504" y="4033"/>
                  </a:cubicBezTo>
                  <a:cubicBezTo>
                    <a:pt x="1385" y="3759"/>
                    <a:pt x="1077" y="3605"/>
                    <a:pt x="787" y="3691"/>
                  </a:cubicBezTo>
                  <a:cubicBezTo>
                    <a:pt x="530" y="3759"/>
                    <a:pt x="257" y="3657"/>
                    <a:pt x="120" y="3417"/>
                  </a:cubicBezTo>
                  <a:lnTo>
                    <a:pt x="547" y="2768"/>
                  </a:lnTo>
                  <a:cubicBezTo>
                    <a:pt x="582" y="2751"/>
                    <a:pt x="616" y="2751"/>
                    <a:pt x="650" y="2734"/>
                  </a:cubicBezTo>
                  <a:close/>
                  <a:moveTo>
                    <a:pt x="2273" y="393"/>
                  </a:moveTo>
                  <a:lnTo>
                    <a:pt x="2273" y="359"/>
                  </a:lnTo>
                  <a:lnTo>
                    <a:pt x="2256" y="3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/>
          <p:nvPr/>
        </p:nvSpPr>
        <p:spPr>
          <a:xfrm>
            <a:off x="4964912" y="4722438"/>
            <a:ext cx="706261" cy="560492"/>
          </a:xfrm>
          <a:custGeom>
            <a:avLst/>
            <a:gdLst/>
            <a:ahLst/>
            <a:cxnLst/>
            <a:rect l="l" t="t" r="r" b="b"/>
            <a:pathLst>
              <a:path w="11378" h="9030" extrusionOk="0">
                <a:moveTo>
                  <a:pt x="6564" y="370"/>
                </a:moveTo>
                <a:cubicBezTo>
                  <a:pt x="6723" y="370"/>
                  <a:pt x="6893" y="396"/>
                  <a:pt x="7074" y="453"/>
                </a:cubicBezTo>
                <a:cubicBezTo>
                  <a:pt x="8424" y="846"/>
                  <a:pt x="8475" y="2367"/>
                  <a:pt x="7945" y="3409"/>
                </a:cubicBezTo>
                <a:lnTo>
                  <a:pt x="7894" y="3426"/>
                </a:lnTo>
                <a:cubicBezTo>
                  <a:pt x="7791" y="3461"/>
                  <a:pt x="7757" y="3580"/>
                  <a:pt x="7808" y="3648"/>
                </a:cubicBezTo>
                <a:cubicBezTo>
                  <a:pt x="7796" y="3722"/>
                  <a:pt x="7855" y="3779"/>
                  <a:pt x="7914" y="3779"/>
                </a:cubicBezTo>
                <a:cubicBezTo>
                  <a:pt x="7937" y="3779"/>
                  <a:pt x="7960" y="3770"/>
                  <a:pt x="7979" y="3751"/>
                </a:cubicBezTo>
                <a:lnTo>
                  <a:pt x="7996" y="3734"/>
                </a:lnTo>
                <a:cubicBezTo>
                  <a:pt x="8338" y="3657"/>
                  <a:pt x="8760" y="3589"/>
                  <a:pt x="9174" y="3589"/>
                </a:cubicBezTo>
                <a:cubicBezTo>
                  <a:pt x="9960" y="3589"/>
                  <a:pt x="10721" y="3836"/>
                  <a:pt x="10867" y="4742"/>
                </a:cubicBezTo>
                <a:cubicBezTo>
                  <a:pt x="10986" y="5425"/>
                  <a:pt x="10491" y="6006"/>
                  <a:pt x="9859" y="6194"/>
                </a:cubicBezTo>
                <a:cubicBezTo>
                  <a:pt x="9687" y="6253"/>
                  <a:pt x="9516" y="6279"/>
                  <a:pt x="9348" y="6279"/>
                </a:cubicBezTo>
                <a:cubicBezTo>
                  <a:pt x="8980" y="6279"/>
                  <a:pt x="8621" y="6159"/>
                  <a:pt x="8270" y="6006"/>
                </a:cubicBezTo>
                <a:cubicBezTo>
                  <a:pt x="8236" y="5921"/>
                  <a:pt x="8184" y="5836"/>
                  <a:pt x="8116" y="5767"/>
                </a:cubicBezTo>
                <a:cubicBezTo>
                  <a:pt x="8085" y="5727"/>
                  <a:pt x="8045" y="5710"/>
                  <a:pt x="8005" y="5710"/>
                </a:cubicBezTo>
                <a:cubicBezTo>
                  <a:pt x="7894" y="5710"/>
                  <a:pt x="7784" y="5842"/>
                  <a:pt x="7860" y="5955"/>
                </a:cubicBezTo>
                <a:cubicBezTo>
                  <a:pt x="8321" y="6673"/>
                  <a:pt x="8782" y="8398"/>
                  <a:pt x="7535" y="8638"/>
                </a:cubicBezTo>
                <a:cubicBezTo>
                  <a:pt x="7444" y="8654"/>
                  <a:pt x="7356" y="8661"/>
                  <a:pt x="7270" y="8661"/>
                </a:cubicBezTo>
                <a:cubicBezTo>
                  <a:pt x="6266" y="8661"/>
                  <a:pt x="5669" y="7600"/>
                  <a:pt x="5826" y="6656"/>
                </a:cubicBezTo>
                <a:lnTo>
                  <a:pt x="5826" y="6639"/>
                </a:lnTo>
                <a:cubicBezTo>
                  <a:pt x="5826" y="6604"/>
                  <a:pt x="5844" y="6587"/>
                  <a:pt x="5844" y="6553"/>
                </a:cubicBezTo>
                <a:cubicBezTo>
                  <a:pt x="5857" y="6500"/>
                  <a:pt x="5818" y="6457"/>
                  <a:pt x="5776" y="6457"/>
                </a:cubicBezTo>
                <a:cubicBezTo>
                  <a:pt x="5764" y="6457"/>
                  <a:pt x="5752" y="6460"/>
                  <a:pt x="5741" y="6468"/>
                </a:cubicBezTo>
                <a:cubicBezTo>
                  <a:pt x="5723" y="6456"/>
                  <a:pt x="5703" y="6450"/>
                  <a:pt x="5682" y="6450"/>
                </a:cubicBezTo>
                <a:cubicBezTo>
                  <a:pt x="5646" y="6450"/>
                  <a:pt x="5609" y="6469"/>
                  <a:pt x="5587" y="6502"/>
                </a:cubicBezTo>
                <a:cubicBezTo>
                  <a:pt x="4955" y="7219"/>
                  <a:pt x="4306" y="8347"/>
                  <a:pt x="3332" y="8621"/>
                </a:cubicBezTo>
                <a:cubicBezTo>
                  <a:pt x="3182" y="8660"/>
                  <a:pt x="3049" y="8679"/>
                  <a:pt x="2932" y="8679"/>
                </a:cubicBezTo>
                <a:cubicBezTo>
                  <a:pt x="1999" y="8679"/>
                  <a:pt x="2086" y="7506"/>
                  <a:pt x="2512" y="6792"/>
                </a:cubicBezTo>
                <a:cubicBezTo>
                  <a:pt x="2751" y="6416"/>
                  <a:pt x="3058" y="6075"/>
                  <a:pt x="3400" y="5784"/>
                </a:cubicBezTo>
                <a:cubicBezTo>
                  <a:pt x="3486" y="5801"/>
                  <a:pt x="3588" y="5801"/>
                  <a:pt x="3674" y="5818"/>
                </a:cubicBezTo>
                <a:cubicBezTo>
                  <a:pt x="3862" y="5818"/>
                  <a:pt x="3862" y="5545"/>
                  <a:pt x="3674" y="5511"/>
                </a:cubicBezTo>
                <a:cubicBezTo>
                  <a:pt x="3041" y="5443"/>
                  <a:pt x="2307" y="5408"/>
                  <a:pt x="1726" y="5084"/>
                </a:cubicBezTo>
                <a:cubicBezTo>
                  <a:pt x="940" y="4657"/>
                  <a:pt x="410" y="3648"/>
                  <a:pt x="1111" y="2897"/>
                </a:cubicBezTo>
                <a:cubicBezTo>
                  <a:pt x="1489" y="2498"/>
                  <a:pt x="1933" y="2356"/>
                  <a:pt x="2398" y="2356"/>
                </a:cubicBezTo>
                <a:cubicBezTo>
                  <a:pt x="3090" y="2356"/>
                  <a:pt x="3826" y="2669"/>
                  <a:pt x="4460" y="2914"/>
                </a:cubicBezTo>
                <a:lnTo>
                  <a:pt x="4460" y="3016"/>
                </a:lnTo>
                <a:cubicBezTo>
                  <a:pt x="4468" y="3119"/>
                  <a:pt x="4554" y="3170"/>
                  <a:pt x="4637" y="3170"/>
                </a:cubicBezTo>
                <a:cubicBezTo>
                  <a:pt x="4720" y="3170"/>
                  <a:pt x="4801" y="3119"/>
                  <a:pt x="4801" y="3016"/>
                </a:cubicBezTo>
                <a:cubicBezTo>
                  <a:pt x="4756" y="1927"/>
                  <a:pt x="5340" y="370"/>
                  <a:pt x="6564" y="370"/>
                </a:cubicBezTo>
                <a:close/>
                <a:moveTo>
                  <a:pt x="6583" y="1"/>
                </a:moveTo>
                <a:cubicBezTo>
                  <a:pt x="5305" y="1"/>
                  <a:pt x="4521" y="1447"/>
                  <a:pt x="4477" y="2692"/>
                </a:cubicBezTo>
                <a:cubicBezTo>
                  <a:pt x="3869" y="2367"/>
                  <a:pt x="3050" y="2091"/>
                  <a:pt x="2305" y="2091"/>
                </a:cubicBezTo>
                <a:cubicBezTo>
                  <a:pt x="1521" y="2091"/>
                  <a:pt x="819" y="2397"/>
                  <a:pt x="530" y="3273"/>
                </a:cubicBezTo>
                <a:cubicBezTo>
                  <a:pt x="0" y="4879"/>
                  <a:pt x="1794" y="5579"/>
                  <a:pt x="3127" y="5767"/>
                </a:cubicBezTo>
                <a:cubicBezTo>
                  <a:pt x="2255" y="6468"/>
                  <a:pt x="1128" y="8040"/>
                  <a:pt x="2238" y="8791"/>
                </a:cubicBezTo>
                <a:cubicBezTo>
                  <a:pt x="2489" y="8958"/>
                  <a:pt x="2739" y="9030"/>
                  <a:pt x="2987" y="9030"/>
                </a:cubicBezTo>
                <a:cubicBezTo>
                  <a:pt x="4007" y="9030"/>
                  <a:pt x="4968" y="7812"/>
                  <a:pt x="5587" y="7014"/>
                </a:cubicBezTo>
                <a:lnTo>
                  <a:pt x="5587" y="7014"/>
                </a:lnTo>
                <a:cubicBezTo>
                  <a:pt x="5475" y="8086"/>
                  <a:pt x="6336" y="8992"/>
                  <a:pt x="7385" y="8992"/>
                </a:cubicBezTo>
                <a:cubicBezTo>
                  <a:pt x="7457" y="8992"/>
                  <a:pt x="7530" y="8988"/>
                  <a:pt x="7603" y="8979"/>
                </a:cubicBezTo>
                <a:cubicBezTo>
                  <a:pt x="8817" y="8791"/>
                  <a:pt x="8851" y="7322"/>
                  <a:pt x="8441" y="6331"/>
                </a:cubicBezTo>
                <a:lnTo>
                  <a:pt x="8441" y="6331"/>
                </a:lnTo>
                <a:cubicBezTo>
                  <a:pt x="8736" y="6476"/>
                  <a:pt x="9068" y="6548"/>
                  <a:pt x="9397" y="6548"/>
                </a:cubicBezTo>
                <a:cubicBezTo>
                  <a:pt x="10265" y="6548"/>
                  <a:pt x="11114" y="6046"/>
                  <a:pt x="11226" y="5067"/>
                </a:cubicBezTo>
                <a:cubicBezTo>
                  <a:pt x="11377" y="3743"/>
                  <a:pt x="10182" y="3243"/>
                  <a:pt x="9042" y="3243"/>
                </a:cubicBezTo>
                <a:cubicBezTo>
                  <a:pt x="8769" y="3243"/>
                  <a:pt x="8500" y="3271"/>
                  <a:pt x="8253" y="3324"/>
                </a:cubicBezTo>
                <a:cubicBezTo>
                  <a:pt x="8851" y="2179"/>
                  <a:pt x="8629" y="624"/>
                  <a:pt x="7262" y="129"/>
                </a:cubicBezTo>
                <a:cubicBezTo>
                  <a:pt x="7023" y="41"/>
                  <a:pt x="6796" y="1"/>
                  <a:pt x="658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7CCCD-7A59-40BD-90CA-BB540434B08C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6790F-73D7-413C-BC74-7E5A03E57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0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25451" y="644925"/>
            <a:ext cx="6747600" cy="3853800"/>
            <a:chOff x="1125451" y="644925"/>
            <a:chExt cx="6747600" cy="38538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1125451" y="648900"/>
              <a:ext cx="6747600" cy="3845700"/>
              <a:chOff x="1198376" y="648900"/>
              <a:chExt cx="6747600" cy="384570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198376" y="648900"/>
                <a:ext cx="6747600" cy="3845700"/>
              </a:xfrm>
              <a:prstGeom prst="rect">
                <a:avLst/>
              </a:pr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grpSp>
            <p:nvGrpSpPr>
              <p:cNvPr id="12" name="Google Shape;12;p2"/>
              <p:cNvGrpSpPr/>
              <p:nvPr/>
            </p:nvGrpSpPr>
            <p:grpSpPr>
              <a:xfrm>
                <a:off x="1465025" y="967263"/>
                <a:ext cx="155400" cy="3208975"/>
                <a:chOff x="1465025" y="967263"/>
                <a:chExt cx="155400" cy="3208975"/>
              </a:xfrm>
            </p:grpSpPr>
            <p:sp>
              <p:nvSpPr>
                <p:cNvPr id="13" name="Google Shape;13;p2"/>
                <p:cNvSpPr/>
                <p:nvPr/>
              </p:nvSpPr>
              <p:spPr>
                <a:xfrm>
                  <a:off x="1465025" y="967263"/>
                  <a:ext cx="155400" cy="155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4" name="Google Shape;14;p2"/>
                <p:cNvSpPr/>
                <p:nvPr/>
              </p:nvSpPr>
              <p:spPr>
                <a:xfrm>
                  <a:off x="1465025" y="1403488"/>
                  <a:ext cx="155400" cy="155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5" name="Google Shape;15;p2"/>
                <p:cNvSpPr/>
                <p:nvPr/>
              </p:nvSpPr>
              <p:spPr>
                <a:xfrm>
                  <a:off x="1465025" y="1839713"/>
                  <a:ext cx="155400" cy="155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6" name="Google Shape;16;p2"/>
                <p:cNvSpPr/>
                <p:nvPr/>
              </p:nvSpPr>
              <p:spPr>
                <a:xfrm>
                  <a:off x="1465025" y="2275938"/>
                  <a:ext cx="155400" cy="155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1465025" y="2712163"/>
                  <a:ext cx="155400" cy="155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1465025" y="3148388"/>
                  <a:ext cx="155400" cy="155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1465025" y="3584613"/>
                  <a:ext cx="155400" cy="155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1465025" y="4020838"/>
                  <a:ext cx="155400" cy="155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</p:grpSp>
        <p:grpSp>
          <p:nvGrpSpPr>
            <p:cNvPr id="21" name="Google Shape;21;p2"/>
            <p:cNvGrpSpPr/>
            <p:nvPr/>
          </p:nvGrpSpPr>
          <p:grpSpPr>
            <a:xfrm>
              <a:off x="1798150" y="644925"/>
              <a:ext cx="6069899" cy="3853800"/>
              <a:chOff x="1871075" y="644925"/>
              <a:chExt cx="6069899" cy="3853800"/>
            </a:xfrm>
          </p:grpSpPr>
          <p:grpSp>
            <p:nvGrpSpPr>
              <p:cNvPr id="22" name="Google Shape;22;p2"/>
              <p:cNvGrpSpPr/>
              <p:nvPr/>
            </p:nvGrpSpPr>
            <p:grpSpPr>
              <a:xfrm>
                <a:off x="1879774" y="917700"/>
                <a:ext cx="6061200" cy="3374700"/>
                <a:chOff x="1887175" y="917700"/>
                <a:chExt cx="6061200" cy="33747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1887175" y="917700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1887175" y="1198925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>
                  <a:off x="1887175" y="1480150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>
                  <a:off x="1887175" y="1761375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>
                  <a:off x="1887175" y="2042600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>
                  <a:off x="1887175" y="2323825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>
                  <a:off x="1887175" y="2605050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>
                  <a:off x="1887175" y="2886275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" name="Google Shape;31;p2"/>
                <p:cNvCxnSpPr/>
                <p:nvPr/>
              </p:nvCxnSpPr>
              <p:spPr>
                <a:xfrm>
                  <a:off x="1887175" y="3167500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" name="Google Shape;32;p2"/>
                <p:cNvCxnSpPr/>
                <p:nvPr/>
              </p:nvCxnSpPr>
              <p:spPr>
                <a:xfrm>
                  <a:off x="1887175" y="3448725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3" name="Google Shape;33;p2"/>
                <p:cNvCxnSpPr/>
                <p:nvPr/>
              </p:nvCxnSpPr>
              <p:spPr>
                <a:xfrm>
                  <a:off x="1887175" y="3729950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" name="Google Shape;34;p2"/>
                <p:cNvCxnSpPr/>
                <p:nvPr/>
              </p:nvCxnSpPr>
              <p:spPr>
                <a:xfrm>
                  <a:off x="1887175" y="4011175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" name="Google Shape;35;p2"/>
                <p:cNvCxnSpPr/>
                <p:nvPr/>
              </p:nvCxnSpPr>
              <p:spPr>
                <a:xfrm>
                  <a:off x="1887175" y="4292400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36" name="Google Shape;36;p2"/>
              <p:cNvCxnSpPr/>
              <p:nvPr/>
            </p:nvCxnSpPr>
            <p:spPr>
              <a:xfrm>
                <a:off x="1871075" y="644925"/>
                <a:ext cx="0" cy="3853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7" name="Google Shape;37;p2"/>
          <p:cNvGrpSpPr/>
          <p:nvPr/>
        </p:nvGrpSpPr>
        <p:grpSpPr>
          <a:xfrm>
            <a:off x="568701" y="139287"/>
            <a:ext cx="8428999" cy="4820152"/>
            <a:chOff x="568699" y="139286"/>
            <a:chExt cx="8428999" cy="4820152"/>
          </a:xfrm>
        </p:grpSpPr>
        <p:sp>
          <p:nvSpPr>
            <p:cNvPr id="38" name="Google Shape;38;p2"/>
            <p:cNvSpPr/>
            <p:nvPr/>
          </p:nvSpPr>
          <p:spPr>
            <a:xfrm>
              <a:off x="8542765" y="1326521"/>
              <a:ext cx="208001" cy="175404"/>
            </a:xfrm>
            <a:custGeom>
              <a:avLst/>
              <a:gdLst/>
              <a:ahLst/>
              <a:cxnLst/>
              <a:rect l="l" t="t" r="r" b="b"/>
              <a:pathLst>
                <a:path w="1366" h="1152" extrusionOk="0">
                  <a:moveTo>
                    <a:pt x="680" y="1"/>
                  </a:moveTo>
                  <a:cubicBezTo>
                    <a:pt x="623" y="4"/>
                    <a:pt x="570" y="58"/>
                    <a:pt x="576" y="118"/>
                  </a:cubicBezTo>
                  <a:cubicBezTo>
                    <a:pt x="582" y="198"/>
                    <a:pt x="590" y="279"/>
                    <a:pt x="596" y="359"/>
                  </a:cubicBezTo>
                  <a:cubicBezTo>
                    <a:pt x="596" y="422"/>
                    <a:pt x="596" y="489"/>
                    <a:pt x="599" y="552"/>
                  </a:cubicBezTo>
                  <a:cubicBezTo>
                    <a:pt x="432" y="559"/>
                    <a:pt x="261" y="563"/>
                    <a:pt x="94" y="566"/>
                  </a:cubicBezTo>
                  <a:cubicBezTo>
                    <a:pt x="41" y="566"/>
                    <a:pt x="1" y="612"/>
                    <a:pt x="5" y="663"/>
                  </a:cubicBezTo>
                  <a:cubicBezTo>
                    <a:pt x="8" y="714"/>
                    <a:pt x="48" y="753"/>
                    <a:pt x="95" y="753"/>
                  </a:cubicBezTo>
                  <a:cubicBezTo>
                    <a:pt x="97" y="753"/>
                    <a:pt x="99" y="753"/>
                    <a:pt x="101" y="753"/>
                  </a:cubicBezTo>
                  <a:cubicBezTo>
                    <a:pt x="269" y="753"/>
                    <a:pt x="432" y="750"/>
                    <a:pt x="599" y="743"/>
                  </a:cubicBezTo>
                  <a:lnTo>
                    <a:pt x="599" y="743"/>
                  </a:lnTo>
                  <a:cubicBezTo>
                    <a:pt x="599" y="763"/>
                    <a:pt x="596" y="780"/>
                    <a:pt x="596" y="800"/>
                  </a:cubicBezTo>
                  <a:cubicBezTo>
                    <a:pt x="593" y="836"/>
                    <a:pt x="590" y="870"/>
                    <a:pt x="590" y="907"/>
                  </a:cubicBezTo>
                  <a:lnTo>
                    <a:pt x="590" y="1034"/>
                  </a:lnTo>
                  <a:cubicBezTo>
                    <a:pt x="587" y="1099"/>
                    <a:pt x="649" y="1151"/>
                    <a:pt x="711" y="1151"/>
                  </a:cubicBezTo>
                  <a:cubicBezTo>
                    <a:pt x="713" y="1151"/>
                    <a:pt x="715" y="1151"/>
                    <a:pt x="717" y="1151"/>
                  </a:cubicBezTo>
                  <a:cubicBezTo>
                    <a:pt x="783" y="1148"/>
                    <a:pt x="840" y="1088"/>
                    <a:pt x="834" y="1021"/>
                  </a:cubicBezTo>
                  <a:cubicBezTo>
                    <a:pt x="834" y="984"/>
                    <a:pt x="827" y="944"/>
                    <a:pt x="827" y="904"/>
                  </a:cubicBezTo>
                  <a:cubicBezTo>
                    <a:pt x="827" y="867"/>
                    <a:pt x="823" y="830"/>
                    <a:pt x="823" y="790"/>
                  </a:cubicBezTo>
                  <a:cubicBezTo>
                    <a:pt x="823" y="773"/>
                    <a:pt x="827" y="753"/>
                    <a:pt x="827" y="736"/>
                  </a:cubicBezTo>
                  <a:cubicBezTo>
                    <a:pt x="883" y="733"/>
                    <a:pt x="944" y="733"/>
                    <a:pt x="1001" y="733"/>
                  </a:cubicBezTo>
                  <a:cubicBezTo>
                    <a:pt x="1048" y="736"/>
                    <a:pt x="1095" y="740"/>
                    <a:pt x="1141" y="743"/>
                  </a:cubicBezTo>
                  <a:cubicBezTo>
                    <a:pt x="1161" y="743"/>
                    <a:pt x="1184" y="743"/>
                    <a:pt x="1209" y="740"/>
                  </a:cubicBezTo>
                  <a:cubicBezTo>
                    <a:pt x="1238" y="740"/>
                    <a:pt x="1269" y="740"/>
                    <a:pt x="1298" y="730"/>
                  </a:cubicBezTo>
                  <a:cubicBezTo>
                    <a:pt x="1312" y="723"/>
                    <a:pt x="1325" y="716"/>
                    <a:pt x="1335" y="703"/>
                  </a:cubicBezTo>
                  <a:cubicBezTo>
                    <a:pt x="1345" y="693"/>
                    <a:pt x="1352" y="680"/>
                    <a:pt x="1355" y="663"/>
                  </a:cubicBezTo>
                  <a:cubicBezTo>
                    <a:pt x="1365" y="626"/>
                    <a:pt x="1349" y="583"/>
                    <a:pt x="1312" y="566"/>
                  </a:cubicBezTo>
                  <a:cubicBezTo>
                    <a:pt x="1295" y="559"/>
                    <a:pt x="1275" y="552"/>
                    <a:pt x="1258" y="549"/>
                  </a:cubicBezTo>
                  <a:cubicBezTo>
                    <a:pt x="1235" y="546"/>
                    <a:pt x="1215" y="546"/>
                    <a:pt x="1192" y="543"/>
                  </a:cubicBezTo>
                  <a:cubicBezTo>
                    <a:pt x="1164" y="543"/>
                    <a:pt x="1138" y="539"/>
                    <a:pt x="1108" y="539"/>
                  </a:cubicBezTo>
                  <a:cubicBezTo>
                    <a:pt x="1074" y="535"/>
                    <a:pt x="1038" y="532"/>
                    <a:pt x="1001" y="532"/>
                  </a:cubicBezTo>
                  <a:lnTo>
                    <a:pt x="877" y="532"/>
                  </a:lnTo>
                  <a:cubicBezTo>
                    <a:pt x="860" y="535"/>
                    <a:pt x="840" y="535"/>
                    <a:pt x="820" y="535"/>
                  </a:cubicBezTo>
                  <a:cubicBezTo>
                    <a:pt x="820" y="475"/>
                    <a:pt x="820" y="412"/>
                    <a:pt x="817" y="348"/>
                  </a:cubicBezTo>
                  <a:cubicBezTo>
                    <a:pt x="814" y="268"/>
                    <a:pt x="807" y="188"/>
                    <a:pt x="797" y="108"/>
                  </a:cubicBezTo>
                  <a:cubicBezTo>
                    <a:pt x="794" y="78"/>
                    <a:pt x="783" y="51"/>
                    <a:pt x="763" y="31"/>
                  </a:cubicBezTo>
                  <a:cubicBezTo>
                    <a:pt x="743" y="10"/>
                    <a:pt x="713" y="1"/>
                    <a:pt x="6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568699" y="139286"/>
              <a:ext cx="8428999" cy="4820152"/>
              <a:chOff x="568699" y="139286"/>
              <a:chExt cx="8428999" cy="4820152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707584" y="3911414"/>
                <a:ext cx="80450" cy="79684"/>
              </a:xfrm>
              <a:custGeom>
                <a:avLst/>
                <a:gdLst/>
                <a:ahLst/>
                <a:cxnLst/>
                <a:rect l="l" t="t" r="r" b="b"/>
                <a:pathLst>
                  <a:path w="774" h="767" extrusionOk="0">
                    <a:moveTo>
                      <a:pt x="369" y="1"/>
                    </a:moveTo>
                    <a:cubicBezTo>
                      <a:pt x="272" y="1"/>
                      <a:pt x="175" y="50"/>
                      <a:pt x="108" y="121"/>
                    </a:cubicBezTo>
                    <a:cubicBezTo>
                      <a:pt x="38" y="195"/>
                      <a:pt x="1" y="298"/>
                      <a:pt x="4" y="402"/>
                    </a:cubicBezTo>
                    <a:cubicBezTo>
                      <a:pt x="11" y="499"/>
                      <a:pt x="55" y="596"/>
                      <a:pt x="125" y="663"/>
                    </a:cubicBezTo>
                    <a:cubicBezTo>
                      <a:pt x="205" y="737"/>
                      <a:pt x="302" y="766"/>
                      <a:pt x="406" y="766"/>
                    </a:cubicBezTo>
                    <a:cubicBezTo>
                      <a:pt x="503" y="766"/>
                      <a:pt x="603" y="717"/>
                      <a:pt x="666" y="646"/>
                    </a:cubicBezTo>
                    <a:cubicBezTo>
                      <a:pt x="737" y="569"/>
                      <a:pt x="774" y="469"/>
                      <a:pt x="770" y="365"/>
                    </a:cubicBezTo>
                    <a:cubicBezTo>
                      <a:pt x="764" y="265"/>
                      <a:pt x="720" y="171"/>
                      <a:pt x="650" y="104"/>
                    </a:cubicBezTo>
                    <a:cubicBezTo>
                      <a:pt x="573" y="30"/>
                      <a:pt x="476" y="1"/>
                      <a:pt x="3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2984222" y="4814498"/>
                <a:ext cx="106705" cy="83716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46" extrusionOk="0">
                    <a:moveTo>
                      <a:pt x="218" y="1"/>
                    </a:moveTo>
                    <a:cubicBezTo>
                      <a:pt x="98" y="1"/>
                      <a:pt x="0" y="118"/>
                      <a:pt x="7" y="235"/>
                    </a:cubicBezTo>
                    <a:cubicBezTo>
                      <a:pt x="7" y="292"/>
                      <a:pt x="34" y="345"/>
                      <a:pt x="78" y="385"/>
                    </a:cubicBezTo>
                    <a:cubicBezTo>
                      <a:pt x="121" y="429"/>
                      <a:pt x="178" y="446"/>
                      <a:pt x="238" y="446"/>
                    </a:cubicBezTo>
                    <a:cubicBezTo>
                      <a:pt x="358" y="446"/>
                      <a:pt x="452" y="329"/>
                      <a:pt x="448" y="212"/>
                    </a:cubicBezTo>
                    <a:cubicBezTo>
                      <a:pt x="445" y="155"/>
                      <a:pt x="419" y="101"/>
                      <a:pt x="379" y="61"/>
                    </a:cubicBezTo>
                    <a:cubicBezTo>
                      <a:pt x="335" y="18"/>
                      <a:pt x="278" y="1"/>
                      <a:pt x="2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4922486" y="254713"/>
                <a:ext cx="155466" cy="17510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1142" extrusionOk="0">
                    <a:moveTo>
                      <a:pt x="555" y="0"/>
                    </a:moveTo>
                    <a:lnTo>
                      <a:pt x="549" y="3"/>
                    </a:lnTo>
                    <a:cubicBezTo>
                      <a:pt x="486" y="3"/>
                      <a:pt x="439" y="60"/>
                      <a:pt x="439" y="124"/>
                    </a:cubicBezTo>
                    <a:cubicBezTo>
                      <a:pt x="442" y="221"/>
                      <a:pt x="446" y="318"/>
                      <a:pt x="446" y="415"/>
                    </a:cubicBezTo>
                    <a:lnTo>
                      <a:pt x="322" y="415"/>
                    </a:lnTo>
                    <a:cubicBezTo>
                      <a:pt x="245" y="415"/>
                      <a:pt x="171" y="412"/>
                      <a:pt x="94" y="409"/>
                    </a:cubicBezTo>
                    <a:cubicBezTo>
                      <a:pt x="92" y="408"/>
                      <a:pt x="89" y="408"/>
                      <a:pt x="87" y="408"/>
                    </a:cubicBezTo>
                    <a:cubicBezTo>
                      <a:pt x="65" y="408"/>
                      <a:pt x="43" y="423"/>
                      <a:pt x="31" y="438"/>
                    </a:cubicBezTo>
                    <a:cubicBezTo>
                      <a:pt x="10" y="455"/>
                      <a:pt x="1" y="482"/>
                      <a:pt x="4" y="509"/>
                    </a:cubicBezTo>
                    <a:cubicBezTo>
                      <a:pt x="4" y="532"/>
                      <a:pt x="14" y="556"/>
                      <a:pt x="34" y="576"/>
                    </a:cubicBezTo>
                    <a:cubicBezTo>
                      <a:pt x="54" y="593"/>
                      <a:pt x="78" y="599"/>
                      <a:pt x="104" y="599"/>
                    </a:cubicBezTo>
                    <a:cubicBezTo>
                      <a:pt x="174" y="602"/>
                      <a:pt x="248" y="605"/>
                      <a:pt x="322" y="609"/>
                    </a:cubicBezTo>
                    <a:lnTo>
                      <a:pt x="452" y="609"/>
                    </a:lnTo>
                    <a:cubicBezTo>
                      <a:pt x="452" y="693"/>
                      <a:pt x="452" y="776"/>
                      <a:pt x="446" y="863"/>
                    </a:cubicBezTo>
                    <a:cubicBezTo>
                      <a:pt x="442" y="917"/>
                      <a:pt x="435" y="967"/>
                      <a:pt x="432" y="1024"/>
                    </a:cubicBezTo>
                    <a:cubicBezTo>
                      <a:pt x="432" y="1054"/>
                      <a:pt x="449" y="1087"/>
                      <a:pt x="472" y="1107"/>
                    </a:cubicBezTo>
                    <a:cubicBezTo>
                      <a:pt x="493" y="1129"/>
                      <a:pt x="522" y="1141"/>
                      <a:pt x="552" y="1141"/>
                    </a:cubicBezTo>
                    <a:cubicBezTo>
                      <a:pt x="556" y="1141"/>
                      <a:pt x="559" y="1141"/>
                      <a:pt x="563" y="1141"/>
                    </a:cubicBezTo>
                    <a:cubicBezTo>
                      <a:pt x="596" y="1141"/>
                      <a:pt x="626" y="1124"/>
                      <a:pt x="646" y="1101"/>
                    </a:cubicBezTo>
                    <a:cubicBezTo>
                      <a:pt x="653" y="1094"/>
                      <a:pt x="660" y="1084"/>
                      <a:pt x="666" y="1074"/>
                    </a:cubicBezTo>
                    <a:cubicBezTo>
                      <a:pt x="676" y="1054"/>
                      <a:pt x="683" y="1034"/>
                      <a:pt x="680" y="1011"/>
                    </a:cubicBezTo>
                    <a:cubicBezTo>
                      <a:pt x="686" y="940"/>
                      <a:pt x="690" y="870"/>
                      <a:pt x="690" y="800"/>
                    </a:cubicBezTo>
                    <a:cubicBezTo>
                      <a:pt x="693" y="739"/>
                      <a:pt x="690" y="679"/>
                      <a:pt x="686" y="619"/>
                    </a:cubicBezTo>
                    <a:lnTo>
                      <a:pt x="713" y="619"/>
                    </a:lnTo>
                    <a:cubicBezTo>
                      <a:pt x="726" y="620"/>
                      <a:pt x="739" y="620"/>
                      <a:pt x="751" y="620"/>
                    </a:cubicBezTo>
                    <a:cubicBezTo>
                      <a:pt x="806" y="620"/>
                      <a:pt x="859" y="615"/>
                      <a:pt x="910" y="613"/>
                    </a:cubicBezTo>
                    <a:cubicBezTo>
                      <a:pt x="967" y="613"/>
                      <a:pt x="1014" y="559"/>
                      <a:pt x="1011" y="505"/>
                    </a:cubicBezTo>
                    <a:cubicBezTo>
                      <a:pt x="1007" y="452"/>
                      <a:pt x="964" y="405"/>
                      <a:pt x="910" y="405"/>
                    </a:cubicBezTo>
                    <a:lnTo>
                      <a:pt x="901" y="405"/>
                    </a:lnTo>
                    <a:cubicBezTo>
                      <a:pt x="870" y="405"/>
                      <a:pt x="840" y="412"/>
                      <a:pt x="810" y="412"/>
                    </a:cubicBezTo>
                    <a:cubicBezTo>
                      <a:pt x="776" y="415"/>
                      <a:pt x="740" y="418"/>
                      <a:pt x="706" y="418"/>
                    </a:cubicBezTo>
                    <a:lnTo>
                      <a:pt x="680" y="418"/>
                    </a:lnTo>
                    <a:cubicBezTo>
                      <a:pt x="676" y="318"/>
                      <a:pt x="673" y="215"/>
                      <a:pt x="669" y="114"/>
                    </a:cubicBezTo>
                    <a:cubicBezTo>
                      <a:pt x="669" y="51"/>
                      <a:pt x="612" y="0"/>
                      <a:pt x="5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4329488" y="4695038"/>
                <a:ext cx="339526" cy="175100"/>
              </a:xfrm>
              <a:custGeom>
                <a:avLst/>
                <a:gdLst/>
                <a:ahLst/>
                <a:cxnLst/>
                <a:rect l="l" t="t" r="r" b="b"/>
                <a:pathLst>
                  <a:path w="3763" h="1328" extrusionOk="0">
                    <a:moveTo>
                      <a:pt x="3592" y="1032"/>
                    </a:moveTo>
                    <a:cubicBezTo>
                      <a:pt x="3597" y="1039"/>
                      <a:pt x="3603" y="1046"/>
                      <a:pt x="3608" y="1053"/>
                    </a:cubicBezTo>
                    <a:cubicBezTo>
                      <a:pt x="3604" y="1047"/>
                      <a:pt x="3598" y="1039"/>
                      <a:pt x="3592" y="1032"/>
                    </a:cubicBezTo>
                    <a:close/>
                    <a:moveTo>
                      <a:pt x="729" y="0"/>
                    </a:moveTo>
                    <a:cubicBezTo>
                      <a:pt x="695" y="0"/>
                      <a:pt x="663" y="3"/>
                      <a:pt x="629" y="10"/>
                    </a:cubicBezTo>
                    <a:cubicBezTo>
                      <a:pt x="575" y="24"/>
                      <a:pt x="525" y="50"/>
                      <a:pt x="482" y="84"/>
                    </a:cubicBezTo>
                    <a:cubicBezTo>
                      <a:pt x="458" y="101"/>
                      <a:pt x="442" y="117"/>
                      <a:pt x="425" y="138"/>
                    </a:cubicBezTo>
                    <a:cubicBezTo>
                      <a:pt x="398" y="167"/>
                      <a:pt x="374" y="204"/>
                      <a:pt x="354" y="238"/>
                    </a:cubicBezTo>
                    <a:cubicBezTo>
                      <a:pt x="328" y="291"/>
                      <a:pt x="301" y="348"/>
                      <a:pt x="277" y="405"/>
                    </a:cubicBezTo>
                    <a:cubicBezTo>
                      <a:pt x="251" y="462"/>
                      <a:pt x="228" y="519"/>
                      <a:pt x="201" y="576"/>
                    </a:cubicBezTo>
                    <a:cubicBezTo>
                      <a:pt x="167" y="652"/>
                      <a:pt x="134" y="732"/>
                      <a:pt x="101" y="809"/>
                    </a:cubicBezTo>
                    <a:cubicBezTo>
                      <a:pt x="67" y="893"/>
                      <a:pt x="36" y="980"/>
                      <a:pt x="10" y="1064"/>
                    </a:cubicBezTo>
                    <a:cubicBezTo>
                      <a:pt x="0" y="1093"/>
                      <a:pt x="10" y="1130"/>
                      <a:pt x="27" y="1158"/>
                    </a:cubicBezTo>
                    <a:cubicBezTo>
                      <a:pt x="44" y="1184"/>
                      <a:pt x="73" y="1204"/>
                      <a:pt x="104" y="1214"/>
                    </a:cubicBezTo>
                    <a:cubicBezTo>
                      <a:pt x="113" y="1216"/>
                      <a:pt x="121" y="1217"/>
                      <a:pt x="130" y="1217"/>
                    </a:cubicBezTo>
                    <a:cubicBezTo>
                      <a:pt x="154" y="1217"/>
                      <a:pt x="178" y="1210"/>
                      <a:pt x="197" y="1198"/>
                    </a:cubicBezTo>
                    <a:cubicBezTo>
                      <a:pt x="228" y="1178"/>
                      <a:pt x="241" y="1150"/>
                      <a:pt x="254" y="1118"/>
                    </a:cubicBezTo>
                    <a:cubicBezTo>
                      <a:pt x="271" y="1061"/>
                      <a:pt x="291" y="1004"/>
                      <a:pt x="311" y="947"/>
                    </a:cubicBezTo>
                    <a:cubicBezTo>
                      <a:pt x="354" y="843"/>
                      <a:pt x="402" y="740"/>
                      <a:pt x="448" y="636"/>
                    </a:cubicBezTo>
                    <a:cubicBezTo>
                      <a:pt x="468" y="592"/>
                      <a:pt x="488" y="545"/>
                      <a:pt x="508" y="502"/>
                    </a:cubicBezTo>
                    <a:cubicBezTo>
                      <a:pt x="535" y="451"/>
                      <a:pt x="558" y="398"/>
                      <a:pt x="589" y="351"/>
                    </a:cubicBezTo>
                    <a:cubicBezTo>
                      <a:pt x="598" y="338"/>
                      <a:pt x="609" y="331"/>
                      <a:pt x="615" y="321"/>
                    </a:cubicBezTo>
                    <a:cubicBezTo>
                      <a:pt x="635" y="308"/>
                      <a:pt x="652" y="298"/>
                      <a:pt x="669" y="288"/>
                    </a:cubicBezTo>
                    <a:lnTo>
                      <a:pt x="692" y="281"/>
                    </a:lnTo>
                    <a:cubicBezTo>
                      <a:pt x="703" y="281"/>
                      <a:pt x="709" y="278"/>
                      <a:pt x="719" y="278"/>
                    </a:cubicBezTo>
                    <a:lnTo>
                      <a:pt x="736" y="281"/>
                    </a:lnTo>
                    <a:lnTo>
                      <a:pt x="746" y="288"/>
                    </a:lnTo>
                    <a:cubicBezTo>
                      <a:pt x="749" y="298"/>
                      <a:pt x="756" y="304"/>
                      <a:pt x="763" y="315"/>
                    </a:cubicBezTo>
                    <a:cubicBezTo>
                      <a:pt x="779" y="358"/>
                      <a:pt x="793" y="405"/>
                      <a:pt x="806" y="451"/>
                    </a:cubicBezTo>
                    <a:cubicBezTo>
                      <a:pt x="823" y="505"/>
                      <a:pt x="836" y="559"/>
                      <a:pt x="846" y="612"/>
                    </a:cubicBezTo>
                    <a:cubicBezTo>
                      <a:pt x="856" y="666"/>
                      <a:pt x="866" y="716"/>
                      <a:pt x="876" y="766"/>
                    </a:cubicBezTo>
                    <a:cubicBezTo>
                      <a:pt x="879" y="789"/>
                      <a:pt x="887" y="809"/>
                      <a:pt x="893" y="833"/>
                    </a:cubicBezTo>
                    <a:cubicBezTo>
                      <a:pt x="903" y="863"/>
                      <a:pt x="916" y="893"/>
                      <a:pt x="930" y="920"/>
                    </a:cubicBezTo>
                    <a:cubicBezTo>
                      <a:pt x="956" y="977"/>
                      <a:pt x="993" y="1030"/>
                      <a:pt x="1040" y="1073"/>
                    </a:cubicBezTo>
                    <a:cubicBezTo>
                      <a:pt x="1070" y="1101"/>
                      <a:pt x="1104" y="1121"/>
                      <a:pt x="1137" y="1141"/>
                    </a:cubicBezTo>
                    <a:cubicBezTo>
                      <a:pt x="1180" y="1161"/>
                      <a:pt x="1224" y="1181"/>
                      <a:pt x="1271" y="1187"/>
                    </a:cubicBezTo>
                    <a:cubicBezTo>
                      <a:pt x="1290" y="1191"/>
                      <a:pt x="1310" y="1194"/>
                      <a:pt x="1330" y="1194"/>
                    </a:cubicBezTo>
                    <a:cubicBezTo>
                      <a:pt x="1391" y="1194"/>
                      <a:pt x="1452" y="1173"/>
                      <a:pt x="1495" y="1127"/>
                    </a:cubicBezTo>
                    <a:cubicBezTo>
                      <a:pt x="1525" y="1101"/>
                      <a:pt x="1549" y="1067"/>
                      <a:pt x="1569" y="1030"/>
                    </a:cubicBezTo>
                    <a:cubicBezTo>
                      <a:pt x="1598" y="984"/>
                      <a:pt x="1619" y="930"/>
                      <a:pt x="1635" y="877"/>
                    </a:cubicBezTo>
                    <a:cubicBezTo>
                      <a:pt x="1669" y="789"/>
                      <a:pt x="1692" y="703"/>
                      <a:pt x="1722" y="616"/>
                    </a:cubicBezTo>
                    <a:cubicBezTo>
                      <a:pt x="1749" y="542"/>
                      <a:pt x="1782" y="471"/>
                      <a:pt x="1826" y="405"/>
                    </a:cubicBezTo>
                    <a:cubicBezTo>
                      <a:pt x="1839" y="385"/>
                      <a:pt x="1853" y="368"/>
                      <a:pt x="1870" y="351"/>
                    </a:cubicBezTo>
                    <a:cubicBezTo>
                      <a:pt x="1879" y="345"/>
                      <a:pt x="1893" y="338"/>
                      <a:pt x="1903" y="331"/>
                    </a:cubicBezTo>
                    <a:cubicBezTo>
                      <a:pt x="1913" y="328"/>
                      <a:pt x="1923" y="325"/>
                      <a:pt x="1933" y="321"/>
                    </a:cubicBezTo>
                    <a:lnTo>
                      <a:pt x="1940" y="321"/>
                    </a:lnTo>
                    <a:lnTo>
                      <a:pt x="1947" y="325"/>
                    </a:lnTo>
                    <a:lnTo>
                      <a:pt x="1950" y="325"/>
                    </a:lnTo>
                    <a:cubicBezTo>
                      <a:pt x="1960" y="351"/>
                      <a:pt x="1963" y="378"/>
                      <a:pt x="1970" y="405"/>
                    </a:cubicBezTo>
                    <a:cubicBezTo>
                      <a:pt x="1977" y="435"/>
                      <a:pt x="1980" y="462"/>
                      <a:pt x="1987" y="491"/>
                    </a:cubicBezTo>
                    <a:cubicBezTo>
                      <a:pt x="2000" y="545"/>
                      <a:pt x="2013" y="599"/>
                      <a:pt x="2027" y="649"/>
                    </a:cubicBezTo>
                    <a:cubicBezTo>
                      <a:pt x="2043" y="706"/>
                      <a:pt x="2067" y="756"/>
                      <a:pt x="2083" y="813"/>
                    </a:cubicBezTo>
                    <a:cubicBezTo>
                      <a:pt x="2107" y="873"/>
                      <a:pt x="2134" y="937"/>
                      <a:pt x="2168" y="993"/>
                    </a:cubicBezTo>
                    <a:cubicBezTo>
                      <a:pt x="2188" y="1024"/>
                      <a:pt x="2211" y="1053"/>
                      <a:pt x="2234" y="1077"/>
                    </a:cubicBezTo>
                    <a:cubicBezTo>
                      <a:pt x="2261" y="1107"/>
                      <a:pt x="2291" y="1127"/>
                      <a:pt x="2321" y="1150"/>
                    </a:cubicBezTo>
                    <a:cubicBezTo>
                      <a:pt x="2368" y="1184"/>
                      <a:pt x="2424" y="1201"/>
                      <a:pt x="2481" y="1204"/>
                    </a:cubicBezTo>
                    <a:cubicBezTo>
                      <a:pt x="2486" y="1205"/>
                      <a:pt x="2490" y="1205"/>
                      <a:pt x="2494" y="1205"/>
                    </a:cubicBezTo>
                    <a:cubicBezTo>
                      <a:pt x="2539" y="1205"/>
                      <a:pt x="2576" y="1189"/>
                      <a:pt x="2615" y="1167"/>
                    </a:cubicBezTo>
                    <a:cubicBezTo>
                      <a:pt x="2632" y="1158"/>
                      <a:pt x="2656" y="1134"/>
                      <a:pt x="2669" y="1118"/>
                    </a:cubicBezTo>
                    <a:cubicBezTo>
                      <a:pt x="2685" y="1093"/>
                      <a:pt x="2699" y="1070"/>
                      <a:pt x="2713" y="1044"/>
                    </a:cubicBezTo>
                    <a:cubicBezTo>
                      <a:pt x="2745" y="977"/>
                      <a:pt x="2770" y="906"/>
                      <a:pt x="2793" y="833"/>
                    </a:cubicBezTo>
                    <a:cubicBezTo>
                      <a:pt x="2810" y="776"/>
                      <a:pt x="2830" y="723"/>
                      <a:pt x="2850" y="666"/>
                    </a:cubicBezTo>
                    <a:lnTo>
                      <a:pt x="2853" y="652"/>
                    </a:lnTo>
                    <a:cubicBezTo>
                      <a:pt x="2876" y="592"/>
                      <a:pt x="2903" y="536"/>
                      <a:pt x="2937" y="482"/>
                    </a:cubicBezTo>
                    <a:cubicBezTo>
                      <a:pt x="2950" y="468"/>
                      <a:pt x="2960" y="451"/>
                      <a:pt x="2977" y="439"/>
                    </a:cubicBezTo>
                    <a:lnTo>
                      <a:pt x="2990" y="428"/>
                    </a:lnTo>
                    <a:lnTo>
                      <a:pt x="2994" y="435"/>
                    </a:lnTo>
                    <a:cubicBezTo>
                      <a:pt x="3026" y="516"/>
                      <a:pt x="3040" y="599"/>
                      <a:pt x="3063" y="679"/>
                    </a:cubicBezTo>
                    <a:cubicBezTo>
                      <a:pt x="3074" y="723"/>
                      <a:pt x="3083" y="763"/>
                      <a:pt x="3097" y="806"/>
                    </a:cubicBezTo>
                    <a:cubicBezTo>
                      <a:pt x="3114" y="857"/>
                      <a:pt x="3140" y="903"/>
                      <a:pt x="3164" y="950"/>
                    </a:cubicBezTo>
                    <a:cubicBezTo>
                      <a:pt x="3187" y="1000"/>
                      <a:pt x="3214" y="1047"/>
                      <a:pt x="3244" y="1090"/>
                    </a:cubicBezTo>
                    <a:cubicBezTo>
                      <a:pt x="3264" y="1121"/>
                      <a:pt x="3287" y="1150"/>
                      <a:pt x="3311" y="1178"/>
                    </a:cubicBezTo>
                    <a:cubicBezTo>
                      <a:pt x="3327" y="1194"/>
                      <a:pt x="3341" y="1214"/>
                      <a:pt x="3355" y="1228"/>
                    </a:cubicBezTo>
                    <a:cubicBezTo>
                      <a:pt x="3404" y="1271"/>
                      <a:pt x="3461" y="1305"/>
                      <a:pt x="3528" y="1318"/>
                    </a:cubicBezTo>
                    <a:cubicBezTo>
                      <a:pt x="3555" y="1321"/>
                      <a:pt x="3585" y="1325"/>
                      <a:pt x="3616" y="1328"/>
                    </a:cubicBezTo>
                    <a:cubicBezTo>
                      <a:pt x="3639" y="1328"/>
                      <a:pt x="3662" y="1325"/>
                      <a:pt x="3685" y="1321"/>
                    </a:cubicBezTo>
                    <a:cubicBezTo>
                      <a:pt x="3702" y="1314"/>
                      <a:pt x="3719" y="1305"/>
                      <a:pt x="3729" y="1291"/>
                    </a:cubicBezTo>
                    <a:cubicBezTo>
                      <a:pt x="3742" y="1278"/>
                      <a:pt x="3753" y="1261"/>
                      <a:pt x="3756" y="1244"/>
                    </a:cubicBezTo>
                    <a:cubicBezTo>
                      <a:pt x="3762" y="1207"/>
                      <a:pt x="3753" y="1167"/>
                      <a:pt x="3726" y="1144"/>
                    </a:cubicBezTo>
                    <a:cubicBezTo>
                      <a:pt x="3699" y="1121"/>
                      <a:pt x="3669" y="1104"/>
                      <a:pt x="3639" y="1087"/>
                    </a:cubicBezTo>
                    <a:cubicBezTo>
                      <a:pt x="3619" y="1067"/>
                      <a:pt x="3602" y="1047"/>
                      <a:pt x="3585" y="1024"/>
                    </a:cubicBezTo>
                    <a:lnTo>
                      <a:pt x="3585" y="1024"/>
                    </a:lnTo>
                    <a:cubicBezTo>
                      <a:pt x="3587" y="1026"/>
                      <a:pt x="3589" y="1029"/>
                      <a:pt x="3592" y="1032"/>
                    </a:cubicBezTo>
                    <a:lnTo>
                      <a:pt x="3592" y="1032"/>
                    </a:lnTo>
                    <a:cubicBezTo>
                      <a:pt x="3558" y="988"/>
                      <a:pt x="3527" y="939"/>
                      <a:pt x="3495" y="890"/>
                    </a:cubicBezTo>
                    <a:cubicBezTo>
                      <a:pt x="3461" y="837"/>
                      <a:pt x="3432" y="783"/>
                      <a:pt x="3404" y="729"/>
                    </a:cubicBezTo>
                    <a:cubicBezTo>
                      <a:pt x="3388" y="686"/>
                      <a:pt x="3375" y="646"/>
                      <a:pt x="3361" y="605"/>
                    </a:cubicBezTo>
                    <a:cubicBezTo>
                      <a:pt x="3344" y="556"/>
                      <a:pt x="3327" y="505"/>
                      <a:pt x="3311" y="455"/>
                    </a:cubicBezTo>
                    <a:cubicBezTo>
                      <a:pt x="3291" y="398"/>
                      <a:pt x="3271" y="345"/>
                      <a:pt x="3244" y="291"/>
                    </a:cubicBezTo>
                    <a:cubicBezTo>
                      <a:pt x="3214" y="235"/>
                      <a:pt x="3171" y="187"/>
                      <a:pt x="3114" y="158"/>
                    </a:cubicBezTo>
                    <a:cubicBezTo>
                      <a:pt x="3076" y="137"/>
                      <a:pt x="3035" y="128"/>
                      <a:pt x="2993" y="128"/>
                    </a:cubicBezTo>
                    <a:cubicBezTo>
                      <a:pt x="2953" y="128"/>
                      <a:pt x="2914" y="136"/>
                      <a:pt x="2876" y="150"/>
                    </a:cubicBezTo>
                    <a:cubicBezTo>
                      <a:pt x="2856" y="158"/>
                      <a:pt x="2833" y="170"/>
                      <a:pt x="2813" y="181"/>
                    </a:cubicBezTo>
                    <a:cubicBezTo>
                      <a:pt x="2786" y="195"/>
                      <a:pt x="2762" y="218"/>
                      <a:pt x="2739" y="238"/>
                    </a:cubicBezTo>
                    <a:cubicBezTo>
                      <a:pt x="2716" y="258"/>
                      <a:pt x="2696" y="281"/>
                      <a:pt x="2676" y="304"/>
                    </a:cubicBezTo>
                    <a:cubicBezTo>
                      <a:pt x="2636" y="358"/>
                      <a:pt x="2602" y="418"/>
                      <a:pt x="2575" y="479"/>
                    </a:cubicBezTo>
                    <a:cubicBezTo>
                      <a:pt x="2545" y="542"/>
                      <a:pt x="2525" y="609"/>
                      <a:pt x="2505" y="676"/>
                    </a:cubicBezTo>
                    <a:cubicBezTo>
                      <a:pt x="2485" y="736"/>
                      <a:pt x="2472" y="792"/>
                      <a:pt x="2455" y="853"/>
                    </a:cubicBezTo>
                    <a:lnTo>
                      <a:pt x="2452" y="857"/>
                    </a:lnTo>
                    <a:lnTo>
                      <a:pt x="2448" y="849"/>
                    </a:lnTo>
                    <a:cubicBezTo>
                      <a:pt x="2421" y="817"/>
                      <a:pt x="2404" y="780"/>
                      <a:pt x="2384" y="743"/>
                    </a:cubicBezTo>
                    <a:cubicBezTo>
                      <a:pt x="2364" y="696"/>
                      <a:pt x="2344" y="652"/>
                      <a:pt x="2328" y="605"/>
                    </a:cubicBezTo>
                    <a:cubicBezTo>
                      <a:pt x="2308" y="552"/>
                      <a:pt x="2291" y="496"/>
                      <a:pt x="2274" y="439"/>
                    </a:cubicBezTo>
                    <a:cubicBezTo>
                      <a:pt x="2257" y="385"/>
                      <a:pt x="2244" y="331"/>
                      <a:pt x="2231" y="278"/>
                    </a:cubicBezTo>
                    <a:cubicBezTo>
                      <a:pt x="2214" y="218"/>
                      <a:pt x="2180" y="161"/>
                      <a:pt x="2134" y="117"/>
                    </a:cubicBezTo>
                    <a:cubicBezTo>
                      <a:pt x="2079" y="67"/>
                      <a:pt x="2004" y="44"/>
                      <a:pt x="1929" y="44"/>
                    </a:cubicBezTo>
                    <a:cubicBezTo>
                      <a:pt x="1900" y="44"/>
                      <a:pt x="1871" y="47"/>
                      <a:pt x="1842" y="54"/>
                    </a:cubicBezTo>
                    <a:cubicBezTo>
                      <a:pt x="1672" y="94"/>
                      <a:pt x="1558" y="241"/>
                      <a:pt x="1492" y="395"/>
                    </a:cubicBezTo>
                    <a:cubicBezTo>
                      <a:pt x="1461" y="462"/>
                      <a:pt x="1438" y="528"/>
                      <a:pt x="1418" y="596"/>
                    </a:cubicBezTo>
                    <a:cubicBezTo>
                      <a:pt x="1401" y="652"/>
                      <a:pt x="1385" y="706"/>
                      <a:pt x="1371" y="763"/>
                    </a:cubicBezTo>
                    <a:cubicBezTo>
                      <a:pt x="1361" y="792"/>
                      <a:pt x="1351" y="826"/>
                      <a:pt x="1341" y="857"/>
                    </a:cubicBezTo>
                    <a:cubicBezTo>
                      <a:pt x="1334" y="873"/>
                      <a:pt x="1328" y="886"/>
                      <a:pt x="1321" y="900"/>
                    </a:cubicBezTo>
                    <a:lnTo>
                      <a:pt x="1308" y="893"/>
                    </a:lnTo>
                    <a:cubicBezTo>
                      <a:pt x="1291" y="880"/>
                      <a:pt x="1277" y="866"/>
                      <a:pt x="1261" y="853"/>
                    </a:cubicBezTo>
                    <a:cubicBezTo>
                      <a:pt x="1251" y="837"/>
                      <a:pt x="1240" y="817"/>
                      <a:pt x="1234" y="800"/>
                    </a:cubicBezTo>
                    <a:cubicBezTo>
                      <a:pt x="1214" y="756"/>
                      <a:pt x="1200" y="712"/>
                      <a:pt x="1191" y="666"/>
                    </a:cubicBezTo>
                    <a:cubicBezTo>
                      <a:pt x="1174" y="602"/>
                      <a:pt x="1164" y="542"/>
                      <a:pt x="1147" y="479"/>
                    </a:cubicBezTo>
                    <a:cubicBezTo>
                      <a:pt x="1117" y="365"/>
                      <a:pt x="1074" y="251"/>
                      <a:pt x="1013" y="150"/>
                    </a:cubicBezTo>
                    <a:cubicBezTo>
                      <a:pt x="970" y="84"/>
                      <a:pt x="907" y="37"/>
                      <a:pt x="830" y="14"/>
                    </a:cubicBezTo>
                    <a:cubicBezTo>
                      <a:pt x="796" y="3"/>
                      <a:pt x="763" y="0"/>
                      <a:pt x="7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3090929" y="831297"/>
                <a:ext cx="339523" cy="110637"/>
              </a:xfrm>
              <a:custGeom>
                <a:avLst/>
                <a:gdLst/>
                <a:ahLst/>
                <a:cxnLst/>
                <a:rect l="l" t="t" r="r" b="b"/>
                <a:pathLst>
                  <a:path w="4232" h="1379" extrusionOk="0">
                    <a:moveTo>
                      <a:pt x="2195" y="0"/>
                    </a:moveTo>
                    <a:cubicBezTo>
                      <a:pt x="2121" y="4"/>
                      <a:pt x="2047" y="31"/>
                      <a:pt x="1987" y="68"/>
                    </a:cubicBezTo>
                    <a:cubicBezTo>
                      <a:pt x="1924" y="108"/>
                      <a:pt x="1871" y="155"/>
                      <a:pt x="1820" y="208"/>
                    </a:cubicBezTo>
                    <a:cubicBezTo>
                      <a:pt x="1774" y="258"/>
                      <a:pt x="1737" y="312"/>
                      <a:pt x="1710" y="372"/>
                    </a:cubicBezTo>
                    <a:cubicBezTo>
                      <a:pt x="1697" y="402"/>
                      <a:pt x="1686" y="432"/>
                      <a:pt x="1677" y="459"/>
                    </a:cubicBezTo>
                    <a:cubicBezTo>
                      <a:pt x="1650" y="526"/>
                      <a:pt x="1630" y="593"/>
                      <a:pt x="1610" y="659"/>
                    </a:cubicBezTo>
                    <a:cubicBezTo>
                      <a:pt x="1583" y="763"/>
                      <a:pt x="1556" y="863"/>
                      <a:pt x="1522" y="964"/>
                    </a:cubicBezTo>
                    <a:cubicBezTo>
                      <a:pt x="1513" y="988"/>
                      <a:pt x="1502" y="1014"/>
                      <a:pt x="1490" y="1038"/>
                    </a:cubicBezTo>
                    <a:cubicBezTo>
                      <a:pt x="1445" y="1017"/>
                      <a:pt x="1402" y="994"/>
                      <a:pt x="1362" y="964"/>
                    </a:cubicBezTo>
                    <a:cubicBezTo>
                      <a:pt x="1352" y="957"/>
                      <a:pt x="1342" y="948"/>
                      <a:pt x="1332" y="937"/>
                    </a:cubicBezTo>
                    <a:cubicBezTo>
                      <a:pt x="1289" y="880"/>
                      <a:pt x="1252" y="820"/>
                      <a:pt x="1221" y="760"/>
                    </a:cubicBezTo>
                    <a:cubicBezTo>
                      <a:pt x="1201" y="713"/>
                      <a:pt x="1189" y="667"/>
                      <a:pt x="1178" y="619"/>
                    </a:cubicBezTo>
                    <a:cubicBezTo>
                      <a:pt x="1161" y="566"/>
                      <a:pt x="1148" y="513"/>
                      <a:pt x="1128" y="462"/>
                    </a:cubicBezTo>
                    <a:cubicBezTo>
                      <a:pt x="1108" y="399"/>
                      <a:pt x="1084" y="338"/>
                      <a:pt x="1055" y="281"/>
                    </a:cubicBezTo>
                    <a:cubicBezTo>
                      <a:pt x="998" y="168"/>
                      <a:pt x="891" y="85"/>
                      <a:pt x="760" y="68"/>
                    </a:cubicBezTo>
                    <a:cubicBezTo>
                      <a:pt x="740" y="65"/>
                      <a:pt x="720" y="64"/>
                      <a:pt x="700" y="64"/>
                    </a:cubicBezTo>
                    <a:cubicBezTo>
                      <a:pt x="639" y="64"/>
                      <a:pt x="577" y="76"/>
                      <a:pt x="519" y="101"/>
                    </a:cubicBezTo>
                    <a:cubicBezTo>
                      <a:pt x="459" y="125"/>
                      <a:pt x="402" y="151"/>
                      <a:pt x="352" y="191"/>
                    </a:cubicBezTo>
                    <a:cubicBezTo>
                      <a:pt x="322" y="215"/>
                      <a:pt x="295" y="238"/>
                      <a:pt x="269" y="261"/>
                    </a:cubicBezTo>
                    <a:cubicBezTo>
                      <a:pt x="238" y="292"/>
                      <a:pt x="218" y="326"/>
                      <a:pt x="195" y="355"/>
                    </a:cubicBezTo>
                    <a:cubicBezTo>
                      <a:pt x="158" y="412"/>
                      <a:pt x="135" y="479"/>
                      <a:pt x="115" y="542"/>
                    </a:cubicBezTo>
                    <a:cubicBezTo>
                      <a:pt x="91" y="623"/>
                      <a:pt x="78" y="707"/>
                      <a:pt x="65" y="790"/>
                    </a:cubicBezTo>
                    <a:cubicBezTo>
                      <a:pt x="45" y="897"/>
                      <a:pt x="25" y="1004"/>
                      <a:pt x="8" y="1111"/>
                    </a:cubicBezTo>
                    <a:cubicBezTo>
                      <a:pt x="1" y="1144"/>
                      <a:pt x="5" y="1181"/>
                      <a:pt x="25" y="1212"/>
                    </a:cubicBezTo>
                    <a:cubicBezTo>
                      <a:pt x="45" y="1241"/>
                      <a:pt x="74" y="1261"/>
                      <a:pt x="108" y="1269"/>
                    </a:cubicBezTo>
                    <a:cubicBezTo>
                      <a:pt x="118" y="1271"/>
                      <a:pt x="127" y="1272"/>
                      <a:pt x="137" y="1272"/>
                    </a:cubicBezTo>
                    <a:cubicBezTo>
                      <a:pt x="195" y="1272"/>
                      <a:pt x="254" y="1231"/>
                      <a:pt x="266" y="1168"/>
                    </a:cubicBezTo>
                    <a:cubicBezTo>
                      <a:pt x="286" y="1058"/>
                      <a:pt x="306" y="944"/>
                      <a:pt x="326" y="834"/>
                    </a:cubicBezTo>
                    <a:cubicBezTo>
                      <a:pt x="339" y="747"/>
                      <a:pt x="359" y="663"/>
                      <a:pt x="386" y="579"/>
                    </a:cubicBezTo>
                    <a:cubicBezTo>
                      <a:pt x="399" y="546"/>
                      <a:pt x="416" y="516"/>
                      <a:pt x="432" y="486"/>
                    </a:cubicBezTo>
                    <a:cubicBezTo>
                      <a:pt x="453" y="462"/>
                      <a:pt x="473" y="442"/>
                      <a:pt x="496" y="422"/>
                    </a:cubicBezTo>
                    <a:cubicBezTo>
                      <a:pt x="522" y="399"/>
                      <a:pt x="553" y="382"/>
                      <a:pt x="583" y="366"/>
                    </a:cubicBezTo>
                    <a:cubicBezTo>
                      <a:pt x="610" y="355"/>
                      <a:pt x="633" y="346"/>
                      <a:pt x="660" y="338"/>
                    </a:cubicBezTo>
                    <a:cubicBezTo>
                      <a:pt x="676" y="335"/>
                      <a:pt x="690" y="335"/>
                      <a:pt x="707" y="335"/>
                    </a:cubicBezTo>
                    <a:cubicBezTo>
                      <a:pt x="717" y="338"/>
                      <a:pt x="730" y="342"/>
                      <a:pt x="740" y="346"/>
                    </a:cubicBezTo>
                    <a:lnTo>
                      <a:pt x="760" y="355"/>
                    </a:lnTo>
                    <a:lnTo>
                      <a:pt x="780" y="372"/>
                    </a:lnTo>
                    <a:cubicBezTo>
                      <a:pt x="790" y="386"/>
                      <a:pt x="797" y="402"/>
                      <a:pt x="807" y="415"/>
                    </a:cubicBezTo>
                    <a:cubicBezTo>
                      <a:pt x="823" y="459"/>
                      <a:pt x="837" y="506"/>
                      <a:pt x="851" y="549"/>
                    </a:cubicBezTo>
                    <a:cubicBezTo>
                      <a:pt x="867" y="602"/>
                      <a:pt x="884" y="656"/>
                      <a:pt x="897" y="710"/>
                    </a:cubicBezTo>
                    <a:cubicBezTo>
                      <a:pt x="911" y="763"/>
                      <a:pt x="924" y="814"/>
                      <a:pt x="944" y="867"/>
                    </a:cubicBezTo>
                    <a:cubicBezTo>
                      <a:pt x="971" y="928"/>
                      <a:pt x="1004" y="984"/>
                      <a:pt x="1034" y="1044"/>
                    </a:cubicBezTo>
                    <a:cubicBezTo>
                      <a:pt x="1048" y="1068"/>
                      <a:pt x="1061" y="1091"/>
                      <a:pt x="1078" y="1111"/>
                    </a:cubicBezTo>
                    <a:cubicBezTo>
                      <a:pt x="1108" y="1158"/>
                      <a:pt x="1144" y="1192"/>
                      <a:pt x="1185" y="1229"/>
                    </a:cubicBezTo>
                    <a:cubicBezTo>
                      <a:pt x="1238" y="1272"/>
                      <a:pt x="1299" y="1309"/>
                      <a:pt x="1362" y="1339"/>
                    </a:cubicBezTo>
                    <a:cubicBezTo>
                      <a:pt x="1399" y="1355"/>
                      <a:pt x="1436" y="1369"/>
                      <a:pt x="1473" y="1372"/>
                    </a:cubicBezTo>
                    <a:cubicBezTo>
                      <a:pt x="1493" y="1375"/>
                      <a:pt x="1519" y="1379"/>
                      <a:pt x="1539" y="1379"/>
                    </a:cubicBezTo>
                    <a:cubicBezTo>
                      <a:pt x="1563" y="1379"/>
                      <a:pt x="1586" y="1372"/>
                      <a:pt x="1606" y="1365"/>
                    </a:cubicBezTo>
                    <a:cubicBezTo>
                      <a:pt x="1626" y="1362"/>
                      <a:pt x="1657" y="1345"/>
                      <a:pt x="1670" y="1339"/>
                    </a:cubicBezTo>
                    <a:cubicBezTo>
                      <a:pt x="1693" y="1329"/>
                      <a:pt x="1706" y="1315"/>
                      <a:pt x="1726" y="1298"/>
                    </a:cubicBezTo>
                    <a:cubicBezTo>
                      <a:pt x="1760" y="1269"/>
                      <a:pt x="1787" y="1229"/>
                      <a:pt x="1811" y="1188"/>
                    </a:cubicBezTo>
                    <a:cubicBezTo>
                      <a:pt x="1851" y="1121"/>
                      <a:pt x="1880" y="1044"/>
                      <a:pt x="1907" y="971"/>
                    </a:cubicBezTo>
                    <a:cubicBezTo>
                      <a:pt x="1951" y="843"/>
                      <a:pt x="1981" y="713"/>
                      <a:pt x="2024" y="586"/>
                    </a:cubicBezTo>
                    <a:cubicBezTo>
                      <a:pt x="2041" y="553"/>
                      <a:pt x="2055" y="516"/>
                      <a:pt x="2075" y="482"/>
                    </a:cubicBezTo>
                    <a:cubicBezTo>
                      <a:pt x="2101" y="452"/>
                      <a:pt x="2124" y="426"/>
                      <a:pt x="2155" y="399"/>
                    </a:cubicBezTo>
                    <a:cubicBezTo>
                      <a:pt x="2168" y="389"/>
                      <a:pt x="2185" y="379"/>
                      <a:pt x="2198" y="369"/>
                    </a:cubicBezTo>
                    <a:lnTo>
                      <a:pt x="2218" y="362"/>
                    </a:lnTo>
                    <a:lnTo>
                      <a:pt x="2232" y="362"/>
                    </a:lnTo>
                    <a:lnTo>
                      <a:pt x="2252" y="366"/>
                    </a:lnTo>
                    <a:lnTo>
                      <a:pt x="2272" y="379"/>
                    </a:lnTo>
                    <a:lnTo>
                      <a:pt x="2275" y="379"/>
                    </a:lnTo>
                    <a:cubicBezTo>
                      <a:pt x="2279" y="389"/>
                      <a:pt x="2285" y="395"/>
                      <a:pt x="2288" y="406"/>
                    </a:cubicBezTo>
                    <a:cubicBezTo>
                      <a:pt x="2305" y="449"/>
                      <a:pt x="2319" y="492"/>
                      <a:pt x="2328" y="539"/>
                    </a:cubicBezTo>
                    <a:cubicBezTo>
                      <a:pt x="2342" y="590"/>
                      <a:pt x="2359" y="639"/>
                      <a:pt x="2372" y="690"/>
                    </a:cubicBezTo>
                    <a:cubicBezTo>
                      <a:pt x="2385" y="743"/>
                      <a:pt x="2396" y="800"/>
                      <a:pt x="2416" y="850"/>
                    </a:cubicBezTo>
                    <a:cubicBezTo>
                      <a:pt x="2439" y="914"/>
                      <a:pt x="2473" y="977"/>
                      <a:pt x="2509" y="1031"/>
                    </a:cubicBezTo>
                    <a:cubicBezTo>
                      <a:pt x="2529" y="1061"/>
                      <a:pt x="2556" y="1091"/>
                      <a:pt x="2580" y="1118"/>
                    </a:cubicBezTo>
                    <a:cubicBezTo>
                      <a:pt x="2609" y="1151"/>
                      <a:pt x="2640" y="1175"/>
                      <a:pt x="2673" y="1198"/>
                    </a:cubicBezTo>
                    <a:cubicBezTo>
                      <a:pt x="2694" y="1215"/>
                      <a:pt x="2717" y="1225"/>
                      <a:pt x="2737" y="1238"/>
                    </a:cubicBezTo>
                    <a:cubicBezTo>
                      <a:pt x="2787" y="1261"/>
                      <a:pt x="2837" y="1272"/>
                      <a:pt x="2890" y="1272"/>
                    </a:cubicBezTo>
                    <a:cubicBezTo>
                      <a:pt x="2910" y="1272"/>
                      <a:pt x="2944" y="1265"/>
                      <a:pt x="2964" y="1258"/>
                    </a:cubicBezTo>
                    <a:cubicBezTo>
                      <a:pt x="2995" y="1249"/>
                      <a:pt x="3024" y="1232"/>
                      <a:pt x="3048" y="1212"/>
                    </a:cubicBezTo>
                    <a:cubicBezTo>
                      <a:pt x="3068" y="1198"/>
                      <a:pt x="3081" y="1184"/>
                      <a:pt x="3095" y="1168"/>
                    </a:cubicBezTo>
                    <a:cubicBezTo>
                      <a:pt x="3111" y="1151"/>
                      <a:pt x="3125" y="1128"/>
                      <a:pt x="3135" y="1108"/>
                    </a:cubicBezTo>
                    <a:cubicBezTo>
                      <a:pt x="3148" y="1088"/>
                      <a:pt x="3158" y="1068"/>
                      <a:pt x="3168" y="1048"/>
                    </a:cubicBezTo>
                    <a:cubicBezTo>
                      <a:pt x="3185" y="1008"/>
                      <a:pt x="3202" y="968"/>
                      <a:pt x="3219" y="928"/>
                    </a:cubicBezTo>
                    <a:cubicBezTo>
                      <a:pt x="3239" y="871"/>
                      <a:pt x="3255" y="814"/>
                      <a:pt x="3275" y="757"/>
                    </a:cubicBezTo>
                    <a:cubicBezTo>
                      <a:pt x="3282" y="737"/>
                      <a:pt x="3288" y="716"/>
                      <a:pt x="3296" y="696"/>
                    </a:cubicBezTo>
                    <a:cubicBezTo>
                      <a:pt x="3322" y="627"/>
                      <a:pt x="3352" y="559"/>
                      <a:pt x="3392" y="496"/>
                    </a:cubicBezTo>
                    <a:cubicBezTo>
                      <a:pt x="3406" y="479"/>
                      <a:pt x="3419" y="462"/>
                      <a:pt x="3432" y="449"/>
                    </a:cubicBezTo>
                    <a:lnTo>
                      <a:pt x="3449" y="439"/>
                    </a:lnTo>
                    <a:lnTo>
                      <a:pt x="3452" y="439"/>
                    </a:lnTo>
                    <a:lnTo>
                      <a:pt x="3469" y="456"/>
                    </a:lnTo>
                    <a:lnTo>
                      <a:pt x="3472" y="459"/>
                    </a:lnTo>
                    <a:cubicBezTo>
                      <a:pt x="3483" y="486"/>
                      <a:pt x="3489" y="513"/>
                      <a:pt x="3496" y="539"/>
                    </a:cubicBezTo>
                    <a:cubicBezTo>
                      <a:pt x="3509" y="573"/>
                      <a:pt x="3520" y="606"/>
                      <a:pt x="3529" y="639"/>
                    </a:cubicBezTo>
                    <a:cubicBezTo>
                      <a:pt x="3549" y="707"/>
                      <a:pt x="3560" y="780"/>
                      <a:pt x="3583" y="850"/>
                    </a:cubicBezTo>
                    <a:cubicBezTo>
                      <a:pt x="3613" y="948"/>
                      <a:pt x="3670" y="1024"/>
                      <a:pt x="3737" y="1101"/>
                    </a:cubicBezTo>
                    <a:cubicBezTo>
                      <a:pt x="3760" y="1128"/>
                      <a:pt x="3787" y="1155"/>
                      <a:pt x="3813" y="1181"/>
                    </a:cubicBezTo>
                    <a:cubicBezTo>
                      <a:pt x="3841" y="1204"/>
                      <a:pt x="3870" y="1225"/>
                      <a:pt x="3904" y="1245"/>
                    </a:cubicBezTo>
                    <a:cubicBezTo>
                      <a:pt x="3914" y="1252"/>
                      <a:pt x="3924" y="1255"/>
                      <a:pt x="3934" y="1258"/>
                    </a:cubicBezTo>
                    <a:cubicBezTo>
                      <a:pt x="3964" y="1275"/>
                      <a:pt x="3994" y="1282"/>
                      <a:pt x="4028" y="1282"/>
                    </a:cubicBezTo>
                    <a:cubicBezTo>
                      <a:pt x="4074" y="1282"/>
                      <a:pt x="4114" y="1269"/>
                      <a:pt x="4151" y="1245"/>
                    </a:cubicBezTo>
                    <a:cubicBezTo>
                      <a:pt x="4202" y="1218"/>
                      <a:pt x="4231" y="1158"/>
                      <a:pt x="4228" y="1101"/>
                    </a:cubicBezTo>
                    <a:cubicBezTo>
                      <a:pt x="4225" y="1048"/>
                      <a:pt x="4195" y="1001"/>
                      <a:pt x="4151" y="971"/>
                    </a:cubicBezTo>
                    <a:cubicBezTo>
                      <a:pt x="4131" y="957"/>
                      <a:pt x="4114" y="944"/>
                      <a:pt x="4094" y="931"/>
                    </a:cubicBezTo>
                    <a:cubicBezTo>
                      <a:pt x="4051" y="897"/>
                      <a:pt x="4014" y="854"/>
                      <a:pt x="3978" y="810"/>
                    </a:cubicBezTo>
                    <a:cubicBezTo>
                      <a:pt x="3961" y="790"/>
                      <a:pt x="3944" y="767"/>
                      <a:pt x="3930" y="740"/>
                    </a:cubicBezTo>
                    <a:cubicBezTo>
                      <a:pt x="3914" y="700"/>
                      <a:pt x="3904" y="656"/>
                      <a:pt x="3890" y="613"/>
                    </a:cubicBezTo>
                    <a:cubicBezTo>
                      <a:pt x="3877" y="559"/>
                      <a:pt x="3861" y="509"/>
                      <a:pt x="3841" y="459"/>
                    </a:cubicBezTo>
                    <a:cubicBezTo>
                      <a:pt x="3833" y="436"/>
                      <a:pt x="3824" y="412"/>
                      <a:pt x="3817" y="389"/>
                    </a:cubicBezTo>
                    <a:cubicBezTo>
                      <a:pt x="3810" y="379"/>
                      <a:pt x="3807" y="366"/>
                      <a:pt x="3800" y="355"/>
                    </a:cubicBezTo>
                    <a:cubicBezTo>
                      <a:pt x="3793" y="338"/>
                      <a:pt x="3787" y="322"/>
                      <a:pt x="3777" y="305"/>
                    </a:cubicBezTo>
                    <a:cubicBezTo>
                      <a:pt x="3764" y="278"/>
                      <a:pt x="3747" y="255"/>
                      <a:pt x="3730" y="232"/>
                    </a:cubicBezTo>
                    <a:cubicBezTo>
                      <a:pt x="3710" y="212"/>
                      <a:pt x="3693" y="195"/>
                      <a:pt x="3673" y="181"/>
                    </a:cubicBezTo>
                    <a:cubicBezTo>
                      <a:pt x="3650" y="165"/>
                      <a:pt x="3629" y="148"/>
                      <a:pt x="3606" y="135"/>
                    </a:cubicBezTo>
                    <a:cubicBezTo>
                      <a:pt x="3580" y="121"/>
                      <a:pt x="3552" y="114"/>
                      <a:pt x="3526" y="105"/>
                    </a:cubicBezTo>
                    <a:lnTo>
                      <a:pt x="3506" y="101"/>
                    </a:lnTo>
                    <a:cubicBezTo>
                      <a:pt x="3486" y="98"/>
                      <a:pt x="3463" y="94"/>
                      <a:pt x="3442" y="94"/>
                    </a:cubicBezTo>
                    <a:cubicBezTo>
                      <a:pt x="3412" y="94"/>
                      <a:pt x="3382" y="98"/>
                      <a:pt x="3356" y="105"/>
                    </a:cubicBezTo>
                    <a:cubicBezTo>
                      <a:pt x="3312" y="118"/>
                      <a:pt x="3268" y="138"/>
                      <a:pt x="3231" y="165"/>
                    </a:cubicBezTo>
                    <a:cubicBezTo>
                      <a:pt x="3191" y="195"/>
                      <a:pt x="3155" y="228"/>
                      <a:pt x="3125" y="269"/>
                    </a:cubicBezTo>
                    <a:cubicBezTo>
                      <a:pt x="3101" y="298"/>
                      <a:pt x="3078" y="332"/>
                      <a:pt x="3058" y="369"/>
                    </a:cubicBezTo>
                    <a:cubicBezTo>
                      <a:pt x="3027" y="419"/>
                      <a:pt x="3007" y="469"/>
                      <a:pt x="2987" y="522"/>
                    </a:cubicBezTo>
                    <a:cubicBezTo>
                      <a:pt x="2961" y="590"/>
                      <a:pt x="2938" y="653"/>
                      <a:pt x="2921" y="720"/>
                    </a:cubicBezTo>
                    <a:cubicBezTo>
                      <a:pt x="2907" y="780"/>
                      <a:pt x="2894" y="843"/>
                      <a:pt x="2874" y="900"/>
                    </a:cubicBezTo>
                    <a:cubicBezTo>
                      <a:pt x="2870" y="911"/>
                      <a:pt x="2867" y="917"/>
                      <a:pt x="2864" y="928"/>
                    </a:cubicBezTo>
                    <a:cubicBezTo>
                      <a:pt x="2850" y="914"/>
                      <a:pt x="2840" y="900"/>
                      <a:pt x="2827" y="887"/>
                    </a:cubicBezTo>
                    <a:cubicBezTo>
                      <a:pt x="2800" y="854"/>
                      <a:pt x="2780" y="817"/>
                      <a:pt x="2760" y="777"/>
                    </a:cubicBezTo>
                    <a:cubicBezTo>
                      <a:pt x="2740" y="730"/>
                      <a:pt x="2730" y="680"/>
                      <a:pt x="2717" y="633"/>
                    </a:cubicBezTo>
                    <a:cubicBezTo>
                      <a:pt x="2703" y="582"/>
                      <a:pt x="2690" y="533"/>
                      <a:pt x="2677" y="482"/>
                    </a:cubicBezTo>
                    <a:cubicBezTo>
                      <a:pt x="2666" y="429"/>
                      <a:pt x="2657" y="375"/>
                      <a:pt x="2640" y="329"/>
                    </a:cubicBezTo>
                    <a:cubicBezTo>
                      <a:pt x="2623" y="289"/>
                      <a:pt x="2606" y="252"/>
                      <a:pt x="2589" y="218"/>
                    </a:cubicBezTo>
                    <a:lnTo>
                      <a:pt x="2580" y="198"/>
                    </a:lnTo>
                    <a:cubicBezTo>
                      <a:pt x="2566" y="178"/>
                      <a:pt x="2546" y="148"/>
                      <a:pt x="2526" y="131"/>
                    </a:cubicBezTo>
                    <a:cubicBezTo>
                      <a:pt x="2493" y="98"/>
                      <a:pt x="2453" y="68"/>
                      <a:pt x="2409" y="48"/>
                    </a:cubicBezTo>
                    <a:cubicBezTo>
                      <a:pt x="2348" y="17"/>
                      <a:pt x="2285" y="0"/>
                      <a:pt x="22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568699" y="2064152"/>
                <a:ext cx="219336" cy="353723"/>
              </a:xfrm>
              <a:custGeom>
                <a:avLst/>
                <a:gdLst/>
                <a:ahLst/>
                <a:cxnLst/>
                <a:rect l="l" t="t" r="r" b="b"/>
                <a:pathLst>
                  <a:path w="2450" h="3951" extrusionOk="0">
                    <a:moveTo>
                      <a:pt x="1707" y="1170"/>
                    </a:moveTo>
                    <a:lnTo>
                      <a:pt x="1703" y="1179"/>
                    </a:lnTo>
                    <a:lnTo>
                      <a:pt x="1699" y="1179"/>
                    </a:lnTo>
                    <a:lnTo>
                      <a:pt x="1707" y="1170"/>
                    </a:lnTo>
                    <a:close/>
                    <a:moveTo>
                      <a:pt x="2288" y="1"/>
                    </a:moveTo>
                    <a:cubicBezTo>
                      <a:pt x="2254" y="1"/>
                      <a:pt x="2219" y="12"/>
                      <a:pt x="2188" y="32"/>
                    </a:cubicBezTo>
                    <a:cubicBezTo>
                      <a:pt x="2171" y="42"/>
                      <a:pt x="2151" y="55"/>
                      <a:pt x="2131" y="69"/>
                    </a:cubicBezTo>
                    <a:cubicBezTo>
                      <a:pt x="2085" y="96"/>
                      <a:pt x="2031" y="116"/>
                      <a:pt x="1977" y="133"/>
                    </a:cubicBezTo>
                    <a:cubicBezTo>
                      <a:pt x="1951" y="139"/>
                      <a:pt x="1924" y="146"/>
                      <a:pt x="1894" y="149"/>
                    </a:cubicBezTo>
                    <a:cubicBezTo>
                      <a:pt x="1850" y="146"/>
                      <a:pt x="1807" y="142"/>
                      <a:pt x="1764" y="136"/>
                    </a:cubicBezTo>
                    <a:cubicBezTo>
                      <a:pt x="1710" y="129"/>
                      <a:pt x="1656" y="126"/>
                      <a:pt x="1599" y="122"/>
                    </a:cubicBezTo>
                    <a:lnTo>
                      <a:pt x="1526" y="122"/>
                    </a:lnTo>
                    <a:cubicBezTo>
                      <a:pt x="1516" y="119"/>
                      <a:pt x="1503" y="119"/>
                      <a:pt x="1489" y="119"/>
                    </a:cubicBezTo>
                    <a:cubicBezTo>
                      <a:pt x="1472" y="122"/>
                      <a:pt x="1452" y="122"/>
                      <a:pt x="1435" y="122"/>
                    </a:cubicBezTo>
                    <a:cubicBezTo>
                      <a:pt x="1406" y="126"/>
                      <a:pt x="1378" y="133"/>
                      <a:pt x="1349" y="142"/>
                    </a:cubicBezTo>
                    <a:cubicBezTo>
                      <a:pt x="1325" y="149"/>
                      <a:pt x="1302" y="159"/>
                      <a:pt x="1278" y="173"/>
                    </a:cubicBezTo>
                    <a:cubicBezTo>
                      <a:pt x="1255" y="186"/>
                      <a:pt x="1235" y="202"/>
                      <a:pt x="1211" y="219"/>
                    </a:cubicBezTo>
                    <a:cubicBezTo>
                      <a:pt x="1188" y="236"/>
                      <a:pt x="1171" y="259"/>
                      <a:pt x="1154" y="279"/>
                    </a:cubicBezTo>
                    <a:lnTo>
                      <a:pt x="1142" y="296"/>
                    </a:lnTo>
                    <a:cubicBezTo>
                      <a:pt x="1131" y="316"/>
                      <a:pt x="1121" y="336"/>
                      <a:pt x="1111" y="353"/>
                    </a:cubicBezTo>
                    <a:cubicBezTo>
                      <a:pt x="1101" y="380"/>
                      <a:pt x="1094" y="410"/>
                      <a:pt x="1091" y="437"/>
                    </a:cubicBezTo>
                    <a:cubicBezTo>
                      <a:pt x="1085" y="483"/>
                      <a:pt x="1088" y="531"/>
                      <a:pt x="1097" y="577"/>
                    </a:cubicBezTo>
                    <a:cubicBezTo>
                      <a:pt x="1108" y="624"/>
                      <a:pt x="1125" y="671"/>
                      <a:pt x="1151" y="714"/>
                    </a:cubicBezTo>
                    <a:cubicBezTo>
                      <a:pt x="1171" y="748"/>
                      <a:pt x="1191" y="784"/>
                      <a:pt x="1218" y="815"/>
                    </a:cubicBezTo>
                    <a:cubicBezTo>
                      <a:pt x="1251" y="861"/>
                      <a:pt x="1292" y="901"/>
                      <a:pt x="1335" y="942"/>
                    </a:cubicBezTo>
                    <a:cubicBezTo>
                      <a:pt x="1382" y="989"/>
                      <a:pt x="1435" y="1036"/>
                      <a:pt x="1492" y="1076"/>
                    </a:cubicBezTo>
                    <a:cubicBezTo>
                      <a:pt x="1539" y="1113"/>
                      <a:pt x="1593" y="1149"/>
                      <a:pt x="1639" y="1190"/>
                    </a:cubicBezTo>
                    <a:lnTo>
                      <a:pt x="1656" y="1206"/>
                    </a:lnTo>
                    <a:cubicBezTo>
                      <a:pt x="1643" y="1216"/>
                      <a:pt x="1626" y="1223"/>
                      <a:pt x="1606" y="1230"/>
                    </a:cubicBezTo>
                    <a:cubicBezTo>
                      <a:pt x="1566" y="1239"/>
                      <a:pt x="1523" y="1243"/>
                      <a:pt x="1483" y="1246"/>
                    </a:cubicBezTo>
                    <a:cubicBezTo>
                      <a:pt x="1429" y="1246"/>
                      <a:pt x="1382" y="1239"/>
                      <a:pt x="1329" y="1233"/>
                    </a:cubicBezTo>
                    <a:cubicBezTo>
                      <a:pt x="1278" y="1226"/>
                      <a:pt x="1228" y="1219"/>
                      <a:pt x="1174" y="1213"/>
                    </a:cubicBezTo>
                    <a:cubicBezTo>
                      <a:pt x="1125" y="1202"/>
                      <a:pt x="1071" y="1190"/>
                      <a:pt x="1021" y="1190"/>
                    </a:cubicBezTo>
                    <a:cubicBezTo>
                      <a:pt x="1009" y="1188"/>
                      <a:pt x="997" y="1188"/>
                      <a:pt x="985" y="1188"/>
                    </a:cubicBezTo>
                    <a:cubicBezTo>
                      <a:pt x="957" y="1188"/>
                      <a:pt x="929" y="1191"/>
                      <a:pt x="901" y="1193"/>
                    </a:cubicBezTo>
                    <a:lnTo>
                      <a:pt x="881" y="1196"/>
                    </a:lnTo>
                    <a:cubicBezTo>
                      <a:pt x="853" y="1199"/>
                      <a:pt x="820" y="1206"/>
                      <a:pt x="796" y="1216"/>
                    </a:cubicBezTo>
                    <a:cubicBezTo>
                      <a:pt x="753" y="1236"/>
                      <a:pt x="710" y="1263"/>
                      <a:pt x="673" y="1293"/>
                    </a:cubicBezTo>
                    <a:cubicBezTo>
                      <a:pt x="623" y="1337"/>
                      <a:pt x="583" y="1394"/>
                      <a:pt x="560" y="1454"/>
                    </a:cubicBezTo>
                    <a:lnTo>
                      <a:pt x="549" y="1477"/>
                    </a:lnTo>
                    <a:cubicBezTo>
                      <a:pt x="526" y="1544"/>
                      <a:pt x="523" y="1624"/>
                      <a:pt x="532" y="1694"/>
                    </a:cubicBezTo>
                    <a:cubicBezTo>
                      <a:pt x="546" y="1764"/>
                      <a:pt x="569" y="1835"/>
                      <a:pt x="600" y="1902"/>
                    </a:cubicBezTo>
                    <a:cubicBezTo>
                      <a:pt x="626" y="1962"/>
                      <a:pt x="663" y="2019"/>
                      <a:pt x="710" y="2065"/>
                    </a:cubicBezTo>
                    <a:cubicBezTo>
                      <a:pt x="730" y="2089"/>
                      <a:pt x="750" y="2113"/>
                      <a:pt x="773" y="2133"/>
                    </a:cubicBezTo>
                    <a:cubicBezTo>
                      <a:pt x="827" y="2179"/>
                      <a:pt x="881" y="2226"/>
                      <a:pt x="934" y="2269"/>
                    </a:cubicBezTo>
                    <a:cubicBezTo>
                      <a:pt x="1017" y="2333"/>
                      <a:pt x="1101" y="2397"/>
                      <a:pt x="1182" y="2467"/>
                    </a:cubicBezTo>
                    <a:cubicBezTo>
                      <a:pt x="1198" y="2484"/>
                      <a:pt x="1218" y="2504"/>
                      <a:pt x="1235" y="2524"/>
                    </a:cubicBezTo>
                    <a:cubicBezTo>
                      <a:pt x="1198" y="2557"/>
                      <a:pt x="1162" y="2587"/>
                      <a:pt x="1121" y="2618"/>
                    </a:cubicBezTo>
                    <a:cubicBezTo>
                      <a:pt x="1108" y="2624"/>
                      <a:pt x="1094" y="2627"/>
                      <a:pt x="1085" y="2634"/>
                    </a:cubicBezTo>
                    <a:cubicBezTo>
                      <a:pt x="1014" y="2650"/>
                      <a:pt x="947" y="2661"/>
                      <a:pt x="877" y="2667"/>
                    </a:cubicBezTo>
                    <a:cubicBezTo>
                      <a:pt x="827" y="2667"/>
                      <a:pt x="780" y="2661"/>
                      <a:pt x="730" y="2654"/>
                    </a:cubicBezTo>
                    <a:cubicBezTo>
                      <a:pt x="676" y="2647"/>
                      <a:pt x="623" y="2644"/>
                      <a:pt x="566" y="2641"/>
                    </a:cubicBezTo>
                    <a:cubicBezTo>
                      <a:pt x="521" y="2639"/>
                      <a:pt x="476" y="2636"/>
                      <a:pt x="431" y="2636"/>
                    </a:cubicBezTo>
                    <a:cubicBezTo>
                      <a:pt x="413" y="2636"/>
                      <a:pt x="394" y="2637"/>
                      <a:pt x="375" y="2638"/>
                    </a:cubicBezTo>
                    <a:cubicBezTo>
                      <a:pt x="245" y="2650"/>
                      <a:pt x="128" y="2718"/>
                      <a:pt x="64" y="2831"/>
                    </a:cubicBezTo>
                    <a:cubicBezTo>
                      <a:pt x="24" y="2902"/>
                      <a:pt x="1" y="2985"/>
                      <a:pt x="1" y="3065"/>
                    </a:cubicBezTo>
                    <a:cubicBezTo>
                      <a:pt x="1" y="3132"/>
                      <a:pt x="4" y="3196"/>
                      <a:pt x="21" y="3260"/>
                    </a:cubicBezTo>
                    <a:cubicBezTo>
                      <a:pt x="31" y="3293"/>
                      <a:pt x="41" y="3326"/>
                      <a:pt x="54" y="3363"/>
                    </a:cubicBezTo>
                    <a:cubicBezTo>
                      <a:pt x="71" y="3400"/>
                      <a:pt x="91" y="3433"/>
                      <a:pt x="114" y="3467"/>
                    </a:cubicBezTo>
                    <a:cubicBezTo>
                      <a:pt x="151" y="3521"/>
                      <a:pt x="205" y="3567"/>
                      <a:pt x="255" y="3610"/>
                    </a:cubicBezTo>
                    <a:cubicBezTo>
                      <a:pt x="319" y="3664"/>
                      <a:pt x="392" y="3708"/>
                      <a:pt x="462" y="3751"/>
                    </a:cubicBezTo>
                    <a:cubicBezTo>
                      <a:pt x="552" y="3811"/>
                      <a:pt x="646" y="3868"/>
                      <a:pt x="736" y="3928"/>
                    </a:cubicBezTo>
                    <a:cubicBezTo>
                      <a:pt x="760" y="3942"/>
                      <a:pt x="786" y="3950"/>
                      <a:pt x="814" y="3950"/>
                    </a:cubicBezTo>
                    <a:cubicBezTo>
                      <a:pt x="821" y="3950"/>
                      <a:pt x="829" y="3950"/>
                      <a:pt x="836" y="3948"/>
                    </a:cubicBezTo>
                    <a:cubicBezTo>
                      <a:pt x="870" y="3945"/>
                      <a:pt x="901" y="3925"/>
                      <a:pt x="921" y="3895"/>
                    </a:cubicBezTo>
                    <a:cubicBezTo>
                      <a:pt x="961" y="3838"/>
                      <a:pt x="950" y="3748"/>
                      <a:pt x="890" y="3711"/>
                    </a:cubicBezTo>
                    <a:cubicBezTo>
                      <a:pt x="793" y="3651"/>
                      <a:pt x="696" y="3590"/>
                      <a:pt x="603" y="3527"/>
                    </a:cubicBezTo>
                    <a:cubicBezTo>
                      <a:pt x="529" y="3480"/>
                      <a:pt x="459" y="3430"/>
                      <a:pt x="392" y="3377"/>
                    </a:cubicBezTo>
                    <a:cubicBezTo>
                      <a:pt x="365" y="3350"/>
                      <a:pt x="342" y="3323"/>
                      <a:pt x="322" y="3293"/>
                    </a:cubicBezTo>
                    <a:cubicBezTo>
                      <a:pt x="308" y="3266"/>
                      <a:pt x="299" y="3240"/>
                      <a:pt x="288" y="3212"/>
                    </a:cubicBezTo>
                    <a:cubicBezTo>
                      <a:pt x="279" y="3176"/>
                      <a:pt x="271" y="3143"/>
                      <a:pt x="268" y="3109"/>
                    </a:cubicBezTo>
                    <a:cubicBezTo>
                      <a:pt x="268" y="3082"/>
                      <a:pt x="271" y="3052"/>
                      <a:pt x="275" y="3025"/>
                    </a:cubicBezTo>
                    <a:cubicBezTo>
                      <a:pt x="279" y="3012"/>
                      <a:pt x="282" y="2999"/>
                      <a:pt x="288" y="2985"/>
                    </a:cubicBezTo>
                    <a:cubicBezTo>
                      <a:pt x="295" y="2976"/>
                      <a:pt x="302" y="2965"/>
                      <a:pt x="308" y="2955"/>
                    </a:cubicBezTo>
                    <a:lnTo>
                      <a:pt x="328" y="2939"/>
                    </a:lnTo>
                    <a:lnTo>
                      <a:pt x="352" y="2928"/>
                    </a:lnTo>
                    <a:cubicBezTo>
                      <a:pt x="369" y="2925"/>
                      <a:pt x="385" y="2922"/>
                      <a:pt x="402" y="2922"/>
                    </a:cubicBezTo>
                    <a:cubicBezTo>
                      <a:pt x="449" y="2922"/>
                      <a:pt x="495" y="2925"/>
                      <a:pt x="543" y="2931"/>
                    </a:cubicBezTo>
                    <a:cubicBezTo>
                      <a:pt x="596" y="2935"/>
                      <a:pt x="649" y="2942"/>
                      <a:pt x="706" y="2948"/>
                    </a:cubicBezTo>
                    <a:cubicBezTo>
                      <a:pt x="760" y="2959"/>
                      <a:pt x="813" y="2965"/>
                      <a:pt x="870" y="2965"/>
                    </a:cubicBezTo>
                    <a:cubicBezTo>
                      <a:pt x="934" y="2965"/>
                      <a:pt x="1001" y="2955"/>
                      <a:pt x="1068" y="2948"/>
                    </a:cubicBezTo>
                    <a:cubicBezTo>
                      <a:pt x="1094" y="2945"/>
                      <a:pt x="1121" y="2942"/>
                      <a:pt x="1148" y="2935"/>
                    </a:cubicBezTo>
                    <a:cubicBezTo>
                      <a:pt x="1198" y="2925"/>
                      <a:pt x="1245" y="2905"/>
                      <a:pt x="1295" y="2878"/>
                    </a:cubicBezTo>
                    <a:cubicBezTo>
                      <a:pt x="1355" y="2845"/>
                      <a:pt x="1412" y="2805"/>
                      <a:pt x="1466" y="2758"/>
                    </a:cubicBezTo>
                    <a:cubicBezTo>
                      <a:pt x="1492" y="2731"/>
                      <a:pt x="1519" y="2701"/>
                      <a:pt x="1536" y="2671"/>
                    </a:cubicBezTo>
                    <a:cubicBezTo>
                      <a:pt x="1549" y="2650"/>
                      <a:pt x="1559" y="2627"/>
                      <a:pt x="1569" y="2607"/>
                    </a:cubicBezTo>
                    <a:cubicBezTo>
                      <a:pt x="1576" y="2587"/>
                      <a:pt x="1579" y="2564"/>
                      <a:pt x="1583" y="2541"/>
                    </a:cubicBezTo>
                    <a:cubicBezTo>
                      <a:pt x="1586" y="2520"/>
                      <a:pt x="1583" y="2487"/>
                      <a:pt x="1583" y="2474"/>
                    </a:cubicBezTo>
                    <a:cubicBezTo>
                      <a:pt x="1579" y="2450"/>
                      <a:pt x="1573" y="2430"/>
                      <a:pt x="1566" y="2406"/>
                    </a:cubicBezTo>
                    <a:cubicBezTo>
                      <a:pt x="1549" y="2363"/>
                      <a:pt x="1523" y="2323"/>
                      <a:pt x="1495" y="2286"/>
                    </a:cubicBezTo>
                    <a:cubicBezTo>
                      <a:pt x="1452" y="2223"/>
                      <a:pt x="1389" y="2166"/>
                      <a:pt x="1332" y="2113"/>
                    </a:cubicBezTo>
                    <a:cubicBezTo>
                      <a:pt x="1235" y="2022"/>
                      <a:pt x="1125" y="1945"/>
                      <a:pt x="1024" y="1858"/>
                    </a:cubicBezTo>
                    <a:cubicBezTo>
                      <a:pt x="997" y="1828"/>
                      <a:pt x="971" y="1801"/>
                      <a:pt x="947" y="1772"/>
                    </a:cubicBezTo>
                    <a:cubicBezTo>
                      <a:pt x="930" y="1735"/>
                      <a:pt x="914" y="1701"/>
                      <a:pt x="901" y="1664"/>
                    </a:cubicBezTo>
                    <a:cubicBezTo>
                      <a:pt x="897" y="1647"/>
                      <a:pt x="893" y="1631"/>
                      <a:pt x="890" y="1611"/>
                    </a:cubicBezTo>
                    <a:lnTo>
                      <a:pt x="890" y="1591"/>
                    </a:lnTo>
                    <a:lnTo>
                      <a:pt x="897" y="1581"/>
                    </a:lnTo>
                    <a:lnTo>
                      <a:pt x="907" y="1560"/>
                    </a:lnTo>
                    <a:lnTo>
                      <a:pt x="927" y="1547"/>
                    </a:lnTo>
                    <a:cubicBezTo>
                      <a:pt x="937" y="1544"/>
                      <a:pt x="947" y="1544"/>
                      <a:pt x="957" y="1540"/>
                    </a:cubicBezTo>
                    <a:cubicBezTo>
                      <a:pt x="1004" y="1544"/>
                      <a:pt x="1051" y="1547"/>
                      <a:pt x="1097" y="1554"/>
                    </a:cubicBezTo>
                    <a:cubicBezTo>
                      <a:pt x="1148" y="1560"/>
                      <a:pt x="1202" y="1567"/>
                      <a:pt x="1255" y="1574"/>
                    </a:cubicBezTo>
                    <a:cubicBezTo>
                      <a:pt x="1308" y="1581"/>
                      <a:pt x="1362" y="1594"/>
                      <a:pt x="1415" y="1594"/>
                    </a:cubicBezTo>
                    <a:cubicBezTo>
                      <a:pt x="1427" y="1595"/>
                      <a:pt x="1438" y="1595"/>
                      <a:pt x="1450" y="1595"/>
                    </a:cubicBezTo>
                    <a:cubicBezTo>
                      <a:pt x="1506" y="1595"/>
                      <a:pt x="1564" y="1589"/>
                      <a:pt x="1619" y="1577"/>
                    </a:cubicBezTo>
                    <a:cubicBezTo>
                      <a:pt x="1656" y="1571"/>
                      <a:pt x="1690" y="1557"/>
                      <a:pt x="1727" y="1544"/>
                    </a:cubicBezTo>
                    <a:cubicBezTo>
                      <a:pt x="1767" y="1531"/>
                      <a:pt x="1800" y="1511"/>
                      <a:pt x="1837" y="1487"/>
                    </a:cubicBezTo>
                    <a:cubicBezTo>
                      <a:pt x="1857" y="1474"/>
                      <a:pt x="1877" y="1460"/>
                      <a:pt x="1897" y="1443"/>
                    </a:cubicBezTo>
                    <a:cubicBezTo>
                      <a:pt x="1937" y="1410"/>
                      <a:pt x="1967" y="1366"/>
                      <a:pt x="1988" y="1316"/>
                    </a:cubicBezTo>
                    <a:cubicBezTo>
                      <a:pt x="1994" y="1296"/>
                      <a:pt x="1997" y="1263"/>
                      <a:pt x="2000" y="1243"/>
                    </a:cubicBezTo>
                    <a:cubicBezTo>
                      <a:pt x="2004" y="1210"/>
                      <a:pt x="2000" y="1176"/>
                      <a:pt x="1991" y="1145"/>
                    </a:cubicBezTo>
                    <a:cubicBezTo>
                      <a:pt x="1984" y="1122"/>
                      <a:pt x="1980" y="1105"/>
                      <a:pt x="1971" y="1085"/>
                    </a:cubicBezTo>
                    <a:cubicBezTo>
                      <a:pt x="1960" y="1065"/>
                      <a:pt x="1944" y="1045"/>
                      <a:pt x="1931" y="1025"/>
                    </a:cubicBezTo>
                    <a:cubicBezTo>
                      <a:pt x="1917" y="1009"/>
                      <a:pt x="1900" y="992"/>
                      <a:pt x="1887" y="975"/>
                    </a:cubicBezTo>
                    <a:cubicBezTo>
                      <a:pt x="1857" y="942"/>
                      <a:pt x="1827" y="912"/>
                      <a:pt x="1793" y="881"/>
                    </a:cubicBezTo>
                    <a:cubicBezTo>
                      <a:pt x="1750" y="841"/>
                      <a:pt x="1703" y="801"/>
                      <a:pt x="1656" y="761"/>
                    </a:cubicBezTo>
                    <a:cubicBezTo>
                      <a:pt x="1643" y="748"/>
                      <a:pt x="1626" y="735"/>
                      <a:pt x="1613" y="721"/>
                    </a:cubicBezTo>
                    <a:cubicBezTo>
                      <a:pt x="1556" y="668"/>
                      <a:pt x="1506" y="614"/>
                      <a:pt x="1463" y="554"/>
                    </a:cubicBezTo>
                    <a:cubicBezTo>
                      <a:pt x="1452" y="534"/>
                      <a:pt x="1443" y="517"/>
                      <a:pt x="1435" y="497"/>
                    </a:cubicBezTo>
                    <a:lnTo>
                      <a:pt x="1432" y="477"/>
                    </a:lnTo>
                    <a:lnTo>
                      <a:pt x="1435" y="477"/>
                    </a:lnTo>
                    <a:lnTo>
                      <a:pt x="1455" y="467"/>
                    </a:lnTo>
                    <a:lnTo>
                      <a:pt x="1459" y="467"/>
                    </a:lnTo>
                    <a:cubicBezTo>
                      <a:pt x="1486" y="467"/>
                      <a:pt x="1516" y="470"/>
                      <a:pt x="1543" y="474"/>
                    </a:cubicBezTo>
                    <a:cubicBezTo>
                      <a:pt x="1576" y="477"/>
                      <a:pt x="1613" y="477"/>
                      <a:pt x="1646" y="480"/>
                    </a:cubicBezTo>
                    <a:cubicBezTo>
                      <a:pt x="1719" y="487"/>
                      <a:pt x="1790" y="507"/>
                      <a:pt x="1860" y="514"/>
                    </a:cubicBezTo>
                    <a:cubicBezTo>
                      <a:pt x="1871" y="515"/>
                      <a:pt x="1883" y="515"/>
                      <a:pt x="1894" y="515"/>
                    </a:cubicBezTo>
                    <a:cubicBezTo>
                      <a:pt x="1982" y="515"/>
                      <a:pt x="2068" y="494"/>
                      <a:pt x="2151" y="467"/>
                    </a:cubicBezTo>
                    <a:cubicBezTo>
                      <a:pt x="2185" y="454"/>
                      <a:pt x="2221" y="440"/>
                      <a:pt x="2255" y="423"/>
                    </a:cubicBezTo>
                    <a:cubicBezTo>
                      <a:pt x="2289" y="410"/>
                      <a:pt x="2318" y="387"/>
                      <a:pt x="2349" y="367"/>
                    </a:cubicBezTo>
                    <a:cubicBezTo>
                      <a:pt x="2358" y="360"/>
                      <a:pt x="2366" y="353"/>
                      <a:pt x="2372" y="343"/>
                    </a:cubicBezTo>
                    <a:cubicBezTo>
                      <a:pt x="2398" y="323"/>
                      <a:pt x="2415" y="296"/>
                      <a:pt x="2429" y="263"/>
                    </a:cubicBezTo>
                    <a:cubicBezTo>
                      <a:pt x="2449" y="222"/>
                      <a:pt x="2449" y="179"/>
                      <a:pt x="2446" y="136"/>
                    </a:cubicBezTo>
                    <a:cubicBezTo>
                      <a:pt x="2439" y="79"/>
                      <a:pt x="2392" y="29"/>
                      <a:pt x="2338" y="9"/>
                    </a:cubicBezTo>
                    <a:cubicBezTo>
                      <a:pt x="2322" y="3"/>
                      <a:pt x="2305" y="1"/>
                      <a:pt x="22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grpSp>
            <p:nvGrpSpPr>
              <p:cNvPr id="46" name="Google Shape;46;p2"/>
              <p:cNvGrpSpPr/>
              <p:nvPr/>
            </p:nvGrpSpPr>
            <p:grpSpPr>
              <a:xfrm>
                <a:off x="8330685" y="3129822"/>
                <a:ext cx="155484" cy="175100"/>
                <a:chOff x="3655550" y="2257032"/>
                <a:chExt cx="192526" cy="161920"/>
              </a:xfrm>
            </p:grpSpPr>
            <p:sp>
              <p:nvSpPr>
                <p:cNvPr id="47" name="Google Shape;47;p2"/>
                <p:cNvSpPr/>
                <p:nvPr/>
              </p:nvSpPr>
              <p:spPr>
                <a:xfrm>
                  <a:off x="3655550" y="2331503"/>
                  <a:ext cx="192526" cy="31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5" h="226" extrusionOk="0">
                      <a:moveTo>
                        <a:pt x="967" y="1"/>
                      </a:moveTo>
                      <a:cubicBezTo>
                        <a:pt x="936" y="1"/>
                        <a:pt x="906" y="1"/>
                        <a:pt x="876" y="5"/>
                      </a:cubicBezTo>
                      <a:cubicBezTo>
                        <a:pt x="800" y="8"/>
                        <a:pt x="719" y="15"/>
                        <a:pt x="642" y="18"/>
                      </a:cubicBezTo>
                      <a:cubicBezTo>
                        <a:pt x="458" y="31"/>
                        <a:pt x="274" y="31"/>
                        <a:pt x="93" y="35"/>
                      </a:cubicBezTo>
                      <a:cubicBezTo>
                        <a:pt x="40" y="35"/>
                        <a:pt x="0" y="85"/>
                        <a:pt x="3" y="135"/>
                      </a:cubicBezTo>
                      <a:cubicBezTo>
                        <a:pt x="3" y="186"/>
                        <a:pt x="50" y="226"/>
                        <a:pt x="100" y="226"/>
                      </a:cubicBezTo>
                      <a:cubicBezTo>
                        <a:pt x="311" y="222"/>
                        <a:pt x="519" y="218"/>
                        <a:pt x="726" y="209"/>
                      </a:cubicBezTo>
                      <a:cubicBezTo>
                        <a:pt x="789" y="207"/>
                        <a:pt x="854" y="204"/>
                        <a:pt x="918" y="204"/>
                      </a:cubicBezTo>
                      <a:cubicBezTo>
                        <a:pt x="946" y="204"/>
                        <a:pt x="973" y="204"/>
                        <a:pt x="1000" y="206"/>
                      </a:cubicBezTo>
                      <a:cubicBezTo>
                        <a:pt x="1047" y="206"/>
                        <a:pt x="1093" y="212"/>
                        <a:pt x="1141" y="212"/>
                      </a:cubicBezTo>
                      <a:lnTo>
                        <a:pt x="1204" y="212"/>
                      </a:lnTo>
                      <a:cubicBezTo>
                        <a:pt x="1234" y="212"/>
                        <a:pt x="1268" y="212"/>
                        <a:pt x="1294" y="198"/>
                      </a:cubicBezTo>
                      <a:cubicBezTo>
                        <a:pt x="1311" y="195"/>
                        <a:pt x="1325" y="186"/>
                        <a:pt x="1334" y="175"/>
                      </a:cubicBezTo>
                      <a:cubicBezTo>
                        <a:pt x="1345" y="161"/>
                        <a:pt x="1351" y="149"/>
                        <a:pt x="1354" y="135"/>
                      </a:cubicBezTo>
                      <a:cubicBezTo>
                        <a:pt x="1365" y="98"/>
                        <a:pt x="1348" y="51"/>
                        <a:pt x="1311" y="35"/>
                      </a:cubicBezTo>
                      <a:cubicBezTo>
                        <a:pt x="1294" y="28"/>
                        <a:pt x="1274" y="21"/>
                        <a:pt x="1254" y="18"/>
                      </a:cubicBezTo>
                      <a:cubicBezTo>
                        <a:pt x="1234" y="15"/>
                        <a:pt x="1214" y="15"/>
                        <a:pt x="1190" y="15"/>
                      </a:cubicBezTo>
                      <a:cubicBezTo>
                        <a:pt x="1164" y="11"/>
                        <a:pt x="1137" y="11"/>
                        <a:pt x="1107" y="8"/>
                      </a:cubicBezTo>
                      <a:cubicBezTo>
                        <a:pt x="1070" y="5"/>
                        <a:pt x="1033" y="1"/>
                        <a:pt x="99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3735240" y="2257032"/>
                  <a:ext cx="38223" cy="161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1148" extrusionOk="0">
                      <a:moveTo>
                        <a:pt x="114" y="1"/>
                      </a:moveTo>
                      <a:cubicBezTo>
                        <a:pt x="57" y="1"/>
                        <a:pt x="0" y="55"/>
                        <a:pt x="10" y="118"/>
                      </a:cubicBezTo>
                      <a:cubicBezTo>
                        <a:pt x="17" y="198"/>
                        <a:pt x="23" y="278"/>
                        <a:pt x="27" y="359"/>
                      </a:cubicBezTo>
                      <a:cubicBezTo>
                        <a:pt x="30" y="433"/>
                        <a:pt x="30" y="509"/>
                        <a:pt x="37" y="583"/>
                      </a:cubicBezTo>
                      <a:cubicBezTo>
                        <a:pt x="40" y="657"/>
                        <a:pt x="34" y="726"/>
                        <a:pt x="30" y="800"/>
                      </a:cubicBezTo>
                      <a:cubicBezTo>
                        <a:pt x="27" y="834"/>
                        <a:pt x="23" y="870"/>
                        <a:pt x="23" y="904"/>
                      </a:cubicBezTo>
                      <a:cubicBezTo>
                        <a:pt x="20" y="947"/>
                        <a:pt x="23" y="987"/>
                        <a:pt x="20" y="1031"/>
                      </a:cubicBezTo>
                      <a:cubicBezTo>
                        <a:pt x="20" y="1096"/>
                        <a:pt x="83" y="1148"/>
                        <a:pt x="145" y="1148"/>
                      </a:cubicBezTo>
                      <a:cubicBezTo>
                        <a:pt x="147" y="1148"/>
                        <a:pt x="148" y="1148"/>
                        <a:pt x="150" y="1148"/>
                      </a:cubicBezTo>
                      <a:cubicBezTo>
                        <a:pt x="218" y="1148"/>
                        <a:pt x="271" y="1088"/>
                        <a:pt x="267" y="1021"/>
                      </a:cubicBezTo>
                      <a:cubicBezTo>
                        <a:pt x="267" y="981"/>
                        <a:pt x="261" y="941"/>
                        <a:pt x="261" y="904"/>
                      </a:cubicBezTo>
                      <a:cubicBezTo>
                        <a:pt x="258" y="864"/>
                        <a:pt x="258" y="827"/>
                        <a:pt x="258" y="790"/>
                      </a:cubicBezTo>
                      <a:cubicBezTo>
                        <a:pt x="258" y="754"/>
                        <a:pt x="261" y="720"/>
                        <a:pt x="261" y="686"/>
                      </a:cubicBezTo>
                      <a:cubicBezTo>
                        <a:pt x="261" y="649"/>
                        <a:pt x="258" y="609"/>
                        <a:pt x="255" y="573"/>
                      </a:cubicBezTo>
                      <a:cubicBezTo>
                        <a:pt x="251" y="496"/>
                        <a:pt x="255" y="422"/>
                        <a:pt x="251" y="348"/>
                      </a:cubicBezTo>
                      <a:cubicBezTo>
                        <a:pt x="247" y="268"/>
                        <a:pt x="241" y="188"/>
                        <a:pt x="231" y="104"/>
                      </a:cubicBezTo>
                      <a:cubicBezTo>
                        <a:pt x="227" y="78"/>
                        <a:pt x="218" y="51"/>
                        <a:pt x="194" y="31"/>
                      </a:cubicBezTo>
                      <a:cubicBezTo>
                        <a:pt x="174" y="11"/>
                        <a:pt x="147" y="1"/>
                        <a:pt x="12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  <p:sp>
            <p:nvSpPr>
              <p:cNvPr id="49" name="Google Shape;49;p2"/>
              <p:cNvSpPr/>
              <p:nvPr/>
            </p:nvSpPr>
            <p:spPr>
              <a:xfrm>
                <a:off x="6764747" y="254723"/>
                <a:ext cx="106705" cy="83716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46" extrusionOk="0">
                    <a:moveTo>
                      <a:pt x="218" y="1"/>
                    </a:moveTo>
                    <a:cubicBezTo>
                      <a:pt x="98" y="1"/>
                      <a:pt x="0" y="118"/>
                      <a:pt x="7" y="235"/>
                    </a:cubicBezTo>
                    <a:cubicBezTo>
                      <a:pt x="7" y="292"/>
                      <a:pt x="34" y="345"/>
                      <a:pt x="78" y="385"/>
                    </a:cubicBezTo>
                    <a:cubicBezTo>
                      <a:pt x="121" y="429"/>
                      <a:pt x="178" y="446"/>
                      <a:pt x="238" y="446"/>
                    </a:cubicBezTo>
                    <a:cubicBezTo>
                      <a:pt x="358" y="446"/>
                      <a:pt x="452" y="329"/>
                      <a:pt x="448" y="212"/>
                    </a:cubicBezTo>
                    <a:cubicBezTo>
                      <a:pt x="445" y="155"/>
                      <a:pt x="419" y="101"/>
                      <a:pt x="379" y="61"/>
                    </a:cubicBezTo>
                    <a:cubicBezTo>
                      <a:pt x="335" y="18"/>
                      <a:pt x="278" y="1"/>
                      <a:pt x="2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 rot="6438092">
                <a:off x="1390171" y="119727"/>
                <a:ext cx="219338" cy="353726"/>
              </a:xfrm>
              <a:custGeom>
                <a:avLst/>
                <a:gdLst/>
                <a:ahLst/>
                <a:cxnLst/>
                <a:rect l="l" t="t" r="r" b="b"/>
                <a:pathLst>
                  <a:path w="2450" h="3951" extrusionOk="0">
                    <a:moveTo>
                      <a:pt x="1707" y="1170"/>
                    </a:moveTo>
                    <a:lnTo>
                      <a:pt x="1703" y="1179"/>
                    </a:lnTo>
                    <a:lnTo>
                      <a:pt x="1699" y="1179"/>
                    </a:lnTo>
                    <a:lnTo>
                      <a:pt x="1707" y="1170"/>
                    </a:lnTo>
                    <a:close/>
                    <a:moveTo>
                      <a:pt x="2288" y="1"/>
                    </a:moveTo>
                    <a:cubicBezTo>
                      <a:pt x="2254" y="1"/>
                      <a:pt x="2219" y="12"/>
                      <a:pt x="2188" y="32"/>
                    </a:cubicBezTo>
                    <a:cubicBezTo>
                      <a:pt x="2171" y="42"/>
                      <a:pt x="2151" y="55"/>
                      <a:pt x="2131" y="69"/>
                    </a:cubicBezTo>
                    <a:cubicBezTo>
                      <a:pt x="2085" y="96"/>
                      <a:pt x="2031" y="116"/>
                      <a:pt x="1977" y="133"/>
                    </a:cubicBezTo>
                    <a:cubicBezTo>
                      <a:pt x="1951" y="139"/>
                      <a:pt x="1924" y="146"/>
                      <a:pt x="1894" y="149"/>
                    </a:cubicBezTo>
                    <a:cubicBezTo>
                      <a:pt x="1850" y="146"/>
                      <a:pt x="1807" y="142"/>
                      <a:pt x="1764" y="136"/>
                    </a:cubicBezTo>
                    <a:cubicBezTo>
                      <a:pt x="1710" y="129"/>
                      <a:pt x="1656" y="126"/>
                      <a:pt x="1599" y="122"/>
                    </a:cubicBezTo>
                    <a:lnTo>
                      <a:pt x="1526" y="122"/>
                    </a:lnTo>
                    <a:cubicBezTo>
                      <a:pt x="1516" y="119"/>
                      <a:pt x="1503" y="119"/>
                      <a:pt x="1489" y="119"/>
                    </a:cubicBezTo>
                    <a:cubicBezTo>
                      <a:pt x="1472" y="122"/>
                      <a:pt x="1452" y="122"/>
                      <a:pt x="1435" y="122"/>
                    </a:cubicBezTo>
                    <a:cubicBezTo>
                      <a:pt x="1406" y="126"/>
                      <a:pt x="1378" y="133"/>
                      <a:pt x="1349" y="142"/>
                    </a:cubicBezTo>
                    <a:cubicBezTo>
                      <a:pt x="1325" y="149"/>
                      <a:pt x="1302" y="159"/>
                      <a:pt x="1278" y="173"/>
                    </a:cubicBezTo>
                    <a:cubicBezTo>
                      <a:pt x="1255" y="186"/>
                      <a:pt x="1235" y="202"/>
                      <a:pt x="1211" y="219"/>
                    </a:cubicBezTo>
                    <a:cubicBezTo>
                      <a:pt x="1188" y="236"/>
                      <a:pt x="1171" y="259"/>
                      <a:pt x="1154" y="279"/>
                    </a:cubicBezTo>
                    <a:lnTo>
                      <a:pt x="1142" y="296"/>
                    </a:lnTo>
                    <a:cubicBezTo>
                      <a:pt x="1131" y="316"/>
                      <a:pt x="1121" y="336"/>
                      <a:pt x="1111" y="353"/>
                    </a:cubicBezTo>
                    <a:cubicBezTo>
                      <a:pt x="1101" y="380"/>
                      <a:pt x="1094" y="410"/>
                      <a:pt x="1091" y="437"/>
                    </a:cubicBezTo>
                    <a:cubicBezTo>
                      <a:pt x="1085" y="483"/>
                      <a:pt x="1088" y="531"/>
                      <a:pt x="1097" y="577"/>
                    </a:cubicBezTo>
                    <a:cubicBezTo>
                      <a:pt x="1108" y="624"/>
                      <a:pt x="1125" y="671"/>
                      <a:pt x="1151" y="714"/>
                    </a:cubicBezTo>
                    <a:cubicBezTo>
                      <a:pt x="1171" y="748"/>
                      <a:pt x="1191" y="784"/>
                      <a:pt x="1218" y="815"/>
                    </a:cubicBezTo>
                    <a:cubicBezTo>
                      <a:pt x="1251" y="861"/>
                      <a:pt x="1292" y="901"/>
                      <a:pt x="1335" y="942"/>
                    </a:cubicBezTo>
                    <a:cubicBezTo>
                      <a:pt x="1382" y="989"/>
                      <a:pt x="1435" y="1036"/>
                      <a:pt x="1492" y="1076"/>
                    </a:cubicBezTo>
                    <a:cubicBezTo>
                      <a:pt x="1539" y="1113"/>
                      <a:pt x="1593" y="1149"/>
                      <a:pt x="1639" y="1190"/>
                    </a:cubicBezTo>
                    <a:lnTo>
                      <a:pt x="1656" y="1206"/>
                    </a:lnTo>
                    <a:cubicBezTo>
                      <a:pt x="1643" y="1216"/>
                      <a:pt x="1626" y="1223"/>
                      <a:pt x="1606" y="1230"/>
                    </a:cubicBezTo>
                    <a:cubicBezTo>
                      <a:pt x="1566" y="1239"/>
                      <a:pt x="1523" y="1243"/>
                      <a:pt x="1483" y="1246"/>
                    </a:cubicBezTo>
                    <a:cubicBezTo>
                      <a:pt x="1429" y="1246"/>
                      <a:pt x="1382" y="1239"/>
                      <a:pt x="1329" y="1233"/>
                    </a:cubicBezTo>
                    <a:cubicBezTo>
                      <a:pt x="1278" y="1226"/>
                      <a:pt x="1228" y="1219"/>
                      <a:pt x="1174" y="1213"/>
                    </a:cubicBezTo>
                    <a:cubicBezTo>
                      <a:pt x="1125" y="1202"/>
                      <a:pt x="1071" y="1190"/>
                      <a:pt x="1021" y="1190"/>
                    </a:cubicBezTo>
                    <a:cubicBezTo>
                      <a:pt x="1009" y="1188"/>
                      <a:pt x="997" y="1188"/>
                      <a:pt x="985" y="1188"/>
                    </a:cubicBezTo>
                    <a:cubicBezTo>
                      <a:pt x="957" y="1188"/>
                      <a:pt x="929" y="1191"/>
                      <a:pt x="901" y="1193"/>
                    </a:cubicBezTo>
                    <a:lnTo>
                      <a:pt x="881" y="1196"/>
                    </a:lnTo>
                    <a:cubicBezTo>
                      <a:pt x="853" y="1199"/>
                      <a:pt x="820" y="1206"/>
                      <a:pt x="796" y="1216"/>
                    </a:cubicBezTo>
                    <a:cubicBezTo>
                      <a:pt x="753" y="1236"/>
                      <a:pt x="710" y="1263"/>
                      <a:pt x="673" y="1293"/>
                    </a:cubicBezTo>
                    <a:cubicBezTo>
                      <a:pt x="623" y="1337"/>
                      <a:pt x="583" y="1394"/>
                      <a:pt x="560" y="1454"/>
                    </a:cubicBezTo>
                    <a:lnTo>
                      <a:pt x="549" y="1477"/>
                    </a:lnTo>
                    <a:cubicBezTo>
                      <a:pt x="526" y="1544"/>
                      <a:pt x="523" y="1624"/>
                      <a:pt x="532" y="1694"/>
                    </a:cubicBezTo>
                    <a:cubicBezTo>
                      <a:pt x="546" y="1764"/>
                      <a:pt x="569" y="1835"/>
                      <a:pt x="600" y="1902"/>
                    </a:cubicBezTo>
                    <a:cubicBezTo>
                      <a:pt x="626" y="1962"/>
                      <a:pt x="663" y="2019"/>
                      <a:pt x="710" y="2065"/>
                    </a:cubicBezTo>
                    <a:cubicBezTo>
                      <a:pt x="730" y="2089"/>
                      <a:pt x="750" y="2113"/>
                      <a:pt x="773" y="2133"/>
                    </a:cubicBezTo>
                    <a:cubicBezTo>
                      <a:pt x="827" y="2179"/>
                      <a:pt x="881" y="2226"/>
                      <a:pt x="934" y="2269"/>
                    </a:cubicBezTo>
                    <a:cubicBezTo>
                      <a:pt x="1017" y="2333"/>
                      <a:pt x="1101" y="2397"/>
                      <a:pt x="1182" y="2467"/>
                    </a:cubicBezTo>
                    <a:cubicBezTo>
                      <a:pt x="1198" y="2484"/>
                      <a:pt x="1218" y="2504"/>
                      <a:pt x="1235" y="2524"/>
                    </a:cubicBezTo>
                    <a:cubicBezTo>
                      <a:pt x="1198" y="2557"/>
                      <a:pt x="1162" y="2587"/>
                      <a:pt x="1121" y="2618"/>
                    </a:cubicBezTo>
                    <a:cubicBezTo>
                      <a:pt x="1108" y="2624"/>
                      <a:pt x="1094" y="2627"/>
                      <a:pt x="1085" y="2634"/>
                    </a:cubicBezTo>
                    <a:cubicBezTo>
                      <a:pt x="1014" y="2650"/>
                      <a:pt x="947" y="2661"/>
                      <a:pt x="877" y="2667"/>
                    </a:cubicBezTo>
                    <a:cubicBezTo>
                      <a:pt x="827" y="2667"/>
                      <a:pt x="780" y="2661"/>
                      <a:pt x="730" y="2654"/>
                    </a:cubicBezTo>
                    <a:cubicBezTo>
                      <a:pt x="676" y="2647"/>
                      <a:pt x="623" y="2644"/>
                      <a:pt x="566" y="2641"/>
                    </a:cubicBezTo>
                    <a:cubicBezTo>
                      <a:pt x="521" y="2639"/>
                      <a:pt x="476" y="2636"/>
                      <a:pt x="431" y="2636"/>
                    </a:cubicBezTo>
                    <a:cubicBezTo>
                      <a:pt x="413" y="2636"/>
                      <a:pt x="394" y="2637"/>
                      <a:pt x="375" y="2638"/>
                    </a:cubicBezTo>
                    <a:cubicBezTo>
                      <a:pt x="245" y="2650"/>
                      <a:pt x="128" y="2718"/>
                      <a:pt x="64" y="2831"/>
                    </a:cubicBezTo>
                    <a:cubicBezTo>
                      <a:pt x="24" y="2902"/>
                      <a:pt x="1" y="2985"/>
                      <a:pt x="1" y="3065"/>
                    </a:cubicBezTo>
                    <a:cubicBezTo>
                      <a:pt x="1" y="3132"/>
                      <a:pt x="4" y="3196"/>
                      <a:pt x="21" y="3260"/>
                    </a:cubicBezTo>
                    <a:cubicBezTo>
                      <a:pt x="31" y="3293"/>
                      <a:pt x="41" y="3326"/>
                      <a:pt x="54" y="3363"/>
                    </a:cubicBezTo>
                    <a:cubicBezTo>
                      <a:pt x="71" y="3400"/>
                      <a:pt x="91" y="3433"/>
                      <a:pt x="114" y="3467"/>
                    </a:cubicBezTo>
                    <a:cubicBezTo>
                      <a:pt x="151" y="3521"/>
                      <a:pt x="205" y="3567"/>
                      <a:pt x="255" y="3610"/>
                    </a:cubicBezTo>
                    <a:cubicBezTo>
                      <a:pt x="319" y="3664"/>
                      <a:pt x="392" y="3708"/>
                      <a:pt x="462" y="3751"/>
                    </a:cubicBezTo>
                    <a:cubicBezTo>
                      <a:pt x="552" y="3811"/>
                      <a:pt x="646" y="3868"/>
                      <a:pt x="736" y="3928"/>
                    </a:cubicBezTo>
                    <a:cubicBezTo>
                      <a:pt x="760" y="3942"/>
                      <a:pt x="786" y="3950"/>
                      <a:pt x="814" y="3950"/>
                    </a:cubicBezTo>
                    <a:cubicBezTo>
                      <a:pt x="821" y="3950"/>
                      <a:pt x="829" y="3950"/>
                      <a:pt x="836" y="3948"/>
                    </a:cubicBezTo>
                    <a:cubicBezTo>
                      <a:pt x="870" y="3945"/>
                      <a:pt x="901" y="3925"/>
                      <a:pt x="921" y="3895"/>
                    </a:cubicBezTo>
                    <a:cubicBezTo>
                      <a:pt x="961" y="3838"/>
                      <a:pt x="950" y="3748"/>
                      <a:pt x="890" y="3711"/>
                    </a:cubicBezTo>
                    <a:cubicBezTo>
                      <a:pt x="793" y="3651"/>
                      <a:pt x="696" y="3590"/>
                      <a:pt x="603" y="3527"/>
                    </a:cubicBezTo>
                    <a:cubicBezTo>
                      <a:pt x="529" y="3480"/>
                      <a:pt x="459" y="3430"/>
                      <a:pt x="392" y="3377"/>
                    </a:cubicBezTo>
                    <a:cubicBezTo>
                      <a:pt x="365" y="3350"/>
                      <a:pt x="342" y="3323"/>
                      <a:pt x="322" y="3293"/>
                    </a:cubicBezTo>
                    <a:cubicBezTo>
                      <a:pt x="308" y="3266"/>
                      <a:pt x="299" y="3240"/>
                      <a:pt x="288" y="3212"/>
                    </a:cubicBezTo>
                    <a:cubicBezTo>
                      <a:pt x="279" y="3176"/>
                      <a:pt x="271" y="3143"/>
                      <a:pt x="268" y="3109"/>
                    </a:cubicBezTo>
                    <a:cubicBezTo>
                      <a:pt x="268" y="3082"/>
                      <a:pt x="271" y="3052"/>
                      <a:pt x="275" y="3025"/>
                    </a:cubicBezTo>
                    <a:cubicBezTo>
                      <a:pt x="279" y="3012"/>
                      <a:pt x="282" y="2999"/>
                      <a:pt x="288" y="2985"/>
                    </a:cubicBezTo>
                    <a:cubicBezTo>
                      <a:pt x="295" y="2976"/>
                      <a:pt x="302" y="2965"/>
                      <a:pt x="308" y="2955"/>
                    </a:cubicBezTo>
                    <a:lnTo>
                      <a:pt x="328" y="2939"/>
                    </a:lnTo>
                    <a:lnTo>
                      <a:pt x="352" y="2928"/>
                    </a:lnTo>
                    <a:cubicBezTo>
                      <a:pt x="369" y="2925"/>
                      <a:pt x="385" y="2922"/>
                      <a:pt x="402" y="2922"/>
                    </a:cubicBezTo>
                    <a:cubicBezTo>
                      <a:pt x="449" y="2922"/>
                      <a:pt x="495" y="2925"/>
                      <a:pt x="543" y="2931"/>
                    </a:cubicBezTo>
                    <a:cubicBezTo>
                      <a:pt x="596" y="2935"/>
                      <a:pt x="649" y="2942"/>
                      <a:pt x="706" y="2948"/>
                    </a:cubicBezTo>
                    <a:cubicBezTo>
                      <a:pt x="760" y="2959"/>
                      <a:pt x="813" y="2965"/>
                      <a:pt x="870" y="2965"/>
                    </a:cubicBezTo>
                    <a:cubicBezTo>
                      <a:pt x="934" y="2965"/>
                      <a:pt x="1001" y="2955"/>
                      <a:pt x="1068" y="2948"/>
                    </a:cubicBezTo>
                    <a:cubicBezTo>
                      <a:pt x="1094" y="2945"/>
                      <a:pt x="1121" y="2942"/>
                      <a:pt x="1148" y="2935"/>
                    </a:cubicBezTo>
                    <a:cubicBezTo>
                      <a:pt x="1198" y="2925"/>
                      <a:pt x="1245" y="2905"/>
                      <a:pt x="1295" y="2878"/>
                    </a:cubicBezTo>
                    <a:cubicBezTo>
                      <a:pt x="1355" y="2845"/>
                      <a:pt x="1412" y="2805"/>
                      <a:pt x="1466" y="2758"/>
                    </a:cubicBezTo>
                    <a:cubicBezTo>
                      <a:pt x="1492" y="2731"/>
                      <a:pt x="1519" y="2701"/>
                      <a:pt x="1536" y="2671"/>
                    </a:cubicBezTo>
                    <a:cubicBezTo>
                      <a:pt x="1549" y="2650"/>
                      <a:pt x="1559" y="2627"/>
                      <a:pt x="1569" y="2607"/>
                    </a:cubicBezTo>
                    <a:cubicBezTo>
                      <a:pt x="1576" y="2587"/>
                      <a:pt x="1579" y="2564"/>
                      <a:pt x="1583" y="2541"/>
                    </a:cubicBezTo>
                    <a:cubicBezTo>
                      <a:pt x="1586" y="2520"/>
                      <a:pt x="1583" y="2487"/>
                      <a:pt x="1583" y="2474"/>
                    </a:cubicBezTo>
                    <a:cubicBezTo>
                      <a:pt x="1579" y="2450"/>
                      <a:pt x="1573" y="2430"/>
                      <a:pt x="1566" y="2406"/>
                    </a:cubicBezTo>
                    <a:cubicBezTo>
                      <a:pt x="1549" y="2363"/>
                      <a:pt x="1523" y="2323"/>
                      <a:pt x="1495" y="2286"/>
                    </a:cubicBezTo>
                    <a:cubicBezTo>
                      <a:pt x="1452" y="2223"/>
                      <a:pt x="1389" y="2166"/>
                      <a:pt x="1332" y="2113"/>
                    </a:cubicBezTo>
                    <a:cubicBezTo>
                      <a:pt x="1235" y="2022"/>
                      <a:pt x="1125" y="1945"/>
                      <a:pt x="1024" y="1858"/>
                    </a:cubicBezTo>
                    <a:cubicBezTo>
                      <a:pt x="997" y="1828"/>
                      <a:pt x="971" y="1801"/>
                      <a:pt x="947" y="1772"/>
                    </a:cubicBezTo>
                    <a:cubicBezTo>
                      <a:pt x="930" y="1735"/>
                      <a:pt x="914" y="1701"/>
                      <a:pt x="901" y="1664"/>
                    </a:cubicBezTo>
                    <a:cubicBezTo>
                      <a:pt x="897" y="1647"/>
                      <a:pt x="893" y="1631"/>
                      <a:pt x="890" y="1611"/>
                    </a:cubicBezTo>
                    <a:lnTo>
                      <a:pt x="890" y="1591"/>
                    </a:lnTo>
                    <a:lnTo>
                      <a:pt x="897" y="1581"/>
                    </a:lnTo>
                    <a:lnTo>
                      <a:pt x="907" y="1560"/>
                    </a:lnTo>
                    <a:lnTo>
                      <a:pt x="927" y="1547"/>
                    </a:lnTo>
                    <a:cubicBezTo>
                      <a:pt x="937" y="1544"/>
                      <a:pt x="947" y="1544"/>
                      <a:pt x="957" y="1540"/>
                    </a:cubicBezTo>
                    <a:cubicBezTo>
                      <a:pt x="1004" y="1544"/>
                      <a:pt x="1051" y="1547"/>
                      <a:pt x="1097" y="1554"/>
                    </a:cubicBezTo>
                    <a:cubicBezTo>
                      <a:pt x="1148" y="1560"/>
                      <a:pt x="1202" y="1567"/>
                      <a:pt x="1255" y="1574"/>
                    </a:cubicBezTo>
                    <a:cubicBezTo>
                      <a:pt x="1308" y="1581"/>
                      <a:pt x="1362" y="1594"/>
                      <a:pt x="1415" y="1594"/>
                    </a:cubicBezTo>
                    <a:cubicBezTo>
                      <a:pt x="1427" y="1595"/>
                      <a:pt x="1438" y="1595"/>
                      <a:pt x="1450" y="1595"/>
                    </a:cubicBezTo>
                    <a:cubicBezTo>
                      <a:pt x="1506" y="1595"/>
                      <a:pt x="1564" y="1589"/>
                      <a:pt x="1619" y="1577"/>
                    </a:cubicBezTo>
                    <a:cubicBezTo>
                      <a:pt x="1656" y="1571"/>
                      <a:pt x="1690" y="1557"/>
                      <a:pt x="1727" y="1544"/>
                    </a:cubicBezTo>
                    <a:cubicBezTo>
                      <a:pt x="1767" y="1531"/>
                      <a:pt x="1800" y="1511"/>
                      <a:pt x="1837" y="1487"/>
                    </a:cubicBezTo>
                    <a:cubicBezTo>
                      <a:pt x="1857" y="1474"/>
                      <a:pt x="1877" y="1460"/>
                      <a:pt x="1897" y="1443"/>
                    </a:cubicBezTo>
                    <a:cubicBezTo>
                      <a:pt x="1937" y="1410"/>
                      <a:pt x="1967" y="1366"/>
                      <a:pt x="1988" y="1316"/>
                    </a:cubicBezTo>
                    <a:cubicBezTo>
                      <a:pt x="1994" y="1296"/>
                      <a:pt x="1997" y="1263"/>
                      <a:pt x="2000" y="1243"/>
                    </a:cubicBezTo>
                    <a:cubicBezTo>
                      <a:pt x="2004" y="1210"/>
                      <a:pt x="2000" y="1176"/>
                      <a:pt x="1991" y="1145"/>
                    </a:cubicBezTo>
                    <a:cubicBezTo>
                      <a:pt x="1984" y="1122"/>
                      <a:pt x="1980" y="1105"/>
                      <a:pt x="1971" y="1085"/>
                    </a:cubicBezTo>
                    <a:cubicBezTo>
                      <a:pt x="1960" y="1065"/>
                      <a:pt x="1944" y="1045"/>
                      <a:pt x="1931" y="1025"/>
                    </a:cubicBezTo>
                    <a:cubicBezTo>
                      <a:pt x="1917" y="1009"/>
                      <a:pt x="1900" y="992"/>
                      <a:pt x="1887" y="975"/>
                    </a:cubicBezTo>
                    <a:cubicBezTo>
                      <a:pt x="1857" y="942"/>
                      <a:pt x="1827" y="912"/>
                      <a:pt x="1793" y="881"/>
                    </a:cubicBezTo>
                    <a:cubicBezTo>
                      <a:pt x="1750" y="841"/>
                      <a:pt x="1703" y="801"/>
                      <a:pt x="1656" y="761"/>
                    </a:cubicBezTo>
                    <a:cubicBezTo>
                      <a:pt x="1643" y="748"/>
                      <a:pt x="1626" y="735"/>
                      <a:pt x="1613" y="721"/>
                    </a:cubicBezTo>
                    <a:cubicBezTo>
                      <a:pt x="1556" y="668"/>
                      <a:pt x="1506" y="614"/>
                      <a:pt x="1463" y="554"/>
                    </a:cubicBezTo>
                    <a:cubicBezTo>
                      <a:pt x="1452" y="534"/>
                      <a:pt x="1443" y="517"/>
                      <a:pt x="1435" y="497"/>
                    </a:cubicBezTo>
                    <a:lnTo>
                      <a:pt x="1432" y="477"/>
                    </a:lnTo>
                    <a:lnTo>
                      <a:pt x="1435" y="477"/>
                    </a:lnTo>
                    <a:lnTo>
                      <a:pt x="1455" y="467"/>
                    </a:lnTo>
                    <a:lnTo>
                      <a:pt x="1459" y="467"/>
                    </a:lnTo>
                    <a:cubicBezTo>
                      <a:pt x="1486" y="467"/>
                      <a:pt x="1516" y="470"/>
                      <a:pt x="1543" y="474"/>
                    </a:cubicBezTo>
                    <a:cubicBezTo>
                      <a:pt x="1576" y="477"/>
                      <a:pt x="1613" y="477"/>
                      <a:pt x="1646" y="480"/>
                    </a:cubicBezTo>
                    <a:cubicBezTo>
                      <a:pt x="1719" y="487"/>
                      <a:pt x="1790" y="507"/>
                      <a:pt x="1860" y="514"/>
                    </a:cubicBezTo>
                    <a:cubicBezTo>
                      <a:pt x="1871" y="515"/>
                      <a:pt x="1883" y="515"/>
                      <a:pt x="1894" y="515"/>
                    </a:cubicBezTo>
                    <a:cubicBezTo>
                      <a:pt x="1982" y="515"/>
                      <a:pt x="2068" y="494"/>
                      <a:pt x="2151" y="467"/>
                    </a:cubicBezTo>
                    <a:cubicBezTo>
                      <a:pt x="2185" y="454"/>
                      <a:pt x="2221" y="440"/>
                      <a:pt x="2255" y="423"/>
                    </a:cubicBezTo>
                    <a:cubicBezTo>
                      <a:pt x="2289" y="410"/>
                      <a:pt x="2318" y="387"/>
                      <a:pt x="2349" y="367"/>
                    </a:cubicBezTo>
                    <a:cubicBezTo>
                      <a:pt x="2358" y="360"/>
                      <a:pt x="2366" y="353"/>
                      <a:pt x="2372" y="343"/>
                    </a:cubicBezTo>
                    <a:cubicBezTo>
                      <a:pt x="2398" y="323"/>
                      <a:pt x="2415" y="296"/>
                      <a:pt x="2429" y="263"/>
                    </a:cubicBezTo>
                    <a:cubicBezTo>
                      <a:pt x="2449" y="222"/>
                      <a:pt x="2449" y="179"/>
                      <a:pt x="2446" y="136"/>
                    </a:cubicBezTo>
                    <a:cubicBezTo>
                      <a:pt x="2439" y="79"/>
                      <a:pt x="2392" y="29"/>
                      <a:pt x="2338" y="9"/>
                    </a:cubicBezTo>
                    <a:cubicBezTo>
                      <a:pt x="2322" y="3"/>
                      <a:pt x="2305" y="1"/>
                      <a:pt x="22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834672" y="3644248"/>
                <a:ext cx="106705" cy="83716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46" extrusionOk="0">
                    <a:moveTo>
                      <a:pt x="218" y="1"/>
                    </a:moveTo>
                    <a:cubicBezTo>
                      <a:pt x="98" y="1"/>
                      <a:pt x="0" y="118"/>
                      <a:pt x="7" y="235"/>
                    </a:cubicBezTo>
                    <a:cubicBezTo>
                      <a:pt x="7" y="292"/>
                      <a:pt x="34" y="345"/>
                      <a:pt x="78" y="385"/>
                    </a:cubicBezTo>
                    <a:cubicBezTo>
                      <a:pt x="121" y="429"/>
                      <a:pt x="178" y="446"/>
                      <a:pt x="238" y="446"/>
                    </a:cubicBezTo>
                    <a:cubicBezTo>
                      <a:pt x="358" y="446"/>
                      <a:pt x="452" y="329"/>
                      <a:pt x="448" y="212"/>
                    </a:cubicBezTo>
                    <a:cubicBezTo>
                      <a:pt x="445" y="155"/>
                      <a:pt x="419" y="101"/>
                      <a:pt x="379" y="61"/>
                    </a:cubicBezTo>
                    <a:cubicBezTo>
                      <a:pt x="335" y="18"/>
                      <a:pt x="278" y="1"/>
                      <a:pt x="2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778361" y="4605715"/>
                <a:ext cx="219336" cy="353723"/>
              </a:xfrm>
              <a:custGeom>
                <a:avLst/>
                <a:gdLst/>
                <a:ahLst/>
                <a:cxnLst/>
                <a:rect l="l" t="t" r="r" b="b"/>
                <a:pathLst>
                  <a:path w="2450" h="3951" extrusionOk="0">
                    <a:moveTo>
                      <a:pt x="1707" y="1170"/>
                    </a:moveTo>
                    <a:lnTo>
                      <a:pt x="1703" y="1179"/>
                    </a:lnTo>
                    <a:lnTo>
                      <a:pt x="1699" y="1179"/>
                    </a:lnTo>
                    <a:lnTo>
                      <a:pt x="1707" y="1170"/>
                    </a:lnTo>
                    <a:close/>
                    <a:moveTo>
                      <a:pt x="2288" y="1"/>
                    </a:moveTo>
                    <a:cubicBezTo>
                      <a:pt x="2254" y="1"/>
                      <a:pt x="2219" y="12"/>
                      <a:pt x="2188" y="32"/>
                    </a:cubicBezTo>
                    <a:cubicBezTo>
                      <a:pt x="2171" y="42"/>
                      <a:pt x="2151" y="55"/>
                      <a:pt x="2131" y="69"/>
                    </a:cubicBezTo>
                    <a:cubicBezTo>
                      <a:pt x="2085" y="96"/>
                      <a:pt x="2031" y="116"/>
                      <a:pt x="1977" y="133"/>
                    </a:cubicBezTo>
                    <a:cubicBezTo>
                      <a:pt x="1951" y="139"/>
                      <a:pt x="1924" y="146"/>
                      <a:pt x="1894" y="149"/>
                    </a:cubicBezTo>
                    <a:cubicBezTo>
                      <a:pt x="1850" y="146"/>
                      <a:pt x="1807" y="142"/>
                      <a:pt x="1764" y="136"/>
                    </a:cubicBezTo>
                    <a:cubicBezTo>
                      <a:pt x="1710" y="129"/>
                      <a:pt x="1656" y="126"/>
                      <a:pt x="1599" y="122"/>
                    </a:cubicBezTo>
                    <a:lnTo>
                      <a:pt x="1526" y="122"/>
                    </a:lnTo>
                    <a:cubicBezTo>
                      <a:pt x="1516" y="119"/>
                      <a:pt x="1503" y="119"/>
                      <a:pt x="1489" y="119"/>
                    </a:cubicBezTo>
                    <a:cubicBezTo>
                      <a:pt x="1472" y="122"/>
                      <a:pt x="1452" y="122"/>
                      <a:pt x="1435" y="122"/>
                    </a:cubicBezTo>
                    <a:cubicBezTo>
                      <a:pt x="1406" y="126"/>
                      <a:pt x="1378" y="133"/>
                      <a:pt x="1349" y="142"/>
                    </a:cubicBezTo>
                    <a:cubicBezTo>
                      <a:pt x="1325" y="149"/>
                      <a:pt x="1302" y="159"/>
                      <a:pt x="1278" y="173"/>
                    </a:cubicBezTo>
                    <a:cubicBezTo>
                      <a:pt x="1255" y="186"/>
                      <a:pt x="1235" y="202"/>
                      <a:pt x="1211" y="219"/>
                    </a:cubicBezTo>
                    <a:cubicBezTo>
                      <a:pt x="1188" y="236"/>
                      <a:pt x="1171" y="259"/>
                      <a:pt x="1154" y="279"/>
                    </a:cubicBezTo>
                    <a:lnTo>
                      <a:pt x="1142" y="296"/>
                    </a:lnTo>
                    <a:cubicBezTo>
                      <a:pt x="1131" y="316"/>
                      <a:pt x="1121" y="336"/>
                      <a:pt x="1111" y="353"/>
                    </a:cubicBezTo>
                    <a:cubicBezTo>
                      <a:pt x="1101" y="380"/>
                      <a:pt x="1094" y="410"/>
                      <a:pt x="1091" y="437"/>
                    </a:cubicBezTo>
                    <a:cubicBezTo>
                      <a:pt x="1085" y="483"/>
                      <a:pt x="1088" y="531"/>
                      <a:pt x="1097" y="577"/>
                    </a:cubicBezTo>
                    <a:cubicBezTo>
                      <a:pt x="1108" y="624"/>
                      <a:pt x="1125" y="671"/>
                      <a:pt x="1151" y="714"/>
                    </a:cubicBezTo>
                    <a:cubicBezTo>
                      <a:pt x="1171" y="748"/>
                      <a:pt x="1191" y="784"/>
                      <a:pt x="1218" y="815"/>
                    </a:cubicBezTo>
                    <a:cubicBezTo>
                      <a:pt x="1251" y="861"/>
                      <a:pt x="1292" y="901"/>
                      <a:pt x="1335" y="942"/>
                    </a:cubicBezTo>
                    <a:cubicBezTo>
                      <a:pt x="1382" y="989"/>
                      <a:pt x="1435" y="1036"/>
                      <a:pt x="1492" y="1076"/>
                    </a:cubicBezTo>
                    <a:cubicBezTo>
                      <a:pt x="1539" y="1113"/>
                      <a:pt x="1593" y="1149"/>
                      <a:pt x="1639" y="1190"/>
                    </a:cubicBezTo>
                    <a:lnTo>
                      <a:pt x="1656" y="1206"/>
                    </a:lnTo>
                    <a:cubicBezTo>
                      <a:pt x="1643" y="1216"/>
                      <a:pt x="1626" y="1223"/>
                      <a:pt x="1606" y="1230"/>
                    </a:cubicBezTo>
                    <a:cubicBezTo>
                      <a:pt x="1566" y="1239"/>
                      <a:pt x="1523" y="1243"/>
                      <a:pt x="1483" y="1246"/>
                    </a:cubicBezTo>
                    <a:cubicBezTo>
                      <a:pt x="1429" y="1246"/>
                      <a:pt x="1382" y="1239"/>
                      <a:pt x="1329" y="1233"/>
                    </a:cubicBezTo>
                    <a:cubicBezTo>
                      <a:pt x="1278" y="1226"/>
                      <a:pt x="1228" y="1219"/>
                      <a:pt x="1174" y="1213"/>
                    </a:cubicBezTo>
                    <a:cubicBezTo>
                      <a:pt x="1125" y="1202"/>
                      <a:pt x="1071" y="1190"/>
                      <a:pt x="1021" y="1190"/>
                    </a:cubicBezTo>
                    <a:cubicBezTo>
                      <a:pt x="1009" y="1188"/>
                      <a:pt x="997" y="1188"/>
                      <a:pt x="985" y="1188"/>
                    </a:cubicBezTo>
                    <a:cubicBezTo>
                      <a:pt x="957" y="1188"/>
                      <a:pt x="929" y="1191"/>
                      <a:pt x="901" y="1193"/>
                    </a:cubicBezTo>
                    <a:lnTo>
                      <a:pt x="881" y="1196"/>
                    </a:lnTo>
                    <a:cubicBezTo>
                      <a:pt x="853" y="1199"/>
                      <a:pt x="820" y="1206"/>
                      <a:pt x="796" y="1216"/>
                    </a:cubicBezTo>
                    <a:cubicBezTo>
                      <a:pt x="753" y="1236"/>
                      <a:pt x="710" y="1263"/>
                      <a:pt x="673" y="1293"/>
                    </a:cubicBezTo>
                    <a:cubicBezTo>
                      <a:pt x="623" y="1337"/>
                      <a:pt x="583" y="1394"/>
                      <a:pt x="560" y="1454"/>
                    </a:cubicBezTo>
                    <a:lnTo>
                      <a:pt x="549" y="1477"/>
                    </a:lnTo>
                    <a:cubicBezTo>
                      <a:pt x="526" y="1544"/>
                      <a:pt x="523" y="1624"/>
                      <a:pt x="532" y="1694"/>
                    </a:cubicBezTo>
                    <a:cubicBezTo>
                      <a:pt x="546" y="1764"/>
                      <a:pt x="569" y="1835"/>
                      <a:pt x="600" y="1902"/>
                    </a:cubicBezTo>
                    <a:cubicBezTo>
                      <a:pt x="626" y="1962"/>
                      <a:pt x="663" y="2019"/>
                      <a:pt x="710" y="2065"/>
                    </a:cubicBezTo>
                    <a:cubicBezTo>
                      <a:pt x="730" y="2089"/>
                      <a:pt x="750" y="2113"/>
                      <a:pt x="773" y="2133"/>
                    </a:cubicBezTo>
                    <a:cubicBezTo>
                      <a:pt x="827" y="2179"/>
                      <a:pt x="881" y="2226"/>
                      <a:pt x="934" y="2269"/>
                    </a:cubicBezTo>
                    <a:cubicBezTo>
                      <a:pt x="1017" y="2333"/>
                      <a:pt x="1101" y="2397"/>
                      <a:pt x="1182" y="2467"/>
                    </a:cubicBezTo>
                    <a:cubicBezTo>
                      <a:pt x="1198" y="2484"/>
                      <a:pt x="1218" y="2504"/>
                      <a:pt x="1235" y="2524"/>
                    </a:cubicBezTo>
                    <a:cubicBezTo>
                      <a:pt x="1198" y="2557"/>
                      <a:pt x="1162" y="2587"/>
                      <a:pt x="1121" y="2618"/>
                    </a:cubicBezTo>
                    <a:cubicBezTo>
                      <a:pt x="1108" y="2624"/>
                      <a:pt x="1094" y="2627"/>
                      <a:pt x="1085" y="2634"/>
                    </a:cubicBezTo>
                    <a:cubicBezTo>
                      <a:pt x="1014" y="2650"/>
                      <a:pt x="947" y="2661"/>
                      <a:pt x="877" y="2667"/>
                    </a:cubicBezTo>
                    <a:cubicBezTo>
                      <a:pt x="827" y="2667"/>
                      <a:pt x="780" y="2661"/>
                      <a:pt x="730" y="2654"/>
                    </a:cubicBezTo>
                    <a:cubicBezTo>
                      <a:pt x="676" y="2647"/>
                      <a:pt x="623" y="2644"/>
                      <a:pt x="566" y="2641"/>
                    </a:cubicBezTo>
                    <a:cubicBezTo>
                      <a:pt x="521" y="2639"/>
                      <a:pt x="476" y="2636"/>
                      <a:pt x="431" y="2636"/>
                    </a:cubicBezTo>
                    <a:cubicBezTo>
                      <a:pt x="413" y="2636"/>
                      <a:pt x="394" y="2637"/>
                      <a:pt x="375" y="2638"/>
                    </a:cubicBezTo>
                    <a:cubicBezTo>
                      <a:pt x="245" y="2650"/>
                      <a:pt x="128" y="2718"/>
                      <a:pt x="64" y="2831"/>
                    </a:cubicBezTo>
                    <a:cubicBezTo>
                      <a:pt x="24" y="2902"/>
                      <a:pt x="1" y="2985"/>
                      <a:pt x="1" y="3065"/>
                    </a:cubicBezTo>
                    <a:cubicBezTo>
                      <a:pt x="1" y="3132"/>
                      <a:pt x="4" y="3196"/>
                      <a:pt x="21" y="3260"/>
                    </a:cubicBezTo>
                    <a:cubicBezTo>
                      <a:pt x="31" y="3293"/>
                      <a:pt x="41" y="3326"/>
                      <a:pt x="54" y="3363"/>
                    </a:cubicBezTo>
                    <a:cubicBezTo>
                      <a:pt x="71" y="3400"/>
                      <a:pt x="91" y="3433"/>
                      <a:pt x="114" y="3467"/>
                    </a:cubicBezTo>
                    <a:cubicBezTo>
                      <a:pt x="151" y="3521"/>
                      <a:pt x="205" y="3567"/>
                      <a:pt x="255" y="3610"/>
                    </a:cubicBezTo>
                    <a:cubicBezTo>
                      <a:pt x="319" y="3664"/>
                      <a:pt x="392" y="3708"/>
                      <a:pt x="462" y="3751"/>
                    </a:cubicBezTo>
                    <a:cubicBezTo>
                      <a:pt x="552" y="3811"/>
                      <a:pt x="646" y="3868"/>
                      <a:pt x="736" y="3928"/>
                    </a:cubicBezTo>
                    <a:cubicBezTo>
                      <a:pt x="760" y="3942"/>
                      <a:pt x="786" y="3950"/>
                      <a:pt x="814" y="3950"/>
                    </a:cubicBezTo>
                    <a:cubicBezTo>
                      <a:pt x="821" y="3950"/>
                      <a:pt x="829" y="3950"/>
                      <a:pt x="836" y="3948"/>
                    </a:cubicBezTo>
                    <a:cubicBezTo>
                      <a:pt x="870" y="3945"/>
                      <a:pt x="901" y="3925"/>
                      <a:pt x="921" y="3895"/>
                    </a:cubicBezTo>
                    <a:cubicBezTo>
                      <a:pt x="961" y="3838"/>
                      <a:pt x="950" y="3748"/>
                      <a:pt x="890" y="3711"/>
                    </a:cubicBezTo>
                    <a:cubicBezTo>
                      <a:pt x="793" y="3651"/>
                      <a:pt x="696" y="3590"/>
                      <a:pt x="603" y="3527"/>
                    </a:cubicBezTo>
                    <a:cubicBezTo>
                      <a:pt x="529" y="3480"/>
                      <a:pt x="459" y="3430"/>
                      <a:pt x="392" y="3377"/>
                    </a:cubicBezTo>
                    <a:cubicBezTo>
                      <a:pt x="365" y="3350"/>
                      <a:pt x="342" y="3323"/>
                      <a:pt x="322" y="3293"/>
                    </a:cubicBezTo>
                    <a:cubicBezTo>
                      <a:pt x="308" y="3266"/>
                      <a:pt x="299" y="3240"/>
                      <a:pt x="288" y="3212"/>
                    </a:cubicBezTo>
                    <a:cubicBezTo>
                      <a:pt x="279" y="3176"/>
                      <a:pt x="271" y="3143"/>
                      <a:pt x="268" y="3109"/>
                    </a:cubicBezTo>
                    <a:cubicBezTo>
                      <a:pt x="268" y="3082"/>
                      <a:pt x="271" y="3052"/>
                      <a:pt x="275" y="3025"/>
                    </a:cubicBezTo>
                    <a:cubicBezTo>
                      <a:pt x="279" y="3012"/>
                      <a:pt x="282" y="2999"/>
                      <a:pt x="288" y="2985"/>
                    </a:cubicBezTo>
                    <a:cubicBezTo>
                      <a:pt x="295" y="2976"/>
                      <a:pt x="302" y="2965"/>
                      <a:pt x="308" y="2955"/>
                    </a:cubicBezTo>
                    <a:lnTo>
                      <a:pt x="328" y="2939"/>
                    </a:lnTo>
                    <a:lnTo>
                      <a:pt x="352" y="2928"/>
                    </a:lnTo>
                    <a:cubicBezTo>
                      <a:pt x="369" y="2925"/>
                      <a:pt x="385" y="2922"/>
                      <a:pt x="402" y="2922"/>
                    </a:cubicBezTo>
                    <a:cubicBezTo>
                      <a:pt x="449" y="2922"/>
                      <a:pt x="495" y="2925"/>
                      <a:pt x="543" y="2931"/>
                    </a:cubicBezTo>
                    <a:cubicBezTo>
                      <a:pt x="596" y="2935"/>
                      <a:pt x="649" y="2942"/>
                      <a:pt x="706" y="2948"/>
                    </a:cubicBezTo>
                    <a:cubicBezTo>
                      <a:pt x="760" y="2959"/>
                      <a:pt x="813" y="2965"/>
                      <a:pt x="870" y="2965"/>
                    </a:cubicBezTo>
                    <a:cubicBezTo>
                      <a:pt x="934" y="2965"/>
                      <a:pt x="1001" y="2955"/>
                      <a:pt x="1068" y="2948"/>
                    </a:cubicBezTo>
                    <a:cubicBezTo>
                      <a:pt x="1094" y="2945"/>
                      <a:pt x="1121" y="2942"/>
                      <a:pt x="1148" y="2935"/>
                    </a:cubicBezTo>
                    <a:cubicBezTo>
                      <a:pt x="1198" y="2925"/>
                      <a:pt x="1245" y="2905"/>
                      <a:pt x="1295" y="2878"/>
                    </a:cubicBezTo>
                    <a:cubicBezTo>
                      <a:pt x="1355" y="2845"/>
                      <a:pt x="1412" y="2805"/>
                      <a:pt x="1466" y="2758"/>
                    </a:cubicBezTo>
                    <a:cubicBezTo>
                      <a:pt x="1492" y="2731"/>
                      <a:pt x="1519" y="2701"/>
                      <a:pt x="1536" y="2671"/>
                    </a:cubicBezTo>
                    <a:cubicBezTo>
                      <a:pt x="1549" y="2650"/>
                      <a:pt x="1559" y="2627"/>
                      <a:pt x="1569" y="2607"/>
                    </a:cubicBezTo>
                    <a:cubicBezTo>
                      <a:pt x="1576" y="2587"/>
                      <a:pt x="1579" y="2564"/>
                      <a:pt x="1583" y="2541"/>
                    </a:cubicBezTo>
                    <a:cubicBezTo>
                      <a:pt x="1586" y="2520"/>
                      <a:pt x="1583" y="2487"/>
                      <a:pt x="1583" y="2474"/>
                    </a:cubicBezTo>
                    <a:cubicBezTo>
                      <a:pt x="1579" y="2450"/>
                      <a:pt x="1573" y="2430"/>
                      <a:pt x="1566" y="2406"/>
                    </a:cubicBezTo>
                    <a:cubicBezTo>
                      <a:pt x="1549" y="2363"/>
                      <a:pt x="1523" y="2323"/>
                      <a:pt x="1495" y="2286"/>
                    </a:cubicBezTo>
                    <a:cubicBezTo>
                      <a:pt x="1452" y="2223"/>
                      <a:pt x="1389" y="2166"/>
                      <a:pt x="1332" y="2113"/>
                    </a:cubicBezTo>
                    <a:cubicBezTo>
                      <a:pt x="1235" y="2022"/>
                      <a:pt x="1125" y="1945"/>
                      <a:pt x="1024" y="1858"/>
                    </a:cubicBezTo>
                    <a:cubicBezTo>
                      <a:pt x="997" y="1828"/>
                      <a:pt x="971" y="1801"/>
                      <a:pt x="947" y="1772"/>
                    </a:cubicBezTo>
                    <a:cubicBezTo>
                      <a:pt x="930" y="1735"/>
                      <a:pt x="914" y="1701"/>
                      <a:pt x="901" y="1664"/>
                    </a:cubicBezTo>
                    <a:cubicBezTo>
                      <a:pt x="897" y="1647"/>
                      <a:pt x="893" y="1631"/>
                      <a:pt x="890" y="1611"/>
                    </a:cubicBezTo>
                    <a:lnTo>
                      <a:pt x="890" y="1591"/>
                    </a:lnTo>
                    <a:lnTo>
                      <a:pt x="897" y="1581"/>
                    </a:lnTo>
                    <a:lnTo>
                      <a:pt x="907" y="1560"/>
                    </a:lnTo>
                    <a:lnTo>
                      <a:pt x="927" y="1547"/>
                    </a:lnTo>
                    <a:cubicBezTo>
                      <a:pt x="937" y="1544"/>
                      <a:pt x="947" y="1544"/>
                      <a:pt x="957" y="1540"/>
                    </a:cubicBezTo>
                    <a:cubicBezTo>
                      <a:pt x="1004" y="1544"/>
                      <a:pt x="1051" y="1547"/>
                      <a:pt x="1097" y="1554"/>
                    </a:cubicBezTo>
                    <a:cubicBezTo>
                      <a:pt x="1148" y="1560"/>
                      <a:pt x="1202" y="1567"/>
                      <a:pt x="1255" y="1574"/>
                    </a:cubicBezTo>
                    <a:cubicBezTo>
                      <a:pt x="1308" y="1581"/>
                      <a:pt x="1362" y="1594"/>
                      <a:pt x="1415" y="1594"/>
                    </a:cubicBezTo>
                    <a:cubicBezTo>
                      <a:pt x="1427" y="1595"/>
                      <a:pt x="1438" y="1595"/>
                      <a:pt x="1450" y="1595"/>
                    </a:cubicBezTo>
                    <a:cubicBezTo>
                      <a:pt x="1506" y="1595"/>
                      <a:pt x="1564" y="1589"/>
                      <a:pt x="1619" y="1577"/>
                    </a:cubicBezTo>
                    <a:cubicBezTo>
                      <a:pt x="1656" y="1571"/>
                      <a:pt x="1690" y="1557"/>
                      <a:pt x="1727" y="1544"/>
                    </a:cubicBezTo>
                    <a:cubicBezTo>
                      <a:pt x="1767" y="1531"/>
                      <a:pt x="1800" y="1511"/>
                      <a:pt x="1837" y="1487"/>
                    </a:cubicBezTo>
                    <a:cubicBezTo>
                      <a:pt x="1857" y="1474"/>
                      <a:pt x="1877" y="1460"/>
                      <a:pt x="1897" y="1443"/>
                    </a:cubicBezTo>
                    <a:cubicBezTo>
                      <a:pt x="1937" y="1410"/>
                      <a:pt x="1967" y="1366"/>
                      <a:pt x="1988" y="1316"/>
                    </a:cubicBezTo>
                    <a:cubicBezTo>
                      <a:pt x="1994" y="1296"/>
                      <a:pt x="1997" y="1263"/>
                      <a:pt x="2000" y="1243"/>
                    </a:cubicBezTo>
                    <a:cubicBezTo>
                      <a:pt x="2004" y="1210"/>
                      <a:pt x="2000" y="1176"/>
                      <a:pt x="1991" y="1145"/>
                    </a:cubicBezTo>
                    <a:cubicBezTo>
                      <a:pt x="1984" y="1122"/>
                      <a:pt x="1980" y="1105"/>
                      <a:pt x="1971" y="1085"/>
                    </a:cubicBezTo>
                    <a:cubicBezTo>
                      <a:pt x="1960" y="1065"/>
                      <a:pt x="1944" y="1045"/>
                      <a:pt x="1931" y="1025"/>
                    </a:cubicBezTo>
                    <a:cubicBezTo>
                      <a:pt x="1917" y="1009"/>
                      <a:pt x="1900" y="992"/>
                      <a:pt x="1887" y="975"/>
                    </a:cubicBezTo>
                    <a:cubicBezTo>
                      <a:pt x="1857" y="942"/>
                      <a:pt x="1827" y="912"/>
                      <a:pt x="1793" y="881"/>
                    </a:cubicBezTo>
                    <a:cubicBezTo>
                      <a:pt x="1750" y="841"/>
                      <a:pt x="1703" y="801"/>
                      <a:pt x="1656" y="761"/>
                    </a:cubicBezTo>
                    <a:cubicBezTo>
                      <a:pt x="1643" y="748"/>
                      <a:pt x="1626" y="735"/>
                      <a:pt x="1613" y="721"/>
                    </a:cubicBezTo>
                    <a:cubicBezTo>
                      <a:pt x="1556" y="668"/>
                      <a:pt x="1506" y="614"/>
                      <a:pt x="1463" y="554"/>
                    </a:cubicBezTo>
                    <a:cubicBezTo>
                      <a:pt x="1452" y="534"/>
                      <a:pt x="1443" y="517"/>
                      <a:pt x="1435" y="497"/>
                    </a:cubicBezTo>
                    <a:lnTo>
                      <a:pt x="1432" y="477"/>
                    </a:lnTo>
                    <a:lnTo>
                      <a:pt x="1435" y="477"/>
                    </a:lnTo>
                    <a:lnTo>
                      <a:pt x="1455" y="467"/>
                    </a:lnTo>
                    <a:lnTo>
                      <a:pt x="1459" y="467"/>
                    </a:lnTo>
                    <a:cubicBezTo>
                      <a:pt x="1486" y="467"/>
                      <a:pt x="1516" y="470"/>
                      <a:pt x="1543" y="474"/>
                    </a:cubicBezTo>
                    <a:cubicBezTo>
                      <a:pt x="1576" y="477"/>
                      <a:pt x="1613" y="477"/>
                      <a:pt x="1646" y="480"/>
                    </a:cubicBezTo>
                    <a:cubicBezTo>
                      <a:pt x="1719" y="487"/>
                      <a:pt x="1790" y="507"/>
                      <a:pt x="1860" y="514"/>
                    </a:cubicBezTo>
                    <a:cubicBezTo>
                      <a:pt x="1871" y="515"/>
                      <a:pt x="1883" y="515"/>
                      <a:pt x="1894" y="515"/>
                    </a:cubicBezTo>
                    <a:cubicBezTo>
                      <a:pt x="1982" y="515"/>
                      <a:pt x="2068" y="494"/>
                      <a:pt x="2151" y="467"/>
                    </a:cubicBezTo>
                    <a:cubicBezTo>
                      <a:pt x="2185" y="454"/>
                      <a:pt x="2221" y="440"/>
                      <a:pt x="2255" y="423"/>
                    </a:cubicBezTo>
                    <a:cubicBezTo>
                      <a:pt x="2289" y="410"/>
                      <a:pt x="2318" y="387"/>
                      <a:pt x="2349" y="367"/>
                    </a:cubicBezTo>
                    <a:cubicBezTo>
                      <a:pt x="2358" y="360"/>
                      <a:pt x="2366" y="353"/>
                      <a:pt x="2372" y="343"/>
                    </a:cubicBezTo>
                    <a:cubicBezTo>
                      <a:pt x="2398" y="323"/>
                      <a:pt x="2415" y="296"/>
                      <a:pt x="2429" y="263"/>
                    </a:cubicBezTo>
                    <a:cubicBezTo>
                      <a:pt x="2449" y="222"/>
                      <a:pt x="2449" y="179"/>
                      <a:pt x="2446" y="136"/>
                    </a:cubicBezTo>
                    <a:cubicBezTo>
                      <a:pt x="2439" y="79"/>
                      <a:pt x="2392" y="29"/>
                      <a:pt x="2338" y="9"/>
                    </a:cubicBezTo>
                    <a:cubicBezTo>
                      <a:pt x="2322" y="3"/>
                      <a:pt x="2305" y="1"/>
                      <a:pt x="22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 rot="2700000">
                <a:off x="8113138" y="648899"/>
                <a:ext cx="339524" cy="175102"/>
              </a:xfrm>
              <a:custGeom>
                <a:avLst/>
                <a:gdLst/>
                <a:ahLst/>
                <a:cxnLst/>
                <a:rect l="l" t="t" r="r" b="b"/>
                <a:pathLst>
                  <a:path w="3763" h="1328" extrusionOk="0">
                    <a:moveTo>
                      <a:pt x="3592" y="1032"/>
                    </a:moveTo>
                    <a:cubicBezTo>
                      <a:pt x="3597" y="1039"/>
                      <a:pt x="3603" y="1046"/>
                      <a:pt x="3608" y="1053"/>
                    </a:cubicBezTo>
                    <a:cubicBezTo>
                      <a:pt x="3604" y="1047"/>
                      <a:pt x="3598" y="1039"/>
                      <a:pt x="3592" y="1032"/>
                    </a:cubicBezTo>
                    <a:close/>
                    <a:moveTo>
                      <a:pt x="729" y="0"/>
                    </a:moveTo>
                    <a:cubicBezTo>
                      <a:pt x="695" y="0"/>
                      <a:pt x="663" y="3"/>
                      <a:pt x="629" y="10"/>
                    </a:cubicBezTo>
                    <a:cubicBezTo>
                      <a:pt x="575" y="24"/>
                      <a:pt x="525" y="50"/>
                      <a:pt x="482" y="84"/>
                    </a:cubicBezTo>
                    <a:cubicBezTo>
                      <a:pt x="458" y="101"/>
                      <a:pt x="442" y="117"/>
                      <a:pt x="425" y="138"/>
                    </a:cubicBezTo>
                    <a:cubicBezTo>
                      <a:pt x="398" y="167"/>
                      <a:pt x="374" y="204"/>
                      <a:pt x="354" y="238"/>
                    </a:cubicBezTo>
                    <a:cubicBezTo>
                      <a:pt x="328" y="291"/>
                      <a:pt x="301" y="348"/>
                      <a:pt x="277" y="405"/>
                    </a:cubicBezTo>
                    <a:cubicBezTo>
                      <a:pt x="251" y="462"/>
                      <a:pt x="228" y="519"/>
                      <a:pt x="201" y="576"/>
                    </a:cubicBezTo>
                    <a:cubicBezTo>
                      <a:pt x="167" y="652"/>
                      <a:pt x="134" y="732"/>
                      <a:pt x="101" y="809"/>
                    </a:cubicBezTo>
                    <a:cubicBezTo>
                      <a:pt x="67" y="893"/>
                      <a:pt x="36" y="980"/>
                      <a:pt x="10" y="1064"/>
                    </a:cubicBezTo>
                    <a:cubicBezTo>
                      <a:pt x="0" y="1093"/>
                      <a:pt x="10" y="1130"/>
                      <a:pt x="27" y="1158"/>
                    </a:cubicBezTo>
                    <a:cubicBezTo>
                      <a:pt x="44" y="1184"/>
                      <a:pt x="73" y="1204"/>
                      <a:pt x="104" y="1214"/>
                    </a:cubicBezTo>
                    <a:cubicBezTo>
                      <a:pt x="113" y="1216"/>
                      <a:pt x="121" y="1217"/>
                      <a:pt x="130" y="1217"/>
                    </a:cubicBezTo>
                    <a:cubicBezTo>
                      <a:pt x="154" y="1217"/>
                      <a:pt x="178" y="1210"/>
                      <a:pt x="197" y="1198"/>
                    </a:cubicBezTo>
                    <a:cubicBezTo>
                      <a:pt x="228" y="1178"/>
                      <a:pt x="241" y="1150"/>
                      <a:pt x="254" y="1118"/>
                    </a:cubicBezTo>
                    <a:cubicBezTo>
                      <a:pt x="271" y="1061"/>
                      <a:pt x="291" y="1004"/>
                      <a:pt x="311" y="947"/>
                    </a:cubicBezTo>
                    <a:cubicBezTo>
                      <a:pt x="354" y="843"/>
                      <a:pt x="402" y="740"/>
                      <a:pt x="448" y="636"/>
                    </a:cubicBezTo>
                    <a:cubicBezTo>
                      <a:pt x="468" y="592"/>
                      <a:pt x="488" y="545"/>
                      <a:pt x="508" y="502"/>
                    </a:cubicBezTo>
                    <a:cubicBezTo>
                      <a:pt x="535" y="451"/>
                      <a:pt x="558" y="398"/>
                      <a:pt x="589" y="351"/>
                    </a:cubicBezTo>
                    <a:cubicBezTo>
                      <a:pt x="598" y="338"/>
                      <a:pt x="609" y="331"/>
                      <a:pt x="615" y="321"/>
                    </a:cubicBezTo>
                    <a:cubicBezTo>
                      <a:pt x="635" y="308"/>
                      <a:pt x="652" y="298"/>
                      <a:pt x="669" y="288"/>
                    </a:cubicBezTo>
                    <a:lnTo>
                      <a:pt x="692" y="281"/>
                    </a:lnTo>
                    <a:cubicBezTo>
                      <a:pt x="703" y="281"/>
                      <a:pt x="709" y="278"/>
                      <a:pt x="719" y="278"/>
                    </a:cubicBezTo>
                    <a:lnTo>
                      <a:pt x="736" y="281"/>
                    </a:lnTo>
                    <a:lnTo>
                      <a:pt x="746" y="288"/>
                    </a:lnTo>
                    <a:cubicBezTo>
                      <a:pt x="749" y="298"/>
                      <a:pt x="756" y="304"/>
                      <a:pt x="763" y="315"/>
                    </a:cubicBezTo>
                    <a:cubicBezTo>
                      <a:pt x="779" y="358"/>
                      <a:pt x="793" y="405"/>
                      <a:pt x="806" y="451"/>
                    </a:cubicBezTo>
                    <a:cubicBezTo>
                      <a:pt x="823" y="505"/>
                      <a:pt x="836" y="559"/>
                      <a:pt x="846" y="612"/>
                    </a:cubicBezTo>
                    <a:cubicBezTo>
                      <a:pt x="856" y="666"/>
                      <a:pt x="866" y="716"/>
                      <a:pt x="876" y="766"/>
                    </a:cubicBezTo>
                    <a:cubicBezTo>
                      <a:pt x="879" y="789"/>
                      <a:pt x="887" y="809"/>
                      <a:pt x="893" y="833"/>
                    </a:cubicBezTo>
                    <a:cubicBezTo>
                      <a:pt x="903" y="863"/>
                      <a:pt x="916" y="893"/>
                      <a:pt x="930" y="920"/>
                    </a:cubicBezTo>
                    <a:cubicBezTo>
                      <a:pt x="956" y="977"/>
                      <a:pt x="993" y="1030"/>
                      <a:pt x="1040" y="1073"/>
                    </a:cubicBezTo>
                    <a:cubicBezTo>
                      <a:pt x="1070" y="1101"/>
                      <a:pt x="1104" y="1121"/>
                      <a:pt x="1137" y="1141"/>
                    </a:cubicBezTo>
                    <a:cubicBezTo>
                      <a:pt x="1180" y="1161"/>
                      <a:pt x="1224" y="1181"/>
                      <a:pt x="1271" y="1187"/>
                    </a:cubicBezTo>
                    <a:cubicBezTo>
                      <a:pt x="1290" y="1191"/>
                      <a:pt x="1310" y="1194"/>
                      <a:pt x="1330" y="1194"/>
                    </a:cubicBezTo>
                    <a:cubicBezTo>
                      <a:pt x="1391" y="1194"/>
                      <a:pt x="1452" y="1173"/>
                      <a:pt x="1495" y="1127"/>
                    </a:cubicBezTo>
                    <a:cubicBezTo>
                      <a:pt x="1525" y="1101"/>
                      <a:pt x="1549" y="1067"/>
                      <a:pt x="1569" y="1030"/>
                    </a:cubicBezTo>
                    <a:cubicBezTo>
                      <a:pt x="1598" y="984"/>
                      <a:pt x="1619" y="930"/>
                      <a:pt x="1635" y="877"/>
                    </a:cubicBezTo>
                    <a:cubicBezTo>
                      <a:pt x="1669" y="789"/>
                      <a:pt x="1692" y="703"/>
                      <a:pt x="1722" y="616"/>
                    </a:cubicBezTo>
                    <a:cubicBezTo>
                      <a:pt x="1749" y="542"/>
                      <a:pt x="1782" y="471"/>
                      <a:pt x="1826" y="405"/>
                    </a:cubicBezTo>
                    <a:cubicBezTo>
                      <a:pt x="1839" y="385"/>
                      <a:pt x="1853" y="368"/>
                      <a:pt x="1870" y="351"/>
                    </a:cubicBezTo>
                    <a:cubicBezTo>
                      <a:pt x="1879" y="345"/>
                      <a:pt x="1893" y="338"/>
                      <a:pt x="1903" y="331"/>
                    </a:cubicBezTo>
                    <a:cubicBezTo>
                      <a:pt x="1913" y="328"/>
                      <a:pt x="1923" y="325"/>
                      <a:pt x="1933" y="321"/>
                    </a:cubicBezTo>
                    <a:lnTo>
                      <a:pt x="1940" y="321"/>
                    </a:lnTo>
                    <a:lnTo>
                      <a:pt x="1947" y="325"/>
                    </a:lnTo>
                    <a:lnTo>
                      <a:pt x="1950" y="325"/>
                    </a:lnTo>
                    <a:cubicBezTo>
                      <a:pt x="1960" y="351"/>
                      <a:pt x="1963" y="378"/>
                      <a:pt x="1970" y="405"/>
                    </a:cubicBezTo>
                    <a:cubicBezTo>
                      <a:pt x="1977" y="435"/>
                      <a:pt x="1980" y="462"/>
                      <a:pt x="1987" y="491"/>
                    </a:cubicBezTo>
                    <a:cubicBezTo>
                      <a:pt x="2000" y="545"/>
                      <a:pt x="2013" y="599"/>
                      <a:pt x="2027" y="649"/>
                    </a:cubicBezTo>
                    <a:cubicBezTo>
                      <a:pt x="2043" y="706"/>
                      <a:pt x="2067" y="756"/>
                      <a:pt x="2083" y="813"/>
                    </a:cubicBezTo>
                    <a:cubicBezTo>
                      <a:pt x="2107" y="873"/>
                      <a:pt x="2134" y="937"/>
                      <a:pt x="2168" y="993"/>
                    </a:cubicBezTo>
                    <a:cubicBezTo>
                      <a:pt x="2188" y="1024"/>
                      <a:pt x="2211" y="1053"/>
                      <a:pt x="2234" y="1077"/>
                    </a:cubicBezTo>
                    <a:cubicBezTo>
                      <a:pt x="2261" y="1107"/>
                      <a:pt x="2291" y="1127"/>
                      <a:pt x="2321" y="1150"/>
                    </a:cubicBezTo>
                    <a:cubicBezTo>
                      <a:pt x="2368" y="1184"/>
                      <a:pt x="2424" y="1201"/>
                      <a:pt x="2481" y="1204"/>
                    </a:cubicBezTo>
                    <a:cubicBezTo>
                      <a:pt x="2486" y="1205"/>
                      <a:pt x="2490" y="1205"/>
                      <a:pt x="2494" y="1205"/>
                    </a:cubicBezTo>
                    <a:cubicBezTo>
                      <a:pt x="2539" y="1205"/>
                      <a:pt x="2576" y="1189"/>
                      <a:pt x="2615" y="1167"/>
                    </a:cubicBezTo>
                    <a:cubicBezTo>
                      <a:pt x="2632" y="1158"/>
                      <a:pt x="2656" y="1134"/>
                      <a:pt x="2669" y="1118"/>
                    </a:cubicBezTo>
                    <a:cubicBezTo>
                      <a:pt x="2685" y="1093"/>
                      <a:pt x="2699" y="1070"/>
                      <a:pt x="2713" y="1044"/>
                    </a:cubicBezTo>
                    <a:cubicBezTo>
                      <a:pt x="2745" y="977"/>
                      <a:pt x="2770" y="906"/>
                      <a:pt x="2793" y="833"/>
                    </a:cubicBezTo>
                    <a:cubicBezTo>
                      <a:pt x="2810" y="776"/>
                      <a:pt x="2830" y="723"/>
                      <a:pt x="2850" y="666"/>
                    </a:cubicBezTo>
                    <a:lnTo>
                      <a:pt x="2853" y="652"/>
                    </a:lnTo>
                    <a:cubicBezTo>
                      <a:pt x="2876" y="592"/>
                      <a:pt x="2903" y="536"/>
                      <a:pt x="2937" y="482"/>
                    </a:cubicBezTo>
                    <a:cubicBezTo>
                      <a:pt x="2950" y="468"/>
                      <a:pt x="2960" y="451"/>
                      <a:pt x="2977" y="439"/>
                    </a:cubicBezTo>
                    <a:lnTo>
                      <a:pt x="2990" y="428"/>
                    </a:lnTo>
                    <a:lnTo>
                      <a:pt x="2994" y="435"/>
                    </a:lnTo>
                    <a:cubicBezTo>
                      <a:pt x="3026" y="516"/>
                      <a:pt x="3040" y="599"/>
                      <a:pt x="3063" y="679"/>
                    </a:cubicBezTo>
                    <a:cubicBezTo>
                      <a:pt x="3074" y="723"/>
                      <a:pt x="3083" y="763"/>
                      <a:pt x="3097" y="806"/>
                    </a:cubicBezTo>
                    <a:cubicBezTo>
                      <a:pt x="3114" y="857"/>
                      <a:pt x="3140" y="903"/>
                      <a:pt x="3164" y="950"/>
                    </a:cubicBezTo>
                    <a:cubicBezTo>
                      <a:pt x="3187" y="1000"/>
                      <a:pt x="3214" y="1047"/>
                      <a:pt x="3244" y="1090"/>
                    </a:cubicBezTo>
                    <a:cubicBezTo>
                      <a:pt x="3264" y="1121"/>
                      <a:pt x="3287" y="1150"/>
                      <a:pt x="3311" y="1178"/>
                    </a:cubicBezTo>
                    <a:cubicBezTo>
                      <a:pt x="3327" y="1194"/>
                      <a:pt x="3341" y="1214"/>
                      <a:pt x="3355" y="1228"/>
                    </a:cubicBezTo>
                    <a:cubicBezTo>
                      <a:pt x="3404" y="1271"/>
                      <a:pt x="3461" y="1305"/>
                      <a:pt x="3528" y="1318"/>
                    </a:cubicBezTo>
                    <a:cubicBezTo>
                      <a:pt x="3555" y="1321"/>
                      <a:pt x="3585" y="1325"/>
                      <a:pt x="3616" y="1328"/>
                    </a:cubicBezTo>
                    <a:cubicBezTo>
                      <a:pt x="3639" y="1328"/>
                      <a:pt x="3662" y="1325"/>
                      <a:pt x="3685" y="1321"/>
                    </a:cubicBezTo>
                    <a:cubicBezTo>
                      <a:pt x="3702" y="1314"/>
                      <a:pt x="3719" y="1305"/>
                      <a:pt x="3729" y="1291"/>
                    </a:cubicBezTo>
                    <a:cubicBezTo>
                      <a:pt x="3742" y="1278"/>
                      <a:pt x="3753" y="1261"/>
                      <a:pt x="3756" y="1244"/>
                    </a:cubicBezTo>
                    <a:cubicBezTo>
                      <a:pt x="3762" y="1207"/>
                      <a:pt x="3753" y="1167"/>
                      <a:pt x="3726" y="1144"/>
                    </a:cubicBezTo>
                    <a:cubicBezTo>
                      <a:pt x="3699" y="1121"/>
                      <a:pt x="3669" y="1104"/>
                      <a:pt x="3639" y="1087"/>
                    </a:cubicBezTo>
                    <a:cubicBezTo>
                      <a:pt x="3619" y="1067"/>
                      <a:pt x="3602" y="1047"/>
                      <a:pt x="3585" y="1024"/>
                    </a:cubicBezTo>
                    <a:lnTo>
                      <a:pt x="3585" y="1024"/>
                    </a:lnTo>
                    <a:cubicBezTo>
                      <a:pt x="3587" y="1026"/>
                      <a:pt x="3589" y="1029"/>
                      <a:pt x="3592" y="1032"/>
                    </a:cubicBezTo>
                    <a:lnTo>
                      <a:pt x="3592" y="1032"/>
                    </a:lnTo>
                    <a:cubicBezTo>
                      <a:pt x="3558" y="988"/>
                      <a:pt x="3527" y="939"/>
                      <a:pt x="3495" y="890"/>
                    </a:cubicBezTo>
                    <a:cubicBezTo>
                      <a:pt x="3461" y="837"/>
                      <a:pt x="3432" y="783"/>
                      <a:pt x="3404" y="729"/>
                    </a:cubicBezTo>
                    <a:cubicBezTo>
                      <a:pt x="3388" y="686"/>
                      <a:pt x="3375" y="646"/>
                      <a:pt x="3361" y="605"/>
                    </a:cubicBezTo>
                    <a:cubicBezTo>
                      <a:pt x="3344" y="556"/>
                      <a:pt x="3327" y="505"/>
                      <a:pt x="3311" y="455"/>
                    </a:cubicBezTo>
                    <a:cubicBezTo>
                      <a:pt x="3291" y="398"/>
                      <a:pt x="3271" y="345"/>
                      <a:pt x="3244" y="291"/>
                    </a:cubicBezTo>
                    <a:cubicBezTo>
                      <a:pt x="3214" y="235"/>
                      <a:pt x="3171" y="187"/>
                      <a:pt x="3114" y="158"/>
                    </a:cubicBezTo>
                    <a:cubicBezTo>
                      <a:pt x="3076" y="137"/>
                      <a:pt x="3035" y="128"/>
                      <a:pt x="2993" y="128"/>
                    </a:cubicBezTo>
                    <a:cubicBezTo>
                      <a:pt x="2953" y="128"/>
                      <a:pt x="2914" y="136"/>
                      <a:pt x="2876" y="150"/>
                    </a:cubicBezTo>
                    <a:cubicBezTo>
                      <a:pt x="2856" y="158"/>
                      <a:pt x="2833" y="170"/>
                      <a:pt x="2813" y="181"/>
                    </a:cubicBezTo>
                    <a:cubicBezTo>
                      <a:pt x="2786" y="195"/>
                      <a:pt x="2762" y="218"/>
                      <a:pt x="2739" y="238"/>
                    </a:cubicBezTo>
                    <a:cubicBezTo>
                      <a:pt x="2716" y="258"/>
                      <a:pt x="2696" y="281"/>
                      <a:pt x="2676" y="304"/>
                    </a:cubicBezTo>
                    <a:cubicBezTo>
                      <a:pt x="2636" y="358"/>
                      <a:pt x="2602" y="418"/>
                      <a:pt x="2575" y="479"/>
                    </a:cubicBezTo>
                    <a:cubicBezTo>
                      <a:pt x="2545" y="542"/>
                      <a:pt x="2525" y="609"/>
                      <a:pt x="2505" y="676"/>
                    </a:cubicBezTo>
                    <a:cubicBezTo>
                      <a:pt x="2485" y="736"/>
                      <a:pt x="2472" y="792"/>
                      <a:pt x="2455" y="853"/>
                    </a:cubicBezTo>
                    <a:lnTo>
                      <a:pt x="2452" y="857"/>
                    </a:lnTo>
                    <a:lnTo>
                      <a:pt x="2448" y="849"/>
                    </a:lnTo>
                    <a:cubicBezTo>
                      <a:pt x="2421" y="817"/>
                      <a:pt x="2404" y="780"/>
                      <a:pt x="2384" y="743"/>
                    </a:cubicBezTo>
                    <a:cubicBezTo>
                      <a:pt x="2364" y="696"/>
                      <a:pt x="2344" y="652"/>
                      <a:pt x="2328" y="605"/>
                    </a:cubicBezTo>
                    <a:cubicBezTo>
                      <a:pt x="2308" y="552"/>
                      <a:pt x="2291" y="496"/>
                      <a:pt x="2274" y="439"/>
                    </a:cubicBezTo>
                    <a:cubicBezTo>
                      <a:pt x="2257" y="385"/>
                      <a:pt x="2244" y="331"/>
                      <a:pt x="2231" y="278"/>
                    </a:cubicBezTo>
                    <a:cubicBezTo>
                      <a:pt x="2214" y="218"/>
                      <a:pt x="2180" y="161"/>
                      <a:pt x="2134" y="117"/>
                    </a:cubicBezTo>
                    <a:cubicBezTo>
                      <a:pt x="2079" y="67"/>
                      <a:pt x="2004" y="44"/>
                      <a:pt x="1929" y="44"/>
                    </a:cubicBezTo>
                    <a:cubicBezTo>
                      <a:pt x="1900" y="44"/>
                      <a:pt x="1871" y="47"/>
                      <a:pt x="1842" y="54"/>
                    </a:cubicBezTo>
                    <a:cubicBezTo>
                      <a:pt x="1672" y="94"/>
                      <a:pt x="1558" y="241"/>
                      <a:pt x="1492" y="395"/>
                    </a:cubicBezTo>
                    <a:cubicBezTo>
                      <a:pt x="1461" y="462"/>
                      <a:pt x="1438" y="528"/>
                      <a:pt x="1418" y="596"/>
                    </a:cubicBezTo>
                    <a:cubicBezTo>
                      <a:pt x="1401" y="652"/>
                      <a:pt x="1385" y="706"/>
                      <a:pt x="1371" y="763"/>
                    </a:cubicBezTo>
                    <a:cubicBezTo>
                      <a:pt x="1361" y="792"/>
                      <a:pt x="1351" y="826"/>
                      <a:pt x="1341" y="857"/>
                    </a:cubicBezTo>
                    <a:cubicBezTo>
                      <a:pt x="1334" y="873"/>
                      <a:pt x="1328" y="886"/>
                      <a:pt x="1321" y="900"/>
                    </a:cubicBezTo>
                    <a:lnTo>
                      <a:pt x="1308" y="893"/>
                    </a:lnTo>
                    <a:cubicBezTo>
                      <a:pt x="1291" y="880"/>
                      <a:pt x="1277" y="866"/>
                      <a:pt x="1261" y="853"/>
                    </a:cubicBezTo>
                    <a:cubicBezTo>
                      <a:pt x="1251" y="837"/>
                      <a:pt x="1240" y="817"/>
                      <a:pt x="1234" y="800"/>
                    </a:cubicBezTo>
                    <a:cubicBezTo>
                      <a:pt x="1214" y="756"/>
                      <a:pt x="1200" y="712"/>
                      <a:pt x="1191" y="666"/>
                    </a:cubicBezTo>
                    <a:cubicBezTo>
                      <a:pt x="1174" y="602"/>
                      <a:pt x="1164" y="542"/>
                      <a:pt x="1147" y="479"/>
                    </a:cubicBezTo>
                    <a:cubicBezTo>
                      <a:pt x="1117" y="365"/>
                      <a:pt x="1074" y="251"/>
                      <a:pt x="1013" y="150"/>
                    </a:cubicBezTo>
                    <a:cubicBezTo>
                      <a:pt x="970" y="84"/>
                      <a:pt x="907" y="37"/>
                      <a:pt x="830" y="14"/>
                    </a:cubicBezTo>
                    <a:cubicBezTo>
                      <a:pt x="796" y="3"/>
                      <a:pt x="763" y="0"/>
                      <a:pt x="7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sp>
        <p:nvSpPr>
          <p:cNvPr id="54" name="Google Shape;54;p2"/>
          <p:cNvSpPr txBox="1">
            <a:spLocks noGrp="1"/>
          </p:cNvSpPr>
          <p:nvPr>
            <p:ph type="ctrTitle"/>
          </p:nvPr>
        </p:nvSpPr>
        <p:spPr>
          <a:xfrm>
            <a:off x="1938350" y="1312750"/>
            <a:ext cx="5267400" cy="209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5" name="Google Shape;55;p2"/>
          <p:cNvSpPr txBox="1">
            <a:spLocks noGrp="1"/>
          </p:cNvSpPr>
          <p:nvPr>
            <p:ph type="subTitle" idx="1"/>
          </p:nvPr>
        </p:nvSpPr>
        <p:spPr>
          <a:xfrm>
            <a:off x="1938300" y="3571000"/>
            <a:ext cx="5267400" cy="4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2211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4"/>
          <p:cNvGrpSpPr/>
          <p:nvPr/>
        </p:nvGrpSpPr>
        <p:grpSpPr>
          <a:xfrm>
            <a:off x="243051" y="139286"/>
            <a:ext cx="8754649" cy="4901052"/>
            <a:chOff x="243049" y="139286"/>
            <a:chExt cx="8754649" cy="4901052"/>
          </a:xfrm>
        </p:grpSpPr>
        <p:sp>
          <p:nvSpPr>
            <p:cNvPr id="74" name="Google Shape;74;p4"/>
            <p:cNvSpPr/>
            <p:nvPr/>
          </p:nvSpPr>
          <p:spPr>
            <a:xfrm>
              <a:off x="2984222" y="481449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4922486" y="254713"/>
              <a:ext cx="155466" cy="175100"/>
            </a:xfrm>
            <a:custGeom>
              <a:avLst/>
              <a:gdLst/>
              <a:ahLst/>
              <a:cxnLst/>
              <a:rect l="l" t="t" r="r" b="b"/>
              <a:pathLst>
                <a:path w="1014" h="1142" extrusionOk="0">
                  <a:moveTo>
                    <a:pt x="555" y="0"/>
                  </a:moveTo>
                  <a:lnTo>
                    <a:pt x="549" y="3"/>
                  </a:lnTo>
                  <a:cubicBezTo>
                    <a:pt x="486" y="3"/>
                    <a:pt x="439" y="60"/>
                    <a:pt x="439" y="124"/>
                  </a:cubicBezTo>
                  <a:cubicBezTo>
                    <a:pt x="442" y="221"/>
                    <a:pt x="446" y="318"/>
                    <a:pt x="446" y="415"/>
                  </a:cubicBezTo>
                  <a:lnTo>
                    <a:pt x="322" y="415"/>
                  </a:lnTo>
                  <a:cubicBezTo>
                    <a:pt x="245" y="415"/>
                    <a:pt x="171" y="412"/>
                    <a:pt x="94" y="409"/>
                  </a:cubicBezTo>
                  <a:cubicBezTo>
                    <a:pt x="92" y="408"/>
                    <a:pt x="89" y="408"/>
                    <a:pt x="87" y="408"/>
                  </a:cubicBezTo>
                  <a:cubicBezTo>
                    <a:pt x="65" y="408"/>
                    <a:pt x="43" y="423"/>
                    <a:pt x="31" y="438"/>
                  </a:cubicBezTo>
                  <a:cubicBezTo>
                    <a:pt x="10" y="455"/>
                    <a:pt x="1" y="482"/>
                    <a:pt x="4" y="509"/>
                  </a:cubicBezTo>
                  <a:cubicBezTo>
                    <a:pt x="4" y="532"/>
                    <a:pt x="14" y="556"/>
                    <a:pt x="34" y="576"/>
                  </a:cubicBezTo>
                  <a:cubicBezTo>
                    <a:pt x="54" y="593"/>
                    <a:pt x="78" y="599"/>
                    <a:pt x="104" y="599"/>
                  </a:cubicBezTo>
                  <a:cubicBezTo>
                    <a:pt x="174" y="602"/>
                    <a:pt x="248" y="605"/>
                    <a:pt x="322" y="609"/>
                  </a:cubicBezTo>
                  <a:lnTo>
                    <a:pt x="452" y="609"/>
                  </a:lnTo>
                  <a:cubicBezTo>
                    <a:pt x="452" y="693"/>
                    <a:pt x="452" y="776"/>
                    <a:pt x="446" y="863"/>
                  </a:cubicBezTo>
                  <a:cubicBezTo>
                    <a:pt x="442" y="917"/>
                    <a:pt x="435" y="967"/>
                    <a:pt x="432" y="1024"/>
                  </a:cubicBezTo>
                  <a:cubicBezTo>
                    <a:pt x="432" y="1054"/>
                    <a:pt x="449" y="1087"/>
                    <a:pt x="472" y="1107"/>
                  </a:cubicBezTo>
                  <a:cubicBezTo>
                    <a:pt x="493" y="1129"/>
                    <a:pt x="522" y="1141"/>
                    <a:pt x="552" y="1141"/>
                  </a:cubicBezTo>
                  <a:cubicBezTo>
                    <a:pt x="556" y="1141"/>
                    <a:pt x="559" y="1141"/>
                    <a:pt x="563" y="1141"/>
                  </a:cubicBezTo>
                  <a:cubicBezTo>
                    <a:pt x="596" y="1141"/>
                    <a:pt x="626" y="1124"/>
                    <a:pt x="646" y="1101"/>
                  </a:cubicBezTo>
                  <a:cubicBezTo>
                    <a:pt x="653" y="1094"/>
                    <a:pt x="660" y="1084"/>
                    <a:pt x="666" y="1074"/>
                  </a:cubicBezTo>
                  <a:cubicBezTo>
                    <a:pt x="676" y="1054"/>
                    <a:pt x="683" y="1034"/>
                    <a:pt x="680" y="1011"/>
                  </a:cubicBezTo>
                  <a:cubicBezTo>
                    <a:pt x="686" y="940"/>
                    <a:pt x="690" y="870"/>
                    <a:pt x="690" y="800"/>
                  </a:cubicBezTo>
                  <a:cubicBezTo>
                    <a:pt x="693" y="739"/>
                    <a:pt x="690" y="679"/>
                    <a:pt x="686" y="619"/>
                  </a:cubicBezTo>
                  <a:lnTo>
                    <a:pt x="713" y="619"/>
                  </a:lnTo>
                  <a:cubicBezTo>
                    <a:pt x="726" y="620"/>
                    <a:pt x="739" y="620"/>
                    <a:pt x="751" y="620"/>
                  </a:cubicBezTo>
                  <a:cubicBezTo>
                    <a:pt x="806" y="620"/>
                    <a:pt x="859" y="615"/>
                    <a:pt x="910" y="613"/>
                  </a:cubicBezTo>
                  <a:cubicBezTo>
                    <a:pt x="967" y="613"/>
                    <a:pt x="1014" y="559"/>
                    <a:pt x="1011" y="505"/>
                  </a:cubicBezTo>
                  <a:cubicBezTo>
                    <a:pt x="1007" y="452"/>
                    <a:pt x="964" y="405"/>
                    <a:pt x="910" y="405"/>
                  </a:cubicBezTo>
                  <a:lnTo>
                    <a:pt x="901" y="405"/>
                  </a:lnTo>
                  <a:cubicBezTo>
                    <a:pt x="870" y="405"/>
                    <a:pt x="840" y="412"/>
                    <a:pt x="810" y="412"/>
                  </a:cubicBezTo>
                  <a:cubicBezTo>
                    <a:pt x="776" y="415"/>
                    <a:pt x="740" y="418"/>
                    <a:pt x="706" y="418"/>
                  </a:cubicBezTo>
                  <a:lnTo>
                    <a:pt x="680" y="418"/>
                  </a:lnTo>
                  <a:cubicBezTo>
                    <a:pt x="676" y="318"/>
                    <a:pt x="673" y="215"/>
                    <a:pt x="669" y="114"/>
                  </a:cubicBezTo>
                  <a:cubicBezTo>
                    <a:pt x="669" y="51"/>
                    <a:pt x="612" y="0"/>
                    <a:pt x="5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5617238" y="4865238"/>
              <a:ext cx="339526" cy="175100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8601854" y="1119947"/>
              <a:ext cx="339523" cy="110637"/>
            </a:xfrm>
            <a:custGeom>
              <a:avLst/>
              <a:gdLst/>
              <a:ahLst/>
              <a:cxnLst/>
              <a:rect l="l" t="t" r="r" b="b"/>
              <a:pathLst>
                <a:path w="4232" h="1379" extrusionOk="0">
                  <a:moveTo>
                    <a:pt x="2195" y="0"/>
                  </a:moveTo>
                  <a:cubicBezTo>
                    <a:pt x="2121" y="4"/>
                    <a:pt x="2047" y="31"/>
                    <a:pt x="1987" y="68"/>
                  </a:cubicBezTo>
                  <a:cubicBezTo>
                    <a:pt x="1924" y="108"/>
                    <a:pt x="1871" y="155"/>
                    <a:pt x="1820" y="208"/>
                  </a:cubicBezTo>
                  <a:cubicBezTo>
                    <a:pt x="1774" y="258"/>
                    <a:pt x="1737" y="312"/>
                    <a:pt x="1710" y="372"/>
                  </a:cubicBezTo>
                  <a:cubicBezTo>
                    <a:pt x="1697" y="402"/>
                    <a:pt x="1686" y="432"/>
                    <a:pt x="1677" y="459"/>
                  </a:cubicBezTo>
                  <a:cubicBezTo>
                    <a:pt x="1650" y="526"/>
                    <a:pt x="1630" y="593"/>
                    <a:pt x="1610" y="659"/>
                  </a:cubicBezTo>
                  <a:cubicBezTo>
                    <a:pt x="1583" y="763"/>
                    <a:pt x="1556" y="863"/>
                    <a:pt x="1522" y="964"/>
                  </a:cubicBezTo>
                  <a:cubicBezTo>
                    <a:pt x="1513" y="988"/>
                    <a:pt x="1502" y="1014"/>
                    <a:pt x="1490" y="1038"/>
                  </a:cubicBezTo>
                  <a:cubicBezTo>
                    <a:pt x="1445" y="1017"/>
                    <a:pt x="1402" y="994"/>
                    <a:pt x="1362" y="964"/>
                  </a:cubicBezTo>
                  <a:cubicBezTo>
                    <a:pt x="1352" y="957"/>
                    <a:pt x="1342" y="948"/>
                    <a:pt x="1332" y="937"/>
                  </a:cubicBezTo>
                  <a:cubicBezTo>
                    <a:pt x="1289" y="880"/>
                    <a:pt x="1252" y="820"/>
                    <a:pt x="1221" y="760"/>
                  </a:cubicBezTo>
                  <a:cubicBezTo>
                    <a:pt x="1201" y="713"/>
                    <a:pt x="1189" y="667"/>
                    <a:pt x="1178" y="619"/>
                  </a:cubicBezTo>
                  <a:cubicBezTo>
                    <a:pt x="1161" y="566"/>
                    <a:pt x="1148" y="513"/>
                    <a:pt x="1128" y="462"/>
                  </a:cubicBezTo>
                  <a:cubicBezTo>
                    <a:pt x="1108" y="399"/>
                    <a:pt x="1084" y="338"/>
                    <a:pt x="1055" y="281"/>
                  </a:cubicBezTo>
                  <a:cubicBezTo>
                    <a:pt x="998" y="168"/>
                    <a:pt x="891" y="85"/>
                    <a:pt x="760" y="68"/>
                  </a:cubicBezTo>
                  <a:cubicBezTo>
                    <a:pt x="740" y="65"/>
                    <a:pt x="720" y="64"/>
                    <a:pt x="700" y="64"/>
                  </a:cubicBezTo>
                  <a:cubicBezTo>
                    <a:pt x="639" y="64"/>
                    <a:pt x="577" y="76"/>
                    <a:pt x="519" y="101"/>
                  </a:cubicBezTo>
                  <a:cubicBezTo>
                    <a:pt x="459" y="125"/>
                    <a:pt x="402" y="151"/>
                    <a:pt x="352" y="191"/>
                  </a:cubicBezTo>
                  <a:cubicBezTo>
                    <a:pt x="322" y="215"/>
                    <a:pt x="295" y="238"/>
                    <a:pt x="269" y="261"/>
                  </a:cubicBezTo>
                  <a:cubicBezTo>
                    <a:pt x="238" y="292"/>
                    <a:pt x="218" y="326"/>
                    <a:pt x="195" y="355"/>
                  </a:cubicBezTo>
                  <a:cubicBezTo>
                    <a:pt x="158" y="412"/>
                    <a:pt x="135" y="479"/>
                    <a:pt x="115" y="542"/>
                  </a:cubicBezTo>
                  <a:cubicBezTo>
                    <a:pt x="91" y="623"/>
                    <a:pt x="78" y="707"/>
                    <a:pt x="65" y="790"/>
                  </a:cubicBezTo>
                  <a:cubicBezTo>
                    <a:pt x="45" y="897"/>
                    <a:pt x="25" y="1004"/>
                    <a:pt x="8" y="1111"/>
                  </a:cubicBezTo>
                  <a:cubicBezTo>
                    <a:pt x="1" y="1144"/>
                    <a:pt x="5" y="1181"/>
                    <a:pt x="25" y="1212"/>
                  </a:cubicBezTo>
                  <a:cubicBezTo>
                    <a:pt x="45" y="1241"/>
                    <a:pt x="74" y="1261"/>
                    <a:pt x="108" y="1269"/>
                  </a:cubicBezTo>
                  <a:cubicBezTo>
                    <a:pt x="118" y="1271"/>
                    <a:pt x="127" y="1272"/>
                    <a:pt x="137" y="1272"/>
                  </a:cubicBezTo>
                  <a:cubicBezTo>
                    <a:pt x="195" y="1272"/>
                    <a:pt x="254" y="1231"/>
                    <a:pt x="266" y="1168"/>
                  </a:cubicBezTo>
                  <a:cubicBezTo>
                    <a:pt x="286" y="1058"/>
                    <a:pt x="306" y="944"/>
                    <a:pt x="326" y="834"/>
                  </a:cubicBezTo>
                  <a:cubicBezTo>
                    <a:pt x="339" y="747"/>
                    <a:pt x="359" y="663"/>
                    <a:pt x="386" y="579"/>
                  </a:cubicBezTo>
                  <a:cubicBezTo>
                    <a:pt x="399" y="546"/>
                    <a:pt x="416" y="516"/>
                    <a:pt x="432" y="486"/>
                  </a:cubicBezTo>
                  <a:cubicBezTo>
                    <a:pt x="453" y="462"/>
                    <a:pt x="473" y="442"/>
                    <a:pt x="496" y="422"/>
                  </a:cubicBezTo>
                  <a:cubicBezTo>
                    <a:pt x="522" y="399"/>
                    <a:pt x="553" y="382"/>
                    <a:pt x="583" y="366"/>
                  </a:cubicBezTo>
                  <a:cubicBezTo>
                    <a:pt x="610" y="355"/>
                    <a:pt x="633" y="346"/>
                    <a:pt x="660" y="338"/>
                  </a:cubicBezTo>
                  <a:cubicBezTo>
                    <a:pt x="676" y="335"/>
                    <a:pt x="690" y="335"/>
                    <a:pt x="707" y="335"/>
                  </a:cubicBezTo>
                  <a:cubicBezTo>
                    <a:pt x="717" y="338"/>
                    <a:pt x="730" y="342"/>
                    <a:pt x="740" y="346"/>
                  </a:cubicBezTo>
                  <a:lnTo>
                    <a:pt x="760" y="355"/>
                  </a:lnTo>
                  <a:lnTo>
                    <a:pt x="780" y="372"/>
                  </a:lnTo>
                  <a:cubicBezTo>
                    <a:pt x="790" y="386"/>
                    <a:pt x="797" y="402"/>
                    <a:pt x="807" y="415"/>
                  </a:cubicBezTo>
                  <a:cubicBezTo>
                    <a:pt x="823" y="459"/>
                    <a:pt x="837" y="506"/>
                    <a:pt x="851" y="549"/>
                  </a:cubicBezTo>
                  <a:cubicBezTo>
                    <a:pt x="867" y="602"/>
                    <a:pt x="884" y="656"/>
                    <a:pt x="897" y="710"/>
                  </a:cubicBezTo>
                  <a:cubicBezTo>
                    <a:pt x="911" y="763"/>
                    <a:pt x="924" y="814"/>
                    <a:pt x="944" y="867"/>
                  </a:cubicBezTo>
                  <a:cubicBezTo>
                    <a:pt x="971" y="928"/>
                    <a:pt x="1004" y="984"/>
                    <a:pt x="1034" y="1044"/>
                  </a:cubicBezTo>
                  <a:cubicBezTo>
                    <a:pt x="1048" y="1068"/>
                    <a:pt x="1061" y="1091"/>
                    <a:pt x="1078" y="1111"/>
                  </a:cubicBezTo>
                  <a:cubicBezTo>
                    <a:pt x="1108" y="1158"/>
                    <a:pt x="1144" y="1192"/>
                    <a:pt x="1185" y="1229"/>
                  </a:cubicBezTo>
                  <a:cubicBezTo>
                    <a:pt x="1238" y="1272"/>
                    <a:pt x="1299" y="1309"/>
                    <a:pt x="1362" y="1339"/>
                  </a:cubicBezTo>
                  <a:cubicBezTo>
                    <a:pt x="1399" y="1355"/>
                    <a:pt x="1436" y="1369"/>
                    <a:pt x="1473" y="1372"/>
                  </a:cubicBezTo>
                  <a:cubicBezTo>
                    <a:pt x="1493" y="1375"/>
                    <a:pt x="1519" y="1379"/>
                    <a:pt x="1539" y="1379"/>
                  </a:cubicBezTo>
                  <a:cubicBezTo>
                    <a:pt x="1563" y="1379"/>
                    <a:pt x="1586" y="1372"/>
                    <a:pt x="1606" y="1365"/>
                  </a:cubicBezTo>
                  <a:cubicBezTo>
                    <a:pt x="1626" y="1362"/>
                    <a:pt x="1657" y="1345"/>
                    <a:pt x="1670" y="1339"/>
                  </a:cubicBezTo>
                  <a:cubicBezTo>
                    <a:pt x="1693" y="1329"/>
                    <a:pt x="1706" y="1315"/>
                    <a:pt x="1726" y="1298"/>
                  </a:cubicBezTo>
                  <a:cubicBezTo>
                    <a:pt x="1760" y="1269"/>
                    <a:pt x="1787" y="1229"/>
                    <a:pt x="1811" y="1188"/>
                  </a:cubicBezTo>
                  <a:cubicBezTo>
                    <a:pt x="1851" y="1121"/>
                    <a:pt x="1880" y="1044"/>
                    <a:pt x="1907" y="971"/>
                  </a:cubicBezTo>
                  <a:cubicBezTo>
                    <a:pt x="1951" y="843"/>
                    <a:pt x="1981" y="713"/>
                    <a:pt x="2024" y="586"/>
                  </a:cubicBezTo>
                  <a:cubicBezTo>
                    <a:pt x="2041" y="553"/>
                    <a:pt x="2055" y="516"/>
                    <a:pt x="2075" y="482"/>
                  </a:cubicBezTo>
                  <a:cubicBezTo>
                    <a:pt x="2101" y="452"/>
                    <a:pt x="2124" y="426"/>
                    <a:pt x="2155" y="399"/>
                  </a:cubicBezTo>
                  <a:cubicBezTo>
                    <a:pt x="2168" y="389"/>
                    <a:pt x="2185" y="379"/>
                    <a:pt x="2198" y="369"/>
                  </a:cubicBezTo>
                  <a:lnTo>
                    <a:pt x="2218" y="362"/>
                  </a:lnTo>
                  <a:lnTo>
                    <a:pt x="2232" y="362"/>
                  </a:lnTo>
                  <a:lnTo>
                    <a:pt x="2252" y="366"/>
                  </a:lnTo>
                  <a:lnTo>
                    <a:pt x="2272" y="379"/>
                  </a:lnTo>
                  <a:lnTo>
                    <a:pt x="2275" y="379"/>
                  </a:lnTo>
                  <a:cubicBezTo>
                    <a:pt x="2279" y="389"/>
                    <a:pt x="2285" y="395"/>
                    <a:pt x="2288" y="406"/>
                  </a:cubicBezTo>
                  <a:cubicBezTo>
                    <a:pt x="2305" y="449"/>
                    <a:pt x="2319" y="492"/>
                    <a:pt x="2328" y="539"/>
                  </a:cubicBezTo>
                  <a:cubicBezTo>
                    <a:pt x="2342" y="590"/>
                    <a:pt x="2359" y="639"/>
                    <a:pt x="2372" y="690"/>
                  </a:cubicBezTo>
                  <a:cubicBezTo>
                    <a:pt x="2385" y="743"/>
                    <a:pt x="2396" y="800"/>
                    <a:pt x="2416" y="850"/>
                  </a:cubicBezTo>
                  <a:cubicBezTo>
                    <a:pt x="2439" y="914"/>
                    <a:pt x="2473" y="977"/>
                    <a:pt x="2509" y="1031"/>
                  </a:cubicBezTo>
                  <a:cubicBezTo>
                    <a:pt x="2529" y="1061"/>
                    <a:pt x="2556" y="1091"/>
                    <a:pt x="2580" y="1118"/>
                  </a:cubicBezTo>
                  <a:cubicBezTo>
                    <a:pt x="2609" y="1151"/>
                    <a:pt x="2640" y="1175"/>
                    <a:pt x="2673" y="1198"/>
                  </a:cubicBezTo>
                  <a:cubicBezTo>
                    <a:pt x="2694" y="1215"/>
                    <a:pt x="2717" y="1225"/>
                    <a:pt x="2737" y="1238"/>
                  </a:cubicBezTo>
                  <a:cubicBezTo>
                    <a:pt x="2787" y="1261"/>
                    <a:pt x="2837" y="1272"/>
                    <a:pt x="2890" y="1272"/>
                  </a:cubicBezTo>
                  <a:cubicBezTo>
                    <a:pt x="2910" y="1272"/>
                    <a:pt x="2944" y="1265"/>
                    <a:pt x="2964" y="1258"/>
                  </a:cubicBezTo>
                  <a:cubicBezTo>
                    <a:pt x="2995" y="1249"/>
                    <a:pt x="3024" y="1232"/>
                    <a:pt x="3048" y="1212"/>
                  </a:cubicBezTo>
                  <a:cubicBezTo>
                    <a:pt x="3068" y="1198"/>
                    <a:pt x="3081" y="1184"/>
                    <a:pt x="3095" y="1168"/>
                  </a:cubicBezTo>
                  <a:cubicBezTo>
                    <a:pt x="3111" y="1151"/>
                    <a:pt x="3125" y="1128"/>
                    <a:pt x="3135" y="1108"/>
                  </a:cubicBezTo>
                  <a:cubicBezTo>
                    <a:pt x="3148" y="1088"/>
                    <a:pt x="3158" y="1068"/>
                    <a:pt x="3168" y="1048"/>
                  </a:cubicBezTo>
                  <a:cubicBezTo>
                    <a:pt x="3185" y="1008"/>
                    <a:pt x="3202" y="968"/>
                    <a:pt x="3219" y="928"/>
                  </a:cubicBezTo>
                  <a:cubicBezTo>
                    <a:pt x="3239" y="871"/>
                    <a:pt x="3255" y="814"/>
                    <a:pt x="3275" y="757"/>
                  </a:cubicBezTo>
                  <a:cubicBezTo>
                    <a:pt x="3282" y="737"/>
                    <a:pt x="3288" y="716"/>
                    <a:pt x="3296" y="696"/>
                  </a:cubicBezTo>
                  <a:cubicBezTo>
                    <a:pt x="3322" y="627"/>
                    <a:pt x="3352" y="559"/>
                    <a:pt x="3392" y="496"/>
                  </a:cubicBezTo>
                  <a:cubicBezTo>
                    <a:pt x="3406" y="479"/>
                    <a:pt x="3419" y="462"/>
                    <a:pt x="3432" y="449"/>
                  </a:cubicBezTo>
                  <a:lnTo>
                    <a:pt x="3449" y="439"/>
                  </a:lnTo>
                  <a:lnTo>
                    <a:pt x="3452" y="439"/>
                  </a:lnTo>
                  <a:lnTo>
                    <a:pt x="3469" y="456"/>
                  </a:lnTo>
                  <a:lnTo>
                    <a:pt x="3472" y="459"/>
                  </a:lnTo>
                  <a:cubicBezTo>
                    <a:pt x="3483" y="486"/>
                    <a:pt x="3489" y="513"/>
                    <a:pt x="3496" y="539"/>
                  </a:cubicBezTo>
                  <a:cubicBezTo>
                    <a:pt x="3509" y="573"/>
                    <a:pt x="3520" y="606"/>
                    <a:pt x="3529" y="639"/>
                  </a:cubicBezTo>
                  <a:cubicBezTo>
                    <a:pt x="3549" y="707"/>
                    <a:pt x="3560" y="780"/>
                    <a:pt x="3583" y="850"/>
                  </a:cubicBezTo>
                  <a:cubicBezTo>
                    <a:pt x="3613" y="948"/>
                    <a:pt x="3670" y="1024"/>
                    <a:pt x="3737" y="1101"/>
                  </a:cubicBezTo>
                  <a:cubicBezTo>
                    <a:pt x="3760" y="1128"/>
                    <a:pt x="3787" y="1155"/>
                    <a:pt x="3813" y="1181"/>
                  </a:cubicBezTo>
                  <a:cubicBezTo>
                    <a:pt x="3841" y="1204"/>
                    <a:pt x="3870" y="1225"/>
                    <a:pt x="3904" y="1245"/>
                  </a:cubicBezTo>
                  <a:cubicBezTo>
                    <a:pt x="3914" y="1252"/>
                    <a:pt x="3924" y="1255"/>
                    <a:pt x="3934" y="1258"/>
                  </a:cubicBezTo>
                  <a:cubicBezTo>
                    <a:pt x="3964" y="1275"/>
                    <a:pt x="3994" y="1282"/>
                    <a:pt x="4028" y="1282"/>
                  </a:cubicBezTo>
                  <a:cubicBezTo>
                    <a:pt x="4074" y="1282"/>
                    <a:pt x="4114" y="1269"/>
                    <a:pt x="4151" y="1245"/>
                  </a:cubicBezTo>
                  <a:cubicBezTo>
                    <a:pt x="4202" y="1218"/>
                    <a:pt x="4231" y="1158"/>
                    <a:pt x="4228" y="1101"/>
                  </a:cubicBezTo>
                  <a:cubicBezTo>
                    <a:pt x="4225" y="1048"/>
                    <a:pt x="4195" y="1001"/>
                    <a:pt x="4151" y="971"/>
                  </a:cubicBezTo>
                  <a:cubicBezTo>
                    <a:pt x="4131" y="957"/>
                    <a:pt x="4114" y="944"/>
                    <a:pt x="4094" y="931"/>
                  </a:cubicBezTo>
                  <a:cubicBezTo>
                    <a:pt x="4051" y="897"/>
                    <a:pt x="4014" y="854"/>
                    <a:pt x="3978" y="810"/>
                  </a:cubicBezTo>
                  <a:cubicBezTo>
                    <a:pt x="3961" y="790"/>
                    <a:pt x="3944" y="767"/>
                    <a:pt x="3930" y="740"/>
                  </a:cubicBezTo>
                  <a:cubicBezTo>
                    <a:pt x="3914" y="700"/>
                    <a:pt x="3904" y="656"/>
                    <a:pt x="3890" y="613"/>
                  </a:cubicBezTo>
                  <a:cubicBezTo>
                    <a:pt x="3877" y="559"/>
                    <a:pt x="3861" y="509"/>
                    <a:pt x="3841" y="459"/>
                  </a:cubicBezTo>
                  <a:cubicBezTo>
                    <a:pt x="3833" y="436"/>
                    <a:pt x="3824" y="412"/>
                    <a:pt x="3817" y="389"/>
                  </a:cubicBezTo>
                  <a:cubicBezTo>
                    <a:pt x="3810" y="379"/>
                    <a:pt x="3807" y="366"/>
                    <a:pt x="3800" y="355"/>
                  </a:cubicBezTo>
                  <a:cubicBezTo>
                    <a:pt x="3793" y="338"/>
                    <a:pt x="3787" y="322"/>
                    <a:pt x="3777" y="305"/>
                  </a:cubicBezTo>
                  <a:cubicBezTo>
                    <a:pt x="3764" y="278"/>
                    <a:pt x="3747" y="255"/>
                    <a:pt x="3730" y="232"/>
                  </a:cubicBezTo>
                  <a:cubicBezTo>
                    <a:pt x="3710" y="212"/>
                    <a:pt x="3693" y="195"/>
                    <a:pt x="3673" y="181"/>
                  </a:cubicBezTo>
                  <a:cubicBezTo>
                    <a:pt x="3650" y="165"/>
                    <a:pt x="3629" y="148"/>
                    <a:pt x="3606" y="135"/>
                  </a:cubicBezTo>
                  <a:cubicBezTo>
                    <a:pt x="3580" y="121"/>
                    <a:pt x="3552" y="114"/>
                    <a:pt x="3526" y="105"/>
                  </a:cubicBezTo>
                  <a:lnTo>
                    <a:pt x="3506" y="101"/>
                  </a:lnTo>
                  <a:cubicBezTo>
                    <a:pt x="3486" y="98"/>
                    <a:pt x="3463" y="94"/>
                    <a:pt x="3442" y="94"/>
                  </a:cubicBezTo>
                  <a:cubicBezTo>
                    <a:pt x="3412" y="94"/>
                    <a:pt x="3382" y="98"/>
                    <a:pt x="3356" y="105"/>
                  </a:cubicBezTo>
                  <a:cubicBezTo>
                    <a:pt x="3312" y="118"/>
                    <a:pt x="3268" y="138"/>
                    <a:pt x="3231" y="165"/>
                  </a:cubicBezTo>
                  <a:cubicBezTo>
                    <a:pt x="3191" y="195"/>
                    <a:pt x="3155" y="228"/>
                    <a:pt x="3125" y="269"/>
                  </a:cubicBezTo>
                  <a:cubicBezTo>
                    <a:pt x="3101" y="298"/>
                    <a:pt x="3078" y="332"/>
                    <a:pt x="3058" y="369"/>
                  </a:cubicBezTo>
                  <a:cubicBezTo>
                    <a:pt x="3027" y="419"/>
                    <a:pt x="3007" y="469"/>
                    <a:pt x="2987" y="522"/>
                  </a:cubicBezTo>
                  <a:cubicBezTo>
                    <a:pt x="2961" y="590"/>
                    <a:pt x="2938" y="653"/>
                    <a:pt x="2921" y="720"/>
                  </a:cubicBezTo>
                  <a:cubicBezTo>
                    <a:pt x="2907" y="780"/>
                    <a:pt x="2894" y="843"/>
                    <a:pt x="2874" y="900"/>
                  </a:cubicBezTo>
                  <a:cubicBezTo>
                    <a:pt x="2870" y="911"/>
                    <a:pt x="2867" y="917"/>
                    <a:pt x="2864" y="928"/>
                  </a:cubicBezTo>
                  <a:cubicBezTo>
                    <a:pt x="2850" y="914"/>
                    <a:pt x="2840" y="900"/>
                    <a:pt x="2827" y="887"/>
                  </a:cubicBezTo>
                  <a:cubicBezTo>
                    <a:pt x="2800" y="854"/>
                    <a:pt x="2780" y="817"/>
                    <a:pt x="2760" y="777"/>
                  </a:cubicBezTo>
                  <a:cubicBezTo>
                    <a:pt x="2740" y="730"/>
                    <a:pt x="2730" y="680"/>
                    <a:pt x="2717" y="633"/>
                  </a:cubicBezTo>
                  <a:cubicBezTo>
                    <a:pt x="2703" y="582"/>
                    <a:pt x="2690" y="533"/>
                    <a:pt x="2677" y="482"/>
                  </a:cubicBezTo>
                  <a:cubicBezTo>
                    <a:pt x="2666" y="429"/>
                    <a:pt x="2657" y="375"/>
                    <a:pt x="2640" y="329"/>
                  </a:cubicBezTo>
                  <a:cubicBezTo>
                    <a:pt x="2623" y="289"/>
                    <a:pt x="2606" y="252"/>
                    <a:pt x="2589" y="218"/>
                  </a:cubicBezTo>
                  <a:lnTo>
                    <a:pt x="2580" y="198"/>
                  </a:lnTo>
                  <a:cubicBezTo>
                    <a:pt x="2566" y="178"/>
                    <a:pt x="2546" y="148"/>
                    <a:pt x="2526" y="131"/>
                  </a:cubicBezTo>
                  <a:cubicBezTo>
                    <a:pt x="2493" y="98"/>
                    <a:pt x="2453" y="68"/>
                    <a:pt x="2409" y="48"/>
                  </a:cubicBezTo>
                  <a:cubicBezTo>
                    <a:pt x="2348" y="17"/>
                    <a:pt x="2285" y="0"/>
                    <a:pt x="2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243049" y="1560902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79" name="Google Shape;79;p4"/>
            <p:cNvGrpSpPr/>
            <p:nvPr/>
          </p:nvGrpSpPr>
          <p:grpSpPr>
            <a:xfrm>
              <a:off x="8810285" y="2242772"/>
              <a:ext cx="155484" cy="175100"/>
              <a:chOff x="3655550" y="2257032"/>
              <a:chExt cx="192526" cy="161920"/>
            </a:xfrm>
          </p:grpSpPr>
          <p:sp>
            <p:nvSpPr>
              <p:cNvPr id="80" name="Google Shape;80;p4"/>
              <p:cNvSpPr/>
              <p:nvPr/>
            </p:nvSpPr>
            <p:spPr>
              <a:xfrm>
                <a:off x="3655550" y="2331503"/>
                <a:ext cx="192526" cy="31876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226" extrusionOk="0">
                    <a:moveTo>
                      <a:pt x="967" y="1"/>
                    </a:moveTo>
                    <a:cubicBezTo>
                      <a:pt x="936" y="1"/>
                      <a:pt x="906" y="1"/>
                      <a:pt x="876" y="5"/>
                    </a:cubicBezTo>
                    <a:cubicBezTo>
                      <a:pt x="800" y="8"/>
                      <a:pt x="719" y="15"/>
                      <a:pt x="642" y="18"/>
                    </a:cubicBezTo>
                    <a:cubicBezTo>
                      <a:pt x="458" y="31"/>
                      <a:pt x="274" y="31"/>
                      <a:pt x="93" y="35"/>
                    </a:cubicBezTo>
                    <a:cubicBezTo>
                      <a:pt x="40" y="35"/>
                      <a:pt x="0" y="85"/>
                      <a:pt x="3" y="135"/>
                    </a:cubicBezTo>
                    <a:cubicBezTo>
                      <a:pt x="3" y="186"/>
                      <a:pt x="50" y="226"/>
                      <a:pt x="100" y="226"/>
                    </a:cubicBezTo>
                    <a:cubicBezTo>
                      <a:pt x="311" y="222"/>
                      <a:pt x="519" y="218"/>
                      <a:pt x="726" y="209"/>
                    </a:cubicBezTo>
                    <a:cubicBezTo>
                      <a:pt x="789" y="207"/>
                      <a:pt x="854" y="204"/>
                      <a:pt x="918" y="204"/>
                    </a:cubicBezTo>
                    <a:cubicBezTo>
                      <a:pt x="946" y="204"/>
                      <a:pt x="973" y="204"/>
                      <a:pt x="1000" y="206"/>
                    </a:cubicBezTo>
                    <a:cubicBezTo>
                      <a:pt x="1047" y="206"/>
                      <a:pt x="1093" y="212"/>
                      <a:pt x="1141" y="212"/>
                    </a:cubicBezTo>
                    <a:lnTo>
                      <a:pt x="1204" y="212"/>
                    </a:lnTo>
                    <a:cubicBezTo>
                      <a:pt x="1234" y="212"/>
                      <a:pt x="1268" y="212"/>
                      <a:pt x="1294" y="198"/>
                    </a:cubicBezTo>
                    <a:cubicBezTo>
                      <a:pt x="1311" y="195"/>
                      <a:pt x="1325" y="186"/>
                      <a:pt x="1334" y="175"/>
                    </a:cubicBezTo>
                    <a:cubicBezTo>
                      <a:pt x="1345" y="161"/>
                      <a:pt x="1351" y="149"/>
                      <a:pt x="1354" y="135"/>
                    </a:cubicBezTo>
                    <a:cubicBezTo>
                      <a:pt x="1365" y="98"/>
                      <a:pt x="1348" y="51"/>
                      <a:pt x="1311" y="35"/>
                    </a:cubicBezTo>
                    <a:cubicBezTo>
                      <a:pt x="1294" y="28"/>
                      <a:pt x="1274" y="21"/>
                      <a:pt x="1254" y="18"/>
                    </a:cubicBezTo>
                    <a:cubicBezTo>
                      <a:pt x="1234" y="15"/>
                      <a:pt x="1214" y="15"/>
                      <a:pt x="1190" y="15"/>
                    </a:cubicBezTo>
                    <a:cubicBezTo>
                      <a:pt x="1164" y="11"/>
                      <a:pt x="1137" y="11"/>
                      <a:pt x="1107" y="8"/>
                    </a:cubicBezTo>
                    <a:cubicBezTo>
                      <a:pt x="1070" y="5"/>
                      <a:pt x="1033" y="1"/>
                      <a:pt x="9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3735240" y="2257032"/>
                <a:ext cx="38223" cy="16192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1148" extrusionOk="0">
                    <a:moveTo>
                      <a:pt x="114" y="1"/>
                    </a:moveTo>
                    <a:cubicBezTo>
                      <a:pt x="57" y="1"/>
                      <a:pt x="0" y="55"/>
                      <a:pt x="10" y="118"/>
                    </a:cubicBezTo>
                    <a:cubicBezTo>
                      <a:pt x="17" y="198"/>
                      <a:pt x="23" y="278"/>
                      <a:pt x="27" y="359"/>
                    </a:cubicBezTo>
                    <a:cubicBezTo>
                      <a:pt x="30" y="433"/>
                      <a:pt x="30" y="509"/>
                      <a:pt x="37" y="583"/>
                    </a:cubicBezTo>
                    <a:cubicBezTo>
                      <a:pt x="40" y="657"/>
                      <a:pt x="34" y="726"/>
                      <a:pt x="30" y="800"/>
                    </a:cubicBezTo>
                    <a:cubicBezTo>
                      <a:pt x="27" y="834"/>
                      <a:pt x="23" y="870"/>
                      <a:pt x="23" y="904"/>
                    </a:cubicBezTo>
                    <a:cubicBezTo>
                      <a:pt x="20" y="947"/>
                      <a:pt x="23" y="987"/>
                      <a:pt x="20" y="1031"/>
                    </a:cubicBezTo>
                    <a:cubicBezTo>
                      <a:pt x="20" y="1096"/>
                      <a:pt x="83" y="1148"/>
                      <a:pt x="145" y="1148"/>
                    </a:cubicBezTo>
                    <a:cubicBezTo>
                      <a:pt x="147" y="1148"/>
                      <a:pt x="148" y="1148"/>
                      <a:pt x="150" y="1148"/>
                    </a:cubicBezTo>
                    <a:cubicBezTo>
                      <a:pt x="218" y="1148"/>
                      <a:pt x="271" y="1088"/>
                      <a:pt x="267" y="1021"/>
                    </a:cubicBezTo>
                    <a:cubicBezTo>
                      <a:pt x="267" y="981"/>
                      <a:pt x="261" y="941"/>
                      <a:pt x="261" y="904"/>
                    </a:cubicBezTo>
                    <a:cubicBezTo>
                      <a:pt x="258" y="864"/>
                      <a:pt x="258" y="827"/>
                      <a:pt x="258" y="790"/>
                    </a:cubicBezTo>
                    <a:cubicBezTo>
                      <a:pt x="258" y="754"/>
                      <a:pt x="261" y="720"/>
                      <a:pt x="261" y="686"/>
                    </a:cubicBezTo>
                    <a:cubicBezTo>
                      <a:pt x="261" y="649"/>
                      <a:pt x="258" y="609"/>
                      <a:pt x="255" y="573"/>
                    </a:cubicBezTo>
                    <a:cubicBezTo>
                      <a:pt x="251" y="496"/>
                      <a:pt x="255" y="422"/>
                      <a:pt x="251" y="348"/>
                    </a:cubicBezTo>
                    <a:cubicBezTo>
                      <a:pt x="247" y="268"/>
                      <a:pt x="241" y="188"/>
                      <a:pt x="231" y="104"/>
                    </a:cubicBezTo>
                    <a:cubicBezTo>
                      <a:pt x="227" y="78"/>
                      <a:pt x="218" y="51"/>
                      <a:pt x="194" y="31"/>
                    </a:cubicBezTo>
                    <a:cubicBezTo>
                      <a:pt x="174" y="11"/>
                      <a:pt x="147" y="1"/>
                      <a:pt x="1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82" name="Google Shape;82;p4"/>
            <p:cNvSpPr/>
            <p:nvPr/>
          </p:nvSpPr>
          <p:spPr>
            <a:xfrm>
              <a:off x="6764747" y="254723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3" name="Google Shape;83;p4"/>
            <p:cNvSpPr/>
            <p:nvPr/>
          </p:nvSpPr>
          <p:spPr>
            <a:xfrm rot="6438092">
              <a:off x="1390171" y="119727"/>
              <a:ext cx="219338" cy="353726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834672" y="364424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8778361" y="4605715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6" name="Google Shape;86;p4"/>
            <p:cNvSpPr/>
            <p:nvPr/>
          </p:nvSpPr>
          <p:spPr>
            <a:xfrm rot="2700000">
              <a:off x="436313" y="4695036"/>
              <a:ext cx="339524" cy="175102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>
            <a:off x="920850" y="1221900"/>
            <a:ext cx="7301400" cy="31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49"/>
              </a:buClr>
              <a:buSzPts val="1200"/>
              <a:buFont typeface="Abel"/>
              <a:buChar char="●"/>
              <a:defRPr sz="1400"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371566" lvl="2" indent="-317492" rtl="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1828754" lvl="3" indent="-317492" rtl="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2285943" lvl="4" indent="-317492" rtl="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2743132" lvl="5" indent="-317492" rtl="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3200320" lvl="6" indent="-317492" rtl="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3657509" lvl="7" indent="-317492" rtl="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4114697" lvl="8" indent="-317492" rtl="0">
              <a:spcBef>
                <a:spcPts val="1600"/>
              </a:spcBef>
              <a:spcAft>
                <a:spcPts val="160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1400175" y="572125"/>
            <a:ext cx="6342600" cy="2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418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2549400" y="155505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2549400" y="3124950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61" name="Google Shape;161;p9"/>
          <p:cNvGrpSpPr/>
          <p:nvPr/>
        </p:nvGrpSpPr>
        <p:grpSpPr>
          <a:xfrm>
            <a:off x="243051" y="139286"/>
            <a:ext cx="8754649" cy="4901052"/>
            <a:chOff x="243049" y="139286"/>
            <a:chExt cx="8754649" cy="4901052"/>
          </a:xfrm>
        </p:grpSpPr>
        <p:sp>
          <p:nvSpPr>
            <p:cNvPr id="162" name="Google Shape;162;p9"/>
            <p:cNvSpPr/>
            <p:nvPr/>
          </p:nvSpPr>
          <p:spPr>
            <a:xfrm>
              <a:off x="2984222" y="481449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4922486" y="254713"/>
              <a:ext cx="155466" cy="175100"/>
            </a:xfrm>
            <a:custGeom>
              <a:avLst/>
              <a:gdLst/>
              <a:ahLst/>
              <a:cxnLst/>
              <a:rect l="l" t="t" r="r" b="b"/>
              <a:pathLst>
                <a:path w="1014" h="1142" extrusionOk="0">
                  <a:moveTo>
                    <a:pt x="555" y="0"/>
                  </a:moveTo>
                  <a:lnTo>
                    <a:pt x="549" y="3"/>
                  </a:lnTo>
                  <a:cubicBezTo>
                    <a:pt x="486" y="3"/>
                    <a:pt x="439" y="60"/>
                    <a:pt x="439" y="124"/>
                  </a:cubicBezTo>
                  <a:cubicBezTo>
                    <a:pt x="442" y="221"/>
                    <a:pt x="446" y="318"/>
                    <a:pt x="446" y="415"/>
                  </a:cubicBezTo>
                  <a:lnTo>
                    <a:pt x="322" y="415"/>
                  </a:lnTo>
                  <a:cubicBezTo>
                    <a:pt x="245" y="415"/>
                    <a:pt x="171" y="412"/>
                    <a:pt x="94" y="409"/>
                  </a:cubicBezTo>
                  <a:cubicBezTo>
                    <a:pt x="92" y="408"/>
                    <a:pt x="89" y="408"/>
                    <a:pt x="87" y="408"/>
                  </a:cubicBezTo>
                  <a:cubicBezTo>
                    <a:pt x="65" y="408"/>
                    <a:pt x="43" y="423"/>
                    <a:pt x="31" y="438"/>
                  </a:cubicBezTo>
                  <a:cubicBezTo>
                    <a:pt x="10" y="455"/>
                    <a:pt x="1" y="482"/>
                    <a:pt x="4" y="509"/>
                  </a:cubicBezTo>
                  <a:cubicBezTo>
                    <a:pt x="4" y="532"/>
                    <a:pt x="14" y="556"/>
                    <a:pt x="34" y="576"/>
                  </a:cubicBezTo>
                  <a:cubicBezTo>
                    <a:pt x="54" y="593"/>
                    <a:pt x="78" y="599"/>
                    <a:pt x="104" y="599"/>
                  </a:cubicBezTo>
                  <a:cubicBezTo>
                    <a:pt x="174" y="602"/>
                    <a:pt x="248" y="605"/>
                    <a:pt x="322" y="609"/>
                  </a:cubicBezTo>
                  <a:lnTo>
                    <a:pt x="452" y="609"/>
                  </a:lnTo>
                  <a:cubicBezTo>
                    <a:pt x="452" y="693"/>
                    <a:pt x="452" y="776"/>
                    <a:pt x="446" y="863"/>
                  </a:cubicBezTo>
                  <a:cubicBezTo>
                    <a:pt x="442" y="917"/>
                    <a:pt x="435" y="967"/>
                    <a:pt x="432" y="1024"/>
                  </a:cubicBezTo>
                  <a:cubicBezTo>
                    <a:pt x="432" y="1054"/>
                    <a:pt x="449" y="1087"/>
                    <a:pt x="472" y="1107"/>
                  </a:cubicBezTo>
                  <a:cubicBezTo>
                    <a:pt x="493" y="1129"/>
                    <a:pt x="522" y="1141"/>
                    <a:pt x="552" y="1141"/>
                  </a:cubicBezTo>
                  <a:cubicBezTo>
                    <a:pt x="556" y="1141"/>
                    <a:pt x="559" y="1141"/>
                    <a:pt x="563" y="1141"/>
                  </a:cubicBezTo>
                  <a:cubicBezTo>
                    <a:pt x="596" y="1141"/>
                    <a:pt x="626" y="1124"/>
                    <a:pt x="646" y="1101"/>
                  </a:cubicBezTo>
                  <a:cubicBezTo>
                    <a:pt x="653" y="1094"/>
                    <a:pt x="660" y="1084"/>
                    <a:pt x="666" y="1074"/>
                  </a:cubicBezTo>
                  <a:cubicBezTo>
                    <a:pt x="676" y="1054"/>
                    <a:pt x="683" y="1034"/>
                    <a:pt x="680" y="1011"/>
                  </a:cubicBezTo>
                  <a:cubicBezTo>
                    <a:pt x="686" y="940"/>
                    <a:pt x="690" y="870"/>
                    <a:pt x="690" y="800"/>
                  </a:cubicBezTo>
                  <a:cubicBezTo>
                    <a:pt x="693" y="739"/>
                    <a:pt x="690" y="679"/>
                    <a:pt x="686" y="619"/>
                  </a:cubicBezTo>
                  <a:lnTo>
                    <a:pt x="713" y="619"/>
                  </a:lnTo>
                  <a:cubicBezTo>
                    <a:pt x="726" y="620"/>
                    <a:pt x="739" y="620"/>
                    <a:pt x="751" y="620"/>
                  </a:cubicBezTo>
                  <a:cubicBezTo>
                    <a:pt x="806" y="620"/>
                    <a:pt x="859" y="615"/>
                    <a:pt x="910" y="613"/>
                  </a:cubicBezTo>
                  <a:cubicBezTo>
                    <a:pt x="967" y="613"/>
                    <a:pt x="1014" y="559"/>
                    <a:pt x="1011" y="505"/>
                  </a:cubicBezTo>
                  <a:cubicBezTo>
                    <a:pt x="1007" y="452"/>
                    <a:pt x="964" y="405"/>
                    <a:pt x="910" y="405"/>
                  </a:cubicBezTo>
                  <a:lnTo>
                    <a:pt x="901" y="405"/>
                  </a:lnTo>
                  <a:cubicBezTo>
                    <a:pt x="870" y="405"/>
                    <a:pt x="840" y="412"/>
                    <a:pt x="810" y="412"/>
                  </a:cubicBezTo>
                  <a:cubicBezTo>
                    <a:pt x="776" y="415"/>
                    <a:pt x="740" y="418"/>
                    <a:pt x="706" y="418"/>
                  </a:cubicBezTo>
                  <a:lnTo>
                    <a:pt x="680" y="418"/>
                  </a:lnTo>
                  <a:cubicBezTo>
                    <a:pt x="676" y="318"/>
                    <a:pt x="673" y="215"/>
                    <a:pt x="669" y="114"/>
                  </a:cubicBezTo>
                  <a:cubicBezTo>
                    <a:pt x="669" y="51"/>
                    <a:pt x="612" y="0"/>
                    <a:pt x="5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5617238" y="4865238"/>
              <a:ext cx="339526" cy="175100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8601854" y="1119947"/>
              <a:ext cx="339523" cy="110637"/>
            </a:xfrm>
            <a:custGeom>
              <a:avLst/>
              <a:gdLst/>
              <a:ahLst/>
              <a:cxnLst/>
              <a:rect l="l" t="t" r="r" b="b"/>
              <a:pathLst>
                <a:path w="4232" h="1379" extrusionOk="0">
                  <a:moveTo>
                    <a:pt x="2195" y="0"/>
                  </a:moveTo>
                  <a:cubicBezTo>
                    <a:pt x="2121" y="4"/>
                    <a:pt x="2047" y="31"/>
                    <a:pt x="1987" y="68"/>
                  </a:cubicBezTo>
                  <a:cubicBezTo>
                    <a:pt x="1924" y="108"/>
                    <a:pt x="1871" y="155"/>
                    <a:pt x="1820" y="208"/>
                  </a:cubicBezTo>
                  <a:cubicBezTo>
                    <a:pt x="1774" y="258"/>
                    <a:pt x="1737" y="312"/>
                    <a:pt x="1710" y="372"/>
                  </a:cubicBezTo>
                  <a:cubicBezTo>
                    <a:pt x="1697" y="402"/>
                    <a:pt x="1686" y="432"/>
                    <a:pt x="1677" y="459"/>
                  </a:cubicBezTo>
                  <a:cubicBezTo>
                    <a:pt x="1650" y="526"/>
                    <a:pt x="1630" y="593"/>
                    <a:pt x="1610" y="659"/>
                  </a:cubicBezTo>
                  <a:cubicBezTo>
                    <a:pt x="1583" y="763"/>
                    <a:pt x="1556" y="863"/>
                    <a:pt x="1522" y="964"/>
                  </a:cubicBezTo>
                  <a:cubicBezTo>
                    <a:pt x="1513" y="988"/>
                    <a:pt x="1502" y="1014"/>
                    <a:pt x="1490" y="1038"/>
                  </a:cubicBezTo>
                  <a:cubicBezTo>
                    <a:pt x="1445" y="1017"/>
                    <a:pt x="1402" y="994"/>
                    <a:pt x="1362" y="964"/>
                  </a:cubicBezTo>
                  <a:cubicBezTo>
                    <a:pt x="1352" y="957"/>
                    <a:pt x="1342" y="948"/>
                    <a:pt x="1332" y="937"/>
                  </a:cubicBezTo>
                  <a:cubicBezTo>
                    <a:pt x="1289" y="880"/>
                    <a:pt x="1252" y="820"/>
                    <a:pt x="1221" y="760"/>
                  </a:cubicBezTo>
                  <a:cubicBezTo>
                    <a:pt x="1201" y="713"/>
                    <a:pt x="1189" y="667"/>
                    <a:pt x="1178" y="619"/>
                  </a:cubicBezTo>
                  <a:cubicBezTo>
                    <a:pt x="1161" y="566"/>
                    <a:pt x="1148" y="513"/>
                    <a:pt x="1128" y="462"/>
                  </a:cubicBezTo>
                  <a:cubicBezTo>
                    <a:pt x="1108" y="399"/>
                    <a:pt x="1084" y="338"/>
                    <a:pt x="1055" y="281"/>
                  </a:cubicBezTo>
                  <a:cubicBezTo>
                    <a:pt x="998" y="168"/>
                    <a:pt x="891" y="85"/>
                    <a:pt x="760" y="68"/>
                  </a:cubicBezTo>
                  <a:cubicBezTo>
                    <a:pt x="740" y="65"/>
                    <a:pt x="720" y="64"/>
                    <a:pt x="700" y="64"/>
                  </a:cubicBezTo>
                  <a:cubicBezTo>
                    <a:pt x="639" y="64"/>
                    <a:pt x="577" y="76"/>
                    <a:pt x="519" y="101"/>
                  </a:cubicBezTo>
                  <a:cubicBezTo>
                    <a:pt x="459" y="125"/>
                    <a:pt x="402" y="151"/>
                    <a:pt x="352" y="191"/>
                  </a:cubicBezTo>
                  <a:cubicBezTo>
                    <a:pt x="322" y="215"/>
                    <a:pt x="295" y="238"/>
                    <a:pt x="269" y="261"/>
                  </a:cubicBezTo>
                  <a:cubicBezTo>
                    <a:pt x="238" y="292"/>
                    <a:pt x="218" y="326"/>
                    <a:pt x="195" y="355"/>
                  </a:cubicBezTo>
                  <a:cubicBezTo>
                    <a:pt x="158" y="412"/>
                    <a:pt x="135" y="479"/>
                    <a:pt x="115" y="542"/>
                  </a:cubicBezTo>
                  <a:cubicBezTo>
                    <a:pt x="91" y="623"/>
                    <a:pt x="78" y="707"/>
                    <a:pt x="65" y="790"/>
                  </a:cubicBezTo>
                  <a:cubicBezTo>
                    <a:pt x="45" y="897"/>
                    <a:pt x="25" y="1004"/>
                    <a:pt x="8" y="1111"/>
                  </a:cubicBezTo>
                  <a:cubicBezTo>
                    <a:pt x="1" y="1144"/>
                    <a:pt x="5" y="1181"/>
                    <a:pt x="25" y="1212"/>
                  </a:cubicBezTo>
                  <a:cubicBezTo>
                    <a:pt x="45" y="1241"/>
                    <a:pt x="74" y="1261"/>
                    <a:pt x="108" y="1269"/>
                  </a:cubicBezTo>
                  <a:cubicBezTo>
                    <a:pt x="118" y="1271"/>
                    <a:pt x="127" y="1272"/>
                    <a:pt x="137" y="1272"/>
                  </a:cubicBezTo>
                  <a:cubicBezTo>
                    <a:pt x="195" y="1272"/>
                    <a:pt x="254" y="1231"/>
                    <a:pt x="266" y="1168"/>
                  </a:cubicBezTo>
                  <a:cubicBezTo>
                    <a:pt x="286" y="1058"/>
                    <a:pt x="306" y="944"/>
                    <a:pt x="326" y="834"/>
                  </a:cubicBezTo>
                  <a:cubicBezTo>
                    <a:pt x="339" y="747"/>
                    <a:pt x="359" y="663"/>
                    <a:pt x="386" y="579"/>
                  </a:cubicBezTo>
                  <a:cubicBezTo>
                    <a:pt x="399" y="546"/>
                    <a:pt x="416" y="516"/>
                    <a:pt x="432" y="486"/>
                  </a:cubicBezTo>
                  <a:cubicBezTo>
                    <a:pt x="453" y="462"/>
                    <a:pt x="473" y="442"/>
                    <a:pt x="496" y="422"/>
                  </a:cubicBezTo>
                  <a:cubicBezTo>
                    <a:pt x="522" y="399"/>
                    <a:pt x="553" y="382"/>
                    <a:pt x="583" y="366"/>
                  </a:cubicBezTo>
                  <a:cubicBezTo>
                    <a:pt x="610" y="355"/>
                    <a:pt x="633" y="346"/>
                    <a:pt x="660" y="338"/>
                  </a:cubicBezTo>
                  <a:cubicBezTo>
                    <a:pt x="676" y="335"/>
                    <a:pt x="690" y="335"/>
                    <a:pt x="707" y="335"/>
                  </a:cubicBezTo>
                  <a:cubicBezTo>
                    <a:pt x="717" y="338"/>
                    <a:pt x="730" y="342"/>
                    <a:pt x="740" y="346"/>
                  </a:cubicBezTo>
                  <a:lnTo>
                    <a:pt x="760" y="355"/>
                  </a:lnTo>
                  <a:lnTo>
                    <a:pt x="780" y="372"/>
                  </a:lnTo>
                  <a:cubicBezTo>
                    <a:pt x="790" y="386"/>
                    <a:pt x="797" y="402"/>
                    <a:pt x="807" y="415"/>
                  </a:cubicBezTo>
                  <a:cubicBezTo>
                    <a:pt x="823" y="459"/>
                    <a:pt x="837" y="506"/>
                    <a:pt x="851" y="549"/>
                  </a:cubicBezTo>
                  <a:cubicBezTo>
                    <a:pt x="867" y="602"/>
                    <a:pt x="884" y="656"/>
                    <a:pt x="897" y="710"/>
                  </a:cubicBezTo>
                  <a:cubicBezTo>
                    <a:pt x="911" y="763"/>
                    <a:pt x="924" y="814"/>
                    <a:pt x="944" y="867"/>
                  </a:cubicBezTo>
                  <a:cubicBezTo>
                    <a:pt x="971" y="928"/>
                    <a:pt x="1004" y="984"/>
                    <a:pt x="1034" y="1044"/>
                  </a:cubicBezTo>
                  <a:cubicBezTo>
                    <a:pt x="1048" y="1068"/>
                    <a:pt x="1061" y="1091"/>
                    <a:pt x="1078" y="1111"/>
                  </a:cubicBezTo>
                  <a:cubicBezTo>
                    <a:pt x="1108" y="1158"/>
                    <a:pt x="1144" y="1192"/>
                    <a:pt x="1185" y="1229"/>
                  </a:cubicBezTo>
                  <a:cubicBezTo>
                    <a:pt x="1238" y="1272"/>
                    <a:pt x="1299" y="1309"/>
                    <a:pt x="1362" y="1339"/>
                  </a:cubicBezTo>
                  <a:cubicBezTo>
                    <a:pt x="1399" y="1355"/>
                    <a:pt x="1436" y="1369"/>
                    <a:pt x="1473" y="1372"/>
                  </a:cubicBezTo>
                  <a:cubicBezTo>
                    <a:pt x="1493" y="1375"/>
                    <a:pt x="1519" y="1379"/>
                    <a:pt x="1539" y="1379"/>
                  </a:cubicBezTo>
                  <a:cubicBezTo>
                    <a:pt x="1563" y="1379"/>
                    <a:pt x="1586" y="1372"/>
                    <a:pt x="1606" y="1365"/>
                  </a:cubicBezTo>
                  <a:cubicBezTo>
                    <a:pt x="1626" y="1362"/>
                    <a:pt x="1657" y="1345"/>
                    <a:pt x="1670" y="1339"/>
                  </a:cubicBezTo>
                  <a:cubicBezTo>
                    <a:pt x="1693" y="1329"/>
                    <a:pt x="1706" y="1315"/>
                    <a:pt x="1726" y="1298"/>
                  </a:cubicBezTo>
                  <a:cubicBezTo>
                    <a:pt x="1760" y="1269"/>
                    <a:pt x="1787" y="1229"/>
                    <a:pt x="1811" y="1188"/>
                  </a:cubicBezTo>
                  <a:cubicBezTo>
                    <a:pt x="1851" y="1121"/>
                    <a:pt x="1880" y="1044"/>
                    <a:pt x="1907" y="971"/>
                  </a:cubicBezTo>
                  <a:cubicBezTo>
                    <a:pt x="1951" y="843"/>
                    <a:pt x="1981" y="713"/>
                    <a:pt x="2024" y="586"/>
                  </a:cubicBezTo>
                  <a:cubicBezTo>
                    <a:pt x="2041" y="553"/>
                    <a:pt x="2055" y="516"/>
                    <a:pt x="2075" y="482"/>
                  </a:cubicBezTo>
                  <a:cubicBezTo>
                    <a:pt x="2101" y="452"/>
                    <a:pt x="2124" y="426"/>
                    <a:pt x="2155" y="399"/>
                  </a:cubicBezTo>
                  <a:cubicBezTo>
                    <a:pt x="2168" y="389"/>
                    <a:pt x="2185" y="379"/>
                    <a:pt x="2198" y="369"/>
                  </a:cubicBezTo>
                  <a:lnTo>
                    <a:pt x="2218" y="362"/>
                  </a:lnTo>
                  <a:lnTo>
                    <a:pt x="2232" y="362"/>
                  </a:lnTo>
                  <a:lnTo>
                    <a:pt x="2252" y="366"/>
                  </a:lnTo>
                  <a:lnTo>
                    <a:pt x="2272" y="379"/>
                  </a:lnTo>
                  <a:lnTo>
                    <a:pt x="2275" y="379"/>
                  </a:lnTo>
                  <a:cubicBezTo>
                    <a:pt x="2279" y="389"/>
                    <a:pt x="2285" y="395"/>
                    <a:pt x="2288" y="406"/>
                  </a:cubicBezTo>
                  <a:cubicBezTo>
                    <a:pt x="2305" y="449"/>
                    <a:pt x="2319" y="492"/>
                    <a:pt x="2328" y="539"/>
                  </a:cubicBezTo>
                  <a:cubicBezTo>
                    <a:pt x="2342" y="590"/>
                    <a:pt x="2359" y="639"/>
                    <a:pt x="2372" y="690"/>
                  </a:cubicBezTo>
                  <a:cubicBezTo>
                    <a:pt x="2385" y="743"/>
                    <a:pt x="2396" y="800"/>
                    <a:pt x="2416" y="850"/>
                  </a:cubicBezTo>
                  <a:cubicBezTo>
                    <a:pt x="2439" y="914"/>
                    <a:pt x="2473" y="977"/>
                    <a:pt x="2509" y="1031"/>
                  </a:cubicBezTo>
                  <a:cubicBezTo>
                    <a:pt x="2529" y="1061"/>
                    <a:pt x="2556" y="1091"/>
                    <a:pt x="2580" y="1118"/>
                  </a:cubicBezTo>
                  <a:cubicBezTo>
                    <a:pt x="2609" y="1151"/>
                    <a:pt x="2640" y="1175"/>
                    <a:pt x="2673" y="1198"/>
                  </a:cubicBezTo>
                  <a:cubicBezTo>
                    <a:pt x="2694" y="1215"/>
                    <a:pt x="2717" y="1225"/>
                    <a:pt x="2737" y="1238"/>
                  </a:cubicBezTo>
                  <a:cubicBezTo>
                    <a:pt x="2787" y="1261"/>
                    <a:pt x="2837" y="1272"/>
                    <a:pt x="2890" y="1272"/>
                  </a:cubicBezTo>
                  <a:cubicBezTo>
                    <a:pt x="2910" y="1272"/>
                    <a:pt x="2944" y="1265"/>
                    <a:pt x="2964" y="1258"/>
                  </a:cubicBezTo>
                  <a:cubicBezTo>
                    <a:pt x="2995" y="1249"/>
                    <a:pt x="3024" y="1232"/>
                    <a:pt x="3048" y="1212"/>
                  </a:cubicBezTo>
                  <a:cubicBezTo>
                    <a:pt x="3068" y="1198"/>
                    <a:pt x="3081" y="1184"/>
                    <a:pt x="3095" y="1168"/>
                  </a:cubicBezTo>
                  <a:cubicBezTo>
                    <a:pt x="3111" y="1151"/>
                    <a:pt x="3125" y="1128"/>
                    <a:pt x="3135" y="1108"/>
                  </a:cubicBezTo>
                  <a:cubicBezTo>
                    <a:pt x="3148" y="1088"/>
                    <a:pt x="3158" y="1068"/>
                    <a:pt x="3168" y="1048"/>
                  </a:cubicBezTo>
                  <a:cubicBezTo>
                    <a:pt x="3185" y="1008"/>
                    <a:pt x="3202" y="968"/>
                    <a:pt x="3219" y="928"/>
                  </a:cubicBezTo>
                  <a:cubicBezTo>
                    <a:pt x="3239" y="871"/>
                    <a:pt x="3255" y="814"/>
                    <a:pt x="3275" y="757"/>
                  </a:cubicBezTo>
                  <a:cubicBezTo>
                    <a:pt x="3282" y="737"/>
                    <a:pt x="3288" y="716"/>
                    <a:pt x="3296" y="696"/>
                  </a:cubicBezTo>
                  <a:cubicBezTo>
                    <a:pt x="3322" y="627"/>
                    <a:pt x="3352" y="559"/>
                    <a:pt x="3392" y="496"/>
                  </a:cubicBezTo>
                  <a:cubicBezTo>
                    <a:pt x="3406" y="479"/>
                    <a:pt x="3419" y="462"/>
                    <a:pt x="3432" y="449"/>
                  </a:cubicBezTo>
                  <a:lnTo>
                    <a:pt x="3449" y="439"/>
                  </a:lnTo>
                  <a:lnTo>
                    <a:pt x="3452" y="439"/>
                  </a:lnTo>
                  <a:lnTo>
                    <a:pt x="3469" y="456"/>
                  </a:lnTo>
                  <a:lnTo>
                    <a:pt x="3472" y="459"/>
                  </a:lnTo>
                  <a:cubicBezTo>
                    <a:pt x="3483" y="486"/>
                    <a:pt x="3489" y="513"/>
                    <a:pt x="3496" y="539"/>
                  </a:cubicBezTo>
                  <a:cubicBezTo>
                    <a:pt x="3509" y="573"/>
                    <a:pt x="3520" y="606"/>
                    <a:pt x="3529" y="639"/>
                  </a:cubicBezTo>
                  <a:cubicBezTo>
                    <a:pt x="3549" y="707"/>
                    <a:pt x="3560" y="780"/>
                    <a:pt x="3583" y="850"/>
                  </a:cubicBezTo>
                  <a:cubicBezTo>
                    <a:pt x="3613" y="948"/>
                    <a:pt x="3670" y="1024"/>
                    <a:pt x="3737" y="1101"/>
                  </a:cubicBezTo>
                  <a:cubicBezTo>
                    <a:pt x="3760" y="1128"/>
                    <a:pt x="3787" y="1155"/>
                    <a:pt x="3813" y="1181"/>
                  </a:cubicBezTo>
                  <a:cubicBezTo>
                    <a:pt x="3841" y="1204"/>
                    <a:pt x="3870" y="1225"/>
                    <a:pt x="3904" y="1245"/>
                  </a:cubicBezTo>
                  <a:cubicBezTo>
                    <a:pt x="3914" y="1252"/>
                    <a:pt x="3924" y="1255"/>
                    <a:pt x="3934" y="1258"/>
                  </a:cubicBezTo>
                  <a:cubicBezTo>
                    <a:pt x="3964" y="1275"/>
                    <a:pt x="3994" y="1282"/>
                    <a:pt x="4028" y="1282"/>
                  </a:cubicBezTo>
                  <a:cubicBezTo>
                    <a:pt x="4074" y="1282"/>
                    <a:pt x="4114" y="1269"/>
                    <a:pt x="4151" y="1245"/>
                  </a:cubicBezTo>
                  <a:cubicBezTo>
                    <a:pt x="4202" y="1218"/>
                    <a:pt x="4231" y="1158"/>
                    <a:pt x="4228" y="1101"/>
                  </a:cubicBezTo>
                  <a:cubicBezTo>
                    <a:pt x="4225" y="1048"/>
                    <a:pt x="4195" y="1001"/>
                    <a:pt x="4151" y="971"/>
                  </a:cubicBezTo>
                  <a:cubicBezTo>
                    <a:pt x="4131" y="957"/>
                    <a:pt x="4114" y="944"/>
                    <a:pt x="4094" y="931"/>
                  </a:cubicBezTo>
                  <a:cubicBezTo>
                    <a:pt x="4051" y="897"/>
                    <a:pt x="4014" y="854"/>
                    <a:pt x="3978" y="810"/>
                  </a:cubicBezTo>
                  <a:cubicBezTo>
                    <a:pt x="3961" y="790"/>
                    <a:pt x="3944" y="767"/>
                    <a:pt x="3930" y="740"/>
                  </a:cubicBezTo>
                  <a:cubicBezTo>
                    <a:pt x="3914" y="700"/>
                    <a:pt x="3904" y="656"/>
                    <a:pt x="3890" y="613"/>
                  </a:cubicBezTo>
                  <a:cubicBezTo>
                    <a:pt x="3877" y="559"/>
                    <a:pt x="3861" y="509"/>
                    <a:pt x="3841" y="459"/>
                  </a:cubicBezTo>
                  <a:cubicBezTo>
                    <a:pt x="3833" y="436"/>
                    <a:pt x="3824" y="412"/>
                    <a:pt x="3817" y="389"/>
                  </a:cubicBezTo>
                  <a:cubicBezTo>
                    <a:pt x="3810" y="379"/>
                    <a:pt x="3807" y="366"/>
                    <a:pt x="3800" y="355"/>
                  </a:cubicBezTo>
                  <a:cubicBezTo>
                    <a:pt x="3793" y="338"/>
                    <a:pt x="3787" y="322"/>
                    <a:pt x="3777" y="305"/>
                  </a:cubicBezTo>
                  <a:cubicBezTo>
                    <a:pt x="3764" y="278"/>
                    <a:pt x="3747" y="255"/>
                    <a:pt x="3730" y="232"/>
                  </a:cubicBezTo>
                  <a:cubicBezTo>
                    <a:pt x="3710" y="212"/>
                    <a:pt x="3693" y="195"/>
                    <a:pt x="3673" y="181"/>
                  </a:cubicBezTo>
                  <a:cubicBezTo>
                    <a:pt x="3650" y="165"/>
                    <a:pt x="3629" y="148"/>
                    <a:pt x="3606" y="135"/>
                  </a:cubicBezTo>
                  <a:cubicBezTo>
                    <a:pt x="3580" y="121"/>
                    <a:pt x="3552" y="114"/>
                    <a:pt x="3526" y="105"/>
                  </a:cubicBezTo>
                  <a:lnTo>
                    <a:pt x="3506" y="101"/>
                  </a:lnTo>
                  <a:cubicBezTo>
                    <a:pt x="3486" y="98"/>
                    <a:pt x="3463" y="94"/>
                    <a:pt x="3442" y="94"/>
                  </a:cubicBezTo>
                  <a:cubicBezTo>
                    <a:pt x="3412" y="94"/>
                    <a:pt x="3382" y="98"/>
                    <a:pt x="3356" y="105"/>
                  </a:cubicBezTo>
                  <a:cubicBezTo>
                    <a:pt x="3312" y="118"/>
                    <a:pt x="3268" y="138"/>
                    <a:pt x="3231" y="165"/>
                  </a:cubicBezTo>
                  <a:cubicBezTo>
                    <a:pt x="3191" y="195"/>
                    <a:pt x="3155" y="228"/>
                    <a:pt x="3125" y="269"/>
                  </a:cubicBezTo>
                  <a:cubicBezTo>
                    <a:pt x="3101" y="298"/>
                    <a:pt x="3078" y="332"/>
                    <a:pt x="3058" y="369"/>
                  </a:cubicBezTo>
                  <a:cubicBezTo>
                    <a:pt x="3027" y="419"/>
                    <a:pt x="3007" y="469"/>
                    <a:pt x="2987" y="522"/>
                  </a:cubicBezTo>
                  <a:cubicBezTo>
                    <a:pt x="2961" y="590"/>
                    <a:pt x="2938" y="653"/>
                    <a:pt x="2921" y="720"/>
                  </a:cubicBezTo>
                  <a:cubicBezTo>
                    <a:pt x="2907" y="780"/>
                    <a:pt x="2894" y="843"/>
                    <a:pt x="2874" y="900"/>
                  </a:cubicBezTo>
                  <a:cubicBezTo>
                    <a:pt x="2870" y="911"/>
                    <a:pt x="2867" y="917"/>
                    <a:pt x="2864" y="928"/>
                  </a:cubicBezTo>
                  <a:cubicBezTo>
                    <a:pt x="2850" y="914"/>
                    <a:pt x="2840" y="900"/>
                    <a:pt x="2827" y="887"/>
                  </a:cubicBezTo>
                  <a:cubicBezTo>
                    <a:pt x="2800" y="854"/>
                    <a:pt x="2780" y="817"/>
                    <a:pt x="2760" y="777"/>
                  </a:cubicBezTo>
                  <a:cubicBezTo>
                    <a:pt x="2740" y="730"/>
                    <a:pt x="2730" y="680"/>
                    <a:pt x="2717" y="633"/>
                  </a:cubicBezTo>
                  <a:cubicBezTo>
                    <a:pt x="2703" y="582"/>
                    <a:pt x="2690" y="533"/>
                    <a:pt x="2677" y="482"/>
                  </a:cubicBezTo>
                  <a:cubicBezTo>
                    <a:pt x="2666" y="429"/>
                    <a:pt x="2657" y="375"/>
                    <a:pt x="2640" y="329"/>
                  </a:cubicBezTo>
                  <a:cubicBezTo>
                    <a:pt x="2623" y="289"/>
                    <a:pt x="2606" y="252"/>
                    <a:pt x="2589" y="218"/>
                  </a:cubicBezTo>
                  <a:lnTo>
                    <a:pt x="2580" y="198"/>
                  </a:lnTo>
                  <a:cubicBezTo>
                    <a:pt x="2566" y="178"/>
                    <a:pt x="2546" y="148"/>
                    <a:pt x="2526" y="131"/>
                  </a:cubicBezTo>
                  <a:cubicBezTo>
                    <a:pt x="2493" y="98"/>
                    <a:pt x="2453" y="68"/>
                    <a:pt x="2409" y="48"/>
                  </a:cubicBezTo>
                  <a:cubicBezTo>
                    <a:pt x="2348" y="17"/>
                    <a:pt x="2285" y="0"/>
                    <a:pt x="2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243049" y="1560902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67" name="Google Shape;167;p9"/>
            <p:cNvGrpSpPr/>
            <p:nvPr/>
          </p:nvGrpSpPr>
          <p:grpSpPr>
            <a:xfrm>
              <a:off x="8810285" y="2242772"/>
              <a:ext cx="155484" cy="175100"/>
              <a:chOff x="3655550" y="2257032"/>
              <a:chExt cx="192526" cy="161920"/>
            </a:xfrm>
          </p:grpSpPr>
          <p:sp>
            <p:nvSpPr>
              <p:cNvPr id="168" name="Google Shape;168;p9"/>
              <p:cNvSpPr/>
              <p:nvPr/>
            </p:nvSpPr>
            <p:spPr>
              <a:xfrm>
                <a:off x="3655550" y="2331503"/>
                <a:ext cx="192526" cy="31876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226" extrusionOk="0">
                    <a:moveTo>
                      <a:pt x="967" y="1"/>
                    </a:moveTo>
                    <a:cubicBezTo>
                      <a:pt x="936" y="1"/>
                      <a:pt x="906" y="1"/>
                      <a:pt x="876" y="5"/>
                    </a:cubicBezTo>
                    <a:cubicBezTo>
                      <a:pt x="800" y="8"/>
                      <a:pt x="719" y="15"/>
                      <a:pt x="642" y="18"/>
                    </a:cubicBezTo>
                    <a:cubicBezTo>
                      <a:pt x="458" y="31"/>
                      <a:pt x="274" y="31"/>
                      <a:pt x="93" y="35"/>
                    </a:cubicBezTo>
                    <a:cubicBezTo>
                      <a:pt x="40" y="35"/>
                      <a:pt x="0" y="85"/>
                      <a:pt x="3" y="135"/>
                    </a:cubicBezTo>
                    <a:cubicBezTo>
                      <a:pt x="3" y="186"/>
                      <a:pt x="50" y="226"/>
                      <a:pt x="100" y="226"/>
                    </a:cubicBezTo>
                    <a:cubicBezTo>
                      <a:pt x="311" y="222"/>
                      <a:pt x="519" y="218"/>
                      <a:pt x="726" y="209"/>
                    </a:cubicBezTo>
                    <a:cubicBezTo>
                      <a:pt x="789" y="207"/>
                      <a:pt x="854" y="204"/>
                      <a:pt x="918" y="204"/>
                    </a:cubicBezTo>
                    <a:cubicBezTo>
                      <a:pt x="946" y="204"/>
                      <a:pt x="973" y="204"/>
                      <a:pt x="1000" y="206"/>
                    </a:cubicBezTo>
                    <a:cubicBezTo>
                      <a:pt x="1047" y="206"/>
                      <a:pt x="1093" y="212"/>
                      <a:pt x="1141" y="212"/>
                    </a:cubicBezTo>
                    <a:lnTo>
                      <a:pt x="1204" y="212"/>
                    </a:lnTo>
                    <a:cubicBezTo>
                      <a:pt x="1234" y="212"/>
                      <a:pt x="1268" y="212"/>
                      <a:pt x="1294" y="198"/>
                    </a:cubicBezTo>
                    <a:cubicBezTo>
                      <a:pt x="1311" y="195"/>
                      <a:pt x="1325" y="186"/>
                      <a:pt x="1334" y="175"/>
                    </a:cubicBezTo>
                    <a:cubicBezTo>
                      <a:pt x="1345" y="161"/>
                      <a:pt x="1351" y="149"/>
                      <a:pt x="1354" y="135"/>
                    </a:cubicBezTo>
                    <a:cubicBezTo>
                      <a:pt x="1365" y="98"/>
                      <a:pt x="1348" y="51"/>
                      <a:pt x="1311" y="35"/>
                    </a:cubicBezTo>
                    <a:cubicBezTo>
                      <a:pt x="1294" y="28"/>
                      <a:pt x="1274" y="21"/>
                      <a:pt x="1254" y="18"/>
                    </a:cubicBezTo>
                    <a:cubicBezTo>
                      <a:pt x="1234" y="15"/>
                      <a:pt x="1214" y="15"/>
                      <a:pt x="1190" y="15"/>
                    </a:cubicBezTo>
                    <a:cubicBezTo>
                      <a:pt x="1164" y="11"/>
                      <a:pt x="1137" y="11"/>
                      <a:pt x="1107" y="8"/>
                    </a:cubicBezTo>
                    <a:cubicBezTo>
                      <a:pt x="1070" y="5"/>
                      <a:pt x="1033" y="1"/>
                      <a:pt x="9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9" name="Google Shape;169;p9"/>
              <p:cNvSpPr/>
              <p:nvPr/>
            </p:nvSpPr>
            <p:spPr>
              <a:xfrm>
                <a:off x="3735240" y="2257032"/>
                <a:ext cx="38223" cy="16192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1148" extrusionOk="0">
                    <a:moveTo>
                      <a:pt x="114" y="1"/>
                    </a:moveTo>
                    <a:cubicBezTo>
                      <a:pt x="57" y="1"/>
                      <a:pt x="0" y="55"/>
                      <a:pt x="10" y="118"/>
                    </a:cubicBezTo>
                    <a:cubicBezTo>
                      <a:pt x="17" y="198"/>
                      <a:pt x="23" y="278"/>
                      <a:pt x="27" y="359"/>
                    </a:cubicBezTo>
                    <a:cubicBezTo>
                      <a:pt x="30" y="433"/>
                      <a:pt x="30" y="509"/>
                      <a:pt x="37" y="583"/>
                    </a:cubicBezTo>
                    <a:cubicBezTo>
                      <a:pt x="40" y="657"/>
                      <a:pt x="34" y="726"/>
                      <a:pt x="30" y="800"/>
                    </a:cubicBezTo>
                    <a:cubicBezTo>
                      <a:pt x="27" y="834"/>
                      <a:pt x="23" y="870"/>
                      <a:pt x="23" y="904"/>
                    </a:cubicBezTo>
                    <a:cubicBezTo>
                      <a:pt x="20" y="947"/>
                      <a:pt x="23" y="987"/>
                      <a:pt x="20" y="1031"/>
                    </a:cubicBezTo>
                    <a:cubicBezTo>
                      <a:pt x="20" y="1096"/>
                      <a:pt x="83" y="1148"/>
                      <a:pt x="145" y="1148"/>
                    </a:cubicBezTo>
                    <a:cubicBezTo>
                      <a:pt x="147" y="1148"/>
                      <a:pt x="148" y="1148"/>
                      <a:pt x="150" y="1148"/>
                    </a:cubicBezTo>
                    <a:cubicBezTo>
                      <a:pt x="218" y="1148"/>
                      <a:pt x="271" y="1088"/>
                      <a:pt x="267" y="1021"/>
                    </a:cubicBezTo>
                    <a:cubicBezTo>
                      <a:pt x="267" y="981"/>
                      <a:pt x="261" y="941"/>
                      <a:pt x="261" y="904"/>
                    </a:cubicBezTo>
                    <a:cubicBezTo>
                      <a:pt x="258" y="864"/>
                      <a:pt x="258" y="827"/>
                      <a:pt x="258" y="790"/>
                    </a:cubicBezTo>
                    <a:cubicBezTo>
                      <a:pt x="258" y="754"/>
                      <a:pt x="261" y="720"/>
                      <a:pt x="261" y="686"/>
                    </a:cubicBezTo>
                    <a:cubicBezTo>
                      <a:pt x="261" y="649"/>
                      <a:pt x="258" y="609"/>
                      <a:pt x="255" y="573"/>
                    </a:cubicBezTo>
                    <a:cubicBezTo>
                      <a:pt x="251" y="496"/>
                      <a:pt x="255" y="422"/>
                      <a:pt x="251" y="348"/>
                    </a:cubicBezTo>
                    <a:cubicBezTo>
                      <a:pt x="247" y="268"/>
                      <a:pt x="241" y="188"/>
                      <a:pt x="231" y="104"/>
                    </a:cubicBezTo>
                    <a:cubicBezTo>
                      <a:pt x="227" y="78"/>
                      <a:pt x="218" y="51"/>
                      <a:pt x="194" y="31"/>
                    </a:cubicBezTo>
                    <a:cubicBezTo>
                      <a:pt x="174" y="11"/>
                      <a:pt x="147" y="1"/>
                      <a:pt x="1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170" name="Google Shape;170;p9"/>
            <p:cNvSpPr/>
            <p:nvPr/>
          </p:nvSpPr>
          <p:spPr>
            <a:xfrm>
              <a:off x="6764747" y="254723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1" name="Google Shape;171;p9"/>
            <p:cNvSpPr/>
            <p:nvPr/>
          </p:nvSpPr>
          <p:spPr>
            <a:xfrm rot="6438092">
              <a:off x="1390171" y="119727"/>
              <a:ext cx="219338" cy="353726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8834672" y="364424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8778361" y="4605715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4" name="Google Shape;174;p9"/>
            <p:cNvSpPr/>
            <p:nvPr/>
          </p:nvSpPr>
          <p:spPr>
            <a:xfrm rot="2700000">
              <a:off x="436313" y="4695036"/>
              <a:ext cx="339524" cy="175102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2799276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"/>
          <p:cNvSpPr txBox="1">
            <a:spLocks noGrp="1"/>
          </p:cNvSpPr>
          <p:nvPr>
            <p:ph type="title"/>
          </p:nvPr>
        </p:nvSpPr>
        <p:spPr>
          <a:xfrm>
            <a:off x="1126500" y="572125"/>
            <a:ext cx="6890100" cy="2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77" name="Google Shape;177;p10"/>
          <p:cNvGrpSpPr/>
          <p:nvPr/>
        </p:nvGrpSpPr>
        <p:grpSpPr>
          <a:xfrm>
            <a:off x="243051" y="139286"/>
            <a:ext cx="8754649" cy="4901052"/>
            <a:chOff x="243049" y="139286"/>
            <a:chExt cx="8754649" cy="4901052"/>
          </a:xfrm>
        </p:grpSpPr>
        <p:sp>
          <p:nvSpPr>
            <p:cNvPr id="178" name="Google Shape;178;p10"/>
            <p:cNvSpPr/>
            <p:nvPr/>
          </p:nvSpPr>
          <p:spPr>
            <a:xfrm>
              <a:off x="2984222" y="481449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" name="Google Shape;179;p10"/>
            <p:cNvSpPr/>
            <p:nvPr/>
          </p:nvSpPr>
          <p:spPr>
            <a:xfrm>
              <a:off x="4922486" y="254713"/>
              <a:ext cx="155466" cy="175100"/>
            </a:xfrm>
            <a:custGeom>
              <a:avLst/>
              <a:gdLst/>
              <a:ahLst/>
              <a:cxnLst/>
              <a:rect l="l" t="t" r="r" b="b"/>
              <a:pathLst>
                <a:path w="1014" h="1142" extrusionOk="0">
                  <a:moveTo>
                    <a:pt x="555" y="0"/>
                  </a:moveTo>
                  <a:lnTo>
                    <a:pt x="549" y="3"/>
                  </a:lnTo>
                  <a:cubicBezTo>
                    <a:pt x="486" y="3"/>
                    <a:pt x="439" y="60"/>
                    <a:pt x="439" y="124"/>
                  </a:cubicBezTo>
                  <a:cubicBezTo>
                    <a:pt x="442" y="221"/>
                    <a:pt x="446" y="318"/>
                    <a:pt x="446" y="415"/>
                  </a:cubicBezTo>
                  <a:lnTo>
                    <a:pt x="322" y="415"/>
                  </a:lnTo>
                  <a:cubicBezTo>
                    <a:pt x="245" y="415"/>
                    <a:pt x="171" y="412"/>
                    <a:pt x="94" y="409"/>
                  </a:cubicBezTo>
                  <a:cubicBezTo>
                    <a:pt x="92" y="408"/>
                    <a:pt x="89" y="408"/>
                    <a:pt x="87" y="408"/>
                  </a:cubicBezTo>
                  <a:cubicBezTo>
                    <a:pt x="65" y="408"/>
                    <a:pt x="43" y="423"/>
                    <a:pt x="31" y="438"/>
                  </a:cubicBezTo>
                  <a:cubicBezTo>
                    <a:pt x="10" y="455"/>
                    <a:pt x="1" y="482"/>
                    <a:pt x="4" y="509"/>
                  </a:cubicBezTo>
                  <a:cubicBezTo>
                    <a:pt x="4" y="532"/>
                    <a:pt x="14" y="556"/>
                    <a:pt x="34" y="576"/>
                  </a:cubicBezTo>
                  <a:cubicBezTo>
                    <a:pt x="54" y="593"/>
                    <a:pt x="78" y="599"/>
                    <a:pt x="104" y="599"/>
                  </a:cubicBezTo>
                  <a:cubicBezTo>
                    <a:pt x="174" y="602"/>
                    <a:pt x="248" y="605"/>
                    <a:pt x="322" y="609"/>
                  </a:cubicBezTo>
                  <a:lnTo>
                    <a:pt x="452" y="609"/>
                  </a:lnTo>
                  <a:cubicBezTo>
                    <a:pt x="452" y="693"/>
                    <a:pt x="452" y="776"/>
                    <a:pt x="446" y="863"/>
                  </a:cubicBezTo>
                  <a:cubicBezTo>
                    <a:pt x="442" y="917"/>
                    <a:pt x="435" y="967"/>
                    <a:pt x="432" y="1024"/>
                  </a:cubicBezTo>
                  <a:cubicBezTo>
                    <a:pt x="432" y="1054"/>
                    <a:pt x="449" y="1087"/>
                    <a:pt x="472" y="1107"/>
                  </a:cubicBezTo>
                  <a:cubicBezTo>
                    <a:pt x="493" y="1129"/>
                    <a:pt x="522" y="1141"/>
                    <a:pt x="552" y="1141"/>
                  </a:cubicBezTo>
                  <a:cubicBezTo>
                    <a:pt x="556" y="1141"/>
                    <a:pt x="559" y="1141"/>
                    <a:pt x="563" y="1141"/>
                  </a:cubicBezTo>
                  <a:cubicBezTo>
                    <a:pt x="596" y="1141"/>
                    <a:pt x="626" y="1124"/>
                    <a:pt x="646" y="1101"/>
                  </a:cubicBezTo>
                  <a:cubicBezTo>
                    <a:pt x="653" y="1094"/>
                    <a:pt x="660" y="1084"/>
                    <a:pt x="666" y="1074"/>
                  </a:cubicBezTo>
                  <a:cubicBezTo>
                    <a:pt x="676" y="1054"/>
                    <a:pt x="683" y="1034"/>
                    <a:pt x="680" y="1011"/>
                  </a:cubicBezTo>
                  <a:cubicBezTo>
                    <a:pt x="686" y="940"/>
                    <a:pt x="690" y="870"/>
                    <a:pt x="690" y="800"/>
                  </a:cubicBezTo>
                  <a:cubicBezTo>
                    <a:pt x="693" y="739"/>
                    <a:pt x="690" y="679"/>
                    <a:pt x="686" y="619"/>
                  </a:cubicBezTo>
                  <a:lnTo>
                    <a:pt x="713" y="619"/>
                  </a:lnTo>
                  <a:cubicBezTo>
                    <a:pt x="726" y="620"/>
                    <a:pt x="739" y="620"/>
                    <a:pt x="751" y="620"/>
                  </a:cubicBezTo>
                  <a:cubicBezTo>
                    <a:pt x="806" y="620"/>
                    <a:pt x="859" y="615"/>
                    <a:pt x="910" y="613"/>
                  </a:cubicBezTo>
                  <a:cubicBezTo>
                    <a:pt x="967" y="613"/>
                    <a:pt x="1014" y="559"/>
                    <a:pt x="1011" y="505"/>
                  </a:cubicBezTo>
                  <a:cubicBezTo>
                    <a:pt x="1007" y="452"/>
                    <a:pt x="964" y="405"/>
                    <a:pt x="910" y="405"/>
                  </a:cubicBezTo>
                  <a:lnTo>
                    <a:pt x="901" y="405"/>
                  </a:lnTo>
                  <a:cubicBezTo>
                    <a:pt x="870" y="405"/>
                    <a:pt x="840" y="412"/>
                    <a:pt x="810" y="412"/>
                  </a:cubicBezTo>
                  <a:cubicBezTo>
                    <a:pt x="776" y="415"/>
                    <a:pt x="740" y="418"/>
                    <a:pt x="706" y="418"/>
                  </a:cubicBezTo>
                  <a:lnTo>
                    <a:pt x="680" y="418"/>
                  </a:lnTo>
                  <a:cubicBezTo>
                    <a:pt x="676" y="318"/>
                    <a:pt x="673" y="215"/>
                    <a:pt x="669" y="114"/>
                  </a:cubicBezTo>
                  <a:cubicBezTo>
                    <a:pt x="669" y="51"/>
                    <a:pt x="612" y="0"/>
                    <a:pt x="5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0" name="Google Shape;180;p10"/>
            <p:cNvSpPr/>
            <p:nvPr/>
          </p:nvSpPr>
          <p:spPr>
            <a:xfrm>
              <a:off x="5617238" y="4865238"/>
              <a:ext cx="339526" cy="175100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1" name="Google Shape;181;p10"/>
            <p:cNvSpPr/>
            <p:nvPr/>
          </p:nvSpPr>
          <p:spPr>
            <a:xfrm>
              <a:off x="8601854" y="1119947"/>
              <a:ext cx="339523" cy="110637"/>
            </a:xfrm>
            <a:custGeom>
              <a:avLst/>
              <a:gdLst/>
              <a:ahLst/>
              <a:cxnLst/>
              <a:rect l="l" t="t" r="r" b="b"/>
              <a:pathLst>
                <a:path w="4232" h="1379" extrusionOk="0">
                  <a:moveTo>
                    <a:pt x="2195" y="0"/>
                  </a:moveTo>
                  <a:cubicBezTo>
                    <a:pt x="2121" y="4"/>
                    <a:pt x="2047" y="31"/>
                    <a:pt x="1987" y="68"/>
                  </a:cubicBezTo>
                  <a:cubicBezTo>
                    <a:pt x="1924" y="108"/>
                    <a:pt x="1871" y="155"/>
                    <a:pt x="1820" y="208"/>
                  </a:cubicBezTo>
                  <a:cubicBezTo>
                    <a:pt x="1774" y="258"/>
                    <a:pt x="1737" y="312"/>
                    <a:pt x="1710" y="372"/>
                  </a:cubicBezTo>
                  <a:cubicBezTo>
                    <a:pt x="1697" y="402"/>
                    <a:pt x="1686" y="432"/>
                    <a:pt x="1677" y="459"/>
                  </a:cubicBezTo>
                  <a:cubicBezTo>
                    <a:pt x="1650" y="526"/>
                    <a:pt x="1630" y="593"/>
                    <a:pt x="1610" y="659"/>
                  </a:cubicBezTo>
                  <a:cubicBezTo>
                    <a:pt x="1583" y="763"/>
                    <a:pt x="1556" y="863"/>
                    <a:pt x="1522" y="964"/>
                  </a:cubicBezTo>
                  <a:cubicBezTo>
                    <a:pt x="1513" y="988"/>
                    <a:pt x="1502" y="1014"/>
                    <a:pt x="1490" y="1038"/>
                  </a:cubicBezTo>
                  <a:cubicBezTo>
                    <a:pt x="1445" y="1017"/>
                    <a:pt x="1402" y="994"/>
                    <a:pt x="1362" y="964"/>
                  </a:cubicBezTo>
                  <a:cubicBezTo>
                    <a:pt x="1352" y="957"/>
                    <a:pt x="1342" y="948"/>
                    <a:pt x="1332" y="937"/>
                  </a:cubicBezTo>
                  <a:cubicBezTo>
                    <a:pt x="1289" y="880"/>
                    <a:pt x="1252" y="820"/>
                    <a:pt x="1221" y="760"/>
                  </a:cubicBezTo>
                  <a:cubicBezTo>
                    <a:pt x="1201" y="713"/>
                    <a:pt x="1189" y="667"/>
                    <a:pt x="1178" y="619"/>
                  </a:cubicBezTo>
                  <a:cubicBezTo>
                    <a:pt x="1161" y="566"/>
                    <a:pt x="1148" y="513"/>
                    <a:pt x="1128" y="462"/>
                  </a:cubicBezTo>
                  <a:cubicBezTo>
                    <a:pt x="1108" y="399"/>
                    <a:pt x="1084" y="338"/>
                    <a:pt x="1055" y="281"/>
                  </a:cubicBezTo>
                  <a:cubicBezTo>
                    <a:pt x="998" y="168"/>
                    <a:pt x="891" y="85"/>
                    <a:pt x="760" y="68"/>
                  </a:cubicBezTo>
                  <a:cubicBezTo>
                    <a:pt x="740" y="65"/>
                    <a:pt x="720" y="64"/>
                    <a:pt x="700" y="64"/>
                  </a:cubicBezTo>
                  <a:cubicBezTo>
                    <a:pt x="639" y="64"/>
                    <a:pt x="577" y="76"/>
                    <a:pt x="519" y="101"/>
                  </a:cubicBezTo>
                  <a:cubicBezTo>
                    <a:pt x="459" y="125"/>
                    <a:pt x="402" y="151"/>
                    <a:pt x="352" y="191"/>
                  </a:cubicBezTo>
                  <a:cubicBezTo>
                    <a:pt x="322" y="215"/>
                    <a:pt x="295" y="238"/>
                    <a:pt x="269" y="261"/>
                  </a:cubicBezTo>
                  <a:cubicBezTo>
                    <a:pt x="238" y="292"/>
                    <a:pt x="218" y="326"/>
                    <a:pt x="195" y="355"/>
                  </a:cubicBezTo>
                  <a:cubicBezTo>
                    <a:pt x="158" y="412"/>
                    <a:pt x="135" y="479"/>
                    <a:pt x="115" y="542"/>
                  </a:cubicBezTo>
                  <a:cubicBezTo>
                    <a:pt x="91" y="623"/>
                    <a:pt x="78" y="707"/>
                    <a:pt x="65" y="790"/>
                  </a:cubicBezTo>
                  <a:cubicBezTo>
                    <a:pt x="45" y="897"/>
                    <a:pt x="25" y="1004"/>
                    <a:pt x="8" y="1111"/>
                  </a:cubicBezTo>
                  <a:cubicBezTo>
                    <a:pt x="1" y="1144"/>
                    <a:pt x="5" y="1181"/>
                    <a:pt x="25" y="1212"/>
                  </a:cubicBezTo>
                  <a:cubicBezTo>
                    <a:pt x="45" y="1241"/>
                    <a:pt x="74" y="1261"/>
                    <a:pt x="108" y="1269"/>
                  </a:cubicBezTo>
                  <a:cubicBezTo>
                    <a:pt x="118" y="1271"/>
                    <a:pt x="127" y="1272"/>
                    <a:pt x="137" y="1272"/>
                  </a:cubicBezTo>
                  <a:cubicBezTo>
                    <a:pt x="195" y="1272"/>
                    <a:pt x="254" y="1231"/>
                    <a:pt x="266" y="1168"/>
                  </a:cubicBezTo>
                  <a:cubicBezTo>
                    <a:pt x="286" y="1058"/>
                    <a:pt x="306" y="944"/>
                    <a:pt x="326" y="834"/>
                  </a:cubicBezTo>
                  <a:cubicBezTo>
                    <a:pt x="339" y="747"/>
                    <a:pt x="359" y="663"/>
                    <a:pt x="386" y="579"/>
                  </a:cubicBezTo>
                  <a:cubicBezTo>
                    <a:pt x="399" y="546"/>
                    <a:pt x="416" y="516"/>
                    <a:pt x="432" y="486"/>
                  </a:cubicBezTo>
                  <a:cubicBezTo>
                    <a:pt x="453" y="462"/>
                    <a:pt x="473" y="442"/>
                    <a:pt x="496" y="422"/>
                  </a:cubicBezTo>
                  <a:cubicBezTo>
                    <a:pt x="522" y="399"/>
                    <a:pt x="553" y="382"/>
                    <a:pt x="583" y="366"/>
                  </a:cubicBezTo>
                  <a:cubicBezTo>
                    <a:pt x="610" y="355"/>
                    <a:pt x="633" y="346"/>
                    <a:pt x="660" y="338"/>
                  </a:cubicBezTo>
                  <a:cubicBezTo>
                    <a:pt x="676" y="335"/>
                    <a:pt x="690" y="335"/>
                    <a:pt x="707" y="335"/>
                  </a:cubicBezTo>
                  <a:cubicBezTo>
                    <a:pt x="717" y="338"/>
                    <a:pt x="730" y="342"/>
                    <a:pt x="740" y="346"/>
                  </a:cubicBezTo>
                  <a:lnTo>
                    <a:pt x="760" y="355"/>
                  </a:lnTo>
                  <a:lnTo>
                    <a:pt x="780" y="372"/>
                  </a:lnTo>
                  <a:cubicBezTo>
                    <a:pt x="790" y="386"/>
                    <a:pt x="797" y="402"/>
                    <a:pt x="807" y="415"/>
                  </a:cubicBezTo>
                  <a:cubicBezTo>
                    <a:pt x="823" y="459"/>
                    <a:pt x="837" y="506"/>
                    <a:pt x="851" y="549"/>
                  </a:cubicBezTo>
                  <a:cubicBezTo>
                    <a:pt x="867" y="602"/>
                    <a:pt x="884" y="656"/>
                    <a:pt x="897" y="710"/>
                  </a:cubicBezTo>
                  <a:cubicBezTo>
                    <a:pt x="911" y="763"/>
                    <a:pt x="924" y="814"/>
                    <a:pt x="944" y="867"/>
                  </a:cubicBezTo>
                  <a:cubicBezTo>
                    <a:pt x="971" y="928"/>
                    <a:pt x="1004" y="984"/>
                    <a:pt x="1034" y="1044"/>
                  </a:cubicBezTo>
                  <a:cubicBezTo>
                    <a:pt x="1048" y="1068"/>
                    <a:pt x="1061" y="1091"/>
                    <a:pt x="1078" y="1111"/>
                  </a:cubicBezTo>
                  <a:cubicBezTo>
                    <a:pt x="1108" y="1158"/>
                    <a:pt x="1144" y="1192"/>
                    <a:pt x="1185" y="1229"/>
                  </a:cubicBezTo>
                  <a:cubicBezTo>
                    <a:pt x="1238" y="1272"/>
                    <a:pt x="1299" y="1309"/>
                    <a:pt x="1362" y="1339"/>
                  </a:cubicBezTo>
                  <a:cubicBezTo>
                    <a:pt x="1399" y="1355"/>
                    <a:pt x="1436" y="1369"/>
                    <a:pt x="1473" y="1372"/>
                  </a:cubicBezTo>
                  <a:cubicBezTo>
                    <a:pt x="1493" y="1375"/>
                    <a:pt x="1519" y="1379"/>
                    <a:pt x="1539" y="1379"/>
                  </a:cubicBezTo>
                  <a:cubicBezTo>
                    <a:pt x="1563" y="1379"/>
                    <a:pt x="1586" y="1372"/>
                    <a:pt x="1606" y="1365"/>
                  </a:cubicBezTo>
                  <a:cubicBezTo>
                    <a:pt x="1626" y="1362"/>
                    <a:pt x="1657" y="1345"/>
                    <a:pt x="1670" y="1339"/>
                  </a:cubicBezTo>
                  <a:cubicBezTo>
                    <a:pt x="1693" y="1329"/>
                    <a:pt x="1706" y="1315"/>
                    <a:pt x="1726" y="1298"/>
                  </a:cubicBezTo>
                  <a:cubicBezTo>
                    <a:pt x="1760" y="1269"/>
                    <a:pt x="1787" y="1229"/>
                    <a:pt x="1811" y="1188"/>
                  </a:cubicBezTo>
                  <a:cubicBezTo>
                    <a:pt x="1851" y="1121"/>
                    <a:pt x="1880" y="1044"/>
                    <a:pt x="1907" y="971"/>
                  </a:cubicBezTo>
                  <a:cubicBezTo>
                    <a:pt x="1951" y="843"/>
                    <a:pt x="1981" y="713"/>
                    <a:pt x="2024" y="586"/>
                  </a:cubicBezTo>
                  <a:cubicBezTo>
                    <a:pt x="2041" y="553"/>
                    <a:pt x="2055" y="516"/>
                    <a:pt x="2075" y="482"/>
                  </a:cubicBezTo>
                  <a:cubicBezTo>
                    <a:pt x="2101" y="452"/>
                    <a:pt x="2124" y="426"/>
                    <a:pt x="2155" y="399"/>
                  </a:cubicBezTo>
                  <a:cubicBezTo>
                    <a:pt x="2168" y="389"/>
                    <a:pt x="2185" y="379"/>
                    <a:pt x="2198" y="369"/>
                  </a:cubicBezTo>
                  <a:lnTo>
                    <a:pt x="2218" y="362"/>
                  </a:lnTo>
                  <a:lnTo>
                    <a:pt x="2232" y="362"/>
                  </a:lnTo>
                  <a:lnTo>
                    <a:pt x="2252" y="366"/>
                  </a:lnTo>
                  <a:lnTo>
                    <a:pt x="2272" y="379"/>
                  </a:lnTo>
                  <a:lnTo>
                    <a:pt x="2275" y="379"/>
                  </a:lnTo>
                  <a:cubicBezTo>
                    <a:pt x="2279" y="389"/>
                    <a:pt x="2285" y="395"/>
                    <a:pt x="2288" y="406"/>
                  </a:cubicBezTo>
                  <a:cubicBezTo>
                    <a:pt x="2305" y="449"/>
                    <a:pt x="2319" y="492"/>
                    <a:pt x="2328" y="539"/>
                  </a:cubicBezTo>
                  <a:cubicBezTo>
                    <a:pt x="2342" y="590"/>
                    <a:pt x="2359" y="639"/>
                    <a:pt x="2372" y="690"/>
                  </a:cubicBezTo>
                  <a:cubicBezTo>
                    <a:pt x="2385" y="743"/>
                    <a:pt x="2396" y="800"/>
                    <a:pt x="2416" y="850"/>
                  </a:cubicBezTo>
                  <a:cubicBezTo>
                    <a:pt x="2439" y="914"/>
                    <a:pt x="2473" y="977"/>
                    <a:pt x="2509" y="1031"/>
                  </a:cubicBezTo>
                  <a:cubicBezTo>
                    <a:pt x="2529" y="1061"/>
                    <a:pt x="2556" y="1091"/>
                    <a:pt x="2580" y="1118"/>
                  </a:cubicBezTo>
                  <a:cubicBezTo>
                    <a:pt x="2609" y="1151"/>
                    <a:pt x="2640" y="1175"/>
                    <a:pt x="2673" y="1198"/>
                  </a:cubicBezTo>
                  <a:cubicBezTo>
                    <a:pt x="2694" y="1215"/>
                    <a:pt x="2717" y="1225"/>
                    <a:pt x="2737" y="1238"/>
                  </a:cubicBezTo>
                  <a:cubicBezTo>
                    <a:pt x="2787" y="1261"/>
                    <a:pt x="2837" y="1272"/>
                    <a:pt x="2890" y="1272"/>
                  </a:cubicBezTo>
                  <a:cubicBezTo>
                    <a:pt x="2910" y="1272"/>
                    <a:pt x="2944" y="1265"/>
                    <a:pt x="2964" y="1258"/>
                  </a:cubicBezTo>
                  <a:cubicBezTo>
                    <a:pt x="2995" y="1249"/>
                    <a:pt x="3024" y="1232"/>
                    <a:pt x="3048" y="1212"/>
                  </a:cubicBezTo>
                  <a:cubicBezTo>
                    <a:pt x="3068" y="1198"/>
                    <a:pt x="3081" y="1184"/>
                    <a:pt x="3095" y="1168"/>
                  </a:cubicBezTo>
                  <a:cubicBezTo>
                    <a:pt x="3111" y="1151"/>
                    <a:pt x="3125" y="1128"/>
                    <a:pt x="3135" y="1108"/>
                  </a:cubicBezTo>
                  <a:cubicBezTo>
                    <a:pt x="3148" y="1088"/>
                    <a:pt x="3158" y="1068"/>
                    <a:pt x="3168" y="1048"/>
                  </a:cubicBezTo>
                  <a:cubicBezTo>
                    <a:pt x="3185" y="1008"/>
                    <a:pt x="3202" y="968"/>
                    <a:pt x="3219" y="928"/>
                  </a:cubicBezTo>
                  <a:cubicBezTo>
                    <a:pt x="3239" y="871"/>
                    <a:pt x="3255" y="814"/>
                    <a:pt x="3275" y="757"/>
                  </a:cubicBezTo>
                  <a:cubicBezTo>
                    <a:pt x="3282" y="737"/>
                    <a:pt x="3288" y="716"/>
                    <a:pt x="3296" y="696"/>
                  </a:cubicBezTo>
                  <a:cubicBezTo>
                    <a:pt x="3322" y="627"/>
                    <a:pt x="3352" y="559"/>
                    <a:pt x="3392" y="496"/>
                  </a:cubicBezTo>
                  <a:cubicBezTo>
                    <a:pt x="3406" y="479"/>
                    <a:pt x="3419" y="462"/>
                    <a:pt x="3432" y="449"/>
                  </a:cubicBezTo>
                  <a:lnTo>
                    <a:pt x="3449" y="439"/>
                  </a:lnTo>
                  <a:lnTo>
                    <a:pt x="3452" y="439"/>
                  </a:lnTo>
                  <a:lnTo>
                    <a:pt x="3469" y="456"/>
                  </a:lnTo>
                  <a:lnTo>
                    <a:pt x="3472" y="459"/>
                  </a:lnTo>
                  <a:cubicBezTo>
                    <a:pt x="3483" y="486"/>
                    <a:pt x="3489" y="513"/>
                    <a:pt x="3496" y="539"/>
                  </a:cubicBezTo>
                  <a:cubicBezTo>
                    <a:pt x="3509" y="573"/>
                    <a:pt x="3520" y="606"/>
                    <a:pt x="3529" y="639"/>
                  </a:cubicBezTo>
                  <a:cubicBezTo>
                    <a:pt x="3549" y="707"/>
                    <a:pt x="3560" y="780"/>
                    <a:pt x="3583" y="850"/>
                  </a:cubicBezTo>
                  <a:cubicBezTo>
                    <a:pt x="3613" y="948"/>
                    <a:pt x="3670" y="1024"/>
                    <a:pt x="3737" y="1101"/>
                  </a:cubicBezTo>
                  <a:cubicBezTo>
                    <a:pt x="3760" y="1128"/>
                    <a:pt x="3787" y="1155"/>
                    <a:pt x="3813" y="1181"/>
                  </a:cubicBezTo>
                  <a:cubicBezTo>
                    <a:pt x="3841" y="1204"/>
                    <a:pt x="3870" y="1225"/>
                    <a:pt x="3904" y="1245"/>
                  </a:cubicBezTo>
                  <a:cubicBezTo>
                    <a:pt x="3914" y="1252"/>
                    <a:pt x="3924" y="1255"/>
                    <a:pt x="3934" y="1258"/>
                  </a:cubicBezTo>
                  <a:cubicBezTo>
                    <a:pt x="3964" y="1275"/>
                    <a:pt x="3994" y="1282"/>
                    <a:pt x="4028" y="1282"/>
                  </a:cubicBezTo>
                  <a:cubicBezTo>
                    <a:pt x="4074" y="1282"/>
                    <a:pt x="4114" y="1269"/>
                    <a:pt x="4151" y="1245"/>
                  </a:cubicBezTo>
                  <a:cubicBezTo>
                    <a:pt x="4202" y="1218"/>
                    <a:pt x="4231" y="1158"/>
                    <a:pt x="4228" y="1101"/>
                  </a:cubicBezTo>
                  <a:cubicBezTo>
                    <a:pt x="4225" y="1048"/>
                    <a:pt x="4195" y="1001"/>
                    <a:pt x="4151" y="971"/>
                  </a:cubicBezTo>
                  <a:cubicBezTo>
                    <a:pt x="4131" y="957"/>
                    <a:pt x="4114" y="944"/>
                    <a:pt x="4094" y="931"/>
                  </a:cubicBezTo>
                  <a:cubicBezTo>
                    <a:pt x="4051" y="897"/>
                    <a:pt x="4014" y="854"/>
                    <a:pt x="3978" y="810"/>
                  </a:cubicBezTo>
                  <a:cubicBezTo>
                    <a:pt x="3961" y="790"/>
                    <a:pt x="3944" y="767"/>
                    <a:pt x="3930" y="740"/>
                  </a:cubicBezTo>
                  <a:cubicBezTo>
                    <a:pt x="3914" y="700"/>
                    <a:pt x="3904" y="656"/>
                    <a:pt x="3890" y="613"/>
                  </a:cubicBezTo>
                  <a:cubicBezTo>
                    <a:pt x="3877" y="559"/>
                    <a:pt x="3861" y="509"/>
                    <a:pt x="3841" y="459"/>
                  </a:cubicBezTo>
                  <a:cubicBezTo>
                    <a:pt x="3833" y="436"/>
                    <a:pt x="3824" y="412"/>
                    <a:pt x="3817" y="389"/>
                  </a:cubicBezTo>
                  <a:cubicBezTo>
                    <a:pt x="3810" y="379"/>
                    <a:pt x="3807" y="366"/>
                    <a:pt x="3800" y="355"/>
                  </a:cubicBezTo>
                  <a:cubicBezTo>
                    <a:pt x="3793" y="338"/>
                    <a:pt x="3787" y="322"/>
                    <a:pt x="3777" y="305"/>
                  </a:cubicBezTo>
                  <a:cubicBezTo>
                    <a:pt x="3764" y="278"/>
                    <a:pt x="3747" y="255"/>
                    <a:pt x="3730" y="232"/>
                  </a:cubicBezTo>
                  <a:cubicBezTo>
                    <a:pt x="3710" y="212"/>
                    <a:pt x="3693" y="195"/>
                    <a:pt x="3673" y="181"/>
                  </a:cubicBezTo>
                  <a:cubicBezTo>
                    <a:pt x="3650" y="165"/>
                    <a:pt x="3629" y="148"/>
                    <a:pt x="3606" y="135"/>
                  </a:cubicBezTo>
                  <a:cubicBezTo>
                    <a:pt x="3580" y="121"/>
                    <a:pt x="3552" y="114"/>
                    <a:pt x="3526" y="105"/>
                  </a:cubicBezTo>
                  <a:lnTo>
                    <a:pt x="3506" y="101"/>
                  </a:lnTo>
                  <a:cubicBezTo>
                    <a:pt x="3486" y="98"/>
                    <a:pt x="3463" y="94"/>
                    <a:pt x="3442" y="94"/>
                  </a:cubicBezTo>
                  <a:cubicBezTo>
                    <a:pt x="3412" y="94"/>
                    <a:pt x="3382" y="98"/>
                    <a:pt x="3356" y="105"/>
                  </a:cubicBezTo>
                  <a:cubicBezTo>
                    <a:pt x="3312" y="118"/>
                    <a:pt x="3268" y="138"/>
                    <a:pt x="3231" y="165"/>
                  </a:cubicBezTo>
                  <a:cubicBezTo>
                    <a:pt x="3191" y="195"/>
                    <a:pt x="3155" y="228"/>
                    <a:pt x="3125" y="269"/>
                  </a:cubicBezTo>
                  <a:cubicBezTo>
                    <a:pt x="3101" y="298"/>
                    <a:pt x="3078" y="332"/>
                    <a:pt x="3058" y="369"/>
                  </a:cubicBezTo>
                  <a:cubicBezTo>
                    <a:pt x="3027" y="419"/>
                    <a:pt x="3007" y="469"/>
                    <a:pt x="2987" y="522"/>
                  </a:cubicBezTo>
                  <a:cubicBezTo>
                    <a:pt x="2961" y="590"/>
                    <a:pt x="2938" y="653"/>
                    <a:pt x="2921" y="720"/>
                  </a:cubicBezTo>
                  <a:cubicBezTo>
                    <a:pt x="2907" y="780"/>
                    <a:pt x="2894" y="843"/>
                    <a:pt x="2874" y="900"/>
                  </a:cubicBezTo>
                  <a:cubicBezTo>
                    <a:pt x="2870" y="911"/>
                    <a:pt x="2867" y="917"/>
                    <a:pt x="2864" y="928"/>
                  </a:cubicBezTo>
                  <a:cubicBezTo>
                    <a:pt x="2850" y="914"/>
                    <a:pt x="2840" y="900"/>
                    <a:pt x="2827" y="887"/>
                  </a:cubicBezTo>
                  <a:cubicBezTo>
                    <a:pt x="2800" y="854"/>
                    <a:pt x="2780" y="817"/>
                    <a:pt x="2760" y="777"/>
                  </a:cubicBezTo>
                  <a:cubicBezTo>
                    <a:pt x="2740" y="730"/>
                    <a:pt x="2730" y="680"/>
                    <a:pt x="2717" y="633"/>
                  </a:cubicBezTo>
                  <a:cubicBezTo>
                    <a:pt x="2703" y="582"/>
                    <a:pt x="2690" y="533"/>
                    <a:pt x="2677" y="482"/>
                  </a:cubicBezTo>
                  <a:cubicBezTo>
                    <a:pt x="2666" y="429"/>
                    <a:pt x="2657" y="375"/>
                    <a:pt x="2640" y="329"/>
                  </a:cubicBezTo>
                  <a:cubicBezTo>
                    <a:pt x="2623" y="289"/>
                    <a:pt x="2606" y="252"/>
                    <a:pt x="2589" y="218"/>
                  </a:cubicBezTo>
                  <a:lnTo>
                    <a:pt x="2580" y="198"/>
                  </a:lnTo>
                  <a:cubicBezTo>
                    <a:pt x="2566" y="178"/>
                    <a:pt x="2546" y="148"/>
                    <a:pt x="2526" y="131"/>
                  </a:cubicBezTo>
                  <a:cubicBezTo>
                    <a:pt x="2493" y="98"/>
                    <a:pt x="2453" y="68"/>
                    <a:pt x="2409" y="48"/>
                  </a:cubicBezTo>
                  <a:cubicBezTo>
                    <a:pt x="2348" y="17"/>
                    <a:pt x="2285" y="0"/>
                    <a:pt x="2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2" name="Google Shape;182;p10"/>
            <p:cNvSpPr/>
            <p:nvPr/>
          </p:nvSpPr>
          <p:spPr>
            <a:xfrm>
              <a:off x="243049" y="1560902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83" name="Google Shape;183;p10"/>
            <p:cNvGrpSpPr/>
            <p:nvPr/>
          </p:nvGrpSpPr>
          <p:grpSpPr>
            <a:xfrm>
              <a:off x="8810285" y="2242772"/>
              <a:ext cx="155484" cy="175100"/>
              <a:chOff x="3655550" y="2257032"/>
              <a:chExt cx="192526" cy="161920"/>
            </a:xfrm>
          </p:grpSpPr>
          <p:sp>
            <p:nvSpPr>
              <p:cNvPr id="184" name="Google Shape;184;p10"/>
              <p:cNvSpPr/>
              <p:nvPr/>
            </p:nvSpPr>
            <p:spPr>
              <a:xfrm>
                <a:off x="3655550" y="2331503"/>
                <a:ext cx="192526" cy="31876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226" extrusionOk="0">
                    <a:moveTo>
                      <a:pt x="967" y="1"/>
                    </a:moveTo>
                    <a:cubicBezTo>
                      <a:pt x="936" y="1"/>
                      <a:pt x="906" y="1"/>
                      <a:pt x="876" y="5"/>
                    </a:cubicBezTo>
                    <a:cubicBezTo>
                      <a:pt x="800" y="8"/>
                      <a:pt x="719" y="15"/>
                      <a:pt x="642" y="18"/>
                    </a:cubicBezTo>
                    <a:cubicBezTo>
                      <a:pt x="458" y="31"/>
                      <a:pt x="274" y="31"/>
                      <a:pt x="93" y="35"/>
                    </a:cubicBezTo>
                    <a:cubicBezTo>
                      <a:pt x="40" y="35"/>
                      <a:pt x="0" y="85"/>
                      <a:pt x="3" y="135"/>
                    </a:cubicBezTo>
                    <a:cubicBezTo>
                      <a:pt x="3" y="186"/>
                      <a:pt x="50" y="226"/>
                      <a:pt x="100" y="226"/>
                    </a:cubicBezTo>
                    <a:cubicBezTo>
                      <a:pt x="311" y="222"/>
                      <a:pt x="519" y="218"/>
                      <a:pt x="726" y="209"/>
                    </a:cubicBezTo>
                    <a:cubicBezTo>
                      <a:pt x="789" y="207"/>
                      <a:pt x="854" y="204"/>
                      <a:pt x="918" y="204"/>
                    </a:cubicBezTo>
                    <a:cubicBezTo>
                      <a:pt x="946" y="204"/>
                      <a:pt x="973" y="204"/>
                      <a:pt x="1000" y="206"/>
                    </a:cubicBezTo>
                    <a:cubicBezTo>
                      <a:pt x="1047" y="206"/>
                      <a:pt x="1093" y="212"/>
                      <a:pt x="1141" y="212"/>
                    </a:cubicBezTo>
                    <a:lnTo>
                      <a:pt x="1204" y="212"/>
                    </a:lnTo>
                    <a:cubicBezTo>
                      <a:pt x="1234" y="212"/>
                      <a:pt x="1268" y="212"/>
                      <a:pt x="1294" y="198"/>
                    </a:cubicBezTo>
                    <a:cubicBezTo>
                      <a:pt x="1311" y="195"/>
                      <a:pt x="1325" y="186"/>
                      <a:pt x="1334" y="175"/>
                    </a:cubicBezTo>
                    <a:cubicBezTo>
                      <a:pt x="1345" y="161"/>
                      <a:pt x="1351" y="149"/>
                      <a:pt x="1354" y="135"/>
                    </a:cubicBezTo>
                    <a:cubicBezTo>
                      <a:pt x="1365" y="98"/>
                      <a:pt x="1348" y="51"/>
                      <a:pt x="1311" y="35"/>
                    </a:cubicBezTo>
                    <a:cubicBezTo>
                      <a:pt x="1294" y="28"/>
                      <a:pt x="1274" y="21"/>
                      <a:pt x="1254" y="18"/>
                    </a:cubicBezTo>
                    <a:cubicBezTo>
                      <a:pt x="1234" y="15"/>
                      <a:pt x="1214" y="15"/>
                      <a:pt x="1190" y="15"/>
                    </a:cubicBezTo>
                    <a:cubicBezTo>
                      <a:pt x="1164" y="11"/>
                      <a:pt x="1137" y="11"/>
                      <a:pt x="1107" y="8"/>
                    </a:cubicBezTo>
                    <a:cubicBezTo>
                      <a:pt x="1070" y="5"/>
                      <a:pt x="1033" y="1"/>
                      <a:pt x="9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5" name="Google Shape;185;p10"/>
              <p:cNvSpPr/>
              <p:nvPr/>
            </p:nvSpPr>
            <p:spPr>
              <a:xfrm>
                <a:off x="3735240" y="2257032"/>
                <a:ext cx="38223" cy="16192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1148" extrusionOk="0">
                    <a:moveTo>
                      <a:pt x="114" y="1"/>
                    </a:moveTo>
                    <a:cubicBezTo>
                      <a:pt x="57" y="1"/>
                      <a:pt x="0" y="55"/>
                      <a:pt x="10" y="118"/>
                    </a:cubicBezTo>
                    <a:cubicBezTo>
                      <a:pt x="17" y="198"/>
                      <a:pt x="23" y="278"/>
                      <a:pt x="27" y="359"/>
                    </a:cubicBezTo>
                    <a:cubicBezTo>
                      <a:pt x="30" y="433"/>
                      <a:pt x="30" y="509"/>
                      <a:pt x="37" y="583"/>
                    </a:cubicBezTo>
                    <a:cubicBezTo>
                      <a:pt x="40" y="657"/>
                      <a:pt x="34" y="726"/>
                      <a:pt x="30" y="800"/>
                    </a:cubicBezTo>
                    <a:cubicBezTo>
                      <a:pt x="27" y="834"/>
                      <a:pt x="23" y="870"/>
                      <a:pt x="23" y="904"/>
                    </a:cubicBezTo>
                    <a:cubicBezTo>
                      <a:pt x="20" y="947"/>
                      <a:pt x="23" y="987"/>
                      <a:pt x="20" y="1031"/>
                    </a:cubicBezTo>
                    <a:cubicBezTo>
                      <a:pt x="20" y="1096"/>
                      <a:pt x="83" y="1148"/>
                      <a:pt x="145" y="1148"/>
                    </a:cubicBezTo>
                    <a:cubicBezTo>
                      <a:pt x="147" y="1148"/>
                      <a:pt x="148" y="1148"/>
                      <a:pt x="150" y="1148"/>
                    </a:cubicBezTo>
                    <a:cubicBezTo>
                      <a:pt x="218" y="1148"/>
                      <a:pt x="271" y="1088"/>
                      <a:pt x="267" y="1021"/>
                    </a:cubicBezTo>
                    <a:cubicBezTo>
                      <a:pt x="267" y="981"/>
                      <a:pt x="261" y="941"/>
                      <a:pt x="261" y="904"/>
                    </a:cubicBezTo>
                    <a:cubicBezTo>
                      <a:pt x="258" y="864"/>
                      <a:pt x="258" y="827"/>
                      <a:pt x="258" y="790"/>
                    </a:cubicBezTo>
                    <a:cubicBezTo>
                      <a:pt x="258" y="754"/>
                      <a:pt x="261" y="720"/>
                      <a:pt x="261" y="686"/>
                    </a:cubicBezTo>
                    <a:cubicBezTo>
                      <a:pt x="261" y="649"/>
                      <a:pt x="258" y="609"/>
                      <a:pt x="255" y="573"/>
                    </a:cubicBezTo>
                    <a:cubicBezTo>
                      <a:pt x="251" y="496"/>
                      <a:pt x="255" y="422"/>
                      <a:pt x="251" y="348"/>
                    </a:cubicBezTo>
                    <a:cubicBezTo>
                      <a:pt x="247" y="268"/>
                      <a:pt x="241" y="188"/>
                      <a:pt x="231" y="104"/>
                    </a:cubicBezTo>
                    <a:cubicBezTo>
                      <a:pt x="227" y="78"/>
                      <a:pt x="218" y="51"/>
                      <a:pt x="194" y="31"/>
                    </a:cubicBezTo>
                    <a:cubicBezTo>
                      <a:pt x="174" y="11"/>
                      <a:pt x="147" y="1"/>
                      <a:pt x="1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186" name="Google Shape;186;p10"/>
            <p:cNvSpPr/>
            <p:nvPr/>
          </p:nvSpPr>
          <p:spPr>
            <a:xfrm>
              <a:off x="6764747" y="254723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7" name="Google Shape;187;p10"/>
            <p:cNvSpPr/>
            <p:nvPr/>
          </p:nvSpPr>
          <p:spPr>
            <a:xfrm rot="6438092">
              <a:off x="1390171" y="119727"/>
              <a:ext cx="219338" cy="353726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8" name="Google Shape;188;p10"/>
            <p:cNvSpPr/>
            <p:nvPr/>
          </p:nvSpPr>
          <p:spPr>
            <a:xfrm>
              <a:off x="8834672" y="364424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9" name="Google Shape;189;p10"/>
            <p:cNvSpPr/>
            <p:nvPr/>
          </p:nvSpPr>
          <p:spPr>
            <a:xfrm>
              <a:off x="8778361" y="4605715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0" name="Google Shape;190;p10"/>
            <p:cNvSpPr/>
            <p:nvPr/>
          </p:nvSpPr>
          <p:spPr>
            <a:xfrm rot="2700000">
              <a:off x="436313" y="4695036"/>
              <a:ext cx="339524" cy="175102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1575336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" name="Google Shape;456;p19"/>
          <p:cNvGrpSpPr/>
          <p:nvPr/>
        </p:nvGrpSpPr>
        <p:grpSpPr>
          <a:xfrm>
            <a:off x="243051" y="139286"/>
            <a:ext cx="8754649" cy="4901052"/>
            <a:chOff x="243049" y="139286"/>
            <a:chExt cx="8754649" cy="4901052"/>
          </a:xfrm>
        </p:grpSpPr>
        <p:sp>
          <p:nvSpPr>
            <p:cNvPr id="457" name="Google Shape;457;p19"/>
            <p:cNvSpPr/>
            <p:nvPr/>
          </p:nvSpPr>
          <p:spPr>
            <a:xfrm>
              <a:off x="2984222" y="481449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8" name="Google Shape;458;p19"/>
            <p:cNvSpPr/>
            <p:nvPr/>
          </p:nvSpPr>
          <p:spPr>
            <a:xfrm>
              <a:off x="4922486" y="254713"/>
              <a:ext cx="155466" cy="175100"/>
            </a:xfrm>
            <a:custGeom>
              <a:avLst/>
              <a:gdLst/>
              <a:ahLst/>
              <a:cxnLst/>
              <a:rect l="l" t="t" r="r" b="b"/>
              <a:pathLst>
                <a:path w="1014" h="1142" extrusionOk="0">
                  <a:moveTo>
                    <a:pt x="555" y="0"/>
                  </a:moveTo>
                  <a:lnTo>
                    <a:pt x="549" y="3"/>
                  </a:lnTo>
                  <a:cubicBezTo>
                    <a:pt x="486" y="3"/>
                    <a:pt x="439" y="60"/>
                    <a:pt x="439" y="124"/>
                  </a:cubicBezTo>
                  <a:cubicBezTo>
                    <a:pt x="442" y="221"/>
                    <a:pt x="446" y="318"/>
                    <a:pt x="446" y="415"/>
                  </a:cubicBezTo>
                  <a:lnTo>
                    <a:pt x="322" y="415"/>
                  </a:lnTo>
                  <a:cubicBezTo>
                    <a:pt x="245" y="415"/>
                    <a:pt x="171" y="412"/>
                    <a:pt x="94" y="409"/>
                  </a:cubicBezTo>
                  <a:cubicBezTo>
                    <a:pt x="92" y="408"/>
                    <a:pt x="89" y="408"/>
                    <a:pt x="87" y="408"/>
                  </a:cubicBezTo>
                  <a:cubicBezTo>
                    <a:pt x="65" y="408"/>
                    <a:pt x="43" y="423"/>
                    <a:pt x="31" y="438"/>
                  </a:cubicBezTo>
                  <a:cubicBezTo>
                    <a:pt x="10" y="455"/>
                    <a:pt x="1" y="482"/>
                    <a:pt x="4" y="509"/>
                  </a:cubicBezTo>
                  <a:cubicBezTo>
                    <a:pt x="4" y="532"/>
                    <a:pt x="14" y="556"/>
                    <a:pt x="34" y="576"/>
                  </a:cubicBezTo>
                  <a:cubicBezTo>
                    <a:pt x="54" y="593"/>
                    <a:pt x="78" y="599"/>
                    <a:pt x="104" y="599"/>
                  </a:cubicBezTo>
                  <a:cubicBezTo>
                    <a:pt x="174" y="602"/>
                    <a:pt x="248" y="605"/>
                    <a:pt x="322" y="609"/>
                  </a:cubicBezTo>
                  <a:lnTo>
                    <a:pt x="452" y="609"/>
                  </a:lnTo>
                  <a:cubicBezTo>
                    <a:pt x="452" y="693"/>
                    <a:pt x="452" y="776"/>
                    <a:pt x="446" y="863"/>
                  </a:cubicBezTo>
                  <a:cubicBezTo>
                    <a:pt x="442" y="917"/>
                    <a:pt x="435" y="967"/>
                    <a:pt x="432" y="1024"/>
                  </a:cubicBezTo>
                  <a:cubicBezTo>
                    <a:pt x="432" y="1054"/>
                    <a:pt x="449" y="1087"/>
                    <a:pt x="472" y="1107"/>
                  </a:cubicBezTo>
                  <a:cubicBezTo>
                    <a:pt x="493" y="1129"/>
                    <a:pt x="522" y="1141"/>
                    <a:pt x="552" y="1141"/>
                  </a:cubicBezTo>
                  <a:cubicBezTo>
                    <a:pt x="556" y="1141"/>
                    <a:pt x="559" y="1141"/>
                    <a:pt x="563" y="1141"/>
                  </a:cubicBezTo>
                  <a:cubicBezTo>
                    <a:pt x="596" y="1141"/>
                    <a:pt x="626" y="1124"/>
                    <a:pt x="646" y="1101"/>
                  </a:cubicBezTo>
                  <a:cubicBezTo>
                    <a:pt x="653" y="1094"/>
                    <a:pt x="660" y="1084"/>
                    <a:pt x="666" y="1074"/>
                  </a:cubicBezTo>
                  <a:cubicBezTo>
                    <a:pt x="676" y="1054"/>
                    <a:pt x="683" y="1034"/>
                    <a:pt x="680" y="1011"/>
                  </a:cubicBezTo>
                  <a:cubicBezTo>
                    <a:pt x="686" y="940"/>
                    <a:pt x="690" y="870"/>
                    <a:pt x="690" y="800"/>
                  </a:cubicBezTo>
                  <a:cubicBezTo>
                    <a:pt x="693" y="739"/>
                    <a:pt x="690" y="679"/>
                    <a:pt x="686" y="619"/>
                  </a:cubicBezTo>
                  <a:lnTo>
                    <a:pt x="713" y="619"/>
                  </a:lnTo>
                  <a:cubicBezTo>
                    <a:pt x="726" y="620"/>
                    <a:pt x="739" y="620"/>
                    <a:pt x="751" y="620"/>
                  </a:cubicBezTo>
                  <a:cubicBezTo>
                    <a:pt x="806" y="620"/>
                    <a:pt x="859" y="615"/>
                    <a:pt x="910" y="613"/>
                  </a:cubicBezTo>
                  <a:cubicBezTo>
                    <a:pt x="967" y="613"/>
                    <a:pt x="1014" y="559"/>
                    <a:pt x="1011" y="505"/>
                  </a:cubicBezTo>
                  <a:cubicBezTo>
                    <a:pt x="1007" y="452"/>
                    <a:pt x="964" y="405"/>
                    <a:pt x="910" y="405"/>
                  </a:cubicBezTo>
                  <a:lnTo>
                    <a:pt x="901" y="405"/>
                  </a:lnTo>
                  <a:cubicBezTo>
                    <a:pt x="870" y="405"/>
                    <a:pt x="840" y="412"/>
                    <a:pt x="810" y="412"/>
                  </a:cubicBezTo>
                  <a:cubicBezTo>
                    <a:pt x="776" y="415"/>
                    <a:pt x="740" y="418"/>
                    <a:pt x="706" y="418"/>
                  </a:cubicBezTo>
                  <a:lnTo>
                    <a:pt x="680" y="418"/>
                  </a:lnTo>
                  <a:cubicBezTo>
                    <a:pt x="676" y="318"/>
                    <a:pt x="673" y="215"/>
                    <a:pt x="669" y="114"/>
                  </a:cubicBezTo>
                  <a:cubicBezTo>
                    <a:pt x="669" y="51"/>
                    <a:pt x="612" y="0"/>
                    <a:pt x="5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9" name="Google Shape;459;p19"/>
            <p:cNvSpPr/>
            <p:nvPr/>
          </p:nvSpPr>
          <p:spPr>
            <a:xfrm>
              <a:off x="5617238" y="4865238"/>
              <a:ext cx="339526" cy="175100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0" name="Google Shape;460;p19"/>
            <p:cNvSpPr/>
            <p:nvPr/>
          </p:nvSpPr>
          <p:spPr>
            <a:xfrm>
              <a:off x="8601854" y="1119947"/>
              <a:ext cx="339523" cy="110637"/>
            </a:xfrm>
            <a:custGeom>
              <a:avLst/>
              <a:gdLst/>
              <a:ahLst/>
              <a:cxnLst/>
              <a:rect l="l" t="t" r="r" b="b"/>
              <a:pathLst>
                <a:path w="4232" h="1379" extrusionOk="0">
                  <a:moveTo>
                    <a:pt x="2195" y="0"/>
                  </a:moveTo>
                  <a:cubicBezTo>
                    <a:pt x="2121" y="4"/>
                    <a:pt x="2047" y="31"/>
                    <a:pt x="1987" y="68"/>
                  </a:cubicBezTo>
                  <a:cubicBezTo>
                    <a:pt x="1924" y="108"/>
                    <a:pt x="1871" y="155"/>
                    <a:pt x="1820" y="208"/>
                  </a:cubicBezTo>
                  <a:cubicBezTo>
                    <a:pt x="1774" y="258"/>
                    <a:pt x="1737" y="312"/>
                    <a:pt x="1710" y="372"/>
                  </a:cubicBezTo>
                  <a:cubicBezTo>
                    <a:pt x="1697" y="402"/>
                    <a:pt x="1686" y="432"/>
                    <a:pt x="1677" y="459"/>
                  </a:cubicBezTo>
                  <a:cubicBezTo>
                    <a:pt x="1650" y="526"/>
                    <a:pt x="1630" y="593"/>
                    <a:pt x="1610" y="659"/>
                  </a:cubicBezTo>
                  <a:cubicBezTo>
                    <a:pt x="1583" y="763"/>
                    <a:pt x="1556" y="863"/>
                    <a:pt x="1522" y="964"/>
                  </a:cubicBezTo>
                  <a:cubicBezTo>
                    <a:pt x="1513" y="988"/>
                    <a:pt x="1502" y="1014"/>
                    <a:pt x="1490" y="1038"/>
                  </a:cubicBezTo>
                  <a:cubicBezTo>
                    <a:pt x="1445" y="1017"/>
                    <a:pt x="1402" y="994"/>
                    <a:pt x="1362" y="964"/>
                  </a:cubicBezTo>
                  <a:cubicBezTo>
                    <a:pt x="1352" y="957"/>
                    <a:pt x="1342" y="948"/>
                    <a:pt x="1332" y="937"/>
                  </a:cubicBezTo>
                  <a:cubicBezTo>
                    <a:pt x="1289" y="880"/>
                    <a:pt x="1252" y="820"/>
                    <a:pt x="1221" y="760"/>
                  </a:cubicBezTo>
                  <a:cubicBezTo>
                    <a:pt x="1201" y="713"/>
                    <a:pt x="1189" y="667"/>
                    <a:pt x="1178" y="619"/>
                  </a:cubicBezTo>
                  <a:cubicBezTo>
                    <a:pt x="1161" y="566"/>
                    <a:pt x="1148" y="513"/>
                    <a:pt x="1128" y="462"/>
                  </a:cubicBezTo>
                  <a:cubicBezTo>
                    <a:pt x="1108" y="399"/>
                    <a:pt x="1084" y="338"/>
                    <a:pt x="1055" y="281"/>
                  </a:cubicBezTo>
                  <a:cubicBezTo>
                    <a:pt x="998" y="168"/>
                    <a:pt x="891" y="85"/>
                    <a:pt x="760" y="68"/>
                  </a:cubicBezTo>
                  <a:cubicBezTo>
                    <a:pt x="740" y="65"/>
                    <a:pt x="720" y="64"/>
                    <a:pt x="700" y="64"/>
                  </a:cubicBezTo>
                  <a:cubicBezTo>
                    <a:pt x="639" y="64"/>
                    <a:pt x="577" y="76"/>
                    <a:pt x="519" y="101"/>
                  </a:cubicBezTo>
                  <a:cubicBezTo>
                    <a:pt x="459" y="125"/>
                    <a:pt x="402" y="151"/>
                    <a:pt x="352" y="191"/>
                  </a:cubicBezTo>
                  <a:cubicBezTo>
                    <a:pt x="322" y="215"/>
                    <a:pt x="295" y="238"/>
                    <a:pt x="269" y="261"/>
                  </a:cubicBezTo>
                  <a:cubicBezTo>
                    <a:pt x="238" y="292"/>
                    <a:pt x="218" y="326"/>
                    <a:pt x="195" y="355"/>
                  </a:cubicBezTo>
                  <a:cubicBezTo>
                    <a:pt x="158" y="412"/>
                    <a:pt x="135" y="479"/>
                    <a:pt x="115" y="542"/>
                  </a:cubicBezTo>
                  <a:cubicBezTo>
                    <a:pt x="91" y="623"/>
                    <a:pt x="78" y="707"/>
                    <a:pt x="65" y="790"/>
                  </a:cubicBezTo>
                  <a:cubicBezTo>
                    <a:pt x="45" y="897"/>
                    <a:pt x="25" y="1004"/>
                    <a:pt x="8" y="1111"/>
                  </a:cubicBezTo>
                  <a:cubicBezTo>
                    <a:pt x="1" y="1144"/>
                    <a:pt x="5" y="1181"/>
                    <a:pt x="25" y="1212"/>
                  </a:cubicBezTo>
                  <a:cubicBezTo>
                    <a:pt x="45" y="1241"/>
                    <a:pt x="74" y="1261"/>
                    <a:pt x="108" y="1269"/>
                  </a:cubicBezTo>
                  <a:cubicBezTo>
                    <a:pt x="118" y="1271"/>
                    <a:pt x="127" y="1272"/>
                    <a:pt x="137" y="1272"/>
                  </a:cubicBezTo>
                  <a:cubicBezTo>
                    <a:pt x="195" y="1272"/>
                    <a:pt x="254" y="1231"/>
                    <a:pt x="266" y="1168"/>
                  </a:cubicBezTo>
                  <a:cubicBezTo>
                    <a:pt x="286" y="1058"/>
                    <a:pt x="306" y="944"/>
                    <a:pt x="326" y="834"/>
                  </a:cubicBezTo>
                  <a:cubicBezTo>
                    <a:pt x="339" y="747"/>
                    <a:pt x="359" y="663"/>
                    <a:pt x="386" y="579"/>
                  </a:cubicBezTo>
                  <a:cubicBezTo>
                    <a:pt x="399" y="546"/>
                    <a:pt x="416" y="516"/>
                    <a:pt x="432" y="486"/>
                  </a:cubicBezTo>
                  <a:cubicBezTo>
                    <a:pt x="453" y="462"/>
                    <a:pt x="473" y="442"/>
                    <a:pt x="496" y="422"/>
                  </a:cubicBezTo>
                  <a:cubicBezTo>
                    <a:pt x="522" y="399"/>
                    <a:pt x="553" y="382"/>
                    <a:pt x="583" y="366"/>
                  </a:cubicBezTo>
                  <a:cubicBezTo>
                    <a:pt x="610" y="355"/>
                    <a:pt x="633" y="346"/>
                    <a:pt x="660" y="338"/>
                  </a:cubicBezTo>
                  <a:cubicBezTo>
                    <a:pt x="676" y="335"/>
                    <a:pt x="690" y="335"/>
                    <a:pt x="707" y="335"/>
                  </a:cubicBezTo>
                  <a:cubicBezTo>
                    <a:pt x="717" y="338"/>
                    <a:pt x="730" y="342"/>
                    <a:pt x="740" y="346"/>
                  </a:cubicBezTo>
                  <a:lnTo>
                    <a:pt x="760" y="355"/>
                  </a:lnTo>
                  <a:lnTo>
                    <a:pt x="780" y="372"/>
                  </a:lnTo>
                  <a:cubicBezTo>
                    <a:pt x="790" y="386"/>
                    <a:pt x="797" y="402"/>
                    <a:pt x="807" y="415"/>
                  </a:cubicBezTo>
                  <a:cubicBezTo>
                    <a:pt x="823" y="459"/>
                    <a:pt x="837" y="506"/>
                    <a:pt x="851" y="549"/>
                  </a:cubicBezTo>
                  <a:cubicBezTo>
                    <a:pt x="867" y="602"/>
                    <a:pt x="884" y="656"/>
                    <a:pt x="897" y="710"/>
                  </a:cubicBezTo>
                  <a:cubicBezTo>
                    <a:pt x="911" y="763"/>
                    <a:pt x="924" y="814"/>
                    <a:pt x="944" y="867"/>
                  </a:cubicBezTo>
                  <a:cubicBezTo>
                    <a:pt x="971" y="928"/>
                    <a:pt x="1004" y="984"/>
                    <a:pt x="1034" y="1044"/>
                  </a:cubicBezTo>
                  <a:cubicBezTo>
                    <a:pt x="1048" y="1068"/>
                    <a:pt x="1061" y="1091"/>
                    <a:pt x="1078" y="1111"/>
                  </a:cubicBezTo>
                  <a:cubicBezTo>
                    <a:pt x="1108" y="1158"/>
                    <a:pt x="1144" y="1192"/>
                    <a:pt x="1185" y="1229"/>
                  </a:cubicBezTo>
                  <a:cubicBezTo>
                    <a:pt x="1238" y="1272"/>
                    <a:pt x="1299" y="1309"/>
                    <a:pt x="1362" y="1339"/>
                  </a:cubicBezTo>
                  <a:cubicBezTo>
                    <a:pt x="1399" y="1355"/>
                    <a:pt x="1436" y="1369"/>
                    <a:pt x="1473" y="1372"/>
                  </a:cubicBezTo>
                  <a:cubicBezTo>
                    <a:pt x="1493" y="1375"/>
                    <a:pt x="1519" y="1379"/>
                    <a:pt x="1539" y="1379"/>
                  </a:cubicBezTo>
                  <a:cubicBezTo>
                    <a:pt x="1563" y="1379"/>
                    <a:pt x="1586" y="1372"/>
                    <a:pt x="1606" y="1365"/>
                  </a:cubicBezTo>
                  <a:cubicBezTo>
                    <a:pt x="1626" y="1362"/>
                    <a:pt x="1657" y="1345"/>
                    <a:pt x="1670" y="1339"/>
                  </a:cubicBezTo>
                  <a:cubicBezTo>
                    <a:pt x="1693" y="1329"/>
                    <a:pt x="1706" y="1315"/>
                    <a:pt x="1726" y="1298"/>
                  </a:cubicBezTo>
                  <a:cubicBezTo>
                    <a:pt x="1760" y="1269"/>
                    <a:pt x="1787" y="1229"/>
                    <a:pt x="1811" y="1188"/>
                  </a:cubicBezTo>
                  <a:cubicBezTo>
                    <a:pt x="1851" y="1121"/>
                    <a:pt x="1880" y="1044"/>
                    <a:pt x="1907" y="971"/>
                  </a:cubicBezTo>
                  <a:cubicBezTo>
                    <a:pt x="1951" y="843"/>
                    <a:pt x="1981" y="713"/>
                    <a:pt x="2024" y="586"/>
                  </a:cubicBezTo>
                  <a:cubicBezTo>
                    <a:pt x="2041" y="553"/>
                    <a:pt x="2055" y="516"/>
                    <a:pt x="2075" y="482"/>
                  </a:cubicBezTo>
                  <a:cubicBezTo>
                    <a:pt x="2101" y="452"/>
                    <a:pt x="2124" y="426"/>
                    <a:pt x="2155" y="399"/>
                  </a:cubicBezTo>
                  <a:cubicBezTo>
                    <a:pt x="2168" y="389"/>
                    <a:pt x="2185" y="379"/>
                    <a:pt x="2198" y="369"/>
                  </a:cubicBezTo>
                  <a:lnTo>
                    <a:pt x="2218" y="362"/>
                  </a:lnTo>
                  <a:lnTo>
                    <a:pt x="2232" y="362"/>
                  </a:lnTo>
                  <a:lnTo>
                    <a:pt x="2252" y="366"/>
                  </a:lnTo>
                  <a:lnTo>
                    <a:pt x="2272" y="379"/>
                  </a:lnTo>
                  <a:lnTo>
                    <a:pt x="2275" y="379"/>
                  </a:lnTo>
                  <a:cubicBezTo>
                    <a:pt x="2279" y="389"/>
                    <a:pt x="2285" y="395"/>
                    <a:pt x="2288" y="406"/>
                  </a:cubicBezTo>
                  <a:cubicBezTo>
                    <a:pt x="2305" y="449"/>
                    <a:pt x="2319" y="492"/>
                    <a:pt x="2328" y="539"/>
                  </a:cubicBezTo>
                  <a:cubicBezTo>
                    <a:pt x="2342" y="590"/>
                    <a:pt x="2359" y="639"/>
                    <a:pt x="2372" y="690"/>
                  </a:cubicBezTo>
                  <a:cubicBezTo>
                    <a:pt x="2385" y="743"/>
                    <a:pt x="2396" y="800"/>
                    <a:pt x="2416" y="850"/>
                  </a:cubicBezTo>
                  <a:cubicBezTo>
                    <a:pt x="2439" y="914"/>
                    <a:pt x="2473" y="977"/>
                    <a:pt x="2509" y="1031"/>
                  </a:cubicBezTo>
                  <a:cubicBezTo>
                    <a:pt x="2529" y="1061"/>
                    <a:pt x="2556" y="1091"/>
                    <a:pt x="2580" y="1118"/>
                  </a:cubicBezTo>
                  <a:cubicBezTo>
                    <a:pt x="2609" y="1151"/>
                    <a:pt x="2640" y="1175"/>
                    <a:pt x="2673" y="1198"/>
                  </a:cubicBezTo>
                  <a:cubicBezTo>
                    <a:pt x="2694" y="1215"/>
                    <a:pt x="2717" y="1225"/>
                    <a:pt x="2737" y="1238"/>
                  </a:cubicBezTo>
                  <a:cubicBezTo>
                    <a:pt x="2787" y="1261"/>
                    <a:pt x="2837" y="1272"/>
                    <a:pt x="2890" y="1272"/>
                  </a:cubicBezTo>
                  <a:cubicBezTo>
                    <a:pt x="2910" y="1272"/>
                    <a:pt x="2944" y="1265"/>
                    <a:pt x="2964" y="1258"/>
                  </a:cubicBezTo>
                  <a:cubicBezTo>
                    <a:pt x="2995" y="1249"/>
                    <a:pt x="3024" y="1232"/>
                    <a:pt x="3048" y="1212"/>
                  </a:cubicBezTo>
                  <a:cubicBezTo>
                    <a:pt x="3068" y="1198"/>
                    <a:pt x="3081" y="1184"/>
                    <a:pt x="3095" y="1168"/>
                  </a:cubicBezTo>
                  <a:cubicBezTo>
                    <a:pt x="3111" y="1151"/>
                    <a:pt x="3125" y="1128"/>
                    <a:pt x="3135" y="1108"/>
                  </a:cubicBezTo>
                  <a:cubicBezTo>
                    <a:pt x="3148" y="1088"/>
                    <a:pt x="3158" y="1068"/>
                    <a:pt x="3168" y="1048"/>
                  </a:cubicBezTo>
                  <a:cubicBezTo>
                    <a:pt x="3185" y="1008"/>
                    <a:pt x="3202" y="968"/>
                    <a:pt x="3219" y="928"/>
                  </a:cubicBezTo>
                  <a:cubicBezTo>
                    <a:pt x="3239" y="871"/>
                    <a:pt x="3255" y="814"/>
                    <a:pt x="3275" y="757"/>
                  </a:cubicBezTo>
                  <a:cubicBezTo>
                    <a:pt x="3282" y="737"/>
                    <a:pt x="3288" y="716"/>
                    <a:pt x="3296" y="696"/>
                  </a:cubicBezTo>
                  <a:cubicBezTo>
                    <a:pt x="3322" y="627"/>
                    <a:pt x="3352" y="559"/>
                    <a:pt x="3392" y="496"/>
                  </a:cubicBezTo>
                  <a:cubicBezTo>
                    <a:pt x="3406" y="479"/>
                    <a:pt x="3419" y="462"/>
                    <a:pt x="3432" y="449"/>
                  </a:cubicBezTo>
                  <a:lnTo>
                    <a:pt x="3449" y="439"/>
                  </a:lnTo>
                  <a:lnTo>
                    <a:pt x="3452" y="439"/>
                  </a:lnTo>
                  <a:lnTo>
                    <a:pt x="3469" y="456"/>
                  </a:lnTo>
                  <a:lnTo>
                    <a:pt x="3472" y="459"/>
                  </a:lnTo>
                  <a:cubicBezTo>
                    <a:pt x="3483" y="486"/>
                    <a:pt x="3489" y="513"/>
                    <a:pt x="3496" y="539"/>
                  </a:cubicBezTo>
                  <a:cubicBezTo>
                    <a:pt x="3509" y="573"/>
                    <a:pt x="3520" y="606"/>
                    <a:pt x="3529" y="639"/>
                  </a:cubicBezTo>
                  <a:cubicBezTo>
                    <a:pt x="3549" y="707"/>
                    <a:pt x="3560" y="780"/>
                    <a:pt x="3583" y="850"/>
                  </a:cubicBezTo>
                  <a:cubicBezTo>
                    <a:pt x="3613" y="948"/>
                    <a:pt x="3670" y="1024"/>
                    <a:pt x="3737" y="1101"/>
                  </a:cubicBezTo>
                  <a:cubicBezTo>
                    <a:pt x="3760" y="1128"/>
                    <a:pt x="3787" y="1155"/>
                    <a:pt x="3813" y="1181"/>
                  </a:cubicBezTo>
                  <a:cubicBezTo>
                    <a:pt x="3841" y="1204"/>
                    <a:pt x="3870" y="1225"/>
                    <a:pt x="3904" y="1245"/>
                  </a:cubicBezTo>
                  <a:cubicBezTo>
                    <a:pt x="3914" y="1252"/>
                    <a:pt x="3924" y="1255"/>
                    <a:pt x="3934" y="1258"/>
                  </a:cubicBezTo>
                  <a:cubicBezTo>
                    <a:pt x="3964" y="1275"/>
                    <a:pt x="3994" y="1282"/>
                    <a:pt x="4028" y="1282"/>
                  </a:cubicBezTo>
                  <a:cubicBezTo>
                    <a:pt x="4074" y="1282"/>
                    <a:pt x="4114" y="1269"/>
                    <a:pt x="4151" y="1245"/>
                  </a:cubicBezTo>
                  <a:cubicBezTo>
                    <a:pt x="4202" y="1218"/>
                    <a:pt x="4231" y="1158"/>
                    <a:pt x="4228" y="1101"/>
                  </a:cubicBezTo>
                  <a:cubicBezTo>
                    <a:pt x="4225" y="1048"/>
                    <a:pt x="4195" y="1001"/>
                    <a:pt x="4151" y="971"/>
                  </a:cubicBezTo>
                  <a:cubicBezTo>
                    <a:pt x="4131" y="957"/>
                    <a:pt x="4114" y="944"/>
                    <a:pt x="4094" y="931"/>
                  </a:cubicBezTo>
                  <a:cubicBezTo>
                    <a:pt x="4051" y="897"/>
                    <a:pt x="4014" y="854"/>
                    <a:pt x="3978" y="810"/>
                  </a:cubicBezTo>
                  <a:cubicBezTo>
                    <a:pt x="3961" y="790"/>
                    <a:pt x="3944" y="767"/>
                    <a:pt x="3930" y="740"/>
                  </a:cubicBezTo>
                  <a:cubicBezTo>
                    <a:pt x="3914" y="700"/>
                    <a:pt x="3904" y="656"/>
                    <a:pt x="3890" y="613"/>
                  </a:cubicBezTo>
                  <a:cubicBezTo>
                    <a:pt x="3877" y="559"/>
                    <a:pt x="3861" y="509"/>
                    <a:pt x="3841" y="459"/>
                  </a:cubicBezTo>
                  <a:cubicBezTo>
                    <a:pt x="3833" y="436"/>
                    <a:pt x="3824" y="412"/>
                    <a:pt x="3817" y="389"/>
                  </a:cubicBezTo>
                  <a:cubicBezTo>
                    <a:pt x="3810" y="379"/>
                    <a:pt x="3807" y="366"/>
                    <a:pt x="3800" y="355"/>
                  </a:cubicBezTo>
                  <a:cubicBezTo>
                    <a:pt x="3793" y="338"/>
                    <a:pt x="3787" y="322"/>
                    <a:pt x="3777" y="305"/>
                  </a:cubicBezTo>
                  <a:cubicBezTo>
                    <a:pt x="3764" y="278"/>
                    <a:pt x="3747" y="255"/>
                    <a:pt x="3730" y="232"/>
                  </a:cubicBezTo>
                  <a:cubicBezTo>
                    <a:pt x="3710" y="212"/>
                    <a:pt x="3693" y="195"/>
                    <a:pt x="3673" y="181"/>
                  </a:cubicBezTo>
                  <a:cubicBezTo>
                    <a:pt x="3650" y="165"/>
                    <a:pt x="3629" y="148"/>
                    <a:pt x="3606" y="135"/>
                  </a:cubicBezTo>
                  <a:cubicBezTo>
                    <a:pt x="3580" y="121"/>
                    <a:pt x="3552" y="114"/>
                    <a:pt x="3526" y="105"/>
                  </a:cubicBezTo>
                  <a:lnTo>
                    <a:pt x="3506" y="101"/>
                  </a:lnTo>
                  <a:cubicBezTo>
                    <a:pt x="3486" y="98"/>
                    <a:pt x="3463" y="94"/>
                    <a:pt x="3442" y="94"/>
                  </a:cubicBezTo>
                  <a:cubicBezTo>
                    <a:pt x="3412" y="94"/>
                    <a:pt x="3382" y="98"/>
                    <a:pt x="3356" y="105"/>
                  </a:cubicBezTo>
                  <a:cubicBezTo>
                    <a:pt x="3312" y="118"/>
                    <a:pt x="3268" y="138"/>
                    <a:pt x="3231" y="165"/>
                  </a:cubicBezTo>
                  <a:cubicBezTo>
                    <a:pt x="3191" y="195"/>
                    <a:pt x="3155" y="228"/>
                    <a:pt x="3125" y="269"/>
                  </a:cubicBezTo>
                  <a:cubicBezTo>
                    <a:pt x="3101" y="298"/>
                    <a:pt x="3078" y="332"/>
                    <a:pt x="3058" y="369"/>
                  </a:cubicBezTo>
                  <a:cubicBezTo>
                    <a:pt x="3027" y="419"/>
                    <a:pt x="3007" y="469"/>
                    <a:pt x="2987" y="522"/>
                  </a:cubicBezTo>
                  <a:cubicBezTo>
                    <a:pt x="2961" y="590"/>
                    <a:pt x="2938" y="653"/>
                    <a:pt x="2921" y="720"/>
                  </a:cubicBezTo>
                  <a:cubicBezTo>
                    <a:pt x="2907" y="780"/>
                    <a:pt x="2894" y="843"/>
                    <a:pt x="2874" y="900"/>
                  </a:cubicBezTo>
                  <a:cubicBezTo>
                    <a:pt x="2870" y="911"/>
                    <a:pt x="2867" y="917"/>
                    <a:pt x="2864" y="928"/>
                  </a:cubicBezTo>
                  <a:cubicBezTo>
                    <a:pt x="2850" y="914"/>
                    <a:pt x="2840" y="900"/>
                    <a:pt x="2827" y="887"/>
                  </a:cubicBezTo>
                  <a:cubicBezTo>
                    <a:pt x="2800" y="854"/>
                    <a:pt x="2780" y="817"/>
                    <a:pt x="2760" y="777"/>
                  </a:cubicBezTo>
                  <a:cubicBezTo>
                    <a:pt x="2740" y="730"/>
                    <a:pt x="2730" y="680"/>
                    <a:pt x="2717" y="633"/>
                  </a:cubicBezTo>
                  <a:cubicBezTo>
                    <a:pt x="2703" y="582"/>
                    <a:pt x="2690" y="533"/>
                    <a:pt x="2677" y="482"/>
                  </a:cubicBezTo>
                  <a:cubicBezTo>
                    <a:pt x="2666" y="429"/>
                    <a:pt x="2657" y="375"/>
                    <a:pt x="2640" y="329"/>
                  </a:cubicBezTo>
                  <a:cubicBezTo>
                    <a:pt x="2623" y="289"/>
                    <a:pt x="2606" y="252"/>
                    <a:pt x="2589" y="218"/>
                  </a:cubicBezTo>
                  <a:lnTo>
                    <a:pt x="2580" y="198"/>
                  </a:lnTo>
                  <a:cubicBezTo>
                    <a:pt x="2566" y="178"/>
                    <a:pt x="2546" y="148"/>
                    <a:pt x="2526" y="131"/>
                  </a:cubicBezTo>
                  <a:cubicBezTo>
                    <a:pt x="2493" y="98"/>
                    <a:pt x="2453" y="68"/>
                    <a:pt x="2409" y="48"/>
                  </a:cubicBezTo>
                  <a:cubicBezTo>
                    <a:pt x="2348" y="17"/>
                    <a:pt x="2285" y="0"/>
                    <a:pt x="2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1" name="Google Shape;461;p19"/>
            <p:cNvSpPr/>
            <p:nvPr/>
          </p:nvSpPr>
          <p:spPr>
            <a:xfrm>
              <a:off x="243049" y="1560902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462" name="Google Shape;462;p19"/>
            <p:cNvGrpSpPr/>
            <p:nvPr/>
          </p:nvGrpSpPr>
          <p:grpSpPr>
            <a:xfrm>
              <a:off x="8810285" y="2242772"/>
              <a:ext cx="155484" cy="175100"/>
              <a:chOff x="3655550" y="2257032"/>
              <a:chExt cx="192526" cy="161920"/>
            </a:xfrm>
          </p:grpSpPr>
          <p:sp>
            <p:nvSpPr>
              <p:cNvPr id="463" name="Google Shape;463;p19"/>
              <p:cNvSpPr/>
              <p:nvPr/>
            </p:nvSpPr>
            <p:spPr>
              <a:xfrm>
                <a:off x="3655550" y="2331503"/>
                <a:ext cx="192526" cy="31876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226" extrusionOk="0">
                    <a:moveTo>
                      <a:pt x="967" y="1"/>
                    </a:moveTo>
                    <a:cubicBezTo>
                      <a:pt x="936" y="1"/>
                      <a:pt x="906" y="1"/>
                      <a:pt x="876" y="5"/>
                    </a:cubicBezTo>
                    <a:cubicBezTo>
                      <a:pt x="800" y="8"/>
                      <a:pt x="719" y="15"/>
                      <a:pt x="642" y="18"/>
                    </a:cubicBezTo>
                    <a:cubicBezTo>
                      <a:pt x="458" y="31"/>
                      <a:pt x="274" y="31"/>
                      <a:pt x="93" y="35"/>
                    </a:cubicBezTo>
                    <a:cubicBezTo>
                      <a:pt x="40" y="35"/>
                      <a:pt x="0" y="85"/>
                      <a:pt x="3" y="135"/>
                    </a:cubicBezTo>
                    <a:cubicBezTo>
                      <a:pt x="3" y="186"/>
                      <a:pt x="50" y="226"/>
                      <a:pt x="100" y="226"/>
                    </a:cubicBezTo>
                    <a:cubicBezTo>
                      <a:pt x="311" y="222"/>
                      <a:pt x="519" y="218"/>
                      <a:pt x="726" y="209"/>
                    </a:cubicBezTo>
                    <a:cubicBezTo>
                      <a:pt x="789" y="207"/>
                      <a:pt x="854" y="204"/>
                      <a:pt x="918" y="204"/>
                    </a:cubicBezTo>
                    <a:cubicBezTo>
                      <a:pt x="946" y="204"/>
                      <a:pt x="973" y="204"/>
                      <a:pt x="1000" y="206"/>
                    </a:cubicBezTo>
                    <a:cubicBezTo>
                      <a:pt x="1047" y="206"/>
                      <a:pt x="1093" y="212"/>
                      <a:pt x="1141" y="212"/>
                    </a:cubicBezTo>
                    <a:lnTo>
                      <a:pt x="1204" y="212"/>
                    </a:lnTo>
                    <a:cubicBezTo>
                      <a:pt x="1234" y="212"/>
                      <a:pt x="1268" y="212"/>
                      <a:pt x="1294" y="198"/>
                    </a:cubicBezTo>
                    <a:cubicBezTo>
                      <a:pt x="1311" y="195"/>
                      <a:pt x="1325" y="186"/>
                      <a:pt x="1334" y="175"/>
                    </a:cubicBezTo>
                    <a:cubicBezTo>
                      <a:pt x="1345" y="161"/>
                      <a:pt x="1351" y="149"/>
                      <a:pt x="1354" y="135"/>
                    </a:cubicBezTo>
                    <a:cubicBezTo>
                      <a:pt x="1365" y="98"/>
                      <a:pt x="1348" y="51"/>
                      <a:pt x="1311" y="35"/>
                    </a:cubicBezTo>
                    <a:cubicBezTo>
                      <a:pt x="1294" y="28"/>
                      <a:pt x="1274" y="21"/>
                      <a:pt x="1254" y="18"/>
                    </a:cubicBezTo>
                    <a:cubicBezTo>
                      <a:pt x="1234" y="15"/>
                      <a:pt x="1214" y="15"/>
                      <a:pt x="1190" y="15"/>
                    </a:cubicBezTo>
                    <a:cubicBezTo>
                      <a:pt x="1164" y="11"/>
                      <a:pt x="1137" y="11"/>
                      <a:pt x="1107" y="8"/>
                    </a:cubicBezTo>
                    <a:cubicBezTo>
                      <a:pt x="1070" y="5"/>
                      <a:pt x="1033" y="1"/>
                      <a:pt x="9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64" name="Google Shape;464;p19"/>
              <p:cNvSpPr/>
              <p:nvPr/>
            </p:nvSpPr>
            <p:spPr>
              <a:xfrm>
                <a:off x="3735240" y="2257032"/>
                <a:ext cx="38223" cy="16192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1148" extrusionOk="0">
                    <a:moveTo>
                      <a:pt x="114" y="1"/>
                    </a:moveTo>
                    <a:cubicBezTo>
                      <a:pt x="57" y="1"/>
                      <a:pt x="0" y="55"/>
                      <a:pt x="10" y="118"/>
                    </a:cubicBezTo>
                    <a:cubicBezTo>
                      <a:pt x="17" y="198"/>
                      <a:pt x="23" y="278"/>
                      <a:pt x="27" y="359"/>
                    </a:cubicBezTo>
                    <a:cubicBezTo>
                      <a:pt x="30" y="433"/>
                      <a:pt x="30" y="509"/>
                      <a:pt x="37" y="583"/>
                    </a:cubicBezTo>
                    <a:cubicBezTo>
                      <a:pt x="40" y="657"/>
                      <a:pt x="34" y="726"/>
                      <a:pt x="30" y="800"/>
                    </a:cubicBezTo>
                    <a:cubicBezTo>
                      <a:pt x="27" y="834"/>
                      <a:pt x="23" y="870"/>
                      <a:pt x="23" y="904"/>
                    </a:cubicBezTo>
                    <a:cubicBezTo>
                      <a:pt x="20" y="947"/>
                      <a:pt x="23" y="987"/>
                      <a:pt x="20" y="1031"/>
                    </a:cubicBezTo>
                    <a:cubicBezTo>
                      <a:pt x="20" y="1096"/>
                      <a:pt x="83" y="1148"/>
                      <a:pt x="145" y="1148"/>
                    </a:cubicBezTo>
                    <a:cubicBezTo>
                      <a:pt x="147" y="1148"/>
                      <a:pt x="148" y="1148"/>
                      <a:pt x="150" y="1148"/>
                    </a:cubicBezTo>
                    <a:cubicBezTo>
                      <a:pt x="218" y="1148"/>
                      <a:pt x="271" y="1088"/>
                      <a:pt x="267" y="1021"/>
                    </a:cubicBezTo>
                    <a:cubicBezTo>
                      <a:pt x="267" y="981"/>
                      <a:pt x="261" y="941"/>
                      <a:pt x="261" y="904"/>
                    </a:cubicBezTo>
                    <a:cubicBezTo>
                      <a:pt x="258" y="864"/>
                      <a:pt x="258" y="827"/>
                      <a:pt x="258" y="790"/>
                    </a:cubicBezTo>
                    <a:cubicBezTo>
                      <a:pt x="258" y="754"/>
                      <a:pt x="261" y="720"/>
                      <a:pt x="261" y="686"/>
                    </a:cubicBezTo>
                    <a:cubicBezTo>
                      <a:pt x="261" y="649"/>
                      <a:pt x="258" y="609"/>
                      <a:pt x="255" y="573"/>
                    </a:cubicBezTo>
                    <a:cubicBezTo>
                      <a:pt x="251" y="496"/>
                      <a:pt x="255" y="422"/>
                      <a:pt x="251" y="348"/>
                    </a:cubicBezTo>
                    <a:cubicBezTo>
                      <a:pt x="247" y="268"/>
                      <a:pt x="241" y="188"/>
                      <a:pt x="231" y="104"/>
                    </a:cubicBezTo>
                    <a:cubicBezTo>
                      <a:pt x="227" y="78"/>
                      <a:pt x="218" y="51"/>
                      <a:pt x="194" y="31"/>
                    </a:cubicBezTo>
                    <a:cubicBezTo>
                      <a:pt x="174" y="11"/>
                      <a:pt x="147" y="1"/>
                      <a:pt x="1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465" name="Google Shape;465;p19"/>
            <p:cNvSpPr/>
            <p:nvPr/>
          </p:nvSpPr>
          <p:spPr>
            <a:xfrm>
              <a:off x="6764747" y="254723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6" name="Google Shape;466;p19"/>
            <p:cNvSpPr/>
            <p:nvPr/>
          </p:nvSpPr>
          <p:spPr>
            <a:xfrm rot="6438092">
              <a:off x="1390171" y="119727"/>
              <a:ext cx="219338" cy="353726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7" name="Google Shape;467;p19"/>
            <p:cNvSpPr/>
            <p:nvPr/>
          </p:nvSpPr>
          <p:spPr>
            <a:xfrm>
              <a:off x="8834672" y="364424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8" name="Google Shape;468;p19"/>
            <p:cNvSpPr/>
            <p:nvPr/>
          </p:nvSpPr>
          <p:spPr>
            <a:xfrm>
              <a:off x="8778361" y="4605715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9" name="Google Shape;469;p19"/>
            <p:cNvSpPr/>
            <p:nvPr/>
          </p:nvSpPr>
          <p:spPr>
            <a:xfrm rot="2700000">
              <a:off x="436313" y="4695036"/>
              <a:ext cx="339524" cy="175102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577221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07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7557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720000" y="974700"/>
            <a:ext cx="7704000" cy="3194100"/>
          </a:xfrm>
          <a:prstGeom prst="roundRect">
            <a:avLst>
              <a:gd name="adj" fmla="val 968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183550" y="3375091"/>
            <a:ext cx="4776900" cy="3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350" b="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9pPr>
          </a:lstStyle>
          <a:p>
            <a:endParaRPr/>
          </a:p>
        </p:txBody>
      </p:sp>
      <p:sp>
        <p:nvSpPr>
          <p:cNvPr id="139" name="Google Shape;139;p8"/>
          <p:cNvSpPr txBox="1">
            <a:spLocks noGrp="1"/>
          </p:cNvSpPr>
          <p:nvPr>
            <p:ph type="subTitle" idx="1"/>
          </p:nvPr>
        </p:nvSpPr>
        <p:spPr>
          <a:xfrm>
            <a:off x="1037250" y="1643525"/>
            <a:ext cx="7069500" cy="1726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assion One"/>
              <a:buNone/>
              <a:defRPr sz="2550"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assion One"/>
              <a:buNone/>
              <a:defRPr sz="2550"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assion One"/>
              <a:buNone/>
              <a:defRPr sz="2550"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assion One"/>
              <a:buNone/>
              <a:defRPr sz="2550"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assion One"/>
              <a:buNone/>
              <a:defRPr sz="2550"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assion One"/>
              <a:buNone/>
              <a:defRPr sz="2550"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assion One"/>
              <a:buNone/>
              <a:defRPr sz="2550"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assion One"/>
              <a:buNone/>
              <a:defRPr sz="2550"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assion One"/>
              <a:buNone/>
              <a:defRPr sz="255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140" name="Google Shape;140;p8"/>
          <p:cNvSpPr/>
          <p:nvPr/>
        </p:nvSpPr>
        <p:spPr>
          <a:xfrm>
            <a:off x="385570" y="2975101"/>
            <a:ext cx="81883" cy="63003"/>
          </a:xfrm>
          <a:custGeom>
            <a:avLst/>
            <a:gdLst/>
            <a:ahLst/>
            <a:cxnLst/>
            <a:rect l="l" t="t" r="r" b="b"/>
            <a:pathLst>
              <a:path w="2355" h="1812" extrusionOk="0">
                <a:moveTo>
                  <a:pt x="1159" y="1"/>
                </a:moveTo>
                <a:cubicBezTo>
                  <a:pt x="0" y="1"/>
                  <a:pt x="0" y="1812"/>
                  <a:pt x="1159" y="1812"/>
                </a:cubicBezTo>
                <a:cubicBezTo>
                  <a:pt x="2318" y="1812"/>
                  <a:pt x="2354" y="1"/>
                  <a:pt x="115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1" name="Google Shape;141;p8"/>
          <p:cNvSpPr/>
          <p:nvPr/>
        </p:nvSpPr>
        <p:spPr>
          <a:xfrm rot="10800000" flipH="1">
            <a:off x="7150309" y="4857111"/>
            <a:ext cx="212479" cy="182369"/>
          </a:xfrm>
          <a:custGeom>
            <a:avLst/>
            <a:gdLst/>
            <a:ahLst/>
            <a:cxnLst/>
            <a:rect l="l" t="t" r="r" b="b"/>
            <a:pathLst>
              <a:path w="6111" h="5245" extrusionOk="0">
                <a:moveTo>
                  <a:pt x="3478" y="1"/>
                </a:moveTo>
                <a:cubicBezTo>
                  <a:pt x="1159" y="1"/>
                  <a:pt x="0" y="2826"/>
                  <a:pt x="1630" y="4492"/>
                </a:cubicBezTo>
                <a:cubicBezTo>
                  <a:pt x="2162" y="5012"/>
                  <a:pt x="2812" y="5245"/>
                  <a:pt x="3449" y="5245"/>
                </a:cubicBezTo>
                <a:cubicBezTo>
                  <a:pt x="4808" y="5245"/>
                  <a:pt x="6110" y="4187"/>
                  <a:pt x="6086" y="2609"/>
                </a:cubicBezTo>
                <a:cubicBezTo>
                  <a:pt x="6086" y="1160"/>
                  <a:pt x="4926" y="1"/>
                  <a:pt x="347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2" name="Google Shape;142;p8"/>
          <p:cNvSpPr/>
          <p:nvPr/>
        </p:nvSpPr>
        <p:spPr>
          <a:xfrm rot="10800000" flipH="1">
            <a:off x="8659478" y="3424781"/>
            <a:ext cx="212445" cy="182647"/>
          </a:xfrm>
          <a:custGeom>
            <a:avLst/>
            <a:gdLst/>
            <a:ahLst/>
            <a:cxnLst/>
            <a:rect l="l" t="t" r="r" b="b"/>
            <a:pathLst>
              <a:path w="6110" h="5253" extrusionOk="0">
                <a:moveTo>
                  <a:pt x="3477" y="1"/>
                </a:moveTo>
                <a:cubicBezTo>
                  <a:pt x="1159" y="37"/>
                  <a:pt x="0" y="2826"/>
                  <a:pt x="1630" y="4492"/>
                </a:cubicBezTo>
                <a:cubicBezTo>
                  <a:pt x="2166" y="5017"/>
                  <a:pt x="2822" y="5253"/>
                  <a:pt x="3465" y="5253"/>
                </a:cubicBezTo>
                <a:cubicBezTo>
                  <a:pt x="4818" y="5253"/>
                  <a:pt x="6110" y="4206"/>
                  <a:pt x="6085" y="2609"/>
                </a:cubicBezTo>
                <a:cubicBezTo>
                  <a:pt x="6085" y="1160"/>
                  <a:pt x="4926" y="1"/>
                  <a:pt x="347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3" name="Google Shape;143;p8"/>
          <p:cNvSpPr/>
          <p:nvPr/>
        </p:nvSpPr>
        <p:spPr>
          <a:xfrm rot="10800000" flipH="1">
            <a:off x="2137999" y="4409005"/>
            <a:ext cx="107092" cy="91515"/>
          </a:xfrm>
          <a:custGeom>
            <a:avLst/>
            <a:gdLst/>
            <a:ahLst/>
            <a:cxnLst/>
            <a:rect l="l" t="t" r="r" b="b"/>
            <a:pathLst>
              <a:path w="3080" h="2632" extrusionOk="0">
                <a:moveTo>
                  <a:pt x="1775" y="1"/>
                </a:moveTo>
                <a:cubicBezTo>
                  <a:pt x="580" y="1"/>
                  <a:pt x="1" y="1414"/>
                  <a:pt x="834" y="2247"/>
                </a:cubicBezTo>
                <a:cubicBezTo>
                  <a:pt x="1100" y="2513"/>
                  <a:pt x="1425" y="2631"/>
                  <a:pt x="1744" y="2631"/>
                </a:cubicBezTo>
                <a:cubicBezTo>
                  <a:pt x="2425" y="2631"/>
                  <a:pt x="3079" y="2094"/>
                  <a:pt x="3079" y="1305"/>
                </a:cubicBezTo>
                <a:cubicBezTo>
                  <a:pt x="3079" y="580"/>
                  <a:pt x="2464" y="1"/>
                  <a:pt x="17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4" name="Google Shape;144;p8"/>
          <p:cNvSpPr/>
          <p:nvPr/>
        </p:nvSpPr>
        <p:spPr>
          <a:xfrm rot="10800000" flipH="1">
            <a:off x="8825845" y="2212857"/>
            <a:ext cx="105805" cy="91480"/>
          </a:xfrm>
          <a:custGeom>
            <a:avLst/>
            <a:gdLst/>
            <a:ahLst/>
            <a:cxnLst/>
            <a:rect l="l" t="t" r="r" b="b"/>
            <a:pathLst>
              <a:path w="3043" h="2631" extrusionOk="0">
                <a:moveTo>
                  <a:pt x="1739" y="0"/>
                </a:moveTo>
                <a:cubicBezTo>
                  <a:pt x="580" y="0"/>
                  <a:pt x="0" y="1413"/>
                  <a:pt x="797" y="2246"/>
                </a:cubicBezTo>
                <a:cubicBezTo>
                  <a:pt x="1063" y="2512"/>
                  <a:pt x="1388" y="2630"/>
                  <a:pt x="1708" y="2630"/>
                </a:cubicBezTo>
                <a:cubicBezTo>
                  <a:pt x="2388" y="2630"/>
                  <a:pt x="3043" y="2093"/>
                  <a:pt x="3043" y="1304"/>
                </a:cubicBezTo>
                <a:cubicBezTo>
                  <a:pt x="3043" y="580"/>
                  <a:pt x="246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5" name="Google Shape;145;p8"/>
          <p:cNvSpPr/>
          <p:nvPr/>
        </p:nvSpPr>
        <p:spPr>
          <a:xfrm rot="10800000" flipH="1">
            <a:off x="303132" y="3493716"/>
            <a:ext cx="181395" cy="180143"/>
          </a:xfrm>
          <a:custGeom>
            <a:avLst/>
            <a:gdLst/>
            <a:ahLst/>
            <a:cxnLst/>
            <a:rect l="l" t="t" r="r" b="b"/>
            <a:pathLst>
              <a:path w="5217" h="5181" extrusionOk="0">
                <a:moveTo>
                  <a:pt x="2608" y="1"/>
                </a:moveTo>
                <a:cubicBezTo>
                  <a:pt x="1159" y="1"/>
                  <a:pt x="0" y="1160"/>
                  <a:pt x="0" y="2608"/>
                </a:cubicBezTo>
                <a:cubicBezTo>
                  <a:pt x="0" y="4021"/>
                  <a:pt x="1159" y="5180"/>
                  <a:pt x="2608" y="5180"/>
                </a:cubicBezTo>
                <a:cubicBezTo>
                  <a:pt x="4057" y="5180"/>
                  <a:pt x="5216" y="4021"/>
                  <a:pt x="5216" y="2608"/>
                </a:cubicBezTo>
                <a:cubicBezTo>
                  <a:pt x="5216" y="1160"/>
                  <a:pt x="4057" y="1"/>
                  <a:pt x="260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6" name="Google Shape;146;p8"/>
          <p:cNvSpPr/>
          <p:nvPr/>
        </p:nvSpPr>
        <p:spPr>
          <a:xfrm rot="10800000" flipH="1">
            <a:off x="1439137" y="4521686"/>
            <a:ext cx="176353" cy="149650"/>
          </a:xfrm>
          <a:custGeom>
            <a:avLst/>
            <a:gdLst/>
            <a:ahLst/>
            <a:cxnLst/>
            <a:rect l="l" t="t" r="r" b="b"/>
            <a:pathLst>
              <a:path w="5072" h="4304" extrusionOk="0">
                <a:moveTo>
                  <a:pt x="2898" y="0"/>
                </a:moveTo>
                <a:cubicBezTo>
                  <a:pt x="979" y="0"/>
                  <a:pt x="1" y="2319"/>
                  <a:pt x="1377" y="3659"/>
                </a:cubicBezTo>
                <a:cubicBezTo>
                  <a:pt x="1823" y="4104"/>
                  <a:pt x="2367" y="4303"/>
                  <a:pt x="2900" y="4303"/>
                </a:cubicBezTo>
                <a:cubicBezTo>
                  <a:pt x="4012" y="4303"/>
                  <a:pt x="5072" y="3436"/>
                  <a:pt x="5072" y="2137"/>
                </a:cubicBezTo>
                <a:cubicBezTo>
                  <a:pt x="5036" y="942"/>
                  <a:pt x="4094" y="0"/>
                  <a:pt x="28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147" name="Google Shape;147;p8"/>
          <p:cNvGrpSpPr/>
          <p:nvPr/>
        </p:nvGrpSpPr>
        <p:grpSpPr>
          <a:xfrm rot="702059">
            <a:off x="7460155" y="3939837"/>
            <a:ext cx="2220612" cy="1187650"/>
            <a:chOff x="-390325" y="3680857"/>
            <a:chExt cx="2220656" cy="1187674"/>
          </a:xfrm>
        </p:grpSpPr>
        <p:sp>
          <p:nvSpPr>
            <p:cNvPr id="148" name="Google Shape;148;p8"/>
            <p:cNvSpPr/>
            <p:nvPr/>
          </p:nvSpPr>
          <p:spPr>
            <a:xfrm flipH="1">
              <a:off x="-390325" y="3680857"/>
              <a:ext cx="2220656" cy="1187674"/>
            </a:xfrm>
            <a:custGeom>
              <a:avLst/>
              <a:gdLst/>
              <a:ahLst/>
              <a:cxnLst/>
              <a:rect l="l" t="t" r="r" b="b"/>
              <a:pathLst>
                <a:path w="63867" h="34158" extrusionOk="0">
                  <a:moveTo>
                    <a:pt x="42654" y="1"/>
                  </a:moveTo>
                  <a:cubicBezTo>
                    <a:pt x="38280" y="1"/>
                    <a:pt x="32064" y="7661"/>
                    <a:pt x="29702" y="10023"/>
                  </a:cubicBezTo>
                  <a:cubicBezTo>
                    <a:pt x="22909" y="16816"/>
                    <a:pt x="11881" y="30314"/>
                    <a:pt x="1147" y="30314"/>
                  </a:cubicBezTo>
                  <a:cubicBezTo>
                    <a:pt x="1006" y="30314"/>
                    <a:pt x="865" y="30312"/>
                    <a:pt x="725" y="30307"/>
                  </a:cubicBezTo>
                  <a:lnTo>
                    <a:pt x="0" y="31394"/>
                  </a:lnTo>
                  <a:cubicBezTo>
                    <a:pt x="5081" y="33496"/>
                    <a:pt x="11771" y="34158"/>
                    <a:pt x="18637" y="34158"/>
                  </a:cubicBezTo>
                  <a:cubicBezTo>
                    <a:pt x="25967" y="34158"/>
                    <a:pt x="33497" y="33404"/>
                    <a:pt x="39482" y="32843"/>
                  </a:cubicBezTo>
                  <a:cubicBezTo>
                    <a:pt x="43828" y="32480"/>
                    <a:pt x="54332" y="32118"/>
                    <a:pt x="57954" y="28496"/>
                  </a:cubicBezTo>
                  <a:cubicBezTo>
                    <a:pt x="63867" y="22315"/>
                    <a:pt x="55622" y="21518"/>
                    <a:pt x="49346" y="21518"/>
                  </a:cubicBezTo>
                  <a:cubicBezTo>
                    <a:pt x="47163" y="21518"/>
                    <a:pt x="45219" y="21614"/>
                    <a:pt x="44190" y="21614"/>
                  </a:cubicBezTo>
                  <a:cubicBezTo>
                    <a:pt x="46726" y="19441"/>
                    <a:pt x="60490" y="12559"/>
                    <a:pt x="53608" y="8937"/>
                  </a:cubicBezTo>
                  <a:cubicBezTo>
                    <a:pt x="53073" y="8649"/>
                    <a:pt x="52487" y="8520"/>
                    <a:pt x="51863" y="8520"/>
                  </a:cubicBezTo>
                  <a:cubicBezTo>
                    <a:pt x="46995" y="8520"/>
                    <a:pt x="39836" y="16387"/>
                    <a:pt x="36946" y="17992"/>
                  </a:cubicBezTo>
                  <a:cubicBezTo>
                    <a:pt x="39482" y="14732"/>
                    <a:pt x="49261" y="5677"/>
                    <a:pt x="45277" y="1330"/>
                  </a:cubicBezTo>
                  <a:cubicBezTo>
                    <a:pt x="44541" y="394"/>
                    <a:pt x="43645" y="1"/>
                    <a:pt x="426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" name="Google Shape;149;p8"/>
            <p:cNvSpPr/>
            <p:nvPr/>
          </p:nvSpPr>
          <p:spPr>
            <a:xfrm flipH="1">
              <a:off x="386262" y="3798765"/>
              <a:ext cx="1412670" cy="960452"/>
            </a:xfrm>
            <a:custGeom>
              <a:avLst/>
              <a:gdLst/>
              <a:ahLst/>
              <a:cxnLst/>
              <a:rect l="l" t="t" r="r" b="b"/>
              <a:pathLst>
                <a:path w="40629" h="27623" extrusionOk="0">
                  <a:moveTo>
                    <a:pt x="40009" y="1"/>
                  </a:moveTo>
                  <a:cubicBezTo>
                    <a:pt x="39905" y="1"/>
                    <a:pt x="39797" y="45"/>
                    <a:pt x="39701" y="149"/>
                  </a:cubicBezTo>
                  <a:cubicBezTo>
                    <a:pt x="38579" y="1453"/>
                    <a:pt x="37383" y="2684"/>
                    <a:pt x="36260" y="4024"/>
                  </a:cubicBezTo>
                  <a:cubicBezTo>
                    <a:pt x="35282" y="5220"/>
                    <a:pt x="34341" y="6415"/>
                    <a:pt x="33363" y="7610"/>
                  </a:cubicBezTo>
                  <a:cubicBezTo>
                    <a:pt x="31370" y="10001"/>
                    <a:pt x="29233" y="12319"/>
                    <a:pt x="26988" y="14529"/>
                  </a:cubicBezTo>
                  <a:cubicBezTo>
                    <a:pt x="24742" y="16702"/>
                    <a:pt x="22351" y="18694"/>
                    <a:pt x="19743" y="20469"/>
                  </a:cubicBezTo>
                  <a:cubicBezTo>
                    <a:pt x="17063" y="22207"/>
                    <a:pt x="14165" y="23548"/>
                    <a:pt x="11159" y="24526"/>
                  </a:cubicBezTo>
                  <a:cubicBezTo>
                    <a:pt x="9493" y="25069"/>
                    <a:pt x="7863" y="25576"/>
                    <a:pt x="6160" y="26047"/>
                  </a:cubicBezTo>
                  <a:cubicBezTo>
                    <a:pt x="4926" y="26396"/>
                    <a:pt x="3553" y="26724"/>
                    <a:pt x="2203" y="26724"/>
                  </a:cubicBezTo>
                  <a:cubicBezTo>
                    <a:pt x="1730" y="26724"/>
                    <a:pt x="1260" y="26684"/>
                    <a:pt x="800" y="26590"/>
                  </a:cubicBezTo>
                  <a:cubicBezTo>
                    <a:pt x="766" y="26584"/>
                    <a:pt x="733" y="26581"/>
                    <a:pt x="701" y="26581"/>
                  </a:cubicBezTo>
                  <a:cubicBezTo>
                    <a:pt x="193" y="26581"/>
                    <a:pt x="1" y="27357"/>
                    <a:pt x="546" y="27459"/>
                  </a:cubicBezTo>
                  <a:cubicBezTo>
                    <a:pt x="1113" y="27573"/>
                    <a:pt x="1680" y="27622"/>
                    <a:pt x="2248" y="27622"/>
                  </a:cubicBezTo>
                  <a:cubicBezTo>
                    <a:pt x="4765" y="27622"/>
                    <a:pt x="7280" y="26648"/>
                    <a:pt x="9674" y="25938"/>
                  </a:cubicBezTo>
                  <a:cubicBezTo>
                    <a:pt x="12789" y="24960"/>
                    <a:pt x="15940" y="23837"/>
                    <a:pt x="18765" y="22171"/>
                  </a:cubicBezTo>
                  <a:cubicBezTo>
                    <a:pt x="24307" y="18875"/>
                    <a:pt x="28980" y="14130"/>
                    <a:pt x="33145" y="9276"/>
                  </a:cubicBezTo>
                  <a:cubicBezTo>
                    <a:pt x="34304" y="7900"/>
                    <a:pt x="35391" y="6560"/>
                    <a:pt x="36514" y="5147"/>
                  </a:cubicBezTo>
                  <a:cubicBezTo>
                    <a:pt x="37745" y="3662"/>
                    <a:pt x="39086" y="2250"/>
                    <a:pt x="40353" y="801"/>
                  </a:cubicBezTo>
                  <a:cubicBezTo>
                    <a:pt x="40629" y="443"/>
                    <a:pt x="40339" y="1"/>
                    <a:pt x="400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0" name="Google Shape;150;p8"/>
            <p:cNvSpPr/>
            <p:nvPr/>
          </p:nvSpPr>
          <p:spPr>
            <a:xfrm flipH="1">
              <a:off x="45168" y="4054611"/>
              <a:ext cx="1746115" cy="706109"/>
            </a:xfrm>
            <a:custGeom>
              <a:avLst/>
              <a:gdLst/>
              <a:ahLst/>
              <a:cxnLst/>
              <a:rect l="l" t="t" r="r" b="b"/>
              <a:pathLst>
                <a:path w="50219" h="20308" extrusionOk="0">
                  <a:moveTo>
                    <a:pt x="49564" y="0"/>
                  </a:moveTo>
                  <a:cubicBezTo>
                    <a:pt x="49460" y="0"/>
                    <a:pt x="49354" y="43"/>
                    <a:pt x="49261" y="144"/>
                  </a:cubicBezTo>
                  <a:cubicBezTo>
                    <a:pt x="46979" y="2570"/>
                    <a:pt x="44371" y="4671"/>
                    <a:pt x="41510" y="6446"/>
                  </a:cubicBezTo>
                  <a:cubicBezTo>
                    <a:pt x="38648" y="8257"/>
                    <a:pt x="35714" y="9996"/>
                    <a:pt x="32708" y="11589"/>
                  </a:cubicBezTo>
                  <a:cubicBezTo>
                    <a:pt x="29557" y="13292"/>
                    <a:pt x="26261" y="14813"/>
                    <a:pt x="22892" y="16117"/>
                  </a:cubicBezTo>
                  <a:cubicBezTo>
                    <a:pt x="19523" y="17421"/>
                    <a:pt x="16046" y="18544"/>
                    <a:pt x="12460" y="19051"/>
                  </a:cubicBezTo>
                  <a:cubicBezTo>
                    <a:pt x="10486" y="19323"/>
                    <a:pt x="8503" y="19413"/>
                    <a:pt x="6520" y="19413"/>
                  </a:cubicBezTo>
                  <a:cubicBezTo>
                    <a:pt x="4537" y="19413"/>
                    <a:pt x="2554" y="19323"/>
                    <a:pt x="580" y="19232"/>
                  </a:cubicBezTo>
                  <a:cubicBezTo>
                    <a:pt x="568" y="19231"/>
                    <a:pt x="557" y="19231"/>
                    <a:pt x="546" y="19231"/>
                  </a:cubicBezTo>
                  <a:cubicBezTo>
                    <a:pt x="0" y="19231"/>
                    <a:pt x="12" y="20102"/>
                    <a:pt x="580" y="20138"/>
                  </a:cubicBezTo>
                  <a:cubicBezTo>
                    <a:pt x="2563" y="20217"/>
                    <a:pt x="4546" y="20307"/>
                    <a:pt x="6523" y="20307"/>
                  </a:cubicBezTo>
                  <a:cubicBezTo>
                    <a:pt x="8157" y="20307"/>
                    <a:pt x="9787" y="20246"/>
                    <a:pt x="11410" y="20065"/>
                  </a:cubicBezTo>
                  <a:cubicBezTo>
                    <a:pt x="14996" y="19631"/>
                    <a:pt x="18509" y="18761"/>
                    <a:pt x="21878" y="17457"/>
                  </a:cubicBezTo>
                  <a:cubicBezTo>
                    <a:pt x="28579" y="15031"/>
                    <a:pt x="34918" y="11626"/>
                    <a:pt x="40966" y="7859"/>
                  </a:cubicBezTo>
                  <a:cubicBezTo>
                    <a:pt x="44190" y="5830"/>
                    <a:pt x="47305" y="3621"/>
                    <a:pt x="49913" y="796"/>
                  </a:cubicBezTo>
                  <a:cubicBezTo>
                    <a:pt x="50219" y="462"/>
                    <a:pt x="49906" y="0"/>
                    <a:pt x="49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" name="Google Shape;151;p8"/>
            <p:cNvSpPr/>
            <p:nvPr/>
          </p:nvSpPr>
          <p:spPr>
            <a:xfrm flipH="1">
              <a:off x="-158306" y="4533130"/>
              <a:ext cx="1960437" cy="298500"/>
            </a:xfrm>
            <a:custGeom>
              <a:avLst/>
              <a:gdLst/>
              <a:ahLst/>
              <a:cxnLst/>
              <a:rect l="l" t="t" r="r" b="b"/>
              <a:pathLst>
                <a:path w="56383" h="8585" extrusionOk="0">
                  <a:moveTo>
                    <a:pt x="55803" y="1"/>
                  </a:moveTo>
                  <a:lnTo>
                    <a:pt x="55803" y="37"/>
                  </a:lnTo>
                  <a:cubicBezTo>
                    <a:pt x="48559" y="327"/>
                    <a:pt x="41749" y="3224"/>
                    <a:pt x="34759" y="4927"/>
                  </a:cubicBezTo>
                  <a:cubicBezTo>
                    <a:pt x="31028" y="5832"/>
                    <a:pt x="27261" y="6521"/>
                    <a:pt x="23458" y="6991"/>
                  </a:cubicBezTo>
                  <a:cubicBezTo>
                    <a:pt x="19799" y="7462"/>
                    <a:pt x="16105" y="7716"/>
                    <a:pt x="12446" y="7716"/>
                  </a:cubicBezTo>
                  <a:cubicBezTo>
                    <a:pt x="8426" y="7680"/>
                    <a:pt x="4478" y="6955"/>
                    <a:pt x="747" y="5579"/>
                  </a:cubicBezTo>
                  <a:cubicBezTo>
                    <a:pt x="696" y="5562"/>
                    <a:pt x="648" y="5554"/>
                    <a:pt x="603" y="5554"/>
                  </a:cubicBezTo>
                  <a:cubicBezTo>
                    <a:pt x="163" y="5554"/>
                    <a:pt x="1" y="6284"/>
                    <a:pt x="493" y="6448"/>
                  </a:cubicBezTo>
                  <a:cubicBezTo>
                    <a:pt x="4694" y="8048"/>
                    <a:pt x="9044" y="8585"/>
                    <a:pt x="13427" y="8585"/>
                  </a:cubicBezTo>
                  <a:cubicBezTo>
                    <a:pt x="16188" y="8585"/>
                    <a:pt x="18962" y="8372"/>
                    <a:pt x="21719" y="8078"/>
                  </a:cubicBezTo>
                  <a:cubicBezTo>
                    <a:pt x="25486" y="7680"/>
                    <a:pt x="29253" y="7064"/>
                    <a:pt x="32948" y="6267"/>
                  </a:cubicBezTo>
                  <a:cubicBezTo>
                    <a:pt x="36570" y="5470"/>
                    <a:pt x="40156" y="4347"/>
                    <a:pt x="43705" y="3297"/>
                  </a:cubicBezTo>
                  <a:cubicBezTo>
                    <a:pt x="47653" y="2138"/>
                    <a:pt x="51674" y="1087"/>
                    <a:pt x="55803" y="906"/>
                  </a:cubicBezTo>
                  <a:cubicBezTo>
                    <a:pt x="56383" y="906"/>
                    <a:pt x="56383" y="1"/>
                    <a:pt x="55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152" name="Google Shape;152;p8"/>
          <p:cNvSpPr/>
          <p:nvPr/>
        </p:nvSpPr>
        <p:spPr>
          <a:xfrm rot="10800000" flipH="1">
            <a:off x="3099441" y="4794089"/>
            <a:ext cx="80632" cy="63003"/>
          </a:xfrm>
          <a:custGeom>
            <a:avLst/>
            <a:gdLst/>
            <a:ahLst/>
            <a:cxnLst/>
            <a:rect l="l" t="t" r="r" b="b"/>
            <a:pathLst>
              <a:path w="2319" h="1812" extrusionOk="0">
                <a:moveTo>
                  <a:pt x="1160" y="1"/>
                </a:moveTo>
                <a:cubicBezTo>
                  <a:pt x="1" y="1"/>
                  <a:pt x="1" y="1812"/>
                  <a:pt x="1160" y="1812"/>
                </a:cubicBezTo>
                <a:cubicBezTo>
                  <a:pt x="2319" y="1812"/>
                  <a:pt x="2319" y="1"/>
                  <a:pt x="116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3" name="Google Shape;153;p8"/>
          <p:cNvSpPr/>
          <p:nvPr/>
        </p:nvSpPr>
        <p:spPr>
          <a:xfrm rot="10800000" flipH="1">
            <a:off x="2057365" y="4794086"/>
            <a:ext cx="80632" cy="63003"/>
          </a:xfrm>
          <a:custGeom>
            <a:avLst/>
            <a:gdLst/>
            <a:ahLst/>
            <a:cxnLst/>
            <a:rect l="l" t="t" r="r" b="b"/>
            <a:pathLst>
              <a:path w="2319" h="1812" extrusionOk="0">
                <a:moveTo>
                  <a:pt x="1159" y="0"/>
                </a:moveTo>
                <a:cubicBezTo>
                  <a:pt x="0" y="0"/>
                  <a:pt x="0" y="1811"/>
                  <a:pt x="1159" y="1811"/>
                </a:cubicBezTo>
                <a:cubicBezTo>
                  <a:pt x="2319" y="1811"/>
                  <a:pt x="2319" y="0"/>
                  <a:pt x="115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4" name="Google Shape;154;p8"/>
          <p:cNvSpPr/>
          <p:nvPr/>
        </p:nvSpPr>
        <p:spPr>
          <a:xfrm rot="10800000" flipH="1">
            <a:off x="314145" y="2389811"/>
            <a:ext cx="80632" cy="63003"/>
          </a:xfrm>
          <a:custGeom>
            <a:avLst/>
            <a:gdLst/>
            <a:ahLst/>
            <a:cxnLst/>
            <a:rect l="l" t="t" r="r" b="b"/>
            <a:pathLst>
              <a:path w="2319" h="1812" extrusionOk="0">
                <a:moveTo>
                  <a:pt x="1160" y="1"/>
                </a:moveTo>
                <a:cubicBezTo>
                  <a:pt x="1" y="1"/>
                  <a:pt x="1" y="1812"/>
                  <a:pt x="1160" y="1812"/>
                </a:cubicBezTo>
                <a:cubicBezTo>
                  <a:pt x="2319" y="1812"/>
                  <a:pt x="2319" y="1"/>
                  <a:pt x="116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5" name="Google Shape;155;p8"/>
          <p:cNvSpPr/>
          <p:nvPr/>
        </p:nvSpPr>
        <p:spPr>
          <a:xfrm rot="10800000" flipH="1">
            <a:off x="2605062" y="4649711"/>
            <a:ext cx="81883" cy="63003"/>
          </a:xfrm>
          <a:custGeom>
            <a:avLst/>
            <a:gdLst/>
            <a:ahLst/>
            <a:cxnLst/>
            <a:rect l="l" t="t" r="r" b="b"/>
            <a:pathLst>
              <a:path w="2355" h="1812" extrusionOk="0">
                <a:moveTo>
                  <a:pt x="1160" y="0"/>
                </a:moveTo>
                <a:cubicBezTo>
                  <a:pt x="1" y="0"/>
                  <a:pt x="1" y="1811"/>
                  <a:pt x="1160" y="1811"/>
                </a:cubicBezTo>
                <a:cubicBezTo>
                  <a:pt x="2319" y="1811"/>
                  <a:pt x="2355" y="0"/>
                  <a:pt x="116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6" name="Google Shape;156;p8"/>
          <p:cNvSpPr/>
          <p:nvPr/>
        </p:nvSpPr>
        <p:spPr>
          <a:xfrm rot="10800000" flipH="1">
            <a:off x="7362810" y="4423262"/>
            <a:ext cx="80632" cy="63003"/>
          </a:xfrm>
          <a:custGeom>
            <a:avLst/>
            <a:gdLst/>
            <a:ahLst/>
            <a:cxnLst/>
            <a:rect l="l" t="t" r="r" b="b"/>
            <a:pathLst>
              <a:path w="2319" h="1812" extrusionOk="0">
                <a:moveTo>
                  <a:pt x="1159" y="0"/>
                </a:moveTo>
                <a:cubicBezTo>
                  <a:pt x="0" y="0"/>
                  <a:pt x="0" y="1811"/>
                  <a:pt x="1159" y="1811"/>
                </a:cubicBezTo>
                <a:cubicBezTo>
                  <a:pt x="2318" y="1811"/>
                  <a:pt x="2318" y="0"/>
                  <a:pt x="11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7" name="Google Shape;157;p8"/>
          <p:cNvSpPr/>
          <p:nvPr/>
        </p:nvSpPr>
        <p:spPr>
          <a:xfrm rot="10800000" flipH="1">
            <a:off x="8555021" y="2975082"/>
            <a:ext cx="80632" cy="63038"/>
          </a:xfrm>
          <a:custGeom>
            <a:avLst/>
            <a:gdLst/>
            <a:ahLst/>
            <a:cxnLst/>
            <a:rect l="l" t="t" r="r" b="b"/>
            <a:pathLst>
              <a:path w="2319" h="1813" extrusionOk="0">
                <a:moveTo>
                  <a:pt x="1159" y="1"/>
                </a:moveTo>
                <a:cubicBezTo>
                  <a:pt x="0" y="1"/>
                  <a:pt x="0" y="1812"/>
                  <a:pt x="1159" y="1812"/>
                </a:cubicBezTo>
                <a:cubicBezTo>
                  <a:pt x="2318" y="1812"/>
                  <a:pt x="2318" y="1"/>
                  <a:pt x="115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158" name="Google Shape;158;p8"/>
          <p:cNvGrpSpPr/>
          <p:nvPr/>
        </p:nvGrpSpPr>
        <p:grpSpPr>
          <a:xfrm rot="10800000" flipH="1">
            <a:off x="-143400" y="3913889"/>
            <a:ext cx="1645491" cy="1363401"/>
            <a:chOff x="-143400" y="-181562"/>
            <a:chExt cx="1645491" cy="1363401"/>
          </a:xfrm>
        </p:grpSpPr>
        <p:sp>
          <p:nvSpPr>
            <p:cNvPr id="159" name="Google Shape;159;p8"/>
            <p:cNvSpPr/>
            <p:nvPr/>
          </p:nvSpPr>
          <p:spPr>
            <a:xfrm>
              <a:off x="-122572" y="-175095"/>
              <a:ext cx="1624663" cy="1356934"/>
            </a:xfrm>
            <a:custGeom>
              <a:avLst/>
              <a:gdLst/>
              <a:ahLst/>
              <a:cxnLst/>
              <a:rect l="l" t="t" r="r" b="b"/>
              <a:pathLst>
                <a:path w="46726" h="39026" extrusionOk="0">
                  <a:moveTo>
                    <a:pt x="3622" y="0"/>
                  </a:moveTo>
                  <a:lnTo>
                    <a:pt x="0" y="7244"/>
                  </a:lnTo>
                  <a:cubicBezTo>
                    <a:pt x="1087" y="15937"/>
                    <a:pt x="3260" y="26079"/>
                    <a:pt x="7607" y="33686"/>
                  </a:cubicBezTo>
                  <a:cubicBezTo>
                    <a:pt x="9380" y="36838"/>
                    <a:pt x="11688" y="39025"/>
                    <a:pt x="13542" y="39025"/>
                  </a:cubicBezTo>
                  <a:cubicBezTo>
                    <a:pt x="15097" y="39025"/>
                    <a:pt x="16332" y="37486"/>
                    <a:pt x="16662" y="33686"/>
                  </a:cubicBezTo>
                  <a:cubicBezTo>
                    <a:pt x="17024" y="29339"/>
                    <a:pt x="15576" y="24268"/>
                    <a:pt x="14851" y="19922"/>
                  </a:cubicBezTo>
                  <a:lnTo>
                    <a:pt x="14851" y="19922"/>
                  </a:lnTo>
                  <a:cubicBezTo>
                    <a:pt x="17108" y="22178"/>
                    <a:pt x="25675" y="33901"/>
                    <a:pt x="30853" y="33901"/>
                  </a:cubicBezTo>
                  <a:cubicBezTo>
                    <a:pt x="31493" y="33901"/>
                    <a:pt x="32081" y="33722"/>
                    <a:pt x="32600" y="33324"/>
                  </a:cubicBezTo>
                  <a:cubicBezTo>
                    <a:pt x="37671" y="29701"/>
                    <a:pt x="24993" y="17386"/>
                    <a:pt x="22820" y="14851"/>
                  </a:cubicBezTo>
                  <a:lnTo>
                    <a:pt x="22820" y="14851"/>
                  </a:lnTo>
                  <a:cubicBezTo>
                    <a:pt x="26336" y="15353"/>
                    <a:pt x="31420" y="17597"/>
                    <a:pt x="35777" y="17597"/>
                  </a:cubicBezTo>
                  <a:cubicBezTo>
                    <a:pt x="37703" y="17597"/>
                    <a:pt x="39487" y="17159"/>
                    <a:pt x="40930" y="15937"/>
                  </a:cubicBezTo>
                  <a:cubicBezTo>
                    <a:pt x="46726" y="10866"/>
                    <a:pt x="38757" y="5433"/>
                    <a:pt x="34048" y="3984"/>
                  </a:cubicBezTo>
                  <a:cubicBezTo>
                    <a:pt x="24269" y="1449"/>
                    <a:pt x="13402" y="1449"/>
                    <a:pt x="36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-48753" y="-58890"/>
              <a:ext cx="946683" cy="926342"/>
            </a:xfrm>
            <a:custGeom>
              <a:avLst/>
              <a:gdLst/>
              <a:ahLst/>
              <a:cxnLst/>
              <a:rect l="l" t="t" r="r" b="b"/>
              <a:pathLst>
                <a:path w="27227" h="26642" extrusionOk="0">
                  <a:moveTo>
                    <a:pt x="447" y="0"/>
                  </a:moveTo>
                  <a:cubicBezTo>
                    <a:pt x="207" y="0"/>
                    <a:pt x="1" y="288"/>
                    <a:pt x="232" y="461"/>
                  </a:cubicBezTo>
                  <a:cubicBezTo>
                    <a:pt x="7838" y="6583"/>
                    <a:pt x="14974" y="13284"/>
                    <a:pt x="21530" y="20528"/>
                  </a:cubicBezTo>
                  <a:cubicBezTo>
                    <a:pt x="23268" y="22484"/>
                    <a:pt x="25007" y="24476"/>
                    <a:pt x="26673" y="26541"/>
                  </a:cubicBezTo>
                  <a:cubicBezTo>
                    <a:pt x="26727" y="26612"/>
                    <a:pt x="26791" y="26641"/>
                    <a:pt x="26854" y="26641"/>
                  </a:cubicBezTo>
                  <a:cubicBezTo>
                    <a:pt x="27047" y="26641"/>
                    <a:pt x="27227" y="26361"/>
                    <a:pt x="27036" y="26142"/>
                  </a:cubicBezTo>
                  <a:cubicBezTo>
                    <a:pt x="20878" y="18572"/>
                    <a:pt x="14068" y="11545"/>
                    <a:pt x="6679" y="5170"/>
                  </a:cubicBezTo>
                  <a:cubicBezTo>
                    <a:pt x="4687" y="3431"/>
                    <a:pt x="2659" y="1729"/>
                    <a:pt x="630" y="63"/>
                  </a:cubicBezTo>
                  <a:cubicBezTo>
                    <a:pt x="571" y="19"/>
                    <a:pt x="508" y="0"/>
                    <a:pt x="4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-143400" y="90903"/>
              <a:ext cx="499193" cy="964555"/>
            </a:xfrm>
            <a:custGeom>
              <a:avLst/>
              <a:gdLst/>
              <a:ahLst/>
              <a:cxnLst/>
              <a:rect l="l" t="t" r="r" b="b"/>
              <a:pathLst>
                <a:path w="14357" h="27741" extrusionOk="0">
                  <a:moveTo>
                    <a:pt x="382" y="1"/>
                  </a:moveTo>
                  <a:cubicBezTo>
                    <a:pt x="187" y="1"/>
                    <a:pt x="1" y="281"/>
                    <a:pt x="165" y="500"/>
                  </a:cubicBezTo>
                  <a:cubicBezTo>
                    <a:pt x="5091" y="6730"/>
                    <a:pt x="8423" y="14047"/>
                    <a:pt x="11357" y="21399"/>
                  </a:cubicBezTo>
                  <a:cubicBezTo>
                    <a:pt x="12154" y="23428"/>
                    <a:pt x="12951" y="25492"/>
                    <a:pt x="13711" y="27557"/>
                  </a:cubicBezTo>
                  <a:cubicBezTo>
                    <a:pt x="13769" y="27685"/>
                    <a:pt x="13887" y="27741"/>
                    <a:pt x="14004" y="27741"/>
                  </a:cubicBezTo>
                  <a:cubicBezTo>
                    <a:pt x="14183" y="27741"/>
                    <a:pt x="14357" y="27610"/>
                    <a:pt x="14291" y="27412"/>
                  </a:cubicBezTo>
                  <a:cubicBezTo>
                    <a:pt x="11430" y="19951"/>
                    <a:pt x="8568" y="12417"/>
                    <a:pt x="4366" y="5571"/>
                  </a:cubicBezTo>
                  <a:cubicBezTo>
                    <a:pt x="3207" y="3687"/>
                    <a:pt x="1940" y="1840"/>
                    <a:pt x="563" y="101"/>
                  </a:cubicBezTo>
                  <a:cubicBezTo>
                    <a:pt x="510" y="30"/>
                    <a:pt x="446" y="1"/>
                    <a:pt x="3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43990" y="-181562"/>
              <a:ext cx="1281622" cy="477566"/>
            </a:xfrm>
            <a:custGeom>
              <a:avLst/>
              <a:gdLst/>
              <a:ahLst/>
              <a:cxnLst/>
              <a:rect l="l" t="t" r="r" b="b"/>
              <a:pathLst>
                <a:path w="36860" h="13735" extrusionOk="0">
                  <a:moveTo>
                    <a:pt x="418" y="1"/>
                  </a:moveTo>
                  <a:cubicBezTo>
                    <a:pt x="164" y="1"/>
                    <a:pt x="1" y="365"/>
                    <a:pt x="276" y="548"/>
                  </a:cubicBezTo>
                  <a:lnTo>
                    <a:pt x="240" y="548"/>
                  </a:lnTo>
                  <a:cubicBezTo>
                    <a:pt x="4405" y="3265"/>
                    <a:pt x="9005" y="5076"/>
                    <a:pt x="13605" y="6815"/>
                  </a:cubicBezTo>
                  <a:cubicBezTo>
                    <a:pt x="15996" y="7720"/>
                    <a:pt x="18387" y="8553"/>
                    <a:pt x="20705" y="9495"/>
                  </a:cubicBezTo>
                  <a:cubicBezTo>
                    <a:pt x="23059" y="10400"/>
                    <a:pt x="25486" y="11378"/>
                    <a:pt x="27949" y="12103"/>
                  </a:cubicBezTo>
                  <a:cubicBezTo>
                    <a:pt x="30738" y="12900"/>
                    <a:pt x="33599" y="13443"/>
                    <a:pt x="36497" y="13733"/>
                  </a:cubicBezTo>
                  <a:cubicBezTo>
                    <a:pt x="36508" y="13734"/>
                    <a:pt x="36519" y="13734"/>
                    <a:pt x="36529" y="13734"/>
                  </a:cubicBezTo>
                  <a:cubicBezTo>
                    <a:pt x="36859" y="13734"/>
                    <a:pt x="36848" y="13190"/>
                    <a:pt x="36497" y="13190"/>
                  </a:cubicBezTo>
                  <a:cubicBezTo>
                    <a:pt x="31318" y="12610"/>
                    <a:pt x="26247" y="11270"/>
                    <a:pt x="21502" y="9169"/>
                  </a:cubicBezTo>
                  <a:cubicBezTo>
                    <a:pt x="17010" y="7285"/>
                    <a:pt x="12338" y="5873"/>
                    <a:pt x="7919" y="3917"/>
                  </a:cubicBezTo>
                  <a:cubicBezTo>
                    <a:pt x="5347" y="2830"/>
                    <a:pt x="2884" y="1563"/>
                    <a:pt x="566" y="41"/>
                  </a:cubicBezTo>
                  <a:cubicBezTo>
                    <a:pt x="515" y="13"/>
                    <a:pt x="465" y="1"/>
                    <a:pt x="4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245166" y="182247"/>
              <a:ext cx="132856" cy="146138"/>
            </a:xfrm>
            <a:custGeom>
              <a:avLst/>
              <a:gdLst/>
              <a:ahLst/>
              <a:cxnLst/>
              <a:rect l="l" t="t" r="r" b="b"/>
              <a:pathLst>
                <a:path w="3821" h="4203" extrusionOk="0">
                  <a:moveTo>
                    <a:pt x="1866" y="1"/>
                  </a:moveTo>
                  <a:cubicBezTo>
                    <a:pt x="1314" y="1"/>
                    <a:pt x="762" y="64"/>
                    <a:pt x="218" y="191"/>
                  </a:cubicBezTo>
                  <a:cubicBezTo>
                    <a:pt x="110" y="227"/>
                    <a:pt x="1" y="336"/>
                    <a:pt x="1" y="445"/>
                  </a:cubicBezTo>
                  <a:cubicBezTo>
                    <a:pt x="1" y="1640"/>
                    <a:pt x="146" y="2799"/>
                    <a:pt x="146" y="3958"/>
                  </a:cubicBezTo>
                  <a:cubicBezTo>
                    <a:pt x="164" y="4121"/>
                    <a:pt x="291" y="4203"/>
                    <a:pt x="418" y="4203"/>
                  </a:cubicBezTo>
                  <a:cubicBezTo>
                    <a:pt x="544" y="4203"/>
                    <a:pt x="671" y="4121"/>
                    <a:pt x="689" y="3958"/>
                  </a:cubicBezTo>
                  <a:cubicBezTo>
                    <a:pt x="689" y="2876"/>
                    <a:pt x="594" y="1794"/>
                    <a:pt x="582" y="682"/>
                  </a:cubicBezTo>
                  <a:lnTo>
                    <a:pt x="582" y="682"/>
                  </a:lnTo>
                  <a:cubicBezTo>
                    <a:pt x="1003" y="590"/>
                    <a:pt x="1434" y="544"/>
                    <a:pt x="1866" y="544"/>
                  </a:cubicBezTo>
                  <a:cubicBezTo>
                    <a:pt x="2373" y="544"/>
                    <a:pt x="2881" y="608"/>
                    <a:pt x="3370" y="734"/>
                  </a:cubicBezTo>
                  <a:cubicBezTo>
                    <a:pt x="3390" y="739"/>
                    <a:pt x="3409" y="741"/>
                    <a:pt x="3428" y="741"/>
                  </a:cubicBezTo>
                  <a:cubicBezTo>
                    <a:pt x="3712" y="741"/>
                    <a:pt x="3820" y="259"/>
                    <a:pt x="3514" y="191"/>
                  </a:cubicBezTo>
                  <a:cubicBezTo>
                    <a:pt x="2971" y="64"/>
                    <a:pt x="2419" y="1"/>
                    <a:pt x="18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484496" y="419107"/>
              <a:ext cx="137759" cy="128753"/>
            </a:xfrm>
            <a:custGeom>
              <a:avLst/>
              <a:gdLst/>
              <a:ahLst/>
              <a:cxnLst/>
              <a:rect l="l" t="t" r="r" b="b"/>
              <a:pathLst>
                <a:path w="3962" h="3703" extrusionOk="0">
                  <a:moveTo>
                    <a:pt x="304" y="1"/>
                  </a:moveTo>
                  <a:cubicBezTo>
                    <a:pt x="166" y="1"/>
                    <a:pt x="0" y="108"/>
                    <a:pt x="0" y="297"/>
                  </a:cubicBezTo>
                  <a:cubicBezTo>
                    <a:pt x="217" y="1311"/>
                    <a:pt x="290" y="2362"/>
                    <a:pt x="254" y="3412"/>
                  </a:cubicBezTo>
                  <a:cubicBezTo>
                    <a:pt x="254" y="3593"/>
                    <a:pt x="362" y="3702"/>
                    <a:pt x="543" y="3702"/>
                  </a:cubicBezTo>
                  <a:cubicBezTo>
                    <a:pt x="688" y="3702"/>
                    <a:pt x="797" y="3593"/>
                    <a:pt x="833" y="3412"/>
                  </a:cubicBezTo>
                  <a:cubicBezTo>
                    <a:pt x="833" y="2475"/>
                    <a:pt x="775" y="1537"/>
                    <a:pt x="634" y="625"/>
                  </a:cubicBezTo>
                  <a:lnTo>
                    <a:pt x="634" y="625"/>
                  </a:lnTo>
                  <a:cubicBezTo>
                    <a:pt x="1039" y="678"/>
                    <a:pt x="1443" y="678"/>
                    <a:pt x="1847" y="678"/>
                  </a:cubicBezTo>
                  <a:cubicBezTo>
                    <a:pt x="2391" y="678"/>
                    <a:pt x="2934" y="678"/>
                    <a:pt x="3477" y="804"/>
                  </a:cubicBezTo>
                  <a:cubicBezTo>
                    <a:pt x="3500" y="809"/>
                    <a:pt x="3522" y="811"/>
                    <a:pt x="3542" y="811"/>
                  </a:cubicBezTo>
                  <a:cubicBezTo>
                    <a:pt x="3856" y="811"/>
                    <a:pt x="3962" y="329"/>
                    <a:pt x="3622" y="261"/>
                  </a:cubicBezTo>
                  <a:cubicBezTo>
                    <a:pt x="2536" y="44"/>
                    <a:pt x="1449" y="261"/>
                    <a:pt x="362" y="8"/>
                  </a:cubicBezTo>
                  <a:cubicBezTo>
                    <a:pt x="344" y="3"/>
                    <a:pt x="324" y="1"/>
                    <a:pt x="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707413" y="662435"/>
              <a:ext cx="125972" cy="128579"/>
            </a:xfrm>
            <a:custGeom>
              <a:avLst/>
              <a:gdLst/>
              <a:ahLst/>
              <a:cxnLst/>
              <a:rect l="l" t="t" r="r" b="b"/>
              <a:pathLst>
                <a:path w="3623" h="3698" extrusionOk="0">
                  <a:moveTo>
                    <a:pt x="399" y="0"/>
                  </a:moveTo>
                  <a:cubicBezTo>
                    <a:pt x="254" y="0"/>
                    <a:pt x="109" y="145"/>
                    <a:pt x="109" y="290"/>
                  </a:cubicBezTo>
                  <a:cubicBezTo>
                    <a:pt x="109" y="1377"/>
                    <a:pt x="0" y="2463"/>
                    <a:pt x="254" y="3514"/>
                  </a:cubicBezTo>
                  <a:cubicBezTo>
                    <a:pt x="282" y="3642"/>
                    <a:pt x="384" y="3697"/>
                    <a:pt x="492" y="3697"/>
                  </a:cubicBezTo>
                  <a:cubicBezTo>
                    <a:pt x="659" y="3697"/>
                    <a:pt x="841" y="3566"/>
                    <a:pt x="797" y="3369"/>
                  </a:cubicBezTo>
                  <a:cubicBezTo>
                    <a:pt x="569" y="2455"/>
                    <a:pt x="664" y="1513"/>
                    <a:pt x="685" y="593"/>
                  </a:cubicBezTo>
                  <a:lnTo>
                    <a:pt x="685" y="593"/>
                  </a:lnTo>
                  <a:cubicBezTo>
                    <a:pt x="1567" y="645"/>
                    <a:pt x="2446" y="778"/>
                    <a:pt x="3296" y="942"/>
                  </a:cubicBezTo>
                  <a:cubicBezTo>
                    <a:pt x="3622" y="906"/>
                    <a:pt x="3622" y="399"/>
                    <a:pt x="3296" y="362"/>
                  </a:cubicBezTo>
                  <a:cubicBezTo>
                    <a:pt x="2355" y="181"/>
                    <a:pt x="1377" y="73"/>
                    <a:pt x="3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71589" y="494665"/>
              <a:ext cx="185498" cy="128753"/>
            </a:xfrm>
            <a:custGeom>
              <a:avLst/>
              <a:gdLst/>
              <a:ahLst/>
              <a:cxnLst/>
              <a:rect l="l" t="t" r="r" b="b"/>
              <a:pathLst>
                <a:path w="5335" h="3703" extrusionOk="0">
                  <a:moveTo>
                    <a:pt x="1312" y="1"/>
                  </a:moveTo>
                  <a:cubicBezTo>
                    <a:pt x="1192" y="1"/>
                    <a:pt x="1071" y="94"/>
                    <a:pt x="1045" y="225"/>
                  </a:cubicBezTo>
                  <a:cubicBezTo>
                    <a:pt x="791" y="1276"/>
                    <a:pt x="393" y="2326"/>
                    <a:pt x="67" y="3340"/>
                  </a:cubicBezTo>
                  <a:cubicBezTo>
                    <a:pt x="0" y="3562"/>
                    <a:pt x="179" y="3703"/>
                    <a:pt x="352" y="3703"/>
                  </a:cubicBezTo>
                  <a:cubicBezTo>
                    <a:pt x="461" y="3703"/>
                    <a:pt x="568" y="3647"/>
                    <a:pt x="610" y="3521"/>
                  </a:cubicBezTo>
                  <a:cubicBezTo>
                    <a:pt x="929" y="2597"/>
                    <a:pt x="1220" y="1672"/>
                    <a:pt x="1483" y="747"/>
                  </a:cubicBezTo>
                  <a:lnTo>
                    <a:pt x="1483" y="747"/>
                  </a:lnTo>
                  <a:cubicBezTo>
                    <a:pt x="2548" y="1337"/>
                    <a:pt x="3818" y="1658"/>
                    <a:pt x="4703" y="2543"/>
                  </a:cubicBezTo>
                  <a:cubicBezTo>
                    <a:pt x="4769" y="2600"/>
                    <a:pt x="4839" y="2624"/>
                    <a:pt x="4907" y="2624"/>
                  </a:cubicBezTo>
                  <a:cubicBezTo>
                    <a:pt x="5140" y="2624"/>
                    <a:pt x="5334" y="2341"/>
                    <a:pt x="5138" y="2145"/>
                  </a:cubicBezTo>
                  <a:cubicBezTo>
                    <a:pt x="4087" y="1131"/>
                    <a:pt x="2639" y="805"/>
                    <a:pt x="1443" y="44"/>
                  </a:cubicBezTo>
                  <a:cubicBezTo>
                    <a:pt x="1403" y="14"/>
                    <a:pt x="1358" y="1"/>
                    <a:pt x="1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163628" y="746825"/>
              <a:ext cx="189601" cy="149824"/>
            </a:xfrm>
            <a:custGeom>
              <a:avLst/>
              <a:gdLst/>
              <a:ahLst/>
              <a:cxnLst/>
              <a:rect l="l" t="t" r="r" b="b"/>
              <a:pathLst>
                <a:path w="5453" h="4309" extrusionOk="0">
                  <a:moveTo>
                    <a:pt x="1905" y="0"/>
                  </a:moveTo>
                  <a:cubicBezTo>
                    <a:pt x="1803" y="0"/>
                    <a:pt x="1706" y="48"/>
                    <a:pt x="1658" y="145"/>
                  </a:cubicBezTo>
                  <a:cubicBezTo>
                    <a:pt x="970" y="1304"/>
                    <a:pt x="716" y="2680"/>
                    <a:pt x="100" y="3876"/>
                  </a:cubicBezTo>
                  <a:cubicBezTo>
                    <a:pt x="0" y="4101"/>
                    <a:pt x="194" y="4308"/>
                    <a:pt x="371" y="4308"/>
                  </a:cubicBezTo>
                  <a:cubicBezTo>
                    <a:pt x="450" y="4308"/>
                    <a:pt x="526" y="4266"/>
                    <a:pt x="571" y="4165"/>
                  </a:cubicBezTo>
                  <a:cubicBezTo>
                    <a:pt x="1143" y="3022"/>
                    <a:pt x="1434" y="1784"/>
                    <a:pt x="2024" y="685"/>
                  </a:cubicBezTo>
                  <a:lnTo>
                    <a:pt x="2024" y="685"/>
                  </a:lnTo>
                  <a:cubicBezTo>
                    <a:pt x="2968" y="1185"/>
                    <a:pt x="3989" y="1537"/>
                    <a:pt x="4918" y="2101"/>
                  </a:cubicBezTo>
                  <a:cubicBezTo>
                    <a:pt x="4963" y="2129"/>
                    <a:pt x="5008" y="2141"/>
                    <a:pt x="5051" y="2141"/>
                  </a:cubicBezTo>
                  <a:cubicBezTo>
                    <a:pt x="5284" y="2141"/>
                    <a:pt x="5452" y="1777"/>
                    <a:pt x="5207" y="1594"/>
                  </a:cubicBezTo>
                  <a:cubicBezTo>
                    <a:pt x="4193" y="978"/>
                    <a:pt x="3070" y="652"/>
                    <a:pt x="2056" y="36"/>
                  </a:cubicBezTo>
                  <a:cubicBezTo>
                    <a:pt x="2008" y="12"/>
                    <a:pt x="1956" y="0"/>
                    <a:pt x="19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602856" y="75187"/>
              <a:ext cx="113385" cy="148677"/>
            </a:xfrm>
            <a:custGeom>
              <a:avLst/>
              <a:gdLst/>
              <a:ahLst/>
              <a:cxnLst/>
              <a:rect l="l" t="t" r="r" b="b"/>
              <a:pathLst>
                <a:path w="3261" h="4276" extrusionOk="0">
                  <a:moveTo>
                    <a:pt x="2937" y="1"/>
                  </a:moveTo>
                  <a:cubicBezTo>
                    <a:pt x="2912" y="1"/>
                    <a:pt x="2887" y="4"/>
                    <a:pt x="2862" y="10"/>
                  </a:cubicBezTo>
                  <a:cubicBezTo>
                    <a:pt x="1957" y="119"/>
                    <a:pt x="1124" y="445"/>
                    <a:pt x="218" y="626"/>
                  </a:cubicBezTo>
                  <a:cubicBezTo>
                    <a:pt x="73" y="626"/>
                    <a:pt x="1" y="735"/>
                    <a:pt x="1" y="879"/>
                  </a:cubicBezTo>
                  <a:cubicBezTo>
                    <a:pt x="73" y="1423"/>
                    <a:pt x="254" y="1966"/>
                    <a:pt x="472" y="2473"/>
                  </a:cubicBezTo>
                  <a:cubicBezTo>
                    <a:pt x="689" y="2944"/>
                    <a:pt x="798" y="3487"/>
                    <a:pt x="834" y="4031"/>
                  </a:cubicBezTo>
                  <a:cubicBezTo>
                    <a:pt x="852" y="4194"/>
                    <a:pt x="988" y="4275"/>
                    <a:pt x="1124" y="4275"/>
                  </a:cubicBezTo>
                  <a:cubicBezTo>
                    <a:pt x="1260" y="4275"/>
                    <a:pt x="1395" y="4194"/>
                    <a:pt x="1413" y="4031"/>
                  </a:cubicBezTo>
                  <a:cubicBezTo>
                    <a:pt x="1413" y="2993"/>
                    <a:pt x="795" y="2110"/>
                    <a:pt x="615" y="1124"/>
                  </a:cubicBezTo>
                  <a:lnTo>
                    <a:pt x="615" y="1124"/>
                  </a:lnTo>
                  <a:cubicBezTo>
                    <a:pt x="1425" y="965"/>
                    <a:pt x="2186" y="685"/>
                    <a:pt x="3007" y="553"/>
                  </a:cubicBezTo>
                  <a:cubicBezTo>
                    <a:pt x="3152" y="517"/>
                    <a:pt x="3261" y="336"/>
                    <a:pt x="3225" y="191"/>
                  </a:cubicBezTo>
                  <a:cubicBezTo>
                    <a:pt x="3165" y="71"/>
                    <a:pt x="3055" y="1"/>
                    <a:pt x="29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852234" y="158881"/>
              <a:ext cx="114637" cy="166131"/>
            </a:xfrm>
            <a:custGeom>
              <a:avLst/>
              <a:gdLst/>
              <a:ahLst/>
              <a:cxnLst/>
              <a:rect l="l" t="t" r="r" b="b"/>
              <a:pathLst>
                <a:path w="3297" h="4778" extrusionOk="0">
                  <a:moveTo>
                    <a:pt x="2966" y="1"/>
                  </a:moveTo>
                  <a:cubicBezTo>
                    <a:pt x="2928" y="1"/>
                    <a:pt x="2892" y="10"/>
                    <a:pt x="2862" y="30"/>
                  </a:cubicBezTo>
                  <a:cubicBezTo>
                    <a:pt x="1993" y="392"/>
                    <a:pt x="1124" y="754"/>
                    <a:pt x="254" y="1117"/>
                  </a:cubicBezTo>
                  <a:cubicBezTo>
                    <a:pt x="73" y="1153"/>
                    <a:pt x="1" y="1370"/>
                    <a:pt x="73" y="1515"/>
                  </a:cubicBezTo>
                  <a:cubicBezTo>
                    <a:pt x="580" y="2493"/>
                    <a:pt x="1015" y="3543"/>
                    <a:pt x="1377" y="4594"/>
                  </a:cubicBezTo>
                  <a:cubicBezTo>
                    <a:pt x="1420" y="4722"/>
                    <a:pt x="1530" y="4778"/>
                    <a:pt x="1641" y="4778"/>
                  </a:cubicBezTo>
                  <a:cubicBezTo>
                    <a:pt x="1813" y="4778"/>
                    <a:pt x="1986" y="4647"/>
                    <a:pt x="1920" y="4449"/>
                  </a:cubicBezTo>
                  <a:lnTo>
                    <a:pt x="1957" y="4449"/>
                  </a:lnTo>
                  <a:cubicBezTo>
                    <a:pt x="1596" y="3433"/>
                    <a:pt x="1206" y="2477"/>
                    <a:pt x="733" y="1526"/>
                  </a:cubicBezTo>
                  <a:lnTo>
                    <a:pt x="733" y="1526"/>
                  </a:lnTo>
                  <a:cubicBezTo>
                    <a:pt x="1527" y="1208"/>
                    <a:pt x="2321" y="887"/>
                    <a:pt x="3116" y="537"/>
                  </a:cubicBezTo>
                  <a:cubicBezTo>
                    <a:pt x="3261" y="465"/>
                    <a:pt x="3297" y="283"/>
                    <a:pt x="3224" y="139"/>
                  </a:cubicBezTo>
                  <a:cubicBezTo>
                    <a:pt x="3172" y="60"/>
                    <a:pt x="3063" y="1"/>
                    <a:pt x="29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170" name="Google Shape;170;p8"/>
          <p:cNvGrpSpPr/>
          <p:nvPr/>
        </p:nvGrpSpPr>
        <p:grpSpPr>
          <a:xfrm>
            <a:off x="3883796" y="350996"/>
            <a:ext cx="1376411" cy="857626"/>
            <a:chOff x="4005015" y="468600"/>
            <a:chExt cx="1133969" cy="706563"/>
          </a:xfrm>
        </p:grpSpPr>
        <p:sp>
          <p:nvSpPr>
            <p:cNvPr id="171" name="Google Shape;171;p8"/>
            <p:cNvSpPr/>
            <p:nvPr/>
          </p:nvSpPr>
          <p:spPr>
            <a:xfrm>
              <a:off x="4005015" y="468600"/>
              <a:ext cx="1133969" cy="706563"/>
            </a:xfrm>
            <a:custGeom>
              <a:avLst/>
              <a:gdLst/>
              <a:ahLst/>
              <a:cxnLst/>
              <a:rect l="l" t="t" r="r" b="b"/>
              <a:pathLst>
                <a:path w="38123" h="23754" extrusionOk="0">
                  <a:moveTo>
                    <a:pt x="19021" y="1"/>
                  </a:moveTo>
                  <a:cubicBezTo>
                    <a:pt x="18282" y="1"/>
                    <a:pt x="17522" y="219"/>
                    <a:pt x="16787" y="488"/>
                  </a:cubicBezTo>
                  <a:cubicBezTo>
                    <a:pt x="15896" y="910"/>
                    <a:pt x="15146" y="1520"/>
                    <a:pt x="14536" y="2270"/>
                  </a:cubicBezTo>
                  <a:cubicBezTo>
                    <a:pt x="14396" y="2083"/>
                    <a:pt x="14255" y="1895"/>
                    <a:pt x="14067" y="1707"/>
                  </a:cubicBezTo>
                  <a:cubicBezTo>
                    <a:pt x="13184" y="691"/>
                    <a:pt x="12011" y="239"/>
                    <a:pt x="10791" y="239"/>
                  </a:cubicBezTo>
                  <a:cubicBezTo>
                    <a:pt x="9874" y="239"/>
                    <a:pt x="8931" y="494"/>
                    <a:pt x="8065" y="957"/>
                  </a:cubicBezTo>
                  <a:cubicBezTo>
                    <a:pt x="6190" y="1942"/>
                    <a:pt x="5252" y="4146"/>
                    <a:pt x="5862" y="6209"/>
                  </a:cubicBezTo>
                  <a:cubicBezTo>
                    <a:pt x="5909" y="6303"/>
                    <a:pt x="5955" y="6443"/>
                    <a:pt x="6002" y="6537"/>
                  </a:cubicBezTo>
                  <a:cubicBezTo>
                    <a:pt x="3752" y="7475"/>
                    <a:pt x="1454" y="9866"/>
                    <a:pt x="844" y="11554"/>
                  </a:cubicBezTo>
                  <a:cubicBezTo>
                    <a:pt x="0" y="13899"/>
                    <a:pt x="610" y="16900"/>
                    <a:pt x="2861" y="18213"/>
                  </a:cubicBezTo>
                  <a:cubicBezTo>
                    <a:pt x="3589" y="18626"/>
                    <a:pt x="4276" y="18800"/>
                    <a:pt x="4929" y="18800"/>
                  </a:cubicBezTo>
                  <a:cubicBezTo>
                    <a:pt x="5831" y="18800"/>
                    <a:pt x="6667" y="18468"/>
                    <a:pt x="7456" y="17978"/>
                  </a:cubicBezTo>
                  <a:lnTo>
                    <a:pt x="7456" y="17978"/>
                  </a:lnTo>
                  <a:cubicBezTo>
                    <a:pt x="7409" y="20229"/>
                    <a:pt x="8347" y="22386"/>
                    <a:pt x="10738" y="23465"/>
                  </a:cubicBezTo>
                  <a:cubicBezTo>
                    <a:pt x="11212" y="23668"/>
                    <a:pt x="11726" y="23754"/>
                    <a:pt x="12251" y="23754"/>
                  </a:cubicBezTo>
                  <a:cubicBezTo>
                    <a:pt x="13544" y="23754"/>
                    <a:pt x="14909" y="23234"/>
                    <a:pt x="15943" y="22667"/>
                  </a:cubicBezTo>
                  <a:cubicBezTo>
                    <a:pt x="16834" y="22105"/>
                    <a:pt x="17631" y="21355"/>
                    <a:pt x="18288" y="20511"/>
                  </a:cubicBezTo>
                  <a:cubicBezTo>
                    <a:pt x="18288" y="20511"/>
                    <a:pt x="18334" y="20464"/>
                    <a:pt x="18334" y="20417"/>
                  </a:cubicBezTo>
                  <a:cubicBezTo>
                    <a:pt x="18428" y="20511"/>
                    <a:pt x="18475" y="20604"/>
                    <a:pt x="18569" y="20698"/>
                  </a:cubicBezTo>
                  <a:cubicBezTo>
                    <a:pt x="19319" y="21777"/>
                    <a:pt x="20445" y="22527"/>
                    <a:pt x="21711" y="22808"/>
                  </a:cubicBezTo>
                  <a:cubicBezTo>
                    <a:pt x="22042" y="22849"/>
                    <a:pt x="22375" y="22869"/>
                    <a:pt x="22706" y="22869"/>
                  </a:cubicBezTo>
                  <a:cubicBezTo>
                    <a:pt x="24672" y="22869"/>
                    <a:pt x="26603" y="22163"/>
                    <a:pt x="28088" y="20839"/>
                  </a:cubicBezTo>
                  <a:cubicBezTo>
                    <a:pt x="29072" y="19995"/>
                    <a:pt x="30526" y="18916"/>
                    <a:pt x="31042" y="17603"/>
                  </a:cubicBezTo>
                  <a:cubicBezTo>
                    <a:pt x="32683" y="17369"/>
                    <a:pt x="34230" y="16619"/>
                    <a:pt x="35403" y="15493"/>
                  </a:cubicBezTo>
                  <a:cubicBezTo>
                    <a:pt x="37231" y="13665"/>
                    <a:pt x="38122" y="10710"/>
                    <a:pt x="35309" y="9351"/>
                  </a:cubicBezTo>
                  <a:cubicBezTo>
                    <a:pt x="34793" y="9069"/>
                    <a:pt x="34183" y="8741"/>
                    <a:pt x="33480" y="8507"/>
                  </a:cubicBezTo>
                  <a:cubicBezTo>
                    <a:pt x="33996" y="6819"/>
                    <a:pt x="33761" y="4990"/>
                    <a:pt x="32824" y="3536"/>
                  </a:cubicBezTo>
                  <a:cubicBezTo>
                    <a:pt x="32214" y="2552"/>
                    <a:pt x="31417" y="1473"/>
                    <a:pt x="30292" y="1051"/>
                  </a:cubicBezTo>
                  <a:cubicBezTo>
                    <a:pt x="29425" y="710"/>
                    <a:pt x="28496" y="533"/>
                    <a:pt x="27561" y="533"/>
                  </a:cubicBezTo>
                  <a:cubicBezTo>
                    <a:pt x="27080" y="533"/>
                    <a:pt x="26596" y="580"/>
                    <a:pt x="26118" y="676"/>
                  </a:cubicBezTo>
                  <a:cubicBezTo>
                    <a:pt x="24618" y="910"/>
                    <a:pt x="23164" y="1426"/>
                    <a:pt x="21898" y="2317"/>
                  </a:cubicBezTo>
                  <a:cubicBezTo>
                    <a:pt x="21757" y="1661"/>
                    <a:pt x="21429" y="1098"/>
                    <a:pt x="20960" y="676"/>
                  </a:cubicBezTo>
                  <a:cubicBezTo>
                    <a:pt x="20356" y="183"/>
                    <a:pt x="19697" y="1"/>
                    <a:pt x="190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4295112" y="738213"/>
              <a:ext cx="185035" cy="144453"/>
            </a:xfrm>
            <a:custGeom>
              <a:avLst/>
              <a:gdLst/>
              <a:ahLst/>
              <a:cxnLst/>
              <a:rect l="l" t="t" r="r" b="b"/>
              <a:pathLst>
                <a:path w="6894" h="5382" extrusionOk="0">
                  <a:moveTo>
                    <a:pt x="1675" y="1"/>
                  </a:moveTo>
                  <a:cubicBezTo>
                    <a:pt x="1511" y="1"/>
                    <a:pt x="1354" y="89"/>
                    <a:pt x="1314" y="294"/>
                  </a:cubicBezTo>
                  <a:cubicBezTo>
                    <a:pt x="1173" y="1325"/>
                    <a:pt x="798" y="2357"/>
                    <a:pt x="1360" y="3342"/>
                  </a:cubicBezTo>
                  <a:cubicBezTo>
                    <a:pt x="1126" y="3388"/>
                    <a:pt x="891" y="3482"/>
                    <a:pt x="657" y="3623"/>
                  </a:cubicBezTo>
                  <a:cubicBezTo>
                    <a:pt x="329" y="3810"/>
                    <a:pt x="47" y="4045"/>
                    <a:pt x="1" y="4467"/>
                  </a:cubicBezTo>
                  <a:cubicBezTo>
                    <a:pt x="1" y="4724"/>
                    <a:pt x="235" y="4942"/>
                    <a:pt x="526" y="4942"/>
                  </a:cubicBezTo>
                  <a:cubicBezTo>
                    <a:pt x="554" y="4942"/>
                    <a:pt x="582" y="4940"/>
                    <a:pt x="610" y="4936"/>
                  </a:cubicBezTo>
                  <a:cubicBezTo>
                    <a:pt x="798" y="4842"/>
                    <a:pt x="1032" y="4701"/>
                    <a:pt x="1173" y="4514"/>
                  </a:cubicBezTo>
                  <a:lnTo>
                    <a:pt x="1220" y="4514"/>
                  </a:lnTo>
                  <a:lnTo>
                    <a:pt x="1360" y="4420"/>
                  </a:lnTo>
                  <a:cubicBezTo>
                    <a:pt x="1407" y="4373"/>
                    <a:pt x="1454" y="4373"/>
                    <a:pt x="1501" y="4326"/>
                  </a:cubicBezTo>
                  <a:cubicBezTo>
                    <a:pt x="1504" y="4324"/>
                    <a:pt x="1506" y="4321"/>
                    <a:pt x="1508" y="4319"/>
                  </a:cubicBezTo>
                  <a:lnTo>
                    <a:pt x="1508" y="4319"/>
                  </a:lnTo>
                  <a:cubicBezTo>
                    <a:pt x="1496" y="4323"/>
                    <a:pt x="1478" y="4326"/>
                    <a:pt x="1454" y="4326"/>
                  </a:cubicBezTo>
                  <a:lnTo>
                    <a:pt x="1407" y="4326"/>
                  </a:lnTo>
                  <a:cubicBezTo>
                    <a:pt x="1443" y="4326"/>
                    <a:pt x="1478" y="4323"/>
                    <a:pt x="1512" y="4316"/>
                  </a:cubicBezTo>
                  <a:lnTo>
                    <a:pt x="1512" y="4316"/>
                  </a:lnTo>
                  <a:cubicBezTo>
                    <a:pt x="1511" y="4317"/>
                    <a:pt x="1509" y="4318"/>
                    <a:pt x="1508" y="4319"/>
                  </a:cubicBezTo>
                  <a:lnTo>
                    <a:pt x="1508" y="4319"/>
                  </a:lnTo>
                  <a:cubicBezTo>
                    <a:pt x="1514" y="4318"/>
                    <a:pt x="1518" y="4316"/>
                    <a:pt x="1521" y="4314"/>
                  </a:cubicBezTo>
                  <a:lnTo>
                    <a:pt x="1521" y="4314"/>
                  </a:lnTo>
                  <a:cubicBezTo>
                    <a:pt x="1518" y="4315"/>
                    <a:pt x="1515" y="4316"/>
                    <a:pt x="1512" y="4316"/>
                  </a:cubicBezTo>
                  <a:lnTo>
                    <a:pt x="1512" y="4316"/>
                  </a:lnTo>
                  <a:cubicBezTo>
                    <a:pt x="1521" y="4308"/>
                    <a:pt x="1528" y="4305"/>
                    <a:pt x="1531" y="4305"/>
                  </a:cubicBezTo>
                  <a:lnTo>
                    <a:pt x="1531" y="4305"/>
                  </a:lnTo>
                  <a:cubicBezTo>
                    <a:pt x="1534" y="4305"/>
                    <a:pt x="1531" y="4310"/>
                    <a:pt x="1521" y="4314"/>
                  </a:cubicBezTo>
                  <a:lnTo>
                    <a:pt x="1521" y="4314"/>
                  </a:lnTo>
                  <a:cubicBezTo>
                    <a:pt x="1701" y="4276"/>
                    <a:pt x="1837" y="4146"/>
                    <a:pt x="1876" y="3951"/>
                  </a:cubicBezTo>
                  <a:cubicBezTo>
                    <a:pt x="2111" y="4092"/>
                    <a:pt x="2345" y="4232"/>
                    <a:pt x="2626" y="4279"/>
                  </a:cubicBezTo>
                  <a:lnTo>
                    <a:pt x="2626" y="4467"/>
                  </a:lnTo>
                  <a:cubicBezTo>
                    <a:pt x="2626" y="4701"/>
                    <a:pt x="2673" y="4983"/>
                    <a:pt x="2767" y="5170"/>
                  </a:cubicBezTo>
                  <a:cubicBezTo>
                    <a:pt x="2837" y="5311"/>
                    <a:pt x="2978" y="5381"/>
                    <a:pt x="3119" y="5381"/>
                  </a:cubicBezTo>
                  <a:cubicBezTo>
                    <a:pt x="3259" y="5381"/>
                    <a:pt x="3400" y="5311"/>
                    <a:pt x="3470" y="5170"/>
                  </a:cubicBezTo>
                  <a:cubicBezTo>
                    <a:pt x="3611" y="4983"/>
                    <a:pt x="3658" y="4701"/>
                    <a:pt x="3611" y="4467"/>
                  </a:cubicBezTo>
                  <a:lnTo>
                    <a:pt x="3611" y="4420"/>
                  </a:lnTo>
                  <a:cubicBezTo>
                    <a:pt x="3892" y="4373"/>
                    <a:pt x="4221" y="4326"/>
                    <a:pt x="4502" y="4232"/>
                  </a:cubicBezTo>
                  <a:cubicBezTo>
                    <a:pt x="4690" y="4561"/>
                    <a:pt x="4783" y="5076"/>
                    <a:pt x="5159" y="5311"/>
                  </a:cubicBezTo>
                  <a:cubicBezTo>
                    <a:pt x="5208" y="5344"/>
                    <a:pt x="5270" y="5360"/>
                    <a:pt x="5335" y="5360"/>
                  </a:cubicBezTo>
                  <a:cubicBezTo>
                    <a:pt x="5454" y="5360"/>
                    <a:pt x="5583" y="5308"/>
                    <a:pt x="5674" y="5217"/>
                  </a:cubicBezTo>
                  <a:cubicBezTo>
                    <a:pt x="6049" y="4842"/>
                    <a:pt x="5721" y="4186"/>
                    <a:pt x="5346" y="3857"/>
                  </a:cubicBezTo>
                  <a:cubicBezTo>
                    <a:pt x="5721" y="3623"/>
                    <a:pt x="6049" y="3388"/>
                    <a:pt x="6331" y="3060"/>
                  </a:cubicBezTo>
                  <a:cubicBezTo>
                    <a:pt x="6659" y="2732"/>
                    <a:pt x="6847" y="2357"/>
                    <a:pt x="6893" y="1888"/>
                  </a:cubicBezTo>
                  <a:cubicBezTo>
                    <a:pt x="6893" y="1700"/>
                    <a:pt x="6847" y="1513"/>
                    <a:pt x="6800" y="1325"/>
                  </a:cubicBezTo>
                  <a:cubicBezTo>
                    <a:pt x="6800" y="1231"/>
                    <a:pt x="6753" y="1091"/>
                    <a:pt x="6706" y="997"/>
                  </a:cubicBezTo>
                  <a:cubicBezTo>
                    <a:pt x="6800" y="903"/>
                    <a:pt x="6753" y="809"/>
                    <a:pt x="6659" y="763"/>
                  </a:cubicBezTo>
                  <a:cubicBezTo>
                    <a:pt x="6561" y="684"/>
                    <a:pt x="6455" y="647"/>
                    <a:pt x="6351" y="647"/>
                  </a:cubicBezTo>
                  <a:cubicBezTo>
                    <a:pt x="6206" y="647"/>
                    <a:pt x="6065" y="720"/>
                    <a:pt x="5956" y="856"/>
                  </a:cubicBezTo>
                  <a:cubicBezTo>
                    <a:pt x="5862" y="997"/>
                    <a:pt x="5815" y="1138"/>
                    <a:pt x="5815" y="1325"/>
                  </a:cubicBezTo>
                  <a:cubicBezTo>
                    <a:pt x="5721" y="1888"/>
                    <a:pt x="5346" y="2357"/>
                    <a:pt x="4830" y="2638"/>
                  </a:cubicBezTo>
                  <a:cubicBezTo>
                    <a:pt x="4411" y="2917"/>
                    <a:pt x="3940" y="3067"/>
                    <a:pt x="3476" y="3067"/>
                  </a:cubicBezTo>
                  <a:cubicBezTo>
                    <a:pt x="3316" y="3067"/>
                    <a:pt x="3157" y="3049"/>
                    <a:pt x="3002" y="3013"/>
                  </a:cubicBezTo>
                  <a:cubicBezTo>
                    <a:pt x="1923" y="2779"/>
                    <a:pt x="2204" y="1231"/>
                    <a:pt x="2111" y="387"/>
                  </a:cubicBezTo>
                  <a:cubicBezTo>
                    <a:pt x="2111" y="149"/>
                    <a:pt x="1887" y="1"/>
                    <a:pt x="1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4650292" y="704850"/>
              <a:ext cx="198616" cy="144694"/>
            </a:xfrm>
            <a:custGeom>
              <a:avLst/>
              <a:gdLst/>
              <a:ahLst/>
              <a:cxnLst/>
              <a:rect l="l" t="t" r="r" b="b"/>
              <a:pathLst>
                <a:path w="7400" h="5391" extrusionOk="0">
                  <a:moveTo>
                    <a:pt x="5031" y="1"/>
                  </a:moveTo>
                  <a:cubicBezTo>
                    <a:pt x="4984" y="1"/>
                    <a:pt x="4938" y="13"/>
                    <a:pt x="4914" y="36"/>
                  </a:cubicBezTo>
                  <a:cubicBezTo>
                    <a:pt x="4633" y="364"/>
                    <a:pt x="4492" y="739"/>
                    <a:pt x="4492" y="1115"/>
                  </a:cubicBezTo>
                  <a:cubicBezTo>
                    <a:pt x="4351" y="1818"/>
                    <a:pt x="4023" y="2428"/>
                    <a:pt x="3507" y="2896"/>
                  </a:cubicBezTo>
                  <a:cubicBezTo>
                    <a:pt x="3448" y="2867"/>
                    <a:pt x="3379" y="2851"/>
                    <a:pt x="3309" y="2851"/>
                  </a:cubicBezTo>
                  <a:cubicBezTo>
                    <a:pt x="3156" y="2851"/>
                    <a:pt x="2994" y="2924"/>
                    <a:pt x="2898" y="3084"/>
                  </a:cubicBezTo>
                  <a:cubicBezTo>
                    <a:pt x="2007" y="2990"/>
                    <a:pt x="1022" y="1677"/>
                    <a:pt x="788" y="1068"/>
                  </a:cubicBezTo>
                  <a:cubicBezTo>
                    <a:pt x="731" y="878"/>
                    <a:pt x="583" y="796"/>
                    <a:pt x="435" y="796"/>
                  </a:cubicBezTo>
                  <a:cubicBezTo>
                    <a:pt x="217" y="796"/>
                    <a:pt x="1" y="976"/>
                    <a:pt x="84" y="1255"/>
                  </a:cubicBezTo>
                  <a:cubicBezTo>
                    <a:pt x="272" y="2146"/>
                    <a:pt x="741" y="2896"/>
                    <a:pt x="1444" y="3506"/>
                  </a:cubicBezTo>
                  <a:cubicBezTo>
                    <a:pt x="1257" y="3928"/>
                    <a:pt x="1163" y="4397"/>
                    <a:pt x="1022" y="4819"/>
                  </a:cubicBezTo>
                  <a:cubicBezTo>
                    <a:pt x="928" y="5053"/>
                    <a:pt x="1069" y="5288"/>
                    <a:pt x="1304" y="5382"/>
                  </a:cubicBezTo>
                  <a:cubicBezTo>
                    <a:pt x="1334" y="5388"/>
                    <a:pt x="1364" y="5391"/>
                    <a:pt x="1394" y="5391"/>
                  </a:cubicBezTo>
                  <a:cubicBezTo>
                    <a:pt x="1596" y="5391"/>
                    <a:pt x="1785" y="5258"/>
                    <a:pt x="1866" y="5053"/>
                  </a:cubicBezTo>
                  <a:cubicBezTo>
                    <a:pt x="2007" y="4678"/>
                    <a:pt x="2054" y="4303"/>
                    <a:pt x="2195" y="3928"/>
                  </a:cubicBezTo>
                  <a:cubicBezTo>
                    <a:pt x="2382" y="4022"/>
                    <a:pt x="2617" y="4069"/>
                    <a:pt x="2851" y="4069"/>
                  </a:cubicBezTo>
                  <a:cubicBezTo>
                    <a:pt x="2934" y="4652"/>
                    <a:pt x="3092" y="5272"/>
                    <a:pt x="3586" y="5272"/>
                  </a:cubicBezTo>
                  <a:cubicBezTo>
                    <a:pt x="3648" y="5272"/>
                    <a:pt x="3715" y="5262"/>
                    <a:pt x="3789" y="5241"/>
                  </a:cubicBezTo>
                  <a:cubicBezTo>
                    <a:pt x="4023" y="5194"/>
                    <a:pt x="4164" y="5007"/>
                    <a:pt x="4164" y="4772"/>
                  </a:cubicBezTo>
                  <a:cubicBezTo>
                    <a:pt x="4164" y="4678"/>
                    <a:pt x="4117" y="4585"/>
                    <a:pt x="4070" y="4491"/>
                  </a:cubicBezTo>
                  <a:cubicBezTo>
                    <a:pt x="4070" y="4444"/>
                    <a:pt x="4023" y="4397"/>
                    <a:pt x="3976" y="4397"/>
                  </a:cubicBezTo>
                  <a:lnTo>
                    <a:pt x="3976" y="4350"/>
                  </a:lnTo>
                  <a:cubicBezTo>
                    <a:pt x="3976" y="4303"/>
                    <a:pt x="3976" y="4350"/>
                    <a:pt x="3976" y="4209"/>
                  </a:cubicBezTo>
                  <a:cubicBezTo>
                    <a:pt x="3929" y="4116"/>
                    <a:pt x="3929" y="4069"/>
                    <a:pt x="3883" y="3975"/>
                  </a:cubicBezTo>
                  <a:cubicBezTo>
                    <a:pt x="3883" y="3928"/>
                    <a:pt x="3883" y="3928"/>
                    <a:pt x="3883" y="3881"/>
                  </a:cubicBezTo>
                  <a:cubicBezTo>
                    <a:pt x="4305" y="3694"/>
                    <a:pt x="4633" y="3412"/>
                    <a:pt x="4867" y="3037"/>
                  </a:cubicBezTo>
                  <a:cubicBezTo>
                    <a:pt x="5242" y="3272"/>
                    <a:pt x="5618" y="3506"/>
                    <a:pt x="5946" y="3740"/>
                  </a:cubicBezTo>
                  <a:cubicBezTo>
                    <a:pt x="6227" y="4022"/>
                    <a:pt x="6602" y="4209"/>
                    <a:pt x="7024" y="4350"/>
                  </a:cubicBezTo>
                  <a:cubicBezTo>
                    <a:pt x="7071" y="4350"/>
                    <a:pt x="7165" y="4303"/>
                    <a:pt x="7212" y="4209"/>
                  </a:cubicBezTo>
                  <a:cubicBezTo>
                    <a:pt x="7399" y="3740"/>
                    <a:pt x="6930" y="3225"/>
                    <a:pt x="6602" y="2990"/>
                  </a:cubicBezTo>
                  <a:cubicBezTo>
                    <a:pt x="6180" y="2709"/>
                    <a:pt x="5758" y="2474"/>
                    <a:pt x="5336" y="2287"/>
                  </a:cubicBezTo>
                  <a:cubicBezTo>
                    <a:pt x="5711" y="1490"/>
                    <a:pt x="5758" y="599"/>
                    <a:pt x="5149" y="36"/>
                  </a:cubicBezTo>
                  <a:cubicBezTo>
                    <a:pt x="5125" y="13"/>
                    <a:pt x="5078" y="1"/>
                    <a:pt x="50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4501703" y="899152"/>
              <a:ext cx="131999" cy="42971"/>
            </a:xfrm>
            <a:custGeom>
              <a:avLst/>
              <a:gdLst/>
              <a:ahLst/>
              <a:cxnLst/>
              <a:rect l="l" t="t" r="r" b="b"/>
              <a:pathLst>
                <a:path w="4918" h="1601" extrusionOk="0">
                  <a:moveTo>
                    <a:pt x="4242" y="1"/>
                  </a:moveTo>
                  <a:cubicBezTo>
                    <a:pt x="4123" y="1"/>
                    <a:pt x="3991" y="53"/>
                    <a:pt x="3885" y="159"/>
                  </a:cubicBezTo>
                  <a:cubicBezTo>
                    <a:pt x="3510" y="206"/>
                    <a:pt x="3182" y="253"/>
                    <a:pt x="2854" y="393"/>
                  </a:cubicBezTo>
                  <a:cubicBezTo>
                    <a:pt x="2619" y="456"/>
                    <a:pt x="2380" y="487"/>
                    <a:pt x="2142" y="487"/>
                  </a:cubicBezTo>
                  <a:cubicBezTo>
                    <a:pt x="1666" y="487"/>
                    <a:pt x="1197" y="362"/>
                    <a:pt x="791" y="112"/>
                  </a:cubicBezTo>
                  <a:cubicBezTo>
                    <a:pt x="721" y="73"/>
                    <a:pt x="652" y="56"/>
                    <a:pt x="586" y="56"/>
                  </a:cubicBezTo>
                  <a:cubicBezTo>
                    <a:pt x="250" y="56"/>
                    <a:pt x="1" y="494"/>
                    <a:pt x="275" y="768"/>
                  </a:cubicBezTo>
                  <a:cubicBezTo>
                    <a:pt x="861" y="1402"/>
                    <a:pt x="1529" y="1601"/>
                    <a:pt x="2233" y="1601"/>
                  </a:cubicBezTo>
                  <a:cubicBezTo>
                    <a:pt x="2936" y="1601"/>
                    <a:pt x="3674" y="1402"/>
                    <a:pt x="4401" y="1237"/>
                  </a:cubicBezTo>
                  <a:cubicBezTo>
                    <a:pt x="4636" y="1191"/>
                    <a:pt x="4776" y="956"/>
                    <a:pt x="4776" y="722"/>
                  </a:cubicBezTo>
                  <a:cubicBezTo>
                    <a:pt x="4823" y="675"/>
                    <a:pt x="4870" y="628"/>
                    <a:pt x="4870" y="581"/>
                  </a:cubicBezTo>
                  <a:cubicBezTo>
                    <a:pt x="4917" y="534"/>
                    <a:pt x="4917" y="440"/>
                    <a:pt x="4870" y="393"/>
                  </a:cubicBezTo>
                  <a:cubicBezTo>
                    <a:pt x="4776" y="206"/>
                    <a:pt x="4589" y="65"/>
                    <a:pt x="4354" y="18"/>
                  </a:cubicBezTo>
                  <a:cubicBezTo>
                    <a:pt x="4319" y="7"/>
                    <a:pt x="4281" y="1"/>
                    <a:pt x="4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5" name="Google Shape;175;p8"/>
            <p:cNvSpPr/>
            <p:nvPr/>
          </p:nvSpPr>
          <p:spPr>
            <a:xfrm rot="1267057">
              <a:off x="4081219" y="815878"/>
              <a:ext cx="154045" cy="1019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6" name="Google Shape;176;p8"/>
            <p:cNvSpPr/>
            <p:nvPr/>
          </p:nvSpPr>
          <p:spPr>
            <a:xfrm rot="-1267057" flipH="1">
              <a:off x="4898307" y="815878"/>
              <a:ext cx="154045" cy="1019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3113234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Big Text">
    <p:bg>
      <p:bgPr>
        <a:solidFill>
          <a:schemeClr val="dk2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5"/>
          <p:cNvSpPr/>
          <p:nvPr/>
        </p:nvSpPr>
        <p:spPr>
          <a:xfrm>
            <a:off x="720000" y="539550"/>
            <a:ext cx="7704000" cy="4064400"/>
          </a:xfrm>
          <a:prstGeom prst="roundRect">
            <a:avLst>
              <a:gd name="adj" fmla="val 86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07" name="Google Shape;307;p15"/>
          <p:cNvSpPr txBox="1">
            <a:spLocks noGrp="1"/>
          </p:cNvSpPr>
          <p:nvPr>
            <p:ph type="title"/>
          </p:nvPr>
        </p:nvSpPr>
        <p:spPr>
          <a:xfrm>
            <a:off x="2206500" y="1045600"/>
            <a:ext cx="4731000" cy="9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9pPr>
          </a:lstStyle>
          <a:p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subTitle" idx="1"/>
          </p:nvPr>
        </p:nvSpPr>
        <p:spPr>
          <a:xfrm>
            <a:off x="2422500" y="2040350"/>
            <a:ext cx="4299000" cy="6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grpSp>
        <p:nvGrpSpPr>
          <p:cNvPr id="309" name="Google Shape;309;p15"/>
          <p:cNvGrpSpPr/>
          <p:nvPr/>
        </p:nvGrpSpPr>
        <p:grpSpPr>
          <a:xfrm>
            <a:off x="274969" y="92145"/>
            <a:ext cx="2396840" cy="2067058"/>
            <a:chOff x="274969" y="92145"/>
            <a:chExt cx="2396840" cy="2067058"/>
          </a:xfrm>
        </p:grpSpPr>
        <p:sp>
          <p:nvSpPr>
            <p:cNvPr id="310" name="Google Shape;310;p15"/>
            <p:cNvSpPr/>
            <p:nvPr/>
          </p:nvSpPr>
          <p:spPr>
            <a:xfrm flipH="1">
              <a:off x="1948515" y="92145"/>
              <a:ext cx="291392" cy="307832"/>
            </a:xfrm>
            <a:custGeom>
              <a:avLst/>
              <a:gdLst/>
              <a:ahLst/>
              <a:cxnLst/>
              <a:rect l="l" t="t" r="r" b="b"/>
              <a:pathLst>
                <a:path w="9004" h="9512" extrusionOk="0">
                  <a:moveTo>
                    <a:pt x="3157" y="1"/>
                  </a:moveTo>
                  <a:cubicBezTo>
                    <a:pt x="2972" y="1"/>
                    <a:pt x="2783" y="96"/>
                    <a:pt x="2673" y="288"/>
                  </a:cubicBezTo>
                  <a:cubicBezTo>
                    <a:pt x="2392" y="851"/>
                    <a:pt x="2580" y="3570"/>
                    <a:pt x="2673" y="4414"/>
                  </a:cubicBezTo>
                  <a:cubicBezTo>
                    <a:pt x="1970" y="4789"/>
                    <a:pt x="1267" y="5118"/>
                    <a:pt x="563" y="5399"/>
                  </a:cubicBezTo>
                  <a:cubicBezTo>
                    <a:pt x="1" y="5727"/>
                    <a:pt x="94" y="6524"/>
                    <a:pt x="704" y="6665"/>
                  </a:cubicBezTo>
                  <a:cubicBezTo>
                    <a:pt x="1139" y="6723"/>
                    <a:pt x="1591" y="6763"/>
                    <a:pt x="2040" y="6763"/>
                  </a:cubicBezTo>
                  <a:cubicBezTo>
                    <a:pt x="2317" y="6763"/>
                    <a:pt x="2592" y="6748"/>
                    <a:pt x="2861" y="6712"/>
                  </a:cubicBezTo>
                  <a:lnTo>
                    <a:pt x="2861" y="6712"/>
                  </a:lnTo>
                  <a:cubicBezTo>
                    <a:pt x="2861" y="6993"/>
                    <a:pt x="2861" y="7321"/>
                    <a:pt x="2814" y="7603"/>
                  </a:cubicBezTo>
                  <a:cubicBezTo>
                    <a:pt x="2720" y="8400"/>
                    <a:pt x="2673" y="9197"/>
                    <a:pt x="3564" y="9478"/>
                  </a:cubicBezTo>
                  <a:cubicBezTo>
                    <a:pt x="3636" y="9501"/>
                    <a:pt x="3705" y="9511"/>
                    <a:pt x="3771" y="9511"/>
                  </a:cubicBezTo>
                  <a:cubicBezTo>
                    <a:pt x="4393" y="9511"/>
                    <a:pt x="4755" y="8589"/>
                    <a:pt x="4924" y="8165"/>
                  </a:cubicBezTo>
                  <a:cubicBezTo>
                    <a:pt x="5065" y="7790"/>
                    <a:pt x="5205" y="7368"/>
                    <a:pt x="5346" y="6993"/>
                  </a:cubicBezTo>
                  <a:lnTo>
                    <a:pt x="5721" y="7087"/>
                  </a:lnTo>
                  <a:cubicBezTo>
                    <a:pt x="6257" y="7206"/>
                    <a:pt x="7057" y="7457"/>
                    <a:pt x="7761" y="7457"/>
                  </a:cubicBezTo>
                  <a:cubicBezTo>
                    <a:pt x="8167" y="7457"/>
                    <a:pt x="8542" y="7374"/>
                    <a:pt x="8816" y="7134"/>
                  </a:cubicBezTo>
                  <a:cubicBezTo>
                    <a:pt x="9004" y="6899"/>
                    <a:pt x="9004" y="6571"/>
                    <a:pt x="8816" y="6337"/>
                  </a:cubicBezTo>
                  <a:cubicBezTo>
                    <a:pt x="8441" y="5962"/>
                    <a:pt x="8019" y="5633"/>
                    <a:pt x="7550" y="5352"/>
                  </a:cubicBezTo>
                  <a:cubicBezTo>
                    <a:pt x="7128" y="5024"/>
                    <a:pt x="6706" y="4696"/>
                    <a:pt x="6378" y="4274"/>
                  </a:cubicBezTo>
                  <a:cubicBezTo>
                    <a:pt x="6659" y="3570"/>
                    <a:pt x="6987" y="2961"/>
                    <a:pt x="7362" y="2304"/>
                  </a:cubicBezTo>
                  <a:cubicBezTo>
                    <a:pt x="7627" y="1889"/>
                    <a:pt x="7313" y="1534"/>
                    <a:pt x="6937" y="1534"/>
                  </a:cubicBezTo>
                  <a:cubicBezTo>
                    <a:pt x="6845" y="1534"/>
                    <a:pt x="6750" y="1555"/>
                    <a:pt x="6659" y="1601"/>
                  </a:cubicBezTo>
                  <a:cubicBezTo>
                    <a:pt x="6096" y="1835"/>
                    <a:pt x="5581" y="2210"/>
                    <a:pt x="5159" y="2679"/>
                  </a:cubicBezTo>
                  <a:cubicBezTo>
                    <a:pt x="4643" y="1835"/>
                    <a:pt x="4268" y="804"/>
                    <a:pt x="3517" y="147"/>
                  </a:cubicBezTo>
                  <a:cubicBezTo>
                    <a:pt x="3420" y="49"/>
                    <a:pt x="3290" y="1"/>
                    <a:pt x="31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1" name="Google Shape;311;p15"/>
            <p:cNvSpPr/>
            <p:nvPr/>
          </p:nvSpPr>
          <p:spPr>
            <a:xfrm flipH="1">
              <a:off x="2620191" y="287887"/>
              <a:ext cx="51618" cy="42524"/>
            </a:xfrm>
            <a:custGeom>
              <a:avLst/>
              <a:gdLst/>
              <a:ahLst/>
              <a:cxnLst/>
              <a:rect l="l" t="t" r="r" b="b"/>
              <a:pathLst>
                <a:path w="1595" h="1314" extrusionOk="0">
                  <a:moveTo>
                    <a:pt x="797" y="1"/>
                  </a:moveTo>
                  <a:cubicBezTo>
                    <a:pt x="0" y="94"/>
                    <a:pt x="0" y="1220"/>
                    <a:pt x="797" y="1314"/>
                  </a:cubicBezTo>
                  <a:cubicBezTo>
                    <a:pt x="1594" y="1220"/>
                    <a:pt x="1594" y="94"/>
                    <a:pt x="7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2" name="Google Shape;312;p15"/>
            <p:cNvSpPr/>
            <p:nvPr/>
          </p:nvSpPr>
          <p:spPr>
            <a:xfrm flipH="1">
              <a:off x="2298194" y="704283"/>
              <a:ext cx="42524" cy="35696"/>
            </a:xfrm>
            <a:custGeom>
              <a:avLst/>
              <a:gdLst/>
              <a:ahLst/>
              <a:cxnLst/>
              <a:rect l="l" t="t" r="r" b="b"/>
              <a:pathLst>
                <a:path w="1314" h="1103" extrusionOk="0">
                  <a:moveTo>
                    <a:pt x="657" y="0"/>
                  </a:moveTo>
                  <a:cubicBezTo>
                    <a:pt x="235" y="0"/>
                    <a:pt x="0" y="422"/>
                    <a:pt x="188" y="797"/>
                  </a:cubicBezTo>
                  <a:cubicBezTo>
                    <a:pt x="235" y="797"/>
                    <a:pt x="235" y="844"/>
                    <a:pt x="282" y="891"/>
                  </a:cubicBezTo>
                  <a:cubicBezTo>
                    <a:pt x="375" y="1032"/>
                    <a:pt x="516" y="1102"/>
                    <a:pt x="657" y="1102"/>
                  </a:cubicBezTo>
                  <a:cubicBezTo>
                    <a:pt x="797" y="1102"/>
                    <a:pt x="938" y="1032"/>
                    <a:pt x="1032" y="891"/>
                  </a:cubicBezTo>
                  <a:lnTo>
                    <a:pt x="1126" y="797"/>
                  </a:lnTo>
                  <a:cubicBezTo>
                    <a:pt x="1313" y="422"/>
                    <a:pt x="1079" y="0"/>
                    <a:pt x="6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3" name="Google Shape;313;p15"/>
            <p:cNvSpPr/>
            <p:nvPr/>
          </p:nvSpPr>
          <p:spPr>
            <a:xfrm flipH="1">
              <a:off x="301921" y="2116679"/>
              <a:ext cx="51618" cy="42524"/>
            </a:xfrm>
            <a:custGeom>
              <a:avLst/>
              <a:gdLst/>
              <a:ahLst/>
              <a:cxnLst/>
              <a:rect l="l" t="t" r="r" b="b"/>
              <a:pathLst>
                <a:path w="1595" h="1314" extrusionOk="0">
                  <a:moveTo>
                    <a:pt x="798" y="0"/>
                  </a:moveTo>
                  <a:cubicBezTo>
                    <a:pt x="1" y="47"/>
                    <a:pt x="1" y="1219"/>
                    <a:pt x="798" y="1313"/>
                  </a:cubicBezTo>
                  <a:cubicBezTo>
                    <a:pt x="1595" y="1219"/>
                    <a:pt x="1595" y="47"/>
                    <a:pt x="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4" name="Google Shape;314;p15"/>
            <p:cNvSpPr/>
            <p:nvPr/>
          </p:nvSpPr>
          <p:spPr>
            <a:xfrm flipH="1">
              <a:off x="274969" y="330398"/>
              <a:ext cx="1529209" cy="952773"/>
            </a:xfrm>
            <a:custGeom>
              <a:avLst/>
              <a:gdLst/>
              <a:ahLst/>
              <a:cxnLst/>
              <a:rect l="l" t="t" r="r" b="b"/>
              <a:pathLst>
                <a:path w="38123" h="23754" extrusionOk="0">
                  <a:moveTo>
                    <a:pt x="19021" y="1"/>
                  </a:moveTo>
                  <a:cubicBezTo>
                    <a:pt x="18282" y="1"/>
                    <a:pt x="17522" y="219"/>
                    <a:pt x="16787" y="488"/>
                  </a:cubicBezTo>
                  <a:cubicBezTo>
                    <a:pt x="15896" y="910"/>
                    <a:pt x="15146" y="1520"/>
                    <a:pt x="14536" y="2270"/>
                  </a:cubicBezTo>
                  <a:cubicBezTo>
                    <a:pt x="14396" y="2083"/>
                    <a:pt x="14255" y="1895"/>
                    <a:pt x="14067" y="1707"/>
                  </a:cubicBezTo>
                  <a:cubicBezTo>
                    <a:pt x="13184" y="691"/>
                    <a:pt x="12011" y="239"/>
                    <a:pt x="10791" y="239"/>
                  </a:cubicBezTo>
                  <a:cubicBezTo>
                    <a:pt x="9874" y="239"/>
                    <a:pt x="8931" y="494"/>
                    <a:pt x="8065" y="957"/>
                  </a:cubicBezTo>
                  <a:cubicBezTo>
                    <a:pt x="6190" y="1942"/>
                    <a:pt x="5252" y="4146"/>
                    <a:pt x="5862" y="6209"/>
                  </a:cubicBezTo>
                  <a:cubicBezTo>
                    <a:pt x="5909" y="6303"/>
                    <a:pt x="5955" y="6443"/>
                    <a:pt x="6002" y="6537"/>
                  </a:cubicBezTo>
                  <a:cubicBezTo>
                    <a:pt x="3752" y="7475"/>
                    <a:pt x="1454" y="9866"/>
                    <a:pt x="844" y="11554"/>
                  </a:cubicBezTo>
                  <a:cubicBezTo>
                    <a:pt x="0" y="13899"/>
                    <a:pt x="610" y="16900"/>
                    <a:pt x="2861" y="18213"/>
                  </a:cubicBezTo>
                  <a:cubicBezTo>
                    <a:pt x="3589" y="18626"/>
                    <a:pt x="4276" y="18800"/>
                    <a:pt x="4929" y="18800"/>
                  </a:cubicBezTo>
                  <a:cubicBezTo>
                    <a:pt x="5831" y="18800"/>
                    <a:pt x="6667" y="18468"/>
                    <a:pt x="7456" y="17978"/>
                  </a:cubicBezTo>
                  <a:lnTo>
                    <a:pt x="7456" y="17978"/>
                  </a:lnTo>
                  <a:cubicBezTo>
                    <a:pt x="7409" y="20229"/>
                    <a:pt x="8347" y="22386"/>
                    <a:pt x="10738" y="23465"/>
                  </a:cubicBezTo>
                  <a:cubicBezTo>
                    <a:pt x="11212" y="23668"/>
                    <a:pt x="11726" y="23754"/>
                    <a:pt x="12251" y="23754"/>
                  </a:cubicBezTo>
                  <a:cubicBezTo>
                    <a:pt x="13544" y="23754"/>
                    <a:pt x="14909" y="23234"/>
                    <a:pt x="15943" y="22667"/>
                  </a:cubicBezTo>
                  <a:cubicBezTo>
                    <a:pt x="16834" y="22105"/>
                    <a:pt x="17631" y="21355"/>
                    <a:pt x="18288" y="20511"/>
                  </a:cubicBezTo>
                  <a:cubicBezTo>
                    <a:pt x="18288" y="20511"/>
                    <a:pt x="18334" y="20464"/>
                    <a:pt x="18334" y="20417"/>
                  </a:cubicBezTo>
                  <a:cubicBezTo>
                    <a:pt x="18428" y="20511"/>
                    <a:pt x="18475" y="20604"/>
                    <a:pt x="18569" y="20698"/>
                  </a:cubicBezTo>
                  <a:cubicBezTo>
                    <a:pt x="19319" y="21777"/>
                    <a:pt x="20445" y="22527"/>
                    <a:pt x="21711" y="22808"/>
                  </a:cubicBezTo>
                  <a:cubicBezTo>
                    <a:pt x="22042" y="22849"/>
                    <a:pt x="22375" y="22869"/>
                    <a:pt x="22706" y="22869"/>
                  </a:cubicBezTo>
                  <a:cubicBezTo>
                    <a:pt x="24672" y="22869"/>
                    <a:pt x="26603" y="22163"/>
                    <a:pt x="28088" y="20839"/>
                  </a:cubicBezTo>
                  <a:cubicBezTo>
                    <a:pt x="29072" y="19995"/>
                    <a:pt x="30526" y="18916"/>
                    <a:pt x="31042" y="17603"/>
                  </a:cubicBezTo>
                  <a:cubicBezTo>
                    <a:pt x="32683" y="17369"/>
                    <a:pt x="34230" y="16619"/>
                    <a:pt x="35403" y="15493"/>
                  </a:cubicBezTo>
                  <a:cubicBezTo>
                    <a:pt x="37231" y="13665"/>
                    <a:pt x="38122" y="10710"/>
                    <a:pt x="35309" y="9351"/>
                  </a:cubicBezTo>
                  <a:cubicBezTo>
                    <a:pt x="34793" y="9069"/>
                    <a:pt x="34183" y="8741"/>
                    <a:pt x="33480" y="8507"/>
                  </a:cubicBezTo>
                  <a:cubicBezTo>
                    <a:pt x="33996" y="6819"/>
                    <a:pt x="33761" y="4990"/>
                    <a:pt x="32824" y="3536"/>
                  </a:cubicBezTo>
                  <a:cubicBezTo>
                    <a:pt x="32214" y="2552"/>
                    <a:pt x="31417" y="1473"/>
                    <a:pt x="30292" y="1051"/>
                  </a:cubicBezTo>
                  <a:cubicBezTo>
                    <a:pt x="29425" y="710"/>
                    <a:pt x="28496" y="533"/>
                    <a:pt x="27561" y="533"/>
                  </a:cubicBezTo>
                  <a:cubicBezTo>
                    <a:pt x="27080" y="533"/>
                    <a:pt x="26596" y="580"/>
                    <a:pt x="26118" y="676"/>
                  </a:cubicBezTo>
                  <a:cubicBezTo>
                    <a:pt x="24618" y="910"/>
                    <a:pt x="23164" y="1426"/>
                    <a:pt x="21898" y="2317"/>
                  </a:cubicBezTo>
                  <a:cubicBezTo>
                    <a:pt x="21757" y="1661"/>
                    <a:pt x="21429" y="1098"/>
                    <a:pt x="20960" y="676"/>
                  </a:cubicBezTo>
                  <a:cubicBezTo>
                    <a:pt x="20356" y="183"/>
                    <a:pt x="19697" y="1"/>
                    <a:pt x="190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5" name="Google Shape;315;p15"/>
            <p:cNvSpPr/>
            <p:nvPr/>
          </p:nvSpPr>
          <p:spPr>
            <a:xfrm flipH="1">
              <a:off x="361462" y="1495432"/>
              <a:ext cx="222427" cy="235631"/>
            </a:xfrm>
            <a:custGeom>
              <a:avLst/>
              <a:gdLst/>
              <a:ahLst/>
              <a:cxnLst/>
              <a:rect l="l" t="t" r="r" b="b"/>
              <a:pathLst>
                <a:path w="6873" h="7281" extrusionOk="0">
                  <a:moveTo>
                    <a:pt x="3422" y="1"/>
                  </a:moveTo>
                  <a:cubicBezTo>
                    <a:pt x="3232" y="1"/>
                    <a:pt x="3031" y="172"/>
                    <a:pt x="3001" y="381"/>
                  </a:cubicBezTo>
                  <a:cubicBezTo>
                    <a:pt x="2954" y="990"/>
                    <a:pt x="2908" y="1506"/>
                    <a:pt x="2814" y="2069"/>
                  </a:cubicBezTo>
                  <a:cubicBezTo>
                    <a:pt x="2767" y="2256"/>
                    <a:pt x="2720" y="2444"/>
                    <a:pt x="2673" y="2631"/>
                  </a:cubicBezTo>
                  <a:cubicBezTo>
                    <a:pt x="1970" y="2819"/>
                    <a:pt x="1220" y="2960"/>
                    <a:pt x="469" y="3147"/>
                  </a:cubicBezTo>
                  <a:cubicBezTo>
                    <a:pt x="47" y="3241"/>
                    <a:pt x="0" y="3804"/>
                    <a:pt x="376" y="3991"/>
                  </a:cubicBezTo>
                  <a:cubicBezTo>
                    <a:pt x="610" y="4179"/>
                    <a:pt x="891" y="4272"/>
                    <a:pt x="1220" y="4272"/>
                  </a:cubicBezTo>
                  <a:cubicBezTo>
                    <a:pt x="1595" y="4319"/>
                    <a:pt x="1970" y="4460"/>
                    <a:pt x="2298" y="4741"/>
                  </a:cubicBezTo>
                  <a:lnTo>
                    <a:pt x="2298" y="4835"/>
                  </a:lnTo>
                  <a:cubicBezTo>
                    <a:pt x="2110" y="5492"/>
                    <a:pt x="2064" y="6195"/>
                    <a:pt x="2110" y="6898"/>
                  </a:cubicBezTo>
                  <a:cubicBezTo>
                    <a:pt x="2180" y="7141"/>
                    <a:pt x="2402" y="7281"/>
                    <a:pt x="2628" y="7281"/>
                  </a:cubicBezTo>
                  <a:cubicBezTo>
                    <a:pt x="2707" y="7281"/>
                    <a:pt x="2787" y="7263"/>
                    <a:pt x="2861" y="7227"/>
                  </a:cubicBezTo>
                  <a:cubicBezTo>
                    <a:pt x="3423" y="6805"/>
                    <a:pt x="3939" y="6289"/>
                    <a:pt x="4267" y="5679"/>
                  </a:cubicBezTo>
                  <a:cubicBezTo>
                    <a:pt x="4877" y="5961"/>
                    <a:pt x="5533" y="6242"/>
                    <a:pt x="6143" y="6523"/>
                  </a:cubicBezTo>
                  <a:cubicBezTo>
                    <a:pt x="6214" y="6564"/>
                    <a:pt x="6289" y="6582"/>
                    <a:pt x="6363" y="6582"/>
                  </a:cubicBezTo>
                  <a:cubicBezTo>
                    <a:pt x="6630" y="6582"/>
                    <a:pt x="6873" y="6338"/>
                    <a:pt x="6800" y="6007"/>
                  </a:cubicBezTo>
                  <a:cubicBezTo>
                    <a:pt x="6612" y="5257"/>
                    <a:pt x="5955" y="4601"/>
                    <a:pt x="5440" y="3991"/>
                  </a:cubicBezTo>
                  <a:cubicBezTo>
                    <a:pt x="5815" y="3428"/>
                    <a:pt x="6190" y="2913"/>
                    <a:pt x="6565" y="2397"/>
                  </a:cubicBezTo>
                  <a:cubicBezTo>
                    <a:pt x="6706" y="2162"/>
                    <a:pt x="6565" y="1787"/>
                    <a:pt x="6284" y="1740"/>
                  </a:cubicBezTo>
                  <a:cubicBezTo>
                    <a:pt x="6148" y="1688"/>
                    <a:pt x="6012" y="1666"/>
                    <a:pt x="5876" y="1666"/>
                  </a:cubicBezTo>
                  <a:cubicBezTo>
                    <a:pt x="5402" y="1666"/>
                    <a:pt x="4929" y="1933"/>
                    <a:pt x="4455" y="2116"/>
                  </a:cubicBezTo>
                  <a:cubicBezTo>
                    <a:pt x="4221" y="1459"/>
                    <a:pt x="3986" y="803"/>
                    <a:pt x="3705" y="193"/>
                  </a:cubicBezTo>
                  <a:cubicBezTo>
                    <a:pt x="3637" y="57"/>
                    <a:pt x="3531" y="1"/>
                    <a:pt x="34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316" name="Google Shape;316;p15"/>
          <p:cNvGrpSpPr/>
          <p:nvPr/>
        </p:nvGrpSpPr>
        <p:grpSpPr>
          <a:xfrm rot="10800000" flipH="1">
            <a:off x="6708256" y="3370878"/>
            <a:ext cx="2435750" cy="1887880"/>
            <a:chOff x="6708256" y="-134336"/>
            <a:chExt cx="2435750" cy="1887880"/>
          </a:xfrm>
        </p:grpSpPr>
        <p:sp>
          <p:nvSpPr>
            <p:cNvPr id="317" name="Google Shape;317;p15"/>
            <p:cNvSpPr/>
            <p:nvPr/>
          </p:nvSpPr>
          <p:spPr>
            <a:xfrm rot="-5400000">
              <a:off x="7647451" y="-282228"/>
              <a:ext cx="1348664" cy="1644448"/>
            </a:xfrm>
            <a:custGeom>
              <a:avLst/>
              <a:gdLst/>
              <a:ahLst/>
              <a:cxnLst/>
              <a:rect l="l" t="t" r="r" b="b"/>
              <a:pathLst>
                <a:path w="39231" h="47835" extrusionOk="0">
                  <a:moveTo>
                    <a:pt x="10738" y="0"/>
                  </a:moveTo>
                  <a:cubicBezTo>
                    <a:pt x="8394" y="0"/>
                    <a:pt x="7268" y="3095"/>
                    <a:pt x="7221" y="4924"/>
                  </a:cubicBezTo>
                  <a:cubicBezTo>
                    <a:pt x="7128" y="8206"/>
                    <a:pt x="7550" y="11770"/>
                    <a:pt x="9191" y="14677"/>
                  </a:cubicBezTo>
                  <a:cubicBezTo>
                    <a:pt x="8581" y="14114"/>
                    <a:pt x="8019" y="13645"/>
                    <a:pt x="7644" y="13317"/>
                  </a:cubicBezTo>
                  <a:cubicBezTo>
                    <a:pt x="6566" y="12157"/>
                    <a:pt x="4684" y="10009"/>
                    <a:pt x="2805" y="10009"/>
                  </a:cubicBezTo>
                  <a:cubicBezTo>
                    <a:pt x="2557" y="10009"/>
                    <a:pt x="2309" y="10047"/>
                    <a:pt x="2064" y="10129"/>
                  </a:cubicBezTo>
                  <a:cubicBezTo>
                    <a:pt x="0" y="10879"/>
                    <a:pt x="1970" y="14161"/>
                    <a:pt x="2720" y="15099"/>
                  </a:cubicBezTo>
                  <a:cubicBezTo>
                    <a:pt x="4616" y="17503"/>
                    <a:pt x="7013" y="19133"/>
                    <a:pt x="10136" y="19133"/>
                  </a:cubicBezTo>
                  <a:cubicBezTo>
                    <a:pt x="10181" y="19133"/>
                    <a:pt x="10225" y="19132"/>
                    <a:pt x="10269" y="19132"/>
                  </a:cubicBezTo>
                  <a:cubicBezTo>
                    <a:pt x="10504" y="19132"/>
                    <a:pt x="10644" y="18991"/>
                    <a:pt x="10691" y="18803"/>
                  </a:cubicBezTo>
                  <a:lnTo>
                    <a:pt x="10738" y="18803"/>
                  </a:lnTo>
                  <a:cubicBezTo>
                    <a:pt x="11348" y="21148"/>
                    <a:pt x="12192" y="23399"/>
                    <a:pt x="13223" y="25602"/>
                  </a:cubicBezTo>
                  <a:cubicBezTo>
                    <a:pt x="12098" y="24618"/>
                    <a:pt x="10785" y="23868"/>
                    <a:pt x="9378" y="23352"/>
                  </a:cubicBezTo>
                  <a:cubicBezTo>
                    <a:pt x="8685" y="23130"/>
                    <a:pt x="7811" y="22859"/>
                    <a:pt x="6999" y="22859"/>
                  </a:cubicBezTo>
                  <a:cubicBezTo>
                    <a:pt x="6439" y="22859"/>
                    <a:pt x="5908" y="22988"/>
                    <a:pt x="5487" y="23352"/>
                  </a:cubicBezTo>
                  <a:cubicBezTo>
                    <a:pt x="4314" y="24430"/>
                    <a:pt x="5909" y="25931"/>
                    <a:pt x="6846" y="26306"/>
                  </a:cubicBezTo>
                  <a:cubicBezTo>
                    <a:pt x="7972" y="26681"/>
                    <a:pt x="9097" y="26915"/>
                    <a:pt x="10269" y="27009"/>
                  </a:cubicBezTo>
                  <a:cubicBezTo>
                    <a:pt x="11113" y="27115"/>
                    <a:pt x="11984" y="27167"/>
                    <a:pt x="12841" y="27167"/>
                  </a:cubicBezTo>
                  <a:cubicBezTo>
                    <a:pt x="13127" y="27167"/>
                    <a:pt x="13411" y="27162"/>
                    <a:pt x="13692" y="27150"/>
                  </a:cubicBezTo>
                  <a:lnTo>
                    <a:pt x="14208" y="27478"/>
                  </a:lnTo>
                  <a:lnTo>
                    <a:pt x="14255" y="27572"/>
                  </a:lnTo>
                  <a:cubicBezTo>
                    <a:pt x="14255" y="27666"/>
                    <a:pt x="14349" y="27759"/>
                    <a:pt x="14396" y="27853"/>
                  </a:cubicBezTo>
                  <a:cubicBezTo>
                    <a:pt x="15521" y="29823"/>
                    <a:pt x="16787" y="31698"/>
                    <a:pt x="18194" y="33480"/>
                  </a:cubicBezTo>
                  <a:lnTo>
                    <a:pt x="18522" y="33902"/>
                  </a:lnTo>
                  <a:cubicBezTo>
                    <a:pt x="16178" y="32917"/>
                    <a:pt x="14021" y="31839"/>
                    <a:pt x="11442" y="31651"/>
                  </a:cubicBezTo>
                  <a:cubicBezTo>
                    <a:pt x="11354" y="31643"/>
                    <a:pt x="11265" y="31639"/>
                    <a:pt x="11175" y="31639"/>
                  </a:cubicBezTo>
                  <a:cubicBezTo>
                    <a:pt x="9725" y="31639"/>
                    <a:pt x="8049" y="32691"/>
                    <a:pt x="8534" y="34324"/>
                  </a:cubicBezTo>
                  <a:cubicBezTo>
                    <a:pt x="8956" y="35918"/>
                    <a:pt x="11113" y="36715"/>
                    <a:pt x="12520" y="36903"/>
                  </a:cubicBezTo>
                  <a:cubicBezTo>
                    <a:pt x="13012" y="36948"/>
                    <a:pt x="13505" y="36970"/>
                    <a:pt x="13995" y="36970"/>
                  </a:cubicBezTo>
                  <a:cubicBezTo>
                    <a:pt x="16075" y="36970"/>
                    <a:pt x="18126" y="36565"/>
                    <a:pt x="20023" y="35731"/>
                  </a:cubicBezTo>
                  <a:cubicBezTo>
                    <a:pt x="20069" y="35918"/>
                    <a:pt x="20116" y="36153"/>
                    <a:pt x="20163" y="36340"/>
                  </a:cubicBezTo>
                  <a:cubicBezTo>
                    <a:pt x="20231" y="36543"/>
                    <a:pt x="20420" y="36697"/>
                    <a:pt x="20626" y="36697"/>
                  </a:cubicBezTo>
                  <a:cubicBezTo>
                    <a:pt x="20706" y="36697"/>
                    <a:pt x="20788" y="36674"/>
                    <a:pt x="20867" y="36622"/>
                  </a:cubicBezTo>
                  <a:cubicBezTo>
                    <a:pt x="22836" y="38826"/>
                    <a:pt x="24946" y="40842"/>
                    <a:pt x="27197" y="42717"/>
                  </a:cubicBezTo>
                  <a:lnTo>
                    <a:pt x="27337" y="42811"/>
                  </a:lnTo>
                  <a:cubicBezTo>
                    <a:pt x="24847" y="42100"/>
                    <a:pt x="22483" y="41304"/>
                    <a:pt x="19885" y="41304"/>
                  </a:cubicBezTo>
                  <a:cubicBezTo>
                    <a:pt x="19744" y="41304"/>
                    <a:pt x="19602" y="41306"/>
                    <a:pt x="19460" y="41311"/>
                  </a:cubicBezTo>
                  <a:cubicBezTo>
                    <a:pt x="18522" y="41358"/>
                    <a:pt x="16131" y="42014"/>
                    <a:pt x="16553" y="43421"/>
                  </a:cubicBezTo>
                  <a:cubicBezTo>
                    <a:pt x="16975" y="45062"/>
                    <a:pt x="19413" y="45343"/>
                    <a:pt x="20820" y="45437"/>
                  </a:cubicBezTo>
                  <a:cubicBezTo>
                    <a:pt x="21046" y="45454"/>
                    <a:pt x="21275" y="45461"/>
                    <a:pt x="21507" y="45461"/>
                  </a:cubicBezTo>
                  <a:cubicBezTo>
                    <a:pt x="23920" y="45461"/>
                    <a:pt x="26613" y="44617"/>
                    <a:pt x="28838" y="43890"/>
                  </a:cubicBezTo>
                  <a:cubicBezTo>
                    <a:pt x="31886" y="46000"/>
                    <a:pt x="35168" y="47125"/>
                    <a:pt x="38966" y="47829"/>
                  </a:cubicBezTo>
                  <a:cubicBezTo>
                    <a:pt x="38979" y="47833"/>
                    <a:pt x="38991" y="47835"/>
                    <a:pt x="39003" y="47835"/>
                  </a:cubicBezTo>
                  <a:cubicBezTo>
                    <a:pt x="39129" y="47835"/>
                    <a:pt x="39231" y="47628"/>
                    <a:pt x="39060" y="47500"/>
                  </a:cubicBezTo>
                  <a:cubicBezTo>
                    <a:pt x="35684" y="45859"/>
                    <a:pt x="32308" y="44640"/>
                    <a:pt x="29307" y="42436"/>
                  </a:cubicBezTo>
                  <a:cubicBezTo>
                    <a:pt x="29494" y="42061"/>
                    <a:pt x="29682" y="41639"/>
                    <a:pt x="29776" y="41217"/>
                  </a:cubicBezTo>
                  <a:cubicBezTo>
                    <a:pt x="29963" y="40326"/>
                    <a:pt x="30010" y="39435"/>
                    <a:pt x="30151" y="38591"/>
                  </a:cubicBezTo>
                  <a:cubicBezTo>
                    <a:pt x="30479" y="37138"/>
                    <a:pt x="30667" y="35684"/>
                    <a:pt x="30714" y="34230"/>
                  </a:cubicBezTo>
                  <a:cubicBezTo>
                    <a:pt x="30753" y="33243"/>
                    <a:pt x="30527" y="31391"/>
                    <a:pt x="29390" y="31391"/>
                  </a:cubicBezTo>
                  <a:cubicBezTo>
                    <a:pt x="29177" y="31391"/>
                    <a:pt x="28932" y="31456"/>
                    <a:pt x="28650" y="31604"/>
                  </a:cubicBezTo>
                  <a:cubicBezTo>
                    <a:pt x="27431" y="32261"/>
                    <a:pt x="27103" y="34793"/>
                    <a:pt x="26869" y="36012"/>
                  </a:cubicBezTo>
                  <a:cubicBezTo>
                    <a:pt x="26540" y="37466"/>
                    <a:pt x="26540" y="38919"/>
                    <a:pt x="26822" y="40373"/>
                  </a:cubicBezTo>
                  <a:cubicBezTo>
                    <a:pt x="25274" y="38966"/>
                    <a:pt x="23868" y="37466"/>
                    <a:pt x="22414" y="35965"/>
                  </a:cubicBezTo>
                  <a:cubicBezTo>
                    <a:pt x="22883" y="35543"/>
                    <a:pt x="23211" y="34934"/>
                    <a:pt x="23305" y="34324"/>
                  </a:cubicBezTo>
                  <a:cubicBezTo>
                    <a:pt x="23633" y="33058"/>
                    <a:pt x="24149" y="31886"/>
                    <a:pt x="24477" y="30573"/>
                  </a:cubicBezTo>
                  <a:cubicBezTo>
                    <a:pt x="24805" y="29213"/>
                    <a:pt x="24993" y="26400"/>
                    <a:pt x="23258" y="25790"/>
                  </a:cubicBezTo>
                  <a:cubicBezTo>
                    <a:pt x="23146" y="25751"/>
                    <a:pt x="23036" y="25734"/>
                    <a:pt x="22928" y="25734"/>
                  </a:cubicBezTo>
                  <a:cubicBezTo>
                    <a:pt x="21726" y="25734"/>
                    <a:pt x="20789" y="27970"/>
                    <a:pt x="20445" y="28744"/>
                  </a:cubicBezTo>
                  <a:cubicBezTo>
                    <a:pt x="19882" y="30057"/>
                    <a:pt x="19647" y="31511"/>
                    <a:pt x="19694" y="33011"/>
                  </a:cubicBezTo>
                  <a:cubicBezTo>
                    <a:pt x="18194" y="31323"/>
                    <a:pt x="16834" y="29494"/>
                    <a:pt x="15662" y="27525"/>
                  </a:cubicBezTo>
                  <a:cubicBezTo>
                    <a:pt x="17022" y="26869"/>
                    <a:pt x="17772" y="25227"/>
                    <a:pt x="18522" y="23914"/>
                  </a:cubicBezTo>
                  <a:cubicBezTo>
                    <a:pt x="19319" y="22602"/>
                    <a:pt x="20585" y="20445"/>
                    <a:pt x="20304" y="18850"/>
                  </a:cubicBezTo>
                  <a:cubicBezTo>
                    <a:pt x="20160" y="18114"/>
                    <a:pt x="19841" y="17848"/>
                    <a:pt x="19454" y="17848"/>
                  </a:cubicBezTo>
                  <a:cubicBezTo>
                    <a:pt x="18706" y="17848"/>
                    <a:pt x="17703" y="18841"/>
                    <a:pt x="17209" y="19366"/>
                  </a:cubicBezTo>
                  <a:cubicBezTo>
                    <a:pt x="15568" y="21054"/>
                    <a:pt x="14630" y="23305"/>
                    <a:pt x="14583" y="25696"/>
                  </a:cubicBezTo>
                  <a:cubicBezTo>
                    <a:pt x="13411" y="23492"/>
                    <a:pt x="12473" y="21148"/>
                    <a:pt x="11770" y="18803"/>
                  </a:cubicBezTo>
                  <a:lnTo>
                    <a:pt x="11911" y="18803"/>
                  </a:lnTo>
                  <a:cubicBezTo>
                    <a:pt x="13927" y="18803"/>
                    <a:pt x="15427" y="15802"/>
                    <a:pt x="16412" y="14349"/>
                  </a:cubicBezTo>
                  <a:cubicBezTo>
                    <a:pt x="17256" y="13083"/>
                    <a:pt x="18757" y="10644"/>
                    <a:pt x="17256" y="9191"/>
                  </a:cubicBezTo>
                  <a:cubicBezTo>
                    <a:pt x="16985" y="8920"/>
                    <a:pt x="16692" y="8809"/>
                    <a:pt x="16390" y="8809"/>
                  </a:cubicBezTo>
                  <a:cubicBezTo>
                    <a:pt x="15331" y="8809"/>
                    <a:pt x="14172" y="10175"/>
                    <a:pt x="13552" y="10832"/>
                  </a:cubicBezTo>
                  <a:cubicBezTo>
                    <a:pt x="12286" y="12333"/>
                    <a:pt x="11395" y="14208"/>
                    <a:pt x="11113" y="16178"/>
                  </a:cubicBezTo>
                  <a:cubicBezTo>
                    <a:pt x="10973" y="15521"/>
                    <a:pt x="10879" y="14865"/>
                    <a:pt x="10738" y="14208"/>
                  </a:cubicBezTo>
                  <a:cubicBezTo>
                    <a:pt x="11770" y="10269"/>
                    <a:pt x="14021" y="0"/>
                    <a:pt x="107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grpSp>
          <p:nvGrpSpPr>
            <p:cNvPr id="318" name="Google Shape;318;p15"/>
            <p:cNvGrpSpPr/>
            <p:nvPr/>
          </p:nvGrpSpPr>
          <p:grpSpPr>
            <a:xfrm>
              <a:off x="6708256" y="348486"/>
              <a:ext cx="378840" cy="383034"/>
              <a:chOff x="922081" y="1882348"/>
              <a:chExt cx="378840" cy="383034"/>
            </a:xfrm>
          </p:grpSpPr>
          <p:sp>
            <p:nvSpPr>
              <p:cNvPr id="319" name="Google Shape;319;p15"/>
              <p:cNvSpPr/>
              <p:nvPr/>
            </p:nvSpPr>
            <p:spPr>
              <a:xfrm>
                <a:off x="922081" y="1882348"/>
                <a:ext cx="378840" cy="383034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11142" extrusionOk="0">
                    <a:moveTo>
                      <a:pt x="8158" y="1"/>
                    </a:moveTo>
                    <a:cubicBezTo>
                      <a:pt x="8034" y="1"/>
                      <a:pt x="7909" y="12"/>
                      <a:pt x="7784" y="34"/>
                    </a:cubicBezTo>
                    <a:cubicBezTo>
                      <a:pt x="6940" y="269"/>
                      <a:pt x="6284" y="878"/>
                      <a:pt x="6049" y="1675"/>
                    </a:cubicBezTo>
                    <a:cubicBezTo>
                      <a:pt x="5346" y="972"/>
                      <a:pt x="4737" y="269"/>
                      <a:pt x="3705" y="81"/>
                    </a:cubicBezTo>
                    <a:cubicBezTo>
                      <a:pt x="3551" y="50"/>
                      <a:pt x="3388" y="35"/>
                      <a:pt x="3222" y="35"/>
                    </a:cubicBezTo>
                    <a:cubicBezTo>
                      <a:pt x="2377" y="35"/>
                      <a:pt x="1455" y="438"/>
                      <a:pt x="1220" y="1300"/>
                    </a:cubicBezTo>
                    <a:cubicBezTo>
                      <a:pt x="845" y="2848"/>
                      <a:pt x="1642" y="4442"/>
                      <a:pt x="2814" y="5520"/>
                    </a:cubicBezTo>
                    <a:cubicBezTo>
                      <a:pt x="2580" y="5661"/>
                      <a:pt x="2392" y="5849"/>
                      <a:pt x="2158" y="6036"/>
                    </a:cubicBezTo>
                    <a:cubicBezTo>
                      <a:pt x="1360" y="6740"/>
                      <a:pt x="1" y="8568"/>
                      <a:pt x="282" y="9741"/>
                    </a:cubicBezTo>
                    <a:cubicBezTo>
                      <a:pt x="472" y="10583"/>
                      <a:pt x="1024" y="10890"/>
                      <a:pt x="1674" y="10890"/>
                    </a:cubicBezTo>
                    <a:cubicBezTo>
                      <a:pt x="2145" y="10890"/>
                      <a:pt x="2669" y="10728"/>
                      <a:pt x="3142" y="10491"/>
                    </a:cubicBezTo>
                    <a:cubicBezTo>
                      <a:pt x="3986" y="10022"/>
                      <a:pt x="4690" y="9365"/>
                      <a:pt x="5205" y="8615"/>
                    </a:cubicBezTo>
                    <a:cubicBezTo>
                      <a:pt x="5393" y="9506"/>
                      <a:pt x="5909" y="10303"/>
                      <a:pt x="6706" y="10772"/>
                    </a:cubicBezTo>
                    <a:cubicBezTo>
                      <a:pt x="7133" y="11028"/>
                      <a:pt x="7534" y="11142"/>
                      <a:pt x="7909" y="11142"/>
                    </a:cubicBezTo>
                    <a:cubicBezTo>
                      <a:pt x="8770" y="11142"/>
                      <a:pt x="9494" y="10543"/>
                      <a:pt x="10082" y="9694"/>
                    </a:cubicBezTo>
                    <a:cubicBezTo>
                      <a:pt x="11020" y="8334"/>
                      <a:pt x="10785" y="6458"/>
                      <a:pt x="9566" y="5380"/>
                    </a:cubicBezTo>
                    <a:cubicBezTo>
                      <a:pt x="9426" y="5239"/>
                      <a:pt x="9238" y="5098"/>
                      <a:pt x="9097" y="4911"/>
                    </a:cubicBezTo>
                    <a:cubicBezTo>
                      <a:pt x="9894" y="3973"/>
                      <a:pt x="10551" y="2754"/>
                      <a:pt x="10176" y="1488"/>
                    </a:cubicBezTo>
                    <a:cubicBezTo>
                      <a:pt x="9887" y="581"/>
                      <a:pt x="9056" y="1"/>
                      <a:pt x="8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320" name="Google Shape;320;p15"/>
              <p:cNvSpPr/>
              <p:nvPr/>
            </p:nvSpPr>
            <p:spPr>
              <a:xfrm>
                <a:off x="1078428" y="2006312"/>
                <a:ext cx="100795" cy="107361"/>
              </a:xfrm>
              <a:custGeom>
                <a:avLst/>
                <a:gdLst/>
                <a:ahLst/>
                <a:cxnLst/>
                <a:rect l="l" t="t" r="r" b="b"/>
                <a:pathLst>
                  <a:path w="2932" h="3123" extrusionOk="0">
                    <a:moveTo>
                      <a:pt x="1510" y="0"/>
                    </a:moveTo>
                    <a:cubicBezTo>
                      <a:pt x="1285" y="0"/>
                      <a:pt x="1057" y="57"/>
                      <a:pt x="845" y="180"/>
                    </a:cubicBezTo>
                    <a:cubicBezTo>
                      <a:pt x="657" y="273"/>
                      <a:pt x="517" y="414"/>
                      <a:pt x="423" y="602"/>
                    </a:cubicBezTo>
                    <a:cubicBezTo>
                      <a:pt x="95" y="883"/>
                      <a:pt x="1" y="1352"/>
                      <a:pt x="142" y="1774"/>
                    </a:cubicBezTo>
                    <a:cubicBezTo>
                      <a:pt x="165" y="2676"/>
                      <a:pt x="851" y="3122"/>
                      <a:pt x="1533" y="3122"/>
                    </a:cubicBezTo>
                    <a:cubicBezTo>
                      <a:pt x="2234" y="3122"/>
                      <a:pt x="2932" y="2653"/>
                      <a:pt x="2908" y="1727"/>
                    </a:cubicBezTo>
                    <a:lnTo>
                      <a:pt x="2908" y="1399"/>
                    </a:lnTo>
                    <a:cubicBezTo>
                      <a:pt x="2908" y="577"/>
                      <a:pt x="2228" y="0"/>
                      <a:pt x="15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sp>
          <p:nvSpPr>
            <p:cNvPr id="321" name="Google Shape;321;p15"/>
            <p:cNvSpPr/>
            <p:nvPr/>
          </p:nvSpPr>
          <p:spPr>
            <a:xfrm rot="5400000">
              <a:off x="7204768" y="1122152"/>
              <a:ext cx="81883" cy="63003"/>
            </a:xfrm>
            <a:custGeom>
              <a:avLst/>
              <a:gdLst/>
              <a:ahLst/>
              <a:cxnLst/>
              <a:rect l="l" t="t" r="r" b="b"/>
              <a:pathLst>
                <a:path w="2355" h="1812" extrusionOk="0">
                  <a:moveTo>
                    <a:pt x="1159" y="1"/>
                  </a:moveTo>
                  <a:cubicBezTo>
                    <a:pt x="0" y="1"/>
                    <a:pt x="0" y="1812"/>
                    <a:pt x="1159" y="1812"/>
                  </a:cubicBezTo>
                  <a:cubicBezTo>
                    <a:pt x="2318" y="1812"/>
                    <a:pt x="2354" y="1"/>
                    <a:pt x="1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2" name="Google Shape;322;p15"/>
            <p:cNvSpPr/>
            <p:nvPr/>
          </p:nvSpPr>
          <p:spPr>
            <a:xfrm rot="-5400000" flipH="1">
              <a:off x="8724677" y="1572775"/>
              <a:ext cx="181395" cy="180143"/>
            </a:xfrm>
            <a:custGeom>
              <a:avLst/>
              <a:gdLst/>
              <a:ahLst/>
              <a:cxnLst/>
              <a:rect l="l" t="t" r="r" b="b"/>
              <a:pathLst>
                <a:path w="5217" h="5181" extrusionOk="0">
                  <a:moveTo>
                    <a:pt x="2608" y="1"/>
                  </a:moveTo>
                  <a:cubicBezTo>
                    <a:pt x="1159" y="1"/>
                    <a:pt x="0" y="1160"/>
                    <a:pt x="0" y="2608"/>
                  </a:cubicBezTo>
                  <a:cubicBezTo>
                    <a:pt x="0" y="4021"/>
                    <a:pt x="1159" y="5180"/>
                    <a:pt x="2608" y="5180"/>
                  </a:cubicBezTo>
                  <a:cubicBezTo>
                    <a:pt x="4057" y="5180"/>
                    <a:pt x="5216" y="4021"/>
                    <a:pt x="5216" y="2608"/>
                  </a:cubicBezTo>
                  <a:cubicBezTo>
                    <a:pt x="5216" y="1160"/>
                    <a:pt x="4057" y="1"/>
                    <a:pt x="2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3" name="Google Shape;323;p15"/>
            <p:cNvSpPr/>
            <p:nvPr/>
          </p:nvSpPr>
          <p:spPr>
            <a:xfrm rot="-5400000" flipH="1">
              <a:off x="7734259" y="1453141"/>
              <a:ext cx="80632" cy="63003"/>
            </a:xfrm>
            <a:custGeom>
              <a:avLst/>
              <a:gdLst/>
              <a:ahLst/>
              <a:cxnLst/>
              <a:rect l="l" t="t" r="r" b="b"/>
              <a:pathLst>
                <a:path w="2319" h="1812" extrusionOk="0">
                  <a:moveTo>
                    <a:pt x="1160" y="1"/>
                  </a:moveTo>
                  <a:cubicBezTo>
                    <a:pt x="1" y="1"/>
                    <a:pt x="1" y="1812"/>
                    <a:pt x="1160" y="1812"/>
                  </a:cubicBezTo>
                  <a:cubicBezTo>
                    <a:pt x="2319" y="1812"/>
                    <a:pt x="2319" y="1"/>
                    <a:pt x="1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2670523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631900" y="2501852"/>
            <a:ext cx="3880200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3745950" y="1372350"/>
            <a:ext cx="16521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2434488" y="3127688"/>
            <a:ext cx="4275000" cy="5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263050" y="2731792"/>
            <a:ext cx="482447" cy="337053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rot="4831673">
            <a:off x="-284793" y="-159938"/>
            <a:ext cx="1828936" cy="1574464"/>
          </a:xfrm>
          <a:custGeom>
            <a:avLst/>
            <a:gdLst/>
            <a:ahLst/>
            <a:cxnLst/>
            <a:rect l="l" t="t" r="r" b="b"/>
            <a:pathLst>
              <a:path w="34566" h="29755" extrusionOk="0">
                <a:moveTo>
                  <a:pt x="14724" y="891"/>
                </a:moveTo>
                <a:cubicBezTo>
                  <a:pt x="15969" y="891"/>
                  <a:pt x="17144" y="1332"/>
                  <a:pt x="18043" y="2449"/>
                </a:cubicBezTo>
                <a:cubicBezTo>
                  <a:pt x="18761" y="3337"/>
                  <a:pt x="19222" y="4379"/>
                  <a:pt x="19735" y="5405"/>
                </a:cubicBezTo>
                <a:cubicBezTo>
                  <a:pt x="20589" y="7096"/>
                  <a:pt x="21546" y="8822"/>
                  <a:pt x="23545" y="9181"/>
                </a:cubicBezTo>
                <a:cubicBezTo>
                  <a:pt x="23566" y="9185"/>
                  <a:pt x="23587" y="9187"/>
                  <a:pt x="23606" y="9187"/>
                </a:cubicBezTo>
                <a:cubicBezTo>
                  <a:pt x="23665" y="9187"/>
                  <a:pt x="23716" y="9168"/>
                  <a:pt x="23767" y="9129"/>
                </a:cubicBezTo>
                <a:cubicBezTo>
                  <a:pt x="24110" y="9098"/>
                  <a:pt x="24459" y="9083"/>
                  <a:pt x="24811" y="9083"/>
                </a:cubicBezTo>
                <a:cubicBezTo>
                  <a:pt x="27968" y="9083"/>
                  <a:pt x="31356" y="10361"/>
                  <a:pt x="32447" y="13589"/>
                </a:cubicBezTo>
                <a:cubicBezTo>
                  <a:pt x="33609" y="16972"/>
                  <a:pt x="30978" y="20304"/>
                  <a:pt x="28739" y="22593"/>
                </a:cubicBezTo>
                <a:cubicBezTo>
                  <a:pt x="25068" y="26358"/>
                  <a:pt x="19898" y="28880"/>
                  <a:pt x="14585" y="28880"/>
                </a:cubicBezTo>
                <a:cubicBezTo>
                  <a:pt x="14087" y="28880"/>
                  <a:pt x="13588" y="28858"/>
                  <a:pt x="13088" y="28813"/>
                </a:cubicBezTo>
                <a:cubicBezTo>
                  <a:pt x="6220" y="28197"/>
                  <a:pt x="1008" y="23037"/>
                  <a:pt x="1265" y="15981"/>
                </a:cubicBezTo>
                <a:cubicBezTo>
                  <a:pt x="1504" y="9710"/>
                  <a:pt x="6442" y="3610"/>
                  <a:pt x="12251" y="1389"/>
                </a:cubicBezTo>
                <a:cubicBezTo>
                  <a:pt x="13068" y="1079"/>
                  <a:pt x="13911" y="891"/>
                  <a:pt x="14724" y="891"/>
                </a:cubicBezTo>
                <a:close/>
                <a:moveTo>
                  <a:pt x="14696" y="0"/>
                </a:moveTo>
                <a:cubicBezTo>
                  <a:pt x="13457" y="0"/>
                  <a:pt x="12166" y="370"/>
                  <a:pt x="10970" y="945"/>
                </a:cubicBezTo>
                <a:cubicBezTo>
                  <a:pt x="4904" y="3884"/>
                  <a:pt x="0" y="10240"/>
                  <a:pt x="359" y="17194"/>
                </a:cubicBezTo>
                <a:cubicBezTo>
                  <a:pt x="718" y="24251"/>
                  <a:pt x="6237" y="29069"/>
                  <a:pt x="13105" y="29684"/>
                </a:cubicBezTo>
                <a:cubicBezTo>
                  <a:pt x="13623" y="29731"/>
                  <a:pt x="14141" y="29754"/>
                  <a:pt x="14657" y="29754"/>
                </a:cubicBezTo>
                <a:cubicBezTo>
                  <a:pt x="20872" y="29754"/>
                  <a:pt x="26908" y="26415"/>
                  <a:pt x="30773" y="21619"/>
                </a:cubicBezTo>
                <a:cubicBezTo>
                  <a:pt x="32840" y="19073"/>
                  <a:pt x="34566" y="15930"/>
                  <a:pt x="33028" y="12666"/>
                </a:cubicBezTo>
                <a:cubicBezTo>
                  <a:pt x="31570" y="9576"/>
                  <a:pt x="28472" y="8339"/>
                  <a:pt x="25302" y="8339"/>
                </a:cubicBezTo>
                <a:cubicBezTo>
                  <a:pt x="24755" y="8339"/>
                  <a:pt x="24207" y="8376"/>
                  <a:pt x="23665" y="8446"/>
                </a:cubicBezTo>
                <a:cubicBezTo>
                  <a:pt x="23596" y="8463"/>
                  <a:pt x="23528" y="8480"/>
                  <a:pt x="23477" y="8531"/>
                </a:cubicBezTo>
                <a:cubicBezTo>
                  <a:pt x="20777" y="7489"/>
                  <a:pt x="20350" y="3952"/>
                  <a:pt x="18676" y="1885"/>
                </a:cubicBezTo>
                <a:cubicBezTo>
                  <a:pt x="17594" y="533"/>
                  <a:pt x="16183" y="0"/>
                  <a:pt x="146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2135296">
            <a:off x="7985928" y="3847484"/>
            <a:ext cx="1292290" cy="1014754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dk2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"/>
          <p:cNvSpPr txBox="1">
            <a:spLocks noGrp="1"/>
          </p:cNvSpPr>
          <p:nvPr>
            <p:ph type="subTitle" idx="1"/>
          </p:nvPr>
        </p:nvSpPr>
        <p:spPr>
          <a:xfrm>
            <a:off x="5177975" y="3150025"/>
            <a:ext cx="2668500" cy="10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28" name="Google Shape;128;p7"/>
          <p:cNvSpPr txBox="1">
            <a:spLocks noGrp="1"/>
          </p:cNvSpPr>
          <p:nvPr>
            <p:ph type="title"/>
          </p:nvPr>
        </p:nvSpPr>
        <p:spPr>
          <a:xfrm>
            <a:off x="5177975" y="1760391"/>
            <a:ext cx="2668500" cy="132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9pPr>
          </a:lstStyle>
          <a:p>
            <a:endParaRPr/>
          </a:p>
        </p:txBody>
      </p:sp>
      <p:sp>
        <p:nvSpPr>
          <p:cNvPr id="129" name="Google Shape;129;p7"/>
          <p:cNvSpPr/>
          <p:nvPr/>
        </p:nvSpPr>
        <p:spPr>
          <a:xfrm rot="-5400000">
            <a:off x="7647452" y="-282228"/>
            <a:ext cx="1348664" cy="1644448"/>
          </a:xfrm>
          <a:custGeom>
            <a:avLst/>
            <a:gdLst/>
            <a:ahLst/>
            <a:cxnLst/>
            <a:rect l="l" t="t" r="r" b="b"/>
            <a:pathLst>
              <a:path w="39231" h="47835" extrusionOk="0">
                <a:moveTo>
                  <a:pt x="10738" y="0"/>
                </a:moveTo>
                <a:cubicBezTo>
                  <a:pt x="8394" y="0"/>
                  <a:pt x="7268" y="3095"/>
                  <a:pt x="7221" y="4924"/>
                </a:cubicBezTo>
                <a:cubicBezTo>
                  <a:pt x="7128" y="8206"/>
                  <a:pt x="7550" y="11770"/>
                  <a:pt x="9191" y="14677"/>
                </a:cubicBezTo>
                <a:cubicBezTo>
                  <a:pt x="8581" y="14114"/>
                  <a:pt x="8019" y="13645"/>
                  <a:pt x="7644" y="13317"/>
                </a:cubicBezTo>
                <a:cubicBezTo>
                  <a:pt x="6566" y="12157"/>
                  <a:pt x="4684" y="10009"/>
                  <a:pt x="2805" y="10009"/>
                </a:cubicBezTo>
                <a:cubicBezTo>
                  <a:pt x="2557" y="10009"/>
                  <a:pt x="2309" y="10047"/>
                  <a:pt x="2064" y="10129"/>
                </a:cubicBezTo>
                <a:cubicBezTo>
                  <a:pt x="0" y="10879"/>
                  <a:pt x="1970" y="14161"/>
                  <a:pt x="2720" y="15099"/>
                </a:cubicBezTo>
                <a:cubicBezTo>
                  <a:pt x="4616" y="17503"/>
                  <a:pt x="7013" y="19133"/>
                  <a:pt x="10136" y="19133"/>
                </a:cubicBezTo>
                <a:cubicBezTo>
                  <a:pt x="10181" y="19133"/>
                  <a:pt x="10225" y="19132"/>
                  <a:pt x="10269" y="19132"/>
                </a:cubicBezTo>
                <a:cubicBezTo>
                  <a:pt x="10504" y="19132"/>
                  <a:pt x="10644" y="18991"/>
                  <a:pt x="10691" y="18803"/>
                </a:cubicBezTo>
                <a:lnTo>
                  <a:pt x="10738" y="18803"/>
                </a:lnTo>
                <a:cubicBezTo>
                  <a:pt x="11348" y="21148"/>
                  <a:pt x="12192" y="23399"/>
                  <a:pt x="13223" y="25602"/>
                </a:cubicBezTo>
                <a:cubicBezTo>
                  <a:pt x="12098" y="24618"/>
                  <a:pt x="10785" y="23868"/>
                  <a:pt x="9378" y="23352"/>
                </a:cubicBezTo>
                <a:cubicBezTo>
                  <a:pt x="8685" y="23130"/>
                  <a:pt x="7811" y="22859"/>
                  <a:pt x="6999" y="22859"/>
                </a:cubicBezTo>
                <a:cubicBezTo>
                  <a:pt x="6439" y="22859"/>
                  <a:pt x="5908" y="22988"/>
                  <a:pt x="5487" y="23352"/>
                </a:cubicBezTo>
                <a:cubicBezTo>
                  <a:pt x="4314" y="24430"/>
                  <a:pt x="5909" y="25931"/>
                  <a:pt x="6846" y="26306"/>
                </a:cubicBezTo>
                <a:cubicBezTo>
                  <a:pt x="7972" y="26681"/>
                  <a:pt x="9097" y="26915"/>
                  <a:pt x="10269" y="27009"/>
                </a:cubicBezTo>
                <a:cubicBezTo>
                  <a:pt x="11113" y="27115"/>
                  <a:pt x="11984" y="27167"/>
                  <a:pt x="12841" y="27167"/>
                </a:cubicBezTo>
                <a:cubicBezTo>
                  <a:pt x="13127" y="27167"/>
                  <a:pt x="13411" y="27162"/>
                  <a:pt x="13692" y="27150"/>
                </a:cubicBezTo>
                <a:lnTo>
                  <a:pt x="14208" y="27478"/>
                </a:lnTo>
                <a:lnTo>
                  <a:pt x="14255" y="27572"/>
                </a:lnTo>
                <a:cubicBezTo>
                  <a:pt x="14255" y="27666"/>
                  <a:pt x="14349" y="27759"/>
                  <a:pt x="14396" y="27853"/>
                </a:cubicBezTo>
                <a:cubicBezTo>
                  <a:pt x="15521" y="29823"/>
                  <a:pt x="16787" y="31698"/>
                  <a:pt x="18194" y="33480"/>
                </a:cubicBezTo>
                <a:lnTo>
                  <a:pt x="18522" y="33902"/>
                </a:lnTo>
                <a:cubicBezTo>
                  <a:pt x="16178" y="32917"/>
                  <a:pt x="14021" y="31839"/>
                  <a:pt x="11442" y="31651"/>
                </a:cubicBezTo>
                <a:cubicBezTo>
                  <a:pt x="11354" y="31643"/>
                  <a:pt x="11265" y="31639"/>
                  <a:pt x="11175" y="31639"/>
                </a:cubicBezTo>
                <a:cubicBezTo>
                  <a:pt x="9725" y="31639"/>
                  <a:pt x="8049" y="32691"/>
                  <a:pt x="8534" y="34324"/>
                </a:cubicBezTo>
                <a:cubicBezTo>
                  <a:pt x="8956" y="35918"/>
                  <a:pt x="11113" y="36715"/>
                  <a:pt x="12520" y="36903"/>
                </a:cubicBezTo>
                <a:cubicBezTo>
                  <a:pt x="13012" y="36948"/>
                  <a:pt x="13505" y="36970"/>
                  <a:pt x="13995" y="36970"/>
                </a:cubicBezTo>
                <a:cubicBezTo>
                  <a:pt x="16075" y="36970"/>
                  <a:pt x="18126" y="36565"/>
                  <a:pt x="20023" y="35731"/>
                </a:cubicBezTo>
                <a:cubicBezTo>
                  <a:pt x="20069" y="35918"/>
                  <a:pt x="20116" y="36153"/>
                  <a:pt x="20163" y="36340"/>
                </a:cubicBezTo>
                <a:cubicBezTo>
                  <a:pt x="20231" y="36543"/>
                  <a:pt x="20420" y="36697"/>
                  <a:pt x="20626" y="36697"/>
                </a:cubicBezTo>
                <a:cubicBezTo>
                  <a:pt x="20706" y="36697"/>
                  <a:pt x="20788" y="36674"/>
                  <a:pt x="20867" y="36622"/>
                </a:cubicBezTo>
                <a:cubicBezTo>
                  <a:pt x="22836" y="38826"/>
                  <a:pt x="24946" y="40842"/>
                  <a:pt x="27197" y="42717"/>
                </a:cubicBezTo>
                <a:lnTo>
                  <a:pt x="27337" y="42811"/>
                </a:lnTo>
                <a:cubicBezTo>
                  <a:pt x="24847" y="42100"/>
                  <a:pt x="22483" y="41304"/>
                  <a:pt x="19885" y="41304"/>
                </a:cubicBezTo>
                <a:cubicBezTo>
                  <a:pt x="19744" y="41304"/>
                  <a:pt x="19602" y="41306"/>
                  <a:pt x="19460" y="41311"/>
                </a:cubicBezTo>
                <a:cubicBezTo>
                  <a:pt x="18522" y="41358"/>
                  <a:pt x="16131" y="42014"/>
                  <a:pt x="16553" y="43421"/>
                </a:cubicBezTo>
                <a:cubicBezTo>
                  <a:pt x="16975" y="45062"/>
                  <a:pt x="19413" y="45343"/>
                  <a:pt x="20820" y="45437"/>
                </a:cubicBezTo>
                <a:cubicBezTo>
                  <a:pt x="21046" y="45454"/>
                  <a:pt x="21275" y="45461"/>
                  <a:pt x="21507" y="45461"/>
                </a:cubicBezTo>
                <a:cubicBezTo>
                  <a:pt x="23920" y="45461"/>
                  <a:pt x="26613" y="44617"/>
                  <a:pt x="28838" y="43890"/>
                </a:cubicBezTo>
                <a:cubicBezTo>
                  <a:pt x="31886" y="46000"/>
                  <a:pt x="35168" y="47125"/>
                  <a:pt x="38966" y="47829"/>
                </a:cubicBezTo>
                <a:cubicBezTo>
                  <a:pt x="38979" y="47833"/>
                  <a:pt x="38991" y="47835"/>
                  <a:pt x="39003" y="47835"/>
                </a:cubicBezTo>
                <a:cubicBezTo>
                  <a:pt x="39129" y="47835"/>
                  <a:pt x="39231" y="47628"/>
                  <a:pt x="39060" y="47500"/>
                </a:cubicBezTo>
                <a:cubicBezTo>
                  <a:pt x="35684" y="45859"/>
                  <a:pt x="32308" y="44640"/>
                  <a:pt x="29307" y="42436"/>
                </a:cubicBezTo>
                <a:cubicBezTo>
                  <a:pt x="29494" y="42061"/>
                  <a:pt x="29682" y="41639"/>
                  <a:pt x="29776" y="41217"/>
                </a:cubicBezTo>
                <a:cubicBezTo>
                  <a:pt x="29963" y="40326"/>
                  <a:pt x="30010" y="39435"/>
                  <a:pt x="30151" y="38591"/>
                </a:cubicBezTo>
                <a:cubicBezTo>
                  <a:pt x="30479" y="37138"/>
                  <a:pt x="30667" y="35684"/>
                  <a:pt x="30714" y="34230"/>
                </a:cubicBezTo>
                <a:cubicBezTo>
                  <a:pt x="30753" y="33243"/>
                  <a:pt x="30527" y="31391"/>
                  <a:pt x="29390" y="31391"/>
                </a:cubicBezTo>
                <a:cubicBezTo>
                  <a:pt x="29177" y="31391"/>
                  <a:pt x="28932" y="31456"/>
                  <a:pt x="28650" y="31604"/>
                </a:cubicBezTo>
                <a:cubicBezTo>
                  <a:pt x="27431" y="32261"/>
                  <a:pt x="27103" y="34793"/>
                  <a:pt x="26869" y="36012"/>
                </a:cubicBezTo>
                <a:cubicBezTo>
                  <a:pt x="26540" y="37466"/>
                  <a:pt x="26540" y="38919"/>
                  <a:pt x="26822" y="40373"/>
                </a:cubicBezTo>
                <a:cubicBezTo>
                  <a:pt x="25274" y="38966"/>
                  <a:pt x="23868" y="37466"/>
                  <a:pt x="22414" y="35965"/>
                </a:cubicBezTo>
                <a:cubicBezTo>
                  <a:pt x="22883" y="35543"/>
                  <a:pt x="23211" y="34934"/>
                  <a:pt x="23305" y="34324"/>
                </a:cubicBezTo>
                <a:cubicBezTo>
                  <a:pt x="23633" y="33058"/>
                  <a:pt x="24149" y="31886"/>
                  <a:pt x="24477" y="30573"/>
                </a:cubicBezTo>
                <a:cubicBezTo>
                  <a:pt x="24805" y="29213"/>
                  <a:pt x="24993" y="26400"/>
                  <a:pt x="23258" y="25790"/>
                </a:cubicBezTo>
                <a:cubicBezTo>
                  <a:pt x="23146" y="25751"/>
                  <a:pt x="23036" y="25734"/>
                  <a:pt x="22928" y="25734"/>
                </a:cubicBezTo>
                <a:cubicBezTo>
                  <a:pt x="21726" y="25734"/>
                  <a:pt x="20789" y="27970"/>
                  <a:pt x="20445" y="28744"/>
                </a:cubicBezTo>
                <a:cubicBezTo>
                  <a:pt x="19882" y="30057"/>
                  <a:pt x="19647" y="31511"/>
                  <a:pt x="19694" y="33011"/>
                </a:cubicBezTo>
                <a:cubicBezTo>
                  <a:pt x="18194" y="31323"/>
                  <a:pt x="16834" y="29494"/>
                  <a:pt x="15662" y="27525"/>
                </a:cubicBezTo>
                <a:cubicBezTo>
                  <a:pt x="17022" y="26869"/>
                  <a:pt x="17772" y="25227"/>
                  <a:pt x="18522" y="23914"/>
                </a:cubicBezTo>
                <a:cubicBezTo>
                  <a:pt x="19319" y="22602"/>
                  <a:pt x="20585" y="20445"/>
                  <a:pt x="20304" y="18850"/>
                </a:cubicBezTo>
                <a:cubicBezTo>
                  <a:pt x="20160" y="18114"/>
                  <a:pt x="19841" y="17848"/>
                  <a:pt x="19454" y="17848"/>
                </a:cubicBezTo>
                <a:cubicBezTo>
                  <a:pt x="18706" y="17848"/>
                  <a:pt x="17703" y="18841"/>
                  <a:pt x="17209" y="19366"/>
                </a:cubicBezTo>
                <a:cubicBezTo>
                  <a:pt x="15568" y="21054"/>
                  <a:pt x="14630" y="23305"/>
                  <a:pt x="14583" y="25696"/>
                </a:cubicBezTo>
                <a:cubicBezTo>
                  <a:pt x="13411" y="23492"/>
                  <a:pt x="12473" y="21148"/>
                  <a:pt x="11770" y="18803"/>
                </a:cubicBezTo>
                <a:lnTo>
                  <a:pt x="11911" y="18803"/>
                </a:lnTo>
                <a:cubicBezTo>
                  <a:pt x="13927" y="18803"/>
                  <a:pt x="15427" y="15802"/>
                  <a:pt x="16412" y="14349"/>
                </a:cubicBezTo>
                <a:cubicBezTo>
                  <a:pt x="17256" y="13083"/>
                  <a:pt x="18757" y="10644"/>
                  <a:pt x="17256" y="9191"/>
                </a:cubicBezTo>
                <a:cubicBezTo>
                  <a:pt x="16985" y="8920"/>
                  <a:pt x="16692" y="8809"/>
                  <a:pt x="16390" y="8809"/>
                </a:cubicBezTo>
                <a:cubicBezTo>
                  <a:pt x="15331" y="8809"/>
                  <a:pt x="14172" y="10175"/>
                  <a:pt x="13552" y="10832"/>
                </a:cubicBezTo>
                <a:cubicBezTo>
                  <a:pt x="12286" y="12333"/>
                  <a:pt x="11395" y="14208"/>
                  <a:pt x="11113" y="16178"/>
                </a:cubicBezTo>
                <a:cubicBezTo>
                  <a:pt x="10973" y="15521"/>
                  <a:pt x="10879" y="14865"/>
                  <a:pt x="10738" y="14208"/>
                </a:cubicBezTo>
                <a:cubicBezTo>
                  <a:pt x="11770" y="10269"/>
                  <a:pt x="14021" y="0"/>
                  <a:pt x="107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130" name="Google Shape;130;p7"/>
          <p:cNvGrpSpPr/>
          <p:nvPr/>
        </p:nvGrpSpPr>
        <p:grpSpPr>
          <a:xfrm>
            <a:off x="6708256" y="348486"/>
            <a:ext cx="378840" cy="383034"/>
            <a:chOff x="922081" y="1882348"/>
            <a:chExt cx="378840" cy="383034"/>
          </a:xfrm>
        </p:grpSpPr>
        <p:sp>
          <p:nvSpPr>
            <p:cNvPr id="131" name="Google Shape;131;p7"/>
            <p:cNvSpPr/>
            <p:nvPr/>
          </p:nvSpPr>
          <p:spPr>
            <a:xfrm>
              <a:off x="922081" y="1882348"/>
              <a:ext cx="378840" cy="383034"/>
            </a:xfrm>
            <a:custGeom>
              <a:avLst/>
              <a:gdLst/>
              <a:ahLst/>
              <a:cxnLst/>
              <a:rect l="l" t="t" r="r" b="b"/>
              <a:pathLst>
                <a:path w="11020" h="11142" extrusionOk="0">
                  <a:moveTo>
                    <a:pt x="8158" y="1"/>
                  </a:moveTo>
                  <a:cubicBezTo>
                    <a:pt x="8034" y="1"/>
                    <a:pt x="7909" y="12"/>
                    <a:pt x="7784" y="34"/>
                  </a:cubicBezTo>
                  <a:cubicBezTo>
                    <a:pt x="6940" y="269"/>
                    <a:pt x="6284" y="878"/>
                    <a:pt x="6049" y="1675"/>
                  </a:cubicBezTo>
                  <a:cubicBezTo>
                    <a:pt x="5346" y="972"/>
                    <a:pt x="4737" y="269"/>
                    <a:pt x="3705" y="81"/>
                  </a:cubicBezTo>
                  <a:cubicBezTo>
                    <a:pt x="3551" y="50"/>
                    <a:pt x="3388" y="35"/>
                    <a:pt x="3222" y="35"/>
                  </a:cubicBezTo>
                  <a:cubicBezTo>
                    <a:pt x="2377" y="35"/>
                    <a:pt x="1455" y="438"/>
                    <a:pt x="1220" y="1300"/>
                  </a:cubicBezTo>
                  <a:cubicBezTo>
                    <a:pt x="845" y="2848"/>
                    <a:pt x="1642" y="4442"/>
                    <a:pt x="2814" y="5520"/>
                  </a:cubicBezTo>
                  <a:cubicBezTo>
                    <a:pt x="2580" y="5661"/>
                    <a:pt x="2392" y="5849"/>
                    <a:pt x="2158" y="6036"/>
                  </a:cubicBezTo>
                  <a:cubicBezTo>
                    <a:pt x="1360" y="6740"/>
                    <a:pt x="1" y="8568"/>
                    <a:pt x="282" y="9741"/>
                  </a:cubicBezTo>
                  <a:cubicBezTo>
                    <a:pt x="472" y="10583"/>
                    <a:pt x="1024" y="10890"/>
                    <a:pt x="1674" y="10890"/>
                  </a:cubicBezTo>
                  <a:cubicBezTo>
                    <a:pt x="2145" y="10890"/>
                    <a:pt x="2669" y="10728"/>
                    <a:pt x="3142" y="10491"/>
                  </a:cubicBezTo>
                  <a:cubicBezTo>
                    <a:pt x="3986" y="10022"/>
                    <a:pt x="4690" y="9365"/>
                    <a:pt x="5205" y="8615"/>
                  </a:cubicBezTo>
                  <a:cubicBezTo>
                    <a:pt x="5393" y="9506"/>
                    <a:pt x="5909" y="10303"/>
                    <a:pt x="6706" y="10772"/>
                  </a:cubicBezTo>
                  <a:cubicBezTo>
                    <a:pt x="7133" y="11028"/>
                    <a:pt x="7534" y="11142"/>
                    <a:pt x="7909" y="11142"/>
                  </a:cubicBezTo>
                  <a:cubicBezTo>
                    <a:pt x="8770" y="11142"/>
                    <a:pt x="9494" y="10543"/>
                    <a:pt x="10082" y="9694"/>
                  </a:cubicBezTo>
                  <a:cubicBezTo>
                    <a:pt x="11020" y="8334"/>
                    <a:pt x="10785" y="6458"/>
                    <a:pt x="9566" y="5380"/>
                  </a:cubicBezTo>
                  <a:cubicBezTo>
                    <a:pt x="9426" y="5239"/>
                    <a:pt x="9238" y="5098"/>
                    <a:pt x="9097" y="4911"/>
                  </a:cubicBezTo>
                  <a:cubicBezTo>
                    <a:pt x="9894" y="3973"/>
                    <a:pt x="10551" y="2754"/>
                    <a:pt x="10176" y="1488"/>
                  </a:cubicBezTo>
                  <a:cubicBezTo>
                    <a:pt x="9887" y="581"/>
                    <a:pt x="9056" y="1"/>
                    <a:pt x="81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" name="Google Shape;132;p7"/>
            <p:cNvSpPr/>
            <p:nvPr/>
          </p:nvSpPr>
          <p:spPr>
            <a:xfrm>
              <a:off x="1078428" y="2006312"/>
              <a:ext cx="100795" cy="107361"/>
            </a:xfrm>
            <a:custGeom>
              <a:avLst/>
              <a:gdLst/>
              <a:ahLst/>
              <a:cxnLst/>
              <a:rect l="l" t="t" r="r" b="b"/>
              <a:pathLst>
                <a:path w="2932" h="3123" extrusionOk="0">
                  <a:moveTo>
                    <a:pt x="1510" y="0"/>
                  </a:moveTo>
                  <a:cubicBezTo>
                    <a:pt x="1285" y="0"/>
                    <a:pt x="1057" y="57"/>
                    <a:pt x="845" y="180"/>
                  </a:cubicBezTo>
                  <a:cubicBezTo>
                    <a:pt x="657" y="273"/>
                    <a:pt x="517" y="414"/>
                    <a:pt x="423" y="602"/>
                  </a:cubicBezTo>
                  <a:cubicBezTo>
                    <a:pt x="95" y="883"/>
                    <a:pt x="1" y="1352"/>
                    <a:pt x="142" y="1774"/>
                  </a:cubicBezTo>
                  <a:cubicBezTo>
                    <a:pt x="165" y="2676"/>
                    <a:pt x="851" y="3122"/>
                    <a:pt x="1533" y="3122"/>
                  </a:cubicBezTo>
                  <a:cubicBezTo>
                    <a:pt x="2234" y="3122"/>
                    <a:pt x="2932" y="2653"/>
                    <a:pt x="2908" y="1727"/>
                  </a:cubicBezTo>
                  <a:lnTo>
                    <a:pt x="2908" y="1399"/>
                  </a:lnTo>
                  <a:cubicBezTo>
                    <a:pt x="2908" y="577"/>
                    <a:pt x="2228" y="0"/>
                    <a:pt x="15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133" name="Google Shape;133;p7"/>
          <p:cNvSpPr/>
          <p:nvPr/>
        </p:nvSpPr>
        <p:spPr>
          <a:xfrm rot="5400000">
            <a:off x="7204770" y="1122153"/>
            <a:ext cx="81883" cy="63003"/>
          </a:xfrm>
          <a:custGeom>
            <a:avLst/>
            <a:gdLst/>
            <a:ahLst/>
            <a:cxnLst/>
            <a:rect l="l" t="t" r="r" b="b"/>
            <a:pathLst>
              <a:path w="2355" h="1812" extrusionOk="0">
                <a:moveTo>
                  <a:pt x="1159" y="1"/>
                </a:moveTo>
                <a:cubicBezTo>
                  <a:pt x="0" y="1"/>
                  <a:pt x="0" y="1812"/>
                  <a:pt x="1159" y="1812"/>
                </a:cubicBezTo>
                <a:cubicBezTo>
                  <a:pt x="2318" y="1812"/>
                  <a:pt x="2354" y="1"/>
                  <a:pt x="115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4" name="Google Shape;134;p7"/>
          <p:cNvSpPr/>
          <p:nvPr/>
        </p:nvSpPr>
        <p:spPr>
          <a:xfrm rot="-5400000" flipH="1">
            <a:off x="8496078" y="1344176"/>
            <a:ext cx="181395" cy="180143"/>
          </a:xfrm>
          <a:custGeom>
            <a:avLst/>
            <a:gdLst/>
            <a:ahLst/>
            <a:cxnLst/>
            <a:rect l="l" t="t" r="r" b="b"/>
            <a:pathLst>
              <a:path w="5217" h="5181" extrusionOk="0">
                <a:moveTo>
                  <a:pt x="2608" y="1"/>
                </a:moveTo>
                <a:cubicBezTo>
                  <a:pt x="1159" y="1"/>
                  <a:pt x="0" y="1160"/>
                  <a:pt x="0" y="2608"/>
                </a:cubicBezTo>
                <a:cubicBezTo>
                  <a:pt x="0" y="4021"/>
                  <a:pt x="1159" y="5180"/>
                  <a:pt x="2608" y="5180"/>
                </a:cubicBezTo>
                <a:cubicBezTo>
                  <a:pt x="4057" y="5180"/>
                  <a:pt x="5216" y="4021"/>
                  <a:pt x="5216" y="2608"/>
                </a:cubicBezTo>
                <a:cubicBezTo>
                  <a:pt x="5216" y="1160"/>
                  <a:pt x="4057" y="1"/>
                  <a:pt x="260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5" name="Google Shape;135;p7"/>
          <p:cNvSpPr/>
          <p:nvPr/>
        </p:nvSpPr>
        <p:spPr>
          <a:xfrm rot="-5400000" flipH="1">
            <a:off x="7734259" y="1453142"/>
            <a:ext cx="80632" cy="63003"/>
          </a:xfrm>
          <a:custGeom>
            <a:avLst/>
            <a:gdLst/>
            <a:ahLst/>
            <a:cxnLst/>
            <a:rect l="l" t="t" r="r" b="b"/>
            <a:pathLst>
              <a:path w="2319" h="1812" extrusionOk="0">
                <a:moveTo>
                  <a:pt x="1160" y="1"/>
                </a:moveTo>
                <a:cubicBezTo>
                  <a:pt x="1" y="1"/>
                  <a:pt x="1" y="1812"/>
                  <a:pt x="1160" y="1812"/>
                </a:cubicBezTo>
                <a:cubicBezTo>
                  <a:pt x="2319" y="1812"/>
                  <a:pt x="2319" y="1"/>
                  <a:pt x="116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348807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2">
  <p:cSld name="Big Text 2">
    <p:bg>
      <p:bgPr>
        <a:solidFill>
          <a:schemeClr val="dk2"/>
        </a:solidFill>
        <a:effectLst/>
      </p:bgPr>
    </p:bg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0"/>
          <p:cNvSpPr/>
          <p:nvPr/>
        </p:nvSpPr>
        <p:spPr>
          <a:xfrm>
            <a:off x="2646000" y="540000"/>
            <a:ext cx="5778000" cy="4064400"/>
          </a:xfrm>
          <a:prstGeom prst="roundRect">
            <a:avLst>
              <a:gd name="adj" fmla="val 86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68" name="Google Shape;468;p20"/>
          <p:cNvSpPr/>
          <p:nvPr/>
        </p:nvSpPr>
        <p:spPr>
          <a:xfrm>
            <a:off x="-979466" y="3324972"/>
            <a:ext cx="4245400" cy="1996900"/>
          </a:xfrm>
          <a:custGeom>
            <a:avLst/>
            <a:gdLst/>
            <a:ahLst/>
            <a:cxnLst/>
            <a:rect l="l" t="t" r="r" b="b"/>
            <a:pathLst>
              <a:path w="169816" h="79876" extrusionOk="0">
                <a:moveTo>
                  <a:pt x="11108" y="11464"/>
                </a:moveTo>
                <a:cubicBezTo>
                  <a:pt x="15049" y="53"/>
                  <a:pt x="24801" y="-2686"/>
                  <a:pt x="35071" y="2563"/>
                </a:cubicBezTo>
                <a:cubicBezTo>
                  <a:pt x="45341" y="7812"/>
                  <a:pt x="51959" y="36568"/>
                  <a:pt x="72727" y="42958"/>
                </a:cubicBezTo>
                <a:cubicBezTo>
                  <a:pt x="93495" y="49348"/>
                  <a:pt x="146556" y="35313"/>
                  <a:pt x="159679" y="40904"/>
                </a:cubicBezTo>
                <a:cubicBezTo>
                  <a:pt x="172802" y="46496"/>
                  <a:pt x="176172" y="71486"/>
                  <a:pt x="151463" y="76507"/>
                </a:cubicBezTo>
                <a:cubicBezTo>
                  <a:pt x="126754" y="81528"/>
                  <a:pt x="34818" y="81870"/>
                  <a:pt x="11425" y="71029"/>
                </a:cubicBezTo>
                <a:cubicBezTo>
                  <a:pt x="-11967" y="60189"/>
                  <a:pt x="7167" y="22875"/>
                  <a:pt x="11108" y="11464"/>
                </a:cubicBezTo>
                <a:close/>
              </a:path>
            </a:pathLst>
          </a:custGeom>
          <a:solidFill>
            <a:srgbClr val="FFB966"/>
          </a:solidFill>
          <a:ln>
            <a:noFill/>
          </a:ln>
        </p:spPr>
      </p:sp>
      <p:sp>
        <p:nvSpPr>
          <p:cNvPr id="469" name="Google Shape;469;p20"/>
          <p:cNvSpPr txBox="1">
            <a:spLocks noGrp="1"/>
          </p:cNvSpPr>
          <p:nvPr>
            <p:ph type="title"/>
          </p:nvPr>
        </p:nvSpPr>
        <p:spPr>
          <a:xfrm>
            <a:off x="3217919" y="1045600"/>
            <a:ext cx="4731000" cy="9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9pPr>
          </a:lstStyle>
          <a:p>
            <a:endParaRPr/>
          </a:p>
        </p:txBody>
      </p:sp>
      <p:sp>
        <p:nvSpPr>
          <p:cNvPr id="470" name="Google Shape;470;p20"/>
          <p:cNvSpPr txBox="1">
            <a:spLocks noGrp="1"/>
          </p:cNvSpPr>
          <p:nvPr>
            <p:ph type="subTitle" idx="1"/>
          </p:nvPr>
        </p:nvSpPr>
        <p:spPr>
          <a:xfrm>
            <a:off x="4594094" y="2040350"/>
            <a:ext cx="33549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grpSp>
        <p:nvGrpSpPr>
          <p:cNvPr id="471" name="Google Shape;471;p20"/>
          <p:cNvGrpSpPr/>
          <p:nvPr/>
        </p:nvGrpSpPr>
        <p:grpSpPr>
          <a:xfrm>
            <a:off x="-395275" y="2363998"/>
            <a:ext cx="1054053" cy="1841384"/>
            <a:chOff x="-395275" y="2363997"/>
            <a:chExt cx="1054053" cy="1841384"/>
          </a:xfrm>
        </p:grpSpPr>
        <p:sp>
          <p:nvSpPr>
            <p:cNvPr id="472" name="Google Shape;472;p20"/>
            <p:cNvSpPr/>
            <p:nvPr/>
          </p:nvSpPr>
          <p:spPr>
            <a:xfrm>
              <a:off x="-395275" y="2363997"/>
              <a:ext cx="1054053" cy="1841384"/>
            </a:xfrm>
            <a:custGeom>
              <a:avLst/>
              <a:gdLst/>
              <a:ahLst/>
              <a:cxnLst/>
              <a:rect l="l" t="t" r="r" b="b"/>
              <a:pathLst>
                <a:path w="30315" h="52959" extrusionOk="0">
                  <a:moveTo>
                    <a:pt x="16105" y="1"/>
                  </a:moveTo>
                  <a:cubicBezTo>
                    <a:pt x="13642" y="1"/>
                    <a:pt x="12214" y="5088"/>
                    <a:pt x="11591" y="6958"/>
                  </a:cubicBezTo>
                  <a:cubicBezTo>
                    <a:pt x="7244" y="21808"/>
                    <a:pt x="7969" y="38832"/>
                    <a:pt x="0" y="52234"/>
                  </a:cubicBezTo>
                  <a:lnTo>
                    <a:pt x="1811" y="52959"/>
                  </a:lnTo>
                  <a:cubicBezTo>
                    <a:pt x="13040" y="46077"/>
                    <a:pt x="23544" y="30502"/>
                    <a:pt x="28253" y="18186"/>
                  </a:cubicBezTo>
                  <a:cubicBezTo>
                    <a:pt x="30315" y="12687"/>
                    <a:pt x="29333" y="8057"/>
                    <a:pt x="26958" y="8057"/>
                  </a:cubicBezTo>
                  <a:cubicBezTo>
                    <a:pt x="25578" y="8057"/>
                    <a:pt x="23729" y="9619"/>
                    <a:pt x="21733" y="13478"/>
                  </a:cubicBezTo>
                  <a:cubicBezTo>
                    <a:pt x="18473" y="19997"/>
                    <a:pt x="15937" y="27242"/>
                    <a:pt x="11229" y="33037"/>
                  </a:cubicBezTo>
                  <a:cubicBezTo>
                    <a:pt x="12677" y="26155"/>
                    <a:pt x="15937" y="19635"/>
                    <a:pt x="17386" y="12391"/>
                  </a:cubicBezTo>
                  <a:cubicBezTo>
                    <a:pt x="17748" y="10218"/>
                    <a:pt x="20284" y="1887"/>
                    <a:pt x="17386" y="438"/>
                  </a:cubicBezTo>
                  <a:cubicBezTo>
                    <a:pt x="16931" y="135"/>
                    <a:pt x="16504" y="1"/>
                    <a:pt x="16105" y="1"/>
                  </a:cubicBezTo>
                  <a:close/>
                </a:path>
              </a:pathLst>
            </a:custGeom>
            <a:solidFill>
              <a:srgbClr val="FFB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3" name="Google Shape;473;p20"/>
            <p:cNvSpPr/>
            <p:nvPr/>
          </p:nvSpPr>
          <p:spPr>
            <a:xfrm>
              <a:off x="131159" y="2524048"/>
              <a:ext cx="80632" cy="63003"/>
            </a:xfrm>
            <a:custGeom>
              <a:avLst/>
              <a:gdLst/>
              <a:ahLst/>
              <a:cxnLst/>
              <a:rect l="l" t="t" r="r" b="b"/>
              <a:pathLst>
                <a:path w="2319" h="1812" extrusionOk="0">
                  <a:moveTo>
                    <a:pt x="1160" y="0"/>
                  </a:moveTo>
                  <a:cubicBezTo>
                    <a:pt x="1" y="0"/>
                    <a:pt x="1" y="1811"/>
                    <a:pt x="1160" y="1811"/>
                  </a:cubicBezTo>
                  <a:cubicBezTo>
                    <a:pt x="2319" y="1811"/>
                    <a:pt x="2319" y="0"/>
                    <a:pt x="1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4" name="Google Shape;474;p20"/>
            <p:cNvSpPr/>
            <p:nvPr/>
          </p:nvSpPr>
          <p:spPr>
            <a:xfrm>
              <a:off x="55601" y="2750756"/>
              <a:ext cx="80632" cy="63003"/>
            </a:xfrm>
            <a:custGeom>
              <a:avLst/>
              <a:gdLst/>
              <a:ahLst/>
              <a:cxnLst/>
              <a:rect l="l" t="t" r="r" b="b"/>
              <a:pathLst>
                <a:path w="2319" h="1812" extrusionOk="0">
                  <a:moveTo>
                    <a:pt x="1159" y="0"/>
                  </a:moveTo>
                  <a:cubicBezTo>
                    <a:pt x="0" y="0"/>
                    <a:pt x="0" y="1811"/>
                    <a:pt x="1159" y="1811"/>
                  </a:cubicBezTo>
                  <a:cubicBezTo>
                    <a:pt x="2318" y="1811"/>
                    <a:pt x="2318" y="0"/>
                    <a:pt x="11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5" name="Google Shape;475;p20"/>
            <p:cNvSpPr/>
            <p:nvPr/>
          </p:nvSpPr>
          <p:spPr>
            <a:xfrm>
              <a:off x="5218" y="3040433"/>
              <a:ext cx="80632" cy="63003"/>
            </a:xfrm>
            <a:custGeom>
              <a:avLst/>
              <a:gdLst/>
              <a:ahLst/>
              <a:cxnLst/>
              <a:rect l="l" t="t" r="r" b="b"/>
              <a:pathLst>
                <a:path w="2319" h="1812" extrusionOk="0">
                  <a:moveTo>
                    <a:pt x="1159" y="0"/>
                  </a:moveTo>
                  <a:cubicBezTo>
                    <a:pt x="0" y="0"/>
                    <a:pt x="0" y="1811"/>
                    <a:pt x="1159" y="1811"/>
                  </a:cubicBezTo>
                  <a:cubicBezTo>
                    <a:pt x="2319" y="1811"/>
                    <a:pt x="2319" y="0"/>
                    <a:pt x="11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6" name="Google Shape;476;p20"/>
            <p:cNvSpPr/>
            <p:nvPr/>
          </p:nvSpPr>
          <p:spPr>
            <a:xfrm>
              <a:off x="-108136" y="3330076"/>
              <a:ext cx="80632" cy="63038"/>
            </a:xfrm>
            <a:custGeom>
              <a:avLst/>
              <a:gdLst/>
              <a:ahLst/>
              <a:cxnLst/>
              <a:rect l="l" t="t" r="r" b="b"/>
              <a:pathLst>
                <a:path w="2319" h="1813" extrusionOk="0">
                  <a:moveTo>
                    <a:pt x="1160" y="1"/>
                  </a:moveTo>
                  <a:cubicBezTo>
                    <a:pt x="0" y="1"/>
                    <a:pt x="0" y="1812"/>
                    <a:pt x="1160" y="1812"/>
                  </a:cubicBezTo>
                  <a:cubicBezTo>
                    <a:pt x="2319" y="1812"/>
                    <a:pt x="2319" y="1"/>
                    <a:pt x="1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7" name="Google Shape;477;p20"/>
            <p:cNvSpPr/>
            <p:nvPr/>
          </p:nvSpPr>
          <p:spPr>
            <a:xfrm>
              <a:off x="-70340" y="3733108"/>
              <a:ext cx="80632" cy="63003"/>
            </a:xfrm>
            <a:custGeom>
              <a:avLst/>
              <a:gdLst/>
              <a:ahLst/>
              <a:cxnLst/>
              <a:rect l="l" t="t" r="r" b="b"/>
              <a:pathLst>
                <a:path w="2319" h="1812" extrusionOk="0">
                  <a:moveTo>
                    <a:pt x="1159" y="1"/>
                  </a:moveTo>
                  <a:cubicBezTo>
                    <a:pt x="0" y="1"/>
                    <a:pt x="0" y="1812"/>
                    <a:pt x="1159" y="1812"/>
                  </a:cubicBezTo>
                  <a:cubicBezTo>
                    <a:pt x="2318" y="1812"/>
                    <a:pt x="2318" y="1"/>
                    <a:pt x="1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8" name="Google Shape;478;p20"/>
            <p:cNvSpPr/>
            <p:nvPr/>
          </p:nvSpPr>
          <p:spPr>
            <a:xfrm>
              <a:off x="131159" y="3418256"/>
              <a:ext cx="80632" cy="63003"/>
            </a:xfrm>
            <a:custGeom>
              <a:avLst/>
              <a:gdLst/>
              <a:ahLst/>
              <a:cxnLst/>
              <a:rect l="l" t="t" r="r" b="b"/>
              <a:pathLst>
                <a:path w="2319" h="1812" extrusionOk="0">
                  <a:moveTo>
                    <a:pt x="1160" y="0"/>
                  </a:moveTo>
                  <a:cubicBezTo>
                    <a:pt x="1" y="0"/>
                    <a:pt x="1" y="1812"/>
                    <a:pt x="1160" y="1812"/>
                  </a:cubicBezTo>
                  <a:cubicBezTo>
                    <a:pt x="2319" y="1812"/>
                    <a:pt x="2319" y="0"/>
                    <a:pt x="1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9" name="Google Shape;479;p20"/>
            <p:cNvSpPr/>
            <p:nvPr/>
          </p:nvSpPr>
          <p:spPr>
            <a:xfrm>
              <a:off x="320070" y="3279728"/>
              <a:ext cx="80632" cy="63003"/>
            </a:xfrm>
            <a:custGeom>
              <a:avLst/>
              <a:gdLst/>
              <a:ahLst/>
              <a:cxnLst/>
              <a:rect l="l" t="t" r="r" b="b"/>
              <a:pathLst>
                <a:path w="2319" h="1812" extrusionOk="0">
                  <a:moveTo>
                    <a:pt x="1160" y="0"/>
                  </a:moveTo>
                  <a:cubicBezTo>
                    <a:pt x="1" y="0"/>
                    <a:pt x="1" y="1811"/>
                    <a:pt x="1160" y="1811"/>
                  </a:cubicBezTo>
                  <a:cubicBezTo>
                    <a:pt x="2319" y="1811"/>
                    <a:pt x="2319" y="0"/>
                    <a:pt x="1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0" name="Google Shape;480;p20"/>
            <p:cNvSpPr/>
            <p:nvPr/>
          </p:nvSpPr>
          <p:spPr>
            <a:xfrm>
              <a:off x="320070" y="3015224"/>
              <a:ext cx="80632" cy="63003"/>
            </a:xfrm>
            <a:custGeom>
              <a:avLst/>
              <a:gdLst/>
              <a:ahLst/>
              <a:cxnLst/>
              <a:rect l="l" t="t" r="r" b="b"/>
              <a:pathLst>
                <a:path w="2319" h="1812" extrusionOk="0">
                  <a:moveTo>
                    <a:pt x="1160" y="1"/>
                  </a:moveTo>
                  <a:cubicBezTo>
                    <a:pt x="1" y="1"/>
                    <a:pt x="1" y="1812"/>
                    <a:pt x="1160" y="1812"/>
                  </a:cubicBezTo>
                  <a:cubicBezTo>
                    <a:pt x="2319" y="1812"/>
                    <a:pt x="2319" y="1"/>
                    <a:pt x="1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1" name="Google Shape;481;p20"/>
            <p:cNvSpPr/>
            <p:nvPr/>
          </p:nvSpPr>
          <p:spPr>
            <a:xfrm>
              <a:off x="483807" y="2838900"/>
              <a:ext cx="81883" cy="63003"/>
            </a:xfrm>
            <a:custGeom>
              <a:avLst/>
              <a:gdLst/>
              <a:ahLst/>
              <a:cxnLst/>
              <a:rect l="l" t="t" r="r" b="b"/>
              <a:pathLst>
                <a:path w="2355" h="1812" extrusionOk="0">
                  <a:moveTo>
                    <a:pt x="1160" y="1"/>
                  </a:moveTo>
                  <a:cubicBezTo>
                    <a:pt x="0" y="1"/>
                    <a:pt x="0" y="1812"/>
                    <a:pt x="1160" y="1812"/>
                  </a:cubicBezTo>
                  <a:cubicBezTo>
                    <a:pt x="2319" y="1812"/>
                    <a:pt x="2355" y="1"/>
                    <a:pt x="1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482" name="Google Shape;482;p20"/>
          <p:cNvGrpSpPr/>
          <p:nvPr/>
        </p:nvGrpSpPr>
        <p:grpSpPr>
          <a:xfrm>
            <a:off x="274969" y="287880"/>
            <a:ext cx="2396840" cy="1443185"/>
            <a:chOff x="274969" y="287879"/>
            <a:chExt cx="2396840" cy="1443185"/>
          </a:xfrm>
        </p:grpSpPr>
        <p:sp>
          <p:nvSpPr>
            <p:cNvPr id="483" name="Google Shape;483;p20"/>
            <p:cNvSpPr/>
            <p:nvPr/>
          </p:nvSpPr>
          <p:spPr>
            <a:xfrm flipH="1">
              <a:off x="2054515" y="1187595"/>
              <a:ext cx="291392" cy="307832"/>
            </a:xfrm>
            <a:custGeom>
              <a:avLst/>
              <a:gdLst/>
              <a:ahLst/>
              <a:cxnLst/>
              <a:rect l="l" t="t" r="r" b="b"/>
              <a:pathLst>
                <a:path w="9004" h="9512" extrusionOk="0">
                  <a:moveTo>
                    <a:pt x="3157" y="1"/>
                  </a:moveTo>
                  <a:cubicBezTo>
                    <a:pt x="2972" y="1"/>
                    <a:pt x="2783" y="96"/>
                    <a:pt x="2673" y="288"/>
                  </a:cubicBezTo>
                  <a:cubicBezTo>
                    <a:pt x="2392" y="851"/>
                    <a:pt x="2580" y="3570"/>
                    <a:pt x="2673" y="4414"/>
                  </a:cubicBezTo>
                  <a:cubicBezTo>
                    <a:pt x="1970" y="4789"/>
                    <a:pt x="1267" y="5118"/>
                    <a:pt x="563" y="5399"/>
                  </a:cubicBezTo>
                  <a:cubicBezTo>
                    <a:pt x="1" y="5727"/>
                    <a:pt x="94" y="6524"/>
                    <a:pt x="704" y="6665"/>
                  </a:cubicBezTo>
                  <a:cubicBezTo>
                    <a:pt x="1139" y="6723"/>
                    <a:pt x="1591" y="6763"/>
                    <a:pt x="2040" y="6763"/>
                  </a:cubicBezTo>
                  <a:cubicBezTo>
                    <a:pt x="2317" y="6763"/>
                    <a:pt x="2592" y="6748"/>
                    <a:pt x="2861" y="6712"/>
                  </a:cubicBezTo>
                  <a:lnTo>
                    <a:pt x="2861" y="6712"/>
                  </a:lnTo>
                  <a:cubicBezTo>
                    <a:pt x="2861" y="6993"/>
                    <a:pt x="2861" y="7321"/>
                    <a:pt x="2814" y="7603"/>
                  </a:cubicBezTo>
                  <a:cubicBezTo>
                    <a:pt x="2720" y="8400"/>
                    <a:pt x="2673" y="9197"/>
                    <a:pt x="3564" y="9478"/>
                  </a:cubicBezTo>
                  <a:cubicBezTo>
                    <a:pt x="3636" y="9501"/>
                    <a:pt x="3705" y="9511"/>
                    <a:pt x="3771" y="9511"/>
                  </a:cubicBezTo>
                  <a:cubicBezTo>
                    <a:pt x="4393" y="9511"/>
                    <a:pt x="4755" y="8589"/>
                    <a:pt x="4924" y="8165"/>
                  </a:cubicBezTo>
                  <a:cubicBezTo>
                    <a:pt x="5065" y="7790"/>
                    <a:pt x="5205" y="7368"/>
                    <a:pt x="5346" y="6993"/>
                  </a:cubicBezTo>
                  <a:lnTo>
                    <a:pt x="5721" y="7087"/>
                  </a:lnTo>
                  <a:cubicBezTo>
                    <a:pt x="6257" y="7206"/>
                    <a:pt x="7057" y="7457"/>
                    <a:pt x="7761" y="7457"/>
                  </a:cubicBezTo>
                  <a:cubicBezTo>
                    <a:pt x="8167" y="7457"/>
                    <a:pt x="8542" y="7374"/>
                    <a:pt x="8816" y="7134"/>
                  </a:cubicBezTo>
                  <a:cubicBezTo>
                    <a:pt x="9004" y="6899"/>
                    <a:pt x="9004" y="6571"/>
                    <a:pt x="8816" y="6337"/>
                  </a:cubicBezTo>
                  <a:cubicBezTo>
                    <a:pt x="8441" y="5962"/>
                    <a:pt x="8019" y="5633"/>
                    <a:pt x="7550" y="5352"/>
                  </a:cubicBezTo>
                  <a:cubicBezTo>
                    <a:pt x="7128" y="5024"/>
                    <a:pt x="6706" y="4696"/>
                    <a:pt x="6378" y="4274"/>
                  </a:cubicBezTo>
                  <a:cubicBezTo>
                    <a:pt x="6659" y="3570"/>
                    <a:pt x="6987" y="2961"/>
                    <a:pt x="7362" y="2304"/>
                  </a:cubicBezTo>
                  <a:cubicBezTo>
                    <a:pt x="7627" y="1889"/>
                    <a:pt x="7313" y="1534"/>
                    <a:pt x="6937" y="1534"/>
                  </a:cubicBezTo>
                  <a:cubicBezTo>
                    <a:pt x="6845" y="1534"/>
                    <a:pt x="6750" y="1555"/>
                    <a:pt x="6659" y="1601"/>
                  </a:cubicBezTo>
                  <a:cubicBezTo>
                    <a:pt x="6096" y="1835"/>
                    <a:pt x="5581" y="2210"/>
                    <a:pt x="5159" y="2679"/>
                  </a:cubicBezTo>
                  <a:cubicBezTo>
                    <a:pt x="4643" y="1835"/>
                    <a:pt x="4268" y="804"/>
                    <a:pt x="3517" y="147"/>
                  </a:cubicBezTo>
                  <a:cubicBezTo>
                    <a:pt x="3420" y="49"/>
                    <a:pt x="3290" y="1"/>
                    <a:pt x="31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4" name="Google Shape;484;p20"/>
            <p:cNvSpPr/>
            <p:nvPr/>
          </p:nvSpPr>
          <p:spPr>
            <a:xfrm flipH="1">
              <a:off x="2620191" y="287887"/>
              <a:ext cx="51618" cy="42524"/>
            </a:xfrm>
            <a:custGeom>
              <a:avLst/>
              <a:gdLst/>
              <a:ahLst/>
              <a:cxnLst/>
              <a:rect l="l" t="t" r="r" b="b"/>
              <a:pathLst>
                <a:path w="1595" h="1314" extrusionOk="0">
                  <a:moveTo>
                    <a:pt x="797" y="1"/>
                  </a:moveTo>
                  <a:cubicBezTo>
                    <a:pt x="0" y="94"/>
                    <a:pt x="0" y="1220"/>
                    <a:pt x="797" y="1314"/>
                  </a:cubicBezTo>
                  <a:cubicBezTo>
                    <a:pt x="1594" y="1220"/>
                    <a:pt x="1594" y="94"/>
                    <a:pt x="7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5" name="Google Shape;485;p20"/>
            <p:cNvSpPr/>
            <p:nvPr/>
          </p:nvSpPr>
          <p:spPr>
            <a:xfrm flipH="1">
              <a:off x="2298194" y="704283"/>
              <a:ext cx="42524" cy="35696"/>
            </a:xfrm>
            <a:custGeom>
              <a:avLst/>
              <a:gdLst/>
              <a:ahLst/>
              <a:cxnLst/>
              <a:rect l="l" t="t" r="r" b="b"/>
              <a:pathLst>
                <a:path w="1314" h="1103" extrusionOk="0">
                  <a:moveTo>
                    <a:pt x="657" y="0"/>
                  </a:moveTo>
                  <a:cubicBezTo>
                    <a:pt x="235" y="0"/>
                    <a:pt x="0" y="422"/>
                    <a:pt x="188" y="797"/>
                  </a:cubicBezTo>
                  <a:cubicBezTo>
                    <a:pt x="235" y="797"/>
                    <a:pt x="235" y="844"/>
                    <a:pt x="282" y="891"/>
                  </a:cubicBezTo>
                  <a:cubicBezTo>
                    <a:pt x="375" y="1032"/>
                    <a:pt x="516" y="1102"/>
                    <a:pt x="657" y="1102"/>
                  </a:cubicBezTo>
                  <a:cubicBezTo>
                    <a:pt x="797" y="1102"/>
                    <a:pt x="938" y="1032"/>
                    <a:pt x="1032" y="891"/>
                  </a:cubicBezTo>
                  <a:lnTo>
                    <a:pt x="1126" y="797"/>
                  </a:lnTo>
                  <a:cubicBezTo>
                    <a:pt x="1313" y="422"/>
                    <a:pt x="1079" y="0"/>
                    <a:pt x="6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6" name="Google Shape;486;p20"/>
            <p:cNvSpPr/>
            <p:nvPr/>
          </p:nvSpPr>
          <p:spPr>
            <a:xfrm flipH="1">
              <a:off x="2054521" y="287879"/>
              <a:ext cx="51618" cy="42524"/>
            </a:xfrm>
            <a:custGeom>
              <a:avLst/>
              <a:gdLst/>
              <a:ahLst/>
              <a:cxnLst/>
              <a:rect l="l" t="t" r="r" b="b"/>
              <a:pathLst>
                <a:path w="1595" h="1314" extrusionOk="0">
                  <a:moveTo>
                    <a:pt x="798" y="0"/>
                  </a:moveTo>
                  <a:cubicBezTo>
                    <a:pt x="1" y="47"/>
                    <a:pt x="1" y="1219"/>
                    <a:pt x="798" y="1313"/>
                  </a:cubicBezTo>
                  <a:cubicBezTo>
                    <a:pt x="1595" y="1219"/>
                    <a:pt x="1595" y="47"/>
                    <a:pt x="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7" name="Google Shape;487;p20"/>
            <p:cNvSpPr/>
            <p:nvPr/>
          </p:nvSpPr>
          <p:spPr>
            <a:xfrm flipH="1">
              <a:off x="274969" y="330398"/>
              <a:ext cx="1529209" cy="952773"/>
            </a:xfrm>
            <a:custGeom>
              <a:avLst/>
              <a:gdLst/>
              <a:ahLst/>
              <a:cxnLst/>
              <a:rect l="l" t="t" r="r" b="b"/>
              <a:pathLst>
                <a:path w="38123" h="23754" extrusionOk="0">
                  <a:moveTo>
                    <a:pt x="19021" y="1"/>
                  </a:moveTo>
                  <a:cubicBezTo>
                    <a:pt x="18282" y="1"/>
                    <a:pt x="17522" y="219"/>
                    <a:pt x="16787" y="488"/>
                  </a:cubicBezTo>
                  <a:cubicBezTo>
                    <a:pt x="15896" y="910"/>
                    <a:pt x="15146" y="1520"/>
                    <a:pt x="14536" y="2270"/>
                  </a:cubicBezTo>
                  <a:cubicBezTo>
                    <a:pt x="14396" y="2083"/>
                    <a:pt x="14255" y="1895"/>
                    <a:pt x="14067" y="1707"/>
                  </a:cubicBezTo>
                  <a:cubicBezTo>
                    <a:pt x="13184" y="691"/>
                    <a:pt x="12011" y="239"/>
                    <a:pt x="10791" y="239"/>
                  </a:cubicBezTo>
                  <a:cubicBezTo>
                    <a:pt x="9874" y="239"/>
                    <a:pt x="8931" y="494"/>
                    <a:pt x="8065" y="957"/>
                  </a:cubicBezTo>
                  <a:cubicBezTo>
                    <a:pt x="6190" y="1942"/>
                    <a:pt x="5252" y="4146"/>
                    <a:pt x="5862" y="6209"/>
                  </a:cubicBezTo>
                  <a:cubicBezTo>
                    <a:pt x="5909" y="6303"/>
                    <a:pt x="5955" y="6443"/>
                    <a:pt x="6002" y="6537"/>
                  </a:cubicBezTo>
                  <a:cubicBezTo>
                    <a:pt x="3752" y="7475"/>
                    <a:pt x="1454" y="9866"/>
                    <a:pt x="844" y="11554"/>
                  </a:cubicBezTo>
                  <a:cubicBezTo>
                    <a:pt x="0" y="13899"/>
                    <a:pt x="610" y="16900"/>
                    <a:pt x="2861" y="18213"/>
                  </a:cubicBezTo>
                  <a:cubicBezTo>
                    <a:pt x="3589" y="18626"/>
                    <a:pt x="4276" y="18800"/>
                    <a:pt x="4929" y="18800"/>
                  </a:cubicBezTo>
                  <a:cubicBezTo>
                    <a:pt x="5831" y="18800"/>
                    <a:pt x="6667" y="18468"/>
                    <a:pt x="7456" y="17978"/>
                  </a:cubicBezTo>
                  <a:lnTo>
                    <a:pt x="7456" y="17978"/>
                  </a:lnTo>
                  <a:cubicBezTo>
                    <a:pt x="7409" y="20229"/>
                    <a:pt x="8347" y="22386"/>
                    <a:pt x="10738" y="23465"/>
                  </a:cubicBezTo>
                  <a:cubicBezTo>
                    <a:pt x="11212" y="23668"/>
                    <a:pt x="11726" y="23754"/>
                    <a:pt x="12251" y="23754"/>
                  </a:cubicBezTo>
                  <a:cubicBezTo>
                    <a:pt x="13544" y="23754"/>
                    <a:pt x="14909" y="23234"/>
                    <a:pt x="15943" y="22667"/>
                  </a:cubicBezTo>
                  <a:cubicBezTo>
                    <a:pt x="16834" y="22105"/>
                    <a:pt x="17631" y="21355"/>
                    <a:pt x="18288" y="20511"/>
                  </a:cubicBezTo>
                  <a:cubicBezTo>
                    <a:pt x="18288" y="20511"/>
                    <a:pt x="18334" y="20464"/>
                    <a:pt x="18334" y="20417"/>
                  </a:cubicBezTo>
                  <a:cubicBezTo>
                    <a:pt x="18428" y="20511"/>
                    <a:pt x="18475" y="20604"/>
                    <a:pt x="18569" y="20698"/>
                  </a:cubicBezTo>
                  <a:cubicBezTo>
                    <a:pt x="19319" y="21777"/>
                    <a:pt x="20445" y="22527"/>
                    <a:pt x="21711" y="22808"/>
                  </a:cubicBezTo>
                  <a:cubicBezTo>
                    <a:pt x="22042" y="22849"/>
                    <a:pt x="22375" y="22869"/>
                    <a:pt x="22706" y="22869"/>
                  </a:cubicBezTo>
                  <a:cubicBezTo>
                    <a:pt x="24672" y="22869"/>
                    <a:pt x="26603" y="22163"/>
                    <a:pt x="28088" y="20839"/>
                  </a:cubicBezTo>
                  <a:cubicBezTo>
                    <a:pt x="29072" y="19995"/>
                    <a:pt x="30526" y="18916"/>
                    <a:pt x="31042" y="17603"/>
                  </a:cubicBezTo>
                  <a:cubicBezTo>
                    <a:pt x="32683" y="17369"/>
                    <a:pt x="34230" y="16619"/>
                    <a:pt x="35403" y="15493"/>
                  </a:cubicBezTo>
                  <a:cubicBezTo>
                    <a:pt x="37231" y="13665"/>
                    <a:pt x="38122" y="10710"/>
                    <a:pt x="35309" y="9351"/>
                  </a:cubicBezTo>
                  <a:cubicBezTo>
                    <a:pt x="34793" y="9069"/>
                    <a:pt x="34183" y="8741"/>
                    <a:pt x="33480" y="8507"/>
                  </a:cubicBezTo>
                  <a:cubicBezTo>
                    <a:pt x="33996" y="6819"/>
                    <a:pt x="33761" y="4990"/>
                    <a:pt x="32824" y="3536"/>
                  </a:cubicBezTo>
                  <a:cubicBezTo>
                    <a:pt x="32214" y="2552"/>
                    <a:pt x="31417" y="1473"/>
                    <a:pt x="30292" y="1051"/>
                  </a:cubicBezTo>
                  <a:cubicBezTo>
                    <a:pt x="29425" y="710"/>
                    <a:pt x="28496" y="533"/>
                    <a:pt x="27561" y="533"/>
                  </a:cubicBezTo>
                  <a:cubicBezTo>
                    <a:pt x="27080" y="533"/>
                    <a:pt x="26596" y="580"/>
                    <a:pt x="26118" y="676"/>
                  </a:cubicBezTo>
                  <a:cubicBezTo>
                    <a:pt x="24618" y="910"/>
                    <a:pt x="23164" y="1426"/>
                    <a:pt x="21898" y="2317"/>
                  </a:cubicBezTo>
                  <a:cubicBezTo>
                    <a:pt x="21757" y="1661"/>
                    <a:pt x="21429" y="1098"/>
                    <a:pt x="20960" y="676"/>
                  </a:cubicBezTo>
                  <a:cubicBezTo>
                    <a:pt x="20356" y="183"/>
                    <a:pt x="19697" y="1"/>
                    <a:pt x="190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8" name="Google Shape;488;p20"/>
            <p:cNvSpPr/>
            <p:nvPr/>
          </p:nvSpPr>
          <p:spPr>
            <a:xfrm flipH="1">
              <a:off x="513862" y="1495432"/>
              <a:ext cx="222427" cy="235631"/>
            </a:xfrm>
            <a:custGeom>
              <a:avLst/>
              <a:gdLst/>
              <a:ahLst/>
              <a:cxnLst/>
              <a:rect l="l" t="t" r="r" b="b"/>
              <a:pathLst>
                <a:path w="6873" h="7281" extrusionOk="0">
                  <a:moveTo>
                    <a:pt x="3422" y="1"/>
                  </a:moveTo>
                  <a:cubicBezTo>
                    <a:pt x="3232" y="1"/>
                    <a:pt x="3031" y="172"/>
                    <a:pt x="3001" y="381"/>
                  </a:cubicBezTo>
                  <a:cubicBezTo>
                    <a:pt x="2954" y="990"/>
                    <a:pt x="2908" y="1506"/>
                    <a:pt x="2814" y="2069"/>
                  </a:cubicBezTo>
                  <a:cubicBezTo>
                    <a:pt x="2767" y="2256"/>
                    <a:pt x="2720" y="2444"/>
                    <a:pt x="2673" y="2631"/>
                  </a:cubicBezTo>
                  <a:cubicBezTo>
                    <a:pt x="1970" y="2819"/>
                    <a:pt x="1220" y="2960"/>
                    <a:pt x="469" y="3147"/>
                  </a:cubicBezTo>
                  <a:cubicBezTo>
                    <a:pt x="47" y="3241"/>
                    <a:pt x="0" y="3804"/>
                    <a:pt x="376" y="3991"/>
                  </a:cubicBezTo>
                  <a:cubicBezTo>
                    <a:pt x="610" y="4179"/>
                    <a:pt x="891" y="4272"/>
                    <a:pt x="1220" y="4272"/>
                  </a:cubicBezTo>
                  <a:cubicBezTo>
                    <a:pt x="1595" y="4319"/>
                    <a:pt x="1970" y="4460"/>
                    <a:pt x="2298" y="4741"/>
                  </a:cubicBezTo>
                  <a:lnTo>
                    <a:pt x="2298" y="4835"/>
                  </a:lnTo>
                  <a:cubicBezTo>
                    <a:pt x="2110" y="5492"/>
                    <a:pt x="2064" y="6195"/>
                    <a:pt x="2110" y="6898"/>
                  </a:cubicBezTo>
                  <a:cubicBezTo>
                    <a:pt x="2180" y="7141"/>
                    <a:pt x="2402" y="7281"/>
                    <a:pt x="2628" y="7281"/>
                  </a:cubicBezTo>
                  <a:cubicBezTo>
                    <a:pt x="2707" y="7281"/>
                    <a:pt x="2787" y="7263"/>
                    <a:pt x="2861" y="7227"/>
                  </a:cubicBezTo>
                  <a:cubicBezTo>
                    <a:pt x="3423" y="6805"/>
                    <a:pt x="3939" y="6289"/>
                    <a:pt x="4267" y="5679"/>
                  </a:cubicBezTo>
                  <a:cubicBezTo>
                    <a:pt x="4877" y="5961"/>
                    <a:pt x="5533" y="6242"/>
                    <a:pt x="6143" y="6523"/>
                  </a:cubicBezTo>
                  <a:cubicBezTo>
                    <a:pt x="6214" y="6564"/>
                    <a:pt x="6289" y="6582"/>
                    <a:pt x="6363" y="6582"/>
                  </a:cubicBezTo>
                  <a:cubicBezTo>
                    <a:pt x="6630" y="6582"/>
                    <a:pt x="6873" y="6338"/>
                    <a:pt x="6800" y="6007"/>
                  </a:cubicBezTo>
                  <a:cubicBezTo>
                    <a:pt x="6612" y="5257"/>
                    <a:pt x="5955" y="4601"/>
                    <a:pt x="5440" y="3991"/>
                  </a:cubicBezTo>
                  <a:cubicBezTo>
                    <a:pt x="5815" y="3428"/>
                    <a:pt x="6190" y="2913"/>
                    <a:pt x="6565" y="2397"/>
                  </a:cubicBezTo>
                  <a:cubicBezTo>
                    <a:pt x="6706" y="2162"/>
                    <a:pt x="6565" y="1787"/>
                    <a:pt x="6284" y="1740"/>
                  </a:cubicBezTo>
                  <a:cubicBezTo>
                    <a:pt x="6148" y="1688"/>
                    <a:pt x="6012" y="1666"/>
                    <a:pt x="5876" y="1666"/>
                  </a:cubicBezTo>
                  <a:cubicBezTo>
                    <a:pt x="5402" y="1666"/>
                    <a:pt x="4929" y="1933"/>
                    <a:pt x="4455" y="2116"/>
                  </a:cubicBezTo>
                  <a:cubicBezTo>
                    <a:pt x="4221" y="1459"/>
                    <a:pt x="3986" y="803"/>
                    <a:pt x="3705" y="193"/>
                  </a:cubicBezTo>
                  <a:cubicBezTo>
                    <a:pt x="3637" y="57"/>
                    <a:pt x="3531" y="1"/>
                    <a:pt x="34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636736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"/>
          <p:cNvSpPr/>
          <p:nvPr/>
        </p:nvSpPr>
        <p:spPr>
          <a:xfrm>
            <a:off x="720000" y="1061225"/>
            <a:ext cx="5778000" cy="3542700"/>
          </a:xfrm>
          <a:prstGeom prst="roundRect">
            <a:avLst>
              <a:gd name="adj" fmla="val 86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0" name="Google Shape;40;p3"/>
          <p:cNvSpPr/>
          <p:nvPr/>
        </p:nvSpPr>
        <p:spPr>
          <a:xfrm>
            <a:off x="4492952" y="1814833"/>
            <a:ext cx="5571650" cy="3812575"/>
          </a:xfrm>
          <a:custGeom>
            <a:avLst/>
            <a:gdLst/>
            <a:ahLst/>
            <a:cxnLst/>
            <a:rect l="l" t="t" r="r" b="b"/>
            <a:pathLst>
              <a:path w="222866" h="152503" extrusionOk="0">
                <a:moveTo>
                  <a:pt x="206938" y="22943"/>
                </a:moveTo>
                <a:cubicBezTo>
                  <a:pt x="201296" y="250"/>
                  <a:pt x="184370" y="-4138"/>
                  <a:pt x="175343" y="3384"/>
                </a:cubicBezTo>
                <a:cubicBezTo>
                  <a:pt x="166316" y="10906"/>
                  <a:pt x="168949" y="54537"/>
                  <a:pt x="152776" y="68077"/>
                </a:cubicBezTo>
                <a:cubicBezTo>
                  <a:pt x="136603" y="81618"/>
                  <a:pt x="99617" y="80928"/>
                  <a:pt x="78303" y="84627"/>
                </a:cubicBezTo>
                <a:cubicBezTo>
                  <a:pt x="56989" y="88326"/>
                  <a:pt x="37933" y="83812"/>
                  <a:pt x="24894" y="90269"/>
                </a:cubicBezTo>
                <a:cubicBezTo>
                  <a:pt x="11855" y="96726"/>
                  <a:pt x="-1059" y="113777"/>
                  <a:pt x="69" y="123368"/>
                </a:cubicBezTo>
                <a:cubicBezTo>
                  <a:pt x="1197" y="132959"/>
                  <a:pt x="-3190" y="145121"/>
                  <a:pt x="31664" y="147816"/>
                </a:cubicBezTo>
                <a:cubicBezTo>
                  <a:pt x="66518" y="150512"/>
                  <a:pt x="179983" y="160353"/>
                  <a:pt x="209195" y="139541"/>
                </a:cubicBezTo>
                <a:cubicBezTo>
                  <a:pt x="238407" y="118729"/>
                  <a:pt x="212580" y="45636"/>
                  <a:pt x="206938" y="22943"/>
                </a:cubicBezTo>
                <a:close/>
              </a:path>
            </a:pathLst>
          </a:custGeom>
          <a:solidFill>
            <a:srgbClr val="FFB966"/>
          </a:solidFill>
          <a:ln>
            <a:noFill/>
          </a:ln>
        </p:spPr>
      </p:sp>
      <p:sp>
        <p:nvSpPr>
          <p:cNvPr id="41" name="Google Shape;41;p3"/>
          <p:cNvSpPr/>
          <p:nvPr/>
        </p:nvSpPr>
        <p:spPr>
          <a:xfrm rot="-3488925" flipH="1">
            <a:off x="7633708" y="1028523"/>
            <a:ext cx="1348734" cy="1644534"/>
          </a:xfrm>
          <a:custGeom>
            <a:avLst/>
            <a:gdLst/>
            <a:ahLst/>
            <a:cxnLst/>
            <a:rect l="l" t="t" r="r" b="b"/>
            <a:pathLst>
              <a:path w="39231" h="47835" extrusionOk="0">
                <a:moveTo>
                  <a:pt x="10738" y="0"/>
                </a:moveTo>
                <a:cubicBezTo>
                  <a:pt x="8394" y="0"/>
                  <a:pt x="7268" y="3095"/>
                  <a:pt x="7221" y="4924"/>
                </a:cubicBezTo>
                <a:cubicBezTo>
                  <a:pt x="7128" y="8206"/>
                  <a:pt x="7550" y="11770"/>
                  <a:pt x="9191" y="14677"/>
                </a:cubicBezTo>
                <a:cubicBezTo>
                  <a:pt x="8581" y="14114"/>
                  <a:pt x="8019" y="13645"/>
                  <a:pt x="7644" y="13317"/>
                </a:cubicBezTo>
                <a:cubicBezTo>
                  <a:pt x="6566" y="12157"/>
                  <a:pt x="4684" y="10009"/>
                  <a:pt x="2805" y="10009"/>
                </a:cubicBezTo>
                <a:cubicBezTo>
                  <a:pt x="2557" y="10009"/>
                  <a:pt x="2309" y="10047"/>
                  <a:pt x="2064" y="10129"/>
                </a:cubicBezTo>
                <a:cubicBezTo>
                  <a:pt x="0" y="10879"/>
                  <a:pt x="1970" y="14161"/>
                  <a:pt x="2720" y="15099"/>
                </a:cubicBezTo>
                <a:cubicBezTo>
                  <a:pt x="4616" y="17503"/>
                  <a:pt x="7013" y="19133"/>
                  <a:pt x="10136" y="19133"/>
                </a:cubicBezTo>
                <a:cubicBezTo>
                  <a:pt x="10181" y="19133"/>
                  <a:pt x="10225" y="19132"/>
                  <a:pt x="10269" y="19132"/>
                </a:cubicBezTo>
                <a:cubicBezTo>
                  <a:pt x="10504" y="19132"/>
                  <a:pt x="10644" y="18991"/>
                  <a:pt x="10691" y="18803"/>
                </a:cubicBezTo>
                <a:lnTo>
                  <a:pt x="10738" y="18803"/>
                </a:lnTo>
                <a:cubicBezTo>
                  <a:pt x="11348" y="21148"/>
                  <a:pt x="12192" y="23399"/>
                  <a:pt x="13223" y="25602"/>
                </a:cubicBezTo>
                <a:cubicBezTo>
                  <a:pt x="12098" y="24618"/>
                  <a:pt x="10785" y="23868"/>
                  <a:pt x="9378" y="23352"/>
                </a:cubicBezTo>
                <a:cubicBezTo>
                  <a:pt x="8685" y="23130"/>
                  <a:pt x="7811" y="22859"/>
                  <a:pt x="6999" y="22859"/>
                </a:cubicBezTo>
                <a:cubicBezTo>
                  <a:pt x="6439" y="22859"/>
                  <a:pt x="5908" y="22988"/>
                  <a:pt x="5487" y="23352"/>
                </a:cubicBezTo>
                <a:cubicBezTo>
                  <a:pt x="4314" y="24430"/>
                  <a:pt x="5909" y="25931"/>
                  <a:pt x="6846" y="26306"/>
                </a:cubicBezTo>
                <a:cubicBezTo>
                  <a:pt x="7972" y="26681"/>
                  <a:pt x="9097" y="26915"/>
                  <a:pt x="10269" y="27009"/>
                </a:cubicBezTo>
                <a:cubicBezTo>
                  <a:pt x="11113" y="27115"/>
                  <a:pt x="11984" y="27167"/>
                  <a:pt x="12841" y="27167"/>
                </a:cubicBezTo>
                <a:cubicBezTo>
                  <a:pt x="13127" y="27167"/>
                  <a:pt x="13411" y="27162"/>
                  <a:pt x="13692" y="27150"/>
                </a:cubicBezTo>
                <a:lnTo>
                  <a:pt x="14208" y="27478"/>
                </a:lnTo>
                <a:lnTo>
                  <a:pt x="14255" y="27572"/>
                </a:lnTo>
                <a:cubicBezTo>
                  <a:pt x="14255" y="27666"/>
                  <a:pt x="14349" y="27759"/>
                  <a:pt x="14396" y="27853"/>
                </a:cubicBezTo>
                <a:cubicBezTo>
                  <a:pt x="15521" y="29823"/>
                  <a:pt x="16787" y="31698"/>
                  <a:pt x="18194" y="33480"/>
                </a:cubicBezTo>
                <a:lnTo>
                  <a:pt x="18522" y="33902"/>
                </a:lnTo>
                <a:cubicBezTo>
                  <a:pt x="16178" y="32917"/>
                  <a:pt x="14021" y="31839"/>
                  <a:pt x="11442" y="31651"/>
                </a:cubicBezTo>
                <a:cubicBezTo>
                  <a:pt x="11354" y="31643"/>
                  <a:pt x="11265" y="31639"/>
                  <a:pt x="11175" y="31639"/>
                </a:cubicBezTo>
                <a:cubicBezTo>
                  <a:pt x="9725" y="31639"/>
                  <a:pt x="8049" y="32691"/>
                  <a:pt x="8534" y="34324"/>
                </a:cubicBezTo>
                <a:cubicBezTo>
                  <a:pt x="8956" y="35918"/>
                  <a:pt x="11113" y="36715"/>
                  <a:pt x="12520" y="36903"/>
                </a:cubicBezTo>
                <a:cubicBezTo>
                  <a:pt x="13012" y="36948"/>
                  <a:pt x="13505" y="36970"/>
                  <a:pt x="13995" y="36970"/>
                </a:cubicBezTo>
                <a:cubicBezTo>
                  <a:pt x="16075" y="36970"/>
                  <a:pt x="18126" y="36565"/>
                  <a:pt x="20023" y="35731"/>
                </a:cubicBezTo>
                <a:cubicBezTo>
                  <a:pt x="20069" y="35918"/>
                  <a:pt x="20116" y="36153"/>
                  <a:pt x="20163" y="36340"/>
                </a:cubicBezTo>
                <a:cubicBezTo>
                  <a:pt x="20231" y="36543"/>
                  <a:pt x="20420" y="36697"/>
                  <a:pt x="20626" y="36697"/>
                </a:cubicBezTo>
                <a:cubicBezTo>
                  <a:pt x="20706" y="36697"/>
                  <a:pt x="20788" y="36674"/>
                  <a:pt x="20867" y="36622"/>
                </a:cubicBezTo>
                <a:cubicBezTo>
                  <a:pt x="22836" y="38826"/>
                  <a:pt x="24946" y="40842"/>
                  <a:pt x="27197" y="42717"/>
                </a:cubicBezTo>
                <a:lnTo>
                  <a:pt x="27337" y="42811"/>
                </a:lnTo>
                <a:cubicBezTo>
                  <a:pt x="24847" y="42100"/>
                  <a:pt x="22483" y="41304"/>
                  <a:pt x="19885" y="41304"/>
                </a:cubicBezTo>
                <a:cubicBezTo>
                  <a:pt x="19744" y="41304"/>
                  <a:pt x="19602" y="41306"/>
                  <a:pt x="19460" y="41311"/>
                </a:cubicBezTo>
                <a:cubicBezTo>
                  <a:pt x="18522" y="41358"/>
                  <a:pt x="16131" y="42014"/>
                  <a:pt x="16553" y="43421"/>
                </a:cubicBezTo>
                <a:cubicBezTo>
                  <a:pt x="16975" y="45062"/>
                  <a:pt x="19413" y="45343"/>
                  <a:pt x="20820" y="45437"/>
                </a:cubicBezTo>
                <a:cubicBezTo>
                  <a:pt x="21046" y="45454"/>
                  <a:pt x="21275" y="45461"/>
                  <a:pt x="21507" y="45461"/>
                </a:cubicBezTo>
                <a:cubicBezTo>
                  <a:pt x="23920" y="45461"/>
                  <a:pt x="26613" y="44617"/>
                  <a:pt x="28838" y="43890"/>
                </a:cubicBezTo>
                <a:cubicBezTo>
                  <a:pt x="31886" y="46000"/>
                  <a:pt x="35168" y="47125"/>
                  <a:pt x="38966" y="47829"/>
                </a:cubicBezTo>
                <a:cubicBezTo>
                  <a:pt x="38979" y="47833"/>
                  <a:pt x="38991" y="47835"/>
                  <a:pt x="39003" y="47835"/>
                </a:cubicBezTo>
                <a:cubicBezTo>
                  <a:pt x="39129" y="47835"/>
                  <a:pt x="39231" y="47628"/>
                  <a:pt x="39060" y="47500"/>
                </a:cubicBezTo>
                <a:cubicBezTo>
                  <a:pt x="35684" y="45859"/>
                  <a:pt x="32308" y="44640"/>
                  <a:pt x="29307" y="42436"/>
                </a:cubicBezTo>
                <a:cubicBezTo>
                  <a:pt x="29494" y="42061"/>
                  <a:pt x="29682" y="41639"/>
                  <a:pt x="29776" y="41217"/>
                </a:cubicBezTo>
                <a:cubicBezTo>
                  <a:pt x="29963" y="40326"/>
                  <a:pt x="30010" y="39435"/>
                  <a:pt x="30151" y="38591"/>
                </a:cubicBezTo>
                <a:cubicBezTo>
                  <a:pt x="30479" y="37138"/>
                  <a:pt x="30667" y="35684"/>
                  <a:pt x="30714" y="34230"/>
                </a:cubicBezTo>
                <a:cubicBezTo>
                  <a:pt x="30753" y="33243"/>
                  <a:pt x="30527" y="31391"/>
                  <a:pt x="29390" y="31391"/>
                </a:cubicBezTo>
                <a:cubicBezTo>
                  <a:pt x="29177" y="31391"/>
                  <a:pt x="28932" y="31456"/>
                  <a:pt x="28650" y="31604"/>
                </a:cubicBezTo>
                <a:cubicBezTo>
                  <a:pt x="27431" y="32261"/>
                  <a:pt x="27103" y="34793"/>
                  <a:pt x="26869" y="36012"/>
                </a:cubicBezTo>
                <a:cubicBezTo>
                  <a:pt x="26540" y="37466"/>
                  <a:pt x="26540" y="38919"/>
                  <a:pt x="26822" y="40373"/>
                </a:cubicBezTo>
                <a:cubicBezTo>
                  <a:pt x="25274" y="38966"/>
                  <a:pt x="23868" y="37466"/>
                  <a:pt x="22414" y="35965"/>
                </a:cubicBezTo>
                <a:cubicBezTo>
                  <a:pt x="22883" y="35543"/>
                  <a:pt x="23211" y="34934"/>
                  <a:pt x="23305" y="34324"/>
                </a:cubicBezTo>
                <a:cubicBezTo>
                  <a:pt x="23633" y="33058"/>
                  <a:pt x="24149" y="31886"/>
                  <a:pt x="24477" y="30573"/>
                </a:cubicBezTo>
                <a:cubicBezTo>
                  <a:pt x="24805" y="29213"/>
                  <a:pt x="24993" y="26400"/>
                  <a:pt x="23258" y="25790"/>
                </a:cubicBezTo>
                <a:cubicBezTo>
                  <a:pt x="23146" y="25751"/>
                  <a:pt x="23036" y="25734"/>
                  <a:pt x="22928" y="25734"/>
                </a:cubicBezTo>
                <a:cubicBezTo>
                  <a:pt x="21726" y="25734"/>
                  <a:pt x="20789" y="27970"/>
                  <a:pt x="20445" y="28744"/>
                </a:cubicBezTo>
                <a:cubicBezTo>
                  <a:pt x="19882" y="30057"/>
                  <a:pt x="19647" y="31511"/>
                  <a:pt x="19694" y="33011"/>
                </a:cubicBezTo>
                <a:cubicBezTo>
                  <a:pt x="18194" y="31323"/>
                  <a:pt x="16834" y="29494"/>
                  <a:pt x="15662" y="27525"/>
                </a:cubicBezTo>
                <a:cubicBezTo>
                  <a:pt x="17022" y="26869"/>
                  <a:pt x="17772" y="25227"/>
                  <a:pt x="18522" y="23914"/>
                </a:cubicBezTo>
                <a:cubicBezTo>
                  <a:pt x="19319" y="22602"/>
                  <a:pt x="20585" y="20445"/>
                  <a:pt x="20304" y="18850"/>
                </a:cubicBezTo>
                <a:cubicBezTo>
                  <a:pt x="20160" y="18114"/>
                  <a:pt x="19841" y="17848"/>
                  <a:pt x="19454" y="17848"/>
                </a:cubicBezTo>
                <a:cubicBezTo>
                  <a:pt x="18706" y="17848"/>
                  <a:pt x="17703" y="18841"/>
                  <a:pt x="17209" y="19366"/>
                </a:cubicBezTo>
                <a:cubicBezTo>
                  <a:pt x="15568" y="21054"/>
                  <a:pt x="14630" y="23305"/>
                  <a:pt x="14583" y="25696"/>
                </a:cubicBezTo>
                <a:cubicBezTo>
                  <a:pt x="13411" y="23492"/>
                  <a:pt x="12473" y="21148"/>
                  <a:pt x="11770" y="18803"/>
                </a:cubicBezTo>
                <a:lnTo>
                  <a:pt x="11911" y="18803"/>
                </a:lnTo>
                <a:cubicBezTo>
                  <a:pt x="13927" y="18803"/>
                  <a:pt x="15427" y="15802"/>
                  <a:pt x="16412" y="14349"/>
                </a:cubicBezTo>
                <a:cubicBezTo>
                  <a:pt x="17256" y="13083"/>
                  <a:pt x="18757" y="10644"/>
                  <a:pt x="17256" y="9191"/>
                </a:cubicBezTo>
                <a:cubicBezTo>
                  <a:pt x="16985" y="8920"/>
                  <a:pt x="16692" y="8809"/>
                  <a:pt x="16390" y="8809"/>
                </a:cubicBezTo>
                <a:cubicBezTo>
                  <a:pt x="15331" y="8809"/>
                  <a:pt x="14172" y="10175"/>
                  <a:pt x="13552" y="10832"/>
                </a:cubicBezTo>
                <a:cubicBezTo>
                  <a:pt x="12286" y="12333"/>
                  <a:pt x="11395" y="14208"/>
                  <a:pt x="11113" y="16178"/>
                </a:cubicBezTo>
                <a:cubicBezTo>
                  <a:pt x="10973" y="15521"/>
                  <a:pt x="10879" y="14865"/>
                  <a:pt x="10738" y="14208"/>
                </a:cubicBezTo>
                <a:cubicBezTo>
                  <a:pt x="11770" y="10269"/>
                  <a:pt x="14021" y="0"/>
                  <a:pt x="10738" y="0"/>
                </a:cubicBezTo>
                <a:close/>
              </a:path>
            </a:pathLst>
          </a:custGeom>
          <a:solidFill>
            <a:srgbClr val="FFB96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2" name="Google Shape;42;p3"/>
          <p:cNvSpPr txBox="1">
            <a:spLocks noGrp="1"/>
          </p:cNvSpPr>
          <p:nvPr>
            <p:ph type="title"/>
          </p:nvPr>
        </p:nvSpPr>
        <p:spPr>
          <a:xfrm>
            <a:off x="1175100" y="3117403"/>
            <a:ext cx="4203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1175100" y="3828825"/>
            <a:ext cx="3578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50"/>
            </a:lvl9pPr>
          </a:lstStyle>
          <a:p>
            <a:endParaRPr/>
          </a:p>
        </p:txBody>
      </p:sp>
      <p:grpSp>
        <p:nvGrpSpPr>
          <p:cNvPr id="44" name="Google Shape;44;p3"/>
          <p:cNvGrpSpPr/>
          <p:nvPr/>
        </p:nvGrpSpPr>
        <p:grpSpPr>
          <a:xfrm rot="5400000">
            <a:off x="7182201" y="-302786"/>
            <a:ext cx="456950" cy="1685575"/>
            <a:chOff x="359950" y="1805163"/>
            <a:chExt cx="456950" cy="1685575"/>
          </a:xfrm>
        </p:grpSpPr>
        <p:sp>
          <p:nvSpPr>
            <p:cNvPr id="45" name="Google Shape;45;p3"/>
            <p:cNvSpPr/>
            <p:nvPr/>
          </p:nvSpPr>
          <p:spPr>
            <a:xfrm rot="5400000">
              <a:off x="675288" y="3349125"/>
              <a:ext cx="152775" cy="130450"/>
            </a:xfrm>
            <a:custGeom>
              <a:avLst/>
              <a:gdLst/>
              <a:ahLst/>
              <a:cxnLst/>
              <a:rect l="l" t="t" r="r" b="b"/>
              <a:pathLst>
                <a:path w="6111" h="5218" extrusionOk="0">
                  <a:moveTo>
                    <a:pt x="3542" y="1"/>
                  </a:moveTo>
                  <a:cubicBezTo>
                    <a:pt x="3521" y="1"/>
                    <a:pt x="3499" y="1"/>
                    <a:pt x="3478" y="2"/>
                  </a:cubicBezTo>
                  <a:cubicBezTo>
                    <a:pt x="1160" y="2"/>
                    <a:pt x="1" y="2827"/>
                    <a:pt x="1631" y="4457"/>
                  </a:cubicBezTo>
                  <a:cubicBezTo>
                    <a:pt x="2167" y="4981"/>
                    <a:pt x="2823" y="5217"/>
                    <a:pt x="3465" y="5217"/>
                  </a:cubicBezTo>
                  <a:cubicBezTo>
                    <a:pt x="4819" y="5217"/>
                    <a:pt x="6110" y="4170"/>
                    <a:pt x="6086" y="2573"/>
                  </a:cubicBezTo>
                  <a:cubicBezTo>
                    <a:pt x="6086" y="1182"/>
                    <a:pt x="4961" y="1"/>
                    <a:pt x="3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" name="Google Shape;46;p3"/>
            <p:cNvSpPr/>
            <p:nvPr/>
          </p:nvSpPr>
          <p:spPr>
            <a:xfrm rot="5400000">
              <a:off x="354600" y="2850988"/>
              <a:ext cx="76075" cy="65375"/>
            </a:xfrm>
            <a:custGeom>
              <a:avLst/>
              <a:gdLst/>
              <a:ahLst/>
              <a:cxnLst/>
              <a:rect l="l" t="t" r="r" b="b"/>
              <a:pathLst>
                <a:path w="3043" h="2615" extrusionOk="0">
                  <a:moveTo>
                    <a:pt x="1739" y="1"/>
                  </a:moveTo>
                  <a:cubicBezTo>
                    <a:pt x="580" y="1"/>
                    <a:pt x="0" y="1413"/>
                    <a:pt x="833" y="2247"/>
                  </a:cubicBezTo>
                  <a:cubicBezTo>
                    <a:pt x="1099" y="2501"/>
                    <a:pt x="1420" y="2615"/>
                    <a:pt x="1734" y="2615"/>
                  </a:cubicBezTo>
                  <a:cubicBezTo>
                    <a:pt x="2404" y="2615"/>
                    <a:pt x="3043" y="2094"/>
                    <a:pt x="3043" y="1305"/>
                  </a:cubicBezTo>
                  <a:cubicBezTo>
                    <a:pt x="3043" y="580"/>
                    <a:pt x="2463" y="1"/>
                    <a:pt x="17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" name="Google Shape;47;p3"/>
            <p:cNvSpPr/>
            <p:nvPr/>
          </p:nvSpPr>
          <p:spPr>
            <a:xfrm rot="5400000">
              <a:off x="681500" y="2291325"/>
              <a:ext cx="77000" cy="65375"/>
            </a:xfrm>
            <a:custGeom>
              <a:avLst/>
              <a:gdLst/>
              <a:ahLst/>
              <a:cxnLst/>
              <a:rect l="l" t="t" r="r" b="b"/>
              <a:pathLst>
                <a:path w="3080" h="2615" extrusionOk="0">
                  <a:moveTo>
                    <a:pt x="1776" y="1"/>
                  </a:moveTo>
                  <a:cubicBezTo>
                    <a:pt x="580" y="1"/>
                    <a:pt x="1" y="1413"/>
                    <a:pt x="834" y="2247"/>
                  </a:cubicBezTo>
                  <a:cubicBezTo>
                    <a:pt x="1100" y="2501"/>
                    <a:pt x="1424" y="2615"/>
                    <a:pt x="1743" y="2615"/>
                  </a:cubicBezTo>
                  <a:cubicBezTo>
                    <a:pt x="2424" y="2615"/>
                    <a:pt x="3080" y="2094"/>
                    <a:pt x="3080" y="1305"/>
                  </a:cubicBezTo>
                  <a:cubicBezTo>
                    <a:pt x="3080" y="580"/>
                    <a:pt x="2464" y="1"/>
                    <a:pt x="1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" name="Google Shape;48;p3"/>
            <p:cNvSpPr/>
            <p:nvPr/>
          </p:nvSpPr>
          <p:spPr>
            <a:xfrm rot="5400000">
              <a:off x="382825" y="1814313"/>
              <a:ext cx="126800" cy="108500"/>
            </a:xfrm>
            <a:custGeom>
              <a:avLst/>
              <a:gdLst/>
              <a:ahLst/>
              <a:cxnLst/>
              <a:rect l="l" t="t" r="r" b="b"/>
              <a:pathLst>
                <a:path w="5072" h="4340" extrusionOk="0">
                  <a:moveTo>
                    <a:pt x="2898" y="0"/>
                  </a:moveTo>
                  <a:cubicBezTo>
                    <a:pt x="979" y="0"/>
                    <a:pt x="1" y="2355"/>
                    <a:pt x="1377" y="3695"/>
                  </a:cubicBezTo>
                  <a:cubicBezTo>
                    <a:pt x="1823" y="4141"/>
                    <a:pt x="2367" y="4340"/>
                    <a:pt x="2900" y="4340"/>
                  </a:cubicBezTo>
                  <a:cubicBezTo>
                    <a:pt x="4012" y="4340"/>
                    <a:pt x="5072" y="3472"/>
                    <a:pt x="5072" y="2174"/>
                  </a:cubicBezTo>
                  <a:cubicBezTo>
                    <a:pt x="5036" y="978"/>
                    <a:pt x="4094" y="0"/>
                    <a:pt x="28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49" name="Google Shape;49;p3"/>
          <p:cNvGrpSpPr/>
          <p:nvPr/>
        </p:nvGrpSpPr>
        <p:grpSpPr>
          <a:xfrm rot="-179195">
            <a:off x="4225124" y="313959"/>
            <a:ext cx="1286866" cy="452081"/>
            <a:chOff x="1384889" y="287879"/>
            <a:chExt cx="1286920" cy="452100"/>
          </a:xfrm>
        </p:grpSpPr>
        <p:sp>
          <p:nvSpPr>
            <p:cNvPr id="50" name="Google Shape;50;p3"/>
            <p:cNvSpPr/>
            <p:nvPr/>
          </p:nvSpPr>
          <p:spPr>
            <a:xfrm flipH="1">
              <a:off x="2620191" y="287887"/>
              <a:ext cx="51618" cy="42524"/>
            </a:xfrm>
            <a:custGeom>
              <a:avLst/>
              <a:gdLst/>
              <a:ahLst/>
              <a:cxnLst/>
              <a:rect l="l" t="t" r="r" b="b"/>
              <a:pathLst>
                <a:path w="1595" h="1314" extrusionOk="0">
                  <a:moveTo>
                    <a:pt x="797" y="1"/>
                  </a:moveTo>
                  <a:cubicBezTo>
                    <a:pt x="0" y="94"/>
                    <a:pt x="0" y="1220"/>
                    <a:pt x="797" y="1314"/>
                  </a:cubicBezTo>
                  <a:cubicBezTo>
                    <a:pt x="1594" y="1220"/>
                    <a:pt x="1594" y="94"/>
                    <a:pt x="7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" name="Google Shape;51;p3"/>
            <p:cNvSpPr/>
            <p:nvPr/>
          </p:nvSpPr>
          <p:spPr>
            <a:xfrm flipH="1">
              <a:off x="2298194" y="704283"/>
              <a:ext cx="42524" cy="35696"/>
            </a:xfrm>
            <a:custGeom>
              <a:avLst/>
              <a:gdLst/>
              <a:ahLst/>
              <a:cxnLst/>
              <a:rect l="l" t="t" r="r" b="b"/>
              <a:pathLst>
                <a:path w="1314" h="1103" extrusionOk="0">
                  <a:moveTo>
                    <a:pt x="657" y="0"/>
                  </a:moveTo>
                  <a:cubicBezTo>
                    <a:pt x="235" y="0"/>
                    <a:pt x="0" y="422"/>
                    <a:pt x="188" y="797"/>
                  </a:cubicBezTo>
                  <a:cubicBezTo>
                    <a:pt x="235" y="797"/>
                    <a:pt x="235" y="844"/>
                    <a:pt x="282" y="891"/>
                  </a:cubicBezTo>
                  <a:cubicBezTo>
                    <a:pt x="375" y="1032"/>
                    <a:pt x="516" y="1102"/>
                    <a:pt x="657" y="1102"/>
                  </a:cubicBezTo>
                  <a:cubicBezTo>
                    <a:pt x="797" y="1102"/>
                    <a:pt x="938" y="1032"/>
                    <a:pt x="1032" y="891"/>
                  </a:cubicBezTo>
                  <a:lnTo>
                    <a:pt x="1126" y="797"/>
                  </a:lnTo>
                  <a:cubicBezTo>
                    <a:pt x="1313" y="422"/>
                    <a:pt x="1079" y="0"/>
                    <a:pt x="6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" name="Google Shape;52;p3"/>
            <p:cNvSpPr/>
            <p:nvPr/>
          </p:nvSpPr>
          <p:spPr>
            <a:xfrm flipH="1">
              <a:off x="2054521" y="287879"/>
              <a:ext cx="51618" cy="42524"/>
            </a:xfrm>
            <a:custGeom>
              <a:avLst/>
              <a:gdLst/>
              <a:ahLst/>
              <a:cxnLst/>
              <a:rect l="l" t="t" r="r" b="b"/>
              <a:pathLst>
                <a:path w="1595" h="1314" extrusionOk="0">
                  <a:moveTo>
                    <a:pt x="798" y="0"/>
                  </a:moveTo>
                  <a:cubicBezTo>
                    <a:pt x="1" y="47"/>
                    <a:pt x="1" y="1219"/>
                    <a:pt x="798" y="1313"/>
                  </a:cubicBezTo>
                  <a:cubicBezTo>
                    <a:pt x="1595" y="1219"/>
                    <a:pt x="1595" y="47"/>
                    <a:pt x="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" name="Google Shape;53;p3"/>
            <p:cNvSpPr/>
            <p:nvPr/>
          </p:nvSpPr>
          <p:spPr>
            <a:xfrm flipH="1">
              <a:off x="1384889" y="436545"/>
              <a:ext cx="222427" cy="235631"/>
            </a:xfrm>
            <a:custGeom>
              <a:avLst/>
              <a:gdLst/>
              <a:ahLst/>
              <a:cxnLst/>
              <a:rect l="l" t="t" r="r" b="b"/>
              <a:pathLst>
                <a:path w="6873" h="7281" extrusionOk="0">
                  <a:moveTo>
                    <a:pt x="3422" y="1"/>
                  </a:moveTo>
                  <a:cubicBezTo>
                    <a:pt x="3232" y="1"/>
                    <a:pt x="3031" y="172"/>
                    <a:pt x="3001" y="381"/>
                  </a:cubicBezTo>
                  <a:cubicBezTo>
                    <a:pt x="2954" y="990"/>
                    <a:pt x="2908" y="1506"/>
                    <a:pt x="2814" y="2069"/>
                  </a:cubicBezTo>
                  <a:cubicBezTo>
                    <a:pt x="2767" y="2256"/>
                    <a:pt x="2720" y="2444"/>
                    <a:pt x="2673" y="2631"/>
                  </a:cubicBezTo>
                  <a:cubicBezTo>
                    <a:pt x="1970" y="2819"/>
                    <a:pt x="1220" y="2960"/>
                    <a:pt x="469" y="3147"/>
                  </a:cubicBezTo>
                  <a:cubicBezTo>
                    <a:pt x="47" y="3241"/>
                    <a:pt x="0" y="3804"/>
                    <a:pt x="376" y="3991"/>
                  </a:cubicBezTo>
                  <a:cubicBezTo>
                    <a:pt x="610" y="4179"/>
                    <a:pt x="891" y="4272"/>
                    <a:pt x="1220" y="4272"/>
                  </a:cubicBezTo>
                  <a:cubicBezTo>
                    <a:pt x="1595" y="4319"/>
                    <a:pt x="1970" y="4460"/>
                    <a:pt x="2298" y="4741"/>
                  </a:cubicBezTo>
                  <a:lnTo>
                    <a:pt x="2298" y="4835"/>
                  </a:lnTo>
                  <a:cubicBezTo>
                    <a:pt x="2110" y="5492"/>
                    <a:pt x="2064" y="6195"/>
                    <a:pt x="2110" y="6898"/>
                  </a:cubicBezTo>
                  <a:cubicBezTo>
                    <a:pt x="2180" y="7141"/>
                    <a:pt x="2402" y="7281"/>
                    <a:pt x="2628" y="7281"/>
                  </a:cubicBezTo>
                  <a:cubicBezTo>
                    <a:pt x="2707" y="7281"/>
                    <a:pt x="2787" y="7263"/>
                    <a:pt x="2861" y="7227"/>
                  </a:cubicBezTo>
                  <a:cubicBezTo>
                    <a:pt x="3423" y="6805"/>
                    <a:pt x="3939" y="6289"/>
                    <a:pt x="4267" y="5679"/>
                  </a:cubicBezTo>
                  <a:cubicBezTo>
                    <a:pt x="4877" y="5961"/>
                    <a:pt x="5533" y="6242"/>
                    <a:pt x="6143" y="6523"/>
                  </a:cubicBezTo>
                  <a:cubicBezTo>
                    <a:pt x="6214" y="6564"/>
                    <a:pt x="6289" y="6582"/>
                    <a:pt x="6363" y="6582"/>
                  </a:cubicBezTo>
                  <a:cubicBezTo>
                    <a:pt x="6630" y="6582"/>
                    <a:pt x="6873" y="6338"/>
                    <a:pt x="6800" y="6007"/>
                  </a:cubicBezTo>
                  <a:cubicBezTo>
                    <a:pt x="6612" y="5257"/>
                    <a:pt x="5955" y="4601"/>
                    <a:pt x="5440" y="3991"/>
                  </a:cubicBezTo>
                  <a:cubicBezTo>
                    <a:pt x="5815" y="3428"/>
                    <a:pt x="6190" y="2913"/>
                    <a:pt x="6565" y="2397"/>
                  </a:cubicBezTo>
                  <a:cubicBezTo>
                    <a:pt x="6706" y="2162"/>
                    <a:pt x="6565" y="1787"/>
                    <a:pt x="6284" y="1740"/>
                  </a:cubicBezTo>
                  <a:cubicBezTo>
                    <a:pt x="6148" y="1688"/>
                    <a:pt x="6012" y="1666"/>
                    <a:pt x="5876" y="1666"/>
                  </a:cubicBezTo>
                  <a:cubicBezTo>
                    <a:pt x="5402" y="1666"/>
                    <a:pt x="4929" y="1933"/>
                    <a:pt x="4455" y="2116"/>
                  </a:cubicBezTo>
                  <a:cubicBezTo>
                    <a:pt x="4221" y="1459"/>
                    <a:pt x="3986" y="803"/>
                    <a:pt x="3705" y="193"/>
                  </a:cubicBezTo>
                  <a:cubicBezTo>
                    <a:pt x="3637" y="57"/>
                    <a:pt x="3531" y="1"/>
                    <a:pt x="34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54" name="Google Shape;54;p3"/>
          <p:cNvSpPr/>
          <p:nvPr/>
        </p:nvSpPr>
        <p:spPr>
          <a:xfrm>
            <a:off x="5899709" y="232170"/>
            <a:ext cx="291392" cy="307832"/>
          </a:xfrm>
          <a:custGeom>
            <a:avLst/>
            <a:gdLst/>
            <a:ahLst/>
            <a:cxnLst/>
            <a:rect l="l" t="t" r="r" b="b"/>
            <a:pathLst>
              <a:path w="9004" h="9512" extrusionOk="0">
                <a:moveTo>
                  <a:pt x="3157" y="1"/>
                </a:moveTo>
                <a:cubicBezTo>
                  <a:pt x="2972" y="1"/>
                  <a:pt x="2783" y="96"/>
                  <a:pt x="2673" y="288"/>
                </a:cubicBezTo>
                <a:cubicBezTo>
                  <a:pt x="2392" y="851"/>
                  <a:pt x="2580" y="3570"/>
                  <a:pt x="2673" y="4414"/>
                </a:cubicBezTo>
                <a:cubicBezTo>
                  <a:pt x="1970" y="4789"/>
                  <a:pt x="1267" y="5118"/>
                  <a:pt x="563" y="5399"/>
                </a:cubicBezTo>
                <a:cubicBezTo>
                  <a:pt x="1" y="5727"/>
                  <a:pt x="94" y="6524"/>
                  <a:pt x="704" y="6665"/>
                </a:cubicBezTo>
                <a:cubicBezTo>
                  <a:pt x="1139" y="6723"/>
                  <a:pt x="1591" y="6763"/>
                  <a:pt x="2040" y="6763"/>
                </a:cubicBezTo>
                <a:cubicBezTo>
                  <a:pt x="2317" y="6763"/>
                  <a:pt x="2592" y="6748"/>
                  <a:pt x="2861" y="6712"/>
                </a:cubicBezTo>
                <a:lnTo>
                  <a:pt x="2861" y="6712"/>
                </a:lnTo>
                <a:cubicBezTo>
                  <a:pt x="2861" y="6993"/>
                  <a:pt x="2861" y="7321"/>
                  <a:pt x="2814" y="7603"/>
                </a:cubicBezTo>
                <a:cubicBezTo>
                  <a:pt x="2720" y="8400"/>
                  <a:pt x="2673" y="9197"/>
                  <a:pt x="3564" y="9478"/>
                </a:cubicBezTo>
                <a:cubicBezTo>
                  <a:pt x="3636" y="9501"/>
                  <a:pt x="3705" y="9511"/>
                  <a:pt x="3771" y="9511"/>
                </a:cubicBezTo>
                <a:cubicBezTo>
                  <a:pt x="4393" y="9511"/>
                  <a:pt x="4755" y="8589"/>
                  <a:pt x="4924" y="8165"/>
                </a:cubicBezTo>
                <a:cubicBezTo>
                  <a:pt x="5065" y="7790"/>
                  <a:pt x="5205" y="7368"/>
                  <a:pt x="5346" y="6993"/>
                </a:cubicBezTo>
                <a:lnTo>
                  <a:pt x="5721" y="7087"/>
                </a:lnTo>
                <a:cubicBezTo>
                  <a:pt x="6257" y="7206"/>
                  <a:pt x="7057" y="7457"/>
                  <a:pt x="7761" y="7457"/>
                </a:cubicBezTo>
                <a:cubicBezTo>
                  <a:pt x="8167" y="7457"/>
                  <a:pt x="8542" y="7374"/>
                  <a:pt x="8816" y="7134"/>
                </a:cubicBezTo>
                <a:cubicBezTo>
                  <a:pt x="9004" y="6899"/>
                  <a:pt x="9004" y="6571"/>
                  <a:pt x="8816" y="6337"/>
                </a:cubicBezTo>
                <a:cubicBezTo>
                  <a:pt x="8441" y="5962"/>
                  <a:pt x="8019" y="5633"/>
                  <a:pt x="7550" y="5352"/>
                </a:cubicBezTo>
                <a:cubicBezTo>
                  <a:pt x="7128" y="5024"/>
                  <a:pt x="6706" y="4696"/>
                  <a:pt x="6378" y="4274"/>
                </a:cubicBezTo>
                <a:cubicBezTo>
                  <a:pt x="6659" y="3570"/>
                  <a:pt x="6987" y="2961"/>
                  <a:pt x="7362" y="2304"/>
                </a:cubicBezTo>
                <a:cubicBezTo>
                  <a:pt x="7627" y="1889"/>
                  <a:pt x="7313" y="1534"/>
                  <a:pt x="6937" y="1534"/>
                </a:cubicBezTo>
                <a:cubicBezTo>
                  <a:pt x="6845" y="1534"/>
                  <a:pt x="6750" y="1555"/>
                  <a:pt x="6659" y="1601"/>
                </a:cubicBezTo>
                <a:cubicBezTo>
                  <a:pt x="6096" y="1835"/>
                  <a:pt x="5581" y="2210"/>
                  <a:pt x="5159" y="2679"/>
                </a:cubicBezTo>
                <a:cubicBezTo>
                  <a:pt x="4643" y="1835"/>
                  <a:pt x="4268" y="804"/>
                  <a:pt x="3517" y="147"/>
                </a:cubicBezTo>
                <a:cubicBezTo>
                  <a:pt x="3420" y="49"/>
                  <a:pt x="3290" y="1"/>
                  <a:pt x="315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5" name="Google Shape;55;p3"/>
          <p:cNvSpPr txBox="1">
            <a:spLocks noGrp="1"/>
          </p:cNvSpPr>
          <p:nvPr>
            <p:ph type="title" idx="2"/>
          </p:nvPr>
        </p:nvSpPr>
        <p:spPr>
          <a:xfrm>
            <a:off x="1175100" y="1334725"/>
            <a:ext cx="3183000" cy="6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subTitle" idx="3"/>
          </p:nvPr>
        </p:nvSpPr>
        <p:spPr>
          <a:xfrm>
            <a:off x="1175100" y="1872050"/>
            <a:ext cx="2419500" cy="5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9356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1651725" y="1543838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2" hasCustomPrompt="1"/>
          </p:nvPr>
        </p:nvSpPr>
        <p:spPr>
          <a:xfrm>
            <a:off x="962775" y="1496138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1651725" y="2006463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3"/>
          </p:nvPr>
        </p:nvSpPr>
        <p:spPr>
          <a:xfrm>
            <a:off x="2713350" y="537875"/>
            <a:ext cx="37173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4"/>
          </p:nvPr>
        </p:nvSpPr>
        <p:spPr>
          <a:xfrm>
            <a:off x="5844813" y="1543850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5" hasCustomPrompt="1"/>
          </p:nvPr>
        </p:nvSpPr>
        <p:spPr>
          <a:xfrm>
            <a:off x="5155863" y="1496150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6"/>
          </p:nvPr>
        </p:nvSpPr>
        <p:spPr>
          <a:xfrm>
            <a:off x="5844813" y="2006475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7"/>
          </p:nvPr>
        </p:nvSpPr>
        <p:spPr>
          <a:xfrm>
            <a:off x="1651725" y="3377588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title" idx="8" hasCustomPrompt="1"/>
          </p:nvPr>
        </p:nvSpPr>
        <p:spPr>
          <a:xfrm>
            <a:off x="962775" y="3329888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9"/>
          </p:nvPr>
        </p:nvSpPr>
        <p:spPr>
          <a:xfrm>
            <a:off x="1651725" y="3840213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3"/>
          <p:cNvSpPr txBox="1">
            <a:spLocks noGrp="1"/>
          </p:cNvSpPr>
          <p:nvPr>
            <p:ph type="title" idx="13"/>
          </p:nvPr>
        </p:nvSpPr>
        <p:spPr>
          <a:xfrm>
            <a:off x="5844813" y="3377600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title" idx="14" hasCustomPrompt="1"/>
          </p:nvPr>
        </p:nvSpPr>
        <p:spPr>
          <a:xfrm>
            <a:off x="5155863" y="3329900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3" name="Google Shape;243;p13"/>
          <p:cNvSpPr txBox="1">
            <a:spLocks noGrp="1"/>
          </p:cNvSpPr>
          <p:nvPr>
            <p:ph type="subTitle" idx="15"/>
          </p:nvPr>
        </p:nvSpPr>
        <p:spPr>
          <a:xfrm>
            <a:off x="5844813" y="3840225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4" name="Google Shape;244;p13"/>
          <p:cNvGrpSpPr/>
          <p:nvPr/>
        </p:nvGrpSpPr>
        <p:grpSpPr>
          <a:xfrm>
            <a:off x="397551" y="281000"/>
            <a:ext cx="457711" cy="445973"/>
            <a:chOff x="397551" y="281000"/>
            <a:chExt cx="457711" cy="445973"/>
          </a:xfrm>
        </p:grpSpPr>
        <p:sp>
          <p:nvSpPr>
            <p:cNvPr id="245" name="Google Shape;245;p13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3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32"/>
          <p:cNvSpPr txBox="1">
            <a:spLocks noGrp="1"/>
          </p:cNvSpPr>
          <p:nvPr>
            <p:ph type="title"/>
          </p:nvPr>
        </p:nvSpPr>
        <p:spPr>
          <a:xfrm>
            <a:off x="804825" y="2451495"/>
            <a:ext cx="32469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title" idx="2" hasCustomPrompt="1"/>
          </p:nvPr>
        </p:nvSpPr>
        <p:spPr>
          <a:xfrm>
            <a:off x="1862025" y="1382975"/>
            <a:ext cx="113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1"/>
          </p:nvPr>
        </p:nvSpPr>
        <p:spPr>
          <a:xfrm>
            <a:off x="966822" y="3174945"/>
            <a:ext cx="2922900" cy="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32"/>
          <p:cNvSpPr/>
          <p:nvPr/>
        </p:nvSpPr>
        <p:spPr>
          <a:xfrm rot="1131438">
            <a:off x="320911" y="221679"/>
            <a:ext cx="511731" cy="357497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32"/>
          <p:cNvSpPr/>
          <p:nvPr/>
        </p:nvSpPr>
        <p:spPr>
          <a:xfrm rot="1762781">
            <a:off x="1043485" y="8878"/>
            <a:ext cx="635667" cy="444058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0" name="Google Shape;640;p32"/>
          <p:cNvGrpSpPr/>
          <p:nvPr/>
        </p:nvGrpSpPr>
        <p:grpSpPr>
          <a:xfrm rot="1157192">
            <a:off x="8123789" y="4248207"/>
            <a:ext cx="827338" cy="808883"/>
            <a:chOff x="3141076" y="86042"/>
            <a:chExt cx="827319" cy="808865"/>
          </a:xfrm>
        </p:grpSpPr>
        <p:sp>
          <p:nvSpPr>
            <p:cNvPr id="641" name="Google Shape;641;p32"/>
            <p:cNvSpPr/>
            <p:nvPr/>
          </p:nvSpPr>
          <p:spPr>
            <a:xfrm rot="-2384385">
              <a:off x="3251915" y="273325"/>
              <a:ext cx="613005" cy="451335"/>
            </a:xfrm>
            <a:custGeom>
              <a:avLst/>
              <a:gdLst/>
              <a:ahLst/>
              <a:cxnLst/>
              <a:rect l="l" t="t" r="r" b="b"/>
              <a:pathLst>
                <a:path w="13252" h="9757" extrusionOk="0">
                  <a:moveTo>
                    <a:pt x="4543" y="0"/>
                  </a:moveTo>
                  <a:cubicBezTo>
                    <a:pt x="4123" y="0"/>
                    <a:pt x="3759" y="580"/>
                    <a:pt x="4111" y="1010"/>
                  </a:cubicBezTo>
                  <a:cubicBezTo>
                    <a:pt x="4316" y="1283"/>
                    <a:pt x="4555" y="1557"/>
                    <a:pt x="4777" y="1830"/>
                  </a:cubicBezTo>
                  <a:cubicBezTo>
                    <a:pt x="4094" y="1215"/>
                    <a:pt x="3359" y="634"/>
                    <a:pt x="2590" y="121"/>
                  </a:cubicBezTo>
                  <a:cubicBezTo>
                    <a:pt x="2499" y="61"/>
                    <a:pt x="2404" y="34"/>
                    <a:pt x="2311" y="34"/>
                  </a:cubicBezTo>
                  <a:cubicBezTo>
                    <a:pt x="2038" y="34"/>
                    <a:pt x="1787" y="264"/>
                    <a:pt x="1736" y="531"/>
                  </a:cubicBezTo>
                  <a:cubicBezTo>
                    <a:pt x="1497" y="395"/>
                    <a:pt x="1240" y="258"/>
                    <a:pt x="984" y="156"/>
                  </a:cubicBezTo>
                  <a:cubicBezTo>
                    <a:pt x="906" y="119"/>
                    <a:pt x="823" y="103"/>
                    <a:pt x="742" y="103"/>
                  </a:cubicBezTo>
                  <a:cubicBezTo>
                    <a:pt x="363" y="103"/>
                    <a:pt x="13" y="465"/>
                    <a:pt x="266" y="873"/>
                  </a:cubicBezTo>
                  <a:cubicBezTo>
                    <a:pt x="454" y="1164"/>
                    <a:pt x="642" y="1437"/>
                    <a:pt x="847" y="1710"/>
                  </a:cubicBezTo>
                  <a:cubicBezTo>
                    <a:pt x="813" y="1705"/>
                    <a:pt x="779" y="1702"/>
                    <a:pt x="745" y="1702"/>
                  </a:cubicBezTo>
                  <a:cubicBezTo>
                    <a:pt x="366" y="1702"/>
                    <a:pt x="0" y="2038"/>
                    <a:pt x="266" y="2445"/>
                  </a:cubicBezTo>
                  <a:cubicBezTo>
                    <a:pt x="1292" y="3983"/>
                    <a:pt x="2505" y="5367"/>
                    <a:pt x="3547" y="6870"/>
                  </a:cubicBezTo>
                  <a:cubicBezTo>
                    <a:pt x="3291" y="6682"/>
                    <a:pt x="3000" y="6512"/>
                    <a:pt x="2693" y="6375"/>
                  </a:cubicBezTo>
                  <a:cubicBezTo>
                    <a:pt x="2613" y="6325"/>
                    <a:pt x="2531" y="6303"/>
                    <a:pt x="2452" y="6303"/>
                  </a:cubicBezTo>
                  <a:cubicBezTo>
                    <a:pt x="2129" y="6303"/>
                    <a:pt x="1868" y="6677"/>
                    <a:pt x="2061" y="7007"/>
                  </a:cubicBezTo>
                  <a:cubicBezTo>
                    <a:pt x="2590" y="8152"/>
                    <a:pt x="3462" y="9092"/>
                    <a:pt x="4538" y="9724"/>
                  </a:cubicBezTo>
                  <a:cubicBezTo>
                    <a:pt x="4584" y="9747"/>
                    <a:pt x="4630" y="9757"/>
                    <a:pt x="4676" y="9757"/>
                  </a:cubicBezTo>
                  <a:cubicBezTo>
                    <a:pt x="4868" y="9757"/>
                    <a:pt x="5034" y="9569"/>
                    <a:pt x="4965" y="9348"/>
                  </a:cubicBezTo>
                  <a:lnTo>
                    <a:pt x="4965" y="9348"/>
                  </a:lnTo>
                  <a:lnTo>
                    <a:pt x="5119" y="9502"/>
                  </a:lnTo>
                  <a:cubicBezTo>
                    <a:pt x="5223" y="9601"/>
                    <a:pt x="5342" y="9644"/>
                    <a:pt x="5458" y="9644"/>
                  </a:cubicBezTo>
                  <a:cubicBezTo>
                    <a:pt x="5799" y="9644"/>
                    <a:pt x="6109" y="9274"/>
                    <a:pt x="5905" y="8904"/>
                  </a:cubicBezTo>
                  <a:cubicBezTo>
                    <a:pt x="5597" y="8220"/>
                    <a:pt x="5239" y="7571"/>
                    <a:pt x="4828" y="6939"/>
                  </a:cubicBezTo>
                  <a:lnTo>
                    <a:pt x="4828" y="6939"/>
                  </a:lnTo>
                  <a:cubicBezTo>
                    <a:pt x="5632" y="7810"/>
                    <a:pt x="6503" y="8596"/>
                    <a:pt x="7426" y="9297"/>
                  </a:cubicBezTo>
                  <a:cubicBezTo>
                    <a:pt x="7509" y="9356"/>
                    <a:pt x="7598" y="9382"/>
                    <a:pt x="7683" y="9382"/>
                  </a:cubicBezTo>
                  <a:cubicBezTo>
                    <a:pt x="8017" y="9382"/>
                    <a:pt x="8317" y="8991"/>
                    <a:pt x="8194" y="8664"/>
                  </a:cubicBezTo>
                  <a:lnTo>
                    <a:pt x="8194" y="8664"/>
                  </a:lnTo>
                  <a:lnTo>
                    <a:pt x="8417" y="8921"/>
                  </a:lnTo>
                  <a:cubicBezTo>
                    <a:pt x="8521" y="9025"/>
                    <a:pt x="8645" y="9069"/>
                    <a:pt x="8768" y="9069"/>
                  </a:cubicBezTo>
                  <a:cubicBezTo>
                    <a:pt x="9152" y="9069"/>
                    <a:pt x="9529" y="8642"/>
                    <a:pt x="9271" y="8254"/>
                  </a:cubicBezTo>
                  <a:cubicBezTo>
                    <a:pt x="8963" y="7793"/>
                    <a:pt x="8622" y="7332"/>
                    <a:pt x="8297" y="6905"/>
                  </a:cubicBezTo>
                  <a:lnTo>
                    <a:pt x="8297" y="6905"/>
                  </a:lnTo>
                  <a:cubicBezTo>
                    <a:pt x="8895" y="7503"/>
                    <a:pt x="9493" y="8066"/>
                    <a:pt x="10142" y="8613"/>
                  </a:cubicBezTo>
                  <a:cubicBezTo>
                    <a:pt x="10255" y="8709"/>
                    <a:pt x="10389" y="8751"/>
                    <a:pt x="10522" y="8751"/>
                  </a:cubicBezTo>
                  <a:cubicBezTo>
                    <a:pt x="10932" y="8751"/>
                    <a:pt x="11328" y="8351"/>
                    <a:pt x="11031" y="7913"/>
                  </a:cubicBezTo>
                  <a:lnTo>
                    <a:pt x="10826" y="7622"/>
                  </a:lnTo>
                  <a:lnTo>
                    <a:pt x="10826" y="7622"/>
                  </a:lnTo>
                  <a:cubicBezTo>
                    <a:pt x="10894" y="7656"/>
                    <a:pt x="10962" y="7708"/>
                    <a:pt x="11048" y="7759"/>
                  </a:cubicBezTo>
                  <a:cubicBezTo>
                    <a:pt x="11135" y="7817"/>
                    <a:pt x="11232" y="7842"/>
                    <a:pt x="11328" y="7842"/>
                  </a:cubicBezTo>
                  <a:cubicBezTo>
                    <a:pt x="11689" y="7842"/>
                    <a:pt x="12050" y="7487"/>
                    <a:pt x="11902" y="7110"/>
                  </a:cubicBezTo>
                  <a:cubicBezTo>
                    <a:pt x="11783" y="6819"/>
                    <a:pt x="11663" y="6529"/>
                    <a:pt x="11526" y="6255"/>
                  </a:cubicBezTo>
                  <a:cubicBezTo>
                    <a:pt x="11714" y="6153"/>
                    <a:pt x="11851" y="5965"/>
                    <a:pt x="11902" y="5743"/>
                  </a:cubicBezTo>
                  <a:cubicBezTo>
                    <a:pt x="11973" y="5769"/>
                    <a:pt x="12044" y="5781"/>
                    <a:pt x="12114" y="5781"/>
                  </a:cubicBezTo>
                  <a:cubicBezTo>
                    <a:pt x="12451" y="5781"/>
                    <a:pt x="12751" y="5496"/>
                    <a:pt x="12722" y="5128"/>
                  </a:cubicBezTo>
                  <a:cubicBezTo>
                    <a:pt x="12859" y="5042"/>
                    <a:pt x="12927" y="4905"/>
                    <a:pt x="12944" y="4752"/>
                  </a:cubicBezTo>
                  <a:cubicBezTo>
                    <a:pt x="13201" y="4530"/>
                    <a:pt x="13252" y="4154"/>
                    <a:pt x="13064" y="3880"/>
                  </a:cubicBezTo>
                  <a:cubicBezTo>
                    <a:pt x="13115" y="3778"/>
                    <a:pt x="13149" y="3675"/>
                    <a:pt x="13167" y="3573"/>
                  </a:cubicBezTo>
                  <a:cubicBezTo>
                    <a:pt x="13235" y="3060"/>
                    <a:pt x="12620" y="2684"/>
                    <a:pt x="12261" y="2445"/>
                  </a:cubicBezTo>
                  <a:cubicBezTo>
                    <a:pt x="12169" y="2372"/>
                    <a:pt x="12058" y="2338"/>
                    <a:pt x="11949" y="2338"/>
                  </a:cubicBezTo>
                  <a:cubicBezTo>
                    <a:pt x="11775" y="2338"/>
                    <a:pt x="11604" y="2425"/>
                    <a:pt x="11509" y="2582"/>
                  </a:cubicBezTo>
                  <a:cubicBezTo>
                    <a:pt x="11424" y="2530"/>
                    <a:pt x="11355" y="2462"/>
                    <a:pt x="11270" y="2394"/>
                  </a:cubicBezTo>
                  <a:cubicBezTo>
                    <a:pt x="11150" y="2288"/>
                    <a:pt x="11001" y="2238"/>
                    <a:pt x="10852" y="2238"/>
                  </a:cubicBezTo>
                  <a:cubicBezTo>
                    <a:pt x="10640" y="2238"/>
                    <a:pt x="10427" y="2340"/>
                    <a:pt x="10296" y="2530"/>
                  </a:cubicBezTo>
                  <a:cubicBezTo>
                    <a:pt x="10273" y="2526"/>
                    <a:pt x="10249" y="2524"/>
                    <a:pt x="10224" y="2524"/>
                  </a:cubicBezTo>
                  <a:cubicBezTo>
                    <a:pt x="10157" y="2524"/>
                    <a:pt x="10085" y="2540"/>
                    <a:pt x="10023" y="2565"/>
                  </a:cubicBezTo>
                  <a:lnTo>
                    <a:pt x="9886" y="2462"/>
                  </a:lnTo>
                  <a:cubicBezTo>
                    <a:pt x="9793" y="2392"/>
                    <a:pt x="9684" y="2360"/>
                    <a:pt x="9577" y="2360"/>
                  </a:cubicBezTo>
                  <a:cubicBezTo>
                    <a:pt x="9369" y="2360"/>
                    <a:pt x="9168" y="2481"/>
                    <a:pt x="9100" y="2684"/>
                  </a:cubicBezTo>
                  <a:cubicBezTo>
                    <a:pt x="8912" y="2496"/>
                    <a:pt x="8741" y="2291"/>
                    <a:pt x="8570" y="2086"/>
                  </a:cubicBezTo>
                  <a:cubicBezTo>
                    <a:pt x="8452" y="1947"/>
                    <a:pt x="8317" y="1890"/>
                    <a:pt x="8187" y="1890"/>
                  </a:cubicBezTo>
                  <a:cubicBezTo>
                    <a:pt x="7771" y="1890"/>
                    <a:pt x="7399" y="2477"/>
                    <a:pt x="7750" y="2906"/>
                  </a:cubicBezTo>
                  <a:cubicBezTo>
                    <a:pt x="8263" y="3573"/>
                    <a:pt x="8810" y="4239"/>
                    <a:pt x="9322" y="4923"/>
                  </a:cubicBezTo>
                  <a:cubicBezTo>
                    <a:pt x="7750" y="3453"/>
                    <a:pt x="6383" y="1779"/>
                    <a:pt x="4931" y="190"/>
                  </a:cubicBezTo>
                  <a:cubicBezTo>
                    <a:pt x="4810" y="56"/>
                    <a:pt x="4674" y="0"/>
                    <a:pt x="45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2"/>
            <p:cNvSpPr/>
            <p:nvPr/>
          </p:nvSpPr>
          <p:spPr>
            <a:xfrm rot="-2384385">
              <a:off x="3228689" y="235595"/>
              <a:ext cx="652092" cy="509758"/>
            </a:xfrm>
            <a:custGeom>
              <a:avLst/>
              <a:gdLst/>
              <a:ahLst/>
              <a:cxnLst/>
              <a:rect l="l" t="t" r="r" b="b"/>
              <a:pathLst>
                <a:path w="14097" h="11020" extrusionOk="0">
                  <a:moveTo>
                    <a:pt x="2488" y="425"/>
                  </a:moveTo>
                  <a:cubicBezTo>
                    <a:pt x="3103" y="425"/>
                    <a:pt x="3764" y="811"/>
                    <a:pt x="4255" y="1099"/>
                  </a:cubicBezTo>
                  <a:cubicBezTo>
                    <a:pt x="5502" y="1902"/>
                    <a:pt x="6613" y="2910"/>
                    <a:pt x="7501" y="4089"/>
                  </a:cubicBezTo>
                  <a:cubicBezTo>
                    <a:pt x="7541" y="4159"/>
                    <a:pt x="7610" y="4194"/>
                    <a:pt x="7681" y="4194"/>
                  </a:cubicBezTo>
                  <a:cubicBezTo>
                    <a:pt x="7731" y="4194"/>
                    <a:pt x="7783" y="4176"/>
                    <a:pt x="7826" y="4140"/>
                  </a:cubicBezTo>
                  <a:cubicBezTo>
                    <a:pt x="8618" y="3415"/>
                    <a:pt x="9600" y="2967"/>
                    <a:pt x="10605" y="2967"/>
                  </a:cubicBezTo>
                  <a:cubicBezTo>
                    <a:pt x="11138" y="2967"/>
                    <a:pt x="11678" y="3093"/>
                    <a:pt x="12200" y="3372"/>
                  </a:cubicBezTo>
                  <a:cubicBezTo>
                    <a:pt x="13789" y="4209"/>
                    <a:pt x="13635" y="5986"/>
                    <a:pt x="12781" y="7284"/>
                  </a:cubicBezTo>
                  <a:cubicBezTo>
                    <a:pt x="11294" y="9540"/>
                    <a:pt x="7621" y="10206"/>
                    <a:pt x="5126" y="10599"/>
                  </a:cubicBezTo>
                  <a:cubicBezTo>
                    <a:pt x="3845" y="9933"/>
                    <a:pt x="2939" y="8429"/>
                    <a:pt x="2273" y="7250"/>
                  </a:cubicBezTo>
                  <a:cubicBezTo>
                    <a:pt x="1487" y="5866"/>
                    <a:pt x="752" y="4158"/>
                    <a:pt x="820" y="2534"/>
                  </a:cubicBezTo>
                  <a:cubicBezTo>
                    <a:pt x="855" y="1680"/>
                    <a:pt x="1265" y="689"/>
                    <a:pt x="2153" y="467"/>
                  </a:cubicBezTo>
                  <a:cubicBezTo>
                    <a:pt x="2262" y="438"/>
                    <a:pt x="2374" y="425"/>
                    <a:pt x="2488" y="425"/>
                  </a:cubicBezTo>
                  <a:close/>
                  <a:moveTo>
                    <a:pt x="2342" y="1"/>
                  </a:moveTo>
                  <a:cubicBezTo>
                    <a:pt x="1645" y="1"/>
                    <a:pt x="1054" y="369"/>
                    <a:pt x="701" y="1321"/>
                  </a:cubicBezTo>
                  <a:cubicBezTo>
                    <a:pt x="0" y="3235"/>
                    <a:pt x="803" y="5234"/>
                    <a:pt x="1658" y="6943"/>
                  </a:cubicBezTo>
                  <a:cubicBezTo>
                    <a:pt x="2358" y="8327"/>
                    <a:pt x="3452" y="10086"/>
                    <a:pt x="4938" y="10787"/>
                  </a:cubicBezTo>
                  <a:cubicBezTo>
                    <a:pt x="4938" y="10914"/>
                    <a:pt x="5041" y="11011"/>
                    <a:pt x="5165" y="11011"/>
                  </a:cubicBezTo>
                  <a:cubicBezTo>
                    <a:pt x="5175" y="11011"/>
                    <a:pt x="5184" y="11010"/>
                    <a:pt x="5194" y="11009"/>
                  </a:cubicBezTo>
                  <a:lnTo>
                    <a:pt x="5382" y="10975"/>
                  </a:lnTo>
                  <a:lnTo>
                    <a:pt x="5519" y="11009"/>
                  </a:lnTo>
                  <a:cubicBezTo>
                    <a:pt x="5530" y="11017"/>
                    <a:pt x="5542" y="11020"/>
                    <a:pt x="5554" y="11020"/>
                  </a:cubicBezTo>
                  <a:cubicBezTo>
                    <a:pt x="5597" y="11020"/>
                    <a:pt x="5639" y="10977"/>
                    <a:pt x="5639" y="10924"/>
                  </a:cubicBezTo>
                  <a:cubicBezTo>
                    <a:pt x="8714" y="10428"/>
                    <a:pt x="13140" y="9352"/>
                    <a:pt x="13823" y="5883"/>
                  </a:cubicBezTo>
                  <a:cubicBezTo>
                    <a:pt x="14096" y="4516"/>
                    <a:pt x="13191" y="3337"/>
                    <a:pt x="11995" y="2825"/>
                  </a:cubicBezTo>
                  <a:cubicBezTo>
                    <a:pt x="11549" y="2630"/>
                    <a:pt x="11092" y="2543"/>
                    <a:pt x="10637" y="2543"/>
                  </a:cubicBezTo>
                  <a:cubicBezTo>
                    <a:pt x="9575" y="2543"/>
                    <a:pt x="8532" y="3019"/>
                    <a:pt x="7706" y="3713"/>
                  </a:cubicBezTo>
                  <a:cubicBezTo>
                    <a:pt x="6741" y="2538"/>
                    <a:pt x="4172" y="1"/>
                    <a:pt x="23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3_1_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34"/>
          <p:cNvSpPr/>
          <p:nvPr/>
        </p:nvSpPr>
        <p:spPr>
          <a:xfrm rot="2699898">
            <a:off x="3674229" y="4456024"/>
            <a:ext cx="511728" cy="357499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4"/>
          <p:cNvSpPr txBox="1">
            <a:spLocks noGrp="1"/>
          </p:cNvSpPr>
          <p:nvPr>
            <p:ph type="title"/>
          </p:nvPr>
        </p:nvSpPr>
        <p:spPr>
          <a:xfrm>
            <a:off x="2631900" y="2261698"/>
            <a:ext cx="3880200" cy="6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54" name="Google Shape;654;p34"/>
          <p:cNvSpPr txBox="1">
            <a:spLocks noGrp="1"/>
          </p:cNvSpPr>
          <p:nvPr>
            <p:ph type="title" idx="2" hasCustomPrompt="1"/>
          </p:nvPr>
        </p:nvSpPr>
        <p:spPr>
          <a:xfrm>
            <a:off x="3692838" y="1329850"/>
            <a:ext cx="175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5" name="Google Shape;655;p34"/>
          <p:cNvSpPr txBox="1">
            <a:spLocks noGrp="1"/>
          </p:cNvSpPr>
          <p:nvPr>
            <p:ph type="subTitle" idx="1"/>
          </p:nvPr>
        </p:nvSpPr>
        <p:spPr>
          <a:xfrm>
            <a:off x="3063600" y="3008950"/>
            <a:ext cx="3016800" cy="5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6" name="Google Shape;656;p34"/>
          <p:cNvGrpSpPr/>
          <p:nvPr/>
        </p:nvGrpSpPr>
        <p:grpSpPr>
          <a:xfrm rot="166182">
            <a:off x="8073665" y="3600921"/>
            <a:ext cx="677478" cy="1602296"/>
            <a:chOff x="7964289" y="3664682"/>
            <a:chExt cx="630767" cy="1491820"/>
          </a:xfrm>
        </p:grpSpPr>
        <p:sp>
          <p:nvSpPr>
            <p:cNvPr id="657" name="Google Shape;657;p34"/>
            <p:cNvSpPr/>
            <p:nvPr/>
          </p:nvSpPr>
          <p:spPr>
            <a:xfrm rot="163703">
              <a:off x="7988544" y="3701642"/>
              <a:ext cx="568295" cy="1032620"/>
            </a:xfrm>
            <a:custGeom>
              <a:avLst/>
              <a:gdLst/>
              <a:ahLst/>
              <a:cxnLst/>
              <a:rect l="l" t="t" r="r" b="b"/>
              <a:pathLst>
                <a:path w="14370" h="26111" extrusionOk="0">
                  <a:moveTo>
                    <a:pt x="5226" y="6453"/>
                  </a:moveTo>
                  <a:lnTo>
                    <a:pt x="5226" y="6453"/>
                  </a:lnTo>
                  <a:cubicBezTo>
                    <a:pt x="6285" y="7461"/>
                    <a:pt x="7293" y="8520"/>
                    <a:pt x="8284" y="9597"/>
                  </a:cubicBezTo>
                  <a:cubicBezTo>
                    <a:pt x="7959" y="9682"/>
                    <a:pt x="7754" y="10007"/>
                    <a:pt x="7823" y="10348"/>
                  </a:cubicBezTo>
                  <a:cubicBezTo>
                    <a:pt x="7037" y="8999"/>
                    <a:pt x="6114" y="7734"/>
                    <a:pt x="5226" y="6453"/>
                  </a:cubicBezTo>
                  <a:close/>
                  <a:moveTo>
                    <a:pt x="3773" y="22736"/>
                  </a:moveTo>
                  <a:cubicBezTo>
                    <a:pt x="3961" y="23026"/>
                    <a:pt x="4149" y="23317"/>
                    <a:pt x="4337" y="23607"/>
                  </a:cubicBezTo>
                  <a:cubicBezTo>
                    <a:pt x="4098" y="23351"/>
                    <a:pt x="3927" y="23060"/>
                    <a:pt x="3773" y="22736"/>
                  </a:cubicBezTo>
                  <a:close/>
                  <a:moveTo>
                    <a:pt x="6985" y="1"/>
                  </a:moveTo>
                  <a:cubicBezTo>
                    <a:pt x="6548" y="1"/>
                    <a:pt x="6114" y="442"/>
                    <a:pt x="6439" y="883"/>
                  </a:cubicBezTo>
                  <a:cubicBezTo>
                    <a:pt x="6832" y="1395"/>
                    <a:pt x="7242" y="1908"/>
                    <a:pt x="7652" y="2420"/>
                  </a:cubicBezTo>
                  <a:cubicBezTo>
                    <a:pt x="7020" y="1822"/>
                    <a:pt x="6353" y="1276"/>
                    <a:pt x="5670" y="763"/>
                  </a:cubicBezTo>
                  <a:cubicBezTo>
                    <a:pt x="5561" y="685"/>
                    <a:pt x="5454" y="651"/>
                    <a:pt x="5354" y="651"/>
                  </a:cubicBezTo>
                  <a:cubicBezTo>
                    <a:pt x="4949" y="651"/>
                    <a:pt x="4655" y="1200"/>
                    <a:pt x="4833" y="1583"/>
                  </a:cubicBezTo>
                  <a:cubicBezTo>
                    <a:pt x="5123" y="2198"/>
                    <a:pt x="5448" y="2796"/>
                    <a:pt x="5824" y="3360"/>
                  </a:cubicBezTo>
                  <a:cubicBezTo>
                    <a:pt x="5362" y="3052"/>
                    <a:pt x="4901" y="2779"/>
                    <a:pt x="4422" y="2540"/>
                  </a:cubicBezTo>
                  <a:cubicBezTo>
                    <a:pt x="4337" y="2496"/>
                    <a:pt x="4245" y="2476"/>
                    <a:pt x="4153" y="2476"/>
                  </a:cubicBezTo>
                  <a:cubicBezTo>
                    <a:pt x="3708" y="2476"/>
                    <a:pt x="3260" y="2938"/>
                    <a:pt x="3585" y="3377"/>
                  </a:cubicBezTo>
                  <a:cubicBezTo>
                    <a:pt x="3688" y="3497"/>
                    <a:pt x="3773" y="3616"/>
                    <a:pt x="3876" y="3753"/>
                  </a:cubicBezTo>
                  <a:cubicBezTo>
                    <a:pt x="3585" y="3514"/>
                    <a:pt x="3295" y="3292"/>
                    <a:pt x="2987" y="3087"/>
                  </a:cubicBezTo>
                  <a:cubicBezTo>
                    <a:pt x="2887" y="3017"/>
                    <a:pt x="2786" y="2986"/>
                    <a:pt x="2690" y="2986"/>
                  </a:cubicBezTo>
                  <a:cubicBezTo>
                    <a:pt x="2292" y="2986"/>
                    <a:pt x="1978" y="3505"/>
                    <a:pt x="2184" y="3890"/>
                  </a:cubicBezTo>
                  <a:cubicBezTo>
                    <a:pt x="2509" y="4488"/>
                    <a:pt x="2851" y="5069"/>
                    <a:pt x="3226" y="5633"/>
                  </a:cubicBezTo>
                  <a:lnTo>
                    <a:pt x="2919" y="5325"/>
                  </a:lnTo>
                  <a:cubicBezTo>
                    <a:pt x="2808" y="5209"/>
                    <a:pt x="2668" y="5159"/>
                    <a:pt x="2529" y="5159"/>
                  </a:cubicBezTo>
                  <a:cubicBezTo>
                    <a:pt x="2175" y="5159"/>
                    <a:pt x="1822" y="5484"/>
                    <a:pt x="1945" y="5889"/>
                  </a:cubicBezTo>
                  <a:cubicBezTo>
                    <a:pt x="2167" y="6504"/>
                    <a:pt x="2423" y="7119"/>
                    <a:pt x="2731" y="7700"/>
                  </a:cubicBezTo>
                  <a:lnTo>
                    <a:pt x="2543" y="7478"/>
                  </a:lnTo>
                  <a:cubicBezTo>
                    <a:pt x="2441" y="7359"/>
                    <a:pt x="2314" y="7308"/>
                    <a:pt x="2187" y="7308"/>
                  </a:cubicBezTo>
                  <a:cubicBezTo>
                    <a:pt x="1804" y="7308"/>
                    <a:pt x="1415" y="7764"/>
                    <a:pt x="1672" y="8161"/>
                  </a:cubicBezTo>
                  <a:cubicBezTo>
                    <a:pt x="1996" y="8640"/>
                    <a:pt x="2321" y="9135"/>
                    <a:pt x="2628" y="9631"/>
                  </a:cubicBezTo>
                  <a:cubicBezTo>
                    <a:pt x="2600" y="9624"/>
                    <a:pt x="2571" y="9621"/>
                    <a:pt x="2542" y="9621"/>
                  </a:cubicBezTo>
                  <a:cubicBezTo>
                    <a:pt x="2198" y="9621"/>
                    <a:pt x="1890" y="10072"/>
                    <a:pt x="2048" y="10451"/>
                  </a:cubicBezTo>
                  <a:cubicBezTo>
                    <a:pt x="2663" y="11903"/>
                    <a:pt x="3500" y="13253"/>
                    <a:pt x="4217" y="14654"/>
                  </a:cubicBezTo>
                  <a:cubicBezTo>
                    <a:pt x="3192" y="13561"/>
                    <a:pt x="2218" y="12416"/>
                    <a:pt x="1108" y="11408"/>
                  </a:cubicBezTo>
                  <a:cubicBezTo>
                    <a:pt x="992" y="11283"/>
                    <a:pt x="855" y="11230"/>
                    <a:pt x="722" y="11230"/>
                  </a:cubicBezTo>
                  <a:cubicBezTo>
                    <a:pt x="346" y="11230"/>
                    <a:pt x="1" y="11653"/>
                    <a:pt x="253" y="12057"/>
                  </a:cubicBezTo>
                  <a:cubicBezTo>
                    <a:pt x="800" y="13133"/>
                    <a:pt x="1432" y="14159"/>
                    <a:pt x="2082" y="15184"/>
                  </a:cubicBezTo>
                  <a:cubicBezTo>
                    <a:pt x="2059" y="15181"/>
                    <a:pt x="2036" y="15180"/>
                    <a:pt x="2014" y="15180"/>
                  </a:cubicBezTo>
                  <a:cubicBezTo>
                    <a:pt x="1623" y="15180"/>
                    <a:pt x="1357" y="15597"/>
                    <a:pt x="1535" y="15953"/>
                  </a:cubicBezTo>
                  <a:cubicBezTo>
                    <a:pt x="2440" y="17764"/>
                    <a:pt x="3449" y="19489"/>
                    <a:pt x="4440" y="21249"/>
                  </a:cubicBezTo>
                  <a:cubicBezTo>
                    <a:pt x="3995" y="20737"/>
                    <a:pt x="3517" y="20258"/>
                    <a:pt x="3021" y="19814"/>
                  </a:cubicBezTo>
                  <a:cubicBezTo>
                    <a:pt x="2924" y="19730"/>
                    <a:pt x="2812" y="19693"/>
                    <a:pt x="2703" y="19693"/>
                  </a:cubicBezTo>
                  <a:cubicBezTo>
                    <a:pt x="2371" y="19693"/>
                    <a:pt x="2064" y="20031"/>
                    <a:pt x="2270" y="20378"/>
                  </a:cubicBezTo>
                  <a:cubicBezTo>
                    <a:pt x="2680" y="21044"/>
                    <a:pt x="3107" y="21711"/>
                    <a:pt x="3534" y="22360"/>
                  </a:cubicBezTo>
                  <a:cubicBezTo>
                    <a:pt x="3488" y="22337"/>
                    <a:pt x="3441" y="22327"/>
                    <a:pt x="3396" y="22327"/>
                  </a:cubicBezTo>
                  <a:cubicBezTo>
                    <a:pt x="3203" y="22327"/>
                    <a:pt x="3038" y="22512"/>
                    <a:pt x="3107" y="22719"/>
                  </a:cubicBezTo>
                  <a:cubicBezTo>
                    <a:pt x="3483" y="24000"/>
                    <a:pt x="4781" y="25282"/>
                    <a:pt x="5841" y="26033"/>
                  </a:cubicBezTo>
                  <a:cubicBezTo>
                    <a:pt x="5915" y="26087"/>
                    <a:pt x="5990" y="26111"/>
                    <a:pt x="6062" y="26111"/>
                  </a:cubicBezTo>
                  <a:cubicBezTo>
                    <a:pt x="6355" y="26111"/>
                    <a:pt x="6590" y="25724"/>
                    <a:pt x="6439" y="25435"/>
                  </a:cubicBezTo>
                  <a:cubicBezTo>
                    <a:pt x="6097" y="24820"/>
                    <a:pt x="5755" y="24222"/>
                    <a:pt x="5396" y="23624"/>
                  </a:cubicBezTo>
                  <a:lnTo>
                    <a:pt x="5396" y="23624"/>
                  </a:lnTo>
                  <a:cubicBezTo>
                    <a:pt x="5601" y="23846"/>
                    <a:pt x="5841" y="24034"/>
                    <a:pt x="6080" y="24222"/>
                  </a:cubicBezTo>
                  <a:cubicBezTo>
                    <a:pt x="6179" y="24317"/>
                    <a:pt x="6293" y="24357"/>
                    <a:pt x="6404" y="24357"/>
                  </a:cubicBezTo>
                  <a:cubicBezTo>
                    <a:pt x="6734" y="24357"/>
                    <a:pt x="7036" y="23999"/>
                    <a:pt x="6832" y="23641"/>
                  </a:cubicBezTo>
                  <a:cubicBezTo>
                    <a:pt x="6217" y="22377"/>
                    <a:pt x="5533" y="21147"/>
                    <a:pt x="4850" y="19917"/>
                  </a:cubicBezTo>
                  <a:lnTo>
                    <a:pt x="4850" y="19917"/>
                  </a:lnTo>
                  <a:cubicBezTo>
                    <a:pt x="5021" y="20122"/>
                    <a:pt x="5174" y="20310"/>
                    <a:pt x="5345" y="20515"/>
                  </a:cubicBezTo>
                  <a:cubicBezTo>
                    <a:pt x="5444" y="20626"/>
                    <a:pt x="5559" y="20673"/>
                    <a:pt x="5673" y="20673"/>
                  </a:cubicBezTo>
                  <a:cubicBezTo>
                    <a:pt x="6014" y="20673"/>
                    <a:pt x="6340" y="20254"/>
                    <a:pt x="6148" y="19882"/>
                  </a:cubicBezTo>
                  <a:cubicBezTo>
                    <a:pt x="5345" y="18328"/>
                    <a:pt x="4388" y="16841"/>
                    <a:pt x="3449" y="15372"/>
                  </a:cubicBezTo>
                  <a:lnTo>
                    <a:pt x="3449" y="15372"/>
                  </a:lnTo>
                  <a:cubicBezTo>
                    <a:pt x="4047" y="15987"/>
                    <a:pt x="4679" y="16585"/>
                    <a:pt x="5328" y="17132"/>
                  </a:cubicBezTo>
                  <a:cubicBezTo>
                    <a:pt x="5436" y="17225"/>
                    <a:pt x="5570" y="17268"/>
                    <a:pt x="5702" y="17268"/>
                  </a:cubicBezTo>
                  <a:cubicBezTo>
                    <a:pt x="6027" y="17268"/>
                    <a:pt x="6338" y="17008"/>
                    <a:pt x="6217" y="16619"/>
                  </a:cubicBezTo>
                  <a:cubicBezTo>
                    <a:pt x="6012" y="15987"/>
                    <a:pt x="5755" y="15372"/>
                    <a:pt x="5465" y="14757"/>
                  </a:cubicBezTo>
                  <a:lnTo>
                    <a:pt x="5465" y="14757"/>
                  </a:lnTo>
                  <a:cubicBezTo>
                    <a:pt x="5533" y="14842"/>
                    <a:pt x="5601" y="14927"/>
                    <a:pt x="5687" y="15013"/>
                  </a:cubicBezTo>
                  <a:cubicBezTo>
                    <a:pt x="5797" y="15145"/>
                    <a:pt x="5923" y="15200"/>
                    <a:pt x="6045" y="15200"/>
                  </a:cubicBezTo>
                  <a:cubicBezTo>
                    <a:pt x="6397" y="15200"/>
                    <a:pt x="6719" y="14744"/>
                    <a:pt x="6541" y="14364"/>
                  </a:cubicBezTo>
                  <a:cubicBezTo>
                    <a:pt x="6234" y="13714"/>
                    <a:pt x="5926" y="13099"/>
                    <a:pt x="5601" y="12467"/>
                  </a:cubicBezTo>
                  <a:lnTo>
                    <a:pt x="5601" y="12467"/>
                  </a:lnTo>
                  <a:lnTo>
                    <a:pt x="5670" y="12535"/>
                  </a:lnTo>
                  <a:cubicBezTo>
                    <a:pt x="5790" y="12630"/>
                    <a:pt x="5925" y="12672"/>
                    <a:pt x="6054" y="12672"/>
                  </a:cubicBezTo>
                  <a:cubicBezTo>
                    <a:pt x="6437" y="12672"/>
                    <a:pt x="6771" y="12304"/>
                    <a:pt x="6541" y="11869"/>
                  </a:cubicBezTo>
                  <a:cubicBezTo>
                    <a:pt x="6165" y="11117"/>
                    <a:pt x="5704" y="10417"/>
                    <a:pt x="5260" y="9699"/>
                  </a:cubicBezTo>
                  <a:lnTo>
                    <a:pt x="5260" y="9699"/>
                  </a:lnTo>
                  <a:cubicBezTo>
                    <a:pt x="5875" y="10400"/>
                    <a:pt x="6541" y="11049"/>
                    <a:pt x="7259" y="11664"/>
                  </a:cubicBezTo>
                  <a:cubicBezTo>
                    <a:pt x="7376" y="11771"/>
                    <a:pt x="7514" y="11819"/>
                    <a:pt x="7648" y="11819"/>
                  </a:cubicBezTo>
                  <a:cubicBezTo>
                    <a:pt x="7962" y="11819"/>
                    <a:pt x="8257" y="11557"/>
                    <a:pt x="8233" y="11186"/>
                  </a:cubicBezTo>
                  <a:lnTo>
                    <a:pt x="8233" y="11186"/>
                  </a:lnTo>
                  <a:cubicBezTo>
                    <a:pt x="8523" y="11715"/>
                    <a:pt x="8831" y="12211"/>
                    <a:pt x="9138" y="12723"/>
                  </a:cubicBezTo>
                  <a:cubicBezTo>
                    <a:pt x="9019" y="12621"/>
                    <a:pt x="8916" y="12501"/>
                    <a:pt x="8814" y="12416"/>
                  </a:cubicBezTo>
                  <a:cubicBezTo>
                    <a:pt x="8686" y="12296"/>
                    <a:pt x="8539" y="12245"/>
                    <a:pt x="8397" y="12245"/>
                  </a:cubicBezTo>
                  <a:cubicBezTo>
                    <a:pt x="7971" y="12245"/>
                    <a:pt x="7583" y="12706"/>
                    <a:pt x="7840" y="13168"/>
                  </a:cubicBezTo>
                  <a:cubicBezTo>
                    <a:pt x="7976" y="13424"/>
                    <a:pt x="8113" y="13680"/>
                    <a:pt x="8267" y="13936"/>
                  </a:cubicBezTo>
                  <a:cubicBezTo>
                    <a:pt x="7942" y="14073"/>
                    <a:pt x="7823" y="14466"/>
                    <a:pt x="8011" y="14774"/>
                  </a:cubicBezTo>
                  <a:cubicBezTo>
                    <a:pt x="8472" y="15543"/>
                    <a:pt x="8916" y="16328"/>
                    <a:pt x="9360" y="17114"/>
                  </a:cubicBezTo>
                  <a:lnTo>
                    <a:pt x="8814" y="16499"/>
                  </a:lnTo>
                  <a:cubicBezTo>
                    <a:pt x="8692" y="16360"/>
                    <a:pt x="8548" y="16302"/>
                    <a:pt x="8407" y="16302"/>
                  </a:cubicBezTo>
                  <a:cubicBezTo>
                    <a:pt x="7992" y="16302"/>
                    <a:pt x="7598" y="16805"/>
                    <a:pt x="7840" y="17251"/>
                  </a:cubicBezTo>
                  <a:lnTo>
                    <a:pt x="8506" y="18447"/>
                  </a:lnTo>
                  <a:cubicBezTo>
                    <a:pt x="8284" y="18635"/>
                    <a:pt x="8216" y="18960"/>
                    <a:pt x="8369" y="19216"/>
                  </a:cubicBezTo>
                  <a:cubicBezTo>
                    <a:pt x="8643" y="19729"/>
                    <a:pt x="8933" y="20241"/>
                    <a:pt x="9224" y="20737"/>
                  </a:cubicBezTo>
                  <a:cubicBezTo>
                    <a:pt x="9192" y="20730"/>
                    <a:pt x="9160" y="20727"/>
                    <a:pt x="9128" y="20727"/>
                  </a:cubicBezTo>
                  <a:cubicBezTo>
                    <a:pt x="8683" y="20727"/>
                    <a:pt x="8277" y="21368"/>
                    <a:pt x="8660" y="21830"/>
                  </a:cubicBezTo>
                  <a:cubicBezTo>
                    <a:pt x="9258" y="22582"/>
                    <a:pt x="9822" y="23368"/>
                    <a:pt x="10351" y="24188"/>
                  </a:cubicBezTo>
                  <a:cubicBezTo>
                    <a:pt x="10484" y="24400"/>
                    <a:pt x="10671" y="24489"/>
                    <a:pt x="10855" y="24489"/>
                  </a:cubicBezTo>
                  <a:cubicBezTo>
                    <a:pt x="11264" y="24489"/>
                    <a:pt x="11658" y="24051"/>
                    <a:pt x="11411" y="23556"/>
                  </a:cubicBezTo>
                  <a:cubicBezTo>
                    <a:pt x="11411" y="23539"/>
                    <a:pt x="11394" y="23522"/>
                    <a:pt x="11377" y="23505"/>
                  </a:cubicBezTo>
                  <a:cubicBezTo>
                    <a:pt x="11496" y="23436"/>
                    <a:pt x="11599" y="23351"/>
                    <a:pt x="11667" y="23231"/>
                  </a:cubicBezTo>
                  <a:cubicBezTo>
                    <a:pt x="11694" y="23235"/>
                    <a:pt x="11721" y="23237"/>
                    <a:pt x="11749" y="23237"/>
                  </a:cubicBezTo>
                  <a:cubicBezTo>
                    <a:pt x="12171" y="23237"/>
                    <a:pt x="12604" y="22759"/>
                    <a:pt x="12299" y="22326"/>
                  </a:cubicBezTo>
                  <a:cubicBezTo>
                    <a:pt x="12128" y="22069"/>
                    <a:pt x="11958" y="21830"/>
                    <a:pt x="11804" y="21574"/>
                  </a:cubicBezTo>
                  <a:lnTo>
                    <a:pt x="11804" y="21574"/>
                  </a:lnTo>
                  <a:cubicBezTo>
                    <a:pt x="11861" y="21588"/>
                    <a:pt x="11920" y="21594"/>
                    <a:pt x="11978" y="21594"/>
                  </a:cubicBezTo>
                  <a:cubicBezTo>
                    <a:pt x="12355" y="21594"/>
                    <a:pt x="12716" y="21315"/>
                    <a:pt x="12538" y="20856"/>
                  </a:cubicBezTo>
                  <a:cubicBezTo>
                    <a:pt x="12436" y="20583"/>
                    <a:pt x="12333" y="20310"/>
                    <a:pt x="12197" y="20036"/>
                  </a:cubicBezTo>
                  <a:cubicBezTo>
                    <a:pt x="12573" y="19951"/>
                    <a:pt x="12880" y="19507"/>
                    <a:pt x="12641" y="19114"/>
                  </a:cubicBezTo>
                  <a:cubicBezTo>
                    <a:pt x="12316" y="18550"/>
                    <a:pt x="11992" y="17986"/>
                    <a:pt x="11650" y="17405"/>
                  </a:cubicBezTo>
                  <a:lnTo>
                    <a:pt x="11650" y="17405"/>
                  </a:lnTo>
                  <a:cubicBezTo>
                    <a:pt x="11838" y="17627"/>
                    <a:pt x="12043" y="17849"/>
                    <a:pt x="12231" y="18071"/>
                  </a:cubicBezTo>
                  <a:cubicBezTo>
                    <a:pt x="12358" y="18216"/>
                    <a:pt x="12500" y="18276"/>
                    <a:pt x="12636" y="18276"/>
                  </a:cubicBezTo>
                  <a:cubicBezTo>
                    <a:pt x="13030" y="18276"/>
                    <a:pt x="13378" y="17769"/>
                    <a:pt x="13188" y="17337"/>
                  </a:cubicBezTo>
                  <a:cubicBezTo>
                    <a:pt x="12966" y="16875"/>
                    <a:pt x="12761" y="16414"/>
                    <a:pt x="12504" y="15970"/>
                  </a:cubicBezTo>
                  <a:lnTo>
                    <a:pt x="12504" y="15970"/>
                  </a:lnTo>
                  <a:cubicBezTo>
                    <a:pt x="12726" y="16192"/>
                    <a:pt x="12931" y="16397"/>
                    <a:pt x="13171" y="16602"/>
                  </a:cubicBezTo>
                  <a:cubicBezTo>
                    <a:pt x="13273" y="16692"/>
                    <a:pt x="13397" y="16731"/>
                    <a:pt x="13520" y="16731"/>
                  </a:cubicBezTo>
                  <a:cubicBezTo>
                    <a:pt x="13909" y="16731"/>
                    <a:pt x="14293" y="16342"/>
                    <a:pt x="14008" y="15953"/>
                  </a:cubicBezTo>
                  <a:cubicBezTo>
                    <a:pt x="13376" y="15115"/>
                    <a:pt x="12726" y="14278"/>
                    <a:pt x="12077" y="13458"/>
                  </a:cubicBezTo>
                  <a:lnTo>
                    <a:pt x="12077" y="13458"/>
                  </a:lnTo>
                  <a:cubicBezTo>
                    <a:pt x="12419" y="13766"/>
                    <a:pt x="12761" y="14056"/>
                    <a:pt x="13102" y="14346"/>
                  </a:cubicBezTo>
                  <a:cubicBezTo>
                    <a:pt x="13229" y="14447"/>
                    <a:pt x="13363" y="14490"/>
                    <a:pt x="13491" y="14490"/>
                  </a:cubicBezTo>
                  <a:cubicBezTo>
                    <a:pt x="13953" y="14490"/>
                    <a:pt x="14335" y="13933"/>
                    <a:pt x="13974" y="13492"/>
                  </a:cubicBezTo>
                  <a:cubicBezTo>
                    <a:pt x="12077" y="11373"/>
                    <a:pt x="10163" y="9289"/>
                    <a:pt x="8301" y="7153"/>
                  </a:cubicBezTo>
                  <a:lnTo>
                    <a:pt x="8301" y="7153"/>
                  </a:lnTo>
                  <a:cubicBezTo>
                    <a:pt x="9651" y="8571"/>
                    <a:pt x="10915" y="10092"/>
                    <a:pt x="12402" y="11322"/>
                  </a:cubicBezTo>
                  <a:cubicBezTo>
                    <a:pt x="12522" y="11422"/>
                    <a:pt x="12665" y="11465"/>
                    <a:pt x="12808" y="11465"/>
                  </a:cubicBezTo>
                  <a:cubicBezTo>
                    <a:pt x="13251" y="11465"/>
                    <a:pt x="13682" y="11045"/>
                    <a:pt x="13359" y="10605"/>
                  </a:cubicBezTo>
                  <a:cubicBezTo>
                    <a:pt x="11821" y="8520"/>
                    <a:pt x="9941" y="6692"/>
                    <a:pt x="8301" y="4693"/>
                  </a:cubicBezTo>
                  <a:lnTo>
                    <a:pt x="8301" y="4693"/>
                  </a:lnTo>
                  <a:cubicBezTo>
                    <a:pt x="9873" y="6299"/>
                    <a:pt x="11342" y="7990"/>
                    <a:pt x="13119" y="9374"/>
                  </a:cubicBezTo>
                  <a:cubicBezTo>
                    <a:pt x="13240" y="9470"/>
                    <a:pt x="13382" y="9512"/>
                    <a:pt x="13521" y="9512"/>
                  </a:cubicBezTo>
                  <a:cubicBezTo>
                    <a:pt x="13956" y="9512"/>
                    <a:pt x="14369" y="9105"/>
                    <a:pt x="14059" y="8640"/>
                  </a:cubicBezTo>
                  <a:cubicBezTo>
                    <a:pt x="13376" y="7580"/>
                    <a:pt x="12607" y="6572"/>
                    <a:pt x="11821" y="5598"/>
                  </a:cubicBezTo>
                  <a:lnTo>
                    <a:pt x="11821" y="5598"/>
                  </a:lnTo>
                  <a:lnTo>
                    <a:pt x="11872" y="5633"/>
                  </a:lnTo>
                  <a:cubicBezTo>
                    <a:pt x="12007" y="5741"/>
                    <a:pt x="12157" y="5789"/>
                    <a:pt x="12299" y="5789"/>
                  </a:cubicBezTo>
                  <a:cubicBezTo>
                    <a:pt x="12715" y="5789"/>
                    <a:pt x="13071" y="5381"/>
                    <a:pt x="12829" y="4898"/>
                  </a:cubicBezTo>
                  <a:cubicBezTo>
                    <a:pt x="12060" y="3445"/>
                    <a:pt x="11120" y="2096"/>
                    <a:pt x="10334" y="626"/>
                  </a:cubicBezTo>
                  <a:cubicBezTo>
                    <a:pt x="10225" y="425"/>
                    <a:pt x="10033" y="340"/>
                    <a:pt x="9837" y="340"/>
                  </a:cubicBezTo>
                  <a:cubicBezTo>
                    <a:pt x="9448" y="340"/>
                    <a:pt x="9042" y="673"/>
                    <a:pt x="9224" y="1105"/>
                  </a:cubicBezTo>
                  <a:cubicBezTo>
                    <a:pt x="9377" y="1481"/>
                    <a:pt x="9480" y="1839"/>
                    <a:pt x="9651" y="2164"/>
                  </a:cubicBezTo>
                  <a:cubicBezTo>
                    <a:pt x="8899" y="1498"/>
                    <a:pt x="8147" y="814"/>
                    <a:pt x="7378" y="148"/>
                  </a:cubicBezTo>
                  <a:cubicBezTo>
                    <a:pt x="7263" y="45"/>
                    <a:pt x="7124" y="1"/>
                    <a:pt x="6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4"/>
            <p:cNvSpPr/>
            <p:nvPr/>
          </p:nvSpPr>
          <p:spPr>
            <a:xfrm rot="163703">
              <a:off x="8195376" y="4188081"/>
              <a:ext cx="235583" cy="934108"/>
            </a:xfrm>
            <a:custGeom>
              <a:avLst/>
              <a:gdLst/>
              <a:ahLst/>
              <a:cxnLst/>
              <a:rect l="l" t="t" r="r" b="b"/>
              <a:pathLst>
                <a:path w="5957" h="23620" extrusionOk="0">
                  <a:moveTo>
                    <a:pt x="1516" y="1"/>
                  </a:moveTo>
                  <a:cubicBezTo>
                    <a:pt x="1210" y="1"/>
                    <a:pt x="1019" y="271"/>
                    <a:pt x="991" y="553"/>
                  </a:cubicBezTo>
                  <a:lnTo>
                    <a:pt x="855" y="553"/>
                  </a:lnTo>
                  <a:cubicBezTo>
                    <a:pt x="479" y="553"/>
                    <a:pt x="188" y="929"/>
                    <a:pt x="291" y="1304"/>
                  </a:cubicBezTo>
                  <a:cubicBezTo>
                    <a:pt x="376" y="1783"/>
                    <a:pt x="444" y="2261"/>
                    <a:pt x="479" y="2740"/>
                  </a:cubicBezTo>
                  <a:cubicBezTo>
                    <a:pt x="137" y="2876"/>
                    <a:pt x="0" y="3269"/>
                    <a:pt x="171" y="3594"/>
                  </a:cubicBezTo>
                  <a:cubicBezTo>
                    <a:pt x="462" y="4158"/>
                    <a:pt x="820" y="4705"/>
                    <a:pt x="1213" y="5217"/>
                  </a:cubicBezTo>
                  <a:cubicBezTo>
                    <a:pt x="872" y="5337"/>
                    <a:pt x="718" y="5747"/>
                    <a:pt x="889" y="6071"/>
                  </a:cubicBezTo>
                  <a:cubicBezTo>
                    <a:pt x="1128" y="6464"/>
                    <a:pt x="1384" y="6840"/>
                    <a:pt x="1623" y="7233"/>
                  </a:cubicBezTo>
                  <a:cubicBezTo>
                    <a:pt x="1550" y="7198"/>
                    <a:pt x="1475" y="7182"/>
                    <a:pt x="1400" y="7182"/>
                  </a:cubicBezTo>
                  <a:cubicBezTo>
                    <a:pt x="1005" y="7182"/>
                    <a:pt x="647" y="7631"/>
                    <a:pt x="906" y="8019"/>
                  </a:cubicBezTo>
                  <a:cubicBezTo>
                    <a:pt x="1282" y="8600"/>
                    <a:pt x="1658" y="9181"/>
                    <a:pt x="2016" y="9779"/>
                  </a:cubicBezTo>
                  <a:cubicBezTo>
                    <a:pt x="1897" y="9711"/>
                    <a:pt x="1777" y="9643"/>
                    <a:pt x="1675" y="9574"/>
                  </a:cubicBezTo>
                  <a:cubicBezTo>
                    <a:pt x="1584" y="9516"/>
                    <a:pt x="1490" y="9490"/>
                    <a:pt x="1399" y="9490"/>
                  </a:cubicBezTo>
                  <a:cubicBezTo>
                    <a:pt x="1064" y="9490"/>
                    <a:pt x="774" y="9843"/>
                    <a:pt x="855" y="10206"/>
                  </a:cubicBezTo>
                  <a:cubicBezTo>
                    <a:pt x="940" y="10565"/>
                    <a:pt x="1042" y="10941"/>
                    <a:pt x="1179" y="11300"/>
                  </a:cubicBezTo>
                  <a:cubicBezTo>
                    <a:pt x="1133" y="11290"/>
                    <a:pt x="1086" y="11285"/>
                    <a:pt x="1039" y="11285"/>
                  </a:cubicBezTo>
                  <a:cubicBezTo>
                    <a:pt x="687" y="11285"/>
                    <a:pt x="345" y="11561"/>
                    <a:pt x="496" y="11983"/>
                  </a:cubicBezTo>
                  <a:cubicBezTo>
                    <a:pt x="786" y="12769"/>
                    <a:pt x="1145" y="13538"/>
                    <a:pt x="1589" y="14273"/>
                  </a:cubicBezTo>
                  <a:cubicBezTo>
                    <a:pt x="1577" y="14272"/>
                    <a:pt x="1565" y="14271"/>
                    <a:pt x="1553" y="14271"/>
                  </a:cubicBezTo>
                  <a:cubicBezTo>
                    <a:pt x="1179" y="14271"/>
                    <a:pt x="911" y="14780"/>
                    <a:pt x="1077" y="15144"/>
                  </a:cubicBezTo>
                  <a:cubicBezTo>
                    <a:pt x="1333" y="15691"/>
                    <a:pt x="1640" y="16238"/>
                    <a:pt x="1931" y="16767"/>
                  </a:cubicBezTo>
                  <a:cubicBezTo>
                    <a:pt x="1818" y="16659"/>
                    <a:pt x="1697" y="16613"/>
                    <a:pt x="1581" y="16613"/>
                  </a:cubicBezTo>
                  <a:cubicBezTo>
                    <a:pt x="1188" y="16613"/>
                    <a:pt x="862" y="17144"/>
                    <a:pt x="1179" y="17553"/>
                  </a:cubicBezTo>
                  <a:cubicBezTo>
                    <a:pt x="2136" y="18732"/>
                    <a:pt x="3247" y="19809"/>
                    <a:pt x="4101" y="21073"/>
                  </a:cubicBezTo>
                  <a:cubicBezTo>
                    <a:pt x="3230" y="20492"/>
                    <a:pt x="2495" y="19604"/>
                    <a:pt x="1743" y="18955"/>
                  </a:cubicBezTo>
                  <a:cubicBezTo>
                    <a:pt x="1639" y="18855"/>
                    <a:pt x="1521" y="18812"/>
                    <a:pt x="1407" y="18812"/>
                  </a:cubicBezTo>
                  <a:cubicBezTo>
                    <a:pt x="1071" y="18812"/>
                    <a:pt x="770" y="19182"/>
                    <a:pt x="974" y="19553"/>
                  </a:cubicBezTo>
                  <a:cubicBezTo>
                    <a:pt x="1470" y="20509"/>
                    <a:pt x="2051" y="21415"/>
                    <a:pt x="2597" y="22355"/>
                  </a:cubicBezTo>
                  <a:cubicBezTo>
                    <a:pt x="2290" y="22218"/>
                    <a:pt x="1982" y="22064"/>
                    <a:pt x="1675" y="21910"/>
                  </a:cubicBezTo>
                  <a:cubicBezTo>
                    <a:pt x="1521" y="21722"/>
                    <a:pt x="1282" y="21603"/>
                    <a:pt x="1042" y="21586"/>
                  </a:cubicBezTo>
                  <a:cubicBezTo>
                    <a:pt x="1030" y="21585"/>
                    <a:pt x="1019" y="21584"/>
                    <a:pt x="1007" y="21584"/>
                  </a:cubicBezTo>
                  <a:cubicBezTo>
                    <a:pt x="697" y="21584"/>
                    <a:pt x="658" y="22018"/>
                    <a:pt x="889" y="22167"/>
                  </a:cubicBezTo>
                  <a:cubicBezTo>
                    <a:pt x="1640" y="22713"/>
                    <a:pt x="2495" y="23106"/>
                    <a:pt x="3315" y="23568"/>
                  </a:cubicBezTo>
                  <a:cubicBezTo>
                    <a:pt x="3376" y="23604"/>
                    <a:pt x="3445" y="23620"/>
                    <a:pt x="3514" y="23620"/>
                  </a:cubicBezTo>
                  <a:cubicBezTo>
                    <a:pt x="3773" y="23620"/>
                    <a:pt x="4038" y="23390"/>
                    <a:pt x="3930" y="23106"/>
                  </a:cubicBezTo>
                  <a:cubicBezTo>
                    <a:pt x="3742" y="22645"/>
                    <a:pt x="3520" y="22184"/>
                    <a:pt x="3281" y="21757"/>
                  </a:cubicBezTo>
                  <a:lnTo>
                    <a:pt x="3281" y="21757"/>
                  </a:lnTo>
                  <a:cubicBezTo>
                    <a:pt x="3828" y="22201"/>
                    <a:pt x="4460" y="22508"/>
                    <a:pt x="5160" y="22645"/>
                  </a:cubicBezTo>
                  <a:cubicBezTo>
                    <a:pt x="5207" y="22658"/>
                    <a:pt x="5254" y="22664"/>
                    <a:pt x="5299" y="22664"/>
                  </a:cubicBezTo>
                  <a:cubicBezTo>
                    <a:pt x="5678" y="22664"/>
                    <a:pt x="5957" y="22243"/>
                    <a:pt x="5758" y="21876"/>
                  </a:cubicBezTo>
                  <a:cubicBezTo>
                    <a:pt x="5399" y="21090"/>
                    <a:pt x="4955" y="20338"/>
                    <a:pt x="4408" y="19672"/>
                  </a:cubicBezTo>
                  <a:cubicBezTo>
                    <a:pt x="4460" y="19570"/>
                    <a:pt x="4460" y="19433"/>
                    <a:pt x="4408" y="19313"/>
                  </a:cubicBezTo>
                  <a:cubicBezTo>
                    <a:pt x="4067" y="18408"/>
                    <a:pt x="3657" y="17536"/>
                    <a:pt x="3161" y="16699"/>
                  </a:cubicBezTo>
                  <a:lnTo>
                    <a:pt x="3161" y="16699"/>
                  </a:lnTo>
                  <a:lnTo>
                    <a:pt x="3230" y="16750"/>
                  </a:lnTo>
                  <a:cubicBezTo>
                    <a:pt x="3319" y="16817"/>
                    <a:pt x="3415" y="16846"/>
                    <a:pt x="3507" y="16846"/>
                  </a:cubicBezTo>
                  <a:cubicBezTo>
                    <a:pt x="3890" y="16846"/>
                    <a:pt x="4232" y="16353"/>
                    <a:pt x="3998" y="15982"/>
                  </a:cubicBezTo>
                  <a:cubicBezTo>
                    <a:pt x="3349" y="14939"/>
                    <a:pt x="2631" y="13931"/>
                    <a:pt x="2085" y="12821"/>
                  </a:cubicBezTo>
                  <a:lnTo>
                    <a:pt x="2085" y="12821"/>
                  </a:lnTo>
                  <a:lnTo>
                    <a:pt x="2307" y="12906"/>
                  </a:lnTo>
                  <a:cubicBezTo>
                    <a:pt x="2364" y="12923"/>
                    <a:pt x="2419" y="12931"/>
                    <a:pt x="2471" y="12931"/>
                  </a:cubicBezTo>
                  <a:cubicBezTo>
                    <a:pt x="2933" y="12931"/>
                    <a:pt x="3176" y="12302"/>
                    <a:pt x="2854" y="11949"/>
                  </a:cubicBezTo>
                  <a:cubicBezTo>
                    <a:pt x="2649" y="11727"/>
                    <a:pt x="2478" y="11471"/>
                    <a:pt x="2358" y="11180"/>
                  </a:cubicBezTo>
                  <a:lnTo>
                    <a:pt x="2358" y="11180"/>
                  </a:lnTo>
                  <a:cubicBezTo>
                    <a:pt x="2597" y="11317"/>
                    <a:pt x="2837" y="11437"/>
                    <a:pt x="3076" y="11590"/>
                  </a:cubicBezTo>
                  <a:cubicBezTo>
                    <a:pt x="3176" y="11654"/>
                    <a:pt x="3273" y="11681"/>
                    <a:pt x="3363" y="11681"/>
                  </a:cubicBezTo>
                  <a:cubicBezTo>
                    <a:pt x="3737" y="11681"/>
                    <a:pt x="3993" y="11210"/>
                    <a:pt x="3828" y="10839"/>
                  </a:cubicBezTo>
                  <a:cubicBezTo>
                    <a:pt x="3571" y="10241"/>
                    <a:pt x="3281" y="9677"/>
                    <a:pt x="2956" y="9147"/>
                  </a:cubicBezTo>
                  <a:lnTo>
                    <a:pt x="2956" y="9147"/>
                  </a:lnTo>
                  <a:cubicBezTo>
                    <a:pt x="3026" y="9174"/>
                    <a:pt x="3096" y="9186"/>
                    <a:pt x="3163" y="9186"/>
                  </a:cubicBezTo>
                  <a:cubicBezTo>
                    <a:pt x="3568" y="9186"/>
                    <a:pt x="3877" y="8740"/>
                    <a:pt x="3657" y="8344"/>
                  </a:cubicBezTo>
                  <a:cubicBezTo>
                    <a:pt x="3332" y="7780"/>
                    <a:pt x="2973" y="7216"/>
                    <a:pt x="2631" y="6670"/>
                  </a:cubicBezTo>
                  <a:cubicBezTo>
                    <a:pt x="2973" y="6550"/>
                    <a:pt x="3127" y="6157"/>
                    <a:pt x="2956" y="5832"/>
                  </a:cubicBezTo>
                  <a:cubicBezTo>
                    <a:pt x="2614" y="5063"/>
                    <a:pt x="2051" y="4431"/>
                    <a:pt x="1606" y="3731"/>
                  </a:cubicBezTo>
                  <a:cubicBezTo>
                    <a:pt x="1777" y="3594"/>
                    <a:pt x="1863" y="3355"/>
                    <a:pt x="1777" y="3133"/>
                  </a:cubicBezTo>
                  <a:cubicBezTo>
                    <a:pt x="1658" y="2688"/>
                    <a:pt x="1572" y="2210"/>
                    <a:pt x="1555" y="1749"/>
                  </a:cubicBezTo>
                  <a:lnTo>
                    <a:pt x="1572" y="1749"/>
                  </a:lnTo>
                  <a:cubicBezTo>
                    <a:pt x="1794" y="1749"/>
                    <a:pt x="1982" y="1629"/>
                    <a:pt x="2085" y="1458"/>
                  </a:cubicBezTo>
                  <a:cubicBezTo>
                    <a:pt x="2341" y="877"/>
                    <a:pt x="2444" y="279"/>
                    <a:pt x="1726" y="40"/>
                  </a:cubicBezTo>
                  <a:cubicBezTo>
                    <a:pt x="1651" y="13"/>
                    <a:pt x="1581" y="1"/>
                    <a:pt x="15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4"/>
            <p:cNvSpPr/>
            <p:nvPr/>
          </p:nvSpPr>
          <p:spPr>
            <a:xfrm rot="163703">
              <a:off x="8022501" y="3676653"/>
              <a:ext cx="537923" cy="1467878"/>
            </a:xfrm>
            <a:custGeom>
              <a:avLst/>
              <a:gdLst/>
              <a:ahLst/>
              <a:cxnLst/>
              <a:rect l="l" t="t" r="r" b="b"/>
              <a:pathLst>
                <a:path w="13602" h="37117" extrusionOk="0">
                  <a:moveTo>
                    <a:pt x="5855" y="527"/>
                  </a:moveTo>
                  <a:cubicBezTo>
                    <a:pt x="6908" y="527"/>
                    <a:pt x="7985" y="954"/>
                    <a:pt x="8834" y="1679"/>
                  </a:cubicBezTo>
                  <a:cubicBezTo>
                    <a:pt x="10645" y="3200"/>
                    <a:pt x="11431" y="5763"/>
                    <a:pt x="11961" y="7967"/>
                  </a:cubicBezTo>
                  <a:cubicBezTo>
                    <a:pt x="12952" y="12085"/>
                    <a:pt x="13157" y="16510"/>
                    <a:pt x="12252" y="20645"/>
                  </a:cubicBezTo>
                  <a:cubicBezTo>
                    <a:pt x="11841" y="22507"/>
                    <a:pt x="10970" y="25839"/>
                    <a:pt x="8663" y="26061"/>
                  </a:cubicBezTo>
                  <a:cubicBezTo>
                    <a:pt x="8595" y="25737"/>
                    <a:pt x="8544" y="25412"/>
                    <a:pt x="8493" y="25104"/>
                  </a:cubicBezTo>
                  <a:cubicBezTo>
                    <a:pt x="8014" y="22439"/>
                    <a:pt x="7450" y="19808"/>
                    <a:pt x="7143" y="17108"/>
                  </a:cubicBezTo>
                  <a:cubicBezTo>
                    <a:pt x="6852" y="14699"/>
                    <a:pt x="6613" y="12273"/>
                    <a:pt x="6066" y="9915"/>
                  </a:cubicBezTo>
                  <a:cubicBezTo>
                    <a:pt x="6036" y="9799"/>
                    <a:pt x="5942" y="9746"/>
                    <a:pt x="5849" y="9746"/>
                  </a:cubicBezTo>
                  <a:cubicBezTo>
                    <a:pt x="5736" y="9746"/>
                    <a:pt x="5622" y="9825"/>
                    <a:pt x="5622" y="9966"/>
                  </a:cubicBezTo>
                  <a:cubicBezTo>
                    <a:pt x="5622" y="15160"/>
                    <a:pt x="5947" y="20354"/>
                    <a:pt x="5793" y="25549"/>
                  </a:cubicBezTo>
                  <a:cubicBezTo>
                    <a:pt x="5793" y="25720"/>
                    <a:pt x="5776" y="25907"/>
                    <a:pt x="5759" y="26095"/>
                  </a:cubicBezTo>
                  <a:cubicBezTo>
                    <a:pt x="5092" y="26027"/>
                    <a:pt x="4426" y="25839"/>
                    <a:pt x="3811" y="25549"/>
                  </a:cubicBezTo>
                  <a:cubicBezTo>
                    <a:pt x="2188" y="24763"/>
                    <a:pt x="1453" y="22883"/>
                    <a:pt x="1060" y="21243"/>
                  </a:cubicBezTo>
                  <a:cubicBezTo>
                    <a:pt x="479" y="18783"/>
                    <a:pt x="599" y="16100"/>
                    <a:pt x="582" y="13571"/>
                  </a:cubicBezTo>
                  <a:cubicBezTo>
                    <a:pt x="530" y="9812"/>
                    <a:pt x="582" y="4738"/>
                    <a:pt x="3179" y="1748"/>
                  </a:cubicBezTo>
                  <a:cubicBezTo>
                    <a:pt x="3912" y="898"/>
                    <a:pt x="4873" y="527"/>
                    <a:pt x="5855" y="527"/>
                  </a:cubicBezTo>
                  <a:close/>
                  <a:moveTo>
                    <a:pt x="6100" y="12546"/>
                  </a:moveTo>
                  <a:lnTo>
                    <a:pt x="6100" y="12546"/>
                  </a:lnTo>
                  <a:cubicBezTo>
                    <a:pt x="6374" y="14221"/>
                    <a:pt x="6528" y="15912"/>
                    <a:pt x="6750" y="17587"/>
                  </a:cubicBezTo>
                  <a:cubicBezTo>
                    <a:pt x="7023" y="19996"/>
                    <a:pt x="7536" y="22354"/>
                    <a:pt x="7963" y="24746"/>
                  </a:cubicBezTo>
                  <a:lnTo>
                    <a:pt x="8219" y="26130"/>
                  </a:lnTo>
                  <a:cubicBezTo>
                    <a:pt x="8202" y="26130"/>
                    <a:pt x="8202" y="26147"/>
                    <a:pt x="8185" y="26147"/>
                  </a:cubicBezTo>
                  <a:cubicBezTo>
                    <a:pt x="7893" y="26162"/>
                    <a:pt x="7598" y="26171"/>
                    <a:pt x="7302" y="26171"/>
                  </a:cubicBezTo>
                  <a:cubicBezTo>
                    <a:pt x="6940" y="26171"/>
                    <a:pt x="6577" y="26158"/>
                    <a:pt x="6220" y="26130"/>
                  </a:cubicBezTo>
                  <a:lnTo>
                    <a:pt x="6203" y="26130"/>
                  </a:lnTo>
                  <a:cubicBezTo>
                    <a:pt x="6203" y="25942"/>
                    <a:pt x="6220" y="25737"/>
                    <a:pt x="6220" y="25549"/>
                  </a:cubicBezTo>
                  <a:cubicBezTo>
                    <a:pt x="6374" y="21209"/>
                    <a:pt x="6169" y="16869"/>
                    <a:pt x="6100" y="12546"/>
                  </a:cubicBezTo>
                  <a:close/>
                  <a:moveTo>
                    <a:pt x="5891" y="1"/>
                  </a:moveTo>
                  <a:cubicBezTo>
                    <a:pt x="5165" y="1"/>
                    <a:pt x="4408" y="218"/>
                    <a:pt x="3640" y="722"/>
                  </a:cubicBezTo>
                  <a:cubicBezTo>
                    <a:pt x="616" y="2704"/>
                    <a:pt x="325" y="7813"/>
                    <a:pt x="172" y="11025"/>
                  </a:cubicBezTo>
                  <a:cubicBezTo>
                    <a:pt x="1" y="14203"/>
                    <a:pt x="1" y="17552"/>
                    <a:pt x="479" y="20696"/>
                  </a:cubicBezTo>
                  <a:cubicBezTo>
                    <a:pt x="770" y="22490"/>
                    <a:pt x="1453" y="24199"/>
                    <a:pt x="2837" y="25429"/>
                  </a:cubicBezTo>
                  <a:cubicBezTo>
                    <a:pt x="3657" y="26164"/>
                    <a:pt x="4682" y="26454"/>
                    <a:pt x="5742" y="26540"/>
                  </a:cubicBezTo>
                  <a:cubicBezTo>
                    <a:pt x="5656" y="28675"/>
                    <a:pt x="5468" y="30760"/>
                    <a:pt x="5178" y="32879"/>
                  </a:cubicBezTo>
                  <a:cubicBezTo>
                    <a:pt x="5024" y="33801"/>
                    <a:pt x="4973" y="34741"/>
                    <a:pt x="5058" y="35664"/>
                  </a:cubicBezTo>
                  <a:cubicBezTo>
                    <a:pt x="5092" y="36057"/>
                    <a:pt x="4922" y="36672"/>
                    <a:pt x="5075" y="37048"/>
                  </a:cubicBezTo>
                  <a:cubicBezTo>
                    <a:pt x="5092" y="37082"/>
                    <a:pt x="5144" y="37116"/>
                    <a:pt x="5178" y="37116"/>
                  </a:cubicBezTo>
                  <a:cubicBezTo>
                    <a:pt x="5314" y="37099"/>
                    <a:pt x="5434" y="37048"/>
                    <a:pt x="5537" y="36979"/>
                  </a:cubicBezTo>
                  <a:cubicBezTo>
                    <a:pt x="5588" y="36945"/>
                    <a:pt x="5571" y="36860"/>
                    <a:pt x="5502" y="36860"/>
                  </a:cubicBezTo>
                  <a:cubicBezTo>
                    <a:pt x="5501" y="36860"/>
                    <a:pt x="5499" y="36860"/>
                    <a:pt x="5497" y="36860"/>
                  </a:cubicBezTo>
                  <a:cubicBezTo>
                    <a:pt x="5300" y="36860"/>
                    <a:pt x="5434" y="35935"/>
                    <a:pt x="5400" y="35664"/>
                  </a:cubicBezTo>
                  <a:cubicBezTo>
                    <a:pt x="5263" y="34519"/>
                    <a:pt x="5502" y="33306"/>
                    <a:pt x="5673" y="32178"/>
                  </a:cubicBezTo>
                  <a:cubicBezTo>
                    <a:pt x="5964" y="30316"/>
                    <a:pt x="6135" y="28453"/>
                    <a:pt x="6186" y="26557"/>
                  </a:cubicBezTo>
                  <a:cubicBezTo>
                    <a:pt x="6377" y="26566"/>
                    <a:pt x="6569" y="26571"/>
                    <a:pt x="6762" y="26571"/>
                  </a:cubicBezTo>
                  <a:cubicBezTo>
                    <a:pt x="7259" y="26571"/>
                    <a:pt x="7761" y="26542"/>
                    <a:pt x="8253" y="26506"/>
                  </a:cubicBezTo>
                  <a:lnTo>
                    <a:pt x="8270" y="26506"/>
                  </a:lnTo>
                  <a:cubicBezTo>
                    <a:pt x="8817" y="29581"/>
                    <a:pt x="9313" y="32639"/>
                    <a:pt x="9381" y="35783"/>
                  </a:cubicBezTo>
                  <a:cubicBezTo>
                    <a:pt x="9381" y="35929"/>
                    <a:pt x="9501" y="36001"/>
                    <a:pt x="9618" y="36001"/>
                  </a:cubicBezTo>
                  <a:cubicBezTo>
                    <a:pt x="9736" y="36001"/>
                    <a:pt x="9851" y="35929"/>
                    <a:pt x="9842" y="35783"/>
                  </a:cubicBezTo>
                  <a:cubicBezTo>
                    <a:pt x="9774" y="32639"/>
                    <a:pt x="9278" y="29581"/>
                    <a:pt x="8732" y="26506"/>
                  </a:cubicBezTo>
                  <a:cubicBezTo>
                    <a:pt x="8851" y="26506"/>
                    <a:pt x="8954" y="26488"/>
                    <a:pt x="9056" y="26471"/>
                  </a:cubicBezTo>
                  <a:lnTo>
                    <a:pt x="9278" y="26471"/>
                  </a:lnTo>
                  <a:cubicBezTo>
                    <a:pt x="9330" y="26471"/>
                    <a:pt x="9381" y="26437"/>
                    <a:pt x="9415" y="26369"/>
                  </a:cubicBezTo>
                  <a:cubicBezTo>
                    <a:pt x="12303" y="25378"/>
                    <a:pt x="12952" y="19996"/>
                    <a:pt x="13208" y="17569"/>
                  </a:cubicBezTo>
                  <a:cubicBezTo>
                    <a:pt x="13601" y="13332"/>
                    <a:pt x="13037" y="9078"/>
                    <a:pt x="11568" y="5096"/>
                  </a:cubicBezTo>
                  <a:cubicBezTo>
                    <a:pt x="10649" y="2725"/>
                    <a:pt x="8462" y="1"/>
                    <a:pt x="58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0" name="Google Shape;660;p34"/>
          <p:cNvGrpSpPr/>
          <p:nvPr/>
        </p:nvGrpSpPr>
        <p:grpSpPr>
          <a:xfrm rot="1250769">
            <a:off x="397197" y="1038426"/>
            <a:ext cx="393581" cy="383430"/>
            <a:chOff x="397551" y="281000"/>
            <a:chExt cx="457711" cy="445973"/>
          </a:xfrm>
        </p:grpSpPr>
        <p:sp>
          <p:nvSpPr>
            <p:cNvPr id="661" name="Google Shape;661;p34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4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3" name="Google Shape;663;p34"/>
          <p:cNvGrpSpPr/>
          <p:nvPr/>
        </p:nvGrpSpPr>
        <p:grpSpPr>
          <a:xfrm rot="-2700000">
            <a:off x="7555465" y="595672"/>
            <a:ext cx="820003" cy="1171557"/>
            <a:chOff x="429300" y="4096370"/>
            <a:chExt cx="412866" cy="589872"/>
          </a:xfrm>
        </p:grpSpPr>
        <p:sp>
          <p:nvSpPr>
            <p:cNvPr id="664" name="Google Shape;664;p34"/>
            <p:cNvSpPr/>
            <p:nvPr/>
          </p:nvSpPr>
          <p:spPr>
            <a:xfrm>
              <a:off x="541099" y="4401859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4"/>
            <p:cNvSpPr/>
            <p:nvPr/>
          </p:nvSpPr>
          <p:spPr>
            <a:xfrm>
              <a:off x="713241" y="4444310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4"/>
            <p:cNvSpPr/>
            <p:nvPr/>
          </p:nvSpPr>
          <p:spPr>
            <a:xfrm>
              <a:off x="686713" y="4593042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4"/>
            <p:cNvSpPr/>
            <p:nvPr/>
          </p:nvSpPr>
          <p:spPr>
            <a:xfrm>
              <a:off x="599354" y="4216882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4"/>
            <p:cNvSpPr/>
            <p:nvPr/>
          </p:nvSpPr>
          <p:spPr>
            <a:xfrm>
              <a:off x="449081" y="4096370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4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34"/>
          <p:cNvGrpSpPr/>
          <p:nvPr/>
        </p:nvGrpSpPr>
        <p:grpSpPr>
          <a:xfrm>
            <a:off x="946038" y="534988"/>
            <a:ext cx="457711" cy="445973"/>
            <a:chOff x="397551" y="281000"/>
            <a:chExt cx="457711" cy="445973"/>
          </a:xfrm>
        </p:grpSpPr>
        <p:sp>
          <p:nvSpPr>
            <p:cNvPr id="671" name="Google Shape;671;p34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4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6" name="Google Shape;766;p38"/>
          <p:cNvGrpSpPr/>
          <p:nvPr/>
        </p:nvGrpSpPr>
        <p:grpSpPr>
          <a:xfrm rot="-1439012">
            <a:off x="-940698" y="-1631485"/>
            <a:ext cx="2767933" cy="2852970"/>
            <a:chOff x="1154976" y="632775"/>
            <a:chExt cx="2502430" cy="3877954"/>
          </a:xfrm>
        </p:grpSpPr>
        <p:sp>
          <p:nvSpPr>
            <p:cNvPr id="767" name="Google Shape;767;p38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8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9" name="Google Shape;769;p38"/>
          <p:cNvSpPr/>
          <p:nvPr/>
        </p:nvSpPr>
        <p:spPr>
          <a:xfrm rot="1504798" flipH="1">
            <a:off x="7686319" y="-102481"/>
            <a:ext cx="1467213" cy="1152047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0" name="Google Shape;770;p38"/>
          <p:cNvGrpSpPr/>
          <p:nvPr/>
        </p:nvGrpSpPr>
        <p:grpSpPr>
          <a:xfrm rot="1157192">
            <a:off x="8206289" y="4344707"/>
            <a:ext cx="827338" cy="808883"/>
            <a:chOff x="3141076" y="86042"/>
            <a:chExt cx="827319" cy="808865"/>
          </a:xfrm>
        </p:grpSpPr>
        <p:sp>
          <p:nvSpPr>
            <p:cNvPr id="771" name="Google Shape;771;p38"/>
            <p:cNvSpPr/>
            <p:nvPr/>
          </p:nvSpPr>
          <p:spPr>
            <a:xfrm rot="-2384385">
              <a:off x="3251915" y="273325"/>
              <a:ext cx="613005" cy="451335"/>
            </a:xfrm>
            <a:custGeom>
              <a:avLst/>
              <a:gdLst/>
              <a:ahLst/>
              <a:cxnLst/>
              <a:rect l="l" t="t" r="r" b="b"/>
              <a:pathLst>
                <a:path w="13252" h="9757" extrusionOk="0">
                  <a:moveTo>
                    <a:pt x="4543" y="0"/>
                  </a:moveTo>
                  <a:cubicBezTo>
                    <a:pt x="4123" y="0"/>
                    <a:pt x="3759" y="580"/>
                    <a:pt x="4111" y="1010"/>
                  </a:cubicBezTo>
                  <a:cubicBezTo>
                    <a:pt x="4316" y="1283"/>
                    <a:pt x="4555" y="1557"/>
                    <a:pt x="4777" y="1830"/>
                  </a:cubicBezTo>
                  <a:cubicBezTo>
                    <a:pt x="4094" y="1215"/>
                    <a:pt x="3359" y="634"/>
                    <a:pt x="2590" y="121"/>
                  </a:cubicBezTo>
                  <a:cubicBezTo>
                    <a:pt x="2499" y="61"/>
                    <a:pt x="2404" y="34"/>
                    <a:pt x="2311" y="34"/>
                  </a:cubicBezTo>
                  <a:cubicBezTo>
                    <a:pt x="2038" y="34"/>
                    <a:pt x="1787" y="264"/>
                    <a:pt x="1736" y="531"/>
                  </a:cubicBezTo>
                  <a:cubicBezTo>
                    <a:pt x="1497" y="395"/>
                    <a:pt x="1240" y="258"/>
                    <a:pt x="984" y="156"/>
                  </a:cubicBezTo>
                  <a:cubicBezTo>
                    <a:pt x="906" y="119"/>
                    <a:pt x="823" y="103"/>
                    <a:pt x="742" y="103"/>
                  </a:cubicBezTo>
                  <a:cubicBezTo>
                    <a:pt x="363" y="103"/>
                    <a:pt x="13" y="465"/>
                    <a:pt x="266" y="873"/>
                  </a:cubicBezTo>
                  <a:cubicBezTo>
                    <a:pt x="454" y="1164"/>
                    <a:pt x="642" y="1437"/>
                    <a:pt x="847" y="1710"/>
                  </a:cubicBezTo>
                  <a:cubicBezTo>
                    <a:pt x="813" y="1705"/>
                    <a:pt x="779" y="1702"/>
                    <a:pt x="745" y="1702"/>
                  </a:cubicBezTo>
                  <a:cubicBezTo>
                    <a:pt x="366" y="1702"/>
                    <a:pt x="0" y="2038"/>
                    <a:pt x="266" y="2445"/>
                  </a:cubicBezTo>
                  <a:cubicBezTo>
                    <a:pt x="1292" y="3983"/>
                    <a:pt x="2505" y="5367"/>
                    <a:pt x="3547" y="6870"/>
                  </a:cubicBezTo>
                  <a:cubicBezTo>
                    <a:pt x="3291" y="6682"/>
                    <a:pt x="3000" y="6512"/>
                    <a:pt x="2693" y="6375"/>
                  </a:cubicBezTo>
                  <a:cubicBezTo>
                    <a:pt x="2613" y="6325"/>
                    <a:pt x="2531" y="6303"/>
                    <a:pt x="2452" y="6303"/>
                  </a:cubicBezTo>
                  <a:cubicBezTo>
                    <a:pt x="2129" y="6303"/>
                    <a:pt x="1868" y="6677"/>
                    <a:pt x="2061" y="7007"/>
                  </a:cubicBezTo>
                  <a:cubicBezTo>
                    <a:pt x="2590" y="8152"/>
                    <a:pt x="3462" y="9092"/>
                    <a:pt x="4538" y="9724"/>
                  </a:cubicBezTo>
                  <a:cubicBezTo>
                    <a:pt x="4584" y="9747"/>
                    <a:pt x="4630" y="9757"/>
                    <a:pt x="4676" y="9757"/>
                  </a:cubicBezTo>
                  <a:cubicBezTo>
                    <a:pt x="4868" y="9757"/>
                    <a:pt x="5034" y="9569"/>
                    <a:pt x="4965" y="9348"/>
                  </a:cubicBezTo>
                  <a:lnTo>
                    <a:pt x="4965" y="9348"/>
                  </a:lnTo>
                  <a:lnTo>
                    <a:pt x="5119" y="9502"/>
                  </a:lnTo>
                  <a:cubicBezTo>
                    <a:pt x="5223" y="9601"/>
                    <a:pt x="5342" y="9644"/>
                    <a:pt x="5458" y="9644"/>
                  </a:cubicBezTo>
                  <a:cubicBezTo>
                    <a:pt x="5799" y="9644"/>
                    <a:pt x="6109" y="9274"/>
                    <a:pt x="5905" y="8904"/>
                  </a:cubicBezTo>
                  <a:cubicBezTo>
                    <a:pt x="5597" y="8220"/>
                    <a:pt x="5239" y="7571"/>
                    <a:pt x="4828" y="6939"/>
                  </a:cubicBezTo>
                  <a:lnTo>
                    <a:pt x="4828" y="6939"/>
                  </a:lnTo>
                  <a:cubicBezTo>
                    <a:pt x="5632" y="7810"/>
                    <a:pt x="6503" y="8596"/>
                    <a:pt x="7426" y="9297"/>
                  </a:cubicBezTo>
                  <a:cubicBezTo>
                    <a:pt x="7509" y="9356"/>
                    <a:pt x="7598" y="9382"/>
                    <a:pt x="7683" y="9382"/>
                  </a:cubicBezTo>
                  <a:cubicBezTo>
                    <a:pt x="8017" y="9382"/>
                    <a:pt x="8317" y="8991"/>
                    <a:pt x="8194" y="8664"/>
                  </a:cubicBezTo>
                  <a:lnTo>
                    <a:pt x="8194" y="8664"/>
                  </a:lnTo>
                  <a:lnTo>
                    <a:pt x="8417" y="8921"/>
                  </a:lnTo>
                  <a:cubicBezTo>
                    <a:pt x="8521" y="9025"/>
                    <a:pt x="8645" y="9069"/>
                    <a:pt x="8768" y="9069"/>
                  </a:cubicBezTo>
                  <a:cubicBezTo>
                    <a:pt x="9152" y="9069"/>
                    <a:pt x="9529" y="8642"/>
                    <a:pt x="9271" y="8254"/>
                  </a:cubicBezTo>
                  <a:cubicBezTo>
                    <a:pt x="8963" y="7793"/>
                    <a:pt x="8622" y="7332"/>
                    <a:pt x="8297" y="6905"/>
                  </a:cubicBezTo>
                  <a:lnTo>
                    <a:pt x="8297" y="6905"/>
                  </a:lnTo>
                  <a:cubicBezTo>
                    <a:pt x="8895" y="7503"/>
                    <a:pt x="9493" y="8066"/>
                    <a:pt x="10142" y="8613"/>
                  </a:cubicBezTo>
                  <a:cubicBezTo>
                    <a:pt x="10255" y="8709"/>
                    <a:pt x="10389" y="8751"/>
                    <a:pt x="10522" y="8751"/>
                  </a:cubicBezTo>
                  <a:cubicBezTo>
                    <a:pt x="10932" y="8751"/>
                    <a:pt x="11328" y="8351"/>
                    <a:pt x="11031" y="7913"/>
                  </a:cubicBezTo>
                  <a:lnTo>
                    <a:pt x="10826" y="7622"/>
                  </a:lnTo>
                  <a:lnTo>
                    <a:pt x="10826" y="7622"/>
                  </a:lnTo>
                  <a:cubicBezTo>
                    <a:pt x="10894" y="7656"/>
                    <a:pt x="10962" y="7708"/>
                    <a:pt x="11048" y="7759"/>
                  </a:cubicBezTo>
                  <a:cubicBezTo>
                    <a:pt x="11135" y="7817"/>
                    <a:pt x="11232" y="7842"/>
                    <a:pt x="11328" y="7842"/>
                  </a:cubicBezTo>
                  <a:cubicBezTo>
                    <a:pt x="11689" y="7842"/>
                    <a:pt x="12050" y="7487"/>
                    <a:pt x="11902" y="7110"/>
                  </a:cubicBezTo>
                  <a:cubicBezTo>
                    <a:pt x="11783" y="6819"/>
                    <a:pt x="11663" y="6529"/>
                    <a:pt x="11526" y="6255"/>
                  </a:cubicBezTo>
                  <a:cubicBezTo>
                    <a:pt x="11714" y="6153"/>
                    <a:pt x="11851" y="5965"/>
                    <a:pt x="11902" y="5743"/>
                  </a:cubicBezTo>
                  <a:cubicBezTo>
                    <a:pt x="11973" y="5769"/>
                    <a:pt x="12044" y="5781"/>
                    <a:pt x="12114" y="5781"/>
                  </a:cubicBezTo>
                  <a:cubicBezTo>
                    <a:pt x="12451" y="5781"/>
                    <a:pt x="12751" y="5496"/>
                    <a:pt x="12722" y="5128"/>
                  </a:cubicBezTo>
                  <a:cubicBezTo>
                    <a:pt x="12859" y="5042"/>
                    <a:pt x="12927" y="4905"/>
                    <a:pt x="12944" y="4752"/>
                  </a:cubicBezTo>
                  <a:cubicBezTo>
                    <a:pt x="13201" y="4530"/>
                    <a:pt x="13252" y="4154"/>
                    <a:pt x="13064" y="3880"/>
                  </a:cubicBezTo>
                  <a:cubicBezTo>
                    <a:pt x="13115" y="3778"/>
                    <a:pt x="13149" y="3675"/>
                    <a:pt x="13167" y="3573"/>
                  </a:cubicBezTo>
                  <a:cubicBezTo>
                    <a:pt x="13235" y="3060"/>
                    <a:pt x="12620" y="2684"/>
                    <a:pt x="12261" y="2445"/>
                  </a:cubicBezTo>
                  <a:cubicBezTo>
                    <a:pt x="12169" y="2372"/>
                    <a:pt x="12058" y="2338"/>
                    <a:pt x="11949" y="2338"/>
                  </a:cubicBezTo>
                  <a:cubicBezTo>
                    <a:pt x="11775" y="2338"/>
                    <a:pt x="11604" y="2425"/>
                    <a:pt x="11509" y="2582"/>
                  </a:cubicBezTo>
                  <a:cubicBezTo>
                    <a:pt x="11424" y="2530"/>
                    <a:pt x="11355" y="2462"/>
                    <a:pt x="11270" y="2394"/>
                  </a:cubicBezTo>
                  <a:cubicBezTo>
                    <a:pt x="11150" y="2288"/>
                    <a:pt x="11001" y="2238"/>
                    <a:pt x="10852" y="2238"/>
                  </a:cubicBezTo>
                  <a:cubicBezTo>
                    <a:pt x="10640" y="2238"/>
                    <a:pt x="10427" y="2340"/>
                    <a:pt x="10296" y="2530"/>
                  </a:cubicBezTo>
                  <a:cubicBezTo>
                    <a:pt x="10273" y="2526"/>
                    <a:pt x="10249" y="2524"/>
                    <a:pt x="10224" y="2524"/>
                  </a:cubicBezTo>
                  <a:cubicBezTo>
                    <a:pt x="10157" y="2524"/>
                    <a:pt x="10085" y="2540"/>
                    <a:pt x="10023" y="2565"/>
                  </a:cubicBezTo>
                  <a:lnTo>
                    <a:pt x="9886" y="2462"/>
                  </a:lnTo>
                  <a:cubicBezTo>
                    <a:pt x="9793" y="2392"/>
                    <a:pt x="9684" y="2360"/>
                    <a:pt x="9577" y="2360"/>
                  </a:cubicBezTo>
                  <a:cubicBezTo>
                    <a:pt x="9369" y="2360"/>
                    <a:pt x="9168" y="2481"/>
                    <a:pt x="9100" y="2684"/>
                  </a:cubicBezTo>
                  <a:cubicBezTo>
                    <a:pt x="8912" y="2496"/>
                    <a:pt x="8741" y="2291"/>
                    <a:pt x="8570" y="2086"/>
                  </a:cubicBezTo>
                  <a:cubicBezTo>
                    <a:pt x="8452" y="1947"/>
                    <a:pt x="8317" y="1890"/>
                    <a:pt x="8187" y="1890"/>
                  </a:cubicBezTo>
                  <a:cubicBezTo>
                    <a:pt x="7771" y="1890"/>
                    <a:pt x="7399" y="2477"/>
                    <a:pt x="7750" y="2906"/>
                  </a:cubicBezTo>
                  <a:cubicBezTo>
                    <a:pt x="8263" y="3573"/>
                    <a:pt x="8810" y="4239"/>
                    <a:pt x="9322" y="4923"/>
                  </a:cubicBezTo>
                  <a:cubicBezTo>
                    <a:pt x="7750" y="3453"/>
                    <a:pt x="6383" y="1779"/>
                    <a:pt x="4931" y="190"/>
                  </a:cubicBezTo>
                  <a:cubicBezTo>
                    <a:pt x="4810" y="56"/>
                    <a:pt x="4674" y="0"/>
                    <a:pt x="45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8"/>
            <p:cNvSpPr/>
            <p:nvPr/>
          </p:nvSpPr>
          <p:spPr>
            <a:xfrm rot="-2384385">
              <a:off x="3228689" y="235595"/>
              <a:ext cx="652092" cy="509758"/>
            </a:xfrm>
            <a:custGeom>
              <a:avLst/>
              <a:gdLst/>
              <a:ahLst/>
              <a:cxnLst/>
              <a:rect l="l" t="t" r="r" b="b"/>
              <a:pathLst>
                <a:path w="14097" h="11020" extrusionOk="0">
                  <a:moveTo>
                    <a:pt x="2488" y="425"/>
                  </a:moveTo>
                  <a:cubicBezTo>
                    <a:pt x="3103" y="425"/>
                    <a:pt x="3764" y="811"/>
                    <a:pt x="4255" y="1099"/>
                  </a:cubicBezTo>
                  <a:cubicBezTo>
                    <a:pt x="5502" y="1902"/>
                    <a:pt x="6613" y="2910"/>
                    <a:pt x="7501" y="4089"/>
                  </a:cubicBezTo>
                  <a:cubicBezTo>
                    <a:pt x="7541" y="4159"/>
                    <a:pt x="7610" y="4194"/>
                    <a:pt x="7681" y="4194"/>
                  </a:cubicBezTo>
                  <a:cubicBezTo>
                    <a:pt x="7731" y="4194"/>
                    <a:pt x="7783" y="4176"/>
                    <a:pt x="7826" y="4140"/>
                  </a:cubicBezTo>
                  <a:cubicBezTo>
                    <a:pt x="8618" y="3415"/>
                    <a:pt x="9600" y="2967"/>
                    <a:pt x="10605" y="2967"/>
                  </a:cubicBezTo>
                  <a:cubicBezTo>
                    <a:pt x="11138" y="2967"/>
                    <a:pt x="11678" y="3093"/>
                    <a:pt x="12200" y="3372"/>
                  </a:cubicBezTo>
                  <a:cubicBezTo>
                    <a:pt x="13789" y="4209"/>
                    <a:pt x="13635" y="5986"/>
                    <a:pt x="12781" y="7284"/>
                  </a:cubicBezTo>
                  <a:cubicBezTo>
                    <a:pt x="11294" y="9540"/>
                    <a:pt x="7621" y="10206"/>
                    <a:pt x="5126" y="10599"/>
                  </a:cubicBezTo>
                  <a:cubicBezTo>
                    <a:pt x="3845" y="9933"/>
                    <a:pt x="2939" y="8429"/>
                    <a:pt x="2273" y="7250"/>
                  </a:cubicBezTo>
                  <a:cubicBezTo>
                    <a:pt x="1487" y="5866"/>
                    <a:pt x="752" y="4158"/>
                    <a:pt x="820" y="2534"/>
                  </a:cubicBezTo>
                  <a:cubicBezTo>
                    <a:pt x="855" y="1680"/>
                    <a:pt x="1265" y="689"/>
                    <a:pt x="2153" y="467"/>
                  </a:cubicBezTo>
                  <a:cubicBezTo>
                    <a:pt x="2262" y="438"/>
                    <a:pt x="2374" y="425"/>
                    <a:pt x="2488" y="425"/>
                  </a:cubicBezTo>
                  <a:close/>
                  <a:moveTo>
                    <a:pt x="2342" y="1"/>
                  </a:moveTo>
                  <a:cubicBezTo>
                    <a:pt x="1645" y="1"/>
                    <a:pt x="1054" y="369"/>
                    <a:pt x="701" y="1321"/>
                  </a:cubicBezTo>
                  <a:cubicBezTo>
                    <a:pt x="0" y="3235"/>
                    <a:pt x="803" y="5234"/>
                    <a:pt x="1658" y="6943"/>
                  </a:cubicBezTo>
                  <a:cubicBezTo>
                    <a:pt x="2358" y="8327"/>
                    <a:pt x="3452" y="10086"/>
                    <a:pt x="4938" y="10787"/>
                  </a:cubicBezTo>
                  <a:cubicBezTo>
                    <a:pt x="4938" y="10914"/>
                    <a:pt x="5041" y="11011"/>
                    <a:pt x="5165" y="11011"/>
                  </a:cubicBezTo>
                  <a:cubicBezTo>
                    <a:pt x="5175" y="11011"/>
                    <a:pt x="5184" y="11010"/>
                    <a:pt x="5194" y="11009"/>
                  </a:cubicBezTo>
                  <a:lnTo>
                    <a:pt x="5382" y="10975"/>
                  </a:lnTo>
                  <a:lnTo>
                    <a:pt x="5519" y="11009"/>
                  </a:lnTo>
                  <a:cubicBezTo>
                    <a:pt x="5530" y="11017"/>
                    <a:pt x="5542" y="11020"/>
                    <a:pt x="5554" y="11020"/>
                  </a:cubicBezTo>
                  <a:cubicBezTo>
                    <a:pt x="5597" y="11020"/>
                    <a:pt x="5639" y="10977"/>
                    <a:pt x="5639" y="10924"/>
                  </a:cubicBezTo>
                  <a:cubicBezTo>
                    <a:pt x="8714" y="10428"/>
                    <a:pt x="13140" y="9352"/>
                    <a:pt x="13823" y="5883"/>
                  </a:cubicBezTo>
                  <a:cubicBezTo>
                    <a:pt x="14096" y="4516"/>
                    <a:pt x="13191" y="3337"/>
                    <a:pt x="11995" y="2825"/>
                  </a:cubicBezTo>
                  <a:cubicBezTo>
                    <a:pt x="11549" y="2630"/>
                    <a:pt x="11092" y="2543"/>
                    <a:pt x="10637" y="2543"/>
                  </a:cubicBezTo>
                  <a:cubicBezTo>
                    <a:pt x="9575" y="2543"/>
                    <a:pt x="8532" y="3019"/>
                    <a:pt x="7706" y="3713"/>
                  </a:cubicBezTo>
                  <a:cubicBezTo>
                    <a:pt x="6741" y="2538"/>
                    <a:pt x="4172" y="1"/>
                    <a:pt x="23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3" name="Google Shape;773;p38"/>
          <p:cNvSpPr/>
          <p:nvPr/>
        </p:nvSpPr>
        <p:spPr>
          <a:xfrm rot="-4167631">
            <a:off x="91259" y="3581120"/>
            <a:ext cx="1109611" cy="2575908"/>
          </a:xfrm>
          <a:custGeom>
            <a:avLst/>
            <a:gdLst/>
            <a:ahLst/>
            <a:cxnLst/>
            <a:rect l="l" t="t" r="r" b="b"/>
            <a:pathLst>
              <a:path w="20675" h="47996" extrusionOk="0">
                <a:moveTo>
                  <a:pt x="0" y="0"/>
                </a:moveTo>
                <a:lnTo>
                  <a:pt x="0" y="46372"/>
                </a:lnTo>
                <a:lnTo>
                  <a:pt x="137" y="46372"/>
                </a:lnTo>
                <a:cubicBezTo>
                  <a:pt x="188" y="46355"/>
                  <a:pt x="256" y="46355"/>
                  <a:pt x="325" y="46355"/>
                </a:cubicBezTo>
                <a:cubicBezTo>
                  <a:pt x="444" y="46355"/>
                  <a:pt x="581" y="46321"/>
                  <a:pt x="701" y="46253"/>
                </a:cubicBezTo>
                <a:cubicBezTo>
                  <a:pt x="735" y="46236"/>
                  <a:pt x="752" y="46218"/>
                  <a:pt x="786" y="46201"/>
                </a:cubicBezTo>
                <a:lnTo>
                  <a:pt x="888" y="46201"/>
                </a:lnTo>
                <a:cubicBezTo>
                  <a:pt x="1059" y="46201"/>
                  <a:pt x="1230" y="46167"/>
                  <a:pt x="1384" y="46099"/>
                </a:cubicBezTo>
                <a:lnTo>
                  <a:pt x="1555" y="46150"/>
                </a:lnTo>
                <a:cubicBezTo>
                  <a:pt x="1640" y="46321"/>
                  <a:pt x="1777" y="46458"/>
                  <a:pt x="1965" y="46509"/>
                </a:cubicBezTo>
                <a:cubicBezTo>
                  <a:pt x="2027" y="46534"/>
                  <a:pt x="2099" y="46550"/>
                  <a:pt x="2173" y="46550"/>
                </a:cubicBezTo>
                <a:cubicBezTo>
                  <a:pt x="2200" y="46550"/>
                  <a:pt x="2228" y="46548"/>
                  <a:pt x="2255" y="46543"/>
                </a:cubicBezTo>
                <a:cubicBezTo>
                  <a:pt x="2341" y="46543"/>
                  <a:pt x="2426" y="46526"/>
                  <a:pt x="2512" y="46492"/>
                </a:cubicBezTo>
                <a:lnTo>
                  <a:pt x="2529" y="46492"/>
                </a:lnTo>
                <a:lnTo>
                  <a:pt x="2580" y="46475"/>
                </a:lnTo>
                <a:lnTo>
                  <a:pt x="2717" y="46475"/>
                </a:lnTo>
                <a:cubicBezTo>
                  <a:pt x="2785" y="46458"/>
                  <a:pt x="2870" y="46441"/>
                  <a:pt x="2939" y="46406"/>
                </a:cubicBezTo>
                <a:cubicBezTo>
                  <a:pt x="3041" y="46560"/>
                  <a:pt x="3212" y="46646"/>
                  <a:pt x="3383" y="46663"/>
                </a:cubicBezTo>
                <a:cubicBezTo>
                  <a:pt x="3503" y="46663"/>
                  <a:pt x="3622" y="46680"/>
                  <a:pt x="3759" y="46697"/>
                </a:cubicBezTo>
                <a:lnTo>
                  <a:pt x="3930" y="46697"/>
                </a:lnTo>
                <a:cubicBezTo>
                  <a:pt x="4049" y="46680"/>
                  <a:pt x="4152" y="46646"/>
                  <a:pt x="4272" y="46594"/>
                </a:cubicBezTo>
                <a:lnTo>
                  <a:pt x="4306" y="46594"/>
                </a:lnTo>
                <a:cubicBezTo>
                  <a:pt x="4357" y="46594"/>
                  <a:pt x="4408" y="46577"/>
                  <a:pt x="4477" y="46577"/>
                </a:cubicBezTo>
                <a:cubicBezTo>
                  <a:pt x="4579" y="46646"/>
                  <a:pt x="4699" y="46697"/>
                  <a:pt x="4835" y="46731"/>
                </a:cubicBezTo>
                <a:cubicBezTo>
                  <a:pt x="4887" y="46748"/>
                  <a:pt x="4921" y="46748"/>
                  <a:pt x="4972" y="46748"/>
                </a:cubicBezTo>
                <a:cubicBezTo>
                  <a:pt x="5075" y="46787"/>
                  <a:pt x="5177" y="46806"/>
                  <a:pt x="5287" y="46806"/>
                </a:cubicBezTo>
                <a:cubicBezTo>
                  <a:pt x="5323" y="46806"/>
                  <a:pt x="5361" y="46804"/>
                  <a:pt x="5399" y="46799"/>
                </a:cubicBezTo>
                <a:cubicBezTo>
                  <a:pt x="5502" y="46799"/>
                  <a:pt x="5604" y="46765"/>
                  <a:pt x="5707" y="46731"/>
                </a:cubicBezTo>
                <a:cubicBezTo>
                  <a:pt x="5775" y="46714"/>
                  <a:pt x="5826" y="46697"/>
                  <a:pt x="5878" y="46680"/>
                </a:cubicBezTo>
                <a:lnTo>
                  <a:pt x="6031" y="46680"/>
                </a:lnTo>
                <a:cubicBezTo>
                  <a:pt x="6134" y="46680"/>
                  <a:pt x="6219" y="46663"/>
                  <a:pt x="6322" y="46629"/>
                </a:cubicBezTo>
                <a:cubicBezTo>
                  <a:pt x="6459" y="46629"/>
                  <a:pt x="6595" y="46594"/>
                  <a:pt x="6715" y="46526"/>
                </a:cubicBezTo>
                <a:cubicBezTo>
                  <a:pt x="6783" y="46543"/>
                  <a:pt x="6869" y="46543"/>
                  <a:pt x="6937" y="46543"/>
                </a:cubicBezTo>
                <a:lnTo>
                  <a:pt x="7074" y="46543"/>
                </a:lnTo>
                <a:lnTo>
                  <a:pt x="7159" y="46594"/>
                </a:lnTo>
                <a:cubicBezTo>
                  <a:pt x="7398" y="46697"/>
                  <a:pt x="7655" y="46765"/>
                  <a:pt x="7911" y="46782"/>
                </a:cubicBezTo>
                <a:lnTo>
                  <a:pt x="8048" y="46799"/>
                </a:lnTo>
                <a:cubicBezTo>
                  <a:pt x="8065" y="46834"/>
                  <a:pt x="8082" y="46851"/>
                  <a:pt x="8116" y="46868"/>
                </a:cubicBezTo>
                <a:cubicBezTo>
                  <a:pt x="8236" y="46987"/>
                  <a:pt x="8389" y="47039"/>
                  <a:pt x="8543" y="47056"/>
                </a:cubicBezTo>
                <a:cubicBezTo>
                  <a:pt x="8731" y="47073"/>
                  <a:pt x="8902" y="47141"/>
                  <a:pt x="9056" y="47261"/>
                </a:cubicBezTo>
                <a:cubicBezTo>
                  <a:pt x="9175" y="47363"/>
                  <a:pt x="9312" y="47414"/>
                  <a:pt x="9483" y="47432"/>
                </a:cubicBezTo>
                <a:lnTo>
                  <a:pt x="9688" y="47432"/>
                </a:lnTo>
                <a:cubicBezTo>
                  <a:pt x="9704" y="47433"/>
                  <a:pt x="9720" y="47434"/>
                  <a:pt x="9736" y="47434"/>
                </a:cubicBezTo>
                <a:cubicBezTo>
                  <a:pt x="9910" y="47434"/>
                  <a:pt x="10093" y="47352"/>
                  <a:pt x="10218" y="47227"/>
                </a:cubicBezTo>
                <a:cubicBezTo>
                  <a:pt x="10252" y="47209"/>
                  <a:pt x="10286" y="47192"/>
                  <a:pt x="10320" y="47175"/>
                </a:cubicBezTo>
                <a:cubicBezTo>
                  <a:pt x="10337" y="47158"/>
                  <a:pt x="10371" y="47141"/>
                  <a:pt x="10388" y="47141"/>
                </a:cubicBezTo>
                <a:cubicBezTo>
                  <a:pt x="10423" y="47124"/>
                  <a:pt x="10440" y="47124"/>
                  <a:pt x="10457" y="47107"/>
                </a:cubicBezTo>
                <a:lnTo>
                  <a:pt x="10559" y="47107"/>
                </a:lnTo>
                <a:cubicBezTo>
                  <a:pt x="10616" y="47101"/>
                  <a:pt x="10672" y="47097"/>
                  <a:pt x="10728" y="47097"/>
                </a:cubicBezTo>
                <a:cubicBezTo>
                  <a:pt x="10826" y="47097"/>
                  <a:pt x="10923" y="47109"/>
                  <a:pt x="11021" y="47141"/>
                </a:cubicBezTo>
                <a:cubicBezTo>
                  <a:pt x="11055" y="47141"/>
                  <a:pt x="11089" y="47158"/>
                  <a:pt x="11123" y="47158"/>
                </a:cubicBezTo>
                <a:cubicBezTo>
                  <a:pt x="11157" y="47175"/>
                  <a:pt x="11174" y="47192"/>
                  <a:pt x="11209" y="47209"/>
                </a:cubicBezTo>
                <a:cubicBezTo>
                  <a:pt x="11243" y="47227"/>
                  <a:pt x="11277" y="47244"/>
                  <a:pt x="11294" y="47261"/>
                </a:cubicBezTo>
                <a:cubicBezTo>
                  <a:pt x="11397" y="47329"/>
                  <a:pt x="11516" y="47380"/>
                  <a:pt x="11636" y="47397"/>
                </a:cubicBezTo>
                <a:cubicBezTo>
                  <a:pt x="11755" y="47534"/>
                  <a:pt x="11909" y="47620"/>
                  <a:pt x="12097" y="47654"/>
                </a:cubicBezTo>
                <a:lnTo>
                  <a:pt x="12114" y="47654"/>
                </a:lnTo>
                <a:cubicBezTo>
                  <a:pt x="12217" y="47773"/>
                  <a:pt x="12370" y="47825"/>
                  <a:pt x="12541" y="47842"/>
                </a:cubicBezTo>
                <a:cubicBezTo>
                  <a:pt x="12593" y="47842"/>
                  <a:pt x="12644" y="47842"/>
                  <a:pt x="12695" y="47825"/>
                </a:cubicBezTo>
                <a:cubicBezTo>
                  <a:pt x="12798" y="47807"/>
                  <a:pt x="12900" y="47773"/>
                  <a:pt x="12986" y="47739"/>
                </a:cubicBezTo>
                <a:cubicBezTo>
                  <a:pt x="13054" y="47705"/>
                  <a:pt x="13105" y="47671"/>
                  <a:pt x="13156" y="47637"/>
                </a:cubicBezTo>
                <a:cubicBezTo>
                  <a:pt x="13225" y="47654"/>
                  <a:pt x="13293" y="47654"/>
                  <a:pt x="13361" y="47654"/>
                </a:cubicBezTo>
                <a:lnTo>
                  <a:pt x="13464" y="47654"/>
                </a:lnTo>
                <a:cubicBezTo>
                  <a:pt x="13515" y="47671"/>
                  <a:pt x="13584" y="47688"/>
                  <a:pt x="13635" y="47688"/>
                </a:cubicBezTo>
                <a:lnTo>
                  <a:pt x="13754" y="47688"/>
                </a:lnTo>
                <a:cubicBezTo>
                  <a:pt x="13806" y="47671"/>
                  <a:pt x="13874" y="47671"/>
                  <a:pt x="13942" y="47671"/>
                </a:cubicBezTo>
                <a:lnTo>
                  <a:pt x="14045" y="47671"/>
                </a:lnTo>
                <a:cubicBezTo>
                  <a:pt x="14079" y="47671"/>
                  <a:pt x="14096" y="47688"/>
                  <a:pt x="14130" y="47688"/>
                </a:cubicBezTo>
                <a:cubicBezTo>
                  <a:pt x="14267" y="47705"/>
                  <a:pt x="14370" y="47756"/>
                  <a:pt x="14472" y="47842"/>
                </a:cubicBezTo>
                <a:cubicBezTo>
                  <a:pt x="14592" y="47927"/>
                  <a:pt x="14728" y="47978"/>
                  <a:pt x="14882" y="47978"/>
                </a:cubicBezTo>
                <a:lnTo>
                  <a:pt x="14950" y="47978"/>
                </a:lnTo>
                <a:cubicBezTo>
                  <a:pt x="15002" y="47995"/>
                  <a:pt x="15053" y="47995"/>
                  <a:pt x="15104" y="47995"/>
                </a:cubicBezTo>
                <a:cubicBezTo>
                  <a:pt x="15190" y="47995"/>
                  <a:pt x="15275" y="47978"/>
                  <a:pt x="15361" y="47944"/>
                </a:cubicBezTo>
                <a:cubicBezTo>
                  <a:pt x="15429" y="47944"/>
                  <a:pt x="15480" y="47961"/>
                  <a:pt x="15531" y="47978"/>
                </a:cubicBezTo>
                <a:cubicBezTo>
                  <a:pt x="15583" y="47978"/>
                  <a:pt x="15634" y="47995"/>
                  <a:pt x="15685" y="47995"/>
                </a:cubicBezTo>
                <a:cubicBezTo>
                  <a:pt x="15788" y="47995"/>
                  <a:pt x="15907" y="47961"/>
                  <a:pt x="16010" y="47910"/>
                </a:cubicBezTo>
                <a:cubicBezTo>
                  <a:pt x="16078" y="47859"/>
                  <a:pt x="16146" y="47842"/>
                  <a:pt x="16232" y="47842"/>
                </a:cubicBezTo>
                <a:lnTo>
                  <a:pt x="16283" y="47842"/>
                </a:lnTo>
                <a:cubicBezTo>
                  <a:pt x="16437" y="47842"/>
                  <a:pt x="16608" y="47773"/>
                  <a:pt x="16727" y="47654"/>
                </a:cubicBezTo>
                <a:lnTo>
                  <a:pt x="16779" y="47602"/>
                </a:lnTo>
                <a:lnTo>
                  <a:pt x="16813" y="47568"/>
                </a:lnTo>
                <a:cubicBezTo>
                  <a:pt x="16813" y="47568"/>
                  <a:pt x="16830" y="47568"/>
                  <a:pt x="16830" y="47551"/>
                </a:cubicBezTo>
                <a:lnTo>
                  <a:pt x="16847" y="47534"/>
                </a:lnTo>
                <a:lnTo>
                  <a:pt x="16864" y="47534"/>
                </a:lnTo>
                <a:lnTo>
                  <a:pt x="16898" y="47517"/>
                </a:lnTo>
                <a:cubicBezTo>
                  <a:pt x="16984" y="47483"/>
                  <a:pt x="17052" y="47432"/>
                  <a:pt x="17120" y="47363"/>
                </a:cubicBezTo>
                <a:cubicBezTo>
                  <a:pt x="17257" y="47329"/>
                  <a:pt x="17394" y="47244"/>
                  <a:pt x="17479" y="47124"/>
                </a:cubicBezTo>
                <a:cubicBezTo>
                  <a:pt x="17496" y="47107"/>
                  <a:pt x="17496" y="47090"/>
                  <a:pt x="17513" y="47073"/>
                </a:cubicBezTo>
                <a:cubicBezTo>
                  <a:pt x="17650" y="47056"/>
                  <a:pt x="17770" y="47004"/>
                  <a:pt x="17872" y="46919"/>
                </a:cubicBezTo>
                <a:cubicBezTo>
                  <a:pt x="17889" y="46902"/>
                  <a:pt x="17923" y="46868"/>
                  <a:pt x="17941" y="46851"/>
                </a:cubicBezTo>
                <a:cubicBezTo>
                  <a:pt x="18111" y="46731"/>
                  <a:pt x="18214" y="46543"/>
                  <a:pt x="18197" y="46338"/>
                </a:cubicBezTo>
                <a:lnTo>
                  <a:pt x="18197" y="46287"/>
                </a:lnTo>
                <a:cubicBezTo>
                  <a:pt x="18197" y="46287"/>
                  <a:pt x="18197" y="46270"/>
                  <a:pt x="18197" y="46253"/>
                </a:cubicBezTo>
                <a:cubicBezTo>
                  <a:pt x="18214" y="46048"/>
                  <a:pt x="18128" y="45825"/>
                  <a:pt x="17958" y="45672"/>
                </a:cubicBezTo>
                <a:cubicBezTo>
                  <a:pt x="17941" y="45638"/>
                  <a:pt x="17923" y="45603"/>
                  <a:pt x="17906" y="45569"/>
                </a:cubicBezTo>
                <a:cubicBezTo>
                  <a:pt x="17889" y="45552"/>
                  <a:pt x="17872" y="45535"/>
                  <a:pt x="17872" y="45518"/>
                </a:cubicBezTo>
                <a:lnTo>
                  <a:pt x="17838" y="45450"/>
                </a:lnTo>
                <a:lnTo>
                  <a:pt x="17838" y="45381"/>
                </a:lnTo>
                <a:cubicBezTo>
                  <a:pt x="17821" y="45262"/>
                  <a:pt x="17838" y="45125"/>
                  <a:pt x="17889" y="45005"/>
                </a:cubicBezTo>
                <a:cubicBezTo>
                  <a:pt x="17889" y="44988"/>
                  <a:pt x="17906" y="44954"/>
                  <a:pt x="17906" y="44920"/>
                </a:cubicBezTo>
                <a:cubicBezTo>
                  <a:pt x="17923" y="44903"/>
                  <a:pt x="17941" y="44886"/>
                  <a:pt x="17958" y="44869"/>
                </a:cubicBezTo>
                <a:cubicBezTo>
                  <a:pt x="17975" y="44834"/>
                  <a:pt x="17992" y="44817"/>
                  <a:pt x="18009" y="44783"/>
                </a:cubicBezTo>
                <a:cubicBezTo>
                  <a:pt x="18094" y="44698"/>
                  <a:pt x="18146" y="44595"/>
                  <a:pt x="18163" y="44493"/>
                </a:cubicBezTo>
                <a:cubicBezTo>
                  <a:pt x="18299" y="44390"/>
                  <a:pt x="18402" y="44254"/>
                  <a:pt x="18436" y="44100"/>
                </a:cubicBezTo>
                <a:lnTo>
                  <a:pt x="18453" y="44083"/>
                </a:lnTo>
                <a:cubicBezTo>
                  <a:pt x="18624" y="43929"/>
                  <a:pt x="18709" y="43690"/>
                  <a:pt x="18658" y="43450"/>
                </a:cubicBezTo>
                <a:cubicBezTo>
                  <a:pt x="18641" y="43348"/>
                  <a:pt x="18624" y="43245"/>
                  <a:pt x="18590" y="43143"/>
                </a:cubicBezTo>
                <a:cubicBezTo>
                  <a:pt x="18573" y="43092"/>
                  <a:pt x="18556" y="43040"/>
                  <a:pt x="18521" y="42989"/>
                </a:cubicBezTo>
                <a:cubicBezTo>
                  <a:pt x="18556" y="42904"/>
                  <a:pt x="18556" y="42818"/>
                  <a:pt x="18573" y="42716"/>
                </a:cubicBezTo>
                <a:cubicBezTo>
                  <a:pt x="18607" y="42613"/>
                  <a:pt x="18624" y="42511"/>
                  <a:pt x="18607" y="42408"/>
                </a:cubicBezTo>
                <a:cubicBezTo>
                  <a:pt x="18607" y="42357"/>
                  <a:pt x="18607" y="42306"/>
                  <a:pt x="18607" y="42254"/>
                </a:cubicBezTo>
                <a:cubicBezTo>
                  <a:pt x="18607" y="42220"/>
                  <a:pt x="18607" y="42203"/>
                  <a:pt x="18607" y="42169"/>
                </a:cubicBezTo>
                <a:cubicBezTo>
                  <a:pt x="18624" y="42135"/>
                  <a:pt x="18641" y="42118"/>
                  <a:pt x="18641" y="42084"/>
                </a:cubicBezTo>
                <a:cubicBezTo>
                  <a:pt x="18675" y="41981"/>
                  <a:pt x="18744" y="41879"/>
                  <a:pt x="18829" y="41810"/>
                </a:cubicBezTo>
                <a:cubicBezTo>
                  <a:pt x="18966" y="41691"/>
                  <a:pt x="19051" y="41520"/>
                  <a:pt x="19068" y="41349"/>
                </a:cubicBezTo>
                <a:cubicBezTo>
                  <a:pt x="19137" y="41212"/>
                  <a:pt x="19154" y="41058"/>
                  <a:pt x="19137" y="40922"/>
                </a:cubicBezTo>
                <a:cubicBezTo>
                  <a:pt x="19137" y="40888"/>
                  <a:pt x="19154" y="40853"/>
                  <a:pt x="19188" y="40802"/>
                </a:cubicBezTo>
                <a:cubicBezTo>
                  <a:pt x="19273" y="40631"/>
                  <a:pt x="19290" y="40443"/>
                  <a:pt x="19239" y="40272"/>
                </a:cubicBezTo>
                <a:cubicBezTo>
                  <a:pt x="19222" y="40221"/>
                  <a:pt x="19222" y="40170"/>
                  <a:pt x="19239" y="40119"/>
                </a:cubicBezTo>
                <a:lnTo>
                  <a:pt x="19239" y="40102"/>
                </a:lnTo>
                <a:cubicBezTo>
                  <a:pt x="19307" y="39914"/>
                  <a:pt x="19273" y="39726"/>
                  <a:pt x="19188" y="39572"/>
                </a:cubicBezTo>
                <a:lnTo>
                  <a:pt x="19137" y="39521"/>
                </a:lnTo>
                <a:cubicBezTo>
                  <a:pt x="19137" y="39504"/>
                  <a:pt x="19119" y="39504"/>
                  <a:pt x="19119" y="39486"/>
                </a:cubicBezTo>
                <a:cubicBezTo>
                  <a:pt x="19119" y="39486"/>
                  <a:pt x="19102" y="39469"/>
                  <a:pt x="19102" y="39469"/>
                </a:cubicBezTo>
                <a:lnTo>
                  <a:pt x="19102" y="39452"/>
                </a:lnTo>
                <a:lnTo>
                  <a:pt x="19102" y="39418"/>
                </a:lnTo>
                <a:cubicBezTo>
                  <a:pt x="19085" y="39350"/>
                  <a:pt x="19051" y="39264"/>
                  <a:pt x="19000" y="39213"/>
                </a:cubicBezTo>
                <a:lnTo>
                  <a:pt x="19000" y="39196"/>
                </a:lnTo>
                <a:lnTo>
                  <a:pt x="19034" y="39162"/>
                </a:lnTo>
                <a:cubicBezTo>
                  <a:pt x="19154" y="39042"/>
                  <a:pt x="19222" y="38871"/>
                  <a:pt x="19222" y="38701"/>
                </a:cubicBezTo>
                <a:cubicBezTo>
                  <a:pt x="19290" y="38564"/>
                  <a:pt x="19325" y="38410"/>
                  <a:pt x="19290" y="38273"/>
                </a:cubicBezTo>
                <a:lnTo>
                  <a:pt x="19290" y="38256"/>
                </a:lnTo>
                <a:lnTo>
                  <a:pt x="19290" y="38188"/>
                </a:lnTo>
                <a:lnTo>
                  <a:pt x="19290" y="38085"/>
                </a:lnTo>
                <a:cubicBezTo>
                  <a:pt x="19325" y="37966"/>
                  <a:pt x="19342" y="37846"/>
                  <a:pt x="19325" y="37727"/>
                </a:cubicBezTo>
                <a:cubicBezTo>
                  <a:pt x="19393" y="37573"/>
                  <a:pt x="19393" y="37385"/>
                  <a:pt x="19342" y="37231"/>
                </a:cubicBezTo>
                <a:cubicBezTo>
                  <a:pt x="19307" y="37163"/>
                  <a:pt x="19273" y="37111"/>
                  <a:pt x="19239" y="37060"/>
                </a:cubicBezTo>
                <a:lnTo>
                  <a:pt x="19290" y="37026"/>
                </a:lnTo>
                <a:lnTo>
                  <a:pt x="19393" y="36958"/>
                </a:lnTo>
                <a:cubicBezTo>
                  <a:pt x="19495" y="36906"/>
                  <a:pt x="19564" y="36838"/>
                  <a:pt x="19615" y="36736"/>
                </a:cubicBezTo>
                <a:cubicBezTo>
                  <a:pt x="19718" y="36548"/>
                  <a:pt x="19735" y="36308"/>
                  <a:pt x="19649" y="36103"/>
                </a:cubicBezTo>
                <a:cubicBezTo>
                  <a:pt x="19598" y="35950"/>
                  <a:pt x="19512" y="35813"/>
                  <a:pt x="19427" y="35693"/>
                </a:cubicBezTo>
                <a:lnTo>
                  <a:pt x="19393" y="35642"/>
                </a:lnTo>
                <a:cubicBezTo>
                  <a:pt x="19393" y="35488"/>
                  <a:pt x="19359" y="35317"/>
                  <a:pt x="19307" y="35164"/>
                </a:cubicBezTo>
                <a:cubicBezTo>
                  <a:pt x="19359" y="35061"/>
                  <a:pt x="19393" y="34924"/>
                  <a:pt x="19393" y="34805"/>
                </a:cubicBezTo>
                <a:cubicBezTo>
                  <a:pt x="19393" y="34651"/>
                  <a:pt x="19359" y="34514"/>
                  <a:pt x="19307" y="34378"/>
                </a:cubicBezTo>
                <a:cubicBezTo>
                  <a:pt x="19273" y="34326"/>
                  <a:pt x="19256" y="34292"/>
                  <a:pt x="19222" y="34241"/>
                </a:cubicBezTo>
                <a:lnTo>
                  <a:pt x="19222" y="34224"/>
                </a:lnTo>
                <a:cubicBezTo>
                  <a:pt x="19325" y="33899"/>
                  <a:pt x="19205" y="33540"/>
                  <a:pt x="18949" y="33335"/>
                </a:cubicBezTo>
                <a:cubicBezTo>
                  <a:pt x="19085" y="33216"/>
                  <a:pt x="19171" y="33045"/>
                  <a:pt x="19188" y="32857"/>
                </a:cubicBezTo>
                <a:lnTo>
                  <a:pt x="19188" y="32840"/>
                </a:lnTo>
                <a:lnTo>
                  <a:pt x="19188" y="32669"/>
                </a:lnTo>
                <a:cubicBezTo>
                  <a:pt x="19359" y="32532"/>
                  <a:pt x="19461" y="32344"/>
                  <a:pt x="19478" y="32122"/>
                </a:cubicBezTo>
                <a:cubicBezTo>
                  <a:pt x="19478" y="32088"/>
                  <a:pt x="19478" y="32037"/>
                  <a:pt x="19478" y="31986"/>
                </a:cubicBezTo>
                <a:cubicBezTo>
                  <a:pt x="19564" y="31866"/>
                  <a:pt x="19615" y="31729"/>
                  <a:pt x="19615" y="31576"/>
                </a:cubicBezTo>
                <a:cubicBezTo>
                  <a:pt x="19598" y="31507"/>
                  <a:pt x="19581" y="31456"/>
                  <a:pt x="19564" y="31388"/>
                </a:cubicBezTo>
                <a:cubicBezTo>
                  <a:pt x="19581" y="31251"/>
                  <a:pt x="19615" y="31114"/>
                  <a:pt x="19666" y="30978"/>
                </a:cubicBezTo>
                <a:cubicBezTo>
                  <a:pt x="19700" y="30875"/>
                  <a:pt x="19700" y="30773"/>
                  <a:pt x="19700" y="30670"/>
                </a:cubicBezTo>
                <a:cubicBezTo>
                  <a:pt x="19718" y="30636"/>
                  <a:pt x="19735" y="30619"/>
                  <a:pt x="19735" y="30619"/>
                </a:cubicBezTo>
                <a:cubicBezTo>
                  <a:pt x="19854" y="30448"/>
                  <a:pt x="19888" y="30243"/>
                  <a:pt x="19837" y="30055"/>
                </a:cubicBezTo>
                <a:cubicBezTo>
                  <a:pt x="19923" y="29918"/>
                  <a:pt x="19940" y="29764"/>
                  <a:pt x="19923" y="29611"/>
                </a:cubicBezTo>
                <a:cubicBezTo>
                  <a:pt x="19871" y="29423"/>
                  <a:pt x="19752" y="29235"/>
                  <a:pt x="19564" y="29149"/>
                </a:cubicBezTo>
                <a:cubicBezTo>
                  <a:pt x="19564" y="29098"/>
                  <a:pt x="19547" y="29047"/>
                  <a:pt x="19530" y="28996"/>
                </a:cubicBezTo>
                <a:cubicBezTo>
                  <a:pt x="19547" y="28927"/>
                  <a:pt x="19564" y="28859"/>
                  <a:pt x="19581" y="28791"/>
                </a:cubicBezTo>
                <a:cubicBezTo>
                  <a:pt x="19683" y="28654"/>
                  <a:pt x="19718" y="28466"/>
                  <a:pt x="19666" y="28295"/>
                </a:cubicBezTo>
                <a:cubicBezTo>
                  <a:pt x="19649" y="28192"/>
                  <a:pt x="19649" y="28090"/>
                  <a:pt x="19666" y="27987"/>
                </a:cubicBezTo>
                <a:cubicBezTo>
                  <a:pt x="19700" y="27782"/>
                  <a:pt x="19632" y="27577"/>
                  <a:pt x="19495" y="27424"/>
                </a:cubicBezTo>
                <a:cubicBezTo>
                  <a:pt x="19495" y="27355"/>
                  <a:pt x="19478" y="27287"/>
                  <a:pt x="19461" y="27219"/>
                </a:cubicBezTo>
                <a:lnTo>
                  <a:pt x="19461" y="27082"/>
                </a:lnTo>
                <a:cubicBezTo>
                  <a:pt x="19461" y="27014"/>
                  <a:pt x="19478" y="26945"/>
                  <a:pt x="19512" y="26877"/>
                </a:cubicBezTo>
                <a:cubicBezTo>
                  <a:pt x="19547" y="26809"/>
                  <a:pt x="19564" y="26723"/>
                  <a:pt x="19581" y="26638"/>
                </a:cubicBezTo>
                <a:lnTo>
                  <a:pt x="19581" y="26552"/>
                </a:lnTo>
                <a:lnTo>
                  <a:pt x="19598" y="26210"/>
                </a:lnTo>
                <a:cubicBezTo>
                  <a:pt x="19718" y="26108"/>
                  <a:pt x="19786" y="25937"/>
                  <a:pt x="19803" y="25766"/>
                </a:cubicBezTo>
                <a:cubicBezTo>
                  <a:pt x="19940" y="25595"/>
                  <a:pt x="19991" y="25373"/>
                  <a:pt x="19974" y="25151"/>
                </a:cubicBezTo>
                <a:cubicBezTo>
                  <a:pt x="19974" y="25117"/>
                  <a:pt x="19974" y="25083"/>
                  <a:pt x="19974" y="25049"/>
                </a:cubicBezTo>
                <a:cubicBezTo>
                  <a:pt x="20076" y="24758"/>
                  <a:pt x="20076" y="24451"/>
                  <a:pt x="19974" y="24160"/>
                </a:cubicBezTo>
                <a:cubicBezTo>
                  <a:pt x="20008" y="23904"/>
                  <a:pt x="19940" y="23630"/>
                  <a:pt x="19803" y="23408"/>
                </a:cubicBezTo>
                <a:cubicBezTo>
                  <a:pt x="19803" y="23357"/>
                  <a:pt x="19820" y="23306"/>
                  <a:pt x="19820" y="23237"/>
                </a:cubicBezTo>
                <a:cubicBezTo>
                  <a:pt x="19923" y="23084"/>
                  <a:pt x="19991" y="22930"/>
                  <a:pt x="20025" y="22742"/>
                </a:cubicBezTo>
                <a:cubicBezTo>
                  <a:pt x="20093" y="22520"/>
                  <a:pt x="20093" y="22298"/>
                  <a:pt x="20059" y="22076"/>
                </a:cubicBezTo>
                <a:lnTo>
                  <a:pt x="20230" y="22076"/>
                </a:lnTo>
                <a:cubicBezTo>
                  <a:pt x="20384" y="22059"/>
                  <a:pt x="20521" y="22007"/>
                  <a:pt x="20657" y="21922"/>
                </a:cubicBezTo>
                <a:lnTo>
                  <a:pt x="2067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" name="Google Shape;793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40"/>
          <p:cNvSpPr/>
          <p:nvPr/>
        </p:nvSpPr>
        <p:spPr>
          <a:xfrm>
            <a:off x="548100" y="397750"/>
            <a:ext cx="8057499" cy="4393115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40"/>
          <p:cNvSpPr/>
          <p:nvPr/>
        </p:nvSpPr>
        <p:spPr>
          <a:xfrm flipH="1">
            <a:off x="7647250" y="134625"/>
            <a:ext cx="1356082" cy="128648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40"/>
          <p:cNvSpPr/>
          <p:nvPr/>
        </p:nvSpPr>
        <p:spPr>
          <a:xfrm flipH="1">
            <a:off x="-68975" y="4053925"/>
            <a:ext cx="1356082" cy="128648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40"/>
          <p:cNvSpPr/>
          <p:nvPr/>
        </p:nvSpPr>
        <p:spPr>
          <a:xfrm rot="1636678">
            <a:off x="8438129" y="4684126"/>
            <a:ext cx="511736" cy="357502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3">
  <p:cSld name="BLANK_1_1_1">
    <p:bg>
      <p:bgPr>
        <a:solidFill>
          <a:schemeClr val="accent3"/>
        </a:solidFill>
        <a:effectLst/>
      </p:bgPr>
    </p:bg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Google Shape;799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0" name="Google Shape;800;p41"/>
          <p:cNvGrpSpPr/>
          <p:nvPr/>
        </p:nvGrpSpPr>
        <p:grpSpPr>
          <a:xfrm rot="2962997">
            <a:off x="3110121" y="3205874"/>
            <a:ext cx="2217990" cy="2815021"/>
            <a:chOff x="1154976" y="632775"/>
            <a:chExt cx="2502430" cy="3877954"/>
          </a:xfrm>
        </p:grpSpPr>
        <p:sp>
          <p:nvSpPr>
            <p:cNvPr id="801" name="Google Shape;801;p41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1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3" name="Google Shape;803;p41"/>
          <p:cNvSpPr/>
          <p:nvPr/>
        </p:nvSpPr>
        <p:spPr>
          <a:xfrm>
            <a:off x="603300" y="1036925"/>
            <a:ext cx="7937408" cy="3442526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41"/>
          <p:cNvSpPr/>
          <p:nvPr/>
        </p:nvSpPr>
        <p:spPr>
          <a:xfrm rot="-7040502">
            <a:off x="-571568" y="100053"/>
            <a:ext cx="2373845" cy="1283487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5" name="Google Shape;805;p41"/>
          <p:cNvGrpSpPr/>
          <p:nvPr/>
        </p:nvGrpSpPr>
        <p:grpSpPr>
          <a:xfrm rot="1413176">
            <a:off x="190324" y="183533"/>
            <a:ext cx="850046" cy="1116502"/>
            <a:chOff x="181724" y="3902898"/>
            <a:chExt cx="850038" cy="1116492"/>
          </a:xfrm>
        </p:grpSpPr>
        <p:grpSp>
          <p:nvGrpSpPr>
            <p:cNvPr id="806" name="Google Shape;806;p41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807" name="Google Shape;807;p41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41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41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41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1" name="Google Shape;811;p41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2" name="Google Shape;812;p41"/>
          <p:cNvGrpSpPr/>
          <p:nvPr/>
        </p:nvGrpSpPr>
        <p:grpSpPr>
          <a:xfrm>
            <a:off x="8193350" y="216813"/>
            <a:ext cx="1290421" cy="820102"/>
            <a:chOff x="7685850" y="32550"/>
            <a:chExt cx="1290421" cy="820102"/>
          </a:xfrm>
        </p:grpSpPr>
        <p:sp>
          <p:nvSpPr>
            <p:cNvPr id="813" name="Google Shape;813;p41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1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1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1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1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1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1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1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1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1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1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1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1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1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0" name="Google Shape;830;p41"/>
          <p:cNvSpPr/>
          <p:nvPr/>
        </p:nvSpPr>
        <p:spPr>
          <a:xfrm rot="10800000">
            <a:off x="8296350" y="4361522"/>
            <a:ext cx="766116" cy="589721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1" name="Google Shape;831;p41"/>
          <p:cNvGrpSpPr/>
          <p:nvPr/>
        </p:nvGrpSpPr>
        <p:grpSpPr>
          <a:xfrm rot="2962997">
            <a:off x="6077571" y="-1803126"/>
            <a:ext cx="2217990" cy="2815021"/>
            <a:chOff x="1154976" y="632775"/>
            <a:chExt cx="2502430" cy="3877954"/>
          </a:xfrm>
        </p:grpSpPr>
        <p:sp>
          <p:nvSpPr>
            <p:cNvPr id="832" name="Google Shape;832;p41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1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4" name="Google Shape;834;p41"/>
          <p:cNvSpPr/>
          <p:nvPr/>
        </p:nvSpPr>
        <p:spPr>
          <a:xfrm rot="-1227209">
            <a:off x="2644605" y="102336"/>
            <a:ext cx="652111" cy="509772"/>
          </a:xfrm>
          <a:custGeom>
            <a:avLst/>
            <a:gdLst/>
            <a:ahLst/>
            <a:cxnLst/>
            <a:rect l="l" t="t" r="r" b="b"/>
            <a:pathLst>
              <a:path w="14097" h="11020" extrusionOk="0">
                <a:moveTo>
                  <a:pt x="2488" y="425"/>
                </a:moveTo>
                <a:cubicBezTo>
                  <a:pt x="3103" y="425"/>
                  <a:pt x="3764" y="811"/>
                  <a:pt x="4255" y="1099"/>
                </a:cubicBezTo>
                <a:cubicBezTo>
                  <a:pt x="5502" y="1902"/>
                  <a:pt x="6613" y="2910"/>
                  <a:pt x="7501" y="4089"/>
                </a:cubicBezTo>
                <a:cubicBezTo>
                  <a:pt x="7541" y="4159"/>
                  <a:pt x="7610" y="4194"/>
                  <a:pt x="7681" y="4194"/>
                </a:cubicBezTo>
                <a:cubicBezTo>
                  <a:pt x="7731" y="4194"/>
                  <a:pt x="7783" y="4176"/>
                  <a:pt x="7826" y="4140"/>
                </a:cubicBezTo>
                <a:cubicBezTo>
                  <a:pt x="8618" y="3415"/>
                  <a:pt x="9600" y="2967"/>
                  <a:pt x="10605" y="2967"/>
                </a:cubicBezTo>
                <a:cubicBezTo>
                  <a:pt x="11138" y="2967"/>
                  <a:pt x="11678" y="3093"/>
                  <a:pt x="12200" y="3372"/>
                </a:cubicBezTo>
                <a:cubicBezTo>
                  <a:pt x="13789" y="4209"/>
                  <a:pt x="13635" y="5986"/>
                  <a:pt x="12781" y="7284"/>
                </a:cubicBezTo>
                <a:cubicBezTo>
                  <a:pt x="11294" y="9540"/>
                  <a:pt x="7621" y="10206"/>
                  <a:pt x="5126" y="10599"/>
                </a:cubicBezTo>
                <a:cubicBezTo>
                  <a:pt x="3845" y="9933"/>
                  <a:pt x="2939" y="8429"/>
                  <a:pt x="2273" y="7250"/>
                </a:cubicBezTo>
                <a:cubicBezTo>
                  <a:pt x="1487" y="5866"/>
                  <a:pt x="752" y="4158"/>
                  <a:pt x="820" y="2534"/>
                </a:cubicBezTo>
                <a:cubicBezTo>
                  <a:pt x="855" y="1680"/>
                  <a:pt x="1265" y="689"/>
                  <a:pt x="2153" y="467"/>
                </a:cubicBezTo>
                <a:cubicBezTo>
                  <a:pt x="2262" y="438"/>
                  <a:pt x="2374" y="425"/>
                  <a:pt x="2488" y="425"/>
                </a:cubicBezTo>
                <a:close/>
                <a:moveTo>
                  <a:pt x="2342" y="1"/>
                </a:moveTo>
                <a:cubicBezTo>
                  <a:pt x="1645" y="1"/>
                  <a:pt x="1054" y="369"/>
                  <a:pt x="701" y="1321"/>
                </a:cubicBezTo>
                <a:cubicBezTo>
                  <a:pt x="0" y="3235"/>
                  <a:pt x="803" y="5234"/>
                  <a:pt x="1658" y="6943"/>
                </a:cubicBezTo>
                <a:cubicBezTo>
                  <a:pt x="2358" y="8327"/>
                  <a:pt x="3452" y="10086"/>
                  <a:pt x="4938" y="10787"/>
                </a:cubicBezTo>
                <a:cubicBezTo>
                  <a:pt x="4938" y="10914"/>
                  <a:pt x="5041" y="11011"/>
                  <a:pt x="5165" y="11011"/>
                </a:cubicBezTo>
                <a:cubicBezTo>
                  <a:pt x="5175" y="11011"/>
                  <a:pt x="5184" y="11010"/>
                  <a:pt x="5194" y="11009"/>
                </a:cubicBezTo>
                <a:lnTo>
                  <a:pt x="5382" y="10975"/>
                </a:lnTo>
                <a:lnTo>
                  <a:pt x="5519" y="11009"/>
                </a:lnTo>
                <a:cubicBezTo>
                  <a:pt x="5530" y="11017"/>
                  <a:pt x="5542" y="11020"/>
                  <a:pt x="5554" y="11020"/>
                </a:cubicBezTo>
                <a:cubicBezTo>
                  <a:pt x="5597" y="11020"/>
                  <a:pt x="5639" y="10977"/>
                  <a:pt x="5639" y="10924"/>
                </a:cubicBezTo>
                <a:cubicBezTo>
                  <a:pt x="8714" y="10428"/>
                  <a:pt x="13140" y="9352"/>
                  <a:pt x="13823" y="5883"/>
                </a:cubicBezTo>
                <a:cubicBezTo>
                  <a:pt x="14096" y="4516"/>
                  <a:pt x="13191" y="3337"/>
                  <a:pt x="11995" y="2825"/>
                </a:cubicBezTo>
                <a:cubicBezTo>
                  <a:pt x="11549" y="2630"/>
                  <a:pt x="11092" y="2543"/>
                  <a:pt x="10637" y="2543"/>
                </a:cubicBezTo>
                <a:cubicBezTo>
                  <a:pt x="9575" y="2543"/>
                  <a:pt x="8532" y="3019"/>
                  <a:pt x="7706" y="3713"/>
                </a:cubicBezTo>
                <a:cubicBezTo>
                  <a:pt x="6741" y="2538"/>
                  <a:pt x="4172" y="1"/>
                  <a:pt x="23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749B7CE7-8C6B-4F3A-9967-114388D90869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4075" y="537875"/>
            <a:ext cx="7695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4075" y="1152475"/>
            <a:ext cx="76959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78" r:id="rId5"/>
    <p:sldLayoutId id="2147483680" r:id="rId6"/>
    <p:sldLayoutId id="2147483684" r:id="rId7"/>
    <p:sldLayoutId id="2147483686" r:id="rId8"/>
    <p:sldLayoutId id="214748368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BCEA649F-F2C2-462B-A146-3373844D4751}"/>
              </a:ext>
            </a:extLst>
          </p:cNvPr>
          <p:cNvSpPr txBox="1"/>
          <p:nvPr userDrawn="1"/>
        </p:nvSpPr>
        <p:spPr>
          <a:xfrm>
            <a:off x="0" y="-1419999"/>
            <a:ext cx="9144000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7CCCD-7A59-40BD-90CA-BB540434B08C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6790F-73D7-413C-BC74-7E5A03E57B6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/>
        </p:nvSpPr>
        <p:spPr>
          <a:xfrm>
            <a:off x="-17373600" y="-9772650"/>
            <a:ext cx="296266" cy="2962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/>
        </p:nvSpPr>
        <p:spPr>
          <a:xfrm>
            <a:off x="26221335" y="-9772650"/>
            <a:ext cx="296266" cy="2962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/>
        </p:nvSpPr>
        <p:spPr>
          <a:xfrm>
            <a:off x="26221335" y="14619886"/>
            <a:ext cx="296266" cy="2962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/>
        </p:nvSpPr>
        <p:spPr>
          <a:xfrm>
            <a:off x="-17373600" y="14619886"/>
            <a:ext cx="296266" cy="2962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>
            <p:custDataLst>
              <p:tags r:id="rId3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519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</p:spTree>
    <p:extLst>
      <p:ext uri="{BB962C8B-B14F-4D97-AF65-F5344CB8AC3E}">
        <p14:creationId xmlns:p14="http://schemas.microsoft.com/office/powerpoint/2010/main" val="1991311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F341EFBD-22DC-4A49-AF86-9C70F32EA295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●"/>
              <a:defRPr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04147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librewiki.net/wiki/%EB%B6%81%EB%B2%A0%ED%8A%B8%EB%82%A8_%EB%8F%99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openclipart.org/detail/73765/t-shirt_yelow" TargetMode="External"/><Relationship Id="rId5" Type="http://schemas.openxmlformats.org/officeDocument/2006/relationships/image" Target="../media/image15.png"/><Relationship Id="rId4" Type="http://schemas.openxmlformats.org/officeDocument/2006/relationships/hyperlink" Target="https://www.pngall.com/skirt-png/download/38286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hyperlink" Target="https://www.wallpaperflare.com/search?wallpaper=flash&amp;page=2" TargetMode="Externa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librewiki.net/wiki/%EB%B6%81%EB%B2%A0%ED%8A%B8%EB%82%A8_%EB%8F%99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pngall.com/skirt-png/download/38227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librewiki.net/wiki/%EB%B6%81%EB%B2%A0%ED%8A%B8%EB%82%A8_%EB%8F%99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openclipart.org/detail/77629/red-tshirt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cybertactique.blogspot.com/2014/12/lecture-securite-et-espionnage.html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hyperlink" Target="https://hoclieu.vn/skill/f4dd565f-91e1-479f-a501-f65df2754cc2?lessonId=08db709a-6a8e-4e1c-8a1f-51d6cee15b7d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23.pn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2.xml"/><Relationship Id="rId11" Type="http://schemas.openxmlformats.org/officeDocument/2006/relationships/image" Target="../media/image25.emf"/><Relationship Id="rId5" Type="http://schemas.openxmlformats.org/officeDocument/2006/relationships/image" Target="../media/image22.emf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pngall.com/blue-pen-png/download/52222" TargetMode="External"/><Relationship Id="rId5" Type="http://schemas.openxmlformats.org/officeDocument/2006/relationships/image" Target="../media/image26.png"/><Relationship Id="rId4" Type="http://schemas.openxmlformats.org/officeDocument/2006/relationships/hyperlink" Target="https://pixabay.com/en/ruler-measure-maths-geometry-307494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hoclieu.vn/skill/96b53847-3373-4641-adec-2994b17fd972?lessonId=08db709a-6a8e-4e1c-8a1f-51d6cee15b7d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image" Target="../media/image39.png"/><Relationship Id="rId18" Type="http://schemas.openxmlformats.org/officeDocument/2006/relationships/image" Target="../media/image42.png"/><Relationship Id="rId3" Type="http://schemas.openxmlformats.org/officeDocument/2006/relationships/control" Target="../activeX/activeX2.xml"/><Relationship Id="rId21" Type="http://schemas.openxmlformats.org/officeDocument/2006/relationships/image" Target="../media/image45.png"/><Relationship Id="rId7" Type="http://schemas.openxmlformats.org/officeDocument/2006/relationships/image" Target="../media/image36.png"/><Relationship Id="rId12" Type="http://schemas.openxmlformats.org/officeDocument/2006/relationships/slide" Target="slide27.xml"/><Relationship Id="rId17" Type="http://schemas.openxmlformats.org/officeDocument/2006/relationships/slide" Target="slide31.xml"/><Relationship Id="rId25" Type="http://schemas.openxmlformats.org/officeDocument/2006/relationships/image" Target="../media/image34.wmf"/><Relationship Id="rId2" Type="http://schemas.openxmlformats.org/officeDocument/2006/relationships/control" Target="../activeX/activeX1.xml"/><Relationship Id="rId16" Type="http://schemas.openxmlformats.org/officeDocument/2006/relationships/image" Target="../media/image41.png"/><Relationship Id="rId20" Type="http://schemas.openxmlformats.org/officeDocument/2006/relationships/image" Target="../media/image44.png"/><Relationship Id="rId1" Type="http://schemas.openxmlformats.org/officeDocument/2006/relationships/vmlDrawing" Target="../drawings/vmlDrawing1.vml"/><Relationship Id="rId6" Type="http://schemas.openxmlformats.org/officeDocument/2006/relationships/slide" Target="slide29.xml"/><Relationship Id="rId11" Type="http://schemas.openxmlformats.org/officeDocument/2006/relationships/image" Target="../media/image38.png"/><Relationship Id="rId24" Type="http://schemas.openxmlformats.org/officeDocument/2006/relationships/image" Target="../media/image33.wmf"/><Relationship Id="rId5" Type="http://schemas.openxmlformats.org/officeDocument/2006/relationships/image" Target="../media/image35.png"/><Relationship Id="rId15" Type="http://schemas.openxmlformats.org/officeDocument/2006/relationships/image" Target="../media/image40.png"/><Relationship Id="rId23" Type="http://schemas.openxmlformats.org/officeDocument/2006/relationships/image" Target="../media/image47.png"/><Relationship Id="rId10" Type="http://schemas.openxmlformats.org/officeDocument/2006/relationships/slide" Target="slide26.xml"/><Relationship Id="rId19" Type="http://schemas.openxmlformats.org/officeDocument/2006/relationships/image" Target="../media/image43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37.png"/><Relationship Id="rId14" Type="http://schemas.openxmlformats.org/officeDocument/2006/relationships/slide" Target="slide30.xml"/><Relationship Id="rId22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" Target="slide2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riowiki.com/File:Yoshi_(Thank_You)_-_Super_Mario_Sticker.gif" TargetMode="External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wordwall.net/vi/resource/71621528/g4-unit-18-l2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ngall.com/skirt-png/download/38286" TargetMode="External"/><Relationship Id="rId3" Type="http://schemas.microsoft.com/office/2007/relationships/media" Target="../media/media3.wav"/><Relationship Id="rId7" Type="http://schemas.openxmlformats.org/officeDocument/2006/relationships/image" Target="../media/image1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6.xml"/><Relationship Id="rId10" Type="http://schemas.openxmlformats.org/officeDocument/2006/relationships/hyperlink" Target="https://openclipart.org/detail/73765/t-shirt_yelow" TargetMode="External"/><Relationship Id="rId4" Type="http://schemas.openxmlformats.org/officeDocument/2006/relationships/audio" Target="../media/media3.wav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5.wav"/><Relationship Id="rId7" Type="http://schemas.openxmlformats.org/officeDocument/2006/relationships/hyperlink" Target="https://librewiki.net/wiki/%EB%B6%81%EB%B2%A0%ED%8A%B8%EB%82%A8_%EB%8F%99" TargetMode="Externa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7.jp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" y="499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BBBB297-5C73-693A-F907-C8345277624E}"/>
              </a:ext>
            </a:extLst>
          </p:cNvPr>
          <p:cNvSpPr txBox="1">
            <a:spLocks/>
          </p:cNvSpPr>
          <p:nvPr/>
        </p:nvSpPr>
        <p:spPr>
          <a:xfrm>
            <a:off x="101600" y="1219200"/>
            <a:ext cx="2291644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4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4000" dirty="0"/>
              <a:t>New words:</a:t>
            </a: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08DB33ED-D3D3-B341-B767-90C2441C2E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6232" y="-29780"/>
            <a:ext cx="3971535" cy="546900"/>
          </a:xfrm>
        </p:spPr>
        <p:txBody>
          <a:bodyPr/>
          <a:lstStyle/>
          <a:p>
            <a:r>
              <a:rPr lang="en-US" sz="2400" dirty="0"/>
              <a:t>Tuesday, April 16</a:t>
            </a:r>
            <a:r>
              <a:rPr lang="en-US" sz="2400" baseline="30000" dirty="0"/>
              <a:t>th</a:t>
            </a:r>
            <a:r>
              <a:rPr lang="en-US" sz="2400" dirty="0"/>
              <a:t>,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B57FF9-7608-CE19-698A-1048C6524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05547" y="1879595"/>
            <a:ext cx="1175107" cy="1176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39C93-1B5F-CB5D-F315-D212D4C3E2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05547" y="3715154"/>
            <a:ext cx="1172359" cy="1278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ubtitle 3">
            <a:extLst>
              <a:ext uri="{FF2B5EF4-FFF2-40B4-BE49-F238E27FC236}">
                <a16:creationId xmlns:a16="http://schemas.microsoft.com/office/drawing/2014/main" id="{0E97CA36-8AD4-D924-1AEF-944B56F91D68}"/>
              </a:ext>
            </a:extLst>
          </p:cNvPr>
          <p:cNvSpPr txBox="1">
            <a:spLocks/>
          </p:cNvSpPr>
          <p:nvPr/>
        </p:nvSpPr>
        <p:spPr>
          <a:xfrm>
            <a:off x="1718146" y="2404110"/>
            <a:ext cx="1395150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2400" dirty="0"/>
              <a:t>skirt</a:t>
            </a:r>
          </a:p>
        </p:txBody>
      </p:sp>
      <p:sp>
        <p:nvSpPr>
          <p:cNvPr id="10" name="Google Shape;853;p44">
            <a:extLst>
              <a:ext uri="{FF2B5EF4-FFF2-40B4-BE49-F238E27FC236}">
                <a16:creationId xmlns:a16="http://schemas.microsoft.com/office/drawing/2014/main" id="{E4966320-0ED9-BCF5-4C93-848B6436BF6C}"/>
              </a:ext>
            </a:extLst>
          </p:cNvPr>
          <p:cNvSpPr txBox="1">
            <a:spLocks/>
          </p:cNvSpPr>
          <p:nvPr/>
        </p:nvSpPr>
        <p:spPr>
          <a:xfrm>
            <a:off x="1049844" y="402914"/>
            <a:ext cx="6829801" cy="8254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ClrTx/>
              <a:buFontTx/>
            </a:pPr>
            <a:r>
              <a:rPr lang="en-US" sz="2800" b="1" dirty="0">
                <a:solidFill>
                  <a:srgbClr val="FF0000"/>
                </a:solidFill>
              </a:rPr>
              <a:t>Unit 18. At the shopping </a:t>
            </a:r>
            <a:r>
              <a:rPr lang="en-US" sz="2800" b="1" dirty="0" err="1">
                <a:solidFill>
                  <a:srgbClr val="FF0000"/>
                </a:solidFill>
              </a:rPr>
              <a:t>centre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ClrTx/>
              <a:buFontTx/>
            </a:pPr>
            <a:r>
              <a:rPr lang="en-US" sz="2400" dirty="0">
                <a:solidFill>
                  <a:srgbClr val="FF0000"/>
                </a:solidFill>
              </a:rPr>
              <a:t>Lesson 1 (1 2 3)</a:t>
            </a:r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id="{A75ABCB1-8386-F0E5-0DE3-D59CF98F8FEF}"/>
              </a:ext>
            </a:extLst>
          </p:cNvPr>
          <p:cNvSpPr txBox="1">
            <a:spLocks/>
          </p:cNvSpPr>
          <p:nvPr/>
        </p:nvSpPr>
        <p:spPr>
          <a:xfrm>
            <a:off x="1750832" y="4354332"/>
            <a:ext cx="1442209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2400" dirty="0"/>
              <a:t>T-shirt</a:t>
            </a:r>
          </a:p>
        </p:txBody>
      </p:sp>
      <p:sp>
        <p:nvSpPr>
          <p:cNvPr id="12" name="Subtitle 3">
            <a:extLst>
              <a:ext uri="{FF2B5EF4-FFF2-40B4-BE49-F238E27FC236}">
                <a16:creationId xmlns:a16="http://schemas.microsoft.com/office/drawing/2014/main" id="{A4E193A3-31D2-8145-448E-16790207A58B}"/>
              </a:ext>
            </a:extLst>
          </p:cNvPr>
          <p:cNvSpPr txBox="1">
            <a:spLocks/>
          </p:cNvSpPr>
          <p:nvPr/>
        </p:nvSpPr>
        <p:spPr>
          <a:xfrm>
            <a:off x="6557767" y="2392013"/>
            <a:ext cx="1289434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2400" dirty="0"/>
              <a:t>dong</a:t>
            </a:r>
          </a:p>
        </p:txBody>
      </p:sp>
      <p:sp>
        <p:nvSpPr>
          <p:cNvPr id="13" name="Subtitle 3">
            <a:extLst>
              <a:ext uri="{FF2B5EF4-FFF2-40B4-BE49-F238E27FC236}">
                <a16:creationId xmlns:a16="http://schemas.microsoft.com/office/drawing/2014/main" id="{782EFE02-D111-1496-776B-B01BABB956C1}"/>
              </a:ext>
            </a:extLst>
          </p:cNvPr>
          <p:cNvSpPr txBox="1">
            <a:spLocks/>
          </p:cNvSpPr>
          <p:nvPr/>
        </p:nvSpPr>
        <p:spPr>
          <a:xfrm>
            <a:off x="6437061" y="4154148"/>
            <a:ext cx="1812985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2400" dirty="0"/>
              <a:t>thousand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675DAD7-51A6-7C66-D585-41BC63DE4CEF}"/>
              </a:ext>
            </a:extLst>
          </p:cNvPr>
          <p:cNvGrpSpPr/>
          <p:nvPr/>
        </p:nvGrpSpPr>
        <p:grpSpPr>
          <a:xfrm>
            <a:off x="3541903" y="1879595"/>
            <a:ext cx="2992213" cy="1384310"/>
            <a:chOff x="329376" y="1635788"/>
            <a:chExt cx="3929280" cy="178474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D9199EF-FF54-332F-3FE1-9C3D7B241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837473B0-CC2E-450A-ABE3-18F120FF3D39}">
                  <a1611:picAttrSrcUrl xmlns=""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329376" y="1635788"/>
              <a:ext cx="3929280" cy="1784745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3A39421-9762-5EAB-8DC1-FF86DC9E5807}"/>
                </a:ext>
              </a:extLst>
            </p:cNvPr>
            <p:cNvSpPr/>
            <p:nvPr/>
          </p:nvSpPr>
          <p:spPr>
            <a:xfrm>
              <a:off x="1603022" y="3059289"/>
              <a:ext cx="474134" cy="36124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7A5553-3756-256E-BBEC-A32C5FBF93D1}"/>
              </a:ext>
            </a:extLst>
          </p:cNvPr>
          <p:cNvGrpSpPr/>
          <p:nvPr/>
        </p:nvGrpSpPr>
        <p:grpSpPr>
          <a:xfrm>
            <a:off x="3510691" y="3658646"/>
            <a:ext cx="3023425" cy="1230489"/>
            <a:chOff x="4885346" y="1635788"/>
            <a:chExt cx="3929279" cy="178474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42F871B-DCE1-9EE2-3812-8ADAB92FF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837473B0-CC2E-450A-ABE3-18F120FF3D39}">
                  <a1611:picAttrSrcUrl xmlns=""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4885346" y="1635788"/>
              <a:ext cx="3929279" cy="1784745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4B99025-1B21-65DB-83D8-DAADB3D6D001}"/>
                </a:ext>
              </a:extLst>
            </p:cNvPr>
            <p:cNvSpPr/>
            <p:nvPr/>
          </p:nvSpPr>
          <p:spPr>
            <a:xfrm>
              <a:off x="7800622" y="2830994"/>
              <a:ext cx="880533" cy="45658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815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 build="p"/>
      <p:bldP spid="12" grpId="0" build="p"/>
      <p:bldP spid="1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68D397-9C00-3517-63F3-3DF3BA0E1F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-112889"/>
            <a:ext cx="9144000" cy="5715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</p:spPr>
      </p:pic>
      <p:sp>
        <p:nvSpPr>
          <p:cNvPr id="2" name="Google Shape;1858;p70">
            <a:extLst>
              <a:ext uri="{FF2B5EF4-FFF2-40B4-BE49-F238E27FC236}">
                <a16:creationId xmlns:a16="http://schemas.microsoft.com/office/drawing/2014/main" id="{EDA9F70F-D49A-1EC1-54C9-01AA354DAB3B}"/>
              </a:ext>
            </a:extLst>
          </p:cNvPr>
          <p:cNvSpPr txBox="1">
            <a:spLocks/>
          </p:cNvSpPr>
          <p:nvPr/>
        </p:nvSpPr>
        <p:spPr>
          <a:xfrm>
            <a:off x="2716417" y="2323711"/>
            <a:ext cx="3711166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trick Hand"/>
              <a:buNone/>
              <a:defRPr sz="7500" b="0" i="0" u="none" strike="noStrike" cap="none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Patrick Hand"/>
              <a:buNone/>
              <a:defRPr sz="6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Patrick Hand"/>
              <a:buNone/>
              <a:defRPr sz="6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Patrick Hand"/>
              <a:buNone/>
              <a:defRPr sz="6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Patrick Hand"/>
              <a:buNone/>
              <a:defRPr sz="6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Patrick Hand"/>
              <a:buNone/>
              <a:defRPr sz="6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Patrick Hand"/>
              <a:buNone/>
              <a:defRPr sz="6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Patrick Hand"/>
              <a:buNone/>
              <a:defRPr sz="6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Patrick Hand"/>
              <a:buNone/>
              <a:defRPr sz="6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T</a:t>
            </a:r>
            <a:r>
              <a:rPr lang="en" dirty="0">
                <a:solidFill>
                  <a:schemeClr val="accent5">
                    <a:lumMod val="75000"/>
                  </a:schemeClr>
                </a:solidFill>
              </a:rPr>
              <a:t>he flash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BBB297-5C73-693A-F907-C8345277624E}"/>
              </a:ext>
            </a:extLst>
          </p:cNvPr>
          <p:cNvSpPr txBox="1">
            <a:spLocks/>
          </p:cNvSpPr>
          <p:nvPr/>
        </p:nvSpPr>
        <p:spPr>
          <a:xfrm>
            <a:off x="-476444" y="-112889"/>
            <a:ext cx="5669333" cy="980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4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4000" dirty="0"/>
              <a:t>Checking your memory</a:t>
            </a:r>
          </a:p>
        </p:txBody>
      </p:sp>
    </p:spTree>
    <p:extLst>
      <p:ext uri="{BB962C8B-B14F-4D97-AF65-F5344CB8AC3E}">
        <p14:creationId xmlns:p14="http://schemas.microsoft.com/office/powerpoint/2010/main" val="409163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BBBB297-5C73-693A-F907-C8345277624E}"/>
              </a:ext>
            </a:extLst>
          </p:cNvPr>
          <p:cNvSpPr txBox="1">
            <a:spLocks/>
          </p:cNvSpPr>
          <p:nvPr/>
        </p:nvSpPr>
        <p:spPr>
          <a:xfrm>
            <a:off x="1532978" y="-91346"/>
            <a:ext cx="6078044" cy="836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4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4000" dirty="0"/>
              <a:t>Checking your memory</a:t>
            </a:r>
          </a:p>
        </p:txBody>
      </p:sp>
      <p:sp>
        <p:nvSpPr>
          <p:cNvPr id="12" name="Subtitle 3">
            <a:extLst>
              <a:ext uri="{FF2B5EF4-FFF2-40B4-BE49-F238E27FC236}">
                <a16:creationId xmlns:a16="http://schemas.microsoft.com/office/drawing/2014/main" id="{A4E193A3-31D2-8145-448E-16790207A58B}"/>
              </a:ext>
            </a:extLst>
          </p:cNvPr>
          <p:cNvSpPr txBox="1">
            <a:spLocks/>
          </p:cNvSpPr>
          <p:nvPr/>
        </p:nvSpPr>
        <p:spPr>
          <a:xfrm>
            <a:off x="3465680" y="3830413"/>
            <a:ext cx="2212641" cy="767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675DAD7-51A6-7C66-D585-41BC63DE4CEF}"/>
              </a:ext>
            </a:extLst>
          </p:cNvPr>
          <p:cNvGrpSpPr/>
          <p:nvPr/>
        </p:nvGrpSpPr>
        <p:grpSpPr>
          <a:xfrm>
            <a:off x="1996729" y="1064730"/>
            <a:ext cx="5150542" cy="2604159"/>
            <a:chOff x="329376" y="1635788"/>
            <a:chExt cx="3929280" cy="178474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D9199EF-FF54-332F-3FE1-9C3D7B241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837473B0-CC2E-450A-ABE3-18F120FF3D39}">
                  <a1611:picAttrSrcUrl xmlns=""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329376" y="1635788"/>
              <a:ext cx="3929280" cy="1784745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3A39421-9762-5EAB-8DC1-FF86DC9E5807}"/>
                </a:ext>
              </a:extLst>
            </p:cNvPr>
            <p:cNvSpPr/>
            <p:nvPr/>
          </p:nvSpPr>
          <p:spPr>
            <a:xfrm>
              <a:off x="1603022" y="3059289"/>
              <a:ext cx="474134" cy="36124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4973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BBBB297-5C73-693A-F907-C8345277624E}"/>
              </a:ext>
            </a:extLst>
          </p:cNvPr>
          <p:cNvSpPr txBox="1">
            <a:spLocks/>
          </p:cNvSpPr>
          <p:nvPr/>
        </p:nvSpPr>
        <p:spPr>
          <a:xfrm>
            <a:off x="1532978" y="-91346"/>
            <a:ext cx="6078044" cy="836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4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4000" dirty="0"/>
              <a:t>Checking your memory</a:t>
            </a:r>
          </a:p>
        </p:txBody>
      </p:sp>
      <p:sp>
        <p:nvSpPr>
          <p:cNvPr id="12" name="Subtitle 3">
            <a:extLst>
              <a:ext uri="{FF2B5EF4-FFF2-40B4-BE49-F238E27FC236}">
                <a16:creationId xmlns:a16="http://schemas.microsoft.com/office/drawing/2014/main" id="{A4E193A3-31D2-8145-448E-16790207A58B}"/>
              </a:ext>
            </a:extLst>
          </p:cNvPr>
          <p:cNvSpPr txBox="1">
            <a:spLocks/>
          </p:cNvSpPr>
          <p:nvPr/>
        </p:nvSpPr>
        <p:spPr>
          <a:xfrm>
            <a:off x="3465680" y="3920724"/>
            <a:ext cx="2212641" cy="767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3600" dirty="0">
                <a:solidFill>
                  <a:srgbClr val="FF0000"/>
                </a:solidFill>
              </a:rPr>
              <a:t>skirt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F9FF7D-2C56-8262-05DF-0FFCFF504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73768" y="1126770"/>
            <a:ext cx="2596464" cy="25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2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ki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BBBB297-5C73-693A-F907-C8345277624E}"/>
              </a:ext>
            </a:extLst>
          </p:cNvPr>
          <p:cNvSpPr txBox="1">
            <a:spLocks/>
          </p:cNvSpPr>
          <p:nvPr/>
        </p:nvSpPr>
        <p:spPr>
          <a:xfrm>
            <a:off x="1532978" y="-91346"/>
            <a:ext cx="6078044" cy="836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4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4000" dirty="0"/>
              <a:t>Checking your memory</a:t>
            </a:r>
          </a:p>
        </p:txBody>
      </p:sp>
      <p:sp>
        <p:nvSpPr>
          <p:cNvPr id="12" name="Subtitle 3">
            <a:extLst>
              <a:ext uri="{FF2B5EF4-FFF2-40B4-BE49-F238E27FC236}">
                <a16:creationId xmlns:a16="http://schemas.microsoft.com/office/drawing/2014/main" id="{A4E193A3-31D2-8145-448E-16790207A58B}"/>
              </a:ext>
            </a:extLst>
          </p:cNvPr>
          <p:cNvSpPr txBox="1">
            <a:spLocks/>
          </p:cNvSpPr>
          <p:nvPr/>
        </p:nvSpPr>
        <p:spPr>
          <a:xfrm>
            <a:off x="3273768" y="3767661"/>
            <a:ext cx="2596464" cy="767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3600" dirty="0">
                <a:solidFill>
                  <a:srgbClr val="FF0000"/>
                </a:solidFill>
              </a:rPr>
              <a:t>thousand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E78751E-90C6-4E44-4BD0-E977B13BD444}"/>
              </a:ext>
            </a:extLst>
          </p:cNvPr>
          <p:cNvGrpSpPr/>
          <p:nvPr/>
        </p:nvGrpSpPr>
        <p:grpSpPr>
          <a:xfrm>
            <a:off x="2041917" y="992322"/>
            <a:ext cx="5060166" cy="2518522"/>
            <a:chOff x="4885346" y="1635788"/>
            <a:chExt cx="3929279" cy="178474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6D74CA1-8C69-DF85-1AC5-FBE6D3015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837473B0-CC2E-450A-ABE3-18F120FF3D39}">
                  <a1611:picAttrSrcUrl xmlns=""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4885346" y="1635788"/>
              <a:ext cx="3929279" cy="1784745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65F6A05-0480-776D-31C1-85BD6A5A157E}"/>
                </a:ext>
              </a:extLst>
            </p:cNvPr>
            <p:cNvSpPr/>
            <p:nvPr/>
          </p:nvSpPr>
          <p:spPr>
            <a:xfrm>
              <a:off x="7800622" y="2830994"/>
              <a:ext cx="880533" cy="45658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5792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ousand_us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BBBB297-5C73-693A-F907-C8345277624E}"/>
              </a:ext>
            </a:extLst>
          </p:cNvPr>
          <p:cNvSpPr txBox="1">
            <a:spLocks/>
          </p:cNvSpPr>
          <p:nvPr/>
        </p:nvSpPr>
        <p:spPr>
          <a:xfrm>
            <a:off x="1532978" y="-91346"/>
            <a:ext cx="6078044" cy="836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4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4000" dirty="0"/>
              <a:t>Checking your memory</a:t>
            </a:r>
          </a:p>
        </p:txBody>
      </p:sp>
      <p:sp>
        <p:nvSpPr>
          <p:cNvPr id="12" name="Subtitle 3">
            <a:extLst>
              <a:ext uri="{FF2B5EF4-FFF2-40B4-BE49-F238E27FC236}">
                <a16:creationId xmlns:a16="http://schemas.microsoft.com/office/drawing/2014/main" id="{A4E193A3-31D2-8145-448E-16790207A58B}"/>
              </a:ext>
            </a:extLst>
          </p:cNvPr>
          <p:cNvSpPr txBox="1">
            <a:spLocks/>
          </p:cNvSpPr>
          <p:nvPr/>
        </p:nvSpPr>
        <p:spPr>
          <a:xfrm>
            <a:off x="3273768" y="3920724"/>
            <a:ext cx="2596464" cy="767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3600" dirty="0">
                <a:solidFill>
                  <a:srgbClr val="FF0000"/>
                </a:solidFill>
              </a:rPr>
              <a:t>T-shirt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5B34EA-9CCE-D197-3B2B-3D36C9B0F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192954" y="1079665"/>
            <a:ext cx="2758093" cy="26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6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shi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714A64-17A9-DFDD-0E86-B41F1964A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207986" y="869244"/>
            <a:ext cx="6938535" cy="366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6" name="Google Shape;1826;p70"/>
          <p:cNvGrpSpPr/>
          <p:nvPr/>
        </p:nvGrpSpPr>
        <p:grpSpPr>
          <a:xfrm rot="-6723004" flipH="1">
            <a:off x="380877" y="2118181"/>
            <a:ext cx="1888699" cy="3427317"/>
            <a:chOff x="-751900" y="2850775"/>
            <a:chExt cx="516875" cy="1199900"/>
          </a:xfrm>
        </p:grpSpPr>
        <p:sp>
          <p:nvSpPr>
            <p:cNvPr id="1827" name="Google Shape;1827;p70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28" name="Google Shape;1828;p70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</p:grpSpPr>
          <p:sp>
            <p:nvSpPr>
              <p:cNvPr id="1829" name="Google Shape;1829;p70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0" name="Google Shape;1830;p70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1" name="Google Shape;1831;p70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2" name="Google Shape;1832;p70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3" name="Google Shape;1833;p70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4" name="Google Shape;1834;p70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5" name="Google Shape;1835;p70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6" name="Google Shape;1836;p70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7" name="Google Shape;1837;p70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8" name="Google Shape;1838;p70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9" name="Google Shape;1839;p70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0" name="Google Shape;1840;p70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1" name="Google Shape;1841;p70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2" name="Google Shape;1842;p70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3" name="Google Shape;1843;p70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4" name="Google Shape;1844;p70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5" name="Google Shape;1845;p70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6" name="Google Shape;1846;p70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7" name="Google Shape;1847;p70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8" name="Google Shape;1848;p70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9" name="Google Shape;1849;p70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0" name="Google Shape;1850;p70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1" name="Google Shape;1851;p70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52" name="Google Shape;1852;p70"/>
          <p:cNvGrpSpPr/>
          <p:nvPr/>
        </p:nvGrpSpPr>
        <p:grpSpPr>
          <a:xfrm rot="1010945">
            <a:off x="5150516" y="1950985"/>
            <a:ext cx="2767894" cy="2853054"/>
            <a:chOff x="1154976" y="632775"/>
            <a:chExt cx="2502430" cy="3877954"/>
          </a:xfrm>
        </p:grpSpPr>
        <p:sp>
          <p:nvSpPr>
            <p:cNvPr id="1853" name="Google Shape;1853;p70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70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55" name="Google Shape;1855;p70"/>
          <p:cNvSpPr/>
          <p:nvPr/>
        </p:nvSpPr>
        <p:spPr>
          <a:xfrm>
            <a:off x="2257950" y="1042600"/>
            <a:ext cx="4628091" cy="2897579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6" name="Google Shape;1856;p70"/>
          <p:cNvSpPr/>
          <p:nvPr/>
        </p:nvSpPr>
        <p:spPr>
          <a:xfrm>
            <a:off x="3902792" y="1211152"/>
            <a:ext cx="1203496" cy="1125237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7" name="Google Shape;1857;p70"/>
          <p:cNvSpPr txBox="1">
            <a:spLocks noGrp="1"/>
          </p:cNvSpPr>
          <p:nvPr>
            <p:ph type="title"/>
          </p:nvPr>
        </p:nvSpPr>
        <p:spPr>
          <a:xfrm>
            <a:off x="2554373" y="2727741"/>
            <a:ext cx="3880200" cy="6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Look, listen and repeat.</a:t>
            </a:r>
            <a:endParaRPr dirty="0"/>
          </a:p>
        </p:txBody>
      </p:sp>
      <p:sp>
        <p:nvSpPr>
          <p:cNvPr id="1858" name="Google Shape;1858;p70"/>
          <p:cNvSpPr txBox="1">
            <a:spLocks noGrp="1"/>
          </p:cNvSpPr>
          <p:nvPr>
            <p:ph type="title" idx="2"/>
          </p:nvPr>
        </p:nvSpPr>
        <p:spPr>
          <a:xfrm>
            <a:off x="3615323" y="1344926"/>
            <a:ext cx="175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1860" name="Google Shape;1860;p70"/>
          <p:cNvGrpSpPr/>
          <p:nvPr/>
        </p:nvGrpSpPr>
        <p:grpSpPr>
          <a:xfrm rot="1040807">
            <a:off x="4255096" y="-247186"/>
            <a:ext cx="2488100" cy="1338966"/>
            <a:chOff x="7365450" y="3962726"/>
            <a:chExt cx="2194138" cy="1180771"/>
          </a:xfrm>
        </p:grpSpPr>
        <p:sp>
          <p:nvSpPr>
            <p:cNvPr id="1861" name="Google Shape;1861;p70"/>
            <p:cNvSpPr/>
            <p:nvPr/>
          </p:nvSpPr>
          <p:spPr>
            <a:xfrm>
              <a:off x="7365450" y="3962726"/>
              <a:ext cx="2194138" cy="1180771"/>
            </a:xfrm>
            <a:custGeom>
              <a:avLst/>
              <a:gdLst/>
              <a:ahLst/>
              <a:cxnLst/>
              <a:rect l="l" t="t" r="r" b="b"/>
              <a:pathLst>
                <a:path w="36070" h="19411" extrusionOk="0">
                  <a:moveTo>
                    <a:pt x="14985" y="19376"/>
                  </a:moveTo>
                  <a:lnTo>
                    <a:pt x="15036" y="19342"/>
                  </a:lnTo>
                  <a:cubicBezTo>
                    <a:pt x="15036" y="19325"/>
                    <a:pt x="15019" y="19308"/>
                    <a:pt x="15019" y="19291"/>
                  </a:cubicBezTo>
                  <a:cubicBezTo>
                    <a:pt x="15019" y="19222"/>
                    <a:pt x="15036" y="19154"/>
                    <a:pt x="15070" y="19103"/>
                  </a:cubicBezTo>
                  <a:cubicBezTo>
                    <a:pt x="15105" y="19068"/>
                    <a:pt x="15139" y="19086"/>
                    <a:pt x="15190" y="19086"/>
                  </a:cubicBezTo>
                  <a:cubicBezTo>
                    <a:pt x="15224" y="19103"/>
                    <a:pt x="15275" y="19103"/>
                    <a:pt x="15310" y="19103"/>
                  </a:cubicBezTo>
                  <a:cubicBezTo>
                    <a:pt x="15344" y="19103"/>
                    <a:pt x="15361" y="19034"/>
                    <a:pt x="15344" y="19000"/>
                  </a:cubicBezTo>
                  <a:cubicBezTo>
                    <a:pt x="15327" y="18949"/>
                    <a:pt x="15292" y="18863"/>
                    <a:pt x="15275" y="18795"/>
                  </a:cubicBezTo>
                  <a:lnTo>
                    <a:pt x="15720" y="18693"/>
                  </a:lnTo>
                  <a:cubicBezTo>
                    <a:pt x="15754" y="18744"/>
                    <a:pt x="15788" y="18778"/>
                    <a:pt x="15805" y="18829"/>
                  </a:cubicBezTo>
                  <a:cubicBezTo>
                    <a:pt x="15822" y="18898"/>
                    <a:pt x="15822" y="18949"/>
                    <a:pt x="15822" y="19017"/>
                  </a:cubicBezTo>
                  <a:cubicBezTo>
                    <a:pt x="15822" y="19051"/>
                    <a:pt x="15908" y="19120"/>
                    <a:pt x="15925" y="19120"/>
                  </a:cubicBezTo>
                  <a:cubicBezTo>
                    <a:pt x="16010" y="19051"/>
                    <a:pt x="16130" y="19034"/>
                    <a:pt x="16232" y="19068"/>
                  </a:cubicBezTo>
                  <a:cubicBezTo>
                    <a:pt x="16318" y="19017"/>
                    <a:pt x="16403" y="18983"/>
                    <a:pt x="16506" y="18983"/>
                  </a:cubicBezTo>
                  <a:cubicBezTo>
                    <a:pt x="16574" y="18949"/>
                    <a:pt x="16642" y="18932"/>
                    <a:pt x="16711" y="18932"/>
                  </a:cubicBezTo>
                  <a:cubicBezTo>
                    <a:pt x="16796" y="18932"/>
                    <a:pt x="16864" y="18898"/>
                    <a:pt x="16899" y="18829"/>
                  </a:cubicBezTo>
                  <a:cubicBezTo>
                    <a:pt x="16967" y="18727"/>
                    <a:pt x="17069" y="18744"/>
                    <a:pt x="17189" y="18863"/>
                  </a:cubicBezTo>
                  <a:cubicBezTo>
                    <a:pt x="17172" y="18761"/>
                    <a:pt x="17138" y="18675"/>
                    <a:pt x="17087" y="18590"/>
                  </a:cubicBezTo>
                  <a:cubicBezTo>
                    <a:pt x="17018" y="18539"/>
                    <a:pt x="17018" y="18436"/>
                    <a:pt x="17087" y="18385"/>
                  </a:cubicBezTo>
                  <a:lnTo>
                    <a:pt x="17685" y="18248"/>
                  </a:lnTo>
                  <a:cubicBezTo>
                    <a:pt x="17821" y="18385"/>
                    <a:pt x="17821" y="18385"/>
                    <a:pt x="17924" y="18368"/>
                  </a:cubicBezTo>
                  <a:cubicBezTo>
                    <a:pt x="17958" y="18368"/>
                    <a:pt x="17975" y="18351"/>
                    <a:pt x="17992" y="18351"/>
                  </a:cubicBezTo>
                  <a:cubicBezTo>
                    <a:pt x="18043" y="18351"/>
                    <a:pt x="18095" y="18385"/>
                    <a:pt x="18112" y="18419"/>
                  </a:cubicBezTo>
                  <a:cubicBezTo>
                    <a:pt x="18146" y="18470"/>
                    <a:pt x="18163" y="18522"/>
                    <a:pt x="18146" y="18556"/>
                  </a:cubicBezTo>
                  <a:cubicBezTo>
                    <a:pt x="18146" y="18573"/>
                    <a:pt x="18146" y="18590"/>
                    <a:pt x="18129" y="18590"/>
                  </a:cubicBezTo>
                  <a:cubicBezTo>
                    <a:pt x="18095" y="18607"/>
                    <a:pt x="18060" y="18624"/>
                    <a:pt x="18026" y="18641"/>
                  </a:cubicBezTo>
                  <a:lnTo>
                    <a:pt x="18026" y="18641"/>
                  </a:lnTo>
                  <a:cubicBezTo>
                    <a:pt x="18112" y="18727"/>
                    <a:pt x="18214" y="18829"/>
                    <a:pt x="18300" y="18915"/>
                  </a:cubicBezTo>
                  <a:cubicBezTo>
                    <a:pt x="18334" y="18915"/>
                    <a:pt x="18351" y="18898"/>
                    <a:pt x="18385" y="18880"/>
                  </a:cubicBezTo>
                  <a:cubicBezTo>
                    <a:pt x="18488" y="18812"/>
                    <a:pt x="18573" y="18744"/>
                    <a:pt x="18658" y="18658"/>
                  </a:cubicBezTo>
                  <a:cubicBezTo>
                    <a:pt x="18676" y="18624"/>
                    <a:pt x="18693" y="18573"/>
                    <a:pt x="18693" y="18522"/>
                  </a:cubicBezTo>
                  <a:cubicBezTo>
                    <a:pt x="18949" y="18556"/>
                    <a:pt x="19205" y="18453"/>
                    <a:pt x="19376" y="18248"/>
                  </a:cubicBezTo>
                  <a:cubicBezTo>
                    <a:pt x="19393" y="18248"/>
                    <a:pt x="19427" y="18248"/>
                    <a:pt x="19462" y="18231"/>
                  </a:cubicBezTo>
                  <a:cubicBezTo>
                    <a:pt x="19496" y="18197"/>
                    <a:pt x="19547" y="18231"/>
                    <a:pt x="19581" y="18282"/>
                  </a:cubicBezTo>
                  <a:cubicBezTo>
                    <a:pt x="19632" y="18334"/>
                    <a:pt x="19701" y="18368"/>
                    <a:pt x="19786" y="18351"/>
                  </a:cubicBezTo>
                  <a:cubicBezTo>
                    <a:pt x="19820" y="18351"/>
                    <a:pt x="19855" y="18334"/>
                    <a:pt x="19889" y="18317"/>
                  </a:cubicBezTo>
                  <a:cubicBezTo>
                    <a:pt x="19923" y="18300"/>
                    <a:pt x="19940" y="18265"/>
                    <a:pt x="19957" y="18231"/>
                  </a:cubicBezTo>
                  <a:cubicBezTo>
                    <a:pt x="20025" y="18095"/>
                    <a:pt x="20179" y="18043"/>
                    <a:pt x="20316" y="18077"/>
                  </a:cubicBezTo>
                  <a:cubicBezTo>
                    <a:pt x="20350" y="18095"/>
                    <a:pt x="20367" y="18095"/>
                    <a:pt x="20401" y="18095"/>
                  </a:cubicBezTo>
                  <a:cubicBezTo>
                    <a:pt x="20521" y="18095"/>
                    <a:pt x="20623" y="18077"/>
                    <a:pt x="20623" y="17924"/>
                  </a:cubicBezTo>
                  <a:cubicBezTo>
                    <a:pt x="20623" y="17907"/>
                    <a:pt x="20623" y="17907"/>
                    <a:pt x="20640" y="17889"/>
                  </a:cubicBezTo>
                  <a:cubicBezTo>
                    <a:pt x="20606" y="17872"/>
                    <a:pt x="20606" y="17838"/>
                    <a:pt x="20589" y="17821"/>
                  </a:cubicBezTo>
                  <a:cubicBezTo>
                    <a:pt x="20589" y="17753"/>
                    <a:pt x="20572" y="17684"/>
                    <a:pt x="20572" y="17616"/>
                  </a:cubicBezTo>
                  <a:cubicBezTo>
                    <a:pt x="20709" y="17582"/>
                    <a:pt x="20760" y="17462"/>
                    <a:pt x="20846" y="17377"/>
                  </a:cubicBezTo>
                  <a:cubicBezTo>
                    <a:pt x="20948" y="17394"/>
                    <a:pt x="21016" y="17411"/>
                    <a:pt x="20914" y="17291"/>
                  </a:cubicBezTo>
                  <a:cubicBezTo>
                    <a:pt x="20897" y="17274"/>
                    <a:pt x="20897" y="17240"/>
                    <a:pt x="20914" y="17223"/>
                  </a:cubicBezTo>
                  <a:cubicBezTo>
                    <a:pt x="20948" y="17189"/>
                    <a:pt x="20982" y="17172"/>
                    <a:pt x="21016" y="17138"/>
                  </a:cubicBezTo>
                  <a:cubicBezTo>
                    <a:pt x="21016" y="17138"/>
                    <a:pt x="21051" y="17138"/>
                    <a:pt x="21068" y="17155"/>
                  </a:cubicBezTo>
                  <a:cubicBezTo>
                    <a:pt x="21221" y="17223"/>
                    <a:pt x="21375" y="17291"/>
                    <a:pt x="21495" y="17394"/>
                  </a:cubicBezTo>
                  <a:cubicBezTo>
                    <a:pt x="21512" y="17411"/>
                    <a:pt x="21546" y="17428"/>
                    <a:pt x="21546" y="17428"/>
                  </a:cubicBezTo>
                  <a:cubicBezTo>
                    <a:pt x="21546" y="17445"/>
                    <a:pt x="21546" y="17497"/>
                    <a:pt x="21529" y="17514"/>
                  </a:cubicBezTo>
                  <a:cubicBezTo>
                    <a:pt x="21546" y="17582"/>
                    <a:pt x="21580" y="17650"/>
                    <a:pt x="21580" y="17736"/>
                  </a:cubicBezTo>
                  <a:cubicBezTo>
                    <a:pt x="21700" y="17702"/>
                    <a:pt x="21802" y="17684"/>
                    <a:pt x="21837" y="17582"/>
                  </a:cubicBezTo>
                  <a:cubicBezTo>
                    <a:pt x="21837" y="17565"/>
                    <a:pt x="21888" y="17582"/>
                    <a:pt x="21922" y="17582"/>
                  </a:cubicBezTo>
                  <a:cubicBezTo>
                    <a:pt x="21939" y="17582"/>
                    <a:pt x="21956" y="17582"/>
                    <a:pt x="21973" y="17599"/>
                  </a:cubicBezTo>
                  <a:cubicBezTo>
                    <a:pt x="22366" y="17821"/>
                    <a:pt x="22366" y="17821"/>
                    <a:pt x="22469" y="17616"/>
                  </a:cubicBezTo>
                  <a:cubicBezTo>
                    <a:pt x="22503" y="17565"/>
                    <a:pt x="22588" y="17582"/>
                    <a:pt x="22674" y="17616"/>
                  </a:cubicBezTo>
                  <a:cubicBezTo>
                    <a:pt x="22742" y="17633"/>
                    <a:pt x="22810" y="17667"/>
                    <a:pt x="22862" y="17702"/>
                  </a:cubicBezTo>
                  <a:cubicBezTo>
                    <a:pt x="22879" y="17667"/>
                    <a:pt x="22879" y="17633"/>
                    <a:pt x="22862" y="17599"/>
                  </a:cubicBezTo>
                  <a:cubicBezTo>
                    <a:pt x="22879" y="17599"/>
                    <a:pt x="22896" y="17616"/>
                    <a:pt x="22913" y="17599"/>
                  </a:cubicBezTo>
                  <a:cubicBezTo>
                    <a:pt x="23169" y="17531"/>
                    <a:pt x="23426" y="17479"/>
                    <a:pt x="23699" y="17445"/>
                  </a:cubicBezTo>
                  <a:cubicBezTo>
                    <a:pt x="23750" y="17445"/>
                    <a:pt x="23784" y="17428"/>
                    <a:pt x="23836" y="17394"/>
                  </a:cubicBezTo>
                  <a:cubicBezTo>
                    <a:pt x="23938" y="17326"/>
                    <a:pt x="24092" y="17309"/>
                    <a:pt x="24211" y="17377"/>
                  </a:cubicBezTo>
                  <a:cubicBezTo>
                    <a:pt x="24229" y="17377"/>
                    <a:pt x="24246" y="17377"/>
                    <a:pt x="24263" y="17377"/>
                  </a:cubicBezTo>
                  <a:cubicBezTo>
                    <a:pt x="24331" y="17377"/>
                    <a:pt x="24365" y="17360"/>
                    <a:pt x="24348" y="17240"/>
                  </a:cubicBezTo>
                  <a:cubicBezTo>
                    <a:pt x="24331" y="17189"/>
                    <a:pt x="24348" y="17121"/>
                    <a:pt x="24382" y="17052"/>
                  </a:cubicBezTo>
                  <a:cubicBezTo>
                    <a:pt x="24399" y="17001"/>
                    <a:pt x="24434" y="16984"/>
                    <a:pt x="24502" y="16984"/>
                  </a:cubicBezTo>
                  <a:lnTo>
                    <a:pt x="24536" y="17035"/>
                  </a:lnTo>
                  <a:cubicBezTo>
                    <a:pt x="24570" y="17138"/>
                    <a:pt x="24656" y="17206"/>
                    <a:pt x="24758" y="17240"/>
                  </a:cubicBezTo>
                  <a:cubicBezTo>
                    <a:pt x="24861" y="17257"/>
                    <a:pt x="24912" y="17189"/>
                    <a:pt x="24929" y="17121"/>
                  </a:cubicBezTo>
                  <a:cubicBezTo>
                    <a:pt x="24946" y="17018"/>
                    <a:pt x="24963" y="16933"/>
                    <a:pt x="24963" y="16830"/>
                  </a:cubicBezTo>
                  <a:lnTo>
                    <a:pt x="24963" y="16813"/>
                  </a:lnTo>
                  <a:cubicBezTo>
                    <a:pt x="25151" y="16813"/>
                    <a:pt x="25322" y="16711"/>
                    <a:pt x="25425" y="16557"/>
                  </a:cubicBezTo>
                  <a:cubicBezTo>
                    <a:pt x="25476" y="16557"/>
                    <a:pt x="25544" y="16557"/>
                    <a:pt x="25595" y="16557"/>
                  </a:cubicBezTo>
                  <a:cubicBezTo>
                    <a:pt x="25749" y="16574"/>
                    <a:pt x="25903" y="16557"/>
                    <a:pt x="26057" y="16506"/>
                  </a:cubicBezTo>
                  <a:cubicBezTo>
                    <a:pt x="26057" y="16523"/>
                    <a:pt x="26057" y="16557"/>
                    <a:pt x="26057" y="16574"/>
                  </a:cubicBezTo>
                  <a:cubicBezTo>
                    <a:pt x="26228" y="16471"/>
                    <a:pt x="26433" y="16403"/>
                    <a:pt x="26638" y="16386"/>
                  </a:cubicBezTo>
                  <a:cubicBezTo>
                    <a:pt x="26706" y="16283"/>
                    <a:pt x="26792" y="16198"/>
                    <a:pt x="26894" y="16147"/>
                  </a:cubicBezTo>
                  <a:cubicBezTo>
                    <a:pt x="26979" y="16113"/>
                    <a:pt x="27065" y="16078"/>
                    <a:pt x="27133" y="16027"/>
                  </a:cubicBezTo>
                  <a:cubicBezTo>
                    <a:pt x="27202" y="16010"/>
                    <a:pt x="27270" y="15993"/>
                    <a:pt x="27321" y="15976"/>
                  </a:cubicBezTo>
                  <a:cubicBezTo>
                    <a:pt x="27492" y="15925"/>
                    <a:pt x="27663" y="15925"/>
                    <a:pt x="27834" y="15942"/>
                  </a:cubicBezTo>
                  <a:lnTo>
                    <a:pt x="28534" y="15771"/>
                  </a:lnTo>
                  <a:cubicBezTo>
                    <a:pt x="28551" y="15788"/>
                    <a:pt x="28568" y="15805"/>
                    <a:pt x="28586" y="15805"/>
                  </a:cubicBezTo>
                  <a:cubicBezTo>
                    <a:pt x="28671" y="15890"/>
                    <a:pt x="28739" y="15942"/>
                    <a:pt x="28825" y="15890"/>
                  </a:cubicBezTo>
                  <a:cubicBezTo>
                    <a:pt x="28893" y="15839"/>
                    <a:pt x="28944" y="15856"/>
                    <a:pt x="29047" y="15907"/>
                  </a:cubicBezTo>
                  <a:cubicBezTo>
                    <a:pt x="29115" y="15959"/>
                    <a:pt x="29184" y="15959"/>
                    <a:pt x="29252" y="15925"/>
                  </a:cubicBezTo>
                  <a:cubicBezTo>
                    <a:pt x="29320" y="15890"/>
                    <a:pt x="29440" y="15907"/>
                    <a:pt x="29457" y="15805"/>
                  </a:cubicBezTo>
                  <a:cubicBezTo>
                    <a:pt x="29713" y="15890"/>
                    <a:pt x="30004" y="15822"/>
                    <a:pt x="30209" y="15634"/>
                  </a:cubicBezTo>
                  <a:cubicBezTo>
                    <a:pt x="30431" y="15651"/>
                    <a:pt x="30619" y="15549"/>
                    <a:pt x="30738" y="15361"/>
                  </a:cubicBezTo>
                  <a:cubicBezTo>
                    <a:pt x="30756" y="15344"/>
                    <a:pt x="30756" y="15309"/>
                    <a:pt x="30756" y="15275"/>
                  </a:cubicBezTo>
                  <a:lnTo>
                    <a:pt x="30841" y="15258"/>
                  </a:lnTo>
                  <a:lnTo>
                    <a:pt x="30995" y="15258"/>
                  </a:lnTo>
                  <a:cubicBezTo>
                    <a:pt x="31131" y="15241"/>
                    <a:pt x="31251" y="15224"/>
                    <a:pt x="31388" y="15190"/>
                  </a:cubicBezTo>
                  <a:cubicBezTo>
                    <a:pt x="31524" y="15258"/>
                    <a:pt x="31695" y="15275"/>
                    <a:pt x="31849" y="15275"/>
                  </a:cubicBezTo>
                  <a:cubicBezTo>
                    <a:pt x="32071" y="15258"/>
                    <a:pt x="32293" y="15173"/>
                    <a:pt x="32481" y="15036"/>
                  </a:cubicBezTo>
                  <a:lnTo>
                    <a:pt x="32532" y="15036"/>
                  </a:lnTo>
                  <a:cubicBezTo>
                    <a:pt x="32618" y="15070"/>
                    <a:pt x="32703" y="15087"/>
                    <a:pt x="32789" y="15087"/>
                  </a:cubicBezTo>
                  <a:cubicBezTo>
                    <a:pt x="32874" y="15087"/>
                    <a:pt x="32960" y="15087"/>
                    <a:pt x="33045" y="15070"/>
                  </a:cubicBezTo>
                  <a:lnTo>
                    <a:pt x="33079" y="15104"/>
                  </a:lnTo>
                  <a:cubicBezTo>
                    <a:pt x="33148" y="15156"/>
                    <a:pt x="33216" y="15207"/>
                    <a:pt x="33301" y="15241"/>
                  </a:cubicBezTo>
                  <a:cubicBezTo>
                    <a:pt x="33250" y="15275"/>
                    <a:pt x="33233" y="15344"/>
                    <a:pt x="33284" y="15446"/>
                  </a:cubicBezTo>
                  <a:cubicBezTo>
                    <a:pt x="33318" y="15566"/>
                    <a:pt x="33301" y="15566"/>
                    <a:pt x="33233" y="15566"/>
                  </a:cubicBezTo>
                  <a:cubicBezTo>
                    <a:pt x="33148" y="15549"/>
                    <a:pt x="33113" y="15566"/>
                    <a:pt x="33148" y="15651"/>
                  </a:cubicBezTo>
                  <a:cubicBezTo>
                    <a:pt x="33148" y="15685"/>
                    <a:pt x="33199" y="15737"/>
                    <a:pt x="33199" y="15737"/>
                  </a:cubicBezTo>
                  <a:cubicBezTo>
                    <a:pt x="33233" y="15737"/>
                    <a:pt x="33284" y="15720"/>
                    <a:pt x="33301" y="15702"/>
                  </a:cubicBezTo>
                  <a:cubicBezTo>
                    <a:pt x="33336" y="15685"/>
                    <a:pt x="33336" y="15634"/>
                    <a:pt x="33370" y="15634"/>
                  </a:cubicBezTo>
                  <a:cubicBezTo>
                    <a:pt x="33489" y="15617"/>
                    <a:pt x="33592" y="15617"/>
                    <a:pt x="33694" y="15634"/>
                  </a:cubicBezTo>
                  <a:cubicBezTo>
                    <a:pt x="33763" y="15634"/>
                    <a:pt x="33814" y="15685"/>
                    <a:pt x="33865" y="15737"/>
                  </a:cubicBezTo>
                  <a:cubicBezTo>
                    <a:pt x="33865" y="15754"/>
                    <a:pt x="33882" y="15771"/>
                    <a:pt x="33882" y="15788"/>
                  </a:cubicBezTo>
                  <a:lnTo>
                    <a:pt x="33899" y="15856"/>
                  </a:lnTo>
                  <a:lnTo>
                    <a:pt x="33951" y="15856"/>
                  </a:lnTo>
                  <a:cubicBezTo>
                    <a:pt x="33968" y="15856"/>
                    <a:pt x="33985" y="15839"/>
                    <a:pt x="34002" y="15839"/>
                  </a:cubicBezTo>
                  <a:cubicBezTo>
                    <a:pt x="34070" y="15805"/>
                    <a:pt x="34156" y="15788"/>
                    <a:pt x="34224" y="15771"/>
                  </a:cubicBezTo>
                  <a:cubicBezTo>
                    <a:pt x="34275" y="15771"/>
                    <a:pt x="34344" y="15771"/>
                    <a:pt x="34395" y="15771"/>
                  </a:cubicBezTo>
                  <a:cubicBezTo>
                    <a:pt x="34463" y="15788"/>
                    <a:pt x="34532" y="15754"/>
                    <a:pt x="34532" y="15685"/>
                  </a:cubicBezTo>
                  <a:cubicBezTo>
                    <a:pt x="34549" y="15634"/>
                    <a:pt x="34634" y="15617"/>
                    <a:pt x="34685" y="15600"/>
                  </a:cubicBezTo>
                  <a:cubicBezTo>
                    <a:pt x="34737" y="15566"/>
                    <a:pt x="34720" y="15515"/>
                    <a:pt x="34685" y="15446"/>
                  </a:cubicBezTo>
                  <a:lnTo>
                    <a:pt x="34651" y="15412"/>
                  </a:lnTo>
                  <a:cubicBezTo>
                    <a:pt x="34566" y="15292"/>
                    <a:pt x="34600" y="15241"/>
                    <a:pt x="34685" y="15224"/>
                  </a:cubicBezTo>
                  <a:cubicBezTo>
                    <a:pt x="34720" y="15207"/>
                    <a:pt x="34754" y="15207"/>
                    <a:pt x="34788" y="15224"/>
                  </a:cubicBezTo>
                  <a:cubicBezTo>
                    <a:pt x="34925" y="15327"/>
                    <a:pt x="35027" y="15463"/>
                    <a:pt x="35130" y="15600"/>
                  </a:cubicBezTo>
                  <a:cubicBezTo>
                    <a:pt x="35147" y="15634"/>
                    <a:pt x="35181" y="15651"/>
                    <a:pt x="35215" y="15668"/>
                  </a:cubicBezTo>
                  <a:cubicBezTo>
                    <a:pt x="35249" y="15685"/>
                    <a:pt x="35283" y="15702"/>
                    <a:pt x="35318" y="15702"/>
                  </a:cubicBezTo>
                  <a:cubicBezTo>
                    <a:pt x="35335" y="15702"/>
                    <a:pt x="35318" y="15651"/>
                    <a:pt x="35300" y="15634"/>
                  </a:cubicBezTo>
                  <a:cubicBezTo>
                    <a:pt x="35249" y="15566"/>
                    <a:pt x="35232" y="15515"/>
                    <a:pt x="35318" y="15515"/>
                  </a:cubicBezTo>
                  <a:cubicBezTo>
                    <a:pt x="35335" y="15515"/>
                    <a:pt x="35335" y="15515"/>
                    <a:pt x="35352" y="15497"/>
                  </a:cubicBezTo>
                  <a:cubicBezTo>
                    <a:pt x="35403" y="15463"/>
                    <a:pt x="35232" y="15275"/>
                    <a:pt x="35420" y="15309"/>
                  </a:cubicBezTo>
                  <a:cubicBezTo>
                    <a:pt x="35471" y="15275"/>
                    <a:pt x="35523" y="15224"/>
                    <a:pt x="35574" y="15190"/>
                  </a:cubicBezTo>
                  <a:cubicBezTo>
                    <a:pt x="35591" y="15190"/>
                    <a:pt x="35608" y="15190"/>
                    <a:pt x="35625" y="15190"/>
                  </a:cubicBezTo>
                  <a:lnTo>
                    <a:pt x="35728" y="15241"/>
                  </a:lnTo>
                  <a:cubicBezTo>
                    <a:pt x="35796" y="15292"/>
                    <a:pt x="35830" y="15344"/>
                    <a:pt x="35830" y="15395"/>
                  </a:cubicBezTo>
                  <a:cubicBezTo>
                    <a:pt x="35830" y="15497"/>
                    <a:pt x="35830" y="15497"/>
                    <a:pt x="35950" y="15583"/>
                  </a:cubicBezTo>
                  <a:cubicBezTo>
                    <a:pt x="36001" y="15600"/>
                    <a:pt x="36035" y="15634"/>
                    <a:pt x="36069" y="15668"/>
                  </a:cubicBezTo>
                  <a:lnTo>
                    <a:pt x="36069" y="0"/>
                  </a:lnTo>
                  <a:lnTo>
                    <a:pt x="10013" y="0"/>
                  </a:lnTo>
                  <a:cubicBezTo>
                    <a:pt x="10013" y="0"/>
                    <a:pt x="9996" y="17"/>
                    <a:pt x="9996" y="17"/>
                  </a:cubicBezTo>
                  <a:cubicBezTo>
                    <a:pt x="9962" y="69"/>
                    <a:pt x="9927" y="120"/>
                    <a:pt x="9893" y="154"/>
                  </a:cubicBezTo>
                  <a:lnTo>
                    <a:pt x="9893" y="154"/>
                  </a:lnTo>
                  <a:cubicBezTo>
                    <a:pt x="9893" y="171"/>
                    <a:pt x="9859" y="171"/>
                    <a:pt x="9859" y="188"/>
                  </a:cubicBezTo>
                  <a:lnTo>
                    <a:pt x="9876" y="222"/>
                  </a:lnTo>
                  <a:cubicBezTo>
                    <a:pt x="9893" y="291"/>
                    <a:pt x="9876" y="359"/>
                    <a:pt x="9842" y="427"/>
                  </a:cubicBezTo>
                  <a:cubicBezTo>
                    <a:pt x="9825" y="462"/>
                    <a:pt x="9774" y="444"/>
                    <a:pt x="9722" y="444"/>
                  </a:cubicBezTo>
                  <a:cubicBezTo>
                    <a:pt x="9688" y="444"/>
                    <a:pt x="9637" y="444"/>
                    <a:pt x="9603" y="444"/>
                  </a:cubicBezTo>
                  <a:cubicBezTo>
                    <a:pt x="9569" y="444"/>
                    <a:pt x="9552" y="513"/>
                    <a:pt x="9586" y="564"/>
                  </a:cubicBezTo>
                  <a:lnTo>
                    <a:pt x="9688" y="735"/>
                  </a:lnTo>
                  <a:lnTo>
                    <a:pt x="9261" y="906"/>
                  </a:lnTo>
                  <a:cubicBezTo>
                    <a:pt x="9227" y="872"/>
                    <a:pt x="9193" y="820"/>
                    <a:pt x="9159" y="786"/>
                  </a:cubicBezTo>
                  <a:cubicBezTo>
                    <a:pt x="9141" y="718"/>
                    <a:pt x="9124" y="667"/>
                    <a:pt x="9124" y="598"/>
                  </a:cubicBezTo>
                  <a:cubicBezTo>
                    <a:pt x="9124" y="564"/>
                    <a:pt x="9022" y="496"/>
                    <a:pt x="9005" y="513"/>
                  </a:cubicBezTo>
                  <a:cubicBezTo>
                    <a:pt x="8919" y="581"/>
                    <a:pt x="8817" y="615"/>
                    <a:pt x="8714" y="598"/>
                  </a:cubicBezTo>
                  <a:cubicBezTo>
                    <a:pt x="8629" y="649"/>
                    <a:pt x="8543" y="701"/>
                    <a:pt x="8441" y="718"/>
                  </a:cubicBezTo>
                  <a:cubicBezTo>
                    <a:pt x="8390" y="769"/>
                    <a:pt x="8304" y="786"/>
                    <a:pt x="8236" y="803"/>
                  </a:cubicBezTo>
                  <a:cubicBezTo>
                    <a:pt x="8150" y="803"/>
                    <a:pt x="8082" y="855"/>
                    <a:pt x="8065" y="923"/>
                  </a:cubicBezTo>
                  <a:cubicBezTo>
                    <a:pt x="8014" y="1025"/>
                    <a:pt x="7911" y="1025"/>
                    <a:pt x="7775" y="923"/>
                  </a:cubicBezTo>
                  <a:cubicBezTo>
                    <a:pt x="7809" y="991"/>
                    <a:pt x="7826" y="1094"/>
                    <a:pt x="7911" y="1162"/>
                  </a:cubicBezTo>
                  <a:cubicBezTo>
                    <a:pt x="7980" y="1213"/>
                    <a:pt x="7997" y="1299"/>
                    <a:pt x="7945" y="1367"/>
                  </a:cubicBezTo>
                  <a:lnTo>
                    <a:pt x="7364" y="1572"/>
                  </a:lnTo>
                  <a:cubicBezTo>
                    <a:pt x="7211" y="1453"/>
                    <a:pt x="7211" y="1453"/>
                    <a:pt x="7108" y="1487"/>
                  </a:cubicBezTo>
                  <a:cubicBezTo>
                    <a:pt x="7091" y="1487"/>
                    <a:pt x="7074" y="1521"/>
                    <a:pt x="7040" y="1521"/>
                  </a:cubicBezTo>
                  <a:cubicBezTo>
                    <a:pt x="6989" y="1521"/>
                    <a:pt x="6954" y="1487"/>
                    <a:pt x="6920" y="1453"/>
                  </a:cubicBezTo>
                  <a:cubicBezTo>
                    <a:pt x="6886" y="1418"/>
                    <a:pt x="6869" y="1367"/>
                    <a:pt x="6869" y="1316"/>
                  </a:cubicBezTo>
                  <a:cubicBezTo>
                    <a:pt x="6869" y="1316"/>
                    <a:pt x="6869" y="1299"/>
                    <a:pt x="6886" y="1282"/>
                  </a:cubicBezTo>
                  <a:cubicBezTo>
                    <a:pt x="6920" y="1265"/>
                    <a:pt x="6954" y="1248"/>
                    <a:pt x="6971" y="1230"/>
                  </a:cubicBezTo>
                  <a:lnTo>
                    <a:pt x="6971" y="1230"/>
                  </a:lnTo>
                  <a:lnTo>
                    <a:pt x="6664" y="991"/>
                  </a:lnTo>
                  <a:cubicBezTo>
                    <a:pt x="6630" y="991"/>
                    <a:pt x="6613" y="1008"/>
                    <a:pt x="6596" y="1025"/>
                  </a:cubicBezTo>
                  <a:cubicBezTo>
                    <a:pt x="6493" y="1111"/>
                    <a:pt x="6425" y="1196"/>
                    <a:pt x="6356" y="1299"/>
                  </a:cubicBezTo>
                  <a:cubicBezTo>
                    <a:pt x="6339" y="1333"/>
                    <a:pt x="6322" y="1384"/>
                    <a:pt x="6339" y="1418"/>
                  </a:cubicBezTo>
                  <a:cubicBezTo>
                    <a:pt x="6066" y="1418"/>
                    <a:pt x="5827" y="1555"/>
                    <a:pt x="5690" y="1777"/>
                  </a:cubicBezTo>
                  <a:cubicBezTo>
                    <a:pt x="5656" y="1777"/>
                    <a:pt x="5622" y="1794"/>
                    <a:pt x="5605" y="1811"/>
                  </a:cubicBezTo>
                  <a:cubicBezTo>
                    <a:pt x="5570" y="1846"/>
                    <a:pt x="5519" y="1811"/>
                    <a:pt x="5485" y="1777"/>
                  </a:cubicBezTo>
                  <a:cubicBezTo>
                    <a:pt x="5434" y="1726"/>
                    <a:pt x="5348" y="1709"/>
                    <a:pt x="5263" y="1726"/>
                  </a:cubicBezTo>
                  <a:cubicBezTo>
                    <a:pt x="5229" y="1743"/>
                    <a:pt x="5195" y="1760"/>
                    <a:pt x="5177" y="1777"/>
                  </a:cubicBezTo>
                  <a:cubicBezTo>
                    <a:pt x="5143" y="1811"/>
                    <a:pt x="5126" y="1828"/>
                    <a:pt x="5109" y="1880"/>
                  </a:cubicBezTo>
                  <a:cubicBezTo>
                    <a:pt x="5075" y="2016"/>
                    <a:pt x="4921" y="2085"/>
                    <a:pt x="4784" y="2068"/>
                  </a:cubicBezTo>
                  <a:cubicBezTo>
                    <a:pt x="4750" y="2068"/>
                    <a:pt x="4716" y="2068"/>
                    <a:pt x="4699" y="2068"/>
                  </a:cubicBezTo>
                  <a:cubicBezTo>
                    <a:pt x="4579" y="2085"/>
                    <a:pt x="4477" y="2119"/>
                    <a:pt x="4494" y="2256"/>
                  </a:cubicBezTo>
                  <a:cubicBezTo>
                    <a:pt x="4494" y="2273"/>
                    <a:pt x="4494" y="2290"/>
                    <a:pt x="4494" y="2307"/>
                  </a:cubicBezTo>
                  <a:cubicBezTo>
                    <a:pt x="4511" y="2324"/>
                    <a:pt x="4528" y="2341"/>
                    <a:pt x="4545" y="2375"/>
                  </a:cubicBezTo>
                  <a:cubicBezTo>
                    <a:pt x="4562" y="2426"/>
                    <a:pt x="4562" y="2495"/>
                    <a:pt x="4579" y="2563"/>
                  </a:cubicBezTo>
                  <a:cubicBezTo>
                    <a:pt x="4443" y="2614"/>
                    <a:pt x="4409" y="2734"/>
                    <a:pt x="4340" y="2819"/>
                  </a:cubicBezTo>
                  <a:cubicBezTo>
                    <a:pt x="4238" y="2819"/>
                    <a:pt x="4169" y="2819"/>
                    <a:pt x="4289" y="2922"/>
                  </a:cubicBezTo>
                  <a:cubicBezTo>
                    <a:pt x="4306" y="2939"/>
                    <a:pt x="4306" y="2973"/>
                    <a:pt x="4289" y="2990"/>
                  </a:cubicBezTo>
                  <a:cubicBezTo>
                    <a:pt x="4272" y="3024"/>
                    <a:pt x="4238" y="3059"/>
                    <a:pt x="4204" y="3076"/>
                  </a:cubicBezTo>
                  <a:lnTo>
                    <a:pt x="4152" y="3076"/>
                  </a:lnTo>
                  <a:cubicBezTo>
                    <a:pt x="3998" y="3042"/>
                    <a:pt x="3845" y="2973"/>
                    <a:pt x="3691" y="2905"/>
                  </a:cubicBezTo>
                  <a:cubicBezTo>
                    <a:pt x="3674" y="2888"/>
                    <a:pt x="3657" y="2871"/>
                    <a:pt x="3657" y="2871"/>
                  </a:cubicBezTo>
                  <a:lnTo>
                    <a:pt x="3657" y="2785"/>
                  </a:lnTo>
                  <a:cubicBezTo>
                    <a:pt x="3623" y="2717"/>
                    <a:pt x="3588" y="2649"/>
                    <a:pt x="3571" y="2580"/>
                  </a:cubicBezTo>
                  <a:cubicBezTo>
                    <a:pt x="3469" y="2614"/>
                    <a:pt x="3349" y="2666"/>
                    <a:pt x="3332" y="2768"/>
                  </a:cubicBezTo>
                  <a:cubicBezTo>
                    <a:pt x="3332" y="2785"/>
                    <a:pt x="3281" y="2785"/>
                    <a:pt x="3247" y="2785"/>
                  </a:cubicBezTo>
                  <a:cubicBezTo>
                    <a:pt x="3230" y="2768"/>
                    <a:pt x="3213" y="2768"/>
                    <a:pt x="3195" y="2768"/>
                  </a:cubicBezTo>
                  <a:cubicBezTo>
                    <a:pt x="2785" y="2597"/>
                    <a:pt x="2768" y="2597"/>
                    <a:pt x="2700" y="2802"/>
                  </a:cubicBezTo>
                  <a:cubicBezTo>
                    <a:pt x="2666" y="2871"/>
                    <a:pt x="2597" y="2854"/>
                    <a:pt x="2495" y="2837"/>
                  </a:cubicBezTo>
                  <a:cubicBezTo>
                    <a:pt x="2427" y="2819"/>
                    <a:pt x="2358" y="2802"/>
                    <a:pt x="2290" y="2768"/>
                  </a:cubicBezTo>
                  <a:cubicBezTo>
                    <a:pt x="2290" y="2802"/>
                    <a:pt x="2290" y="2837"/>
                    <a:pt x="2290" y="2871"/>
                  </a:cubicBezTo>
                  <a:cubicBezTo>
                    <a:pt x="2273" y="2871"/>
                    <a:pt x="2256" y="2871"/>
                    <a:pt x="2239" y="2871"/>
                  </a:cubicBezTo>
                  <a:cubicBezTo>
                    <a:pt x="1999" y="2973"/>
                    <a:pt x="1743" y="3059"/>
                    <a:pt x="1487" y="3110"/>
                  </a:cubicBezTo>
                  <a:cubicBezTo>
                    <a:pt x="1436" y="3127"/>
                    <a:pt x="1384" y="3144"/>
                    <a:pt x="1350" y="3195"/>
                  </a:cubicBezTo>
                  <a:cubicBezTo>
                    <a:pt x="1248" y="3281"/>
                    <a:pt x="1111" y="3298"/>
                    <a:pt x="974" y="3264"/>
                  </a:cubicBezTo>
                  <a:cubicBezTo>
                    <a:pt x="957" y="3264"/>
                    <a:pt x="940" y="3264"/>
                    <a:pt x="940" y="3264"/>
                  </a:cubicBezTo>
                  <a:cubicBezTo>
                    <a:pt x="855" y="3264"/>
                    <a:pt x="820" y="3281"/>
                    <a:pt x="872" y="3400"/>
                  </a:cubicBezTo>
                  <a:cubicBezTo>
                    <a:pt x="889" y="3452"/>
                    <a:pt x="872" y="3520"/>
                    <a:pt x="855" y="3588"/>
                  </a:cubicBezTo>
                  <a:cubicBezTo>
                    <a:pt x="838" y="3640"/>
                    <a:pt x="786" y="3674"/>
                    <a:pt x="735" y="3674"/>
                  </a:cubicBezTo>
                  <a:cubicBezTo>
                    <a:pt x="735" y="3657"/>
                    <a:pt x="718" y="3640"/>
                    <a:pt x="701" y="3622"/>
                  </a:cubicBezTo>
                  <a:cubicBezTo>
                    <a:pt x="650" y="3537"/>
                    <a:pt x="564" y="3469"/>
                    <a:pt x="445" y="3452"/>
                  </a:cubicBezTo>
                  <a:cubicBezTo>
                    <a:pt x="342" y="3452"/>
                    <a:pt x="308" y="3520"/>
                    <a:pt x="308" y="3588"/>
                  </a:cubicBezTo>
                  <a:cubicBezTo>
                    <a:pt x="291" y="3691"/>
                    <a:pt x="291" y="3793"/>
                    <a:pt x="308" y="3879"/>
                  </a:cubicBezTo>
                  <a:lnTo>
                    <a:pt x="308" y="3896"/>
                  </a:lnTo>
                  <a:cubicBezTo>
                    <a:pt x="188" y="3930"/>
                    <a:pt x="86" y="3981"/>
                    <a:pt x="0" y="4050"/>
                  </a:cubicBezTo>
                  <a:lnTo>
                    <a:pt x="0" y="19376"/>
                  </a:lnTo>
                  <a:cubicBezTo>
                    <a:pt x="52" y="19359"/>
                    <a:pt x="120" y="19342"/>
                    <a:pt x="171" y="19342"/>
                  </a:cubicBezTo>
                  <a:cubicBezTo>
                    <a:pt x="325" y="19325"/>
                    <a:pt x="462" y="19273"/>
                    <a:pt x="581" y="19171"/>
                  </a:cubicBezTo>
                  <a:cubicBezTo>
                    <a:pt x="598" y="19171"/>
                    <a:pt x="598" y="19154"/>
                    <a:pt x="598" y="19154"/>
                  </a:cubicBezTo>
                  <a:lnTo>
                    <a:pt x="1367" y="19325"/>
                  </a:lnTo>
                  <a:lnTo>
                    <a:pt x="1367" y="19342"/>
                  </a:lnTo>
                  <a:lnTo>
                    <a:pt x="1384" y="19410"/>
                  </a:lnTo>
                  <a:lnTo>
                    <a:pt x="2222" y="19410"/>
                  </a:lnTo>
                  <a:cubicBezTo>
                    <a:pt x="2256" y="19410"/>
                    <a:pt x="2273" y="19410"/>
                    <a:pt x="2290" y="19393"/>
                  </a:cubicBezTo>
                  <a:cubicBezTo>
                    <a:pt x="2341" y="19342"/>
                    <a:pt x="2392" y="19325"/>
                    <a:pt x="2461" y="19325"/>
                  </a:cubicBezTo>
                  <a:cubicBezTo>
                    <a:pt x="2597" y="19342"/>
                    <a:pt x="2649" y="19256"/>
                    <a:pt x="2734" y="19222"/>
                  </a:cubicBezTo>
                  <a:lnTo>
                    <a:pt x="2905" y="19154"/>
                  </a:lnTo>
                  <a:lnTo>
                    <a:pt x="2956" y="19188"/>
                  </a:lnTo>
                  <a:cubicBezTo>
                    <a:pt x="3025" y="19205"/>
                    <a:pt x="3110" y="19239"/>
                    <a:pt x="3127" y="19308"/>
                  </a:cubicBezTo>
                  <a:cubicBezTo>
                    <a:pt x="3144" y="19342"/>
                    <a:pt x="3127" y="19393"/>
                    <a:pt x="3076" y="19410"/>
                  </a:cubicBezTo>
                  <a:lnTo>
                    <a:pt x="3042" y="19410"/>
                  </a:lnTo>
                  <a:lnTo>
                    <a:pt x="5314" y="19410"/>
                  </a:lnTo>
                  <a:cubicBezTo>
                    <a:pt x="5297" y="19410"/>
                    <a:pt x="5297" y="19393"/>
                    <a:pt x="5280" y="19376"/>
                  </a:cubicBezTo>
                  <a:cubicBezTo>
                    <a:pt x="5348" y="19359"/>
                    <a:pt x="5382" y="19342"/>
                    <a:pt x="5417" y="19291"/>
                  </a:cubicBezTo>
                  <a:cubicBezTo>
                    <a:pt x="5468" y="19239"/>
                    <a:pt x="5536" y="19256"/>
                    <a:pt x="5639" y="19359"/>
                  </a:cubicBezTo>
                  <a:cubicBezTo>
                    <a:pt x="5656" y="19376"/>
                    <a:pt x="5673" y="19393"/>
                    <a:pt x="5690" y="19410"/>
                  </a:cubicBezTo>
                  <a:lnTo>
                    <a:pt x="5980" y="19410"/>
                  </a:lnTo>
                  <a:lnTo>
                    <a:pt x="5980" y="19393"/>
                  </a:lnTo>
                  <a:cubicBezTo>
                    <a:pt x="6015" y="19393"/>
                    <a:pt x="6066" y="19393"/>
                    <a:pt x="6100" y="19410"/>
                  </a:cubicBezTo>
                  <a:lnTo>
                    <a:pt x="14934" y="19410"/>
                  </a:lnTo>
                  <a:cubicBezTo>
                    <a:pt x="14951" y="19393"/>
                    <a:pt x="14968" y="19376"/>
                    <a:pt x="15002" y="193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62" name="Google Shape;1862;p70"/>
            <p:cNvGrpSpPr/>
            <p:nvPr/>
          </p:nvGrpSpPr>
          <p:grpSpPr>
            <a:xfrm>
              <a:off x="7540030" y="3962726"/>
              <a:ext cx="1845932" cy="1180771"/>
              <a:chOff x="7540030" y="3962726"/>
              <a:chExt cx="1845932" cy="1180771"/>
            </a:xfrm>
          </p:grpSpPr>
          <p:sp>
            <p:nvSpPr>
              <p:cNvPr id="1863" name="Google Shape;1863;p70"/>
              <p:cNvSpPr/>
              <p:nvPr/>
            </p:nvSpPr>
            <p:spPr>
              <a:xfrm>
                <a:off x="7540030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4" name="Google Shape;1864;p70"/>
              <p:cNvSpPr/>
              <p:nvPr/>
            </p:nvSpPr>
            <p:spPr>
              <a:xfrm>
                <a:off x="7744782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5" name="Google Shape;1865;p70"/>
              <p:cNvSpPr/>
              <p:nvPr/>
            </p:nvSpPr>
            <p:spPr>
              <a:xfrm>
                <a:off x="7949534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6" name="Google Shape;1866;p70"/>
              <p:cNvSpPr/>
              <p:nvPr/>
            </p:nvSpPr>
            <p:spPr>
              <a:xfrm>
                <a:off x="8154287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7" name="Google Shape;1867;p70"/>
              <p:cNvSpPr/>
              <p:nvPr/>
            </p:nvSpPr>
            <p:spPr>
              <a:xfrm flipH="1">
                <a:off x="8360134" y="3962726"/>
                <a:ext cx="10463" cy="115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8" name="Google Shape;1868;p70"/>
              <p:cNvSpPr/>
              <p:nvPr/>
            </p:nvSpPr>
            <p:spPr>
              <a:xfrm flipH="1">
                <a:off x="8564886" y="3962726"/>
                <a:ext cx="10463" cy="11042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9" name="Google Shape;1869;p70"/>
              <p:cNvSpPr/>
              <p:nvPr/>
            </p:nvSpPr>
            <p:spPr>
              <a:xfrm>
                <a:off x="8760209" y="3962726"/>
                <a:ext cx="10463" cy="10592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0" name="Google Shape;1870;p70"/>
              <p:cNvSpPr/>
              <p:nvPr/>
            </p:nvSpPr>
            <p:spPr>
              <a:xfrm>
                <a:off x="8975363" y="3962726"/>
                <a:ext cx="61" cy="998939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1" name="Google Shape;1871;p70"/>
              <p:cNvSpPr/>
              <p:nvPr/>
            </p:nvSpPr>
            <p:spPr>
              <a:xfrm>
                <a:off x="9180115" y="3962726"/>
                <a:ext cx="61" cy="9640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2" name="Google Shape;1872;p70"/>
              <p:cNvSpPr/>
              <p:nvPr/>
            </p:nvSpPr>
            <p:spPr>
              <a:xfrm>
                <a:off x="9385901" y="3962726"/>
                <a:ext cx="61" cy="9517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73" name="Google Shape;1873;p70"/>
          <p:cNvGrpSpPr/>
          <p:nvPr/>
        </p:nvGrpSpPr>
        <p:grpSpPr>
          <a:xfrm rot="-3164515">
            <a:off x="1836215" y="663961"/>
            <a:ext cx="1291509" cy="818839"/>
            <a:chOff x="3355085" y="2890614"/>
            <a:chExt cx="1003450" cy="658884"/>
          </a:xfrm>
        </p:grpSpPr>
        <p:sp>
          <p:nvSpPr>
            <p:cNvPr id="1874" name="Google Shape;1874;p70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70"/>
            <p:cNvSpPr/>
            <p:nvPr/>
          </p:nvSpPr>
          <p:spPr>
            <a:xfrm rot="1123747">
              <a:off x="4316534" y="3177702"/>
              <a:ext cx="7835" cy="12932"/>
            </a:xfrm>
            <a:custGeom>
              <a:avLst/>
              <a:gdLst/>
              <a:ahLst/>
              <a:cxnLst/>
              <a:rect l="l" t="t" r="r" b="b"/>
              <a:pathLst>
                <a:path w="206" h="340" extrusionOk="0">
                  <a:moveTo>
                    <a:pt x="102" y="0"/>
                  </a:moveTo>
                  <a:cubicBezTo>
                    <a:pt x="65" y="0"/>
                    <a:pt x="37" y="25"/>
                    <a:pt x="1" y="49"/>
                  </a:cubicBezTo>
                  <a:cubicBezTo>
                    <a:pt x="18" y="151"/>
                    <a:pt x="35" y="237"/>
                    <a:pt x="52" y="339"/>
                  </a:cubicBezTo>
                  <a:cubicBezTo>
                    <a:pt x="86" y="288"/>
                    <a:pt x="120" y="237"/>
                    <a:pt x="154" y="185"/>
                  </a:cubicBezTo>
                  <a:cubicBezTo>
                    <a:pt x="189" y="134"/>
                    <a:pt x="206" y="66"/>
                    <a:pt x="154" y="15"/>
                  </a:cubicBezTo>
                  <a:cubicBezTo>
                    <a:pt x="134" y="5"/>
                    <a:pt x="117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0405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4140" b="663"/>
          <a:stretch/>
        </p:blipFill>
        <p:spPr>
          <a:xfrm>
            <a:off x="589547" y="1518631"/>
            <a:ext cx="8001001" cy="2623977"/>
          </a:xfrm>
          <a:prstGeom prst="rect">
            <a:avLst/>
          </a:prstGeom>
        </p:spPr>
      </p:pic>
      <p:sp>
        <p:nvSpPr>
          <p:cNvPr id="10" name="Title 8">
            <a:extLst>
              <a:ext uri="{FF2B5EF4-FFF2-40B4-BE49-F238E27FC236}">
                <a16:creationId xmlns:a16="http://schemas.microsoft.com/office/drawing/2014/main" id="{507D752B-FAB3-4D40-98A0-904910EBF669}"/>
              </a:ext>
            </a:extLst>
          </p:cNvPr>
          <p:cNvSpPr txBox="1">
            <a:spLocks/>
          </p:cNvSpPr>
          <p:nvPr/>
        </p:nvSpPr>
        <p:spPr>
          <a:xfrm>
            <a:off x="1995119" y="-1894"/>
            <a:ext cx="5268064" cy="69456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55C"/>
              </a:buClr>
              <a:buSzPts val="3000"/>
              <a:buFont typeface="Kirang Haerang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sym typeface="Kirang Haerang"/>
              </a:rPr>
              <a:t>Who are they?</a:t>
            </a:r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8B5E9DA1-A490-4F96-B5EE-5A294D163478}"/>
              </a:ext>
            </a:extLst>
          </p:cNvPr>
          <p:cNvSpPr txBox="1">
            <a:spLocks/>
          </p:cNvSpPr>
          <p:nvPr/>
        </p:nvSpPr>
        <p:spPr>
          <a:xfrm>
            <a:off x="1995119" y="0"/>
            <a:ext cx="5268064" cy="69267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55C"/>
              </a:buClr>
              <a:buSzPts val="3000"/>
              <a:buFont typeface="Kirang Haerang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sym typeface="Kirang Haerang"/>
              </a:rPr>
              <a:t>Where are they?</a:t>
            </a:r>
          </a:p>
        </p:txBody>
      </p:sp>
      <p:sp>
        <p:nvSpPr>
          <p:cNvPr id="12" name="Title 8">
            <a:extLst>
              <a:ext uri="{FF2B5EF4-FFF2-40B4-BE49-F238E27FC236}">
                <a16:creationId xmlns:a16="http://schemas.microsoft.com/office/drawing/2014/main" id="{87DA0CBE-8B7A-410F-9D69-05D54C75EAF1}"/>
              </a:ext>
            </a:extLst>
          </p:cNvPr>
          <p:cNvSpPr txBox="1">
            <a:spLocks/>
          </p:cNvSpPr>
          <p:nvPr/>
        </p:nvSpPr>
        <p:spPr>
          <a:xfrm>
            <a:off x="1995119" y="0"/>
            <a:ext cx="5268064" cy="69267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55C"/>
              </a:buClr>
              <a:buSzPts val="3000"/>
              <a:buFont typeface="Kirang Haerang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sym typeface="Kirang Haerang"/>
              </a:rPr>
              <a:t>What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sym typeface="Kirang Haerang"/>
              </a:rPr>
              <a:t> do they buy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sym typeface="Kirang Haerang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CD82F50-2ED2-410F-B1C3-36EFD7DAF22F}"/>
              </a:ext>
            </a:extLst>
          </p:cNvPr>
          <p:cNvSpPr/>
          <p:nvPr/>
        </p:nvSpPr>
        <p:spPr>
          <a:xfrm>
            <a:off x="2770696" y="2755232"/>
            <a:ext cx="922564" cy="9044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A1B6736-A5AF-474F-BAFC-0F93B9762181}"/>
              </a:ext>
            </a:extLst>
          </p:cNvPr>
          <p:cNvSpPr/>
          <p:nvPr/>
        </p:nvSpPr>
        <p:spPr>
          <a:xfrm>
            <a:off x="7231828" y="2009274"/>
            <a:ext cx="793235" cy="8213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stronaut on the Moon Sticker - Sticker Mania">
            <a:hlinkClick r:id="rId4"/>
            <a:extLst>
              <a:ext uri="{FF2B5EF4-FFF2-40B4-BE49-F238E27FC236}">
                <a16:creationId xmlns:a16="http://schemas.microsoft.com/office/drawing/2014/main" id="{428D5F97-94F2-F249-5CB2-F6A953926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6" b="94667" l="9333" r="89778">
                        <a14:foregroundMark x1="30667" y1="13333" x2="40000" y2="25333"/>
                        <a14:foregroundMark x1="50667" y1="11111" x2="45778" y2="9778"/>
                        <a14:foregroundMark x1="47556" y1="8000" x2="42667" y2="7556"/>
                        <a14:foregroundMark x1="53333" y1="28000" x2="54222" y2="21333"/>
                        <a14:foregroundMark x1="76444" y1="11111" x2="83556" y2="20000"/>
                        <a14:foregroundMark x1="65333" y1="35556" x2="66222" y2="31556"/>
                        <a14:foregroundMark x1="55111" y1="38667" x2="25333" y2="33778"/>
                        <a14:foregroundMark x1="25333" y1="33778" x2="19556" y2="30222"/>
                        <a14:foregroundMark x1="59111" y1="37333" x2="59111" y2="41333"/>
                        <a14:foregroundMark x1="46222" y1="52444" x2="54222" y2="64444"/>
                        <a14:foregroundMark x1="37333" y1="43556" x2="30222" y2="43556"/>
                        <a14:foregroundMark x1="45778" y1="44889" x2="48000" y2="52444"/>
                        <a14:foregroundMark x1="26222" y1="52889" x2="27556" y2="61333"/>
                        <a14:foregroundMark x1="38222" y1="95111" x2="51111" y2="92000"/>
                        <a14:foregroundMark x1="9333" y1="28000" x2="9333" y2="28000"/>
                        <a14:foregroundMark x1="28000" y1="48000" x2="2800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445" y="387964"/>
            <a:ext cx="1317233" cy="131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4020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r="4140" b="663"/>
          <a:stretch/>
        </p:blipFill>
        <p:spPr>
          <a:xfrm>
            <a:off x="589547" y="1518631"/>
            <a:ext cx="8001001" cy="2623977"/>
          </a:xfrm>
          <a:prstGeom prst="rect">
            <a:avLst/>
          </a:prstGeom>
        </p:spPr>
      </p:pic>
      <p:sp>
        <p:nvSpPr>
          <p:cNvPr id="3" name="Title 8">
            <a:extLst>
              <a:ext uri="{FF2B5EF4-FFF2-40B4-BE49-F238E27FC236}">
                <a16:creationId xmlns:a16="http://schemas.microsoft.com/office/drawing/2014/main" id="{754F6363-540B-4498-B236-E6FC6BAE5650}"/>
              </a:ext>
            </a:extLst>
          </p:cNvPr>
          <p:cNvSpPr txBox="1">
            <a:spLocks/>
          </p:cNvSpPr>
          <p:nvPr/>
        </p:nvSpPr>
        <p:spPr>
          <a:xfrm>
            <a:off x="550333" y="0"/>
            <a:ext cx="7916936" cy="78377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55C"/>
              </a:buClr>
              <a:buSzPts val="3000"/>
              <a:buFont typeface="Kirang Haerang"/>
              <a:buNone/>
              <a:tabLst/>
              <a:defRPr/>
            </a:pPr>
            <a:r>
              <a:rPr lang="en-US" sz="4000" dirty="0">
                <a:solidFill>
                  <a:srgbClr val="002060"/>
                </a:solidFill>
              </a:rPr>
              <a:t>Look </a:t>
            </a:r>
            <a:r>
              <a:rPr lang="en-US" sz="4000">
                <a:solidFill>
                  <a:srgbClr val="002060"/>
                </a:solidFill>
              </a:rPr>
              <a:t>and think.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C70CBAF-B1CF-453C-B52C-08B686B0AD7C}"/>
                  </a:ext>
                </a:extLst>
              </p14:cNvPr>
              <p14:cNvContentPartPr/>
              <p14:nvPr/>
            </p14:nvContentPartPr>
            <p14:xfrm>
              <a:off x="815999" y="1701116"/>
              <a:ext cx="2841601" cy="91589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AC70CBAF-B1CF-453C-B52C-08B686B0AD7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0160" y="1637653"/>
                <a:ext cx="2873278" cy="2188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65D4D61-B09B-44C9-9E53-EA761105EE46}"/>
                  </a:ext>
                </a:extLst>
              </p14:cNvPr>
              <p14:cNvContentPartPr/>
              <p14:nvPr/>
            </p14:nvContentPartPr>
            <p14:xfrm flipV="1">
              <a:off x="1380361" y="3893372"/>
              <a:ext cx="2409586" cy="170286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065D4D61-B09B-44C9-9E53-EA761105EE4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flipV="1">
                <a:off x="1364523" y="3829650"/>
                <a:ext cx="2441263" cy="29773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Arrow: Right 9">
            <a:extLst>
              <a:ext uri="{FF2B5EF4-FFF2-40B4-BE49-F238E27FC236}">
                <a16:creationId xmlns:a16="http://schemas.microsoft.com/office/drawing/2014/main" id="{1163731A-C6DC-4AE9-A73E-3AE91E32DE4C}"/>
              </a:ext>
            </a:extLst>
          </p:cNvPr>
          <p:cNvSpPr/>
          <p:nvPr/>
        </p:nvSpPr>
        <p:spPr>
          <a:xfrm rot="21434293">
            <a:off x="1998784" y="3092906"/>
            <a:ext cx="949987" cy="213128"/>
          </a:xfrm>
          <a:prstGeom prst="rightArrow">
            <a:avLst>
              <a:gd name="adj1" fmla="val 50000"/>
              <a:gd name="adj2" fmla="val 163321"/>
            </a:avLst>
          </a:prstGeom>
          <a:solidFill>
            <a:srgbClr val="FF0000"/>
          </a:solidFill>
          <a:ln w="25400" cap="flat" cmpd="sng" algn="ctr">
            <a:solidFill>
              <a:srgbClr val="FDF7E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C438E3D-473A-4151-8C41-F69D155257CF}"/>
                  </a:ext>
                </a:extLst>
              </p14:cNvPr>
              <p14:cNvContentPartPr/>
              <p14:nvPr/>
            </p14:nvContentPartPr>
            <p14:xfrm>
              <a:off x="4937217" y="1580012"/>
              <a:ext cx="2738930" cy="121104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EC438E3D-473A-4151-8C41-F69D155257C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21379" y="1516577"/>
                <a:ext cx="2770606" cy="2479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066E377-844C-4835-AFC4-34801FC60614}"/>
                  </a:ext>
                </a:extLst>
              </p14:cNvPr>
              <p14:cNvContentPartPr/>
              <p14:nvPr/>
            </p14:nvContentPartPr>
            <p14:xfrm>
              <a:off x="5378403" y="3893372"/>
              <a:ext cx="2682755" cy="249236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A066E377-844C-4835-AFC4-34801FC6061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362563" y="3829982"/>
                <a:ext cx="2714435" cy="376015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Arrow: Right 12">
            <a:extLst>
              <a:ext uri="{FF2B5EF4-FFF2-40B4-BE49-F238E27FC236}">
                <a16:creationId xmlns:a16="http://schemas.microsoft.com/office/drawing/2014/main" id="{276BDECB-BB0B-4428-B350-3F7B09EAD9E9}"/>
              </a:ext>
            </a:extLst>
          </p:cNvPr>
          <p:cNvSpPr/>
          <p:nvPr/>
        </p:nvSpPr>
        <p:spPr>
          <a:xfrm rot="21434293">
            <a:off x="6412512" y="2325166"/>
            <a:ext cx="949987" cy="213128"/>
          </a:xfrm>
          <a:prstGeom prst="rightArrow">
            <a:avLst>
              <a:gd name="adj1" fmla="val 50000"/>
              <a:gd name="adj2" fmla="val 163321"/>
            </a:avLst>
          </a:prstGeom>
          <a:solidFill>
            <a:srgbClr val="FF0000"/>
          </a:solidFill>
          <a:ln w="25400" cap="flat" cmpd="sng" algn="ctr">
            <a:solidFill>
              <a:srgbClr val="FDF7E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131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ut Your Hands In The Air Song For Kids - 4K">
            <a:hlinkClick r:id="" action="ppaction://media"/>
            <a:extLst>
              <a:ext uri="{FF2B5EF4-FFF2-40B4-BE49-F238E27FC236}">
                <a16:creationId xmlns:a16="http://schemas.microsoft.com/office/drawing/2014/main" id="{BFA103E0-099E-669E-A260-EE728D4777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E1F9B-45B3-EBA2-448E-986580BA931B}"/>
              </a:ext>
            </a:extLst>
          </p:cNvPr>
          <p:cNvSpPr txBox="1">
            <a:spLocks/>
          </p:cNvSpPr>
          <p:nvPr/>
        </p:nvSpPr>
        <p:spPr>
          <a:xfrm>
            <a:off x="493486" y="1407014"/>
            <a:ext cx="2291644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4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4000" dirty="0"/>
              <a:t>Structure:</a:t>
            </a:r>
          </a:p>
        </p:txBody>
      </p:sp>
      <p:sp>
        <p:nvSpPr>
          <p:cNvPr id="3" name="Subtitle 3">
            <a:extLst>
              <a:ext uri="{FF2B5EF4-FFF2-40B4-BE49-F238E27FC236}">
                <a16:creationId xmlns:a16="http://schemas.microsoft.com/office/drawing/2014/main" id="{88473EAD-A3AC-E3AF-1079-8CC51C32C62C}"/>
              </a:ext>
            </a:extLst>
          </p:cNvPr>
          <p:cNvSpPr txBox="1">
            <a:spLocks/>
          </p:cNvSpPr>
          <p:nvPr/>
        </p:nvSpPr>
        <p:spPr>
          <a:xfrm>
            <a:off x="2586232" y="-29780"/>
            <a:ext cx="3971535" cy="5469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/>
              <a:t>Tuesday, April 16</a:t>
            </a:r>
            <a:r>
              <a:rPr lang="en-US" sz="2400" baseline="30000"/>
              <a:t>th</a:t>
            </a:r>
            <a:r>
              <a:rPr lang="en-US" sz="2400"/>
              <a:t>, 2024</a:t>
            </a:r>
            <a:endParaRPr lang="en-US" sz="2400" dirty="0"/>
          </a:p>
        </p:txBody>
      </p:sp>
      <p:sp>
        <p:nvSpPr>
          <p:cNvPr id="4" name="Google Shape;853;p44">
            <a:extLst>
              <a:ext uri="{FF2B5EF4-FFF2-40B4-BE49-F238E27FC236}">
                <a16:creationId xmlns:a16="http://schemas.microsoft.com/office/drawing/2014/main" id="{EE969955-CFA8-C7F4-5ABF-9967C5A2E49D}"/>
              </a:ext>
            </a:extLst>
          </p:cNvPr>
          <p:cNvSpPr txBox="1">
            <a:spLocks/>
          </p:cNvSpPr>
          <p:nvPr/>
        </p:nvSpPr>
        <p:spPr>
          <a:xfrm>
            <a:off x="1049844" y="402914"/>
            <a:ext cx="6829801" cy="8254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ClrTx/>
              <a:buFontTx/>
            </a:pPr>
            <a:r>
              <a:rPr lang="en-US" sz="2800" b="1" dirty="0">
                <a:solidFill>
                  <a:srgbClr val="FF0000"/>
                </a:solidFill>
              </a:rPr>
              <a:t>Unit 18. At the shopping </a:t>
            </a:r>
            <a:r>
              <a:rPr lang="en-US" sz="2800" b="1" dirty="0" err="1">
                <a:solidFill>
                  <a:srgbClr val="FF0000"/>
                </a:solidFill>
              </a:rPr>
              <a:t>centre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ClrTx/>
              <a:buFontTx/>
            </a:pPr>
            <a:r>
              <a:rPr lang="en-US" sz="2400" dirty="0">
                <a:solidFill>
                  <a:srgbClr val="FF0000"/>
                </a:solidFill>
              </a:rPr>
              <a:t>Lesson 1 (1 2 3)</a:t>
            </a:r>
          </a:p>
        </p:txBody>
      </p:sp>
      <p:sp>
        <p:nvSpPr>
          <p:cNvPr id="5" name="Subtitle 3">
            <a:extLst>
              <a:ext uri="{FF2B5EF4-FFF2-40B4-BE49-F238E27FC236}">
                <a16:creationId xmlns:a16="http://schemas.microsoft.com/office/drawing/2014/main" id="{B0F9D2F3-3E56-474D-81D8-4B525304EDC3}"/>
              </a:ext>
            </a:extLst>
          </p:cNvPr>
          <p:cNvSpPr txBox="1">
            <a:spLocks/>
          </p:cNvSpPr>
          <p:nvPr/>
        </p:nvSpPr>
        <p:spPr>
          <a:xfrm>
            <a:off x="537028" y="1969748"/>
            <a:ext cx="5498899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3200" b="1" dirty="0" err="1">
                <a:solidFill>
                  <a:srgbClr val="B6D7A8"/>
                </a:solidFill>
                <a:latin typeface="Patrick Hand" panose="00000500000000000000" pitchFamily="2" charset="0"/>
              </a:rPr>
              <a:t>Hỏi-trả</a:t>
            </a:r>
            <a:r>
              <a:rPr lang="en-US" sz="3200" b="1" dirty="0">
                <a:solidFill>
                  <a:srgbClr val="B6D7A8"/>
                </a:solidFill>
                <a:latin typeface="Patrick Hand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B6D7A8"/>
                </a:solidFill>
                <a:latin typeface="Patrick Hand" panose="00000500000000000000" pitchFamily="2" charset="0"/>
              </a:rPr>
              <a:t>lời</a:t>
            </a:r>
            <a:r>
              <a:rPr lang="en-US" sz="3200" b="1" dirty="0">
                <a:solidFill>
                  <a:srgbClr val="B6D7A8"/>
                </a:solidFill>
                <a:latin typeface="Patrick Hand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B6D7A8"/>
                </a:solidFill>
                <a:latin typeface="Patrick Hand" panose="00000500000000000000" pitchFamily="2" charset="0"/>
              </a:rPr>
              <a:t>về</a:t>
            </a:r>
            <a:r>
              <a:rPr lang="en-US" sz="3200" b="1" dirty="0">
                <a:solidFill>
                  <a:srgbClr val="B6D7A8"/>
                </a:solidFill>
                <a:latin typeface="Patrick Hand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B6D7A8"/>
                </a:solidFill>
                <a:latin typeface="Patrick Hand" panose="00000500000000000000" pitchFamily="2" charset="0"/>
              </a:rPr>
              <a:t>giá</a:t>
            </a:r>
            <a:r>
              <a:rPr lang="en-US" sz="3200" b="1" dirty="0">
                <a:solidFill>
                  <a:srgbClr val="B6D7A8"/>
                </a:solidFill>
                <a:latin typeface="Patrick Hand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B6D7A8"/>
                </a:solidFill>
                <a:latin typeface="Patrick Hand" panose="00000500000000000000" pitchFamily="2" charset="0"/>
              </a:rPr>
              <a:t>của</a:t>
            </a:r>
            <a:r>
              <a:rPr lang="en-US" sz="3200" b="1" dirty="0">
                <a:solidFill>
                  <a:srgbClr val="B6D7A8"/>
                </a:solidFill>
                <a:latin typeface="Patrick Hand" panose="00000500000000000000" pitchFamily="2" charset="0"/>
              </a:rPr>
              <a:t> 1 </a:t>
            </a:r>
            <a:r>
              <a:rPr lang="en-US" sz="3200" b="1" dirty="0" err="1">
                <a:solidFill>
                  <a:srgbClr val="B6D7A8"/>
                </a:solidFill>
                <a:latin typeface="Patrick Hand" panose="00000500000000000000" pitchFamily="2" charset="0"/>
              </a:rPr>
              <a:t>vật</a:t>
            </a:r>
            <a:r>
              <a:rPr lang="en-US" sz="3200" b="1" dirty="0">
                <a:solidFill>
                  <a:srgbClr val="B6D7A8"/>
                </a:solidFill>
                <a:latin typeface="Patrick Hand" panose="00000500000000000000" pitchFamily="2" charset="0"/>
              </a:rPr>
              <a:t>.</a:t>
            </a: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F39EF507-D395-9C9A-8ACC-8D1BFB204651}"/>
              </a:ext>
            </a:extLst>
          </p:cNvPr>
          <p:cNvSpPr txBox="1">
            <a:spLocks/>
          </p:cNvSpPr>
          <p:nvPr/>
        </p:nvSpPr>
        <p:spPr>
          <a:xfrm>
            <a:off x="248758" y="2955037"/>
            <a:ext cx="5498899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3200" dirty="0">
                <a:latin typeface="Patrick Hand" panose="00000500000000000000" pitchFamily="2" charset="0"/>
              </a:rPr>
              <a:t>How much is the ______?</a:t>
            </a: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BA8691D5-B38B-D669-0C59-5CD8F000D56B}"/>
              </a:ext>
            </a:extLst>
          </p:cNvPr>
          <p:cNvSpPr txBox="1">
            <a:spLocks/>
          </p:cNvSpPr>
          <p:nvPr/>
        </p:nvSpPr>
        <p:spPr>
          <a:xfrm>
            <a:off x="248757" y="3570457"/>
            <a:ext cx="5498899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3200" dirty="0">
                <a:latin typeface="Patrick Hand" panose="00000500000000000000" pitchFamily="2" charset="0"/>
                <a:sym typeface="Wingdings" panose="05000000000000000000" pitchFamily="2" charset="2"/>
              </a:rPr>
              <a:t> It’s ______ thousand dong.</a:t>
            </a:r>
            <a:endParaRPr lang="en-US" sz="3200" dirty="0">
              <a:latin typeface="Patrick Hand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DA2357-9593-2B65-F608-473322926B42}"/>
              </a:ext>
            </a:extLst>
          </p:cNvPr>
          <p:cNvSpPr txBox="1"/>
          <p:nvPr/>
        </p:nvSpPr>
        <p:spPr>
          <a:xfrm>
            <a:off x="3820889" y="2898225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Patrick Hand" panose="00000500000000000000" pitchFamily="2" charset="0"/>
              </a:rPr>
              <a:t>pen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4FE29E-8052-BDAF-83E0-C4FD7F72A3CA}"/>
              </a:ext>
            </a:extLst>
          </p:cNvPr>
          <p:cNvSpPr txBox="1"/>
          <p:nvPr/>
        </p:nvSpPr>
        <p:spPr>
          <a:xfrm>
            <a:off x="1872340" y="3532582"/>
            <a:ext cx="1262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Patrick Hand" panose="00000500000000000000" pitchFamily="2" charset="0"/>
              </a:rPr>
              <a:t>twenty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884C9B-4EF5-BDEA-B98C-247058E5681D}"/>
              </a:ext>
            </a:extLst>
          </p:cNvPr>
          <p:cNvSpPr txBox="1"/>
          <p:nvPr/>
        </p:nvSpPr>
        <p:spPr>
          <a:xfrm>
            <a:off x="3706589" y="2900303"/>
            <a:ext cx="1142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Patrick Hand" panose="00000500000000000000" pitchFamily="2" charset="0"/>
              </a:rPr>
              <a:t>ruler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028165-D12F-FAAF-4503-0C04259BFFFE}"/>
              </a:ext>
            </a:extLst>
          </p:cNvPr>
          <p:cNvSpPr txBox="1"/>
          <p:nvPr/>
        </p:nvSpPr>
        <p:spPr>
          <a:xfrm>
            <a:off x="2083803" y="3532581"/>
            <a:ext cx="1262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Patrick Hand" panose="00000500000000000000" pitchFamily="2" charset="0"/>
              </a:rPr>
              <a:t>ten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10109D-12F6-8673-76F7-44808A28D7CC}"/>
              </a:ext>
            </a:extLst>
          </p:cNvPr>
          <p:cNvSpPr txBox="1"/>
          <p:nvPr/>
        </p:nvSpPr>
        <p:spPr>
          <a:xfrm>
            <a:off x="6392064" y="3483000"/>
            <a:ext cx="1993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Patrick Hand" panose="00000500000000000000" pitchFamily="2" charset="0"/>
              </a:rPr>
              <a:t>pen/</a:t>
            </a:r>
          </a:p>
          <a:p>
            <a:r>
              <a:rPr lang="en-US" sz="3200" dirty="0">
                <a:solidFill>
                  <a:srgbClr val="FF0000"/>
                </a:solidFill>
                <a:latin typeface="Patrick Hand" panose="00000500000000000000" pitchFamily="2" charset="0"/>
              </a:rPr>
              <a:t>20,000 dong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FCCEA8-1BDB-F3B4-9E76-23726A6EC97A}"/>
              </a:ext>
            </a:extLst>
          </p:cNvPr>
          <p:cNvSpPr txBox="1"/>
          <p:nvPr/>
        </p:nvSpPr>
        <p:spPr>
          <a:xfrm>
            <a:off x="6432408" y="3483000"/>
            <a:ext cx="1993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Patrick Hand" panose="00000500000000000000" pitchFamily="2" charset="0"/>
              </a:rPr>
              <a:t>ruler/</a:t>
            </a:r>
          </a:p>
          <a:p>
            <a:r>
              <a:rPr lang="en-US" sz="3200" dirty="0">
                <a:solidFill>
                  <a:srgbClr val="FF0000"/>
                </a:solidFill>
                <a:latin typeface="Patrick Hand" panose="00000500000000000000" pitchFamily="2" charset="0"/>
              </a:rPr>
              <a:t>10,000 dong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56EFC2F-F57B-3998-71CC-4765BA613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692526" y="2023285"/>
            <a:ext cx="3087911" cy="15471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8FA021-AB10-E1A7-8CD6-2552470CA5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389776" y="1747184"/>
            <a:ext cx="1881702" cy="188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8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8" grpId="1"/>
      <p:bldP spid="9" grpId="0"/>
      <p:bldP spid="9" grpId="1"/>
      <p:bldP spid="10" grpId="0"/>
      <p:bldP spid="11" grpId="0"/>
      <p:bldP spid="15" grpId="0"/>
      <p:bldP spid="15" grpId="1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6" name="Google Shape;1826;p70"/>
          <p:cNvGrpSpPr/>
          <p:nvPr/>
        </p:nvGrpSpPr>
        <p:grpSpPr>
          <a:xfrm rot="-6723004" flipH="1">
            <a:off x="380877" y="2118181"/>
            <a:ext cx="1888699" cy="3427317"/>
            <a:chOff x="-751900" y="2850775"/>
            <a:chExt cx="516875" cy="1199900"/>
          </a:xfrm>
        </p:grpSpPr>
        <p:sp>
          <p:nvSpPr>
            <p:cNvPr id="1827" name="Google Shape;1827;p70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28" name="Google Shape;1828;p70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</p:grpSpPr>
          <p:sp>
            <p:nvSpPr>
              <p:cNvPr id="1829" name="Google Shape;1829;p70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0" name="Google Shape;1830;p70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1" name="Google Shape;1831;p70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2" name="Google Shape;1832;p70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3" name="Google Shape;1833;p70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4" name="Google Shape;1834;p70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5" name="Google Shape;1835;p70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6" name="Google Shape;1836;p70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7" name="Google Shape;1837;p70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8" name="Google Shape;1838;p70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9" name="Google Shape;1839;p70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0" name="Google Shape;1840;p70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1" name="Google Shape;1841;p70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2" name="Google Shape;1842;p70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3" name="Google Shape;1843;p70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4" name="Google Shape;1844;p70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5" name="Google Shape;1845;p70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6" name="Google Shape;1846;p70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7" name="Google Shape;1847;p70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8" name="Google Shape;1848;p70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9" name="Google Shape;1849;p70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0" name="Google Shape;1850;p70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1" name="Google Shape;1851;p70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52" name="Google Shape;1852;p70"/>
          <p:cNvGrpSpPr/>
          <p:nvPr/>
        </p:nvGrpSpPr>
        <p:grpSpPr>
          <a:xfrm rot="1010945">
            <a:off x="5150516" y="1950985"/>
            <a:ext cx="2767894" cy="2853054"/>
            <a:chOff x="1154976" y="632775"/>
            <a:chExt cx="2502430" cy="3877954"/>
          </a:xfrm>
        </p:grpSpPr>
        <p:sp>
          <p:nvSpPr>
            <p:cNvPr id="1853" name="Google Shape;1853;p70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70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55" name="Google Shape;1855;p70"/>
          <p:cNvSpPr/>
          <p:nvPr/>
        </p:nvSpPr>
        <p:spPr>
          <a:xfrm>
            <a:off x="2257950" y="1042600"/>
            <a:ext cx="4628091" cy="2897579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6" name="Google Shape;1856;p70"/>
          <p:cNvSpPr/>
          <p:nvPr/>
        </p:nvSpPr>
        <p:spPr>
          <a:xfrm>
            <a:off x="3918979" y="1200508"/>
            <a:ext cx="1203496" cy="1125237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7" name="Google Shape;1857;p70"/>
          <p:cNvSpPr txBox="1">
            <a:spLocks noGrp="1"/>
          </p:cNvSpPr>
          <p:nvPr>
            <p:ph type="title"/>
          </p:nvPr>
        </p:nvSpPr>
        <p:spPr>
          <a:xfrm>
            <a:off x="2294264" y="2658039"/>
            <a:ext cx="4557243" cy="6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hlinkClick r:id="rId3"/>
              </a:rPr>
              <a:t>Listen, point and say.</a:t>
            </a:r>
          </a:p>
        </p:txBody>
      </p:sp>
      <p:sp>
        <p:nvSpPr>
          <p:cNvPr id="1858" name="Google Shape;1858;p70"/>
          <p:cNvSpPr txBox="1">
            <a:spLocks noGrp="1"/>
          </p:cNvSpPr>
          <p:nvPr>
            <p:ph type="title" idx="2"/>
          </p:nvPr>
        </p:nvSpPr>
        <p:spPr>
          <a:xfrm>
            <a:off x="3621526" y="1344926"/>
            <a:ext cx="175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grpSp>
        <p:nvGrpSpPr>
          <p:cNvPr id="1860" name="Google Shape;1860;p70"/>
          <p:cNvGrpSpPr/>
          <p:nvPr/>
        </p:nvGrpSpPr>
        <p:grpSpPr>
          <a:xfrm rot="1040807">
            <a:off x="4255096" y="-247186"/>
            <a:ext cx="2488100" cy="1338966"/>
            <a:chOff x="7365450" y="3962726"/>
            <a:chExt cx="2194138" cy="1180771"/>
          </a:xfrm>
        </p:grpSpPr>
        <p:sp>
          <p:nvSpPr>
            <p:cNvPr id="1861" name="Google Shape;1861;p70"/>
            <p:cNvSpPr/>
            <p:nvPr/>
          </p:nvSpPr>
          <p:spPr>
            <a:xfrm>
              <a:off x="7365450" y="3962726"/>
              <a:ext cx="2194138" cy="1180771"/>
            </a:xfrm>
            <a:custGeom>
              <a:avLst/>
              <a:gdLst/>
              <a:ahLst/>
              <a:cxnLst/>
              <a:rect l="l" t="t" r="r" b="b"/>
              <a:pathLst>
                <a:path w="36070" h="19411" extrusionOk="0">
                  <a:moveTo>
                    <a:pt x="14985" y="19376"/>
                  </a:moveTo>
                  <a:lnTo>
                    <a:pt x="15036" y="19342"/>
                  </a:lnTo>
                  <a:cubicBezTo>
                    <a:pt x="15036" y="19325"/>
                    <a:pt x="15019" y="19308"/>
                    <a:pt x="15019" y="19291"/>
                  </a:cubicBezTo>
                  <a:cubicBezTo>
                    <a:pt x="15019" y="19222"/>
                    <a:pt x="15036" y="19154"/>
                    <a:pt x="15070" y="19103"/>
                  </a:cubicBezTo>
                  <a:cubicBezTo>
                    <a:pt x="15105" y="19068"/>
                    <a:pt x="15139" y="19086"/>
                    <a:pt x="15190" y="19086"/>
                  </a:cubicBezTo>
                  <a:cubicBezTo>
                    <a:pt x="15224" y="19103"/>
                    <a:pt x="15275" y="19103"/>
                    <a:pt x="15310" y="19103"/>
                  </a:cubicBezTo>
                  <a:cubicBezTo>
                    <a:pt x="15344" y="19103"/>
                    <a:pt x="15361" y="19034"/>
                    <a:pt x="15344" y="19000"/>
                  </a:cubicBezTo>
                  <a:cubicBezTo>
                    <a:pt x="15327" y="18949"/>
                    <a:pt x="15292" y="18863"/>
                    <a:pt x="15275" y="18795"/>
                  </a:cubicBezTo>
                  <a:lnTo>
                    <a:pt x="15720" y="18693"/>
                  </a:lnTo>
                  <a:cubicBezTo>
                    <a:pt x="15754" y="18744"/>
                    <a:pt x="15788" y="18778"/>
                    <a:pt x="15805" y="18829"/>
                  </a:cubicBezTo>
                  <a:cubicBezTo>
                    <a:pt x="15822" y="18898"/>
                    <a:pt x="15822" y="18949"/>
                    <a:pt x="15822" y="19017"/>
                  </a:cubicBezTo>
                  <a:cubicBezTo>
                    <a:pt x="15822" y="19051"/>
                    <a:pt x="15908" y="19120"/>
                    <a:pt x="15925" y="19120"/>
                  </a:cubicBezTo>
                  <a:cubicBezTo>
                    <a:pt x="16010" y="19051"/>
                    <a:pt x="16130" y="19034"/>
                    <a:pt x="16232" y="19068"/>
                  </a:cubicBezTo>
                  <a:cubicBezTo>
                    <a:pt x="16318" y="19017"/>
                    <a:pt x="16403" y="18983"/>
                    <a:pt x="16506" y="18983"/>
                  </a:cubicBezTo>
                  <a:cubicBezTo>
                    <a:pt x="16574" y="18949"/>
                    <a:pt x="16642" y="18932"/>
                    <a:pt x="16711" y="18932"/>
                  </a:cubicBezTo>
                  <a:cubicBezTo>
                    <a:pt x="16796" y="18932"/>
                    <a:pt x="16864" y="18898"/>
                    <a:pt x="16899" y="18829"/>
                  </a:cubicBezTo>
                  <a:cubicBezTo>
                    <a:pt x="16967" y="18727"/>
                    <a:pt x="17069" y="18744"/>
                    <a:pt x="17189" y="18863"/>
                  </a:cubicBezTo>
                  <a:cubicBezTo>
                    <a:pt x="17172" y="18761"/>
                    <a:pt x="17138" y="18675"/>
                    <a:pt x="17087" y="18590"/>
                  </a:cubicBezTo>
                  <a:cubicBezTo>
                    <a:pt x="17018" y="18539"/>
                    <a:pt x="17018" y="18436"/>
                    <a:pt x="17087" y="18385"/>
                  </a:cubicBezTo>
                  <a:lnTo>
                    <a:pt x="17685" y="18248"/>
                  </a:lnTo>
                  <a:cubicBezTo>
                    <a:pt x="17821" y="18385"/>
                    <a:pt x="17821" y="18385"/>
                    <a:pt x="17924" y="18368"/>
                  </a:cubicBezTo>
                  <a:cubicBezTo>
                    <a:pt x="17958" y="18368"/>
                    <a:pt x="17975" y="18351"/>
                    <a:pt x="17992" y="18351"/>
                  </a:cubicBezTo>
                  <a:cubicBezTo>
                    <a:pt x="18043" y="18351"/>
                    <a:pt x="18095" y="18385"/>
                    <a:pt x="18112" y="18419"/>
                  </a:cubicBezTo>
                  <a:cubicBezTo>
                    <a:pt x="18146" y="18470"/>
                    <a:pt x="18163" y="18522"/>
                    <a:pt x="18146" y="18556"/>
                  </a:cubicBezTo>
                  <a:cubicBezTo>
                    <a:pt x="18146" y="18573"/>
                    <a:pt x="18146" y="18590"/>
                    <a:pt x="18129" y="18590"/>
                  </a:cubicBezTo>
                  <a:cubicBezTo>
                    <a:pt x="18095" y="18607"/>
                    <a:pt x="18060" y="18624"/>
                    <a:pt x="18026" y="18641"/>
                  </a:cubicBezTo>
                  <a:lnTo>
                    <a:pt x="18026" y="18641"/>
                  </a:lnTo>
                  <a:cubicBezTo>
                    <a:pt x="18112" y="18727"/>
                    <a:pt x="18214" y="18829"/>
                    <a:pt x="18300" y="18915"/>
                  </a:cubicBezTo>
                  <a:cubicBezTo>
                    <a:pt x="18334" y="18915"/>
                    <a:pt x="18351" y="18898"/>
                    <a:pt x="18385" y="18880"/>
                  </a:cubicBezTo>
                  <a:cubicBezTo>
                    <a:pt x="18488" y="18812"/>
                    <a:pt x="18573" y="18744"/>
                    <a:pt x="18658" y="18658"/>
                  </a:cubicBezTo>
                  <a:cubicBezTo>
                    <a:pt x="18676" y="18624"/>
                    <a:pt x="18693" y="18573"/>
                    <a:pt x="18693" y="18522"/>
                  </a:cubicBezTo>
                  <a:cubicBezTo>
                    <a:pt x="18949" y="18556"/>
                    <a:pt x="19205" y="18453"/>
                    <a:pt x="19376" y="18248"/>
                  </a:cubicBezTo>
                  <a:cubicBezTo>
                    <a:pt x="19393" y="18248"/>
                    <a:pt x="19427" y="18248"/>
                    <a:pt x="19462" y="18231"/>
                  </a:cubicBezTo>
                  <a:cubicBezTo>
                    <a:pt x="19496" y="18197"/>
                    <a:pt x="19547" y="18231"/>
                    <a:pt x="19581" y="18282"/>
                  </a:cubicBezTo>
                  <a:cubicBezTo>
                    <a:pt x="19632" y="18334"/>
                    <a:pt x="19701" y="18368"/>
                    <a:pt x="19786" y="18351"/>
                  </a:cubicBezTo>
                  <a:cubicBezTo>
                    <a:pt x="19820" y="18351"/>
                    <a:pt x="19855" y="18334"/>
                    <a:pt x="19889" y="18317"/>
                  </a:cubicBezTo>
                  <a:cubicBezTo>
                    <a:pt x="19923" y="18300"/>
                    <a:pt x="19940" y="18265"/>
                    <a:pt x="19957" y="18231"/>
                  </a:cubicBezTo>
                  <a:cubicBezTo>
                    <a:pt x="20025" y="18095"/>
                    <a:pt x="20179" y="18043"/>
                    <a:pt x="20316" y="18077"/>
                  </a:cubicBezTo>
                  <a:cubicBezTo>
                    <a:pt x="20350" y="18095"/>
                    <a:pt x="20367" y="18095"/>
                    <a:pt x="20401" y="18095"/>
                  </a:cubicBezTo>
                  <a:cubicBezTo>
                    <a:pt x="20521" y="18095"/>
                    <a:pt x="20623" y="18077"/>
                    <a:pt x="20623" y="17924"/>
                  </a:cubicBezTo>
                  <a:cubicBezTo>
                    <a:pt x="20623" y="17907"/>
                    <a:pt x="20623" y="17907"/>
                    <a:pt x="20640" y="17889"/>
                  </a:cubicBezTo>
                  <a:cubicBezTo>
                    <a:pt x="20606" y="17872"/>
                    <a:pt x="20606" y="17838"/>
                    <a:pt x="20589" y="17821"/>
                  </a:cubicBezTo>
                  <a:cubicBezTo>
                    <a:pt x="20589" y="17753"/>
                    <a:pt x="20572" y="17684"/>
                    <a:pt x="20572" y="17616"/>
                  </a:cubicBezTo>
                  <a:cubicBezTo>
                    <a:pt x="20709" y="17582"/>
                    <a:pt x="20760" y="17462"/>
                    <a:pt x="20846" y="17377"/>
                  </a:cubicBezTo>
                  <a:cubicBezTo>
                    <a:pt x="20948" y="17394"/>
                    <a:pt x="21016" y="17411"/>
                    <a:pt x="20914" y="17291"/>
                  </a:cubicBezTo>
                  <a:cubicBezTo>
                    <a:pt x="20897" y="17274"/>
                    <a:pt x="20897" y="17240"/>
                    <a:pt x="20914" y="17223"/>
                  </a:cubicBezTo>
                  <a:cubicBezTo>
                    <a:pt x="20948" y="17189"/>
                    <a:pt x="20982" y="17172"/>
                    <a:pt x="21016" y="17138"/>
                  </a:cubicBezTo>
                  <a:cubicBezTo>
                    <a:pt x="21016" y="17138"/>
                    <a:pt x="21051" y="17138"/>
                    <a:pt x="21068" y="17155"/>
                  </a:cubicBezTo>
                  <a:cubicBezTo>
                    <a:pt x="21221" y="17223"/>
                    <a:pt x="21375" y="17291"/>
                    <a:pt x="21495" y="17394"/>
                  </a:cubicBezTo>
                  <a:cubicBezTo>
                    <a:pt x="21512" y="17411"/>
                    <a:pt x="21546" y="17428"/>
                    <a:pt x="21546" y="17428"/>
                  </a:cubicBezTo>
                  <a:cubicBezTo>
                    <a:pt x="21546" y="17445"/>
                    <a:pt x="21546" y="17497"/>
                    <a:pt x="21529" y="17514"/>
                  </a:cubicBezTo>
                  <a:cubicBezTo>
                    <a:pt x="21546" y="17582"/>
                    <a:pt x="21580" y="17650"/>
                    <a:pt x="21580" y="17736"/>
                  </a:cubicBezTo>
                  <a:cubicBezTo>
                    <a:pt x="21700" y="17702"/>
                    <a:pt x="21802" y="17684"/>
                    <a:pt x="21837" y="17582"/>
                  </a:cubicBezTo>
                  <a:cubicBezTo>
                    <a:pt x="21837" y="17565"/>
                    <a:pt x="21888" y="17582"/>
                    <a:pt x="21922" y="17582"/>
                  </a:cubicBezTo>
                  <a:cubicBezTo>
                    <a:pt x="21939" y="17582"/>
                    <a:pt x="21956" y="17582"/>
                    <a:pt x="21973" y="17599"/>
                  </a:cubicBezTo>
                  <a:cubicBezTo>
                    <a:pt x="22366" y="17821"/>
                    <a:pt x="22366" y="17821"/>
                    <a:pt x="22469" y="17616"/>
                  </a:cubicBezTo>
                  <a:cubicBezTo>
                    <a:pt x="22503" y="17565"/>
                    <a:pt x="22588" y="17582"/>
                    <a:pt x="22674" y="17616"/>
                  </a:cubicBezTo>
                  <a:cubicBezTo>
                    <a:pt x="22742" y="17633"/>
                    <a:pt x="22810" y="17667"/>
                    <a:pt x="22862" y="17702"/>
                  </a:cubicBezTo>
                  <a:cubicBezTo>
                    <a:pt x="22879" y="17667"/>
                    <a:pt x="22879" y="17633"/>
                    <a:pt x="22862" y="17599"/>
                  </a:cubicBezTo>
                  <a:cubicBezTo>
                    <a:pt x="22879" y="17599"/>
                    <a:pt x="22896" y="17616"/>
                    <a:pt x="22913" y="17599"/>
                  </a:cubicBezTo>
                  <a:cubicBezTo>
                    <a:pt x="23169" y="17531"/>
                    <a:pt x="23426" y="17479"/>
                    <a:pt x="23699" y="17445"/>
                  </a:cubicBezTo>
                  <a:cubicBezTo>
                    <a:pt x="23750" y="17445"/>
                    <a:pt x="23784" y="17428"/>
                    <a:pt x="23836" y="17394"/>
                  </a:cubicBezTo>
                  <a:cubicBezTo>
                    <a:pt x="23938" y="17326"/>
                    <a:pt x="24092" y="17309"/>
                    <a:pt x="24211" y="17377"/>
                  </a:cubicBezTo>
                  <a:cubicBezTo>
                    <a:pt x="24229" y="17377"/>
                    <a:pt x="24246" y="17377"/>
                    <a:pt x="24263" y="17377"/>
                  </a:cubicBezTo>
                  <a:cubicBezTo>
                    <a:pt x="24331" y="17377"/>
                    <a:pt x="24365" y="17360"/>
                    <a:pt x="24348" y="17240"/>
                  </a:cubicBezTo>
                  <a:cubicBezTo>
                    <a:pt x="24331" y="17189"/>
                    <a:pt x="24348" y="17121"/>
                    <a:pt x="24382" y="17052"/>
                  </a:cubicBezTo>
                  <a:cubicBezTo>
                    <a:pt x="24399" y="17001"/>
                    <a:pt x="24434" y="16984"/>
                    <a:pt x="24502" y="16984"/>
                  </a:cubicBezTo>
                  <a:lnTo>
                    <a:pt x="24536" y="17035"/>
                  </a:lnTo>
                  <a:cubicBezTo>
                    <a:pt x="24570" y="17138"/>
                    <a:pt x="24656" y="17206"/>
                    <a:pt x="24758" y="17240"/>
                  </a:cubicBezTo>
                  <a:cubicBezTo>
                    <a:pt x="24861" y="17257"/>
                    <a:pt x="24912" y="17189"/>
                    <a:pt x="24929" y="17121"/>
                  </a:cubicBezTo>
                  <a:cubicBezTo>
                    <a:pt x="24946" y="17018"/>
                    <a:pt x="24963" y="16933"/>
                    <a:pt x="24963" y="16830"/>
                  </a:cubicBezTo>
                  <a:lnTo>
                    <a:pt x="24963" y="16813"/>
                  </a:lnTo>
                  <a:cubicBezTo>
                    <a:pt x="25151" y="16813"/>
                    <a:pt x="25322" y="16711"/>
                    <a:pt x="25425" y="16557"/>
                  </a:cubicBezTo>
                  <a:cubicBezTo>
                    <a:pt x="25476" y="16557"/>
                    <a:pt x="25544" y="16557"/>
                    <a:pt x="25595" y="16557"/>
                  </a:cubicBezTo>
                  <a:cubicBezTo>
                    <a:pt x="25749" y="16574"/>
                    <a:pt x="25903" y="16557"/>
                    <a:pt x="26057" y="16506"/>
                  </a:cubicBezTo>
                  <a:cubicBezTo>
                    <a:pt x="26057" y="16523"/>
                    <a:pt x="26057" y="16557"/>
                    <a:pt x="26057" y="16574"/>
                  </a:cubicBezTo>
                  <a:cubicBezTo>
                    <a:pt x="26228" y="16471"/>
                    <a:pt x="26433" y="16403"/>
                    <a:pt x="26638" y="16386"/>
                  </a:cubicBezTo>
                  <a:cubicBezTo>
                    <a:pt x="26706" y="16283"/>
                    <a:pt x="26792" y="16198"/>
                    <a:pt x="26894" y="16147"/>
                  </a:cubicBezTo>
                  <a:cubicBezTo>
                    <a:pt x="26979" y="16113"/>
                    <a:pt x="27065" y="16078"/>
                    <a:pt x="27133" y="16027"/>
                  </a:cubicBezTo>
                  <a:cubicBezTo>
                    <a:pt x="27202" y="16010"/>
                    <a:pt x="27270" y="15993"/>
                    <a:pt x="27321" y="15976"/>
                  </a:cubicBezTo>
                  <a:cubicBezTo>
                    <a:pt x="27492" y="15925"/>
                    <a:pt x="27663" y="15925"/>
                    <a:pt x="27834" y="15942"/>
                  </a:cubicBezTo>
                  <a:lnTo>
                    <a:pt x="28534" y="15771"/>
                  </a:lnTo>
                  <a:cubicBezTo>
                    <a:pt x="28551" y="15788"/>
                    <a:pt x="28568" y="15805"/>
                    <a:pt x="28586" y="15805"/>
                  </a:cubicBezTo>
                  <a:cubicBezTo>
                    <a:pt x="28671" y="15890"/>
                    <a:pt x="28739" y="15942"/>
                    <a:pt x="28825" y="15890"/>
                  </a:cubicBezTo>
                  <a:cubicBezTo>
                    <a:pt x="28893" y="15839"/>
                    <a:pt x="28944" y="15856"/>
                    <a:pt x="29047" y="15907"/>
                  </a:cubicBezTo>
                  <a:cubicBezTo>
                    <a:pt x="29115" y="15959"/>
                    <a:pt x="29184" y="15959"/>
                    <a:pt x="29252" y="15925"/>
                  </a:cubicBezTo>
                  <a:cubicBezTo>
                    <a:pt x="29320" y="15890"/>
                    <a:pt x="29440" y="15907"/>
                    <a:pt x="29457" y="15805"/>
                  </a:cubicBezTo>
                  <a:cubicBezTo>
                    <a:pt x="29713" y="15890"/>
                    <a:pt x="30004" y="15822"/>
                    <a:pt x="30209" y="15634"/>
                  </a:cubicBezTo>
                  <a:cubicBezTo>
                    <a:pt x="30431" y="15651"/>
                    <a:pt x="30619" y="15549"/>
                    <a:pt x="30738" y="15361"/>
                  </a:cubicBezTo>
                  <a:cubicBezTo>
                    <a:pt x="30756" y="15344"/>
                    <a:pt x="30756" y="15309"/>
                    <a:pt x="30756" y="15275"/>
                  </a:cubicBezTo>
                  <a:lnTo>
                    <a:pt x="30841" y="15258"/>
                  </a:lnTo>
                  <a:lnTo>
                    <a:pt x="30995" y="15258"/>
                  </a:lnTo>
                  <a:cubicBezTo>
                    <a:pt x="31131" y="15241"/>
                    <a:pt x="31251" y="15224"/>
                    <a:pt x="31388" y="15190"/>
                  </a:cubicBezTo>
                  <a:cubicBezTo>
                    <a:pt x="31524" y="15258"/>
                    <a:pt x="31695" y="15275"/>
                    <a:pt x="31849" y="15275"/>
                  </a:cubicBezTo>
                  <a:cubicBezTo>
                    <a:pt x="32071" y="15258"/>
                    <a:pt x="32293" y="15173"/>
                    <a:pt x="32481" y="15036"/>
                  </a:cubicBezTo>
                  <a:lnTo>
                    <a:pt x="32532" y="15036"/>
                  </a:lnTo>
                  <a:cubicBezTo>
                    <a:pt x="32618" y="15070"/>
                    <a:pt x="32703" y="15087"/>
                    <a:pt x="32789" y="15087"/>
                  </a:cubicBezTo>
                  <a:cubicBezTo>
                    <a:pt x="32874" y="15087"/>
                    <a:pt x="32960" y="15087"/>
                    <a:pt x="33045" y="15070"/>
                  </a:cubicBezTo>
                  <a:lnTo>
                    <a:pt x="33079" y="15104"/>
                  </a:lnTo>
                  <a:cubicBezTo>
                    <a:pt x="33148" y="15156"/>
                    <a:pt x="33216" y="15207"/>
                    <a:pt x="33301" y="15241"/>
                  </a:cubicBezTo>
                  <a:cubicBezTo>
                    <a:pt x="33250" y="15275"/>
                    <a:pt x="33233" y="15344"/>
                    <a:pt x="33284" y="15446"/>
                  </a:cubicBezTo>
                  <a:cubicBezTo>
                    <a:pt x="33318" y="15566"/>
                    <a:pt x="33301" y="15566"/>
                    <a:pt x="33233" y="15566"/>
                  </a:cubicBezTo>
                  <a:cubicBezTo>
                    <a:pt x="33148" y="15549"/>
                    <a:pt x="33113" y="15566"/>
                    <a:pt x="33148" y="15651"/>
                  </a:cubicBezTo>
                  <a:cubicBezTo>
                    <a:pt x="33148" y="15685"/>
                    <a:pt x="33199" y="15737"/>
                    <a:pt x="33199" y="15737"/>
                  </a:cubicBezTo>
                  <a:cubicBezTo>
                    <a:pt x="33233" y="15737"/>
                    <a:pt x="33284" y="15720"/>
                    <a:pt x="33301" y="15702"/>
                  </a:cubicBezTo>
                  <a:cubicBezTo>
                    <a:pt x="33336" y="15685"/>
                    <a:pt x="33336" y="15634"/>
                    <a:pt x="33370" y="15634"/>
                  </a:cubicBezTo>
                  <a:cubicBezTo>
                    <a:pt x="33489" y="15617"/>
                    <a:pt x="33592" y="15617"/>
                    <a:pt x="33694" y="15634"/>
                  </a:cubicBezTo>
                  <a:cubicBezTo>
                    <a:pt x="33763" y="15634"/>
                    <a:pt x="33814" y="15685"/>
                    <a:pt x="33865" y="15737"/>
                  </a:cubicBezTo>
                  <a:cubicBezTo>
                    <a:pt x="33865" y="15754"/>
                    <a:pt x="33882" y="15771"/>
                    <a:pt x="33882" y="15788"/>
                  </a:cubicBezTo>
                  <a:lnTo>
                    <a:pt x="33899" y="15856"/>
                  </a:lnTo>
                  <a:lnTo>
                    <a:pt x="33951" y="15856"/>
                  </a:lnTo>
                  <a:cubicBezTo>
                    <a:pt x="33968" y="15856"/>
                    <a:pt x="33985" y="15839"/>
                    <a:pt x="34002" y="15839"/>
                  </a:cubicBezTo>
                  <a:cubicBezTo>
                    <a:pt x="34070" y="15805"/>
                    <a:pt x="34156" y="15788"/>
                    <a:pt x="34224" y="15771"/>
                  </a:cubicBezTo>
                  <a:cubicBezTo>
                    <a:pt x="34275" y="15771"/>
                    <a:pt x="34344" y="15771"/>
                    <a:pt x="34395" y="15771"/>
                  </a:cubicBezTo>
                  <a:cubicBezTo>
                    <a:pt x="34463" y="15788"/>
                    <a:pt x="34532" y="15754"/>
                    <a:pt x="34532" y="15685"/>
                  </a:cubicBezTo>
                  <a:cubicBezTo>
                    <a:pt x="34549" y="15634"/>
                    <a:pt x="34634" y="15617"/>
                    <a:pt x="34685" y="15600"/>
                  </a:cubicBezTo>
                  <a:cubicBezTo>
                    <a:pt x="34737" y="15566"/>
                    <a:pt x="34720" y="15515"/>
                    <a:pt x="34685" y="15446"/>
                  </a:cubicBezTo>
                  <a:lnTo>
                    <a:pt x="34651" y="15412"/>
                  </a:lnTo>
                  <a:cubicBezTo>
                    <a:pt x="34566" y="15292"/>
                    <a:pt x="34600" y="15241"/>
                    <a:pt x="34685" y="15224"/>
                  </a:cubicBezTo>
                  <a:cubicBezTo>
                    <a:pt x="34720" y="15207"/>
                    <a:pt x="34754" y="15207"/>
                    <a:pt x="34788" y="15224"/>
                  </a:cubicBezTo>
                  <a:cubicBezTo>
                    <a:pt x="34925" y="15327"/>
                    <a:pt x="35027" y="15463"/>
                    <a:pt x="35130" y="15600"/>
                  </a:cubicBezTo>
                  <a:cubicBezTo>
                    <a:pt x="35147" y="15634"/>
                    <a:pt x="35181" y="15651"/>
                    <a:pt x="35215" y="15668"/>
                  </a:cubicBezTo>
                  <a:cubicBezTo>
                    <a:pt x="35249" y="15685"/>
                    <a:pt x="35283" y="15702"/>
                    <a:pt x="35318" y="15702"/>
                  </a:cubicBezTo>
                  <a:cubicBezTo>
                    <a:pt x="35335" y="15702"/>
                    <a:pt x="35318" y="15651"/>
                    <a:pt x="35300" y="15634"/>
                  </a:cubicBezTo>
                  <a:cubicBezTo>
                    <a:pt x="35249" y="15566"/>
                    <a:pt x="35232" y="15515"/>
                    <a:pt x="35318" y="15515"/>
                  </a:cubicBezTo>
                  <a:cubicBezTo>
                    <a:pt x="35335" y="15515"/>
                    <a:pt x="35335" y="15515"/>
                    <a:pt x="35352" y="15497"/>
                  </a:cubicBezTo>
                  <a:cubicBezTo>
                    <a:pt x="35403" y="15463"/>
                    <a:pt x="35232" y="15275"/>
                    <a:pt x="35420" y="15309"/>
                  </a:cubicBezTo>
                  <a:cubicBezTo>
                    <a:pt x="35471" y="15275"/>
                    <a:pt x="35523" y="15224"/>
                    <a:pt x="35574" y="15190"/>
                  </a:cubicBezTo>
                  <a:cubicBezTo>
                    <a:pt x="35591" y="15190"/>
                    <a:pt x="35608" y="15190"/>
                    <a:pt x="35625" y="15190"/>
                  </a:cubicBezTo>
                  <a:lnTo>
                    <a:pt x="35728" y="15241"/>
                  </a:lnTo>
                  <a:cubicBezTo>
                    <a:pt x="35796" y="15292"/>
                    <a:pt x="35830" y="15344"/>
                    <a:pt x="35830" y="15395"/>
                  </a:cubicBezTo>
                  <a:cubicBezTo>
                    <a:pt x="35830" y="15497"/>
                    <a:pt x="35830" y="15497"/>
                    <a:pt x="35950" y="15583"/>
                  </a:cubicBezTo>
                  <a:cubicBezTo>
                    <a:pt x="36001" y="15600"/>
                    <a:pt x="36035" y="15634"/>
                    <a:pt x="36069" y="15668"/>
                  </a:cubicBezTo>
                  <a:lnTo>
                    <a:pt x="36069" y="0"/>
                  </a:lnTo>
                  <a:lnTo>
                    <a:pt x="10013" y="0"/>
                  </a:lnTo>
                  <a:cubicBezTo>
                    <a:pt x="10013" y="0"/>
                    <a:pt x="9996" y="17"/>
                    <a:pt x="9996" y="17"/>
                  </a:cubicBezTo>
                  <a:cubicBezTo>
                    <a:pt x="9962" y="69"/>
                    <a:pt x="9927" y="120"/>
                    <a:pt x="9893" y="154"/>
                  </a:cubicBezTo>
                  <a:lnTo>
                    <a:pt x="9893" y="154"/>
                  </a:lnTo>
                  <a:cubicBezTo>
                    <a:pt x="9893" y="171"/>
                    <a:pt x="9859" y="171"/>
                    <a:pt x="9859" y="188"/>
                  </a:cubicBezTo>
                  <a:lnTo>
                    <a:pt x="9876" y="222"/>
                  </a:lnTo>
                  <a:cubicBezTo>
                    <a:pt x="9893" y="291"/>
                    <a:pt x="9876" y="359"/>
                    <a:pt x="9842" y="427"/>
                  </a:cubicBezTo>
                  <a:cubicBezTo>
                    <a:pt x="9825" y="462"/>
                    <a:pt x="9774" y="444"/>
                    <a:pt x="9722" y="444"/>
                  </a:cubicBezTo>
                  <a:cubicBezTo>
                    <a:pt x="9688" y="444"/>
                    <a:pt x="9637" y="444"/>
                    <a:pt x="9603" y="444"/>
                  </a:cubicBezTo>
                  <a:cubicBezTo>
                    <a:pt x="9569" y="444"/>
                    <a:pt x="9552" y="513"/>
                    <a:pt x="9586" y="564"/>
                  </a:cubicBezTo>
                  <a:lnTo>
                    <a:pt x="9688" y="735"/>
                  </a:lnTo>
                  <a:lnTo>
                    <a:pt x="9261" y="906"/>
                  </a:lnTo>
                  <a:cubicBezTo>
                    <a:pt x="9227" y="872"/>
                    <a:pt x="9193" y="820"/>
                    <a:pt x="9159" y="786"/>
                  </a:cubicBezTo>
                  <a:cubicBezTo>
                    <a:pt x="9141" y="718"/>
                    <a:pt x="9124" y="667"/>
                    <a:pt x="9124" y="598"/>
                  </a:cubicBezTo>
                  <a:cubicBezTo>
                    <a:pt x="9124" y="564"/>
                    <a:pt x="9022" y="496"/>
                    <a:pt x="9005" y="513"/>
                  </a:cubicBezTo>
                  <a:cubicBezTo>
                    <a:pt x="8919" y="581"/>
                    <a:pt x="8817" y="615"/>
                    <a:pt x="8714" y="598"/>
                  </a:cubicBezTo>
                  <a:cubicBezTo>
                    <a:pt x="8629" y="649"/>
                    <a:pt x="8543" y="701"/>
                    <a:pt x="8441" y="718"/>
                  </a:cubicBezTo>
                  <a:cubicBezTo>
                    <a:pt x="8390" y="769"/>
                    <a:pt x="8304" y="786"/>
                    <a:pt x="8236" y="803"/>
                  </a:cubicBezTo>
                  <a:cubicBezTo>
                    <a:pt x="8150" y="803"/>
                    <a:pt x="8082" y="855"/>
                    <a:pt x="8065" y="923"/>
                  </a:cubicBezTo>
                  <a:cubicBezTo>
                    <a:pt x="8014" y="1025"/>
                    <a:pt x="7911" y="1025"/>
                    <a:pt x="7775" y="923"/>
                  </a:cubicBezTo>
                  <a:cubicBezTo>
                    <a:pt x="7809" y="991"/>
                    <a:pt x="7826" y="1094"/>
                    <a:pt x="7911" y="1162"/>
                  </a:cubicBezTo>
                  <a:cubicBezTo>
                    <a:pt x="7980" y="1213"/>
                    <a:pt x="7997" y="1299"/>
                    <a:pt x="7945" y="1367"/>
                  </a:cubicBezTo>
                  <a:lnTo>
                    <a:pt x="7364" y="1572"/>
                  </a:lnTo>
                  <a:cubicBezTo>
                    <a:pt x="7211" y="1453"/>
                    <a:pt x="7211" y="1453"/>
                    <a:pt x="7108" y="1487"/>
                  </a:cubicBezTo>
                  <a:cubicBezTo>
                    <a:pt x="7091" y="1487"/>
                    <a:pt x="7074" y="1521"/>
                    <a:pt x="7040" y="1521"/>
                  </a:cubicBezTo>
                  <a:cubicBezTo>
                    <a:pt x="6989" y="1521"/>
                    <a:pt x="6954" y="1487"/>
                    <a:pt x="6920" y="1453"/>
                  </a:cubicBezTo>
                  <a:cubicBezTo>
                    <a:pt x="6886" y="1418"/>
                    <a:pt x="6869" y="1367"/>
                    <a:pt x="6869" y="1316"/>
                  </a:cubicBezTo>
                  <a:cubicBezTo>
                    <a:pt x="6869" y="1316"/>
                    <a:pt x="6869" y="1299"/>
                    <a:pt x="6886" y="1282"/>
                  </a:cubicBezTo>
                  <a:cubicBezTo>
                    <a:pt x="6920" y="1265"/>
                    <a:pt x="6954" y="1248"/>
                    <a:pt x="6971" y="1230"/>
                  </a:cubicBezTo>
                  <a:lnTo>
                    <a:pt x="6971" y="1230"/>
                  </a:lnTo>
                  <a:lnTo>
                    <a:pt x="6664" y="991"/>
                  </a:lnTo>
                  <a:cubicBezTo>
                    <a:pt x="6630" y="991"/>
                    <a:pt x="6613" y="1008"/>
                    <a:pt x="6596" y="1025"/>
                  </a:cubicBezTo>
                  <a:cubicBezTo>
                    <a:pt x="6493" y="1111"/>
                    <a:pt x="6425" y="1196"/>
                    <a:pt x="6356" y="1299"/>
                  </a:cubicBezTo>
                  <a:cubicBezTo>
                    <a:pt x="6339" y="1333"/>
                    <a:pt x="6322" y="1384"/>
                    <a:pt x="6339" y="1418"/>
                  </a:cubicBezTo>
                  <a:cubicBezTo>
                    <a:pt x="6066" y="1418"/>
                    <a:pt x="5827" y="1555"/>
                    <a:pt x="5690" y="1777"/>
                  </a:cubicBezTo>
                  <a:cubicBezTo>
                    <a:pt x="5656" y="1777"/>
                    <a:pt x="5622" y="1794"/>
                    <a:pt x="5605" y="1811"/>
                  </a:cubicBezTo>
                  <a:cubicBezTo>
                    <a:pt x="5570" y="1846"/>
                    <a:pt x="5519" y="1811"/>
                    <a:pt x="5485" y="1777"/>
                  </a:cubicBezTo>
                  <a:cubicBezTo>
                    <a:pt x="5434" y="1726"/>
                    <a:pt x="5348" y="1709"/>
                    <a:pt x="5263" y="1726"/>
                  </a:cubicBezTo>
                  <a:cubicBezTo>
                    <a:pt x="5229" y="1743"/>
                    <a:pt x="5195" y="1760"/>
                    <a:pt x="5177" y="1777"/>
                  </a:cubicBezTo>
                  <a:cubicBezTo>
                    <a:pt x="5143" y="1811"/>
                    <a:pt x="5126" y="1828"/>
                    <a:pt x="5109" y="1880"/>
                  </a:cubicBezTo>
                  <a:cubicBezTo>
                    <a:pt x="5075" y="2016"/>
                    <a:pt x="4921" y="2085"/>
                    <a:pt x="4784" y="2068"/>
                  </a:cubicBezTo>
                  <a:cubicBezTo>
                    <a:pt x="4750" y="2068"/>
                    <a:pt x="4716" y="2068"/>
                    <a:pt x="4699" y="2068"/>
                  </a:cubicBezTo>
                  <a:cubicBezTo>
                    <a:pt x="4579" y="2085"/>
                    <a:pt x="4477" y="2119"/>
                    <a:pt x="4494" y="2256"/>
                  </a:cubicBezTo>
                  <a:cubicBezTo>
                    <a:pt x="4494" y="2273"/>
                    <a:pt x="4494" y="2290"/>
                    <a:pt x="4494" y="2307"/>
                  </a:cubicBezTo>
                  <a:cubicBezTo>
                    <a:pt x="4511" y="2324"/>
                    <a:pt x="4528" y="2341"/>
                    <a:pt x="4545" y="2375"/>
                  </a:cubicBezTo>
                  <a:cubicBezTo>
                    <a:pt x="4562" y="2426"/>
                    <a:pt x="4562" y="2495"/>
                    <a:pt x="4579" y="2563"/>
                  </a:cubicBezTo>
                  <a:cubicBezTo>
                    <a:pt x="4443" y="2614"/>
                    <a:pt x="4409" y="2734"/>
                    <a:pt x="4340" y="2819"/>
                  </a:cubicBezTo>
                  <a:cubicBezTo>
                    <a:pt x="4238" y="2819"/>
                    <a:pt x="4169" y="2819"/>
                    <a:pt x="4289" y="2922"/>
                  </a:cubicBezTo>
                  <a:cubicBezTo>
                    <a:pt x="4306" y="2939"/>
                    <a:pt x="4306" y="2973"/>
                    <a:pt x="4289" y="2990"/>
                  </a:cubicBezTo>
                  <a:cubicBezTo>
                    <a:pt x="4272" y="3024"/>
                    <a:pt x="4238" y="3059"/>
                    <a:pt x="4204" y="3076"/>
                  </a:cubicBezTo>
                  <a:lnTo>
                    <a:pt x="4152" y="3076"/>
                  </a:lnTo>
                  <a:cubicBezTo>
                    <a:pt x="3998" y="3042"/>
                    <a:pt x="3845" y="2973"/>
                    <a:pt x="3691" y="2905"/>
                  </a:cubicBezTo>
                  <a:cubicBezTo>
                    <a:pt x="3674" y="2888"/>
                    <a:pt x="3657" y="2871"/>
                    <a:pt x="3657" y="2871"/>
                  </a:cubicBezTo>
                  <a:lnTo>
                    <a:pt x="3657" y="2785"/>
                  </a:lnTo>
                  <a:cubicBezTo>
                    <a:pt x="3623" y="2717"/>
                    <a:pt x="3588" y="2649"/>
                    <a:pt x="3571" y="2580"/>
                  </a:cubicBezTo>
                  <a:cubicBezTo>
                    <a:pt x="3469" y="2614"/>
                    <a:pt x="3349" y="2666"/>
                    <a:pt x="3332" y="2768"/>
                  </a:cubicBezTo>
                  <a:cubicBezTo>
                    <a:pt x="3332" y="2785"/>
                    <a:pt x="3281" y="2785"/>
                    <a:pt x="3247" y="2785"/>
                  </a:cubicBezTo>
                  <a:cubicBezTo>
                    <a:pt x="3230" y="2768"/>
                    <a:pt x="3213" y="2768"/>
                    <a:pt x="3195" y="2768"/>
                  </a:cubicBezTo>
                  <a:cubicBezTo>
                    <a:pt x="2785" y="2597"/>
                    <a:pt x="2768" y="2597"/>
                    <a:pt x="2700" y="2802"/>
                  </a:cubicBezTo>
                  <a:cubicBezTo>
                    <a:pt x="2666" y="2871"/>
                    <a:pt x="2597" y="2854"/>
                    <a:pt x="2495" y="2837"/>
                  </a:cubicBezTo>
                  <a:cubicBezTo>
                    <a:pt x="2427" y="2819"/>
                    <a:pt x="2358" y="2802"/>
                    <a:pt x="2290" y="2768"/>
                  </a:cubicBezTo>
                  <a:cubicBezTo>
                    <a:pt x="2290" y="2802"/>
                    <a:pt x="2290" y="2837"/>
                    <a:pt x="2290" y="2871"/>
                  </a:cubicBezTo>
                  <a:cubicBezTo>
                    <a:pt x="2273" y="2871"/>
                    <a:pt x="2256" y="2871"/>
                    <a:pt x="2239" y="2871"/>
                  </a:cubicBezTo>
                  <a:cubicBezTo>
                    <a:pt x="1999" y="2973"/>
                    <a:pt x="1743" y="3059"/>
                    <a:pt x="1487" y="3110"/>
                  </a:cubicBezTo>
                  <a:cubicBezTo>
                    <a:pt x="1436" y="3127"/>
                    <a:pt x="1384" y="3144"/>
                    <a:pt x="1350" y="3195"/>
                  </a:cubicBezTo>
                  <a:cubicBezTo>
                    <a:pt x="1248" y="3281"/>
                    <a:pt x="1111" y="3298"/>
                    <a:pt x="974" y="3264"/>
                  </a:cubicBezTo>
                  <a:cubicBezTo>
                    <a:pt x="957" y="3264"/>
                    <a:pt x="940" y="3264"/>
                    <a:pt x="940" y="3264"/>
                  </a:cubicBezTo>
                  <a:cubicBezTo>
                    <a:pt x="855" y="3264"/>
                    <a:pt x="820" y="3281"/>
                    <a:pt x="872" y="3400"/>
                  </a:cubicBezTo>
                  <a:cubicBezTo>
                    <a:pt x="889" y="3452"/>
                    <a:pt x="872" y="3520"/>
                    <a:pt x="855" y="3588"/>
                  </a:cubicBezTo>
                  <a:cubicBezTo>
                    <a:pt x="838" y="3640"/>
                    <a:pt x="786" y="3674"/>
                    <a:pt x="735" y="3674"/>
                  </a:cubicBezTo>
                  <a:cubicBezTo>
                    <a:pt x="735" y="3657"/>
                    <a:pt x="718" y="3640"/>
                    <a:pt x="701" y="3622"/>
                  </a:cubicBezTo>
                  <a:cubicBezTo>
                    <a:pt x="650" y="3537"/>
                    <a:pt x="564" y="3469"/>
                    <a:pt x="445" y="3452"/>
                  </a:cubicBezTo>
                  <a:cubicBezTo>
                    <a:pt x="342" y="3452"/>
                    <a:pt x="308" y="3520"/>
                    <a:pt x="308" y="3588"/>
                  </a:cubicBezTo>
                  <a:cubicBezTo>
                    <a:pt x="291" y="3691"/>
                    <a:pt x="291" y="3793"/>
                    <a:pt x="308" y="3879"/>
                  </a:cubicBezTo>
                  <a:lnTo>
                    <a:pt x="308" y="3896"/>
                  </a:lnTo>
                  <a:cubicBezTo>
                    <a:pt x="188" y="3930"/>
                    <a:pt x="86" y="3981"/>
                    <a:pt x="0" y="4050"/>
                  </a:cubicBezTo>
                  <a:lnTo>
                    <a:pt x="0" y="19376"/>
                  </a:lnTo>
                  <a:cubicBezTo>
                    <a:pt x="52" y="19359"/>
                    <a:pt x="120" y="19342"/>
                    <a:pt x="171" y="19342"/>
                  </a:cubicBezTo>
                  <a:cubicBezTo>
                    <a:pt x="325" y="19325"/>
                    <a:pt x="462" y="19273"/>
                    <a:pt x="581" y="19171"/>
                  </a:cubicBezTo>
                  <a:cubicBezTo>
                    <a:pt x="598" y="19171"/>
                    <a:pt x="598" y="19154"/>
                    <a:pt x="598" y="19154"/>
                  </a:cubicBezTo>
                  <a:lnTo>
                    <a:pt x="1367" y="19325"/>
                  </a:lnTo>
                  <a:lnTo>
                    <a:pt x="1367" y="19342"/>
                  </a:lnTo>
                  <a:lnTo>
                    <a:pt x="1384" y="19410"/>
                  </a:lnTo>
                  <a:lnTo>
                    <a:pt x="2222" y="19410"/>
                  </a:lnTo>
                  <a:cubicBezTo>
                    <a:pt x="2256" y="19410"/>
                    <a:pt x="2273" y="19410"/>
                    <a:pt x="2290" y="19393"/>
                  </a:cubicBezTo>
                  <a:cubicBezTo>
                    <a:pt x="2341" y="19342"/>
                    <a:pt x="2392" y="19325"/>
                    <a:pt x="2461" y="19325"/>
                  </a:cubicBezTo>
                  <a:cubicBezTo>
                    <a:pt x="2597" y="19342"/>
                    <a:pt x="2649" y="19256"/>
                    <a:pt x="2734" y="19222"/>
                  </a:cubicBezTo>
                  <a:lnTo>
                    <a:pt x="2905" y="19154"/>
                  </a:lnTo>
                  <a:lnTo>
                    <a:pt x="2956" y="19188"/>
                  </a:lnTo>
                  <a:cubicBezTo>
                    <a:pt x="3025" y="19205"/>
                    <a:pt x="3110" y="19239"/>
                    <a:pt x="3127" y="19308"/>
                  </a:cubicBezTo>
                  <a:cubicBezTo>
                    <a:pt x="3144" y="19342"/>
                    <a:pt x="3127" y="19393"/>
                    <a:pt x="3076" y="19410"/>
                  </a:cubicBezTo>
                  <a:lnTo>
                    <a:pt x="3042" y="19410"/>
                  </a:lnTo>
                  <a:lnTo>
                    <a:pt x="5314" y="19410"/>
                  </a:lnTo>
                  <a:cubicBezTo>
                    <a:pt x="5297" y="19410"/>
                    <a:pt x="5297" y="19393"/>
                    <a:pt x="5280" y="19376"/>
                  </a:cubicBezTo>
                  <a:cubicBezTo>
                    <a:pt x="5348" y="19359"/>
                    <a:pt x="5382" y="19342"/>
                    <a:pt x="5417" y="19291"/>
                  </a:cubicBezTo>
                  <a:cubicBezTo>
                    <a:pt x="5468" y="19239"/>
                    <a:pt x="5536" y="19256"/>
                    <a:pt x="5639" y="19359"/>
                  </a:cubicBezTo>
                  <a:cubicBezTo>
                    <a:pt x="5656" y="19376"/>
                    <a:pt x="5673" y="19393"/>
                    <a:pt x="5690" y="19410"/>
                  </a:cubicBezTo>
                  <a:lnTo>
                    <a:pt x="5980" y="19410"/>
                  </a:lnTo>
                  <a:lnTo>
                    <a:pt x="5980" y="19393"/>
                  </a:lnTo>
                  <a:cubicBezTo>
                    <a:pt x="6015" y="19393"/>
                    <a:pt x="6066" y="19393"/>
                    <a:pt x="6100" y="19410"/>
                  </a:cubicBezTo>
                  <a:lnTo>
                    <a:pt x="14934" y="19410"/>
                  </a:lnTo>
                  <a:cubicBezTo>
                    <a:pt x="14951" y="19393"/>
                    <a:pt x="14968" y="19376"/>
                    <a:pt x="15002" y="193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62" name="Google Shape;1862;p70"/>
            <p:cNvGrpSpPr/>
            <p:nvPr/>
          </p:nvGrpSpPr>
          <p:grpSpPr>
            <a:xfrm>
              <a:off x="7540030" y="3962726"/>
              <a:ext cx="1845932" cy="1180771"/>
              <a:chOff x="7540030" y="3962726"/>
              <a:chExt cx="1845932" cy="1180771"/>
            </a:xfrm>
          </p:grpSpPr>
          <p:sp>
            <p:nvSpPr>
              <p:cNvPr id="1863" name="Google Shape;1863;p70"/>
              <p:cNvSpPr/>
              <p:nvPr/>
            </p:nvSpPr>
            <p:spPr>
              <a:xfrm>
                <a:off x="7540030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4" name="Google Shape;1864;p70"/>
              <p:cNvSpPr/>
              <p:nvPr/>
            </p:nvSpPr>
            <p:spPr>
              <a:xfrm>
                <a:off x="7744782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5" name="Google Shape;1865;p70"/>
              <p:cNvSpPr/>
              <p:nvPr/>
            </p:nvSpPr>
            <p:spPr>
              <a:xfrm>
                <a:off x="7949534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6" name="Google Shape;1866;p70"/>
              <p:cNvSpPr/>
              <p:nvPr/>
            </p:nvSpPr>
            <p:spPr>
              <a:xfrm>
                <a:off x="8154287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7" name="Google Shape;1867;p70"/>
              <p:cNvSpPr/>
              <p:nvPr/>
            </p:nvSpPr>
            <p:spPr>
              <a:xfrm flipH="1">
                <a:off x="8360134" y="3962726"/>
                <a:ext cx="10463" cy="115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8" name="Google Shape;1868;p70"/>
              <p:cNvSpPr/>
              <p:nvPr/>
            </p:nvSpPr>
            <p:spPr>
              <a:xfrm flipH="1">
                <a:off x="8564886" y="3962726"/>
                <a:ext cx="10463" cy="11042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9" name="Google Shape;1869;p70"/>
              <p:cNvSpPr/>
              <p:nvPr/>
            </p:nvSpPr>
            <p:spPr>
              <a:xfrm>
                <a:off x="8760209" y="3962726"/>
                <a:ext cx="10463" cy="10592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0" name="Google Shape;1870;p70"/>
              <p:cNvSpPr/>
              <p:nvPr/>
            </p:nvSpPr>
            <p:spPr>
              <a:xfrm>
                <a:off x="8975363" y="3962726"/>
                <a:ext cx="61" cy="998939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1" name="Google Shape;1871;p70"/>
              <p:cNvSpPr/>
              <p:nvPr/>
            </p:nvSpPr>
            <p:spPr>
              <a:xfrm>
                <a:off x="9180115" y="3962726"/>
                <a:ext cx="61" cy="9640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2" name="Google Shape;1872;p70"/>
              <p:cNvSpPr/>
              <p:nvPr/>
            </p:nvSpPr>
            <p:spPr>
              <a:xfrm>
                <a:off x="9385901" y="3962726"/>
                <a:ext cx="61" cy="9517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73" name="Google Shape;1873;p70"/>
          <p:cNvGrpSpPr/>
          <p:nvPr/>
        </p:nvGrpSpPr>
        <p:grpSpPr>
          <a:xfrm rot="-3164515">
            <a:off x="1836215" y="663961"/>
            <a:ext cx="1291509" cy="818839"/>
            <a:chOff x="3355085" y="2890614"/>
            <a:chExt cx="1003450" cy="658884"/>
          </a:xfrm>
        </p:grpSpPr>
        <p:sp>
          <p:nvSpPr>
            <p:cNvPr id="1874" name="Google Shape;1874;p70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70"/>
            <p:cNvSpPr/>
            <p:nvPr/>
          </p:nvSpPr>
          <p:spPr>
            <a:xfrm rot="1123747">
              <a:off x="4316534" y="3177702"/>
              <a:ext cx="7835" cy="12932"/>
            </a:xfrm>
            <a:custGeom>
              <a:avLst/>
              <a:gdLst/>
              <a:ahLst/>
              <a:cxnLst/>
              <a:rect l="l" t="t" r="r" b="b"/>
              <a:pathLst>
                <a:path w="206" h="340" extrusionOk="0">
                  <a:moveTo>
                    <a:pt x="102" y="0"/>
                  </a:moveTo>
                  <a:cubicBezTo>
                    <a:pt x="65" y="0"/>
                    <a:pt x="37" y="25"/>
                    <a:pt x="1" y="49"/>
                  </a:cubicBezTo>
                  <a:cubicBezTo>
                    <a:pt x="18" y="151"/>
                    <a:pt x="35" y="237"/>
                    <a:pt x="52" y="339"/>
                  </a:cubicBezTo>
                  <a:cubicBezTo>
                    <a:pt x="86" y="288"/>
                    <a:pt x="120" y="237"/>
                    <a:pt x="154" y="185"/>
                  </a:cubicBezTo>
                  <a:cubicBezTo>
                    <a:pt x="189" y="134"/>
                    <a:pt x="206" y="66"/>
                    <a:pt x="154" y="15"/>
                  </a:cubicBezTo>
                  <a:cubicBezTo>
                    <a:pt x="134" y="5"/>
                    <a:pt x="117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4535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52"/>
          <p:cNvSpPr/>
          <p:nvPr/>
        </p:nvSpPr>
        <p:spPr>
          <a:xfrm>
            <a:off x="542325" y="1026775"/>
            <a:ext cx="3771881" cy="3268387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7" name="Google Shape;1077;p52"/>
          <p:cNvSpPr/>
          <p:nvPr/>
        </p:nvSpPr>
        <p:spPr>
          <a:xfrm>
            <a:off x="1826513" y="1203261"/>
            <a:ext cx="1203496" cy="1201231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78" name="Google Shape;1078;p52"/>
          <p:cNvGrpSpPr/>
          <p:nvPr/>
        </p:nvGrpSpPr>
        <p:grpSpPr>
          <a:xfrm rot="6313601">
            <a:off x="6763483" y="-514485"/>
            <a:ext cx="2299117" cy="2918256"/>
            <a:chOff x="1154976" y="632775"/>
            <a:chExt cx="2502430" cy="3877954"/>
          </a:xfrm>
        </p:grpSpPr>
        <p:sp>
          <p:nvSpPr>
            <p:cNvPr id="1079" name="Google Shape;1079;p52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52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81" name="Google Shape;1081;p52"/>
          <p:cNvSpPr txBox="1">
            <a:spLocks noGrp="1"/>
          </p:cNvSpPr>
          <p:nvPr>
            <p:ph type="title"/>
          </p:nvPr>
        </p:nvSpPr>
        <p:spPr>
          <a:xfrm>
            <a:off x="804811" y="2732495"/>
            <a:ext cx="32469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Let's talk!</a:t>
            </a:r>
            <a:endParaRPr dirty="0"/>
          </a:p>
        </p:txBody>
      </p:sp>
      <p:sp>
        <p:nvSpPr>
          <p:cNvPr id="1082" name="Google Shape;1082;p52"/>
          <p:cNvSpPr txBox="1">
            <a:spLocks noGrp="1"/>
          </p:cNvSpPr>
          <p:nvPr>
            <p:ph type="title" idx="2"/>
          </p:nvPr>
        </p:nvSpPr>
        <p:spPr>
          <a:xfrm>
            <a:off x="1777638" y="1382976"/>
            <a:ext cx="130124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1087" name="Google Shape;1087;p52"/>
          <p:cNvGrpSpPr/>
          <p:nvPr/>
        </p:nvGrpSpPr>
        <p:grpSpPr>
          <a:xfrm rot="340455">
            <a:off x="4138449" y="647035"/>
            <a:ext cx="731263" cy="595211"/>
            <a:chOff x="6619350" y="3916825"/>
            <a:chExt cx="790183" cy="643169"/>
          </a:xfrm>
        </p:grpSpPr>
        <p:sp>
          <p:nvSpPr>
            <p:cNvPr id="1088" name="Google Shape;1088;p52"/>
            <p:cNvSpPr/>
            <p:nvPr/>
          </p:nvSpPr>
          <p:spPr>
            <a:xfrm>
              <a:off x="6619350" y="3916825"/>
              <a:ext cx="790183" cy="643169"/>
            </a:xfrm>
            <a:custGeom>
              <a:avLst/>
              <a:gdLst/>
              <a:ahLst/>
              <a:cxnLst/>
              <a:rect l="l" t="t" r="r" b="b"/>
              <a:pathLst>
                <a:path w="12730" h="10362" extrusionOk="0">
                  <a:moveTo>
                    <a:pt x="7653" y="0"/>
                  </a:moveTo>
                  <a:cubicBezTo>
                    <a:pt x="7120" y="0"/>
                    <a:pt x="6562" y="154"/>
                    <a:pt x="6083" y="450"/>
                  </a:cubicBezTo>
                  <a:cubicBezTo>
                    <a:pt x="5092" y="1048"/>
                    <a:pt x="4768" y="1851"/>
                    <a:pt x="4870" y="2672"/>
                  </a:cubicBezTo>
                  <a:cubicBezTo>
                    <a:pt x="4112" y="2412"/>
                    <a:pt x="3316" y="2207"/>
                    <a:pt x="2577" y="2207"/>
                  </a:cubicBezTo>
                  <a:cubicBezTo>
                    <a:pt x="1999" y="2207"/>
                    <a:pt x="1456" y="2332"/>
                    <a:pt x="991" y="2654"/>
                  </a:cubicBezTo>
                  <a:cubicBezTo>
                    <a:pt x="359" y="3064"/>
                    <a:pt x="0" y="3782"/>
                    <a:pt x="52" y="4551"/>
                  </a:cubicBezTo>
                  <a:cubicBezTo>
                    <a:pt x="154" y="5422"/>
                    <a:pt x="855" y="5901"/>
                    <a:pt x="1624" y="6191"/>
                  </a:cubicBezTo>
                  <a:cubicBezTo>
                    <a:pt x="1897" y="6311"/>
                    <a:pt x="2290" y="6465"/>
                    <a:pt x="2717" y="6584"/>
                  </a:cubicBezTo>
                  <a:cubicBezTo>
                    <a:pt x="2307" y="7080"/>
                    <a:pt x="2017" y="7644"/>
                    <a:pt x="2051" y="8190"/>
                  </a:cubicBezTo>
                  <a:cubicBezTo>
                    <a:pt x="2034" y="8327"/>
                    <a:pt x="2068" y="8464"/>
                    <a:pt x="2136" y="8583"/>
                  </a:cubicBezTo>
                  <a:cubicBezTo>
                    <a:pt x="2222" y="8788"/>
                    <a:pt x="2358" y="8976"/>
                    <a:pt x="2529" y="9130"/>
                  </a:cubicBezTo>
                  <a:cubicBezTo>
                    <a:pt x="2909" y="9478"/>
                    <a:pt x="3337" y="9624"/>
                    <a:pt x="3771" y="9624"/>
                  </a:cubicBezTo>
                  <a:cubicBezTo>
                    <a:pt x="4491" y="9624"/>
                    <a:pt x="5228" y="9223"/>
                    <a:pt x="5793" y="8669"/>
                  </a:cubicBezTo>
                  <a:cubicBezTo>
                    <a:pt x="6006" y="9583"/>
                    <a:pt x="6627" y="10362"/>
                    <a:pt x="7632" y="10362"/>
                  </a:cubicBezTo>
                  <a:cubicBezTo>
                    <a:pt x="7754" y="10362"/>
                    <a:pt x="7881" y="10350"/>
                    <a:pt x="8014" y="10326"/>
                  </a:cubicBezTo>
                  <a:cubicBezTo>
                    <a:pt x="9466" y="10053"/>
                    <a:pt x="9637" y="8669"/>
                    <a:pt x="9347" y="7456"/>
                  </a:cubicBezTo>
                  <a:lnTo>
                    <a:pt x="9347" y="7456"/>
                  </a:lnTo>
                  <a:cubicBezTo>
                    <a:pt x="9449" y="7490"/>
                    <a:pt x="9535" y="7524"/>
                    <a:pt x="9637" y="7541"/>
                  </a:cubicBezTo>
                  <a:cubicBezTo>
                    <a:pt x="9774" y="7575"/>
                    <a:pt x="9911" y="7609"/>
                    <a:pt x="10047" y="7626"/>
                  </a:cubicBezTo>
                  <a:cubicBezTo>
                    <a:pt x="10186" y="7643"/>
                    <a:pt x="10325" y="7651"/>
                    <a:pt x="10462" y="7651"/>
                  </a:cubicBezTo>
                  <a:cubicBezTo>
                    <a:pt x="11474" y="7651"/>
                    <a:pt x="12402" y="7188"/>
                    <a:pt x="12627" y="5969"/>
                  </a:cubicBezTo>
                  <a:cubicBezTo>
                    <a:pt x="12730" y="5252"/>
                    <a:pt x="12439" y="4534"/>
                    <a:pt x="11875" y="4090"/>
                  </a:cubicBezTo>
                  <a:cubicBezTo>
                    <a:pt x="11398" y="3725"/>
                    <a:pt x="10817" y="3533"/>
                    <a:pt x="10227" y="3533"/>
                  </a:cubicBezTo>
                  <a:cubicBezTo>
                    <a:pt x="10099" y="3533"/>
                    <a:pt x="9970" y="3542"/>
                    <a:pt x="9842" y="3560"/>
                  </a:cubicBezTo>
                  <a:lnTo>
                    <a:pt x="9688" y="3457"/>
                  </a:lnTo>
                  <a:cubicBezTo>
                    <a:pt x="9757" y="3099"/>
                    <a:pt x="9757" y="2706"/>
                    <a:pt x="9705" y="2330"/>
                  </a:cubicBezTo>
                  <a:cubicBezTo>
                    <a:pt x="9723" y="2193"/>
                    <a:pt x="9723" y="2073"/>
                    <a:pt x="9723" y="1937"/>
                  </a:cubicBezTo>
                  <a:cubicBezTo>
                    <a:pt x="9688" y="615"/>
                    <a:pt x="8720" y="0"/>
                    <a:pt x="7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52"/>
            <p:cNvSpPr/>
            <p:nvPr/>
          </p:nvSpPr>
          <p:spPr>
            <a:xfrm>
              <a:off x="6662862" y="3942088"/>
              <a:ext cx="706261" cy="560492"/>
            </a:xfrm>
            <a:custGeom>
              <a:avLst/>
              <a:gdLst/>
              <a:ahLst/>
              <a:cxnLst/>
              <a:rect l="l" t="t" r="r" b="b"/>
              <a:pathLst>
                <a:path w="11378" h="9030" extrusionOk="0">
                  <a:moveTo>
                    <a:pt x="6564" y="370"/>
                  </a:moveTo>
                  <a:cubicBezTo>
                    <a:pt x="6723" y="370"/>
                    <a:pt x="6893" y="396"/>
                    <a:pt x="7074" y="453"/>
                  </a:cubicBezTo>
                  <a:cubicBezTo>
                    <a:pt x="8424" y="846"/>
                    <a:pt x="8475" y="2367"/>
                    <a:pt x="7945" y="3409"/>
                  </a:cubicBezTo>
                  <a:lnTo>
                    <a:pt x="7894" y="3426"/>
                  </a:lnTo>
                  <a:cubicBezTo>
                    <a:pt x="7791" y="3461"/>
                    <a:pt x="7757" y="3580"/>
                    <a:pt x="7808" y="3648"/>
                  </a:cubicBezTo>
                  <a:cubicBezTo>
                    <a:pt x="7796" y="3722"/>
                    <a:pt x="7855" y="3779"/>
                    <a:pt x="7914" y="3779"/>
                  </a:cubicBezTo>
                  <a:cubicBezTo>
                    <a:pt x="7937" y="3779"/>
                    <a:pt x="7960" y="3770"/>
                    <a:pt x="7979" y="3751"/>
                  </a:cubicBezTo>
                  <a:lnTo>
                    <a:pt x="7996" y="3734"/>
                  </a:lnTo>
                  <a:cubicBezTo>
                    <a:pt x="8338" y="3657"/>
                    <a:pt x="8760" y="3589"/>
                    <a:pt x="9174" y="3589"/>
                  </a:cubicBezTo>
                  <a:cubicBezTo>
                    <a:pt x="9960" y="3589"/>
                    <a:pt x="10721" y="3836"/>
                    <a:pt x="10867" y="4742"/>
                  </a:cubicBezTo>
                  <a:cubicBezTo>
                    <a:pt x="10986" y="5425"/>
                    <a:pt x="10491" y="6006"/>
                    <a:pt x="9859" y="6194"/>
                  </a:cubicBezTo>
                  <a:cubicBezTo>
                    <a:pt x="9687" y="6253"/>
                    <a:pt x="9516" y="6279"/>
                    <a:pt x="9348" y="6279"/>
                  </a:cubicBezTo>
                  <a:cubicBezTo>
                    <a:pt x="8980" y="6279"/>
                    <a:pt x="8621" y="6159"/>
                    <a:pt x="8270" y="6006"/>
                  </a:cubicBezTo>
                  <a:cubicBezTo>
                    <a:pt x="8236" y="5921"/>
                    <a:pt x="8184" y="5836"/>
                    <a:pt x="8116" y="5767"/>
                  </a:cubicBezTo>
                  <a:cubicBezTo>
                    <a:pt x="8085" y="5727"/>
                    <a:pt x="8045" y="5710"/>
                    <a:pt x="8005" y="5710"/>
                  </a:cubicBezTo>
                  <a:cubicBezTo>
                    <a:pt x="7894" y="5710"/>
                    <a:pt x="7784" y="5842"/>
                    <a:pt x="7860" y="5955"/>
                  </a:cubicBezTo>
                  <a:cubicBezTo>
                    <a:pt x="8321" y="6673"/>
                    <a:pt x="8782" y="8398"/>
                    <a:pt x="7535" y="8638"/>
                  </a:cubicBezTo>
                  <a:cubicBezTo>
                    <a:pt x="7444" y="8654"/>
                    <a:pt x="7356" y="8661"/>
                    <a:pt x="7270" y="8661"/>
                  </a:cubicBezTo>
                  <a:cubicBezTo>
                    <a:pt x="6266" y="8661"/>
                    <a:pt x="5669" y="7600"/>
                    <a:pt x="5826" y="6656"/>
                  </a:cubicBezTo>
                  <a:lnTo>
                    <a:pt x="5826" y="6639"/>
                  </a:lnTo>
                  <a:cubicBezTo>
                    <a:pt x="5826" y="6604"/>
                    <a:pt x="5844" y="6587"/>
                    <a:pt x="5844" y="6553"/>
                  </a:cubicBezTo>
                  <a:cubicBezTo>
                    <a:pt x="5857" y="6500"/>
                    <a:pt x="5818" y="6457"/>
                    <a:pt x="5776" y="6457"/>
                  </a:cubicBezTo>
                  <a:cubicBezTo>
                    <a:pt x="5764" y="6457"/>
                    <a:pt x="5752" y="6460"/>
                    <a:pt x="5741" y="6468"/>
                  </a:cubicBezTo>
                  <a:cubicBezTo>
                    <a:pt x="5723" y="6456"/>
                    <a:pt x="5703" y="6450"/>
                    <a:pt x="5682" y="6450"/>
                  </a:cubicBezTo>
                  <a:cubicBezTo>
                    <a:pt x="5646" y="6450"/>
                    <a:pt x="5609" y="6469"/>
                    <a:pt x="5587" y="6502"/>
                  </a:cubicBezTo>
                  <a:cubicBezTo>
                    <a:pt x="4955" y="7219"/>
                    <a:pt x="4306" y="8347"/>
                    <a:pt x="3332" y="8621"/>
                  </a:cubicBezTo>
                  <a:cubicBezTo>
                    <a:pt x="3182" y="8660"/>
                    <a:pt x="3049" y="8679"/>
                    <a:pt x="2932" y="8679"/>
                  </a:cubicBezTo>
                  <a:cubicBezTo>
                    <a:pt x="1999" y="8679"/>
                    <a:pt x="2086" y="7506"/>
                    <a:pt x="2512" y="6792"/>
                  </a:cubicBezTo>
                  <a:cubicBezTo>
                    <a:pt x="2751" y="6416"/>
                    <a:pt x="3058" y="6075"/>
                    <a:pt x="3400" y="5784"/>
                  </a:cubicBezTo>
                  <a:cubicBezTo>
                    <a:pt x="3486" y="5801"/>
                    <a:pt x="3588" y="5801"/>
                    <a:pt x="3674" y="5818"/>
                  </a:cubicBezTo>
                  <a:cubicBezTo>
                    <a:pt x="3862" y="5818"/>
                    <a:pt x="3862" y="5545"/>
                    <a:pt x="3674" y="5511"/>
                  </a:cubicBezTo>
                  <a:cubicBezTo>
                    <a:pt x="3041" y="5443"/>
                    <a:pt x="2307" y="5408"/>
                    <a:pt x="1726" y="5084"/>
                  </a:cubicBezTo>
                  <a:cubicBezTo>
                    <a:pt x="940" y="4657"/>
                    <a:pt x="410" y="3648"/>
                    <a:pt x="1111" y="2897"/>
                  </a:cubicBezTo>
                  <a:cubicBezTo>
                    <a:pt x="1489" y="2498"/>
                    <a:pt x="1933" y="2356"/>
                    <a:pt x="2398" y="2356"/>
                  </a:cubicBezTo>
                  <a:cubicBezTo>
                    <a:pt x="3090" y="2356"/>
                    <a:pt x="3826" y="2669"/>
                    <a:pt x="4460" y="2914"/>
                  </a:cubicBezTo>
                  <a:lnTo>
                    <a:pt x="4460" y="3016"/>
                  </a:lnTo>
                  <a:cubicBezTo>
                    <a:pt x="4468" y="3119"/>
                    <a:pt x="4554" y="3170"/>
                    <a:pt x="4637" y="3170"/>
                  </a:cubicBezTo>
                  <a:cubicBezTo>
                    <a:pt x="4720" y="3170"/>
                    <a:pt x="4801" y="3119"/>
                    <a:pt x="4801" y="3016"/>
                  </a:cubicBezTo>
                  <a:cubicBezTo>
                    <a:pt x="4756" y="1927"/>
                    <a:pt x="5340" y="370"/>
                    <a:pt x="6564" y="370"/>
                  </a:cubicBezTo>
                  <a:close/>
                  <a:moveTo>
                    <a:pt x="6583" y="1"/>
                  </a:moveTo>
                  <a:cubicBezTo>
                    <a:pt x="5305" y="1"/>
                    <a:pt x="4521" y="1447"/>
                    <a:pt x="4477" y="2692"/>
                  </a:cubicBezTo>
                  <a:cubicBezTo>
                    <a:pt x="3869" y="2367"/>
                    <a:pt x="3050" y="2091"/>
                    <a:pt x="2305" y="2091"/>
                  </a:cubicBezTo>
                  <a:cubicBezTo>
                    <a:pt x="1521" y="2091"/>
                    <a:pt x="819" y="2397"/>
                    <a:pt x="530" y="3273"/>
                  </a:cubicBezTo>
                  <a:cubicBezTo>
                    <a:pt x="0" y="4879"/>
                    <a:pt x="1794" y="5579"/>
                    <a:pt x="3127" y="5767"/>
                  </a:cubicBezTo>
                  <a:cubicBezTo>
                    <a:pt x="2255" y="6468"/>
                    <a:pt x="1128" y="8040"/>
                    <a:pt x="2238" y="8791"/>
                  </a:cubicBezTo>
                  <a:cubicBezTo>
                    <a:pt x="2489" y="8958"/>
                    <a:pt x="2739" y="9030"/>
                    <a:pt x="2987" y="9030"/>
                  </a:cubicBezTo>
                  <a:cubicBezTo>
                    <a:pt x="4007" y="9030"/>
                    <a:pt x="4968" y="7812"/>
                    <a:pt x="5587" y="7014"/>
                  </a:cubicBezTo>
                  <a:lnTo>
                    <a:pt x="5587" y="7014"/>
                  </a:lnTo>
                  <a:cubicBezTo>
                    <a:pt x="5475" y="8086"/>
                    <a:pt x="6336" y="8992"/>
                    <a:pt x="7385" y="8992"/>
                  </a:cubicBezTo>
                  <a:cubicBezTo>
                    <a:pt x="7457" y="8992"/>
                    <a:pt x="7530" y="8988"/>
                    <a:pt x="7603" y="8979"/>
                  </a:cubicBezTo>
                  <a:cubicBezTo>
                    <a:pt x="8817" y="8791"/>
                    <a:pt x="8851" y="7322"/>
                    <a:pt x="8441" y="6331"/>
                  </a:cubicBezTo>
                  <a:lnTo>
                    <a:pt x="8441" y="6331"/>
                  </a:lnTo>
                  <a:cubicBezTo>
                    <a:pt x="8736" y="6476"/>
                    <a:pt x="9068" y="6548"/>
                    <a:pt x="9397" y="6548"/>
                  </a:cubicBezTo>
                  <a:cubicBezTo>
                    <a:pt x="10265" y="6548"/>
                    <a:pt x="11114" y="6046"/>
                    <a:pt x="11226" y="5067"/>
                  </a:cubicBezTo>
                  <a:cubicBezTo>
                    <a:pt x="11377" y="3743"/>
                    <a:pt x="10182" y="3243"/>
                    <a:pt x="9042" y="3243"/>
                  </a:cubicBezTo>
                  <a:cubicBezTo>
                    <a:pt x="8769" y="3243"/>
                    <a:pt x="8500" y="3271"/>
                    <a:pt x="8253" y="3324"/>
                  </a:cubicBezTo>
                  <a:cubicBezTo>
                    <a:pt x="8851" y="2179"/>
                    <a:pt x="8629" y="624"/>
                    <a:pt x="7262" y="129"/>
                  </a:cubicBezTo>
                  <a:cubicBezTo>
                    <a:pt x="7023" y="41"/>
                    <a:pt x="6796" y="1"/>
                    <a:pt x="6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93" name="Google Shape;1093;p52"/>
          <p:cNvSpPr/>
          <p:nvPr/>
        </p:nvSpPr>
        <p:spPr>
          <a:xfrm rot="-3556373">
            <a:off x="-122035" y="2860066"/>
            <a:ext cx="1109620" cy="2575929"/>
          </a:xfrm>
          <a:custGeom>
            <a:avLst/>
            <a:gdLst/>
            <a:ahLst/>
            <a:cxnLst/>
            <a:rect l="l" t="t" r="r" b="b"/>
            <a:pathLst>
              <a:path w="20675" h="47996" extrusionOk="0">
                <a:moveTo>
                  <a:pt x="0" y="0"/>
                </a:moveTo>
                <a:lnTo>
                  <a:pt x="0" y="46372"/>
                </a:lnTo>
                <a:lnTo>
                  <a:pt x="137" y="46372"/>
                </a:lnTo>
                <a:cubicBezTo>
                  <a:pt x="188" y="46355"/>
                  <a:pt x="256" y="46355"/>
                  <a:pt x="325" y="46355"/>
                </a:cubicBezTo>
                <a:cubicBezTo>
                  <a:pt x="444" y="46355"/>
                  <a:pt x="581" y="46321"/>
                  <a:pt x="701" y="46253"/>
                </a:cubicBezTo>
                <a:cubicBezTo>
                  <a:pt x="735" y="46236"/>
                  <a:pt x="752" y="46218"/>
                  <a:pt x="786" y="46201"/>
                </a:cubicBezTo>
                <a:lnTo>
                  <a:pt x="888" y="46201"/>
                </a:lnTo>
                <a:cubicBezTo>
                  <a:pt x="1059" y="46201"/>
                  <a:pt x="1230" y="46167"/>
                  <a:pt x="1384" y="46099"/>
                </a:cubicBezTo>
                <a:lnTo>
                  <a:pt x="1555" y="46150"/>
                </a:lnTo>
                <a:cubicBezTo>
                  <a:pt x="1640" y="46321"/>
                  <a:pt x="1777" y="46458"/>
                  <a:pt x="1965" y="46509"/>
                </a:cubicBezTo>
                <a:cubicBezTo>
                  <a:pt x="2027" y="46534"/>
                  <a:pt x="2099" y="46550"/>
                  <a:pt x="2173" y="46550"/>
                </a:cubicBezTo>
                <a:cubicBezTo>
                  <a:pt x="2200" y="46550"/>
                  <a:pt x="2228" y="46548"/>
                  <a:pt x="2255" y="46543"/>
                </a:cubicBezTo>
                <a:cubicBezTo>
                  <a:pt x="2341" y="46543"/>
                  <a:pt x="2426" y="46526"/>
                  <a:pt x="2512" y="46492"/>
                </a:cubicBezTo>
                <a:lnTo>
                  <a:pt x="2529" y="46492"/>
                </a:lnTo>
                <a:lnTo>
                  <a:pt x="2580" y="46475"/>
                </a:lnTo>
                <a:lnTo>
                  <a:pt x="2717" y="46475"/>
                </a:lnTo>
                <a:cubicBezTo>
                  <a:pt x="2785" y="46458"/>
                  <a:pt x="2870" y="46441"/>
                  <a:pt x="2939" y="46406"/>
                </a:cubicBezTo>
                <a:cubicBezTo>
                  <a:pt x="3041" y="46560"/>
                  <a:pt x="3212" y="46646"/>
                  <a:pt x="3383" y="46663"/>
                </a:cubicBezTo>
                <a:cubicBezTo>
                  <a:pt x="3503" y="46663"/>
                  <a:pt x="3622" y="46680"/>
                  <a:pt x="3759" y="46697"/>
                </a:cubicBezTo>
                <a:lnTo>
                  <a:pt x="3930" y="46697"/>
                </a:lnTo>
                <a:cubicBezTo>
                  <a:pt x="4049" y="46680"/>
                  <a:pt x="4152" y="46646"/>
                  <a:pt x="4272" y="46594"/>
                </a:cubicBezTo>
                <a:lnTo>
                  <a:pt x="4306" y="46594"/>
                </a:lnTo>
                <a:cubicBezTo>
                  <a:pt x="4357" y="46594"/>
                  <a:pt x="4408" y="46577"/>
                  <a:pt x="4477" y="46577"/>
                </a:cubicBezTo>
                <a:cubicBezTo>
                  <a:pt x="4579" y="46646"/>
                  <a:pt x="4699" y="46697"/>
                  <a:pt x="4835" y="46731"/>
                </a:cubicBezTo>
                <a:cubicBezTo>
                  <a:pt x="4887" y="46748"/>
                  <a:pt x="4921" y="46748"/>
                  <a:pt x="4972" y="46748"/>
                </a:cubicBezTo>
                <a:cubicBezTo>
                  <a:pt x="5075" y="46787"/>
                  <a:pt x="5177" y="46806"/>
                  <a:pt x="5287" y="46806"/>
                </a:cubicBezTo>
                <a:cubicBezTo>
                  <a:pt x="5323" y="46806"/>
                  <a:pt x="5361" y="46804"/>
                  <a:pt x="5399" y="46799"/>
                </a:cubicBezTo>
                <a:cubicBezTo>
                  <a:pt x="5502" y="46799"/>
                  <a:pt x="5604" y="46765"/>
                  <a:pt x="5707" y="46731"/>
                </a:cubicBezTo>
                <a:cubicBezTo>
                  <a:pt x="5775" y="46714"/>
                  <a:pt x="5826" y="46697"/>
                  <a:pt x="5878" y="46680"/>
                </a:cubicBezTo>
                <a:lnTo>
                  <a:pt x="6031" y="46680"/>
                </a:lnTo>
                <a:cubicBezTo>
                  <a:pt x="6134" y="46680"/>
                  <a:pt x="6219" y="46663"/>
                  <a:pt x="6322" y="46629"/>
                </a:cubicBezTo>
                <a:cubicBezTo>
                  <a:pt x="6459" y="46629"/>
                  <a:pt x="6595" y="46594"/>
                  <a:pt x="6715" y="46526"/>
                </a:cubicBezTo>
                <a:cubicBezTo>
                  <a:pt x="6783" y="46543"/>
                  <a:pt x="6869" y="46543"/>
                  <a:pt x="6937" y="46543"/>
                </a:cubicBezTo>
                <a:lnTo>
                  <a:pt x="7074" y="46543"/>
                </a:lnTo>
                <a:lnTo>
                  <a:pt x="7159" y="46594"/>
                </a:lnTo>
                <a:cubicBezTo>
                  <a:pt x="7398" y="46697"/>
                  <a:pt x="7655" y="46765"/>
                  <a:pt x="7911" y="46782"/>
                </a:cubicBezTo>
                <a:lnTo>
                  <a:pt x="8048" y="46799"/>
                </a:lnTo>
                <a:cubicBezTo>
                  <a:pt x="8065" y="46834"/>
                  <a:pt x="8082" y="46851"/>
                  <a:pt x="8116" y="46868"/>
                </a:cubicBezTo>
                <a:cubicBezTo>
                  <a:pt x="8236" y="46987"/>
                  <a:pt x="8389" y="47039"/>
                  <a:pt x="8543" y="47056"/>
                </a:cubicBezTo>
                <a:cubicBezTo>
                  <a:pt x="8731" y="47073"/>
                  <a:pt x="8902" y="47141"/>
                  <a:pt x="9056" y="47261"/>
                </a:cubicBezTo>
                <a:cubicBezTo>
                  <a:pt x="9175" y="47363"/>
                  <a:pt x="9312" y="47414"/>
                  <a:pt x="9483" y="47432"/>
                </a:cubicBezTo>
                <a:lnTo>
                  <a:pt x="9688" y="47432"/>
                </a:lnTo>
                <a:cubicBezTo>
                  <a:pt x="9704" y="47433"/>
                  <a:pt x="9720" y="47434"/>
                  <a:pt x="9736" y="47434"/>
                </a:cubicBezTo>
                <a:cubicBezTo>
                  <a:pt x="9910" y="47434"/>
                  <a:pt x="10093" y="47352"/>
                  <a:pt x="10218" y="47227"/>
                </a:cubicBezTo>
                <a:cubicBezTo>
                  <a:pt x="10252" y="47209"/>
                  <a:pt x="10286" y="47192"/>
                  <a:pt x="10320" y="47175"/>
                </a:cubicBezTo>
                <a:cubicBezTo>
                  <a:pt x="10337" y="47158"/>
                  <a:pt x="10371" y="47141"/>
                  <a:pt x="10388" y="47141"/>
                </a:cubicBezTo>
                <a:cubicBezTo>
                  <a:pt x="10423" y="47124"/>
                  <a:pt x="10440" y="47124"/>
                  <a:pt x="10457" y="47107"/>
                </a:cubicBezTo>
                <a:lnTo>
                  <a:pt x="10559" y="47107"/>
                </a:lnTo>
                <a:cubicBezTo>
                  <a:pt x="10616" y="47101"/>
                  <a:pt x="10672" y="47097"/>
                  <a:pt x="10728" y="47097"/>
                </a:cubicBezTo>
                <a:cubicBezTo>
                  <a:pt x="10826" y="47097"/>
                  <a:pt x="10923" y="47109"/>
                  <a:pt x="11021" y="47141"/>
                </a:cubicBezTo>
                <a:cubicBezTo>
                  <a:pt x="11055" y="47141"/>
                  <a:pt x="11089" y="47158"/>
                  <a:pt x="11123" y="47158"/>
                </a:cubicBezTo>
                <a:cubicBezTo>
                  <a:pt x="11157" y="47175"/>
                  <a:pt x="11174" y="47192"/>
                  <a:pt x="11209" y="47209"/>
                </a:cubicBezTo>
                <a:cubicBezTo>
                  <a:pt x="11243" y="47227"/>
                  <a:pt x="11277" y="47244"/>
                  <a:pt x="11294" y="47261"/>
                </a:cubicBezTo>
                <a:cubicBezTo>
                  <a:pt x="11397" y="47329"/>
                  <a:pt x="11516" y="47380"/>
                  <a:pt x="11636" y="47397"/>
                </a:cubicBezTo>
                <a:cubicBezTo>
                  <a:pt x="11755" y="47534"/>
                  <a:pt x="11909" y="47620"/>
                  <a:pt x="12097" y="47654"/>
                </a:cubicBezTo>
                <a:lnTo>
                  <a:pt x="12114" y="47654"/>
                </a:lnTo>
                <a:cubicBezTo>
                  <a:pt x="12217" y="47773"/>
                  <a:pt x="12370" y="47825"/>
                  <a:pt x="12541" y="47842"/>
                </a:cubicBezTo>
                <a:cubicBezTo>
                  <a:pt x="12593" y="47842"/>
                  <a:pt x="12644" y="47842"/>
                  <a:pt x="12695" y="47825"/>
                </a:cubicBezTo>
                <a:cubicBezTo>
                  <a:pt x="12798" y="47807"/>
                  <a:pt x="12900" y="47773"/>
                  <a:pt x="12986" y="47739"/>
                </a:cubicBezTo>
                <a:cubicBezTo>
                  <a:pt x="13054" y="47705"/>
                  <a:pt x="13105" y="47671"/>
                  <a:pt x="13156" y="47637"/>
                </a:cubicBezTo>
                <a:cubicBezTo>
                  <a:pt x="13225" y="47654"/>
                  <a:pt x="13293" y="47654"/>
                  <a:pt x="13361" y="47654"/>
                </a:cubicBezTo>
                <a:lnTo>
                  <a:pt x="13464" y="47654"/>
                </a:lnTo>
                <a:cubicBezTo>
                  <a:pt x="13515" y="47671"/>
                  <a:pt x="13584" y="47688"/>
                  <a:pt x="13635" y="47688"/>
                </a:cubicBezTo>
                <a:lnTo>
                  <a:pt x="13754" y="47688"/>
                </a:lnTo>
                <a:cubicBezTo>
                  <a:pt x="13806" y="47671"/>
                  <a:pt x="13874" y="47671"/>
                  <a:pt x="13942" y="47671"/>
                </a:cubicBezTo>
                <a:lnTo>
                  <a:pt x="14045" y="47671"/>
                </a:lnTo>
                <a:cubicBezTo>
                  <a:pt x="14079" y="47671"/>
                  <a:pt x="14096" y="47688"/>
                  <a:pt x="14130" y="47688"/>
                </a:cubicBezTo>
                <a:cubicBezTo>
                  <a:pt x="14267" y="47705"/>
                  <a:pt x="14370" y="47756"/>
                  <a:pt x="14472" y="47842"/>
                </a:cubicBezTo>
                <a:cubicBezTo>
                  <a:pt x="14592" y="47927"/>
                  <a:pt x="14728" y="47978"/>
                  <a:pt x="14882" y="47978"/>
                </a:cubicBezTo>
                <a:lnTo>
                  <a:pt x="14950" y="47978"/>
                </a:lnTo>
                <a:cubicBezTo>
                  <a:pt x="15002" y="47995"/>
                  <a:pt x="15053" y="47995"/>
                  <a:pt x="15104" y="47995"/>
                </a:cubicBezTo>
                <a:cubicBezTo>
                  <a:pt x="15190" y="47995"/>
                  <a:pt x="15275" y="47978"/>
                  <a:pt x="15361" y="47944"/>
                </a:cubicBezTo>
                <a:cubicBezTo>
                  <a:pt x="15429" y="47944"/>
                  <a:pt x="15480" y="47961"/>
                  <a:pt x="15531" y="47978"/>
                </a:cubicBezTo>
                <a:cubicBezTo>
                  <a:pt x="15583" y="47978"/>
                  <a:pt x="15634" y="47995"/>
                  <a:pt x="15685" y="47995"/>
                </a:cubicBezTo>
                <a:cubicBezTo>
                  <a:pt x="15788" y="47995"/>
                  <a:pt x="15907" y="47961"/>
                  <a:pt x="16010" y="47910"/>
                </a:cubicBezTo>
                <a:cubicBezTo>
                  <a:pt x="16078" y="47859"/>
                  <a:pt x="16146" y="47842"/>
                  <a:pt x="16232" y="47842"/>
                </a:cubicBezTo>
                <a:lnTo>
                  <a:pt x="16283" y="47842"/>
                </a:lnTo>
                <a:cubicBezTo>
                  <a:pt x="16437" y="47842"/>
                  <a:pt x="16608" y="47773"/>
                  <a:pt x="16727" y="47654"/>
                </a:cubicBezTo>
                <a:lnTo>
                  <a:pt x="16779" y="47602"/>
                </a:lnTo>
                <a:lnTo>
                  <a:pt x="16813" y="47568"/>
                </a:lnTo>
                <a:cubicBezTo>
                  <a:pt x="16813" y="47568"/>
                  <a:pt x="16830" y="47568"/>
                  <a:pt x="16830" y="47551"/>
                </a:cubicBezTo>
                <a:lnTo>
                  <a:pt x="16847" y="47534"/>
                </a:lnTo>
                <a:lnTo>
                  <a:pt x="16864" y="47534"/>
                </a:lnTo>
                <a:lnTo>
                  <a:pt x="16898" y="47517"/>
                </a:lnTo>
                <a:cubicBezTo>
                  <a:pt x="16984" y="47483"/>
                  <a:pt x="17052" y="47432"/>
                  <a:pt x="17120" y="47363"/>
                </a:cubicBezTo>
                <a:cubicBezTo>
                  <a:pt x="17257" y="47329"/>
                  <a:pt x="17394" y="47244"/>
                  <a:pt x="17479" y="47124"/>
                </a:cubicBezTo>
                <a:cubicBezTo>
                  <a:pt x="17496" y="47107"/>
                  <a:pt x="17496" y="47090"/>
                  <a:pt x="17513" y="47073"/>
                </a:cubicBezTo>
                <a:cubicBezTo>
                  <a:pt x="17650" y="47056"/>
                  <a:pt x="17770" y="47004"/>
                  <a:pt x="17872" y="46919"/>
                </a:cubicBezTo>
                <a:cubicBezTo>
                  <a:pt x="17889" y="46902"/>
                  <a:pt x="17923" y="46868"/>
                  <a:pt x="17941" y="46851"/>
                </a:cubicBezTo>
                <a:cubicBezTo>
                  <a:pt x="18111" y="46731"/>
                  <a:pt x="18214" y="46543"/>
                  <a:pt x="18197" y="46338"/>
                </a:cubicBezTo>
                <a:lnTo>
                  <a:pt x="18197" y="46287"/>
                </a:lnTo>
                <a:cubicBezTo>
                  <a:pt x="18197" y="46287"/>
                  <a:pt x="18197" y="46270"/>
                  <a:pt x="18197" y="46253"/>
                </a:cubicBezTo>
                <a:cubicBezTo>
                  <a:pt x="18214" y="46048"/>
                  <a:pt x="18128" y="45825"/>
                  <a:pt x="17958" y="45672"/>
                </a:cubicBezTo>
                <a:cubicBezTo>
                  <a:pt x="17941" y="45638"/>
                  <a:pt x="17923" y="45603"/>
                  <a:pt x="17906" y="45569"/>
                </a:cubicBezTo>
                <a:cubicBezTo>
                  <a:pt x="17889" y="45552"/>
                  <a:pt x="17872" y="45535"/>
                  <a:pt x="17872" y="45518"/>
                </a:cubicBezTo>
                <a:lnTo>
                  <a:pt x="17838" y="45450"/>
                </a:lnTo>
                <a:lnTo>
                  <a:pt x="17838" y="45381"/>
                </a:lnTo>
                <a:cubicBezTo>
                  <a:pt x="17821" y="45262"/>
                  <a:pt x="17838" y="45125"/>
                  <a:pt x="17889" y="45005"/>
                </a:cubicBezTo>
                <a:cubicBezTo>
                  <a:pt x="17889" y="44988"/>
                  <a:pt x="17906" y="44954"/>
                  <a:pt x="17906" y="44920"/>
                </a:cubicBezTo>
                <a:cubicBezTo>
                  <a:pt x="17923" y="44903"/>
                  <a:pt x="17941" y="44886"/>
                  <a:pt x="17958" y="44869"/>
                </a:cubicBezTo>
                <a:cubicBezTo>
                  <a:pt x="17975" y="44834"/>
                  <a:pt x="17992" y="44817"/>
                  <a:pt x="18009" y="44783"/>
                </a:cubicBezTo>
                <a:cubicBezTo>
                  <a:pt x="18094" y="44698"/>
                  <a:pt x="18146" y="44595"/>
                  <a:pt x="18163" y="44493"/>
                </a:cubicBezTo>
                <a:cubicBezTo>
                  <a:pt x="18299" y="44390"/>
                  <a:pt x="18402" y="44254"/>
                  <a:pt x="18436" y="44100"/>
                </a:cubicBezTo>
                <a:lnTo>
                  <a:pt x="18453" y="44083"/>
                </a:lnTo>
                <a:cubicBezTo>
                  <a:pt x="18624" y="43929"/>
                  <a:pt x="18709" y="43690"/>
                  <a:pt x="18658" y="43450"/>
                </a:cubicBezTo>
                <a:cubicBezTo>
                  <a:pt x="18641" y="43348"/>
                  <a:pt x="18624" y="43245"/>
                  <a:pt x="18590" y="43143"/>
                </a:cubicBezTo>
                <a:cubicBezTo>
                  <a:pt x="18573" y="43092"/>
                  <a:pt x="18556" y="43040"/>
                  <a:pt x="18521" y="42989"/>
                </a:cubicBezTo>
                <a:cubicBezTo>
                  <a:pt x="18556" y="42904"/>
                  <a:pt x="18556" y="42818"/>
                  <a:pt x="18573" y="42716"/>
                </a:cubicBezTo>
                <a:cubicBezTo>
                  <a:pt x="18607" y="42613"/>
                  <a:pt x="18624" y="42511"/>
                  <a:pt x="18607" y="42408"/>
                </a:cubicBezTo>
                <a:cubicBezTo>
                  <a:pt x="18607" y="42357"/>
                  <a:pt x="18607" y="42306"/>
                  <a:pt x="18607" y="42254"/>
                </a:cubicBezTo>
                <a:cubicBezTo>
                  <a:pt x="18607" y="42220"/>
                  <a:pt x="18607" y="42203"/>
                  <a:pt x="18607" y="42169"/>
                </a:cubicBezTo>
                <a:cubicBezTo>
                  <a:pt x="18624" y="42135"/>
                  <a:pt x="18641" y="42118"/>
                  <a:pt x="18641" y="42084"/>
                </a:cubicBezTo>
                <a:cubicBezTo>
                  <a:pt x="18675" y="41981"/>
                  <a:pt x="18744" y="41879"/>
                  <a:pt x="18829" y="41810"/>
                </a:cubicBezTo>
                <a:cubicBezTo>
                  <a:pt x="18966" y="41691"/>
                  <a:pt x="19051" y="41520"/>
                  <a:pt x="19068" y="41349"/>
                </a:cubicBezTo>
                <a:cubicBezTo>
                  <a:pt x="19137" y="41212"/>
                  <a:pt x="19154" y="41058"/>
                  <a:pt x="19137" y="40922"/>
                </a:cubicBezTo>
                <a:cubicBezTo>
                  <a:pt x="19137" y="40888"/>
                  <a:pt x="19154" y="40853"/>
                  <a:pt x="19188" y="40802"/>
                </a:cubicBezTo>
                <a:cubicBezTo>
                  <a:pt x="19273" y="40631"/>
                  <a:pt x="19290" y="40443"/>
                  <a:pt x="19239" y="40272"/>
                </a:cubicBezTo>
                <a:cubicBezTo>
                  <a:pt x="19222" y="40221"/>
                  <a:pt x="19222" y="40170"/>
                  <a:pt x="19239" y="40119"/>
                </a:cubicBezTo>
                <a:lnTo>
                  <a:pt x="19239" y="40102"/>
                </a:lnTo>
                <a:cubicBezTo>
                  <a:pt x="19307" y="39914"/>
                  <a:pt x="19273" y="39726"/>
                  <a:pt x="19188" y="39572"/>
                </a:cubicBezTo>
                <a:lnTo>
                  <a:pt x="19137" y="39521"/>
                </a:lnTo>
                <a:cubicBezTo>
                  <a:pt x="19137" y="39504"/>
                  <a:pt x="19119" y="39504"/>
                  <a:pt x="19119" y="39486"/>
                </a:cubicBezTo>
                <a:cubicBezTo>
                  <a:pt x="19119" y="39486"/>
                  <a:pt x="19102" y="39469"/>
                  <a:pt x="19102" y="39469"/>
                </a:cubicBezTo>
                <a:lnTo>
                  <a:pt x="19102" y="39452"/>
                </a:lnTo>
                <a:lnTo>
                  <a:pt x="19102" y="39418"/>
                </a:lnTo>
                <a:cubicBezTo>
                  <a:pt x="19085" y="39350"/>
                  <a:pt x="19051" y="39264"/>
                  <a:pt x="19000" y="39213"/>
                </a:cubicBezTo>
                <a:lnTo>
                  <a:pt x="19000" y="39196"/>
                </a:lnTo>
                <a:lnTo>
                  <a:pt x="19034" y="39162"/>
                </a:lnTo>
                <a:cubicBezTo>
                  <a:pt x="19154" y="39042"/>
                  <a:pt x="19222" y="38871"/>
                  <a:pt x="19222" y="38701"/>
                </a:cubicBezTo>
                <a:cubicBezTo>
                  <a:pt x="19290" y="38564"/>
                  <a:pt x="19325" y="38410"/>
                  <a:pt x="19290" y="38273"/>
                </a:cubicBezTo>
                <a:lnTo>
                  <a:pt x="19290" y="38256"/>
                </a:lnTo>
                <a:lnTo>
                  <a:pt x="19290" y="38188"/>
                </a:lnTo>
                <a:lnTo>
                  <a:pt x="19290" y="38085"/>
                </a:lnTo>
                <a:cubicBezTo>
                  <a:pt x="19325" y="37966"/>
                  <a:pt x="19342" y="37846"/>
                  <a:pt x="19325" y="37727"/>
                </a:cubicBezTo>
                <a:cubicBezTo>
                  <a:pt x="19393" y="37573"/>
                  <a:pt x="19393" y="37385"/>
                  <a:pt x="19342" y="37231"/>
                </a:cubicBezTo>
                <a:cubicBezTo>
                  <a:pt x="19307" y="37163"/>
                  <a:pt x="19273" y="37111"/>
                  <a:pt x="19239" y="37060"/>
                </a:cubicBezTo>
                <a:lnTo>
                  <a:pt x="19290" y="37026"/>
                </a:lnTo>
                <a:lnTo>
                  <a:pt x="19393" y="36958"/>
                </a:lnTo>
                <a:cubicBezTo>
                  <a:pt x="19495" y="36906"/>
                  <a:pt x="19564" y="36838"/>
                  <a:pt x="19615" y="36736"/>
                </a:cubicBezTo>
                <a:cubicBezTo>
                  <a:pt x="19718" y="36548"/>
                  <a:pt x="19735" y="36308"/>
                  <a:pt x="19649" y="36103"/>
                </a:cubicBezTo>
                <a:cubicBezTo>
                  <a:pt x="19598" y="35950"/>
                  <a:pt x="19512" y="35813"/>
                  <a:pt x="19427" y="35693"/>
                </a:cubicBezTo>
                <a:lnTo>
                  <a:pt x="19393" y="35642"/>
                </a:lnTo>
                <a:cubicBezTo>
                  <a:pt x="19393" y="35488"/>
                  <a:pt x="19359" y="35317"/>
                  <a:pt x="19307" y="35164"/>
                </a:cubicBezTo>
                <a:cubicBezTo>
                  <a:pt x="19359" y="35061"/>
                  <a:pt x="19393" y="34924"/>
                  <a:pt x="19393" y="34805"/>
                </a:cubicBezTo>
                <a:cubicBezTo>
                  <a:pt x="19393" y="34651"/>
                  <a:pt x="19359" y="34514"/>
                  <a:pt x="19307" y="34378"/>
                </a:cubicBezTo>
                <a:cubicBezTo>
                  <a:pt x="19273" y="34326"/>
                  <a:pt x="19256" y="34292"/>
                  <a:pt x="19222" y="34241"/>
                </a:cubicBezTo>
                <a:lnTo>
                  <a:pt x="19222" y="34224"/>
                </a:lnTo>
                <a:cubicBezTo>
                  <a:pt x="19325" y="33899"/>
                  <a:pt x="19205" y="33540"/>
                  <a:pt x="18949" y="33335"/>
                </a:cubicBezTo>
                <a:cubicBezTo>
                  <a:pt x="19085" y="33216"/>
                  <a:pt x="19171" y="33045"/>
                  <a:pt x="19188" y="32857"/>
                </a:cubicBezTo>
                <a:lnTo>
                  <a:pt x="19188" y="32840"/>
                </a:lnTo>
                <a:lnTo>
                  <a:pt x="19188" y="32669"/>
                </a:lnTo>
                <a:cubicBezTo>
                  <a:pt x="19359" y="32532"/>
                  <a:pt x="19461" y="32344"/>
                  <a:pt x="19478" y="32122"/>
                </a:cubicBezTo>
                <a:cubicBezTo>
                  <a:pt x="19478" y="32088"/>
                  <a:pt x="19478" y="32037"/>
                  <a:pt x="19478" y="31986"/>
                </a:cubicBezTo>
                <a:cubicBezTo>
                  <a:pt x="19564" y="31866"/>
                  <a:pt x="19615" y="31729"/>
                  <a:pt x="19615" y="31576"/>
                </a:cubicBezTo>
                <a:cubicBezTo>
                  <a:pt x="19598" y="31507"/>
                  <a:pt x="19581" y="31456"/>
                  <a:pt x="19564" y="31388"/>
                </a:cubicBezTo>
                <a:cubicBezTo>
                  <a:pt x="19581" y="31251"/>
                  <a:pt x="19615" y="31114"/>
                  <a:pt x="19666" y="30978"/>
                </a:cubicBezTo>
                <a:cubicBezTo>
                  <a:pt x="19700" y="30875"/>
                  <a:pt x="19700" y="30773"/>
                  <a:pt x="19700" y="30670"/>
                </a:cubicBezTo>
                <a:cubicBezTo>
                  <a:pt x="19718" y="30636"/>
                  <a:pt x="19735" y="30619"/>
                  <a:pt x="19735" y="30619"/>
                </a:cubicBezTo>
                <a:cubicBezTo>
                  <a:pt x="19854" y="30448"/>
                  <a:pt x="19888" y="30243"/>
                  <a:pt x="19837" y="30055"/>
                </a:cubicBezTo>
                <a:cubicBezTo>
                  <a:pt x="19923" y="29918"/>
                  <a:pt x="19940" y="29764"/>
                  <a:pt x="19923" y="29611"/>
                </a:cubicBezTo>
                <a:cubicBezTo>
                  <a:pt x="19871" y="29423"/>
                  <a:pt x="19752" y="29235"/>
                  <a:pt x="19564" y="29149"/>
                </a:cubicBezTo>
                <a:cubicBezTo>
                  <a:pt x="19564" y="29098"/>
                  <a:pt x="19547" y="29047"/>
                  <a:pt x="19530" y="28996"/>
                </a:cubicBezTo>
                <a:cubicBezTo>
                  <a:pt x="19547" y="28927"/>
                  <a:pt x="19564" y="28859"/>
                  <a:pt x="19581" y="28791"/>
                </a:cubicBezTo>
                <a:cubicBezTo>
                  <a:pt x="19683" y="28654"/>
                  <a:pt x="19718" y="28466"/>
                  <a:pt x="19666" y="28295"/>
                </a:cubicBezTo>
                <a:cubicBezTo>
                  <a:pt x="19649" y="28192"/>
                  <a:pt x="19649" y="28090"/>
                  <a:pt x="19666" y="27987"/>
                </a:cubicBezTo>
                <a:cubicBezTo>
                  <a:pt x="19700" y="27782"/>
                  <a:pt x="19632" y="27577"/>
                  <a:pt x="19495" y="27424"/>
                </a:cubicBezTo>
                <a:cubicBezTo>
                  <a:pt x="19495" y="27355"/>
                  <a:pt x="19478" y="27287"/>
                  <a:pt x="19461" y="27219"/>
                </a:cubicBezTo>
                <a:lnTo>
                  <a:pt x="19461" y="27082"/>
                </a:lnTo>
                <a:cubicBezTo>
                  <a:pt x="19461" y="27014"/>
                  <a:pt x="19478" y="26945"/>
                  <a:pt x="19512" y="26877"/>
                </a:cubicBezTo>
                <a:cubicBezTo>
                  <a:pt x="19547" y="26809"/>
                  <a:pt x="19564" y="26723"/>
                  <a:pt x="19581" y="26638"/>
                </a:cubicBezTo>
                <a:lnTo>
                  <a:pt x="19581" y="26552"/>
                </a:lnTo>
                <a:lnTo>
                  <a:pt x="19598" y="26210"/>
                </a:lnTo>
                <a:cubicBezTo>
                  <a:pt x="19718" y="26108"/>
                  <a:pt x="19786" y="25937"/>
                  <a:pt x="19803" y="25766"/>
                </a:cubicBezTo>
                <a:cubicBezTo>
                  <a:pt x="19940" y="25595"/>
                  <a:pt x="19991" y="25373"/>
                  <a:pt x="19974" y="25151"/>
                </a:cubicBezTo>
                <a:cubicBezTo>
                  <a:pt x="19974" y="25117"/>
                  <a:pt x="19974" y="25083"/>
                  <a:pt x="19974" y="25049"/>
                </a:cubicBezTo>
                <a:cubicBezTo>
                  <a:pt x="20076" y="24758"/>
                  <a:pt x="20076" y="24451"/>
                  <a:pt x="19974" y="24160"/>
                </a:cubicBezTo>
                <a:cubicBezTo>
                  <a:pt x="20008" y="23904"/>
                  <a:pt x="19940" y="23630"/>
                  <a:pt x="19803" y="23408"/>
                </a:cubicBezTo>
                <a:cubicBezTo>
                  <a:pt x="19803" y="23357"/>
                  <a:pt x="19820" y="23306"/>
                  <a:pt x="19820" y="23237"/>
                </a:cubicBezTo>
                <a:cubicBezTo>
                  <a:pt x="19923" y="23084"/>
                  <a:pt x="19991" y="22930"/>
                  <a:pt x="20025" y="22742"/>
                </a:cubicBezTo>
                <a:cubicBezTo>
                  <a:pt x="20093" y="22520"/>
                  <a:pt x="20093" y="22298"/>
                  <a:pt x="20059" y="22076"/>
                </a:cubicBezTo>
                <a:lnTo>
                  <a:pt x="20230" y="22076"/>
                </a:lnTo>
                <a:cubicBezTo>
                  <a:pt x="20384" y="22059"/>
                  <a:pt x="20521" y="22007"/>
                  <a:pt x="20657" y="21922"/>
                </a:cubicBezTo>
                <a:lnTo>
                  <a:pt x="2067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76621" y="854455"/>
            <a:ext cx="3172788" cy="3273571"/>
            <a:chOff x="4976621" y="854455"/>
            <a:chExt cx="3172788" cy="3273571"/>
          </a:xfrm>
        </p:grpSpPr>
        <p:grpSp>
          <p:nvGrpSpPr>
            <p:cNvPr id="1084" name="Google Shape;1084;p52"/>
            <p:cNvGrpSpPr/>
            <p:nvPr/>
          </p:nvGrpSpPr>
          <p:grpSpPr>
            <a:xfrm rot="354549">
              <a:off x="4976621" y="854455"/>
              <a:ext cx="3172788" cy="3273571"/>
              <a:chOff x="4571992" y="1172510"/>
              <a:chExt cx="3044207" cy="3140905"/>
            </a:xfrm>
          </p:grpSpPr>
          <p:sp>
            <p:nvSpPr>
              <p:cNvPr id="1085" name="Google Shape;1085;p52"/>
              <p:cNvSpPr/>
              <p:nvPr/>
            </p:nvSpPr>
            <p:spPr>
              <a:xfrm rot="5400000">
                <a:off x="4525269" y="1220858"/>
                <a:ext cx="3137652" cy="3044208"/>
              </a:xfrm>
              <a:custGeom>
                <a:avLst/>
                <a:gdLst/>
                <a:ahLst/>
                <a:cxnLst/>
                <a:rect l="l" t="t" r="r" b="b"/>
                <a:pathLst>
                  <a:path w="40991" h="56266" extrusionOk="0">
                    <a:moveTo>
                      <a:pt x="40922" y="0"/>
                    </a:moveTo>
                    <a:lnTo>
                      <a:pt x="1" y="52"/>
                    </a:lnTo>
                    <a:lnTo>
                      <a:pt x="69" y="56265"/>
                    </a:lnTo>
                    <a:lnTo>
                      <a:pt x="40990" y="56214"/>
                    </a:lnTo>
                    <a:lnTo>
                      <a:pt x="409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dk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1086" name="Google Shape;1086;p52"/>
              <p:cNvPicPr preferRelativeResize="0"/>
              <p:nvPr/>
            </p:nvPicPr>
            <p:blipFill rotWithShape="1">
              <a:blip r:embed="rId3">
                <a:alphaModFix/>
              </a:blip>
              <a:srcRect r="6498"/>
              <a:stretch/>
            </p:blipFill>
            <p:spPr>
              <a:xfrm>
                <a:off x="4758888" y="1314950"/>
                <a:ext cx="2670424" cy="28560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076" name="Picture 4" descr="200,000+ Best Beautiful Flowers Photos · 100% Free Download · Pexels Stock  Photos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18"/>
            <a:stretch/>
          </p:blipFill>
          <p:spPr bwMode="auto">
            <a:xfrm rot="386084">
              <a:off x="5152962" y="999880"/>
              <a:ext cx="2821395" cy="3016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oogle Shape;1090;p52"/>
          <p:cNvGrpSpPr/>
          <p:nvPr/>
        </p:nvGrpSpPr>
        <p:grpSpPr>
          <a:xfrm rot="-510665">
            <a:off x="4540460" y="3096812"/>
            <a:ext cx="1250795" cy="1350094"/>
            <a:chOff x="5860698" y="467267"/>
            <a:chExt cx="1358169" cy="1465993"/>
          </a:xfrm>
        </p:grpSpPr>
        <p:sp>
          <p:nvSpPr>
            <p:cNvPr id="23" name="Google Shape;1091;p52"/>
            <p:cNvSpPr/>
            <p:nvPr/>
          </p:nvSpPr>
          <p:spPr>
            <a:xfrm rot="5400000">
              <a:off x="5806786" y="521179"/>
              <a:ext cx="1465993" cy="1358169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092;p52"/>
            <p:cNvSpPr/>
            <p:nvPr/>
          </p:nvSpPr>
          <p:spPr>
            <a:xfrm rot="5400000">
              <a:off x="5859532" y="622739"/>
              <a:ext cx="1345468" cy="1111936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1193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84" y="1106494"/>
            <a:ext cx="8025063" cy="319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888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hoto: winter cartoon image | Winter cartoon with children — Stock Photo ©  agaes8080 #53531517">
            <a:extLst>
              <a:ext uri="{FF2B5EF4-FFF2-40B4-BE49-F238E27FC236}">
                <a16:creationId xmlns:a16="http://schemas.microsoft.com/office/drawing/2014/main" id="{A064E965-AAF2-4F76-AD7B-2FEC3571B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132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A58747B-01D1-44ED-A11E-4C9243A6DCD5}"/>
              </a:ext>
            </a:extLst>
          </p:cNvPr>
          <p:cNvGrpSpPr/>
          <p:nvPr/>
        </p:nvGrpSpPr>
        <p:grpSpPr>
          <a:xfrm>
            <a:off x="1143000" y="0"/>
            <a:ext cx="6951328" cy="5143500"/>
            <a:chOff x="-1" y="0"/>
            <a:chExt cx="9268437" cy="6858000"/>
          </a:xfrm>
          <a:solidFill>
            <a:schemeClr val="accent6">
              <a:lumMod val="7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1F1FD5D-1CE9-4BE3-9A3A-8C7DF194A11B}"/>
                </a:ext>
              </a:extLst>
            </p:cNvPr>
            <p:cNvSpPr/>
            <p:nvPr/>
          </p:nvSpPr>
          <p:spPr>
            <a:xfrm>
              <a:off x="-1" y="0"/>
              <a:ext cx="1175658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050">
                <a:solidFill>
                  <a:srgbClr val="CEF3EA"/>
                </a:solidFill>
                <a:latin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33D046-98D0-4C8F-AE6B-5AFB90738573}"/>
                </a:ext>
              </a:extLst>
            </p:cNvPr>
            <p:cNvSpPr/>
            <p:nvPr/>
          </p:nvSpPr>
          <p:spPr>
            <a:xfrm>
              <a:off x="7345134" y="0"/>
              <a:ext cx="1923302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050">
                <a:solidFill>
                  <a:srgbClr val="CEF3EA"/>
                </a:solidFill>
                <a:latin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7082E27-726B-4D94-9382-D3A39E029607}"/>
                </a:ext>
              </a:extLst>
            </p:cNvPr>
            <p:cNvSpPr/>
            <p:nvPr/>
          </p:nvSpPr>
          <p:spPr>
            <a:xfrm>
              <a:off x="1175656" y="4641845"/>
              <a:ext cx="6917121" cy="22161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050">
                <a:solidFill>
                  <a:srgbClr val="CEF3EA"/>
                </a:solidFill>
                <a:latin typeface="Arial"/>
              </a:endParaRPr>
            </a:p>
          </p:txBody>
        </p:sp>
      </p:grpSp>
      <p:pic>
        <p:nvPicPr>
          <p:cNvPr id="3076" name="Picture 4" descr="Download Free png 19 Opening door banner transparent download HUGE FREEBIE!  Download ... - DLPNG.com">
            <a:extLst>
              <a:ext uri="{FF2B5EF4-FFF2-40B4-BE49-F238E27FC236}">
                <a16:creationId xmlns:a16="http://schemas.microsoft.com/office/drawing/2014/main" id="{56FD09B1-1205-4E76-BA4D-841FA354B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742" y="0"/>
            <a:ext cx="4627109" cy="348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aper doll boy dress up clothing with Royalty Free Vector">
            <a:extLst>
              <a:ext uri="{FF2B5EF4-FFF2-40B4-BE49-F238E27FC236}">
                <a16:creationId xmlns:a16="http://schemas.microsoft.com/office/drawing/2014/main" id="{881255B9-7317-47AF-B1B2-EFFBA0700B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58" b="58441"/>
          <a:stretch/>
        </p:blipFill>
        <p:spPr bwMode="auto">
          <a:xfrm>
            <a:off x="5508198" y="1456674"/>
            <a:ext cx="2866496" cy="439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6E7FAA-A8BF-43A1-8CE1-D8B11B5057E3}"/>
              </a:ext>
            </a:extLst>
          </p:cNvPr>
          <p:cNvSpPr txBox="1"/>
          <p:nvPr/>
        </p:nvSpPr>
        <p:spPr>
          <a:xfrm>
            <a:off x="1199063" y="3585320"/>
            <a:ext cx="486543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>
                <a:srgbClr val="524A83"/>
              </a:buClr>
              <a:buSzPts val="2800"/>
            </a:pPr>
            <a:r>
              <a:rPr lang="en-US" sz="45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Let’s go shopping!</a:t>
            </a:r>
          </a:p>
        </p:txBody>
      </p:sp>
    </p:spTree>
    <p:extLst>
      <p:ext uri="{BB962C8B-B14F-4D97-AF65-F5344CB8AC3E}">
        <p14:creationId xmlns:p14="http://schemas.microsoft.com/office/powerpoint/2010/main" val="64582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14DD4189-583A-4EBC-9D8E-72ED14E096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6"/>
          <a:stretch/>
        </p:blipFill>
        <p:spPr bwMode="auto">
          <a:xfrm>
            <a:off x="7127911" y="1178596"/>
            <a:ext cx="1604136" cy="323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26A4571F-84CF-4BFD-BA93-C859BDE81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148" b="7148"/>
          <a:stretch/>
        </p:blipFill>
        <p:spPr bwMode="auto">
          <a:xfrm>
            <a:off x="2434041" y="1884533"/>
            <a:ext cx="1579995" cy="135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D77DED61-A827-4BCA-BBF8-4F629D1228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24841" t="6246" r="-27535" b="8940"/>
          <a:stretch/>
        </p:blipFill>
        <p:spPr bwMode="auto">
          <a:xfrm>
            <a:off x="14794" y="2151166"/>
            <a:ext cx="2313765" cy="128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92DCED0F-20E3-4683-A5F0-A6BB88AA7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404" t="13453" r="2396" b="11788"/>
          <a:stretch/>
        </p:blipFill>
        <p:spPr bwMode="auto">
          <a:xfrm rot="179350">
            <a:off x="346195" y="254844"/>
            <a:ext cx="1625525" cy="13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FCBAF541-006D-4430-A2E2-FF896FD07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7325" r="7325"/>
          <a:stretch/>
        </p:blipFill>
        <p:spPr bwMode="auto">
          <a:xfrm>
            <a:off x="2365165" y="134309"/>
            <a:ext cx="1511165" cy="177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55047252-724F-4824-9A9A-E613D32C6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" r="59"/>
          <a:stretch/>
        </p:blipFill>
        <p:spPr bwMode="auto">
          <a:xfrm>
            <a:off x="548057" y="3519718"/>
            <a:ext cx="1528901" cy="153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049212-4ED7-4F12-93B4-2F8FF60B3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/>
          <a:srcRect l="1683" r="-2947"/>
          <a:stretch/>
        </p:blipFill>
        <p:spPr bwMode="auto">
          <a:xfrm>
            <a:off x="6725805" y="1181433"/>
            <a:ext cx="1009315" cy="98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AEF86C75-C452-4AA0-AF30-D5FF9610C3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010" r="261"/>
          <a:stretch/>
        </p:blipFill>
        <p:spPr bwMode="auto">
          <a:xfrm>
            <a:off x="2445565" y="3160671"/>
            <a:ext cx="1542149" cy="153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2">
            <a:extLst>
              <a:ext uri="{FF2B5EF4-FFF2-40B4-BE49-F238E27FC236}">
                <a16:creationId xmlns:a16="http://schemas.microsoft.com/office/drawing/2014/main" id="{4371AA91-B9F6-4DDB-8A8E-3DD2FA699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8831" y="22664"/>
            <a:ext cx="1040606" cy="507831"/>
          </a:xfrm>
          <a:prstGeom prst="rect">
            <a:avLst/>
          </a:prstGeom>
          <a:solidFill>
            <a:srgbClr val="92D050"/>
          </a:solidFill>
          <a:ln>
            <a:solidFill>
              <a:srgbClr val="00B0F0"/>
            </a:solidFill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defTabSz="6858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vi-VN" sz="2700" b="1" dirty="0">
                <a:solidFill>
                  <a:srgbClr val="002060"/>
                </a:solidFill>
                <a:latin typeface="#9Slide07 SVNSmirk" pitchFamily="2" charset="0"/>
                <a:ea typeface="Adobe Gothic Std B" panose="020B0800000000000000" pitchFamily="34" charset="-128"/>
              </a:rPr>
              <a:t>A</a:t>
            </a:r>
            <a:r>
              <a:rPr lang="en-US" altLang="vi-VN" sz="2700" b="1" dirty="0">
                <a:solidFill>
                  <a:srgbClr val="524A83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</a:p>
        </p:txBody>
      </p:sp>
      <p:sp>
        <p:nvSpPr>
          <p:cNvPr id="26" name="TextBox 23">
            <a:extLst>
              <a:ext uri="{FF2B5EF4-FFF2-40B4-BE49-F238E27FC236}">
                <a16:creationId xmlns:a16="http://schemas.microsoft.com/office/drawing/2014/main" id="{5D1C6174-9AB7-4F21-832B-26F7337F0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8078" y="18633"/>
            <a:ext cx="1041797" cy="507831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solidFill>
              <a:srgbClr val="00B0F0"/>
            </a:solidFill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defTabSz="6858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vi-VN" sz="2700" b="1" dirty="0">
                <a:solidFill>
                  <a:srgbClr val="002060"/>
                </a:solidFill>
                <a:latin typeface="#9Slide07 SVNSmirk" pitchFamily="2" charset="0"/>
                <a:ea typeface="Adobe Gothic Std B" panose="020B0800000000000000" pitchFamily="34" charset="-128"/>
              </a:rPr>
              <a:t>B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059FE4-2570-42A3-9514-A634DBFBE02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2117" y="1785917"/>
            <a:ext cx="2691908" cy="2905459"/>
          </a:xfrm>
          <a:prstGeom prst="rect">
            <a:avLst/>
          </a:prstGeom>
        </p:spPr>
      </p:pic>
      <p:pic>
        <p:nvPicPr>
          <p:cNvPr id="3" name="Picture 21">
            <a:extLst>
              <a:ext uri="{FF2B5EF4-FFF2-40B4-BE49-F238E27FC236}">
                <a16:creationId xmlns:a16="http://schemas.microsoft.com/office/drawing/2014/main" id="{9773E86E-F00D-48BF-8F8E-716FE4132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/>
          <a:srcRect l="98" r="98"/>
          <a:stretch/>
        </p:blipFill>
        <p:spPr bwMode="auto">
          <a:xfrm rot="601616">
            <a:off x="5805358" y="1483348"/>
            <a:ext cx="1139969" cy="133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0C3D14-1118-4BE5-8C69-6BC18C980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/>
          <a:srcRect l="122" r="122"/>
          <a:stretch/>
        </p:blipFill>
        <p:spPr bwMode="auto">
          <a:xfrm rot="20364744">
            <a:off x="4532778" y="1323531"/>
            <a:ext cx="2153909" cy="119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928766-512B-40CE-8517-8DB0FB6BF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/>
          <a:srcRect l="4196" r="4196"/>
          <a:stretch/>
        </p:blipFill>
        <p:spPr bwMode="auto">
          <a:xfrm>
            <a:off x="5342683" y="1469134"/>
            <a:ext cx="1225296" cy="116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AA6D89-80DF-4E40-AD49-4C4176398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/>
          <a:srcRect t="6" b="6"/>
          <a:stretch/>
        </p:blipFill>
        <p:spPr bwMode="auto">
          <a:xfrm>
            <a:off x="5848376" y="1635006"/>
            <a:ext cx="1204520" cy="103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BA8E5C-8C42-4AA0-ACF6-6E79EC47F9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026" b="22335"/>
          <a:stretch/>
        </p:blipFill>
        <p:spPr bwMode="auto">
          <a:xfrm>
            <a:off x="5158912" y="1956607"/>
            <a:ext cx="1205542" cy="73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028" name="TextBox31" r:id="rId2" imgW="1036440" imgH="464760"/>
        </mc:Choice>
        <mc:Fallback>
          <p:control name="TextBox31" r:id="rId2" imgW="1036440" imgH="464760">
            <p:pic>
              <p:nvPicPr>
                <p:cNvPr id="7" name="TextBox3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4"/>
                <a:srcRect/>
                <a:stretch>
                  <a:fillRect/>
                </a:stretch>
              </p:blipFill>
              <p:spPr bwMode="auto">
                <a:xfrm>
                  <a:off x="4899025" y="519113"/>
                  <a:ext cx="1035050" cy="4635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9" name="TextBox11" r:id="rId3" imgW="1044000" imgH="472320"/>
        </mc:Choice>
        <mc:Fallback>
          <p:control name="TextBox11" r:id="rId3" imgW="1044000" imgH="472320">
            <p:pic>
              <p:nvPicPr>
                <p:cNvPr id="14" name="TextBox1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5"/>
                <a:srcRect/>
                <a:stretch>
                  <a:fillRect/>
                </a:stretch>
              </p:blipFill>
              <p:spPr bwMode="auto">
                <a:xfrm>
                  <a:off x="6599238" y="504825"/>
                  <a:ext cx="1044575" cy="4746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76480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734;p56">
            <a:extLst>
              <a:ext uri="{FF2B5EF4-FFF2-40B4-BE49-F238E27FC236}">
                <a16:creationId xmlns:a16="http://schemas.microsoft.com/office/drawing/2014/main" id="{8990198F-179F-4499-85C1-5642EFB6593B}"/>
              </a:ext>
            </a:extLst>
          </p:cNvPr>
          <p:cNvGrpSpPr/>
          <p:nvPr/>
        </p:nvGrpSpPr>
        <p:grpSpPr>
          <a:xfrm>
            <a:off x="175009" y="-13784"/>
            <a:ext cx="1245954" cy="1125748"/>
            <a:chOff x="3312200" y="1876925"/>
            <a:chExt cx="1426500" cy="1310075"/>
          </a:xfrm>
        </p:grpSpPr>
        <p:sp>
          <p:nvSpPr>
            <p:cNvPr id="5" name="Google Shape;2735;p56">
              <a:extLst>
                <a:ext uri="{FF2B5EF4-FFF2-40B4-BE49-F238E27FC236}">
                  <a16:creationId xmlns:a16="http://schemas.microsoft.com/office/drawing/2014/main" id="{FEF8DDB9-9792-42B5-B336-1C7926EDE15C}"/>
                </a:ext>
              </a:extLst>
            </p:cNvPr>
            <p:cNvSpPr/>
            <p:nvPr/>
          </p:nvSpPr>
          <p:spPr>
            <a:xfrm>
              <a:off x="3625825" y="2052575"/>
              <a:ext cx="927150" cy="947700"/>
            </a:xfrm>
            <a:custGeom>
              <a:avLst/>
              <a:gdLst/>
              <a:ahLst/>
              <a:cxnLst/>
              <a:rect l="l" t="t" r="r" b="b"/>
              <a:pathLst>
                <a:path w="37086" h="37908" extrusionOk="0">
                  <a:moveTo>
                    <a:pt x="16494" y="1"/>
                  </a:moveTo>
                  <a:cubicBezTo>
                    <a:pt x="16230" y="1"/>
                    <a:pt x="15963" y="7"/>
                    <a:pt x="15700" y="27"/>
                  </a:cubicBezTo>
                  <a:cubicBezTo>
                    <a:pt x="15680" y="31"/>
                    <a:pt x="15655" y="31"/>
                    <a:pt x="15635" y="35"/>
                  </a:cubicBezTo>
                  <a:cubicBezTo>
                    <a:pt x="15591" y="38"/>
                    <a:pt x="15546" y="41"/>
                    <a:pt x="15499" y="45"/>
                  </a:cubicBezTo>
                  <a:lnTo>
                    <a:pt x="15404" y="52"/>
                  </a:lnTo>
                  <a:lnTo>
                    <a:pt x="15386" y="55"/>
                  </a:lnTo>
                  <a:lnTo>
                    <a:pt x="15369" y="55"/>
                  </a:lnTo>
                  <a:cubicBezTo>
                    <a:pt x="15196" y="68"/>
                    <a:pt x="15002" y="85"/>
                    <a:pt x="14812" y="113"/>
                  </a:cubicBezTo>
                  <a:cubicBezTo>
                    <a:pt x="14482" y="164"/>
                    <a:pt x="14101" y="222"/>
                    <a:pt x="13716" y="289"/>
                  </a:cubicBezTo>
                  <a:cubicBezTo>
                    <a:pt x="13216" y="382"/>
                    <a:pt x="12669" y="501"/>
                    <a:pt x="11995" y="660"/>
                  </a:cubicBezTo>
                  <a:cubicBezTo>
                    <a:pt x="11441" y="796"/>
                    <a:pt x="10934" y="946"/>
                    <a:pt x="10447" y="1120"/>
                  </a:cubicBezTo>
                  <a:cubicBezTo>
                    <a:pt x="10155" y="1225"/>
                    <a:pt x="9934" y="1307"/>
                    <a:pt x="9723" y="1388"/>
                  </a:cubicBezTo>
                  <a:cubicBezTo>
                    <a:pt x="9420" y="1511"/>
                    <a:pt x="9121" y="1657"/>
                    <a:pt x="8832" y="1797"/>
                  </a:cubicBezTo>
                  <a:lnTo>
                    <a:pt x="8774" y="1828"/>
                  </a:lnTo>
                  <a:cubicBezTo>
                    <a:pt x="7947" y="2232"/>
                    <a:pt x="7161" y="2753"/>
                    <a:pt x="6426" y="3252"/>
                  </a:cubicBezTo>
                  <a:cubicBezTo>
                    <a:pt x="6461" y="3113"/>
                    <a:pt x="6495" y="2974"/>
                    <a:pt x="6528" y="2834"/>
                  </a:cubicBezTo>
                  <a:cubicBezTo>
                    <a:pt x="6569" y="2657"/>
                    <a:pt x="6539" y="2473"/>
                    <a:pt x="6440" y="2317"/>
                  </a:cubicBezTo>
                  <a:cubicBezTo>
                    <a:pt x="6342" y="2157"/>
                    <a:pt x="6189" y="2048"/>
                    <a:pt x="6012" y="2007"/>
                  </a:cubicBezTo>
                  <a:cubicBezTo>
                    <a:pt x="5960" y="1995"/>
                    <a:pt x="5908" y="1989"/>
                    <a:pt x="5856" y="1989"/>
                  </a:cubicBezTo>
                  <a:cubicBezTo>
                    <a:pt x="5840" y="1989"/>
                    <a:pt x="5824" y="1990"/>
                    <a:pt x="5808" y="1991"/>
                  </a:cubicBezTo>
                  <a:cubicBezTo>
                    <a:pt x="5508" y="2015"/>
                    <a:pt x="5253" y="2236"/>
                    <a:pt x="5185" y="2525"/>
                  </a:cubicBezTo>
                  <a:cubicBezTo>
                    <a:pt x="4994" y="3327"/>
                    <a:pt x="4781" y="4123"/>
                    <a:pt x="4617" y="4726"/>
                  </a:cubicBezTo>
                  <a:cubicBezTo>
                    <a:pt x="4454" y="4916"/>
                    <a:pt x="4304" y="5147"/>
                    <a:pt x="4140" y="5450"/>
                  </a:cubicBezTo>
                  <a:cubicBezTo>
                    <a:pt x="4012" y="5692"/>
                    <a:pt x="3892" y="5937"/>
                    <a:pt x="3770" y="6185"/>
                  </a:cubicBezTo>
                  <a:cubicBezTo>
                    <a:pt x="3695" y="6331"/>
                    <a:pt x="3624" y="6494"/>
                    <a:pt x="3542" y="6678"/>
                  </a:cubicBezTo>
                  <a:cubicBezTo>
                    <a:pt x="3426" y="6940"/>
                    <a:pt x="3348" y="7208"/>
                    <a:pt x="3277" y="7461"/>
                  </a:cubicBezTo>
                  <a:cubicBezTo>
                    <a:pt x="3189" y="7780"/>
                    <a:pt x="3341" y="8158"/>
                    <a:pt x="3638" y="8359"/>
                  </a:cubicBezTo>
                  <a:cubicBezTo>
                    <a:pt x="3566" y="8637"/>
                    <a:pt x="3491" y="8923"/>
                    <a:pt x="3420" y="9205"/>
                  </a:cubicBezTo>
                  <a:cubicBezTo>
                    <a:pt x="3338" y="9538"/>
                    <a:pt x="3256" y="9876"/>
                    <a:pt x="3181" y="10205"/>
                  </a:cubicBezTo>
                  <a:cubicBezTo>
                    <a:pt x="3134" y="10406"/>
                    <a:pt x="3087" y="10607"/>
                    <a:pt x="3038" y="10808"/>
                  </a:cubicBezTo>
                  <a:cubicBezTo>
                    <a:pt x="2909" y="11342"/>
                    <a:pt x="2780" y="11876"/>
                    <a:pt x="2654" y="12410"/>
                  </a:cubicBezTo>
                  <a:cubicBezTo>
                    <a:pt x="2464" y="13223"/>
                    <a:pt x="2297" y="14053"/>
                    <a:pt x="2134" y="14856"/>
                  </a:cubicBezTo>
                  <a:cubicBezTo>
                    <a:pt x="2079" y="15121"/>
                    <a:pt x="2028" y="15383"/>
                    <a:pt x="1974" y="15648"/>
                  </a:cubicBezTo>
                  <a:cubicBezTo>
                    <a:pt x="1919" y="15920"/>
                    <a:pt x="1862" y="16189"/>
                    <a:pt x="1804" y="16462"/>
                  </a:cubicBezTo>
                  <a:cubicBezTo>
                    <a:pt x="1637" y="17261"/>
                    <a:pt x="1464" y="18090"/>
                    <a:pt x="1324" y="18911"/>
                  </a:cubicBezTo>
                  <a:cubicBezTo>
                    <a:pt x="1232" y="19458"/>
                    <a:pt x="1154" y="19985"/>
                    <a:pt x="1059" y="20621"/>
                  </a:cubicBezTo>
                  <a:cubicBezTo>
                    <a:pt x="988" y="21118"/>
                    <a:pt x="899" y="21618"/>
                    <a:pt x="814" y="22101"/>
                  </a:cubicBezTo>
                  <a:lnTo>
                    <a:pt x="783" y="22285"/>
                  </a:lnTo>
                  <a:lnTo>
                    <a:pt x="712" y="22683"/>
                  </a:lnTo>
                  <a:cubicBezTo>
                    <a:pt x="548" y="23612"/>
                    <a:pt x="382" y="24571"/>
                    <a:pt x="283" y="25527"/>
                  </a:cubicBezTo>
                  <a:cubicBezTo>
                    <a:pt x="219" y="26129"/>
                    <a:pt x="157" y="26779"/>
                    <a:pt x="120" y="27435"/>
                  </a:cubicBezTo>
                  <a:cubicBezTo>
                    <a:pt x="110" y="27609"/>
                    <a:pt x="96" y="27782"/>
                    <a:pt x="86" y="27956"/>
                  </a:cubicBezTo>
                  <a:cubicBezTo>
                    <a:pt x="62" y="28313"/>
                    <a:pt x="38" y="28683"/>
                    <a:pt x="25" y="29047"/>
                  </a:cubicBezTo>
                  <a:cubicBezTo>
                    <a:pt x="11" y="29483"/>
                    <a:pt x="1" y="30058"/>
                    <a:pt x="45" y="30636"/>
                  </a:cubicBezTo>
                  <a:cubicBezTo>
                    <a:pt x="76" y="30990"/>
                    <a:pt x="110" y="31364"/>
                    <a:pt x="219" y="31711"/>
                  </a:cubicBezTo>
                  <a:cubicBezTo>
                    <a:pt x="286" y="31928"/>
                    <a:pt x="382" y="32126"/>
                    <a:pt x="470" y="32306"/>
                  </a:cubicBezTo>
                  <a:cubicBezTo>
                    <a:pt x="542" y="32446"/>
                    <a:pt x="613" y="32561"/>
                    <a:pt x="691" y="32660"/>
                  </a:cubicBezTo>
                  <a:cubicBezTo>
                    <a:pt x="1143" y="33228"/>
                    <a:pt x="1654" y="33806"/>
                    <a:pt x="2324" y="34201"/>
                  </a:cubicBezTo>
                  <a:cubicBezTo>
                    <a:pt x="2793" y="34480"/>
                    <a:pt x="3273" y="34732"/>
                    <a:pt x="3743" y="34949"/>
                  </a:cubicBezTo>
                  <a:cubicBezTo>
                    <a:pt x="4225" y="35174"/>
                    <a:pt x="4743" y="35337"/>
                    <a:pt x="5243" y="35494"/>
                  </a:cubicBezTo>
                  <a:lnTo>
                    <a:pt x="5495" y="35575"/>
                  </a:lnTo>
                  <a:cubicBezTo>
                    <a:pt x="5638" y="35623"/>
                    <a:pt x="5781" y="35671"/>
                    <a:pt x="5927" y="35718"/>
                  </a:cubicBezTo>
                  <a:cubicBezTo>
                    <a:pt x="6270" y="35837"/>
                    <a:pt x="6631" y="35960"/>
                    <a:pt x="6991" y="36038"/>
                  </a:cubicBezTo>
                  <a:cubicBezTo>
                    <a:pt x="7427" y="36130"/>
                    <a:pt x="7869" y="36211"/>
                    <a:pt x="8301" y="36293"/>
                  </a:cubicBezTo>
                  <a:lnTo>
                    <a:pt x="8593" y="36348"/>
                  </a:lnTo>
                  <a:lnTo>
                    <a:pt x="8662" y="36361"/>
                  </a:lnTo>
                  <a:cubicBezTo>
                    <a:pt x="8907" y="36406"/>
                    <a:pt x="9152" y="36453"/>
                    <a:pt x="9393" y="36500"/>
                  </a:cubicBezTo>
                  <a:cubicBezTo>
                    <a:pt x="9563" y="36538"/>
                    <a:pt x="9736" y="36579"/>
                    <a:pt x="9907" y="36619"/>
                  </a:cubicBezTo>
                  <a:cubicBezTo>
                    <a:pt x="9995" y="36640"/>
                    <a:pt x="10087" y="36660"/>
                    <a:pt x="10175" y="36681"/>
                  </a:cubicBezTo>
                  <a:cubicBezTo>
                    <a:pt x="10890" y="36844"/>
                    <a:pt x="11621" y="36953"/>
                    <a:pt x="12332" y="37055"/>
                  </a:cubicBezTo>
                  <a:cubicBezTo>
                    <a:pt x="12696" y="37109"/>
                    <a:pt x="13074" y="37164"/>
                    <a:pt x="13444" y="37229"/>
                  </a:cubicBezTo>
                  <a:cubicBezTo>
                    <a:pt x="14033" y="37327"/>
                    <a:pt x="14581" y="37409"/>
                    <a:pt x="15115" y="37480"/>
                  </a:cubicBezTo>
                  <a:cubicBezTo>
                    <a:pt x="15655" y="37552"/>
                    <a:pt x="16206" y="37599"/>
                    <a:pt x="16741" y="37643"/>
                  </a:cubicBezTo>
                  <a:lnTo>
                    <a:pt x="16938" y="37657"/>
                  </a:lnTo>
                  <a:cubicBezTo>
                    <a:pt x="17145" y="37678"/>
                    <a:pt x="17356" y="37698"/>
                    <a:pt x="17564" y="37718"/>
                  </a:cubicBezTo>
                  <a:cubicBezTo>
                    <a:pt x="17904" y="37749"/>
                    <a:pt x="18244" y="37783"/>
                    <a:pt x="18584" y="37814"/>
                  </a:cubicBezTo>
                  <a:cubicBezTo>
                    <a:pt x="19118" y="37861"/>
                    <a:pt x="19676" y="37888"/>
                    <a:pt x="20292" y="37902"/>
                  </a:cubicBezTo>
                  <a:cubicBezTo>
                    <a:pt x="20504" y="37906"/>
                    <a:pt x="20716" y="37907"/>
                    <a:pt x="20927" y="37907"/>
                  </a:cubicBezTo>
                  <a:cubicBezTo>
                    <a:pt x="21865" y="37907"/>
                    <a:pt x="22788" y="37874"/>
                    <a:pt x="23666" y="37841"/>
                  </a:cubicBezTo>
                  <a:cubicBezTo>
                    <a:pt x="23809" y="37834"/>
                    <a:pt x="23959" y="37824"/>
                    <a:pt x="24122" y="37814"/>
                  </a:cubicBezTo>
                  <a:cubicBezTo>
                    <a:pt x="24428" y="37786"/>
                    <a:pt x="24737" y="37753"/>
                    <a:pt x="25037" y="37718"/>
                  </a:cubicBezTo>
                  <a:lnTo>
                    <a:pt x="25268" y="37695"/>
                  </a:lnTo>
                  <a:cubicBezTo>
                    <a:pt x="25905" y="37623"/>
                    <a:pt x="26541" y="37500"/>
                    <a:pt x="27081" y="37392"/>
                  </a:cubicBezTo>
                  <a:cubicBezTo>
                    <a:pt x="27599" y="37286"/>
                    <a:pt x="28150" y="37167"/>
                    <a:pt x="28681" y="36987"/>
                  </a:cubicBezTo>
                  <a:cubicBezTo>
                    <a:pt x="28912" y="36908"/>
                    <a:pt x="29146" y="36814"/>
                    <a:pt x="29449" y="36674"/>
                  </a:cubicBezTo>
                  <a:lnTo>
                    <a:pt x="29527" y="36640"/>
                  </a:lnTo>
                  <a:cubicBezTo>
                    <a:pt x="29789" y="36517"/>
                    <a:pt x="30061" y="36395"/>
                    <a:pt x="30309" y="36249"/>
                  </a:cubicBezTo>
                  <a:cubicBezTo>
                    <a:pt x="30562" y="36103"/>
                    <a:pt x="30799" y="35939"/>
                    <a:pt x="31003" y="35800"/>
                  </a:cubicBezTo>
                  <a:cubicBezTo>
                    <a:pt x="31082" y="35745"/>
                    <a:pt x="31160" y="35688"/>
                    <a:pt x="31235" y="35627"/>
                  </a:cubicBezTo>
                  <a:lnTo>
                    <a:pt x="31306" y="35572"/>
                  </a:lnTo>
                  <a:cubicBezTo>
                    <a:pt x="31497" y="35426"/>
                    <a:pt x="31697" y="35266"/>
                    <a:pt x="31874" y="35089"/>
                  </a:cubicBezTo>
                  <a:cubicBezTo>
                    <a:pt x="32031" y="34929"/>
                    <a:pt x="32167" y="34738"/>
                    <a:pt x="32297" y="34555"/>
                  </a:cubicBezTo>
                  <a:cubicBezTo>
                    <a:pt x="32330" y="34507"/>
                    <a:pt x="32364" y="34459"/>
                    <a:pt x="32399" y="34412"/>
                  </a:cubicBezTo>
                  <a:cubicBezTo>
                    <a:pt x="32616" y="34112"/>
                    <a:pt x="32796" y="33844"/>
                    <a:pt x="32950" y="33592"/>
                  </a:cubicBezTo>
                  <a:cubicBezTo>
                    <a:pt x="33000" y="33511"/>
                    <a:pt x="33052" y="33426"/>
                    <a:pt x="33099" y="33344"/>
                  </a:cubicBezTo>
                  <a:cubicBezTo>
                    <a:pt x="33286" y="33044"/>
                    <a:pt x="33477" y="32732"/>
                    <a:pt x="33640" y="32412"/>
                  </a:cubicBezTo>
                  <a:cubicBezTo>
                    <a:pt x="33892" y="31919"/>
                    <a:pt x="34072" y="31394"/>
                    <a:pt x="34266" y="30765"/>
                  </a:cubicBezTo>
                  <a:cubicBezTo>
                    <a:pt x="34422" y="30248"/>
                    <a:pt x="34575" y="29728"/>
                    <a:pt x="34729" y="29211"/>
                  </a:cubicBezTo>
                  <a:lnTo>
                    <a:pt x="34742" y="29167"/>
                  </a:lnTo>
                  <a:lnTo>
                    <a:pt x="34875" y="28717"/>
                  </a:lnTo>
                  <a:cubicBezTo>
                    <a:pt x="34987" y="28333"/>
                    <a:pt x="35099" y="27948"/>
                    <a:pt x="35212" y="27565"/>
                  </a:cubicBezTo>
                  <a:cubicBezTo>
                    <a:pt x="35371" y="27020"/>
                    <a:pt x="35514" y="26479"/>
                    <a:pt x="35685" y="25830"/>
                  </a:cubicBezTo>
                  <a:cubicBezTo>
                    <a:pt x="35729" y="25649"/>
                    <a:pt x="35766" y="25466"/>
                    <a:pt x="35800" y="25285"/>
                  </a:cubicBezTo>
                  <a:cubicBezTo>
                    <a:pt x="35817" y="25204"/>
                    <a:pt x="35834" y="25119"/>
                    <a:pt x="35851" y="25037"/>
                  </a:cubicBezTo>
                  <a:cubicBezTo>
                    <a:pt x="35895" y="24819"/>
                    <a:pt x="35936" y="24588"/>
                    <a:pt x="35974" y="24336"/>
                  </a:cubicBezTo>
                  <a:cubicBezTo>
                    <a:pt x="35983" y="24265"/>
                    <a:pt x="35997" y="24193"/>
                    <a:pt x="36008" y="24125"/>
                  </a:cubicBezTo>
                  <a:cubicBezTo>
                    <a:pt x="36035" y="23942"/>
                    <a:pt x="36065" y="23755"/>
                    <a:pt x="36082" y="23568"/>
                  </a:cubicBezTo>
                  <a:lnTo>
                    <a:pt x="36140" y="23057"/>
                  </a:lnTo>
                  <a:lnTo>
                    <a:pt x="36195" y="22547"/>
                  </a:lnTo>
                  <a:cubicBezTo>
                    <a:pt x="36208" y="22428"/>
                    <a:pt x="36219" y="22312"/>
                    <a:pt x="36232" y="22193"/>
                  </a:cubicBezTo>
                  <a:cubicBezTo>
                    <a:pt x="36269" y="21829"/>
                    <a:pt x="36310" y="21448"/>
                    <a:pt x="36361" y="21081"/>
                  </a:cubicBezTo>
                  <a:cubicBezTo>
                    <a:pt x="36463" y="20343"/>
                    <a:pt x="36545" y="19775"/>
                    <a:pt x="36633" y="19244"/>
                  </a:cubicBezTo>
                  <a:cubicBezTo>
                    <a:pt x="36668" y="19013"/>
                    <a:pt x="36705" y="18781"/>
                    <a:pt x="36739" y="18547"/>
                  </a:cubicBezTo>
                  <a:cubicBezTo>
                    <a:pt x="36752" y="18465"/>
                    <a:pt x="36766" y="18376"/>
                    <a:pt x="36779" y="18291"/>
                  </a:cubicBezTo>
                  <a:cubicBezTo>
                    <a:pt x="36810" y="18111"/>
                    <a:pt x="36841" y="17921"/>
                    <a:pt x="36858" y="17734"/>
                  </a:cubicBezTo>
                  <a:lnTo>
                    <a:pt x="36906" y="17244"/>
                  </a:lnTo>
                  <a:lnTo>
                    <a:pt x="36950" y="16751"/>
                  </a:lnTo>
                  <a:cubicBezTo>
                    <a:pt x="36980" y="16451"/>
                    <a:pt x="36997" y="16148"/>
                    <a:pt x="37015" y="15853"/>
                  </a:cubicBezTo>
                  <a:lnTo>
                    <a:pt x="37024" y="15662"/>
                  </a:lnTo>
                  <a:cubicBezTo>
                    <a:pt x="37086" y="14594"/>
                    <a:pt x="37055" y="13505"/>
                    <a:pt x="37024" y="12454"/>
                  </a:cubicBezTo>
                  <a:lnTo>
                    <a:pt x="37021" y="12250"/>
                  </a:lnTo>
                  <a:cubicBezTo>
                    <a:pt x="37004" y="11634"/>
                    <a:pt x="36977" y="11158"/>
                    <a:pt x="36939" y="10712"/>
                  </a:cubicBezTo>
                  <a:cubicBezTo>
                    <a:pt x="36895" y="10161"/>
                    <a:pt x="36828" y="9596"/>
                    <a:pt x="36732" y="8992"/>
                  </a:cubicBezTo>
                  <a:cubicBezTo>
                    <a:pt x="36702" y="8794"/>
                    <a:pt x="36668" y="8604"/>
                    <a:pt x="36627" y="8430"/>
                  </a:cubicBezTo>
                  <a:cubicBezTo>
                    <a:pt x="36586" y="8243"/>
                    <a:pt x="36494" y="8066"/>
                    <a:pt x="36409" y="7896"/>
                  </a:cubicBezTo>
                  <a:cubicBezTo>
                    <a:pt x="36388" y="7855"/>
                    <a:pt x="36371" y="7818"/>
                    <a:pt x="36351" y="7780"/>
                  </a:cubicBezTo>
                  <a:cubicBezTo>
                    <a:pt x="36236" y="7542"/>
                    <a:pt x="36093" y="7324"/>
                    <a:pt x="35930" y="7086"/>
                  </a:cubicBezTo>
                  <a:lnTo>
                    <a:pt x="35906" y="7053"/>
                  </a:lnTo>
                  <a:cubicBezTo>
                    <a:pt x="35752" y="6828"/>
                    <a:pt x="35592" y="6596"/>
                    <a:pt x="35432" y="6372"/>
                  </a:cubicBezTo>
                  <a:cubicBezTo>
                    <a:pt x="35143" y="5971"/>
                    <a:pt x="34796" y="5505"/>
                    <a:pt x="34399" y="5086"/>
                  </a:cubicBezTo>
                  <a:cubicBezTo>
                    <a:pt x="33909" y="4576"/>
                    <a:pt x="33283" y="4093"/>
                    <a:pt x="32484" y="3610"/>
                  </a:cubicBezTo>
                  <a:cubicBezTo>
                    <a:pt x="31932" y="3280"/>
                    <a:pt x="31371" y="3015"/>
                    <a:pt x="30694" y="2701"/>
                  </a:cubicBezTo>
                  <a:cubicBezTo>
                    <a:pt x="30436" y="2583"/>
                    <a:pt x="30177" y="2467"/>
                    <a:pt x="29918" y="2351"/>
                  </a:cubicBezTo>
                  <a:cubicBezTo>
                    <a:pt x="29745" y="2277"/>
                    <a:pt x="29568" y="2208"/>
                    <a:pt x="29395" y="2143"/>
                  </a:cubicBezTo>
                  <a:cubicBezTo>
                    <a:pt x="29326" y="2120"/>
                    <a:pt x="29259" y="2093"/>
                    <a:pt x="29191" y="2068"/>
                  </a:cubicBezTo>
                  <a:cubicBezTo>
                    <a:pt x="28929" y="1966"/>
                    <a:pt x="28660" y="1878"/>
                    <a:pt x="28402" y="1790"/>
                  </a:cubicBezTo>
                  <a:lnTo>
                    <a:pt x="28160" y="1708"/>
                  </a:lnTo>
                  <a:cubicBezTo>
                    <a:pt x="28095" y="1688"/>
                    <a:pt x="28024" y="1668"/>
                    <a:pt x="27956" y="1650"/>
                  </a:cubicBezTo>
                  <a:cubicBezTo>
                    <a:pt x="27918" y="1640"/>
                    <a:pt x="27885" y="1633"/>
                    <a:pt x="27850" y="1623"/>
                  </a:cubicBezTo>
                  <a:lnTo>
                    <a:pt x="27303" y="1470"/>
                  </a:lnTo>
                  <a:cubicBezTo>
                    <a:pt x="27116" y="1419"/>
                    <a:pt x="26918" y="1374"/>
                    <a:pt x="26731" y="1334"/>
                  </a:cubicBezTo>
                  <a:cubicBezTo>
                    <a:pt x="26646" y="1313"/>
                    <a:pt x="26561" y="1297"/>
                    <a:pt x="26476" y="1276"/>
                  </a:cubicBezTo>
                  <a:cubicBezTo>
                    <a:pt x="26279" y="1232"/>
                    <a:pt x="26078" y="1191"/>
                    <a:pt x="25888" y="1150"/>
                  </a:cubicBezTo>
                  <a:lnTo>
                    <a:pt x="25684" y="1109"/>
                  </a:lnTo>
                  <a:cubicBezTo>
                    <a:pt x="24707" y="905"/>
                    <a:pt x="23602" y="674"/>
                    <a:pt x="22523" y="487"/>
                  </a:cubicBezTo>
                  <a:cubicBezTo>
                    <a:pt x="21826" y="368"/>
                    <a:pt x="21197" y="262"/>
                    <a:pt x="20547" y="208"/>
                  </a:cubicBezTo>
                  <a:cubicBezTo>
                    <a:pt x="19931" y="157"/>
                    <a:pt x="19380" y="113"/>
                    <a:pt x="18859" y="79"/>
                  </a:cubicBezTo>
                  <a:cubicBezTo>
                    <a:pt x="18666" y="68"/>
                    <a:pt x="18472" y="58"/>
                    <a:pt x="18285" y="52"/>
                  </a:cubicBezTo>
                  <a:lnTo>
                    <a:pt x="18071" y="45"/>
                  </a:lnTo>
                  <a:cubicBezTo>
                    <a:pt x="17989" y="38"/>
                    <a:pt x="17911" y="35"/>
                    <a:pt x="17829" y="31"/>
                  </a:cubicBezTo>
                  <a:cubicBezTo>
                    <a:pt x="17649" y="21"/>
                    <a:pt x="17465" y="11"/>
                    <a:pt x="17281" y="11"/>
                  </a:cubicBezTo>
                  <a:lnTo>
                    <a:pt x="17098" y="7"/>
                  </a:lnTo>
                  <a:cubicBezTo>
                    <a:pt x="16899" y="4"/>
                    <a:pt x="16697" y="1"/>
                    <a:pt x="16494" y="1"/>
                  </a:cubicBezTo>
                  <a:close/>
                </a:path>
              </a:pathLst>
            </a:custGeom>
            <a:solidFill>
              <a:srgbClr val="FCE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6" name="Google Shape;2736;p56">
              <a:extLst>
                <a:ext uri="{FF2B5EF4-FFF2-40B4-BE49-F238E27FC236}">
                  <a16:creationId xmlns:a16="http://schemas.microsoft.com/office/drawing/2014/main" id="{968E3BD8-220E-4855-9134-229EC0AAC519}"/>
                </a:ext>
              </a:extLst>
            </p:cNvPr>
            <p:cNvSpPr/>
            <p:nvPr/>
          </p:nvSpPr>
          <p:spPr>
            <a:xfrm>
              <a:off x="3660450" y="2902550"/>
              <a:ext cx="757575" cy="108725"/>
            </a:xfrm>
            <a:custGeom>
              <a:avLst/>
              <a:gdLst/>
              <a:ahLst/>
              <a:cxnLst/>
              <a:rect l="l" t="t" r="r" b="b"/>
              <a:pathLst>
                <a:path w="30303" h="4349" extrusionOk="0">
                  <a:moveTo>
                    <a:pt x="487" y="0"/>
                  </a:moveTo>
                  <a:cubicBezTo>
                    <a:pt x="477" y="0"/>
                    <a:pt x="467" y="1"/>
                    <a:pt x="457" y="1"/>
                  </a:cubicBezTo>
                  <a:cubicBezTo>
                    <a:pt x="269" y="19"/>
                    <a:pt x="99" y="165"/>
                    <a:pt x="55" y="348"/>
                  </a:cubicBezTo>
                  <a:cubicBezTo>
                    <a:pt x="0" y="593"/>
                    <a:pt x="157" y="815"/>
                    <a:pt x="388" y="882"/>
                  </a:cubicBezTo>
                  <a:cubicBezTo>
                    <a:pt x="667" y="961"/>
                    <a:pt x="946" y="1036"/>
                    <a:pt x="1225" y="1110"/>
                  </a:cubicBezTo>
                  <a:cubicBezTo>
                    <a:pt x="1463" y="1175"/>
                    <a:pt x="1702" y="1236"/>
                    <a:pt x="1936" y="1311"/>
                  </a:cubicBezTo>
                  <a:cubicBezTo>
                    <a:pt x="2378" y="1454"/>
                    <a:pt x="2831" y="1556"/>
                    <a:pt x="3269" y="1709"/>
                  </a:cubicBezTo>
                  <a:cubicBezTo>
                    <a:pt x="3511" y="1791"/>
                    <a:pt x="3752" y="1869"/>
                    <a:pt x="3994" y="1940"/>
                  </a:cubicBezTo>
                  <a:cubicBezTo>
                    <a:pt x="4222" y="2008"/>
                    <a:pt x="4450" y="2073"/>
                    <a:pt x="4674" y="2141"/>
                  </a:cubicBezTo>
                  <a:cubicBezTo>
                    <a:pt x="5161" y="2287"/>
                    <a:pt x="5644" y="2440"/>
                    <a:pt x="6126" y="2603"/>
                  </a:cubicBezTo>
                  <a:cubicBezTo>
                    <a:pt x="6575" y="2754"/>
                    <a:pt x="7029" y="2883"/>
                    <a:pt x="7487" y="2998"/>
                  </a:cubicBezTo>
                  <a:cubicBezTo>
                    <a:pt x="7980" y="3124"/>
                    <a:pt x="8474" y="3250"/>
                    <a:pt x="8967" y="3376"/>
                  </a:cubicBezTo>
                  <a:cubicBezTo>
                    <a:pt x="9450" y="3501"/>
                    <a:pt x="9943" y="3587"/>
                    <a:pt x="10433" y="3661"/>
                  </a:cubicBezTo>
                  <a:cubicBezTo>
                    <a:pt x="10923" y="3733"/>
                    <a:pt x="11413" y="3815"/>
                    <a:pt x="11899" y="3903"/>
                  </a:cubicBezTo>
                  <a:cubicBezTo>
                    <a:pt x="12383" y="3988"/>
                    <a:pt x="12869" y="4036"/>
                    <a:pt x="13356" y="4087"/>
                  </a:cubicBezTo>
                  <a:cubicBezTo>
                    <a:pt x="13930" y="4148"/>
                    <a:pt x="14508" y="4186"/>
                    <a:pt x="15083" y="4220"/>
                  </a:cubicBezTo>
                  <a:cubicBezTo>
                    <a:pt x="15335" y="4236"/>
                    <a:pt x="15587" y="4243"/>
                    <a:pt x="15838" y="4257"/>
                  </a:cubicBezTo>
                  <a:cubicBezTo>
                    <a:pt x="16087" y="4270"/>
                    <a:pt x="16339" y="4281"/>
                    <a:pt x="16587" y="4288"/>
                  </a:cubicBezTo>
                  <a:cubicBezTo>
                    <a:pt x="17121" y="4301"/>
                    <a:pt x="17655" y="4318"/>
                    <a:pt x="18185" y="4338"/>
                  </a:cubicBezTo>
                  <a:cubicBezTo>
                    <a:pt x="18406" y="4346"/>
                    <a:pt x="18626" y="4349"/>
                    <a:pt x="18846" y="4349"/>
                  </a:cubicBezTo>
                  <a:cubicBezTo>
                    <a:pt x="19123" y="4349"/>
                    <a:pt x="19399" y="4344"/>
                    <a:pt x="19675" y="4338"/>
                  </a:cubicBezTo>
                  <a:cubicBezTo>
                    <a:pt x="19958" y="4332"/>
                    <a:pt x="20244" y="4322"/>
                    <a:pt x="20526" y="4311"/>
                  </a:cubicBezTo>
                  <a:cubicBezTo>
                    <a:pt x="20710" y="4305"/>
                    <a:pt x="20893" y="4291"/>
                    <a:pt x="21074" y="4274"/>
                  </a:cubicBezTo>
                  <a:cubicBezTo>
                    <a:pt x="21128" y="4270"/>
                    <a:pt x="21186" y="4267"/>
                    <a:pt x="21240" y="4261"/>
                  </a:cubicBezTo>
                  <a:cubicBezTo>
                    <a:pt x="21761" y="4223"/>
                    <a:pt x="22285" y="4192"/>
                    <a:pt x="22801" y="4124"/>
                  </a:cubicBezTo>
                  <a:cubicBezTo>
                    <a:pt x="23349" y="4052"/>
                    <a:pt x="23894" y="3954"/>
                    <a:pt x="24438" y="3839"/>
                  </a:cubicBezTo>
                  <a:cubicBezTo>
                    <a:pt x="24935" y="3736"/>
                    <a:pt x="25438" y="3634"/>
                    <a:pt x="25924" y="3492"/>
                  </a:cubicBezTo>
                  <a:cubicBezTo>
                    <a:pt x="26404" y="3352"/>
                    <a:pt x="26880" y="3189"/>
                    <a:pt x="27346" y="3008"/>
                  </a:cubicBezTo>
                  <a:cubicBezTo>
                    <a:pt x="27843" y="2818"/>
                    <a:pt x="28323" y="2590"/>
                    <a:pt x="28795" y="2342"/>
                  </a:cubicBezTo>
                  <a:cubicBezTo>
                    <a:pt x="29000" y="2233"/>
                    <a:pt x="29204" y="2118"/>
                    <a:pt x="29404" y="1998"/>
                  </a:cubicBezTo>
                  <a:cubicBezTo>
                    <a:pt x="29507" y="1937"/>
                    <a:pt x="29612" y="1876"/>
                    <a:pt x="29714" y="1815"/>
                  </a:cubicBezTo>
                  <a:cubicBezTo>
                    <a:pt x="29840" y="1736"/>
                    <a:pt x="29986" y="1658"/>
                    <a:pt x="30088" y="1549"/>
                  </a:cubicBezTo>
                  <a:cubicBezTo>
                    <a:pt x="30183" y="1444"/>
                    <a:pt x="30241" y="1308"/>
                    <a:pt x="30276" y="1175"/>
                  </a:cubicBezTo>
                  <a:cubicBezTo>
                    <a:pt x="30303" y="1069"/>
                    <a:pt x="30279" y="947"/>
                    <a:pt x="30221" y="859"/>
                  </a:cubicBezTo>
                  <a:cubicBezTo>
                    <a:pt x="30180" y="797"/>
                    <a:pt x="30129" y="750"/>
                    <a:pt x="30064" y="716"/>
                  </a:cubicBezTo>
                  <a:cubicBezTo>
                    <a:pt x="30006" y="685"/>
                    <a:pt x="29942" y="668"/>
                    <a:pt x="29878" y="668"/>
                  </a:cubicBezTo>
                  <a:cubicBezTo>
                    <a:pt x="29871" y="668"/>
                    <a:pt x="29864" y="668"/>
                    <a:pt x="29857" y="668"/>
                  </a:cubicBezTo>
                  <a:cubicBezTo>
                    <a:pt x="29808" y="662"/>
                    <a:pt x="29758" y="657"/>
                    <a:pt x="29708" y="657"/>
                  </a:cubicBezTo>
                  <a:cubicBezTo>
                    <a:pt x="29642" y="657"/>
                    <a:pt x="29576" y="666"/>
                    <a:pt x="29516" y="695"/>
                  </a:cubicBezTo>
                  <a:cubicBezTo>
                    <a:pt x="29442" y="730"/>
                    <a:pt x="29364" y="763"/>
                    <a:pt x="29289" y="807"/>
                  </a:cubicBezTo>
                  <a:cubicBezTo>
                    <a:pt x="29255" y="828"/>
                    <a:pt x="29221" y="852"/>
                    <a:pt x="29183" y="873"/>
                  </a:cubicBezTo>
                  <a:cubicBezTo>
                    <a:pt x="29026" y="967"/>
                    <a:pt x="28874" y="1063"/>
                    <a:pt x="28717" y="1158"/>
                  </a:cubicBezTo>
                  <a:cubicBezTo>
                    <a:pt x="28418" y="1335"/>
                    <a:pt x="28105" y="1501"/>
                    <a:pt x="27789" y="1655"/>
                  </a:cubicBezTo>
                  <a:cubicBezTo>
                    <a:pt x="27479" y="1798"/>
                    <a:pt x="27169" y="1927"/>
                    <a:pt x="26850" y="2042"/>
                  </a:cubicBezTo>
                  <a:cubicBezTo>
                    <a:pt x="26506" y="2168"/>
                    <a:pt x="26153" y="2284"/>
                    <a:pt x="25798" y="2389"/>
                  </a:cubicBezTo>
                  <a:cubicBezTo>
                    <a:pt x="25615" y="2447"/>
                    <a:pt x="25428" y="2501"/>
                    <a:pt x="25241" y="2546"/>
                  </a:cubicBezTo>
                  <a:cubicBezTo>
                    <a:pt x="25060" y="2590"/>
                    <a:pt x="24877" y="2628"/>
                    <a:pt x="24696" y="2665"/>
                  </a:cubicBezTo>
                  <a:cubicBezTo>
                    <a:pt x="24319" y="2746"/>
                    <a:pt x="23944" y="2821"/>
                    <a:pt x="23567" y="2900"/>
                  </a:cubicBezTo>
                  <a:cubicBezTo>
                    <a:pt x="23121" y="2978"/>
                    <a:pt x="22672" y="3049"/>
                    <a:pt x="22220" y="3087"/>
                  </a:cubicBezTo>
                  <a:cubicBezTo>
                    <a:pt x="21686" y="3134"/>
                    <a:pt x="21152" y="3179"/>
                    <a:pt x="20614" y="3220"/>
                  </a:cubicBezTo>
                  <a:cubicBezTo>
                    <a:pt x="20111" y="3256"/>
                    <a:pt x="19601" y="3264"/>
                    <a:pt x="19094" y="3277"/>
                  </a:cubicBezTo>
                  <a:cubicBezTo>
                    <a:pt x="18978" y="3280"/>
                    <a:pt x="18862" y="3281"/>
                    <a:pt x="18746" y="3281"/>
                  </a:cubicBezTo>
                  <a:cubicBezTo>
                    <a:pt x="18593" y="3281"/>
                    <a:pt x="18441" y="3279"/>
                    <a:pt x="18291" y="3277"/>
                  </a:cubicBezTo>
                  <a:cubicBezTo>
                    <a:pt x="18060" y="3277"/>
                    <a:pt x="17832" y="3264"/>
                    <a:pt x="17601" y="3256"/>
                  </a:cubicBezTo>
                  <a:cubicBezTo>
                    <a:pt x="16927" y="3243"/>
                    <a:pt x="16257" y="3236"/>
                    <a:pt x="15584" y="3209"/>
                  </a:cubicBezTo>
                  <a:cubicBezTo>
                    <a:pt x="14940" y="3182"/>
                    <a:pt x="14301" y="3151"/>
                    <a:pt x="13658" y="3107"/>
                  </a:cubicBezTo>
                  <a:cubicBezTo>
                    <a:pt x="13546" y="3097"/>
                    <a:pt x="13433" y="3087"/>
                    <a:pt x="13318" y="3077"/>
                  </a:cubicBezTo>
                  <a:cubicBezTo>
                    <a:pt x="12835" y="3029"/>
                    <a:pt x="12356" y="2964"/>
                    <a:pt x="11876" y="2886"/>
                  </a:cubicBezTo>
                  <a:cubicBezTo>
                    <a:pt x="11624" y="2845"/>
                    <a:pt x="11372" y="2804"/>
                    <a:pt x="11120" y="2763"/>
                  </a:cubicBezTo>
                  <a:cubicBezTo>
                    <a:pt x="10879" y="2726"/>
                    <a:pt x="10637" y="2696"/>
                    <a:pt x="10396" y="2655"/>
                  </a:cubicBezTo>
                  <a:cubicBezTo>
                    <a:pt x="9902" y="2576"/>
                    <a:pt x="9417" y="2468"/>
                    <a:pt x="8930" y="2345"/>
                  </a:cubicBezTo>
                  <a:cubicBezTo>
                    <a:pt x="8423" y="2216"/>
                    <a:pt x="7916" y="2090"/>
                    <a:pt x="7409" y="1961"/>
                  </a:cubicBezTo>
                  <a:cubicBezTo>
                    <a:pt x="6967" y="1848"/>
                    <a:pt x="6528" y="1705"/>
                    <a:pt x="6096" y="1559"/>
                  </a:cubicBezTo>
                  <a:cubicBezTo>
                    <a:pt x="5616" y="1396"/>
                    <a:pt x="5130" y="1253"/>
                    <a:pt x="4641" y="1117"/>
                  </a:cubicBezTo>
                  <a:cubicBezTo>
                    <a:pt x="4405" y="1049"/>
                    <a:pt x="4171" y="988"/>
                    <a:pt x="3939" y="920"/>
                  </a:cubicBezTo>
                  <a:cubicBezTo>
                    <a:pt x="3712" y="848"/>
                    <a:pt x="3487" y="770"/>
                    <a:pt x="3259" y="709"/>
                  </a:cubicBezTo>
                  <a:cubicBezTo>
                    <a:pt x="3021" y="644"/>
                    <a:pt x="2783" y="590"/>
                    <a:pt x="2545" y="532"/>
                  </a:cubicBezTo>
                  <a:cubicBezTo>
                    <a:pt x="2330" y="481"/>
                    <a:pt x="2116" y="419"/>
                    <a:pt x="1902" y="366"/>
                  </a:cubicBezTo>
                  <a:cubicBezTo>
                    <a:pt x="1466" y="246"/>
                    <a:pt x="1024" y="141"/>
                    <a:pt x="589" y="15"/>
                  </a:cubicBezTo>
                  <a:cubicBezTo>
                    <a:pt x="555" y="5"/>
                    <a:pt x="521" y="0"/>
                    <a:pt x="487" y="0"/>
                  </a:cubicBezTo>
                  <a:close/>
                </a:path>
              </a:pathLst>
            </a:custGeom>
            <a:solidFill>
              <a:srgbClr val="F8CA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7" name="Google Shape;2737;p56">
              <a:extLst>
                <a:ext uri="{FF2B5EF4-FFF2-40B4-BE49-F238E27FC236}">
                  <a16:creationId xmlns:a16="http://schemas.microsoft.com/office/drawing/2014/main" id="{BD4F449C-CA49-42E8-B1D0-4E34EA6F1586}"/>
                </a:ext>
              </a:extLst>
            </p:cNvPr>
            <p:cNvSpPr/>
            <p:nvPr/>
          </p:nvSpPr>
          <p:spPr>
            <a:xfrm>
              <a:off x="3313050" y="1877725"/>
              <a:ext cx="1406875" cy="1295400"/>
            </a:xfrm>
            <a:custGeom>
              <a:avLst/>
              <a:gdLst/>
              <a:ahLst/>
              <a:cxnLst/>
              <a:rect l="l" t="t" r="r" b="b"/>
              <a:pathLst>
                <a:path w="56275" h="51816" extrusionOk="0">
                  <a:moveTo>
                    <a:pt x="55295" y="37487"/>
                  </a:moveTo>
                  <a:lnTo>
                    <a:pt x="55293" y="37501"/>
                  </a:lnTo>
                  <a:lnTo>
                    <a:pt x="55295" y="37501"/>
                  </a:lnTo>
                  <a:lnTo>
                    <a:pt x="55295" y="37487"/>
                  </a:lnTo>
                  <a:close/>
                  <a:moveTo>
                    <a:pt x="30810" y="0"/>
                  </a:moveTo>
                  <a:cubicBezTo>
                    <a:pt x="30357" y="0"/>
                    <a:pt x="29888" y="0"/>
                    <a:pt x="29428" y="38"/>
                  </a:cubicBezTo>
                  <a:cubicBezTo>
                    <a:pt x="29384" y="41"/>
                    <a:pt x="29340" y="48"/>
                    <a:pt x="29296" y="52"/>
                  </a:cubicBezTo>
                  <a:cubicBezTo>
                    <a:pt x="28772" y="102"/>
                    <a:pt x="28244" y="201"/>
                    <a:pt x="27737" y="300"/>
                  </a:cubicBezTo>
                  <a:cubicBezTo>
                    <a:pt x="27591" y="327"/>
                    <a:pt x="27448" y="355"/>
                    <a:pt x="27306" y="382"/>
                  </a:cubicBezTo>
                  <a:cubicBezTo>
                    <a:pt x="26710" y="490"/>
                    <a:pt x="26156" y="606"/>
                    <a:pt x="25612" y="732"/>
                  </a:cubicBezTo>
                  <a:cubicBezTo>
                    <a:pt x="24676" y="950"/>
                    <a:pt x="23734" y="1229"/>
                    <a:pt x="22823" y="1498"/>
                  </a:cubicBezTo>
                  <a:lnTo>
                    <a:pt x="22397" y="1623"/>
                  </a:lnTo>
                  <a:cubicBezTo>
                    <a:pt x="22288" y="1654"/>
                    <a:pt x="22179" y="1685"/>
                    <a:pt x="22071" y="1719"/>
                  </a:cubicBezTo>
                  <a:cubicBezTo>
                    <a:pt x="21914" y="1760"/>
                    <a:pt x="21761" y="1804"/>
                    <a:pt x="21608" y="1851"/>
                  </a:cubicBezTo>
                  <a:cubicBezTo>
                    <a:pt x="21329" y="1936"/>
                    <a:pt x="21063" y="2041"/>
                    <a:pt x="20863" y="2123"/>
                  </a:cubicBezTo>
                  <a:cubicBezTo>
                    <a:pt x="20520" y="2263"/>
                    <a:pt x="20179" y="2409"/>
                    <a:pt x="19835" y="2552"/>
                  </a:cubicBezTo>
                  <a:cubicBezTo>
                    <a:pt x="19680" y="2620"/>
                    <a:pt x="19520" y="2688"/>
                    <a:pt x="19360" y="2752"/>
                  </a:cubicBezTo>
                  <a:cubicBezTo>
                    <a:pt x="19043" y="2885"/>
                    <a:pt x="18710" y="3041"/>
                    <a:pt x="18312" y="3239"/>
                  </a:cubicBezTo>
                  <a:cubicBezTo>
                    <a:pt x="18261" y="3266"/>
                    <a:pt x="18213" y="3290"/>
                    <a:pt x="18162" y="3314"/>
                  </a:cubicBezTo>
                  <a:cubicBezTo>
                    <a:pt x="18012" y="3385"/>
                    <a:pt x="17859" y="3460"/>
                    <a:pt x="17713" y="3548"/>
                  </a:cubicBezTo>
                  <a:cubicBezTo>
                    <a:pt x="17444" y="3708"/>
                    <a:pt x="17182" y="3889"/>
                    <a:pt x="16927" y="4062"/>
                  </a:cubicBezTo>
                  <a:cubicBezTo>
                    <a:pt x="16761" y="4178"/>
                    <a:pt x="16587" y="4297"/>
                    <a:pt x="16414" y="4409"/>
                  </a:cubicBezTo>
                  <a:cubicBezTo>
                    <a:pt x="16039" y="4651"/>
                    <a:pt x="15675" y="4923"/>
                    <a:pt x="15322" y="5189"/>
                  </a:cubicBezTo>
                  <a:cubicBezTo>
                    <a:pt x="15230" y="5253"/>
                    <a:pt x="15141" y="5321"/>
                    <a:pt x="15053" y="5385"/>
                  </a:cubicBezTo>
                  <a:cubicBezTo>
                    <a:pt x="14886" y="5508"/>
                    <a:pt x="14720" y="5630"/>
                    <a:pt x="14549" y="5753"/>
                  </a:cubicBezTo>
                  <a:cubicBezTo>
                    <a:pt x="14250" y="5971"/>
                    <a:pt x="13940" y="6195"/>
                    <a:pt x="13641" y="6426"/>
                  </a:cubicBezTo>
                  <a:cubicBezTo>
                    <a:pt x="13053" y="6879"/>
                    <a:pt x="12495" y="7379"/>
                    <a:pt x="12015" y="7814"/>
                  </a:cubicBezTo>
                  <a:cubicBezTo>
                    <a:pt x="11641" y="8155"/>
                    <a:pt x="11287" y="8532"/>
                    <a:pt x="10947" y="8899"/>
                  </a:cubicBezTo>
                  <a:lnTo>
                    <a:pt x="10852" y="9001"/>
                  </a:lnTo>
                  <a:cubicBezTo>
                    <a:pt x="10753" y="9107"/>
                    <a:pt x="10651" y="9213"/>
                    <a:pt x="10549" y="9318"/>
                  </a:cubicBezTo>
                  <a:cubicBezTo>
                    <a:pt x="10297" y="9583"/>
                    <a:pt x="10035" y="9858"/>
                    <a:pt x="9801" y="10148"/>
                  </a:cubicBezTo>
                  <a:cubicBezTo>
                    <a:pt x="9461" y="10563"/>
                    <a:pt x="9148" y="10995"/>
                    <a:pt x="8787" y="11512"/>
                  </a:cubicBezTo>
                  <a:cubicBezTo>
                    <a:pt x="8586" y="11794"/>
                    <a:pt x="8385" y="12077"/>
                    <a:pt x="8185" y="12359"/>
                  </a:cubicBezTo>
                  <a:cubicBezTo>
                    <a:pt x="8049" y="12553"/>
                    <a:pt x="7927" y="12757"/>
                    <a:pt x="7807" y="12957"/>
                  </a:cubicBezTo>
                  <a:lnTo>
                    <a:pt x="7740" y="13073"/>
                  </a:lnTo>
                  <a:cubicBezTo>
                    <a:pt x="7464" y="13529"/>
                    <a:pt x="7212" y="13992"/>
                    <a:pt x="6919" y="14546"/>
                  </a:cubicBezTo>
                  <a:cubicBezTo>
                    <a:pt x="6719" y="14927"/>
                    <a:pt x="6539" y="15322"/>
                    <a:pt x="6362" y="15706"/>
                  </a:cubicBezTo>
                  <a:cubicBezTo>
                    <a:pt x="6307" y="15829"/>
                    <a:pt x="6253" y="15951"/>
                    <a:pt x="6198" y="16070"/>
                  </a:cubicBezTo>
                  <a:cubicBezTo>
                    <a:pt x="6082" y="16319"/>
                    <a:pt x="5964" y="16570"/>
                    <a:pt x="5845" y="16812"/>
                  </a:cubicBezTo>
                  <a:cubicBezTo>
                    <a:pt x="5715" y="17080"/>
                    <a:pt x="5583" y="17360"/>
                    <a:pt x="5457" y="17635"/>
                  </a:cubicBezTo>
                  <a:cubicBezTo>
                    <a:pt x="5382" y="17802"/>
                    <a:pt x="5304" y="17969"/>
                    <a:pt x="5225" y="18135"/>
                  </a:cubicBezTo>
                  <a:cubicBezTo>
                    <a:pt x="5066" y="18471"/>
                    <a:pt x="4903" y="18818"/>
                    <a:pt x="4760" y="19165"/>
                  </a:cubicBezTo>
                  <a:cubicBezTo>
                    <a:pt x="4552" y="19672"/>
                    <a:pt x="4314" y="20247"/>
                    <a:pt x="4066" y="20798"/>
                  </a:cubicBezTo>
                  <a:cubicBezTo>
                    <a:pt x="3939" y="21081"/>
                    <a:pt x="3814" y="21374"/>
                    <a:pt x="3694" y="21652"/>
                  </a:cubicBezTo>
                  <a:cubicBezTo>
                    <a:pt x="3589" y="21897"/>
                    <a:pt x="3487" y="22142"/>
                    <a:pt x="3378" y="22384"/>
                  </a:cubicBezTo>
                  <a:cubicBezTo>
                    <a:pt x="3297" y="22571"/>
                    <a:pt x="3218" y="22762"/>
                    <a:pt x="3140" y="22945"/>
                  </a:cubicBezTo>
                  <a:cubicBezTo>
                    <a:pt x="3110" y="23023"/>
                    <a:pt x="3079" y="23098"/>
                    <a:pt x="3049" y="23173"/>
                  </a:cubicBezTo>
                  <a:cubicBezTo>
                    <a:pt x="3005" y="23275"/>
                    <a:pt x="2960" y="23377"/>
                    <a:pt x="2916" y="23476"/>
                  </a:cubicBezTo>
                  <a:cubicBezTo>
                    <a:pt x="2851" y="23629"/>
                    <a:pt x="2783" y="23789"/>
                    <a:pt x="2719" y="23945"/>
                  </a:cubicBezTo>
                  <a:cubicBezTo>
                    <a:pt x="2433" y="24670"/>
                    <a:pt x="2201" y="25279"/>
                    <a:pt x="2014" y="25915"/>
                  </a:cubicBezTo>
                  <a:cubicBezTo>
                    <a:pt x="1898" y="26306"/>
                    <a:pt x="1813" y="26711"/>
                    <a:pt x="1735" y="27102"/>
                  </a:cubicBezTo>
                  <a:cubicBezTo>
                    <a:pt x="1711" y="27224"/>
                    <a:pt x="1684" y="27343"/>
                    <a:pt x="1661" y="27463"/>
                  </a:cubicBezTo>
                  <a:cubicBezTo>
                    <a:pt x="1548" y="27993"/>
                    <a:pt x="1413" y="28527"/>
                    <a:pt x="1279" y="29044"/>
                  </a:cubicBezTo>
                  <a:cubicBezTo>
                    <a:pt x="1127" y="29643"/>
                    <a:pt x="970" y="30259"/>
                    <a:pt x="848" y="30874"/>
                  </a:cubicBezTo>
                  <a:lnTo>
                    <a:pt x="786" y="31187"/>
                  </a:lnTo>
                  <a:cubicBezTo>
                    <a:pt x="701" y="31629"/>
                    <a:pt x="612" y="32075"/>
                    <a:pt x="524" y="32521"/>
                  </a:cubicBezTo>
                  <a:cubicBezTo>
                    <a:pt x="501" y="32636"/>
                    <a:pt x="477" y="32755"/>
                    <a:pt x="453" y="32874"/>
                  </a:cubicBezTo>
                  <a:cubicBezTo>
                    <a:pt x="364" y="33310"/>
                    <a:pt x="273" y="33763"/>
                    <a:pt x="212" y="34208"/>
                  </a:cubicBezTo>
                  <a:cubicBezTo>
                    <a:pt x="137" y="34755"/>
                    <a:pt x="102" y="35314"/>
                    <a:pt x="72" y="35854"/>
                  </a:cubicBezTo>
                  <a:cubicBezTo>
                    <a:pt x="61" y="35980"/>
                    <a:pt x="55" y="36106"/>
                    <a:pt x="48" y="36228"/>
                  </a:cubicBezTo>
                  <a:cubicBezTo>
                    <a:pt x="14" y="36766"/>
                    <a:pt x="0" y="37330"/>
                    <a:pt x="11" y="38004"/>
                  </a:cubicBezTo>
                  <a:cubicBezTo>
                    <a:pt x="17" y="38575"/>
                    <a:pt x="41" y="39144"/>
                    <a:pt x="69" y="39678"/>
                  </a:cubicBezTo>
                  <a:cubicBezTo>
                    <a:pt x="82" y="39967"/>
                    <a:pt x="96" y="40256"/>
                    <a:pt x="113" y="40545"/>
                  </a:cubicBezTo>
                  <a:cubicBezTo>
                    <a:pt x="123" y="40736"/>
                    <a:pt x="147" y="40930"/>
                    <a:pt x="168" y="41117"/>
                  </a:cubicBezTo>
                  <a:cubicBezTo>
                    <a:pt x="177" y="41219"/>
                    <a:pt x="191" y="41324"/>
                    <a:pt x="201" y="41426"/>
                  </a:cubicBezTo>
                  <a:cubicBezTo>
                    <a:pt x="221" y="41634"/>
                    <a:pt x="239" y="41845"/>
                    <a:pt x="259" y="42056"/>
                  </a:cubicBezTo>
                  <a:cubicBezTo>
                    <a:pt x="286" y="42403"/>
                    <a:pt x="320" y="42764"/>
                    <a:pt x="361" y="43117"/>
                  </a:cubicBezTo>
                  <a:cubicBezTo>
                    <a:pt x="446" y="43872"/>
                    <a:pt x="548" y="44543"/>
                    <a:pt x="667" y="45175"/>
                  </a:cubicBezTo>
                  <a:cubicBezTo>
                    <a:pt x="776" y="45733"/>
                    <a:pt x="909" y="46226"/>
                    <a:pt x="1075" y="46678"/>
                  </a:cubicBezTo>
                  <a:cubicBezTo>
                    <a:pt x="1198" y="47019"/>
                    <a:pt x="1375" y="47339"/>
                    <a:pt x="1528" y="47607"/>
                  </a:cubicBezTo>
                  <a:lnTo>
                    <a:pt x="1617" y="47760"/>
                  </a:lnTo>
                  <a:cubicBezTo>
                    <a:pt x="1705" y="47917"/>
                    <a:pt x="1800" y="48077"/>
                    <a:pt x="1895" y="48234"/>
                  </a:cubicBezTo>
                  <a:cubicBezTo>
                    <a:pt x="1994" y="48389"/>
                    <a:pt x="2123" y="48594"/>
                    <a:pt x="2270" y="48771"/>
                  </a:cubicBezTo>
                  <a:cubicBezTo>
                    <a:pt x="2399" y="48927"/>
                    <a:pt x="2542" y="49094"/>
                    <a:pt x="2732" y="49254"/>
                  </a:cubicBezTo>
                  <a:cubicBezTo>
                    <a:pt x="2763" y="49281"/>
                    <a:pt x="2796" y="49305"/>
                    <a:pt x="2831" y="49332"/>
                  </a:cubicBezTo>
                  <a:cubicBezTo>
                    <a:pt x="3072" y="49519"/>
                    <a:pt x="3127" y="49546"/>
                    <a:pt x="3426" y="49648"/>
                  </a:cubicBezTo>
                  <a:cubicBezTo>
                    <a:pt x="3520" y="49681"/>
                    <a:pt x="3686" y="49700"/>
                    <a:pt x="3788" y="49700"/>
                  </a:cubicBezTo>
                  <a:cubicBezTo>
                    <a:pt x="3804" y="49700"/>
                    <a:pt x="3818" y="49700"/>
                    <a:pt x="3831" y="49699"/>
                  </a:cubicBezTo>
                  <a:cubicBezTo>
                    <a:pt x="4041" y="49679"/>
                    <a:pt x="4334" y="49634"/>
                    <a:pt x="4518" y="49488"/>
                  </a:cubicBezTo>
                  <a:lnTo>
                    <a:pt x="4565" y="49451"/>
                  </a:lnTo>
                  <a:cubicBezTo>
                    <a:pt x="4654" y="49383"/>
                    <a:pt x="4743" y="49311"/>
                    <a:pt x="4817" y="49230"/>
                  </a:cubicBezTo>
                  <a:cubicBezTo>
                    <a:pt x="4858" y="49185"/>
                    <a:pt x="4889" y="49148"/>
                    <a:pt x="4916" y="49111"/>
                  </a:cubicBezTo>
                  <a:cubicBezTo>
                    <a:pt x="4923" y="49121"/>
                    <a:pt x="4930" y="49135"/>
                    <a:pt x="4936" y="49148"/>
                  </a:cubicBezTo>
                  <a:cubicBezTo>
                    <a:pt x="5041" y="49315"/>
                    <a:pt x="5181" y="49468"/>
                    <a:pt x="5314" y="49614"/>
                  </a:cubicBezTo>
                  <a:lnTo>
                    <a:pt x="5365" y="49672"/>
                  </a:lnTo>
                  <a:cubicBezTo>
                    <a:pt x="5399" y="49713"/>
                    <a:pt x="5440" y="49754"/>
                    <a:pt x="5477" y="49791"/>
                  </a:cubicBezTo>
                  <a:cubicBezTo>
                    <a:pt x="5682" y="49995"/>
                    <a:pt x="5930" y="50138"/>
                    <a:pt x="6236" y="50234"/>
                  </a:cubicBezTo>
                  <a:cubicBezTo>
                    <a:pt x="6365" y="50273"/>
                    <a:pt x="6500" y="50292"/>
                    <a:pt x="6634" y="50292"/>
                  </a:cubicBezTo>
                  <a:cubicBezTo>
                    <a:pt x="6673" y="50292"/>
                    <a:pt x="6711" y="50291"/>
                    <a:pt x="6749" y="50288"/>
                  </a:cubicBezTo>
                  <a:cubicBezTo>
                    <a:pt x="6971" y="50270"/>
                    <a:pt x="7195" y="50199"/>
                    <a:pt x="7396" y="50080"/>
                  </a:cubicBezTo>
                  <a:cubicBezTo>
                    <a:pt x="7515" y="50123"/>
                    <a:pt x="7637" y="50143"/>
                    <a:pt x="7764" y="50143"/>
                  </a:cubicBezTo>
                  <a:cubicBezTo>
                    <a:pt x="7800" y="50143"/>
                    <a:pt x="7835" y="50141"/>
                    <a:pt x="7872" y="50138"/>
                  </a:cubicBezTo>
                  <a:cubicBezTo>
                    <a:pt x="8073" y="50124"/>
                    <a:pt x="8280" y="50063"/>
                    <a:pt x="8522" y="49951"/>
                  </a:cubicBezTo>
                  <a:lnTo>
                    <a:pt x="8549" y="49978"/>
                  </a:lnTo>
                  <a:lnTo>
                    <a:pt x="8572" y="50002"/>
                  </a:lnTo>
                  <a:cubicBezTo>
                    <a:pt x="8845" y="50278"/>
                    <a:pt x="9172" y="50543"/>
                    <a:pt x="9515" y="50774"/>
                  </a:cubicBezTo>
                  <a:cubicBezTo>
                    <a:pt x="9624" y="50846"/>
                    <a:pt x="9736" y="50920"/>
                    <a:pt x="9858" y="50982"/>
                  </a:cubicBezTo>
                  <a:cubicBezTo>
                    <a:pt x="10059" y="51084"/>
                    <a:pt x="10277" y="51162"/>
                    <a:pt x="10484" y="51237"/>
                  </a:cubicBezTo>
                  <a:lnTo>
                    <a:pt x="10577" y="51271"/>
                  </a:lnTo>
                  <a:cubicBezTo>
                    <a:pt x="10712" y="51322"/>
                    <a:pt x="10855" y="51363"/>
                    <a:pt x="10995" y="51400"/>
                  </a:cubicBezTo>
                  <a:cubicBezTo>
                    <a:pt x="11056" y="51417"/>
                    <a:pt x="11117" y="51434"/>
                    <a:pt x="11175" y="51451"/>
                  </a:cubicBezTo>
                  <a:cubicBezTo>
                    <a:pt x="11209" y="51465"/>
                    <a:pt x="11240" y="51482"/>
                    <a:pt x="11274" y="51495"/>
                  </a:cubicBezTo>
                  <a:cubicBezTo>
                    <a:pt x="11324" y="51520"/>
                    <a:pt x="11379" y="51546"/>
                    <a:pt x="11434" y="51567"/>
                  </a:cubicBezTo>
                  <a:cubicBezTo>
                    <a:pt x="11805" y="51733"/>
                    <a:pt x="12168" y="51816"/>
                    <a:pt x="12509" y="51816"/>
                  </a:cubicBezTo>
                  <a:cubicBezTo>
                    <a:pt x="12553" y="51816"/>
                    <a:pt x="12596" y="51814"/>
                    <a:pt x="12638" y="51812"/>
                  </a:cubicBezTo>
                  <a:cubicBezTo>
                    <a:pt x="12654" y="51812"/>
                    <a:pt x="12668" y="51812"/>
                    <a:pt x="12685" y="51809"/>
                  </a:cubicBezTo>
                  <a:cubicBezTo>
                    <a:pt x="12845" y="51798"/>
                    <a:pt x="12995" y="51768"/>
                    <a:pt x="13161" y="51737"/>
                  </a:cubicBezTo>
                  <a:cubicBezTo>
                    <a:pt x="13362" y="51696"/>
                    <a:pt x="13570" y="51611"/>
                    <a:pt x="13811" y="51465"/>
                  </a:cubicBezTo>
                  <a:cubicBezTo>
                    <a:pt x="13971" y="51373"/>
                    <a:pt x="14117" y="51247"/>
                    <a:pt x="14267" y="51118"/>
                  </a:cubicBezTo>
                  <a:lnTo>
                    <a:pt x="14339" y="51060"/>
                  </a:lnTo>
                  <a:cubicBezTo>
                    <a:pt x="14478" y="50951"/>
                    <a:pt x="14621" y="50839"/>
                    <a:pt x="14750" y="50713"/>
                  </a:cubicBezTo>
                  <a:cubicBezTo>
                    <a:pt x="15036" y="50434"/>
                    <a:pt x="15131" y="50036"/>
                    <a:pt x="15223" y="49652"/>
                  </a:cubicBezTo>
                  <a:lnTo>
                    <a:pt x="15251" y="49540"/>
                  </a:lnTo>
                  <a:cubicBezTo>
                    <a:pt x="15325" y="49237"/>
                    <a:pt x="15345" y="48914"/>
                    <a:pt x="15369" y="48604"/>
                  </a:cubicBezTo>
                  <a:cubicBezTo>
                    <a:pt x="15376" y="48526"/>
                    <a:pt x="15380" y="48444"/>
                    <a:pt x="15386" y="48363"/>
                  </a:cubicBezTo>
                  <a:cubicBezTo>
                    <a:pt x="15417" y="48022"/>
                    <a:pt x="15434" y="47760"/>
                    <a:pt x="15444" y="47512"/>
                  </a:cubicBezTo>
                  <a:lnTo>
                    <a:pt x="15451" y="47339"/>
                  </a:lnTo>
                  <a:cubicBezTo>
                    <a:pt x="15458" y="47141"/>
                    <a:pt x="15464" y="46937"/>
                    <a:pt x="15478" y="46736"/>
                  </a:cubicBezTo>
                  <a:cubicBezTo>
                    <a:pt x="15499" y="46433"/>
                    <a:pt x="15464" y="46124"/>
                    <a:pt x="15369" y="45723"/>
                  </a:cubicBezTo>
                  <a:cubicBezTo>
                    <a:pt x="15349" y="45634"/>
                    <a:pt x="15322" y="45546"/>
                    <a:pt x="15295" y="45461"/>
                  </a:cubicBezTo>
                  <a:lnTo>
                    <a:pt x="15267" y="45362"/>
                  </a:lnTo>
                  <a:cubicBezTo>
                    <a:pt x="15199" y="45141"/>
                    <a:pt x="15121" y="44910"/>
                    <a:pt x="14978" y="44712"/>
                  </a:cubicBezTo>
                  <a:cubicBezTo>
                    <a:pt x="14978" y="44610"/>
                    <a:pt x="14975" y="44505"/>
                    <a:pt x="14971" y="44403"/>
                  </a:cubicBezTo>
                  <a:cubicBezTo>
                    <a:pt x="14957" y="44103"/>
                    <a:pt x="14927" y="43808"/>
                    <a:pt x="14890" y="43502"/>
                  </a:cubicBezTo>
                  <a:cubicBezTo>
                    <a:pt x="14852" y="43182"/>
                    <a:pt x="14818" y="42920"/>
                    <a:pt x="14784" y="42685"/>
                  </a:cubicBezTo>
                  <a:cubicBezTo>
                    <a:pt x="14750" y="42461"/>
                    <a:pt x="14706" y="42236"/>
                    <a:pt x="14662" y="42015"/>
                  </a:cubicBezTo>
                  <a:cubicBezTo>
                    <a:pt x="14642" y="41919"/>
                    <a:pt x="14624" y="41825"/>
                    <a:pt x="14607" y="41729"/>
                  </a:cubicBezTo>
                  <a:cubicBezTo>
                    <a:pt x="14577" y="41559"/>
                    <a:pt x="14546" y="41389"/>
                    <a:pt x="14516" y="41219"/>
                  </a:cubicBezTo>
                  <a:cubicBezTo>
                    <a:pt x="14475" y="40947"/>
                    <a:pt x="14441" y="40671"/>
                    <a:pt x="14406" y="40403"/>
                  </a:cubicBezTo>
                  <a:cubicBezTo>
                    <a:pt x="14379" y="40192"/>
                    <a:pt x="14353" y="39971"/>
                    <a:pt x="14321" y="39756"/>
                  </a:cubicBezTo>
                  <a:cubicBezTo>
                    <a:pt x="14250" y="39273"/>
                    <a:pt x="14223" y="38773"/>
                    <a:pt x="14196" y="38290"/>
                  </a:cubicBezTo>
                  <a:lnTo>
                    <a:pt x="14185" y="38096"/>
                  </a:lnTo>
                  <a:cubicBezTo>
                    <a:pt x="14152" y="37508"/>
                    <a:pt x="14135" y="36930"/>
                    <a:pt x="14121" y="36388"/>
                  </a:cubicBezTo>
                  <a:cubicBezTo>
                    <a:pt x="14111" y="35861"/>
                    <a:pt x="14141" y="35334"/>
                    <a:pt x="14169" y="34933"/>
                  </a:cubicBezTo>
                  <a:cubicBezTo>
                    <a:pt x="14233" y="34347"/>
                    <a:pt x="14318" y="33755"/>
                    <a:pt x="14400" y="33184"/>
                  </a:cubicBezTo>
                  <a:cubicBezTo>
                    <a:pt x="14434" y="32942"/>
                    <a:pt x="14468" y="32701"/>
                    <a:pt x="14502" y="32463"/>
                  </a:cubicBezTo>
                  <a:cubicBezTo>
                    <a:pt x="14597" y="31758"/>
                    <a:pt x="14655" y="31044"/>
                    <a:pt x="14709" y="30350"/>
                  </a:cubicBezTo>
                  <a:cubicBezTo>
                    <a:pt x="14726" y="30133"/>
                    <a:pt x="14744" y="29912"/>
                    <a:pt x="14764" y="29694"/>
                  </a:cubicBezTo>
                  <a:lnTo>
                    <a:pt x="14805" y="29306"/>
                  </a:lnTo>
                  <a:cubicBezTo>
                    <a:pt x="14846" y="28901"/>
                    <a:pt x="14890" y="28483"/>
                    <a:pt x="14937" y="28072"/>
                  </a:cubicBezTo>
                  <a:cubicBezTo>
                    <a:pt x="14975" y="27758"/>
                    <a:pt x="15019" y="27442"/>
                    <a:pt x="15063" y="27139"/>
                  </a:cubicBezTo>
                  <a:cubicBezTo>
                    <a:pt x="15097" y="26885"/>
                    <a:pt x="15131" y="26629"/>
                    <a:pt x="15165" y="26374"/>
                  </a:cubicBezTo>
                  <a:cubicBezTo>
                    <a:pt x="15237" y="25795"/>
                    <a:pt x="15322" y="25197"/>
                    <a:pt x="15414" y="24599"/>
                  </a:cubicBezTo>
                  <a:cubicBezTo>
                    <a:pt x="15451" y="24357"/>
                    <a:pt x="15482" y="24112"/>
                    <a:pt x="15512" y="23874"/>
                  </a:cubicBezTo>
                  <a:cubicBezTo>
                    <a:pt x="15546" y="23588"/>
                    <a:pt x="15584" y="23292"/>
                    <a:pt x="15631" y="23003"/>
                  </a:cubicBezTo>
                  <a:lnTo>
                    <a:pt x="15642" y="22949"/>
                  </a:lnTo>
                  <a:cubicBezTo>
                    <a:pt x="15730" y="22424"/>
                    <a:pt x="15822" y="21884"/>
                    <a:pt x="15896" y="21349"/>
                  </a:cubicBezTo>
                  <a:cubicBezTo>
                    <a:pt x="15937" y="21060"/>
                    <a:pt x="15975" y="20802"/>
                    <a:pt x="16022" y="20537"/>
                  </a:cubicBezTo>
                  <a:cubicBezTo>
                    <a:pt x="16053" y="20387"/>
                    <a:pt x="16087" y="20234"/>
                    <a:pt x="16121" y="20088"/>
                  </a:cubicBezTo>
                  <a:cubicBezTo>
                    <a:pt x="16149" y="19972"/>
                    <a:pt x="16176" y="19856"/>
                    <a:pt x="16199" y="19741"/>
                  </a:cubicBezTo>
                  <a:cubicBezTo>
                    <a:pt x="16271" y="19404"/>
                    <a:pt x="16336" y="19060"/>
                    <a:pt x="16397" y="18730"/>
                  </a:cubicBezTo>
                  <a:cubicBezTo>
                    <a:pt x="16444" y="18468"/>
                    <a:pt x="16496" y="18203"/>
                    <a:pt x="16546" y="17941"/>
                  </a:cubicBezTo>
                  <a:cubicBezTo>
                    <a:pt x="16645" y="17438"/>
                    <a:pt x="16767" y="16890"/>
                    <a:pt x="16920" y="16264"/>
                  </a:cubicBezTo>
                  <a:cubicBezTo>
                    <a:pt x="16968" y="16060"/>
                    <a:pt x="17016" y="15856"/>
                    <a:pt x="17060" y="15648"/>
                  </a:cubicBezTo>
                  <a:cubicBezTo>
                    <a:pt x="17152" y="15240"/>
                    <a:pt x="17247" y="14815"/>
                    <a:pt x="17369" y="14407"/>
                  </a:cubicBezTo>
                  <a:cubicBezTo>
                    <a:pt x="17376" y="14383"/>
                    <a:pt x="17386" y="14356"/>
                    <a:pt x="17394" y="14332"/>
                  </a:cubicBezTo>
                  <a:cubicBezTo>
                    <a:pt x="17496" y="14838"/>
                    <a:pt x="17625" y="15240"/>
                    <a:pt x="17788" y="15594"/>
                  </a:cubicBezTo>
                  <a:cubicBezTo>
                    <a:pt x="17808" y="15634"/>
                    <a:pt x="17825" y="15672"/>
                    <a:pt x="17843" y="15713"/>
                  </a:cubicBezTo>
                  <a:cubicBezTo>
                    <a:pt x="17907" y="15856"/>
                    <a:pt x="17972" y="16002"/>
                    <a:pt x="18063" y="16124"/>
                  </a:cubicBezTo>
                  <a:cubicBezTo>
                    <a:pt x="18190" y="16301"/>
                    <a:pt x="18325" y="16461"/>
                    <a:pt x="18465" y="16608"/>
                  </a:cubicBezTo>
                  <a:cubicBezTo>
                    <a:pt x="18523" y="16666"/>
                    <a:pt x="18570" y="16710"/>
                    <a:pt x="18618" y="16750"/>
                  </a:cubicBezTo>
                  <a:cubicBezTo>
                    <a:pt x="18876" y="16975"/>
                    <a:pt x="19165" y="17080"/>
                    <a:pt x="19438" y="17165"/>
                  </a:cubicBezTo>
                  <a:cubicBezTo>
                    <a:pt x="19581" y="17210"/>
                    <a:pt x="19839" y="17217"/>
                    <a:pt x="19920" y="17220"/>
                  </a:cubicBezTo>
                  <a:cubicBezTo>
                    <a:pt x="19944" y="17222"/>
                    <a:pt x="19966" y="17222"/>
                    <a:pt x="19986" y="17222"/>
                  </a:cubicBezTo>
                  <a:cubicBezTo>
                    <a:pt x="20006" y="17222"/>
                    <a:pt x="20024" y="17222"/>
                    <a:pt x="20043" y="17220"/>
                  </a:cubicBezTo>
                  <a:cubicBezTo>
                    <a:pt x="20067" y="17217"/>
                    <a:pt x="20094" y="17213"/>
                    <a:pt x="20121" y="17210"/>
                  </a:cubicBezTo>
                  <a:cubicBezTo>
                    <a:pt x="20336" y="17173"/>
                    <a:pt x="20492" y="17138"/>
                    <a:pt x="20666" y="17084"/>
                  </a:cubicBezTo>
                  <a:cubicBezTo>
                    <a:pt x="21247" y="16893"/>
                    <a:pt x="21683" y="16468"/>
                    <a:pt x="22104" y="16053"/>
                  </a:cubicBezTo>
                  <a:cubicBezTo>
                    <a:pt x="22170" y="15989"/>
                    <a:pt x="22234" y="15928"/>
                    <a:pt x="22299" y="15863"/>
                  </a:cubicBezTo>
                  <a:cubicBezTo>
                    <a:pt x="22601" y="15573"/>
                    <a:pt x="22829" y="15301"/>
                    <a:pt x="22999" y="15029"/>
                  </a:cubicBezTo>
                  <a:cubicBezTo>
                    <a:pt x="23002" y="15043"/>
                    <a:pt x="23010" y="15053"/>
                    <a:pt x="23019" y="15067"/>
                  </a:cubicBezTo>
                  <a:cubicBezTo>
                    <a:pt x="23095" y="15190"/>
                    <a:pt x="23197" y="15298"/>
                    <a:pt x="23295" y="15407"/>
                  </a:cubicBezTo>
                  <a:lnTo>
                    <a:pt x="23353" y="15471"/>
                  </a:lnTo>
                  <a:cubicBezTo>
                    <a:pt x="23428" y="15550"/>
                    <a:pt x="23517" y="15621"/>
                    <a:pt x="23591" y="15679"/>
                  </a:cubicBezTo>
                  <a:cubicBezTo>
                    <a:pt x="23713" y="15774"/>
                    <a:pt x="23839" y="15863"/>
                    <a:pt x="23966" y="15937"/>
                  </a:cubicBezTo>
                  <a:lnTo>
                    <a:pt x="23979" y="15978"/>
                  </a:lnTo>
                  <a:lnTo>
                    <a:pt x="23996" y="16016"/>
                  </a:lnTo>
                  <a:cubicBezTo>
                    <a:pt x="24081" y="16217"/>
                    <a:pt x="24173" y="16407"/>
                    <a:pt x="24268" y="16581"/>
                  </a:cubicBezTo>
                  <a:cubicBezTo>
                    <a:pt x="24363" y="16747"/>
                    <a:pt x="24489" y="16893"/>
                    <a:pt x="24611" y="17033"/>
                  </a:cubicBezTo>
                  <a:lnTo>
                    <a:pt x="24676" y="17108"/>
                  </a:lnTo>
                  <a:cubicBezTo>
                    <a:pt x="24880" y="17342"/>
                    <a:pt x="25183" y="17465"/>
                    <a:pt x="25451" y="17557"/>
                  </a:cubicBezTo>
                  <a:cubicBezTo>
                    <a:pt x="25642" y="17621"/>
                    <a:pt x="25865" y="17649"/>
                    <a:pt x="26145" y="17649"/>
                  </a:cubicBezTo>
                  <a:cubicBezTo>
                    <a:pt x="26161" y="17649"/>
                    <a:pt x="26177" y="17649"/>
                    <a:pt x="26194" y="17649"/>
                  </a:cubicBezTo>
                  <a:cubicBezTo>
                    <a:pt x="26214" y="17645"/>
                    <a:pt x="26238" y="17645"/>
                    <a:pt x="26258" y="17645"/>
                  </a:cubicBezTo>
                  <a:cubicBezTo>
                    <a:pt x="26428" y="17631"/>
                    <a:pt x="26615" y="17581"/>
                    <a:pt x="26806" y="17496"/>
                  </a:cubicBezTo>
                  <a:cubicBezTo>
                    <a:pt x="27146" y="17346"/>
                    <a:pt x="27370" y="17199"/>
                    <a:pt x="27588" y="16992"/>
                  </a:cubicBezTo>
                  <a:cubicBezTo>
                    <a:pt x="27721" y="16863"/>
                    <a:pt x="27850" y="16696"/>
                    <a:pt x="27969" y="16499"/>
                  </a:cubicBezTo>
                  <a:cubicBezTo>
                    <a:pt x="28044" y="16488"/>
                    <a:pt x="28119" y="16479"/>
                    <a:pt x="28194" y="16465"/>
                  </a:cubicBezTo>
                  <a:lnTo>
                    <a:pt x="28272" y="16451"/>
                  </a:lnTo>
                  <a:lnTo>
                    <a:pt x="28360" y="16438"/>
                  </a:lnTo>
                  <a:cubicBezTo>
                    <a:pt x="28404" y="16448"/>
                    <a:pt x="28452" y="16461"/>
                    <a:pt x="28497" y="16471"/>
                  </a:cubicBezTo>
                  <a:cubicBezTo>
                    <a:pt x="28558" y="16485"/>
                    <a:pt x="28615" y="16502"/>
                    <a:pt x="28676" y="16516"/>
                  </a:cubicBezTo>
                  <a:cubicBezTo>
                    <a:pt x="28942" y="16577"/>
                    <a:pt x="29207" y="16611"/>
                    <a:pt x="29459" y="16639"/>
                  </a:cubicBezTo>
                  <a:cubicBezTo>
                    <a:pt x="29653" y="16662"/>
                    <a:pt x="29860" y="16683"/>
                    <a:pt x="30092" y="16696"/>
                  </a:cubicBezTo>
                  <a:cubicBezTo>
                    <a:pt x="30128" y="16699"/>
                    <a:pt x="30164" y="16700"/>
                    <a:pt x="30201" y="16700"/>
                  </a:cubicBezTo>
                  <a:cubicBezTo>
                    <a:pt x="30258" y="16700"/>
                    <a:pt x="30316" y="16697"/>
                    <a:pt x="30378" y="16693"/>
                  </a:cubicBezTo>
                  <a:cubicBezTo>
                    <a:pt x="30507" y="16683"/>
                    <a:pt x="30646" y="16662"/>
                    <a:pt x="30823" y="16625"/>
                  </a:cubicBezTo>
                  <a:cubicBezTo>
                    <a:pt x="31130" y="16560"/>
                    <a:pt x="31391" y="16417"/>
                    <a:pt x="31599" y="16199"/>
                  </a:cubicBezTo>
                  <a:cubicBezTo>
                    <a:pt x="31650" y="16149"/>
                    <a:pt x="31694" y="16088"/>
                    <a:pt x="31735" y="16022"/>
                  </a:cubicBezTo>
                  <a:cubicBezTo>
                    <a:pt x="32017" y="15951"/>
                    <a:pt x="32265" y="15835"/>
                    <a:pt x="32486" y="15675"/>
                  </a:cubicBezTo>
                  <a:cubicBezTo>
                    <a:pt x="32670" y="15546"/>
                    <a:pt x="32851" y="15383"/>
                    <a:pt x="33041" y="15176"/>
                  </a:cubicBezTo>
                  <a:cubicBezTo>
                    <a:pt x="33055" y="15237"/>
                    <a:pt x="33072" y="15298"/>
                    <a:pt x="33089" y="15359"/>
                  </a:cubicBezTo>
                  <a:cubicBezTo>
                    <a:pt x="33116" y="15451"/>
                    <a:pt x="33150" y="15557"/>
                    <a:pt x="33194" y="15659"/>
                  </a:cubicBezTo>
                  <a:cubicBezTo>
                    <a:pt x="33245" y="15777"/>
                    <a:pt x="33313" y="15931"/>
                    <a:pt x="33395" y="16080"/>
                  </a:cubicBezTo>
                  <a:cubicBezTo>
                    <a:pt x="33473" y="16226"/>
                    <a:pt x="33599" y="16366"/>
                    <a:pt x="33708" y="16485"/>
                  </a:cubicBezTo>
                  <a:lnTo>
                    <a:pt x="33738" y="16519"/>
                  </a:lnTo>
                  <a:cubicBezTo>
                    <a:pt x="33807" y="16598"/>
                    <a:pt x="33888" y="16675"/>
                    <a:pt x="33980" y="16761"/>
                  </a:cubicBezTo>
                  <a:cubicBezTo>
                    <a:pt x="34283" y="17033"/>
                    <a:pt x="34633" y="17213"/>
                    <a:pt x="35014" y="17295"/>
                  </a:cubicBezTo>
                  <a:cubicBezTo>
                    <a:pt x="35206" y="17336"/>
                    <a:pt x="35396" y="17356"/>
                    <a:pt x="35592" y="17356"/>
                  </a:cubicBezTo>
                  <a:cubicBezTo>
                    <a:pt x="35674" y="17356"/>
                    <a:pt x="35756" y="17353"/>
                    <a:pt x="35840" y="17346"/>
                  </a:cubicBezTo>
                  <a:cubicBezTo>
                    <a:pt x="36008" y="17336"/>
                    <a:pt x="36177" y="17308"/>
                    <a:pt x="36350" y="17267"/>
                  </a:cubicBezTo>
                  <a:cubicBezTo>
                    <a:pt x="36572" y="17217"/>
                    <a:pt x="36786" y="17111"/>
                    <a:pt x="36950" y="17022"/>
                  </a:cubicBezTo>
                  <a:cubicBezTo>
                    <a:pt x="37137" y="16920"/>
                    <a:pt x="37327" y="16768"/>
                    <a:pt x="37518" y="16567"/>
                  </a:cubicBezTo>
                  <a:cubicBezTo>
                    <a:pt x="37735" y="16339"/>
                    <a:pt x="37912" y="16060"/>
                    <a:pt x="38062" y="15720"/>
                  </a:cubicBezTo>
                  <a:cubicBezTo>
                    <a:pt x="38143" y="15529"/>
                    <a:pt x="38225" y="15342"/>
                    <a:pt x="38307" y="15152"/>
                  </a:cubicBezTo>
                  <a:cubicBezTo>
                    <a:pt x="38334" y="15287"/>
                    <a:pt x="38378" y="15427"/>
                    <a:pt x="38429" y="15577"/>
                  </a:cubicBezTo>
                  <a:cubicBezTo>
                    <a:pt x="38514" y="15822"/>
                    <a:pt x="38630" y="16067"/>
                    <a:pt x="38773" y="16305"/>
                  </a:cubicBezTo>
                  <a:cubicBezTo>
                    <a:pt x="38865" y="16455"/>
                    <a:pt x="38983" y="16594"/>
                    <a:pt x="39120" y="16710"/>
                  </a:cubicBezTo>
                  <a:cubicBezTo>
                    <a:pt x="39368" y="16920"/>
                    <a:pt x="39636" y="17019"/>
                    <a:pt x="39912" y="17108"/>
                  </a:cubicBezTo>
                  <a:cubicBezTo>
                    <a:pt x="39967" y="17124"/>
                    <a:pt x="40024" y="17132"/>
                    <a:pt x="40079" y="17138"/>
                  </a:cubicBezTo>
                  <a:cubicBezTo>
                    <a:pt x="40223" y="17155"/>
                    <a:pt x="40347" y="17167"/>
                    <a:pt x="40471" y="17167"/>
                  </a:cubicBezTo>
                  <a:cubicBezTo>
                    <a:pt x="40499" y="17167"/>
                    <a:pt x="40527" y="17167"/>
                    <a:pt x="40555" y="17165"/>
                  </a:cubicBezTo>
                  <a:cubicBezTo>
                    <a:pt x="40575" y="17165"/>
                    <a:pt x="40596" y="17165"/>
                    <a:pt x="40616" y="17162"/>
                  </a:cubicBezTo>
                  <a:cubicBezTo>
                    <a:pt x="40749" y="17152"/>
                    <a:pt x="40947" y="17121"/>
                    <a:pt x="41130" y="17039"/>
                  </a:cubicBezTo>
                  <a:cubicBezTo>
                    <a:pt x="41246" y="16995"/>
                    <a:pt x="41358" y="16941"/>
                    <a:pt x="41464" y="16873"/>
                  </a:cubicBezTo>
                  <a:cubicBezTo>
                    <a:pt x="41559" y="16795"/>
                    <a:pt x="41654" y="16716"/>
                    <a:pt x="41749" y="16635"/>
                  </a:cubicBezTo>
                  <a:cubicBezTo>
                    <a:pt x="41875" y="16526"/>
                    <a:pt x="41967" y="16363"/>
                    <a:pt x="42029" y="16234"/>
                  </a:cubicBezTo>
                  <a:cubicBezTo>
                    <a:pt x="42205" y="16509"/>
                    <a:pt x="42453" y="16696"/>
                    <a:pt x="42698" y="16856"/>
                  </a:cubicBezTo>
                  <a:cubicBezTo>
                    <a:pt x="42896" y="16989"/>
                    <a:pt x="43137" y="17084"/>
                    <a:pt x="43389" y="17135"/>
                  </a:cubicBezTo>
                  <a:cubicBezTo>
                    <a:pt x="43516" y="17159"/>
                    <a:pt x="43644" y="17171"/>
                    <a:pt x="43769" y="17171"/>
                  </a:cubicBezTo>
                  <a:cubicBezTo>
                    <a:pt x="43821" y="17171"/>
                    <a:pt x="43872" y="17169"/>
                    <a:pt x="43923" y="17165"/>
                  </a:cubicBezTo>
                  <a:cubicBezTo>
                    <a:pt x="44192" y="17145"/>
                    <a:pt x="44433" y="17067"/>
                    <a:pt x="44641" y="16934"/>
                  </a:cubicBezTo>
                  <a:cubicBezTo>
                    <a:pt x="44825" y="16815"/>
                    <a:pt x="44984" y="16669"/>
                    <a:pt x="45114" y="16506"/>
                  </a:cubicBezTo>
                  <a:lnTo>
                    <a:pt x="45120" y="16496"/>
                  </a:lnTo>
                  <a:cubicBezTo>
                    <a:pt x="45141" y="16604"/>
                    <a:pt x="45158" y="16720"/>
                    <a:pt x="45175" y="16832"/>
                  </a:cubicBezTo>
                  <a:cubicBezTo>
                    <a:pt x="45219" y="17111"/>
                    <a:pt x="45263" y="17394"/>
                    <a:pt x="45315" y="17675"/>
                  </a:cubicBezTo>
                  <a:cubicBezTo>
                    <a:pt x="45341" y="17822"/>
                    <a:pt x="45365" y="17972"/>
                    <a:pt x="45392" y="18118"/>
                  </a:cubicBezTo>
                  <a:lnTo>
                    <a:pt x="45389" y="18101"/>
                  </a:lnTo>
                  <a:lnTo>
                    <a:pt x="45389" y="18101"/>
                  </a:lnTo>
                  <a:cubicBezTo>
                    <a:pt x="45467" y="18581"/>
                    <a:pt x="45532" y="19054"/>
                    <a:pt x="45576" y="19509"/>
                  </a:cubicBezTo>
                  <a:lnTo>
                    <a:pt x="45580" y="19550"/>
                  </a:lnTo>
                  <a:cubicBezTo>
                    <a:pt x="45600" y="19751"/>
                    <a:pt x="45621" y="19961"/>
                    <a:pt x="45651" y="20165"/>
                  </a:cubicBezTo>
                  <a:cubicBezTo>
                    <a:pt x="45688" y="20410"/>
                    <a:pt x="45739" y="20655"/>
                    <a:pt x="45787" y="20890"/>
                  </a:cubicBezTo>
                  <a:lnTo>
                    <a:pt x="45800" y="20958"/>
                  </a:lnTo>
                  <a:cubicBezTo>
                    <a:pt x="45866" y="21445"/>
                    <a:pt x="45875" y="21945"/>
                    <a:pt x="45886" y="22424"/>
                  </a:cubicBezTo>
                  <a:lnTo>
                    <a:pt x="45889" y="22479"/>
                  </a:lnTo>
                  <a:cubicBezTo>
                    <a:pt x="45893" y="22676"/>
                    <a:pt x="45899" y="22870"/>
                    <a:pt x="45906" y="23064"/>
                  </a:cubicBezTo>
                  <a:cubicBezTo>
                    <a:pt x="45919" y="23438"/>
                    <a:pt x="45933" y="23823"/>
                    <a:pt x="45927" y="24200"/>
                  </a:cubicBezTo>
                  <a:cubicBezTo>
                    <a:pt x="45923" y="24486"/>
                    <a:pt x="45902" y="24775"/>
                    <a:pt x="45879" y="25057"/>
                  </a:cubicBezTo>
                  <a:cubicBezTo>
                    <a:pt x="45862" y="25319"/>
                    <a:pt x="45841" y="25588"/>
                    <a:pt x="45835" y="25857"/>
                  </a:cubicBezTo>
                  <a:cubicBezTo>
                    <a:pt x="45825" y="26381"/>
                    <a:pt x="45831" y="26921"/>
                    <a:pt x="45862" y="27507"/>
                  </a:cubicBezTo>
                  <a:cubicBezTo>
                    <a:pt x="45882" y="27918"/>
                    <a:pt x="45906" y="28388"/>
                    <a:pt x="45893" y="28850"/>
                  </a:cubicBezTo>
                  <a:cubicBezTo>
                    <a:pt x="45879" y="29289"/>
                    <a:pt x="45862" y="29673"/>
                    <a:pt x="45835" y="30028"/>
                  </a:cubicBezTo>
                  <a:cubicBezTo>
                    <a:pt x="45791" y="30466"/>
                    <a:pt x="45733" y="30912"/>
                    <a:pt x="45675" y="31344"/>
                  </a:cubicBezTo>
                  <a:lnTo>
                    <a:pt x="45641" y="31599"/>
                  </a:lnTo>
                  <a:lnTo>
                    <a:pt x="45573" y="31599"/>
                  </a:lnTo>
                  <a:cubicBezTo>
                    <a:pt x="45386" y="31616"/>
                    <a:pt x="45208" y="31677"/>
                    <a:pt x="45093" y="31766"/>
                  </a:cubicBezTo>
                  <a:lnTo>
                    <a:pt x="45045" y="31803"/>
                  </a:lnTo>
                  <a:cubicBezTo>
                    <a:pt x="44971" y="31861"/>
                    <a:pt x="44889" y="31926"/>
                    <a:pt x="44828" y="32003"/>
                  </a:cubicBezTo>
                  <a:cubicBezTo>
                    <a:pt x="44732" y="32126"/>
                    <a:pt x="44671" y="32215"/>
                    <a:pt x="44617" y="32341"/>
                  </a:cubicBezTo>
                  <a:cubicBezTo>
                    <a:pt x="44519" y="32559"/>
                    <a:pt x="44461" y="32786"/>
                    <a:pt x="44420" y="32959"/>
                  </a:cubicBezTo>
                  <a:cubicBezTo>
                    <a:pt x="44341" y="33303"/>
                    <a:pt x="44310" y="33657"/>
                    <a:pt x="44290" y="33987"/>
                  </a:cubicBezTo>
                  <a:cubicBezTo>
                    <a:pt x="44280" y="34137"/>
                    <a:pt x="44277" y="34293"/>
                    <a:pt x="44274" y="34443"/>
                  </a:cubicBezTo>
                  <a:cubicBezTo>
                    <a:pt x="44270" y="34565"/>
                    <a:pt x="44270" y="34688"/>
                    <a:pt x="44263" y="34810"/>
                  </a:cubicBezTo>
                  <a:cubicBezTo>
                    <a:pt x="44202" y="35266"/>
                    <a:pt x="44076" y="35715"/>
                    <a:pt x="43954" y="36154"/>
                  </a:cubicBezTo>
                  <a:cubicBezTo>
                    <a:pt x="43919" y="36266"/>
                    <a:pt x="43889" y="36382"/>
                    <a:pt x="43858" y="36494"/>
                  </a:cubicBezTo>
                  <a:cubicBezTo>
                    <a:pt x="43743" y="36919"/>
                    <a:pt x="43634" y="37358"/>
                    <a:pt x="43525" y="37779"/>
                  </a:cubicBezTo>
                  <a:cubicBezTo>
                    <a:pt x="43487" y="37939"/>
                    <a:pt x="43443" y="38103"/>
                    <a:pt x="43403" y="38263"/>
                  </a:cubicBezTo>
                  <a:cubicBezTo>
                    <a:pt x="43314" y="38610"/>
                    <a:pt x="43208" y="38960"/>
                    <a:pt x="43103" y="39294"/>
                  </a:cubicBezTo>
                  <a:cubicBezTo>
                    <a:pt x="43049" y="39481"/>
                    <a:pt x="42991" y="39665"/>
                    <a:pt x="42936" y="39848"/>
                  </a:cubicBezTo>
                  <a:cubicBezTo>
                    <a:pt x="42773" y="40406"/>
                    <a:pt x="42613" y="41012"/>
                    <a:pt x="42443" y="41698"/>
                  </a:cubicBezTo>
                  <a:cubicBezTo>
                    <a:pt x="42392" y="41906"/>
                    <a:pt x="42344" y="42117"/>
                    <a:pt x="42300" y="42324"/>
                  </a:cubicBezTo>
                  <a:lnTo>
                    <a:pt x="42246" y="42566"/>
                  </a:lnTo>
                  <a:cubicBezTo>
                    <a:pt x="42205" y="42746"/>
                    <a:pt x="42175" y="42933"/>
                    <a:pt x="42144" y="43114"/>
                  </a:cubicBezTo>
                  <a:cubicBezTo>
                    <a:pt x="42126" y="43202"/>
                    <a:pt x="42113" y="43294"/>
                    <a:pt x="42096" y="43386"/>
                  </a:cubicBezTo>
                  <a:cubicBezTo>
                    <a:pt x="42079" y="43484"/>
                    <a:pt x="42069" y="43590"/>
                    <a:pt x="42059" y="43692"/>
                  </a:cubicBezTo>
                  <a:cubicBezTo>
                    <a:pt x="42052" y="43747"/>
                    <a:pt x="42049" y="43797"/>
                    <a:pt x="42042" y="43849"/>
                  </a:cubicBezTo>
                  <a:cubicBezTo>
                    <a:pt x="42024" y="43998"/>
                    <a:pt x="42008" y="44144"/>
                    <a:pt x="41994" y="44294"/>
                  </a:cubicBezTo>
                  <a:cubicBezTo>
                    <a:pt x="41974" y="44328"/>
                    <a:pt x="41953" y="44362"/>
                    <a:pt x="41936" y="44396"/>
                  </a:cubicBezTo>
                  <a:cubicBezTo>
                    <a:pt x="41902" y="44454"/>
                    <a:pt x="41875" y="44508"/>
                    <a:pt x="41845" y="44566"/>
                  </a:cubicBezTo>
                  <a:cubicBezTo>
                    <a:pt x="41807" y="44631"/>
                    <a:pt x="41773" y="44695"/>
                    <a:pt x="41735" y="44760"/>
                  </a:cubicBezTo>
                  <a:cubicBezTo>
                    <a:pt x="41651" y="44913"/>
                    <a:pt x="41559" y="45070"/>
                    <a:pt x="41470" y="45223"/>
                  </a:cubicBezTo>
                  <a:cubicBezTo>
                    <a:pt x="41409" y="45331"/>
                    <a:pt x="41344" y="45437"/>
                    <a:pt x="41283" y="45546"/>
                  </a:cubicBezTo>
                  <a:cubicBezTo>
                    <a:pt x="41099" y="45866"/>
                    <a:pt x="40970" y="46237"/>
                    <a:pt x="40868" y="46556"/>
                  </a:cubicBezTo>
                  <a:cubicBezTo>
                    <a:pt x="40569" y="47499"/>
                    <a:pt x="40647" y="48189"/>
                    <a:pt x="41103" y="48607"/>
                  </a:cubicBezTo>
                  <a:cubicBezTo>
                    <a:pt x="41313" y="48802"/>
                    <a:pt x="41586" y="48907"/>
                    <a:pt x="41877" y="48907"/>
                  </a:cubicBezTo>
                  <a:cubicBezTo>
                    <a:pt x="41911" y="48907"/>
                    <a:pt x="41946" y="48906"/>
                    <a:pt x="41980" y="48903"/>
                  </a:cubicBezTo>
                  <a:cubicBezTo>
                    <a:pt x="42229" y="48883"/>
                    <a:pt x="42470" y="48791"/>
                    <a:pt x="42678" y="48638"/>
                  </a:cubicBezTo>
                  <a:cubicBezTo>
                    <a:pt x="42865" y="48499"/>
                    <a:pt x="43015" y="48372"/>
                    <a:pt x="43144" y="48247"/>
                  </a:cubicBezTo>
                  <a:lnTo>
                    <a:pt x="43175" y="48216"/>
                  </a:lnTo>
                  <a:cubicBezTo>
                    <a:pt x="43229" y="48336"/>
                    <a:pt x="43290" y="48441"/>
                    <a:pt x="43358" y="48532"/>
                  </a:cubicBezTo>
                  <a:cubicBezTo>
                    <a:pt x="43589" y="48852"/>
                    <a:pt x="43848" y="49091"/>
                    <a:pt x="44144" y="49254"/>
                  </a:cubicBezTo>
                  <a:cubicBezTo>
                    <a:pt x="44453" y="49427"/>
                    <a:pt x="44784" y="49512"/>
                    <a:pt x="45185" y="49523"/>
                  </a:cubicBezTo>
                  <a:cubicBezTo>
                    <a:pt x="45243" y="49523"/>
                    <a:pt x="45304" y="49523"/>
                    <a:pt x="45368" y="49515"/>
                  </a:cubicBezTo>
                  <a:cubicBezTo>
                    <a:pt x="45535" y="49502"/>
                    <a:pt x="45709" y="49468"/>
                    <a:pt x="45937" y="49403"/>
                  </a:cubicBezTo>
                  <a:cubicBezTo>
                    <a:pt x="45977" y="49393"/>
                    <a:pt x="46015" y="49376"/>
                    <a:pt x="46053" y="49359"/>
                  </a:cubicBezTo>
                  <a:lnTo>
                    <a:pt x="46076" y="49349"/>
                  </a:lnTo>
                  <a:cubicBezTo>
                    <a:pt x="46192" y="49301"/>
                    <a:pt x="46307" y="49247"/>
                    <a:pt x="46420" y="49189"/>
                  </a:cubicBezTo>
                  <a:cubicBezTo>
                    <a:pt x="46563" y="49274"/>
                    <a:pt x="46715" y="49328"/>
                    <a:pt x="46893" y="49397"/>
                  </a:cubicBezTo>
                  <a:lnTo>
                    <a:pt x="46923" y="49407"/>
                  </a:lnTo>
                  <a:cubicBezTo>
                    <a:pt x="47124" y="49479"/>
                    <a:pt x="47345" y="49502"/>
                    <a:pt x="47552" y="49515"/>
                  </a:cubicBezTo>
                  <a:cubicBezTo>
                    <a:pt x="47587" y="49621"/>
                    <a:pt x="47634" y="49716"/>
                    <a:pt x="47695" y="49798"/>
                  </a:cubicBezTo>
                  <a:cubicBezTo>
                    <a:pt x="47800" y="49961"/>
                    <a:pt x="47940" y="50087"/>
                    <a:pt x="48111" y="50179"/>
                  </a:cubicBezTo>
                  <a:cubicBezTo>
                    <a:pt x="48271" y="50264"/>
                    <a:pt x="48449" y="50308"/>
                    <a:pt x="48630" y="50308"/>
                  </a:cubicBezTo>
                  <a:cubicBezTo>
                    <a:pt x="48660" y="50308"/>
                    <a:pt x="48689" y="50307"/>
                    <a:pt x="48719" y="50305"/>
                  </a:cubicBezTo>
                  <a:cubicBezTo>
                    <a:pt x="48805" y="50298"/>
                    <a:pt x="48890" y="50281"/>
                    <a:pt x="48968" y="50254"/>
                  </a:cubicBezTo>
                  <a:cubicBezTo>
                    <a:pt x="49372" y="50152"/>
                    <a:pt x="49709" y="49764"/>
                    <a:pt x="49866" y="49424"/>
                  </a:cubicBezTo>
                  <a:cubicBezTo>
                    <a:pt x="49944" y="49250"/>
                    <a:pt x="50022" y="49077"/>
                    <a:pt x="50100" y="48900"/>
                  </a:cubicBezTo>
                  <a:lnTo>
                    <a:pt x="50124" y="48852"/>
                  </a:lnTo>
                  <a:cubicBezTo>
                    <a:pt x="50193" y="48699"/>
                    <a:pt x="50260" y="48546"/>
                    <a:pt x="50342" y="48400"/>
                  </a:cubicBezTo>
                  <a:lnTo>
                    <a:pt x="50417" y="48274"/>
                  </a:lnTo>
                  <a:cubicBezTo>
                    <a:pt x="50628" y="47985"/>
                    <a:pt x="50849" y="47692"/>
                    <a:pt x="51063" y="47413"/>
                  </a:cubicBezTo>
                  <a:cubicBezTo>
                    <a:pt x="51546" y="46774"/>
                    <a:pt x="52046" y="46114"/>
                    <a:pt x="52488" y="45433"/>
                  </a:cubicBezTo>
                  <a:cubicBezTo>
                    <a:pt x="52879" y="44828"/>
                    <a:pt x="53168" y="44359"/>
                    <a:pt x="53417" y="43907"/>
                  </a:cubicBezTo>
                  <a:cubicBezTo>
                    <a:pt x="53727" y="43351"/>
                    <a:pt x="53931" y="42739"/>
                    <a:pt x="54128" y="42151"/>
                  </a:cubicBezTo>
                  <a:lnTo>
                    <a:pt x="54148" y="42093"/>
                  </a:lnTo>
                  <a:lnTo>
                    <a:pt x="54247" y="41794"/>
                  </a:lnTo>
                  <a:cubicBezTo>
                    <a:pt x="54451" y="41192"/>
                    <a:pt x="54662" y="40569"/>
                    <a:pt x="54822" y="39943"/>
                  </a:cubicBezTo>
                  <a:lnTo>
                    <a:pt x="54876" y="39736"/>
                  </a:lnTo>
                  <a:cubicBezTo>
                    <a:pt x="54955" y="39440"/>
                    <a:pt x="55033" y="39134"/>
                    <a:pt x="55101" y="38831"/>
                  </a:cubicBezTo>
                  <a:cubicBezTo>
                    <a:pt x="55203" y="38375"/>
                    <a:pt x="55254" y="37922"/>
                    <a:pt x="55295" y="37504"/>
                  </a:cubicBezTo>
                  <a:lnTo>
                    <a:pt x="55295" y="37504"/>
                  </a:lnTo>
                  <a:lnTo>
                    <a:pt x="55291" y="37518"/>
                  </a:lnTo>
                  <a:lnTo>
                    <a:pt x="55293" y="37501"/>
                  </a:lnTo>
                  <a:lnTo>
                    <a:pt x="55291" y="37501"/>
                  </a:lnTo>
                  <a:cubicBezTo>
                    <a:pt x="55305" y="37371"/>
                    <a:pt x="55319" y="37246"/>
                    <a:pt x="55329" y="37117"/>
                  </a:cubicBezTo>
                  <a:cubicBezTo>
                    <a:pt x="55360" y="36872"/>
                    <a:pt x="55397" y="36623"/>
                    <a:pt x="55431" y="36385"/>
                  </a:cubicBezTo>
                  <a:cubicBezTo>
                    <a:pt x="55471" y="36099"/>
                    <a:pt x="55512" y="35804"/>
                    <a:pt x="55546" y="35514"/>
                  </a:cubicBezTo>
                  <a:cubicBezTo>
                    <a:pt x="55594" y="35116"/>
                    <a:pt x="55622" y="34711"/>
                    <a:pt x="55649" y="34324"/>
                  </a:cubicBezTo>
                  <a:cubicBezTo>
                    <a:pt x="55658" y="34191"/>
                    <a:pt x="55666" y="34055"/>
                    <a:pt x="55675" y="33922"/>
                  </a:cubicBezTo>
                  <a:cubicBezTo>
                    <a:pt x="55693" y="33786"/>
                    <a:pt x="55720" y="33647"/>
                    <a:pt x="55744" y="33514"/>
                  </a:cubicBezTo>
                  <a:cubicBezTo>
                    <a:pt x="55760" y="33416"/>
                    <a:pt x="55778" y="33320"/>
                    <a:pt x="55795" y="33221"/>
                  </a:cubicBezTo>
                  <a:cubicBezTo>
                    <a:pt x="55846" y="32881"/>
                    <a:pt x="55890" y="32534"/>
                    <a:pt x="55924" y="32191"/>
                  </a:cubicBezTo>
                  <a:lnTo>
                    <a:pt x="55924" y="32181"/>
                  </a:lnTo>
                  <a:lnTo>
                    <a:pt x="55928" y="32167"/>
                  </a:lnTo>
                  <a:cubicBezTo>
                    <a:pt x="55941" y="31990"/>
                    <a:pt x="55955" y="31813"/>
                    <a:pt x="55969" y="31636"/>
                  </a:cubicBezTo>
                  <a:cubicBezTo>
                    <a:pt x="55978" y="31507"/>
                    <a:pt x="55989" y="31375"/>
                    <a:pt x="55999" y="31242"/>
                  </a:cubicBezTo>
                  <a:cubicBezTo>
                    <a:pt x="56013" y="31116"/>
                    <a:pt x="56026" y="30990"/>
                    <a:pt x="56040" y="30864"/>
                  </a:cubicBezTo>
                  <a:cubicBezTo>
                    <a:pt x="56060" y="30656"/>
                    <a:pt x="56084" y="30452"/>
                    <a:pt x="56101" y="30245"/>
                  </a:cubicBezTo>
                  <a:cubicBezTo>
                    <a:pt x="56125" y="29976"/>
                    <a:pt x="56128" y="29697"/>
                    <a:pt x="56132" y="29428"/>
                  </a:cubicBezTo>
                  <a:lnTo>
                    <a:pt x="56132" y="29411"/>
                  </a:lnTo>
                  <a:cubicBezTo>
                    <a:pt x="56135" y="28932"/>
                    <a:pt x="56107" y="28442"/>
                    <a:pt x="56080" y="27970"/>
                  </a:cubicBezTo>
                  <a:lnTo>
                    <a:pt x="56071" y="27742"/>
                  </a:lnTo>
                  <a:cubicBezTo>
                    <a:pt x="56005" y="26538"/>
                    <a:pt x="55931" y="25309"/>
                    <a:pt x="55862" y="24255"/>
                  </a:cubicBezTo>
                  <a:cubicBezTo>
                    <a:pt x="55853" y="24048"/>
                    <a:pt x="55836" y="23798"/>
                    <a:pt x="55809" y="23547"/>
                  </a:cubicBezTo>
                  <a:cubicBezTo>
                    <a:pt x="55829" y="23527"/>
                    <a:pt x="55849" y="23506"/>
                    <a:pt x="55870" y="23483"/>
                  </a:cubicBezTo>
                  <a:cubicBezTo>
                    <a:pt x="56067" y="23305"/>
                    <a:pt x="56173" y="23013"/>
                    <a:pt x="56206" y="22795"/>
                  </a:cubicBezTo>
                  <a:cubicBezTo>
                    <a:pt x="56244" y="22571"/>
                    <a:pt x="56261" y="22319"/>
                    <a:pt x="56271" y="22030"/>
                  </a:cubicBezTo>
                  <a:cubicBezTo>
                    <a:pt x="56275" y="21806"/>
                    <a:pt x="56240" y="21581"/>
                    <a:pt x="56209" y="21363"/>
                  </a:cubicBezTo>
                  <a:lnTo>
                    <a:pt x="56193" y="21258"/>
                  </a:lnTo>
                  <a:cubicBezTo>
                    <a:pt x="56152" y="20961"/>
                    <a:pt x="56104" y="20666"/>
                    <a:pt x="56071" y="20441"/>
                  </a:cubicBezTo>
                  <a:cubicBezTo>
                    <a:pt x="55964" y="19788"/>
                    <a:pt x="55846" y="19104"/>
                    <a:pt x="55703" y="18353"/>
                  </a:cubicBezTo>
                  <a:cubicBezTo>
                    <a:pt x="55608" y="17829"/>
                    <a:pt x="55492" y="17223"/>
                    <a:pt x="55363" y="16631"/>
                  </a:cubicBezTo>
                  <a:cubicBezTo>
                    <a:pt x="55349" y="16557"/>
                    <a:pt x="55332" y="16485"/>
                    <a:pt x="55315" y="16414"/>
                  </a:cubicBezTo>
                  <a:cubicBezTo>
                    <a:pt x="55275" y="16220"/>
                    <a:pt x="55230" y="16022"/>
                    <a:pt x="55193" y="15822"/>
                  </a:cubicBezTo>
                  <a:cubicBezTo>
                    <a:pt x="55142" y="15536"/>
                    <a:pt x="55091" y="15284"/>
                    <a:pt x="55033" y="15050"/>
                  </a:cubicBezTo>
                  <a:cubicBezTo>
                    <a:pt x="54951" y="14713"/>
                    <a:pt x="54856" y="14359"/>
                    <a:pt x="54747" y="13971"/>
                  </a:cubicBezTo>
                  <a:lnTo>
                    <a:pt x="54710" y="13849"/>
                  </a:lnTo>
                  <a:cubicBezTo>
                    <a:pt x="54669" y="13706"/>
                    <a:pt x="54628" y="13557"/>
                    <a:pt x="54581" y="13410"/>
                  </a:cubicBezTo>
                  <a:cubicBezTo>
                    <a:pt x="54492" y="13158"/>
                    <a:pt x="54377" y="12913"/>
                    <a:pt x="54261" y="12675"/>
                  </a:cubicBezTo>
                  <a:lnTo>
                    <a:pt x="54206" y="12563"/>
                  </a:lnTo>
                  <a:lnTo>
                    <a:pt x="54206" y="12563"/>
                  </a:lnTo>
                  <a:cubicBezTo>
                    <a:pt x="54234" y="12621"/>
                    <a:pt x="54261" y="12679"/>
                    <a:pt x="54284" y="12736"/>
                  </a:cubicBezTo>
                  <a:cubicBezTo>
                    <a:pt x="54138" y="12424"/>
                    <a:pt x="53978" y="12117"/>
                    <a:pt x="53795" y="11801"/>
                  </a:cubicBezTo>
                  <a:cubicBezTo>
                    <a:pt x="53672" y="11587"/>
                    <a:pt x="53556" y="11365"/>
                    <a:pt x="53441" y="11152"/>
                  </a:cubicBezTo>
                  <a:lnTo>
                    <a:pt x="53434" y="11138"/>
                  </a:lnTo>
                  <a:cubicBezTo>
                    <a:pt x="53315" y="10913"/>
                    <a:pt x="53172" y="10689"/>
                    <a:pt x="52985" y="10427"/>
                  </a:cubicBezTo>
                  <a:cubicBezTo>
                    <a:pt x="52890" y="10291"/>
                    <a:pt x="52794" y="10155"/>
                    <a:pt x="52699" y="10015"/>
                  </a:cubicBezTo>
                  <a:cubicBezTo>
                    <a:pt x="52638" y="9927"/>
                    <a:pt x="52576" y="9835"/>
                    <a:pt x="52515" y="9747"/>
                  </a:cubicBezTo>
                  <a:cubicBezTo>
                    <a:pt x="52131" y="9195"/>
                    <a:pt x="51675" y="8695"/>
                    <a:pt x="51322" y="8321"/>
                  </a:cubicBezTo>
                  <a:cubicBezTo>
                    <a:pt x="50998" y="7974"/>
                    <a:pt x="50624" y="7627"/>
                    <a:pt x="50152" y="7233"/>
                  </a:cubicBezTo>
                  <a:cubicBezTo>
                    <a:pt x="50073" y="7168"/>
                    <a:pt x="49995" y="7103"/>
                    <a:pt x="49913" y="7039"/>
                  </a:cubicBezTo>
                  <a:cubicBezTo>
                    <a:pt x="49788" y="6936"/>
                    <a:pt x="49658" y="6834"/>
                    <a:pt x="49535" y="6726"/>
                  </a:cubicBezTo>
                  <a:cubicBezTo>
                    <a:pt x="49417" y="6617"/>
                    <a:pt x="49304" y="6498"/>
                    <a:pt x="49199" y="6382"/>
                  </a:cubicBezTo>
                  <a:cubicBezTo>
                    <a:pt x="49152" y="6332"/>
                    <a:pt x="49100" y="6280"/>
                    <a:pt x="49053" y="6229"/>
                  </a:cubicBezTo>
                  <a:cubicBezTo>
                    <a:pt x="48818" y="5985"/>
                    <a:pt x="48539" y="5780"/>
                    <a:pt x="48267" y="5583"/>
                  </a:cubicBezTo>
                  <a:cubicBezTo>
                    <a:pt x="48127" y="5481"/>
                    <a:pt x="47984" y="5372"/>
                    <a:pt x="47849" y="5263"/>
                  </a:cubicBezTo>
                  <a:cubicBezTo>
                    <a:pt x="47539" y="5015"/>
                    <a:pt x="47277" y="4828"/>
                    <a:pt x="47022" y="4682"/>
                  </a:cubicBezTo>
                  <a:cubicBezTo>
                    <a:pt x="46845" y="4580"/>
                    <a:pt x="46668" y="4484"/>
                    <a:pt x="46491" y="4385"/>
                  </a:cubicBezTo>
                  <a:lnTo>
                    <a:pt x="46307" y="4283"/>
                  </a:lnTo>
                  <a:cubicBezTo>
                    <a:pt x="46185" y="4215"/>
                    <a:pt x="46066" y="4148"/>
                    <a:pt x="45951" y="4079"/>
                  </a:cubicBezTo>
                  <a:cubicBezTo>
                    <a:pt x="45845" y="4021"/>
                    <a:pt x="45739" y="3960"/>
                    <a:pt x="45634" y="3903"/>
                  </a:cubicBezTo>
                  <a:cubicBezTo>
                    <a:pt x="45505" y="3831"/>
                    <a:pt x="45396" y="3776"/>
                    <a:pt x="45294" y="3729"/>
                  </a:cubicBezTo>
                  <a:cubicBezTo>
                    <a:pt x="44991" y="3586"/>
                    <a:pt x="44739" y="3498"/>
                    <a:pt x="44505" y="3443"/>
                  </a:cubicBezTo>
                  <a:cubicBezTo>
                    <a:pt x="44324" y="3406"/>
                    <a:pt x="44137" y="3372"/>
                    <a:pt x="43947" y="3348"/>
                  </a:cubicBezTo>
                  <a:cubicBezTo>
                    <a:pt x="43878" y="3137"/>
                    <a:pt x="43739" y="2970"/>
                    <a:pt x="43549" y="2868"/>
                  </a:cubicBezTo>
                  <a:cubicBezTo>
                    <a:pt x="43260" y="2719"/>
                    <a:pt x="42967" y="2579"/>
                    <a:pt x="42654" y="2443"/>
                  </a:cubicBezTo>
                  <a:cubicBezTo>
                    <a:pt x="42402" y="2331"/>
                    <a:pt x="42137" y="2232"/>
                    <a:pt x="41878" y="2137"/>
                  </a:cubicBezTo>
                  <a:lnTo>
                    <a:pt x="41753" y="2089"/>
                  </a:lnTo>
                  <a:cubicBezTo>
                    <a:pt x="41086" y="1841"/>
                    <a:pt x="40528" y="1647"/>
                    <a:pt x="39991" y="1477"/>
                  </a:cubicBezTo>
                  <a:cubicBezTo>
                    <a:pt x="39460" y="1311"/>
                    <a:pt x="38912" y="1168"/>
                    <a:pt x="38382" y="1031"/>
                  </a:cubicBezTo>
                  <a:lnTo>
                    <a:pt x="38307" y="1011"/>
                  </a:lnTo>
                  <a:cubicBezTo>
                    <a:pt x="37915" y="909"/>
                    <a:pt x="37524" y="804"/>
                    <a:pt x="37137" y="698"/>
                  </a:cubicBezTo>
                  <a:cubicBezTo>
                    <a:pt x="36942" y="644"/>
                    <a:pt x="36752" y="592"/>
                    <a:pt x="36559" y="542"/>
                  </a:cubicBezTo>
                  <a:cubicBezTo>
                    <a:pt x="36092" y="416"/>
                    <a:pt x="35599" y="355"/>
                    <a:pt x="35119" y="297"/>
                  </a:cubicBezTo>
                  <a:cubicBezTo>
                    <a:pt x="35031" y="286"/>
                    <a:pt x="34942" y="276"/>
                    <a:pt x="34854" y="266"/>
                  </a:cubicBezTo>
                  <a:lnTo>
                    <a:pt x="34599" y="232"/>
                  </a:lnTo>
                  <a:cubicBezTo>
                    <a:pt x="34000" y="157"/>
                    <a:pt x="33381" y="79"/>
                    <a:pt x="32769" y="41"/>
                  </a:cubicBezTo>
                  <a:cubicBezTo>
                    <a:pt x="32157" y="4"/>
                    <a:pt x="31534" y="0"/>
                    <a:pt x="30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8" name="Google Shape;2738;p56">
              <a:extLst>
                <a:ext uri="{FF2B5EF4-FFF2-40B4-BE49-F238E27FC236}">
                  <a16:creationId xmlns:a16="http://schemas.microsoft.com/office/drawing/2014/main" id="{DB7A6887-4BAB-4992-B591-B4098453263D}"/>
                </a:ext>
              </a:extLst>
            </p:cNvPr>
            <p:cNvSpPr/>
            <p:nvPr/>
          </p:nvSpPr>
          <p:spPr>
            <a:xfrm>
              <a:off x="3312200" y="1876925"/>
              <a:ext cx="1426500" cy="1310075"/>
            </a:xfrm>
            <a:custGeom>
              <a:avLst/>
              <a:gdLst/>
              <a:ahLst/>
              <a:cxnLst/>
              <a:rect l="l" t="t" r="r" b="b"/>
              <a:pathLst>
                <a:path w="57060" h="52403" extrusionOk="0">
                  <a:moveTo>
                    <a:pt x="29670" y="12010"/>
                  </a:moveTo>
                  <a:cubicBezTo>
                    <a:pt x="29663" y="12013"/>
                    <a:pt x="29656" y="12020"/>
                    <a:pt x="29646" y="12024"/>
                  </a:cubicBezTo>
                  <a:cubicBezTo>
                    <a:pt x="29653" y="12017"/>
                    <a:pt x="29663" y="12013"/>
                    <a:pt x="29670" y="12010"/>
                  </a:cubicBezTo>
                  <a:close/>
                  <a:moveTo>
                    <a:pt x="4926" y="45173"/>
                  </a:moveTo>
                  <a:lnTo>
                    <a:pt x="4926" y="45173"/>
                  </a:lnTo>
                  <a:cubicBezTo>
                    <a:pt x="4933" y="45184"/>
                    <a:pt x="4940" y="45190"/>
                    <a:pt x="4946" y="45200"/>
                  </a:cubicBezTo>
                  <a:cubicBezTo>
                    <a:pt x="4940" y="45193"/>
                    <a:pt x="4933" y="45184"/>
                    <a:pt x="4926" y="45173"/>
                  </a:cubicBezTo>
                  <a:close/>
                  <a:moveTo>
                    <a:pt x="4215" y="49184"/>
                  </a:moveTo>
                  <a:cubicBezTo>
                    <a:pt x="4218" y="49184"/>
                    <a:pt x="4222" y="49184"/>
                    <a:pt x="4226" y="49187"/>
                  </a:cubicBezTo>
                  <a:cubicBezTo>
                    <a:pt x="4222" y="49187"/>
                    <a:pt x="4218" y="49187"/>
                    <a:pt x="4212" y="49184"/>
                  </a:cubicBezTo>
                  <a:close/>
                  <a:moveTo>
                    <a:pt x="29360" y="1134"/>
                  </a:moveTo>
                  <a:cubicBezTo>
                    <a:pt x="29430" y="1134"/>
                    <a:pt x="29501" y="1134"/>
                    <a:pt x="29572" y="1134"/>
                  </a:cubicBezTo>
                  <a:cubicBezTo>
                    <a:pt x="29864" y="1134"/>
                    <a:pt x="30156" y="1145"/>
                    <a:pt x="30452" y="1148"/>
                  </a:cubicBezTo>
                  <a:cubicBezTo>
                    <a:pt x="31670" y="1175"/>
                    <a:pt x="32885" y="1236"/>
                    <a:pt x="34103" y="1298"/>
                  </a:cubicBezTo>
                  <a:cubicBezTo>
                    <a:pt x="34442" y="1315"/>
                    <a:pt x="34779" y="1346"/>
                    <a:pt x="35116" y="1373"/>
                  </a:cubicBezTo>
                  <a:cubicBezTo>
                    <a:pt x="35436" y="1410"/>
                    <a:pt x="35756" y="1448"/>
                    <a:pt x="36075" y="1481"/>
                  </a:cubicBezTo>
                  <a:cubicBezTo>
                    <a:pt x="36378" y="1519"/>
                    <a:pt x="36681" y="1577"/>
                    <a:pt x="36984" y="1624"/>
                  </a:cubicBezTo>
                  <a:cubicBezTo>
                    <a:pt x="37276" y="1672"/>
                    <a:pt x="37568" y="1737"/>
                    <a:pt x="37861" y="1795"/>
                  </a:cubicBezTo>
                  <a:cubicBezTo>
                    <a:pt x="38123" y="1846"/>
                    <a:pt x="38381" y="1907"/>
                    <a:pt x="38640" y="1968"/>
                  </a:cubicBezTo>
                  <a:cubicBezTo>
                    <a:pt x="38967" y="2043"/>
                    <a:pt x="39290" y="2118"/>
                    <a:pt x="39613" y="2196"/>
                  </a:cubicBezTo>
                  <a:cubicBezTo>
                    <a:pt x="39926" y="2274"/>
                    <a:pt x="40232" y="2359"/>
                    <a:pt x="40538" y="2451"/>
                  </a:cubicBezTo>
                  <a:cubicBezTo>
                    <a:pt x="41113" y="2618"/>
                    <a:pt x="41678" y="2819"/>
                    <a:pt x="42239" y="3020"/>
                  </a:cubicBezTo>
                  <a:cubicBezTo>
                    <a:pt x="42375" y="3067"/>
                    <a:pt x="42512" y="3114"/>
                    <a:pt x="42647" y="3162"/>
                  </a:cubicBezTo>
                  <a:cubicBezTo>
                    <a:pt x="42859" y="3244"/>
                    <a:pt x="43066" y="3326"/>
                    <a:pt x="43277" y="3407"/>
                  </a:cubicBezTo>
                  <a:cubicBezTo>
                    <a:pt x="43460" y="3482"/>
                    <a:pt x="43644" y="3563"/>
                    <a:pt x="43828" y="3645"/>
                  </a:cubicBezTo>
                  <a:cubicBezTo>
                    <a:pt x="44239" y="3829"/>
                    <a:pt x="44655" y="4012"/>
                    <a:pt x="45066" y="4200"/>
                  </a:cubicBezTo>
                  <a:cubicBezTo>
                    <a:pt x="45260" y="4288"/>
                    <a:pt x="45457" y="4373"/>
                    <a:pt x="45647" y="4475"/>
                  </a:cubicBezTo>
                  <a:cubicBezTo>
                    <a:pt x="45848" y="4577"/>
                    <a:pt x="46046" y="4686"/>
                    <a:pt x="46242" y="4795"/>
                  </a:cubicBezTo>
                  <a:cubicBezTo>
                    <a:pt x="46454" y="4910"/>
                    <a:pt x="46658" y="5030"/>
                    <a:pt x="46862" y="5155"/>
                  </a:cubicBezTo>
                  <a:cubicBezTo>
                    <a:pt x="47015" y="5251"/>
                    <a:pt x="47162" y="5356"/>
                    <a:pt x="47307" y="5459"/>
                  </a:cubicBezTo>
                  <a:lnTo>
                    <a:pt x="47307" y="5459"/>
                  </a:lnTo>
                  <a:cubicBezTo>
                    <a:pt x="47569" y="5654"/>
                    <a:pt x="47829" y="5852"/>
                    <a:pt x="48083" y="6057"/>
                  </a:cubicBezTo>
                  <a:cubicBezTo>
                    <a:pt x="48315" y="6241"/>
                    <a:pt x="48542" y="6425"/>
                    <a:pt x="48773" y="6612"/>
                  </a:cubicBezTo>
                  <a:cubicBezTo>
                    <a:pt x="49488" y="7186"/>
                    <a:pt x="50230" y="7747"/>
                    <a:pt x="50835" y="8441"/>
                  </a:cubicBezTo>
                  <a:cubicBezTo>
                    <a:pt x="51345" y="9064"/>
                    <a:pt x="51753" y="9758"/>
                    <a:pt x="52165" y="10449"/>
                  </a:cubicBezTo>
                  <a:cubicBezTo>
                    <a:pt x="52318" y="10704"/>
                    <a:pt x="52461" y="10962"/>
                    <a:pt x="52601" y="11224"/>
                  </a:cubicBezTo>
                  <a:cubicBezTo>
                    <a:pt x="52747" y="11493"/>
                    <a:pt x="52883" y="11765"/>
                    <a:pt x="53015" y="12038"/>
                  </a:cubicBezTo>
                  <a:cubicBezTo>
                    <a:pt x="53070" y="12156"/>
                    <a:pt x="53125" y="12278"/>
                    <a:pt x="53179" y="12398"/>
                  </a:cubicBezTo>
                  <a:cubicBezTo>
                    <a:pt x="53233" y="12517"/>
                    <a:pt x="53291" y="12636"/>
                    <a:pt x="53339" y="12758"/>
                  </a:cubicBezTo>
                  <a:cubicBezTo>
                    <a:pt x="53444" y="13041"/>
                    <a:pt x="53563" y="13323"/>
                    <a:pt x="53659" y="13609"/>
                  </a:cubicBezTo>
                  <a:cubicBezTo>
                    <a:pt x="53753" y="13901"/>
                    <a:pt x="53855" y="14194"/>
                    <a:pt x="53944" y="14493"/>
                  </a:cubicBezTo>
                  <a:cubicBezTo>
                    <a:pt x="54029" y="14789"/>
                    <a:pt x="54118" y="15085"/>
                    <a:pt x="54199" y="15381"/>
                  </a:cubicBezTo>
                  <a:cubicBezTo>
                    <a:pt x="54362" y="15980"/>
                    <a:pt x="54533" y="16578"/>
                    <a:pt x="54706" y="17174"/>
                  </a:cubicBezTo>
                  <a:cubicBezTo>
                    <a:pt x="54791" y="17459"/>
                    <a:pt x="54883" y="17745"/>
                    <a:pt x="54954" y="18038"/>
                  </a:cubicBezTo>
                  <a:cubicBezTo>
                    <a:pt x="55029" y="18330"/>
                    <a:pt x="55114" y="18626"/>
                    <a:pt x="55172" y="18922"/>
                  </a:cubicBezTo>
                  <a:cubicBezTo>
                    <a:pt x="55216" y="19164"/>
                    <a:pt x="55264" y="19406"/>
                    <a:pt x="55312" y="19646"/>
                  </a:cubicBezTo>
                  <a:cubicBezTo>
                    <a:pt x="55403" y="20208"/>
                    <a:pt x="55496" y="20773"/>
                    <a:pt x="55557" y="21340"/>
                  </a:cubicBezTo>
                  <a:cubicBezTo>
                    <a:pt x="55621" y="21963"/>
                    <a:pt x="55696" y="22590"/>
                    <a:pt x="55727" y="23218"/>
                  </a:cubicBezTo>
                  <a:cubicBezTo>
                    <a:pt x="55758" y="23862"/>
                    <a:pt x="55785" y="24508"/>
                    <a:pt x="55802" y="25151"/>
                  </a:cubicBezTo>
                  <a:cubicBezTo>
                    <a:pt x="55819" y="25804"/>
                    <a:pt x="55819" y="26454"/>
                    <a:pt x="55815" y="27103"/>
                  </a:cubicBezTo>
                  <a:cubicBezTo>
                    <a:pt x="55808" y="27739"/>
                    <a:pt x="55805" y="28372"/>
                    <a:pt x="55785" y="29008"/>
                  </a:cubicBezTo>
                  <a:cubicBezTo>
                    <a:pt x="55771" y="29389"/>
                    <a:pt x="55758" y="29770"/>
                    <a:pt x="55730" y="30151"/>
                  </a:cubicBezTo>
                  <a:cubicBezTo>
                    <a:pt x="55713" y="30461"/>
                    <a:pt x="55686" y="30774"/>
                    <a:pt x="55662" y="31083"/>
                  </a:cubicBezTo>
                  <a:cubicBezTo>
                    <a:pt x="55607" y="31648"/>
                    <a:pt x="55546" y="32209"/>
                    <a:pt x="55472" y="32770"/>
                  </a:cubicBezTo>
                  <a:cubicBezTo>
                    <a:pt x="55390" y="33393"/>
                    <a:pt x="55301" y="34015"/>
                    <a:pt x="55207" y="34635"/>
                  </a:cubicBezTo>
                  <a:cubicBezTo>
                    <a:pt x="55108" y="35257"/>
                    <a:pt x="55009" y="35880"/>
                    <a:pt x="54910" y="36502"/>
                  </a:cubicBezTo>
                  <a:cubicBezTo>
                    <a:pt x="54819" y="37097"/>
                    <a:pt x="54713" y="37689"/>
                    <a:pt x="54590" y="38278"/>
                  </a:cubicBezTo>
                  <a:cubicBezTo>
                    <a:pt x="54499" y="38714"/>
                    <a:pt x="54397" y="39149"/>
                    <a:pt x="54301" y="39584"/>
                  </a:cubicBezTo>
                  <a:cubicBezTo>
                    <a:pt x="54193" y="40061"/>
                    <a:pt x="54073" y="40530"/>
                    <a:pt x="53941" y="40995"/>
                  </a:cubicBezTo>
                  <a:cubicBezTo>
                    <a:pt x="53819" y="41435"/>
                    <a:pt x="53676" y="41863"/>
                    <a:pt x="53536" y="42292"/>
                  </a:cubicBezTo>
                  <a:cubicBezTo>
                    <a:pt x="53403" y="42703"/>
                    <a:pt x="53260" y="43112"/>
                    <a:pt x="53114" y="43520"/>
                  </a:cubicBezTo>
                  <a:cubicBezTo>
                    <a:pt x="53050" y="43686"/>
                    <a:pt x="52985" y="43850"/>
                    <a:pt x="52910" y="44013"/>
                  </a:cubicBezTo>
                  <a:cubicBezTo>
                    <a:pt x="52808" y="44231"/>
                    <a:pt x="52706" y="44452"/>
                    <a:pt x="52601" y="44669"/>
                  </a:cubicBezTo>
                  <a:cubicBezTo>
                    <a:pt x="52406" y="45085"/>
                    <a:pt x="52192" y="45482"/>
                    <a:pt x="51978" y="45884"/>
                  </a:cubicBezTo>
                  <a:cubicBezTo>
                    <a:pt x="51927" y="45983"/>
                    <a:pt x="51866" y="46074"/>
                    <a:pt x="51808" y="46173"/>
                  </a:cubicBezTo>
                  <a:cubicBezTo>
                    <a:pt x="51753" y="46269"/>
                    <a:pt x="51699" y="46371"/>
                    <a:pt x="51638" y="46465"/>
                  </a:cubicBezTo>
                  <a:cubicBezTo>
                    <a:pt x="51516" y="46656"/>
                    <a:pt x="51393" y="46847"/>
                    <a:pt x="51267" y="47034"/>
                  </a:cubicBezTo>
                  <a:cubicBezTo>
                    <a:pt x="51015" y="47401"/>
                    <a:pt x="50760" y="47762"/>
                    <a:pt x="50508" y="48126"/>
                  </a:cubicBezTo>
                  <a:cubicBezTo>
                    <a:pt x="50298" y="48412"/>
                    <a:pt x="50084" y="48697"/>
                    <a:pt x="49855" y="48973"/>
                  </a:cubicBezTo>
                  <a:cubicBezTo>
                    <a:pt x="49740" y="49115"/>
                    <a:pt x="49618" y="49258"/>
                    <a:pt x="49498" y="49398"/>
                  </a:cubicBezTo>
                  <a:cubicBezTo>
                    <a:pt x="49352" y="49564"/>
                    <a:pt x="49206" y="49735"/>
                    <a:pt x="49046" y="49888"/>
                  </a:cubicBezTo>
                  <a:cubicBezTo>
                    <a:pt x="49012" y="49911"/>
                    <a:pt x="48974" y="49935"/>
                    <a:pt x="48941" y="49955"/>
                  </a:cubicBezTo>
                  <a:cubicBezTo>
                    <a:pt x="48916" y="49963"/>
                    <a:pt x="48896" y="49969"/>
                    <a:pt x="48875" y="49973"/>
                  </a:cubicBezTo>
                  <a:cubicBezTo>
                    <a:pt x="48862" y="49976"/>
                    <a:pt x="48848" y="49976"/>
                    <a:pt x="48835" y="49976"/>
                  </a:cubicBezTo>
                  <a:cubicBezTo>
                    <a:pt x="48773" y="49966"/>
                    <a:pt x="48716" y="49952"/>
                    <a:pt x="48655" y="49935"/>
                  </a:cubicBezTo>
                  <a:cubicBezTo>
                    <a:pt x="48630" y="49922"/>
                    <a:pt x="48604" y="49908"/>
                    <a:pt x="48580" y="49894"/>
                  </a:cubicBezTo>
                  <a:cubicBezTo>
                    <a:pt x="48488" y="49813"/>
                    <a:pt x="48403" y="49724"/>
                    <a:pt x="48318" y="49633"/>
                  </a:cubicBezTo>
                  <a:cubicBezTo>
                    <a:pt x="48267" y="49564"/>
                    <a:pt x="48222" y="49493"/>
                    <a:pt x="48178" y="49422"/>
                  </a:cubicBezTo>
                  <a:cubicBezTo>
                    <a:pt x="48172" y="49395"/>
                    <a:pt x="48161" y="49368"/>
                    <a:pt x="48155" y="49337"/>
                  </a:cubicBezTo>
                  <a:cubicBezTo>
                    <a:pt x="48137" y="49190"/>
                    <a:pt x="48137" y="49044"/>
                    <a:pt x="48145" y="48898"/>
                  </a:cubicBezTo>
                  <a:cubicBezTo>
                    <a:pt x="48178" y="48605"/>
                    <a:pt x="48230" y="48313"/>
                    <a:pt x="48294" y="48027"/>
                  </a:cubicBezTo>
                  <a:cubicBezTo>
                    <a:pt x="48318" y="47919"/>
                    <a:pt x="48341" y="47809"/>
                    <a:pt x="48365" y="47701"/>
                  </a:cubicBezTo>
                  <a:cubicBezTo>
                    <a:pt x="48533" y="47412"/>
                    <a:pt x="48692" y="47118"/>
                    <a:pt x="48842" y="46820"/>
                  </a:cubicBezTo>
                  <a:cubicBezTo>
                    <a:pt x="48896" y="46710"/>
                    <a:pt x="48951" y="46595"/>
                    <a:pt x="48998" y="46479"/>
                  </a:cubicBezTo>
                  <a:cubicBezTo>
                    <a:pt x="49053" y="46347"/>
                    <a:pt x="49104" y="46217"/>
                    <a:pt x="49137" y="46082"/>
                  </a:cubicBezTo>
                  <a:cubicBezTo>
                    <a:pt x="49137" y="46061"/>
                    <a:pt x="49141" y="46041"/>
                    <a:pt x="49145" y="46020"/>
                  </a:cubicBezTo>
                  <a:cubicBezTo>
                    <a:pt x="49165" y="45925"/>
                    <a:pt x="49161" y="45829"/>
                    <a:pt x="49131" y="45738"/>
                  </a:cubicBezTo>
                  <a:cubicBezTo>
                    <a:pt x="49097" y="45633"/>
                    <a:pt x="49035" y="45564"/>
                    <a:pt x="48961" y="45486"/>
                  </a:cubicBezTo>
                  <a:cubicBezTo>
                    <a:pt x="48893" y="45421"/>
                    <a:pt x="48811" y="45377"/>
                    <a:pt x="48719" y="45357"/>
                  </a:cubicBezTo>
                  <a:cubicBezTo>
                    <a:pt x="48671" y="45353"/>
                    <a:pt x="48624" y="45347"/>
                    <a:pt x="48577" y="45343"/>
                  </a:cubicBezTo>
                  <a:cubicBezTo>
                    <a:pt x="48478" y="45347"/>
                    <a:pt x="48390" y="45377"/>
                    <a:pt x="48308" y="45429"/>
                  </a:cubicBezTo>
                  <a:cubicBezTo>
                    <a:pt x="48141" y="45510"/>
                    <a:pt x="48035" y="45686"/>
                    <a:pt x="47937" y="45837"/>
                  </a:cubicBezTo>
                  <a:cubicBezTo>
                    <a:pt x="47896" y="45894"/>
                    <a:pt x="47859" y="45955"/>
                    <a:pt x="47821" y="46013"/>
                  </a:cubicBezTo>
                  <a:cubicBezTo>
                    <a:pt x="47777" y="46078"/>
                    <a:pt x="47737" y="46149"/>
                    <a:pt x="47696" y="46214"/>
                  </a:cubicBezTo>
                  <a:cubicBezTo>
                    <a:pt x="47590" y="46388"/>
                    <a:pt x="47528" y="46592"/>
                    <a:pt x="47464" y="46779"/>
                  </a:cubicBezTo>
                  <a:cubicBezTo>
                    <a:pt x="47362" y="47085"/>
                    <a:pt x="47283" y="47398"/>
                    <a:pt x="47209" y="47707"/>
                  </a:cubicBezTo>
                  <a:cubicBezTo>
                    <a:pt x="47087" y="47905"/>
                    <a:pt x="46957" y="48095"/>
                    <a:pt x="46828" y="48282"/>
                  </a:cubicBezTo>
                  <a:cubicBezTo>
                    <a:pt x="46726" y="48418"/>
                    <a:pt x="46614" y="48547"/>
                    <a:pt x="46487" y="48663"/>
                  </a:cubicBezTo>
                  <a:cubicBezTo>
                    <a:pt x="46291" y="48817"/>
                    <a:pt x="46087" y="48955"/>
                    <a:pt x="45865" y="49071"/>
                  </a:cubicBezTo>
                  <a:cubicBezTo>
                    <a:pt x="45767" y="49112"/>
                    <a:pt x="45664" y="49146"/>
                    <a:pt x="45562" y="49170"/>
                  </a:cubicBezTo>
                  <a:cubicBezTo>
                    <a:pt x="45484" y="49180"/>
                    <a:pt x="45413" y="49184"/>
                    <a:pt x="45335" y="49184"/>
                  </a:cubicBezTo>
                  <a:cubicBezTo>
                    <a:pt x="45256" y="49173"/>
                    <a:pt x="45181" y="49156"/>
                    <a:pt x="45104" y="49136"/>
                  </a:cubicBezTo>
                  <a:cubicBezTo>
                    <a:pt x="45066" y="49119"/>
                    <a:pt x="45029" y="49095"/>
                    <a:pt x="44991" y="49075"/>
                  </a:cubicBezTo>
                  <a:cubicBezTo>
                    <a:pt x="44895" y="48996"/>
                    <a:pt x="44811" y="48908"/>
                    <a:pt x="44732" y="48817"/>
                  </a:cubicBezTo>
                  <a:cubicBezTo>
                    <a:pt x="44658" y="48721"/>
                    <a:pt x="44589" y="48626"/>
                    <a:pt x="44528" y="48523"/>
                  </a:cubicBezTo>
                  <a:cubicBezTo>
                    <a:pt x="44515" y="48479"/>
                    <a:pt x="44501" y="48439"/>
                    <a:pt x="44487" y="48398"/>
                  </a:cubicBezTo>
                  <a:cubicBezTo>
                    <a:pt x="44484" y="48357"/>
                    <a:pt x="44484" y="48316"/>
                    <a:pt x="44484" y="48275"/>
                  </a:cubicBezTo>
                  <a:cubicBezTo>
                    <a:pt x="44522" y="48027"/>
                    <a:pt x="44576" y="47779"/>
                    <a:pt x="44644" y="47534"/>
                  </a:cubicBezTo>
                  <a:cubicBezTo>
                    <a:pt x="44818" y="47289"/>
                    <a:pt x="44981" y="47037"/>
                    <a:pt x="45144" y="46789"/>
                  </a:cubicBezTo>
                  <a:cubicBezTo>
                    <a:pt x="45297" y="46558"/>
                    <a:pt x="45447" y="46327"/>
                    <a:pt x="45589" y="46088"/>
                  </a:cubicBezTo>
                  <a:cubicBezTo>
                    <a:pt x="45732" y="45853"/>
                    <a:pt x="45851" y="45602"/>
                    <a:pt x="45967" y="45350"/>
                  </a:cubicBezTo>
                  <a:cubicBezTo>
                    <a:pt x="46035" y="45200"/>
                    <a:pt x="46093" y="45047"/>
                    <a:pt x="46151" y="44894"/>
                  </a:cubicBezTo>
                  <a:cubicBezTo>
                    <a:pt x="46171" y="44833"/>
                    <a:pt x="46189" y="44771"/>
                    <a:pt x="46206" y="44707"/>
                  </a:cubicBezTo>
                  <a:cubicBezTo>
                    <a:pt x="46253" y="44551"/>
                    <a:pt x="46274" y="44391"/>
                    <a:pt x="46212" y="44234"/>
                  </a:cubicBezTo>
                  <a:cubicBezTo>
                    <a:pt x="46161" y="44091"/>
                    <a:pt x="46073" y="43975"/>
                    <a:pt x="45936" y="43904"/>
                  </a:cubicBezTo>
                  <a:cubicBezTo>
                    <a:pt x="45855" y="43862"/>
                    <a:pt x="45763" y="43840"/>
                    <a:pt x="45672" y="43840"/>
                  </a:cubicBezTo>
                  <a:cubicBezTo>
                    <a:pt x="45564" y="43840"/>
                    <a:pt x="45457" y="43869"/>
                    <a:pt x="45365" y="43928"/>
                  </a:cubicBezTo>
                  <a:cubicBezTo>
                    <a:pt x="45283" y="43986"/>
                    <a:pt x="45209" y="44047"/>
                    <a:pt x="45140" y="44118"/>
                  </a:cubicBezTo>
                  <a:cubicBezTo>
                    <a:pt x="45107" y="44156"/>
                    <a:pt x="45076" y="44207"/>
                    <a:pt x="45046" y="44248"/>
                  </a:cubicBezTo>
                  <a:cubicBezTo>
                    <a:pt x="44991" y="44326"/>
                    <a:pt x="44936" y="44401"/>
                    <a:pt x="44879" y="44479"/>
                  </a:cubicBezTo>
                  <a:cubicBezTo>
                    <a:pt x="44780" y="44622"/>
                    <a:pt x="44678" y="44765"/>
                    <a:pt x="44586" y="44914"/>
                  </a:cubicBezTo>
                  <a:cubicBezTo>
                    <a:pt x="44512" y="45037"/>
                    <a:pt x="44426" y="45156"/>
                    <a:pt x="44362" y="45282"/>
                  </a:cubicBezTo>
                  <a:cubicBezTo>
                    <a:pt x="44273" y="45452"/>
                    <a:pt x="44188" y="45622"/>
                    <a:pt x="44099" y="45792"/>
                  </a:cubicBezTo>
                  <a:cubicBezTo>
                    <a:pt x="43926" y="46129"/>
                    <a:pt x="43797" y="46493"/>
                    <a:pt x="43675" y="46847"/>
                  </a:cubicBezTo>
                  <a:cubicBezTo>
                    <a:pt x="43634" y="46972"/>
                    <a:pt x="43597" y="47098"/>
                    <a:pt x="43559" y="47225"/>
                  </a:cubicBezTo>
                  <a:cubicBezTo>
                    <a:pt x="43443" y="47367"/>
                    <a:pt x="43317" y="47503"/>
                    <a:pt x="43181" y="47633"/>
                  </a:cubicBezTo>
                  <a:cubicBezTo>
                    <a:pt x="43038" y="47765"/>
                    <a:pt x="42889" y="47898"/>
                    <a:pt x="42743" y="48027"/>
                  </a:cubicBezTo>
                  <a:cubicBezTo>
                    <a:pt x="42579" y="48159"/>
                    <a:pt x="42416" y="48289"/>
                    <a:pt x="42232" y="48395"/>
                  </a:cubicBezTo>
                  <a:cubicBezTo>
                    <a:pt x="42192" y="48412"/>
                    <a:pt x="42151" y="48425"/>
                    <a:pt x="42107" y="48439"/>
                  </a:cubicBezTo>
                  <a:cubicBezTo>
                    <a:pt x="42014" y="48449"/>
                    <a:pt x="41920" y="48456"/>
                    <a:pt x="41827" y="48456"/>
                  </a:cubicBezTo>
                  <a:cubicBezTo>
                    <a:pt x="41773" y="48445"/>
                    <a:pt x="41722" y="48432"/>
                    <a:pt x="41671" y="48415"/>
                  </a:cubicBezTo>
                  <a:cubicBezTo>
                    <a:pt x="41647" y="48404"/>
                    <a:pt x="41623" y="48395"/>
                    <a:pt x="41600" y="48381"/>
                  </a:cubicBezTo>
                  <a:cubicBezTo>
                    <a:pt x="41582" y="48368"/>
                    <a:pt x="41569" y="48354"/>
                    <a:pt x="41556" y="48340"/>
                  </a:cubicBezTo>
                  <a:cubicBezTo>
                    <a:pt x="41528" y="48302"/>
                    <a:pt x="41501" y="48261"/>
                    <a:pt x="41477" y="48221"/>
                  </a:cubicBezTo>
                  <a:cubicBezTo>
                    <a:pt x="41436" y="48123"/>
                    <a:pt x="41405" y="48024"/>
                    <a:pt x="41382" y="47922"/>
                  </a:cubicBezTo>
                  <a:cubicBezTo>
                    <a:pt x="41358" y="47718"/>
                    <a:pt x="41361" y="47517"/>
                    <a:pt x="41378" y="47309"/>
                  </a:cubicBezTo>
                  <a:cubicBezTo>
                    <a:pt x="41413" y="47000"/>
                    <a:pt x="41467" y="46690"/>
                    <a:pt x="41556" y="46391"/>
                  </a:cubicBezTo>
                  <a:cubicBezTo>
                    <a:pt x="41650" y="46061"/>
                    <a:pt x="41769" y="45738"/>
                    <a:pt x="41885" y="45415"/>
                  </a:cubicBezTo>
                  <a:cubicBezTo>
                    <a:pt x="41974" y="45190"/>
                    <a:pt x="42058" y="44962"/>
                    <a:pt x="42140" y="44735"/>
                  </a:cubicBezTo>
                  <a:cubicBezTo>
                    <a:pt x="42218" y="44530"/>
                    <a:pt x="42294" y="44322"/>
                    <a:pt x="42372" y="44115"/>
                  </a:cubicBezTo>
                  <a:cubicBezTo>
                    <a:pt x="42433" y="43952"/>
                    <a:pt x="42494" y="43788"/>
                    <a:pt x="42552" y="43625"/>
                  </a:cubicBezTo>
                  <a:cubicBezTo>
                    <a:pt x="42647" y="43377"/>
                    <a:pt x="42743" y="43125"/>
                    <a:pt x="42845" y="42880"/>
                  </a:cubicBezTo>
                  <a:cubicBezTo>
                    <a:pt x="42950" y="42622"/>
                    <a:pt x="43063" y="42367"/>
                    <a:pt x="43165" y="42111"/>
                  </a:cubicBezTo>
                  <a:cubicBezTo>
                    <a:pt x="43385" y="41564"/>
                    <a:pt x="43576" y="41009"/>
                    <a:pt x="43770" y="40455"/>
                  </a:cubicBezTo>
                  <a:cubicBezTo>
                    <a:pt x="43950" y="39938"/>
                    <a:pt x="44124" y="39417"/>
                    <a:pt x="44300" y="38897"/>
                  </a:cubicBezTo>
                  <a:cubicBezTo>
                    <a:pt x="44477" y="38376"/>
                    <a:pt x="44658" y="37856"/>
                    <a:pt x="44828" y="37332"/>
                  </a:cubicBezTo>
                  <a:cubicBezTo>
                    <a:pt x="44997" y="36808"/>
                    <a:pt x="45127" y="36271"/>
                    <a:pt x="45250" y="35734"/>
                  </a:cubicBezTo>
                  <a:cubicBezTo>
                    <a:pt x="45369" y="35213"/>
                    <a:pt x="45481" y="34696"/>
                    <a:pt x="45576" y="34172"/>
                  </a:cubicBezTo>
                  <a:cubicBezTo>
                    <a:pt x="45682" y="33607"/>
                    <a:pt x="45773" y="33043"/>
                    <a:pt x="45886" y="32478"/>
                  </a:cubicBezTo>
                  <a:cubicBezTo>
                    <a:pt x="46002" y="31900"/>
                    <a:pt x="46127" y="31321"/>
                    <a:pt x="46216" y="30740"/>
                  </a:cubicBezTo>
                  <a:cubicBezTo>
                    <a:pt x="46260" y="30451"/>
                    <a:pt x="46304" y="30158"/>
                    <a:pt x="46345" y="29869"/>
                  </a:cubicBezTo>
                  <a:cubicBezTo>
                    <a:pt x="46382" y="29570"/>
                    <a:pt x="46416" y="29270"/>
                    <a:pt x="46464" y="28974"/>
                  </a:cubicBezTo>
                  <a:cubicBezTo>
                    <a:pt x="46553" y="28406"/>
                    <a:pt x="46638" y="27841"/>
                    <a:pt x="46696" y="27270"/>
                  </a:cubicBezTo>
                  <a:cubicBezTo>
                    <a:pt x="46753" y="26664"/>
                    <a:pt x="46763" y="26059"/>
                    <a:pt x="46767" y="25450"/>
                  </a:cubicBezTo>
                  <a:cubicBezTo>
                    <a:pt x="46767" y="25171"/>
                    <a:pt x="46760" y="24896"/>
                    <a:pt x="46749" y="24617"/>
                  </a:cubicBezTo>
                  <a:cubicBezTo>
                    <a:pt x="46736" y="24348"/>
                    <a:pt x="46729" y="24080"/>
                    <a:pt x="46726" y="23810"/>
                  </a:cubicBezTo>
                  <a:cubicBezTo>
                    <a:pt x="46719" y="23521"/>
                    <a:pt x="46723" y="23229"/>
                    <a:pt x="46716" y="22940"/>
                  </a:cubicBezTo>
                  <a:cubicBezTo>
                    <a:pt x="46712" y="22651"/>
                    <a:pt x="46696" y="22358"/>
                    <a:pt x="46682" y="22069"/>
                  </a:cubicBezTo>
                  <a:cubicBezTo>
                    <a:pt x="46655" y="21497"/>
                    <a:pt x="46630" y="20926"/>
                    <a:pt x="46603" y="20351"/>
                  </a:cubicBezTo>
                  <a:cubicBezTo>
                    <a:pt x="46549" y="19225"/>
                    <a:pt x="46518" y="18092"/>
                    <a:pt x="46420" y="16966"/>
                  </a:cubicBezTo>
                  <a:cubicBezTo>
                    <a:pt x="46406" y="16820"/>
                    <a:pt x="46389" y="16674"/>
                    <a:pt x="46376" y="16528"/>
                  </a:cubicBezTo>
                  <a:cubicBezTo>
                    <a:pt x="46365" y="16381"/>
                    <a:pt x="46362" y="16235"/>
                    <a:pt x="46355" y="16085"/>
                  </a:cubicBezTo>
                  <a:cubicBezTo>
                    <a:pt x="46341" y="15806"/>
                    <a:pt x="46331" y="15528"/>
                    <a:pt x="46321" y="15252"/>
                  </a:cubicBezTo>
                  <a:cubicBezTo>
                    <a:pt x="46308" y="14977"/>
                    <a:pt x="46297" y="14704"/>
                    <a:pt x="46287" y="14432"/>
                  </a:cubicBezTo>
                  <a:cubicBezTo>
                    <a:pt x="46280" y="14296"/>
                    <a:pt x="46274" y="14163"/>
                    <a:pt x="46267" y="14027"/>
                  </a:cubicBezTo>
                  <a:cubicBezTo>
                    <a:pt x="46263" y="13959"/>
                    <a:pt x="46260" y="13891"/>
                    <a:pt x="46256" y="13823"/>
                  </a:cubicBezTo>
                  <a:cubicBezTo>
                    <a:pt x="46250" y="13714"/>
                    <a:pt x="46247" y="13595"/>
                    <a:pt x="46206" y="13496"/>
                  </a:cubicBezTo>
                  <a:cubicBezTo>
                    <a:pt x="46175" y="13401"/>
                    <a:pt x="46124" y="13316"/>
                    <a:pt x="46049" y="13248"/>
                  </a:cubicBezTo>
                  <a:cubicBezTo>
                    <a:pt x="45971" y="13180"/>
                    <a:pt x="45886" y="13132"/>
                    <a:pt x="45787" y="13112"/>
                  </a:cubicBezTo>
                  <a:cubicBezTo>
                    <a:pt x="45784" y="13112"/>
                    <a:pt x="45784" y="13109"/>
                    <a:pt x="45780" y="13109"/>
                  </a:cubicBezTo>
                  <a:cubicBezTo>
                    <a:pt x="45738" y="13100"/>
                    <a:pt x="45695" y="13096"/>
                    <a:pt x="45653" y="13096"/>
                  </a:cubicBezTo>
                  <a:cubicBezTo>
                    <a:pt x="45593" y="13096"/>
                    <a:pt x="45534" y="13104"/>
                    <a:pt x="45474" y="13123"/>
                  </a:cubicBezTo>
                  <a:cubicBezTo>
                    <a:pt x="45328" y="13170"/>
                    <a:pt x="45215" y="13272"/>
                    <a:pt x="45140" y="13405"/>
                  </a:cubicBezTo>
                  <a:cubicBezTo>
                    <a:pt x="45079" y="13507"/>
                    <a:pt x="45066" y="13622"/>
                    <a:pt x="45046" y="13738"/>
                  </a:cubicBezTo>
                  <a:cubicBezTo>
                    <a:pt x="45029" y="13840"/>
                    <a:pt x="45005" y="13939"/>
                    <a:pt x="44984" y="14038"/>
                  </a:cubicBezTo>
                  <a:cubicBezTo>
                    <a:pt x="44933" y="14252"/>
                    <a:pt x="44889" y="14462"/>
                    <a:pt x="44838" y="14677"/>
                  </a:cubicBezTo>
                  <a:cubicBezTo>
                    <a:pt x="44746" y="15068"/>
                    <a:pt x="44668" y="15466"/>
                    <a:pt x="44539" y="15847"/>
                  </a:cubicBezTo>
                  <a:cubicBezTo>
                    <a:pt x="44433" y="16099"/>
                    <a:pt x="44321" y="16340"/>
                    <a:pt x="44175" y="16572"/>
                  </a:cubicBezTo>
                  <a:cubicBezTo>
                    <a:pt x="44134" y="16626"/>
                    <a:pt x="44090" y="16680"/>
                    <a:pt x="44038" y="16728"/>
                  </a:cubicBezTo>
                  <a:cubicBezTo>
                    <a:pt x="44011" y="16748"/>
                    <a:pt x="43981" y="16765"/>
                    <a:pt x="43950" y="16782"/>
                  </a:cubicBezTo>
                  <a:cubicBezTo>
                    <a:pt x="43909" y="16796"/>
                    <a:pt x="43865" y="16813"/>
                    <a:pt x="43818" y="16823"/>
                  </a:cubicBezTo>
                  <a:cubicBezTo>
                    <a:pt x="43777" y="16827"/>
                    <a:pt x="43736" y="16827"/>
                    <a:pt x="43695" y="16827"/>
                  </a:cubicBezTo>
                  <a:cubicBezTo>
                    <a:pt x="43573" y="16806"/>
                    <a:pt x="43454" y="16776"/>
                    <a:pt x="43334" y="16738"/>
                  </a:cubicBezTo>
                  <a:cubicBezTo>
                    <a:pt x="43079" y="16636"/>
                    <a:pt x="42838" y="16514"/>
                    <a:pt x="42610" y="16364"/>
                  </a:cubicBezTo>
                  <a:cubicBezTo>
                    <a:pt x="42559" y="16324"/>
                    <a:pt x="42512" y="16283"/>
                    <a:pt x="42463" y="16235"/>
                  </a:cubicBezTo>
                  <a:cubicBezTo>
                    <a:pt x="42440" y="16201"/>
                    <a:pt x="42416" y="16164"/>
                    <a:pt x="42392" y="16126"/>
                  </a:cubicBezTo>
                  <a:cubicBezTo>
                    <a:pt x="42375" y="16082"/>
                    <a:pt x="42361" y="16038"/>
                    <a:pt x="42352" y="15990"/>
                  </a:cubicBezTo>
                  <a:cubicBezTo>
                    <a:pt x="42348" y="15973"/>
                    <a:pt x="42348" y="15952"/>
                    <a:pt x="42344" y="15936"/>
                  </a:cubicBezTo>
                  <a:cubicBezTo>
                    <a:pt x="42355" y="15919"/>
                    <a:pt x="42361" y="15898"/>
                    <a:pt x="42365" y="15878"/>
                  </a:cubicBezTo>
                  <a:cubicBezTo>
                    <a:pt x="42477" y="15572"/>
                    <a:pt x="42556" y="15252"/>
                    <a:pt x="42620" y="14932"/>
                  </a:cubicBezTo>
                  <a:cubicBezTo>
                    <a:pt x="42685" y="14616"/>
                    <a:pt x="42729" y="14296"/>
                    <a:pt x="42763" y="13976"/>
                  </a:cubicBezTo>
                  <a:cubicBezTo>
                    <a:pt x="42780" y="13830"/>
                    <a:pt x="42797" y="13683"/>
                    <a:pt x="42818" y="13537"/>
                  </a:cubicBezTo>
                  <a:cubicBezTo>
                    <a:pt x="42824" y="13487"/>
                    <a:pt x="42827" y="13432"/>
                    <a:pt x="42834" y="13381"/>
                  </a:cubicBezTo>
                  <a:cubicBezTo>
                    <a:pt x="42859" y="13278"/>
                    <a:pt x="42875" y="13180"/>
                    <a:pt x="42885" y="13078"/>
                  </a:cubicBezTo>
                  <a:cubicBezTo>
                    <a:pt x="42889" y="13030"/>
                    <a:pt x="42895" y="12983"/>
                    <a:pt x="42899" y="12936"/>
                  </a:cubicBezTo>
                  <a:cubicBezTo>
                    <a:pt x="42895" y="12840"/>
                    <a:pt x="42868" y="12752"/>
                    <a:pt x="42818" y="12674"/>
                  </a:cubicBezTo>
                  <a:cubicBezTo>
                    <a:pt x="42708" y="12507"/>
                    <a:pt x="42538" y="12435"/>
                    <a:pt x="42348" y="12429"/>
                  </a:cubicBezTo>
                  <a:cubicBezTo>
                    <a:pt x="42348" y="12429"/>
                    <a:pt x="42348" y="12432"/>
                    <a:pt x="42344" y="12432"/>
                  </a:cubicBezTo>
                  <a:cubicBezTo>
                    <a:pt x="42340" y="12432"/>
                    <a:pt x="42335" y="12432"/>
                    <a:pt x="42331" y="12432"/>
                  </a:cubicBezTo>
                  <a:cubicBezTo>
                    <a:pt x="42152" y="12432"/>
                    <a:pt x="41982" y="12558"/>
                    <a:pt x="41899" y="12711"/>
                  </a:cubicBezTo>
                  <a:cubicBezTo>
                    <a:pt x="41831" y="12840"/>
                    <a:pt x="41821" y="12980"/>
                    <a:pt x="41804" y="13123"/>
                  </a:cubicBezTo>
                  <a:cubicBezTo>
                    <a:pt x="41797" y="13173"/>
                    <a:pt x="41790" y="13228"/>
                    <a:pt x="41783" y="13278"/>
                  </a:cubicBezTo>
                  <a:cubicBezTo>
                    <a:pt x="41752" y="13405"/>
                    <a:pt x="41711" y="13531"/>
                    <a:pt x="41671" y="13653"/>
                  </a:cubicBezTo>
                  <a:cubicBezTo>
                    <a:pt x="41586" y="13915"/>
                    <a:pt x="41491" y="14173"/>
                    <a:pt x="41436" y="14442"/>
                  </a:cubicBezTo>
                  <a:cubicBezTo>
                    <a:pt x="41382" y="14715"/>
                    <a:pt x="41338" y="14990"/>
                    <a:pt x="41311" y="15262"/>
                  </a:cubicBezTo>
                  <a:cubicBezTo>
                    <a:pt x="41290" y="15456"/>
                    <a:pt x="41267" y="15653"/>
                    <a:pt x="41267" y="15847"/>
                  </a:cubicBezTo>
                  <a:cubicBezTo>
                    <a:pt x="41212" y="15960"/>
                    <a:pt x="41147" y="16062"/>
                    <a:pt x="41079" y="16164"/>
                  </a:cubicBezTo>
                  <a:cubicBezTo>
                    <a:pt x="40967" y="16316"/>
                    <a:pt x="40851" y="16459"/>
                    <a:pt x="40715" y="16592"/>
                  </a:cubicBezTo>
                  <a:cubicBezTo>
                    <a:pt x="40650" y="16640"/>
                    <a:pt x="40582" y="16684"/>
                    <a:pt x="40515" y="16725"/>
                  </a:cubicBezTo>
                  <a:cubicBezTo>
                    <a:pt x="40494" y="16735"/>
                    <a:pt x="40477" y="16738"/>
                    <a:pt x="40457" y="16745"/>
                  </a:cubicBezTo>
                  <a:cubicBezTo>
                    <a:pt x="40402" y="16748"/>
                    <a:pt x="40348" y="16748"/>
                    <a:pt x="40293" y="16748"/>
                  </a:cubicBezTo>
                  <a:cubicBezTo>
                    <a:pt x="40174" y="16732"/>
                    <a:pt x="40055" y="16707"/>
                    <a:pt x="39940" y="16674"/>
                  </a:cubicBezTo>
                  <a:cubicBezTo>
                    <a:pt x="39841" y="16630"/>
                    <a:pt x="39749" y="16582"/>
                    <a:pt x="39657" y="16528"/>
                  </a:cubicBezTo>
                  <a:cubicBezTo>
                    <a:pt x="39589" y="16473"/>
                    <a:pt x="39528" y="16412"/>
                    <a:pt x="39466" y="16347"/>
                  </a:cubicBezTo>
                  <a:cubicBezTo>
                    <a:pt x="39368" y="16222"/>
                    <a:pt x="39279" y="16092"/>
                    <a:pt x="39205" y="15949"/>
                  </a:cubicBezTo>
                  <a:cubicBezTo>
                    <a:pt x="39174" y="15878"/>
                    <a:pt x="39147" y="15809"/>
                    <a:pt x="39123" y="15735"/>
                  </a:cubicBezTo>
                  <a:cubicBezTo>
                    <a:pt x="39096" y="15657"/>
                    <a:pt x="39079" y="15578"/>
                    <a:pt x="39062" y="15500"/>
                  </a:cubicBezTo>
                  <a:cubicBezTo>
                    <a:pt x="39028" y="15238"/>
                    <a:pt x="39025" y="14980"/>
                    <a:pt x="39045" y="14715"/>
                  </a:cubicBezTo>
                  <a:cubicBezTo>
                    <a:pt x="39062" y="14561"/>
                    <a:pt x="39083" y="14408"/>
                    <a:pt x="39103" y="14255"/>
                  </a:cubicBezTo>
                  <a:cubicBezTo>
                    <a:pt x="39177" y="14021"/>
                    <a:pt x="39239" y="13782"/>
                    <a:pt x="39287" y="13544"/>
                  </a:cubicBezTo>
                  <a:cubicBezTo>
                    <a:pt x="39337" y="13306"/>
                    <a:pt x="39375" y="13068"/>
                    <a:pt x="39412" y="12829"/>
                  </a:cubicBezTo>
                  <a:cubicBezTo>
                    <a:pt x="39430" y="12714"/>
                    <a:pt x="39443" y="12595"/>
                    <a:pt x="39457" y="12479"/>
                  </a:cubicBezTo>
                  <a:cubicBezTo>
                    <a:pt x="39460" y="12432"/>
                    <a:pt x="39466" y="12384"/>
                    <a:pt x="39470" y="12336"/>
                  </a:cubicBezTo>
                  <a:cubicBezTo>
                    <a:pt x="39484" y="12204"/>
                    <a:pt x="39515" y="12068"/>
                    <a:pt x="39463" y="11939"/>
                  </a:cubicBezTo>
                  <a:cubicBezTo>
                    <a:pt x="39402" y="11775"/>
                    <a:pt x="39283" y="11650"/>
                    <a:pt x="39106" y="11612"/>
                  </a:cubicBezTo>
                  <a:cubicBezTo>
                    <a:pt x="39070" y="11603"/>
                    <a:pt x="39032" y="11599"/>
                    <a:pt x="38995" y="11599"/>
                  </a:cubicBezTo>
                  <a:cubicBezTo>
                    <a:pt x="38945" y="11599"/>
                    <a:pt x="38896" y="11607"/>
                    <a:pt x="38848" y="11622"/>
                  </a:cubicBezTo>
                  <a:cubicBezTo>
                    <a:pt x="38719" y="11663"/>
                    <a:pt x="38637" y="11748"/>
                    <a:pt x="38565" y="11860"/>
                  </a:cubicBezTo>
                  <a:cubicBezTo>
                    <a:pt x="38497" y="11962"/>
                    <a:pt x="38494" y="12122"/>
                    <a:pt x="38474" y="12245"/>
                  </a:cubicBezTo>
                  <a:cubicBezTo>
                    <a:pt x="38446" y="12384"/>
                    <a:pt x="38425" y="12523"/>
                    <a:pt x="38405" y="12666"/>
                  </a:cubicBezTo>
                  <a:cubicBezTo>
                    <a:pt x="38364" y="12936"/>
                    <a:pt x="38317" y="13204"/>
                    <a:pt x="38262" y="13470"/>
                  </a:cubicBezTo>
                  <a:cubicBezTo>
                    <a:pt x="38215" y="13704"/>
                    <a:pt x="38164" y="13942"/>
                    <a:pt x="38127" y="14184"/>
                  </a:cubicBezTo>
                  <a:cubicBezTo>
                    <a:pt x="38021" y="14523"/>
                    <a:pt x="37902" y="14864"/>
                    <a:pt x="37783" y="15201"/>
                  </a:cubicBezTo>
                  <a:cubicBezTo>
                    <a:pt x="37660" y="15514"/>
                    <a:pt x="37541" y="15837"/>
                    <a:pt x="37358" y="16115"/>
                  </a:cubicBezTo>
                  <a:cubicBezTo>
                    <a:pt x="37279" y="16214"/>
                    <a:pt x="37191" y="16303"/>
                    <a:pt x="37099" y="16391"/>
                  </a:cubicBezTo>
                  <a:cubicBezTo>
                    <a:pt x="36940" y="16520"/>
                    <a:pt x="36776" y="16643"/>
                    <a:pt x="36593" y="16745"/>
                  </a:cubicBezTo>
                  <a:cubicBezTo>
                    <a:pt x="36470" y="16796"/>
                    <a:pt x="36348" y="16837"/>
                    <a:pt x="36218" y="16864"/>
                  </a:cubicBezTo>
                  <a:cubicBezTo>
                    <a:pt x="36099" y="16881"/>
                    <a:pt x="35976" y="16895"/>
                    <a:pt x="35854" y="16898"/>
                  </a:cubicBezTo>
                  <a:cubicBezTo>
                    <a:pt x="35836" y="16899"/>
                    <a:pt x="35818" y="16899"/>
                    <a:pt x="35801" y="16899"/>
                  </a:cubicBezTo>
                  <a:cubicBezTo>
                    <a:pt x="35721" y="16899"/>
                    <a:pt x="35642" y="16894"/>
                    <a:pt x="35562" y="16888"/>
                  </a:cubicBezTo>
                  <a:cubicBezTo>
                    <a:pt x="35282" y="16854"/>
                    <a:pt x="35010" y="16800"/>
                    <a:pt x="34745" y="16715"/>
                  </a:cubicBezTo>
                  <a:cubicBezTo>
                    <a:pt x="34654" y="16671"/>
                    <a:pt x="34568" y="16622"/>
                    <a:pt x="34483" y="16572"/>
                  </a:cubicBezTo>
                  <a:cubicBezTo>
                    <a:pt x="34401" y="16507"/>
                    <a:pt x="34327" y="16436"/>
                    <a:pt x="34259" y="16357"/>
                  </a:cubicBezTo>
                  <a:cubicBezTo>
                    <a:pt x="34167" y="16242"/>
                    <a:pt x="34092" y="16115"/>
                    <a:pt x="34024" y="15986"/>
                  </a:cubicBezTo>
                  <a:cubicBezTo>
                    <a:pt x="33993" y="15915"/>
                    <a:pt x="33966" y="15844"/>
                    <a:pt x="33935" y="15768"/>
                  </a:cubicBezTo>
                  <a:cubicBezTo>
                    <a:pt x="33891" y="15653"/>
                    <a:pt x="33861" y="15534"/>
                    <a:pt x="33837" y="15415"/>
                  </a:cubicBezTo>
                  <a:cubicBezTo>
                    <a:pt x="33806" y="15211"/>
                    <a:pt x="33800" y="15007"/>
                    <a:pt x="33786" y="14803"/>
                  </a:cubicBezTo>
                  <a:cubicBezTo>
                    <a:pt x="33776" y="14568"/>
                    <a:pt x="33765" y="14333"/>
                    <a:pt x="33756" y="14102"/>
                  </a:cubicBezTo>
                  <a:cubicBezTo>
                    <a:pt x="33748" y="13983"/>
                    <a:pt x="33745" y="13861"/>
                    <a:pt x="33742" y="13741"/>
                  </a:cubicBezTo>
                  <a:cubicBezTo>
                    <a:pt x="33783" y="13554"/>
                    <a:pt x="33813" y="13364"/>
                    <a:pt x="33841" y="13176"/>
                  </a:cubicBezTo>
                  <a:cubicBezTo>
                    <a:pt x="33878" y="12918"/>
                    <a:pt x="33912" y="12656"/>
                    <a:pt x="33946" y="12398"/>
                  </a:cubicBezTo>
                  <a:cubicBezTo>
                    <a:pt x="33963" y="12278"/>
                    <a:pt x="33980" y="12163"/>
                    <a:pt x="33993" y="12044"/>
                  </a:cubicBezTo>
                  <a:cubicBezTo>
                    <a:pt x="34014" y="11878"/>
                    <a:pt x="34048" y="11622"/>
                    <a:pt x="33932" y="11482"/>
                  </a:cubicBezTo>
                  <a:cubicBezTo>
                    <a:pt x="33891" y="11421"/>
                    <a:pt x="33841" y="11374"/>
                    <a:pt x="33776" y="11339"/>
                  </a:cubicBezTo>
                  <a:cubicBezTo>
                    <a:pt x="33714" y="11306"/>
                    <a:pt x="33652" y="11292"/>
                    <a:pt x="33583" y="11292"/>
                  </a:cubicBezTo>
                  <a:cubicBezTo>
                    <a:pt x="33576" y="11292"/>
                    <a:pt x="33569" y="11292"/>
                    <a:pt x="33561" y="11292"/>
                  </a:cubicBezTo>
                  <a:cubicBezTo>
                    <a:pt x="33371" y="11299"/>
                    <a:pt x="33218" y="11435"/>
                    <a:pt x="33170" y="11615"/>
                  </a:cubicBezTo>
                  <a:cubicBezTo>
                    <a:pt x="33098" y="11891"/>
                    <a:pt x="33031" y="12170"/>
                    <a:pt x="32973" y="12449"/>
                  </a:cubicBezTo>
                  <a:cubicBezTo>
                    <a:pt x="32908" y="12735"/>
                    <a:pt x="32881" y="13030"/>
                    <a:pt x="32874" y="13319"/>
                  </a:cubicBezTo>
                  <a:cubicBezTo>
                    <a:pt x="32874" y="13374"/>
                    <a:pt x="32874" y="13429"/>
                    <a:pt x="32871" y="13479"/>
                  </a:cubicBezTo>
                  <a:cubicBezTo>
                    <a:pt x="32813" y="13745"/>
                    <a:pt x="32745" y="14007"/>
                    <a:pt x="32657" y="14262"/>
                  </a:cubicBezTo>
                  <a:cubicBezTo>
                    <a:pt x="32585" y="14439"/>
                    <a:pt x="32500" y="14605"/>
                    <a:pt x="32401" y="14772"/>
                  </a:cubicBezTo>
                  <a:cubicBezTo>
                    <a:pt x="32286" y="14966"/>
                    <a:pt x="32167" y="15164"/>
                    <a:pt x="32041" y="15354"/>
                  </a:cubicBezTo>
                  <a:cubicBezTo>
                    <a:pt x="31925" y="15511"/>
                    <a:pt x="31806" y="15657"/>
                    <a:pt x="31663" y="15789"/>
                  </a:cubicBezTo>
                  <a:cubicBezTo>
                    <a:pt x="31558" y="15875"/>
                    <a:pt x="31449" y="15952"/>
                    <a:pt x="31330" y="16018"/>
                  </a:cubicBezTo>
                  <a:cubicBezTo>
                    <a:pt x="31217" y="16062"/>
                    <a:pt x="31102" y="16095"/>
                    <a:pt x="30986" y="16126"/>
                  </a:cubicBezTo>
                  <a:cubicBezTo>
                    <a:pt x="30893" y="16137"/>
                    <a:pt x="30801" y="16142"/>
                    <a:pt x="30709" y="16142"/>
                  </a:cubicBezTo>
                  <a:cubicBezTo>
                    <a:pt x="30609" y="16142"/>
                    <a:pt x="30509" y="16137"/>
                    <a:pt x="30408" y="16129"/>
                  </a:cubicBezTo>
                  <a:cubicBezTo>
                    <a:pt x="30266" y="16112"/>
                    <a:pt x="30129" y="16089"/>
                    <a:pt x="29993" y="16051"/>
                  </a:cubicBezTo>
                  <a:cubicBezTo>
                    <a:pt x="29932" y="16027"/>
                    <a:pt x="29874" y="16000"/>
                    <a:pt x="29820" y="15966"/>
                  </a:cubicBezTo>
                  <a:cubicBezTo>
                    <a:pt x="29768" y="15925"/>
                    <a:pt x="29721" y="15884"/>
                    <a:pt x="29677" y="15840"/>
                  </a:cubicBezTo>
                  <a:cubicBezTo>
                    <a:pt x="29625" y="15768"/>
                    <a:pt x="29581" y="15694"/>
                    <a:pt x="29541" y="15619"/>
                  </a:cubicBezTo>
                  <a:cubicBezTo>
                    <a:pt x="29486" y="15493"/>
                    <a:pt x="29439" y="15364"/>
                    <a:pt x="29401" y="15235"/>
                  </a:cubicBezTo>
                  <a:cubicBezTo>
                    <a:pt x="29547" y="14752"/>
                    <a:pt x="29677" y="14265"/>
                    <a:pt x="29799" y="13776"/>
                  </a:cubicBezTo>
                  <a:cubicBezTo>
                    <a:pt x="29939" y="13217"/>
                    <a:pt x="30030" y="12646"/>
                    <a:pt x="30041" y="12071"/>
                  </a:cubicBezTo>
                  <a:cubicBezTo>
                    <a:pt x="30041" y="11972"/>
                    <a:pt x="30034" y="11881"/>
                    <a:pt x="30013" y="11785"/>
                  </a:cubicBezTo>
                  <a:cubicBezTo>
                    <a:pt x="30000" y="11704"/>
                    <a:pt x="29980" y="11650"/>
                    <a:pt x="29942" y="11575"/>
                  </a:cubicBezTo>
                  <a:cubicBezTo>
                    <a:pt x="29914" y="11523"/>
                    <a:pt x="29874" y="11459"/>
                    <a:pt x="29833" y="11428"/>
                  </a:cubicBezTo>
                  <a:cubicBezTo>
                    <a:pt x="29765" y="11377"/>
                    <a:pt x="29714" y="11344"/>
                    <a:pt x="29633" y="11316"/>
                  </a:cubicBezTo>
                  <a:cubicBezTo>
                    <a:pt x="29593" y="11302"/>
                    <a:pt x="29553" y="11298"/>
                    <a:pt x="29512" y="11298"/>
                  </a:cubicBezTo>
                  <a:cubicBezTo>
                    <a:pt x="29500" y="11298"/>
                    <a:pt x="29488" y="11298"/>
                    <a:pt x="29476" y="11299"/>
                  </a:cubicBezTo>
                  <a:cubicBezTo>
                    <a:pt x="29323" y="11309"/>
                    <a:pt x="29207" y="11401"/>
                    <a:pt x="29095" y="11500"/>
                  </a:cubicBezTo>
                  <a:cubicBezTo>
                    <a:pt x="28989" y="11598"/>
                    <a:pt x="28914" y="11738"/>
                    <a:pt x="28857" y="11870"/>
                  </a:cubicBezTo>
                  <a:cubicBezTo>
                    <a:pt x="28796" y="12010"/>
                    <a:pt x="28751" y="12149"/>
                    <a:pt x="28707" y="12296"/>
                  </a:cubicBezTo>
                  <a:cubicBezTo>
                    <a:pt x="28669" y="12418"/>
                    <a:pt x="28649" y="12544"/>
                    <a:pt x="28622" y="12670"/>
                  </a:cubicBezTo>
                  <a:cubicBezTo>
                    <a:pt x="28592" y="12816"/>
                    <a:pt x="28561" y="12963"/>
                    <a:pt x="28534" y="13109"/>
                  </a:cubicBezTo>
                  <a:cubicBezTo>
                    <a:pt x="28486" y="13385"/>
                    <a:pt x="28452" y="13663"/>
                    <a:pt x="28418" y="13942"/>
                  </a:cubicBezTo>
                  <a:cubicBezTo>
                    <a:pt x="28380" y="14242"/>
                    <a:pt x="28354" y="14541"/>
                    <a:pt x="28360" y="14840"/>
                  </a:cubicBezTo>
                  <a:cubicBezTo>
                    <a:pt x="28363" y="15007"/>
                    <a:pt x="28394" y="15173"/>
                    <a:pt x="28425" y="15333"/>
                  </a:cubicBezTo>
                  <a:cubicBezTo>
                    <a:pt x="28442" y="15415"/>
                    <a:pt x="28462" y="15493"/>
                    <a:pt x="28482" y="15575"/>
                  </a:cubicBezTo>
                  <a:cubicBezTo>
                    <a:pt x="28469" y="15616"/>
                    <a:pt x="28456" y="15657"/>
                    <a:pt x="28438" y="15701"/>
                  </a:cubicBezTo>
                  <a:cubicBezTo>
                    <a:pt x="28350" y="15911"/>
                    <a:pt x="28255" y="16126"/>
                    <a:pt x="28139" y="16324"/>
                  </a:cubicBezTo>
                  <a:cubicBezTo>
                    <a:pt x="28003" y="16497"/>
                    <a:pt x="27847" y="16650"/>
                    <a:pt x="27683" y="16793"/>
                  </a:cubicBezTo>
                  <a:cubicBezTo>
                    <a:pt x="27581" y="16875"/>
                    <a:pt x="27476" y="16939"/>
                    <a:pt x="27360" y="17000"/>
                  </a:cubicBezTo>
                  <a:cubicBezTo>
                    <a:pt x="27166" y="17085"/>
                    <a:pt x="26966" y="17140"/>
                    <a:pt x="26758" y="17184"/>
                  </a:cubicBezTo>
                  <a:cubicBezTo>
                    <a:pt x="26658" y="17194"/>
                    <a:pt x="26562" y="17199"/>
                    <a:pt x="26464" y="17199"/>
                  </a:cubicBezTo>
                  <a:cubicBezTo>
                    <a:pt x="26432" y="17199"/>
                    <a:pt x="26400" y="17198"/>
                    <a:pt x="26367" y="17197"/>
                  </a:cubicBezTo>
                  <a:cubicBezTo>
                    <a:pt x="26091" y="17170"/>
                    <a:pt x="25819" y="17126"/>
                    <a:pt x="25557" y="17045"/>
                  </a:cubicBezTo>
                  <a:cubicBezTo>
                    <a:pt x="25408" y="16983"/>
                    <a:pt x="25265" y="16902"/>
                    <a:pt x="25132" y="16813"/>
                  </a:cubicBezTo>
                  <a:cubicBezTo>
                    <a:pt x="25003" y="16715"/>
                    <a:pt x="24884" y="16602"/>
                    <a:pt x="24775" y="16483"/>
                  </a:cubicBezTo>
                  <a:cubicBezTo>
                    <a:pt x="24612" y="16279"/>
                    <a:pt x="24476" y="16062"/>
                    <a:pt x="24360" y="15826"/>
                  </a:cubicBezTo>
                  <a:cubicBezTo>
                    <a:pt x="24292" y="15684"/>
                    <a:pt x="24231" y="15534"/>
                    <a:pt x="24179" y="15385"/>
                  </a:cubicBezTo>
                  <a:cubicBezTo>
                    <a:pt x="24129" y="15225"/>
                    <a:pt x="24091" y="15068"/>
                    <a:pt x="24057" y="14905"/>
                  </a:cubicBezTo>
                  <a:cubicBezTo>
                    <a:pt x="24027" y="14660"/>
                    <a:pt x="24016" y="14415"/>
                    <a:pt x="24013" y="14167"/>
                  </a:cubicBezTo>
                  <a:cubicBezTo>
                    <a:pt x="24115" y="13936"/>
                    <a:pt x="24214" y="13697"/>
                    <a:pt x="24298" y="13459"/>
                  </a:cubicBezTo>
                  <a:cubicBezTo>
                    <a:pt x="24387" y="13214"/>
                    <a:pt x="24455" y="12969"/>
                    <a:pt x="24513" y="12714"/>
                  </a:cubicBezTo>
                  <a:cubicBezTo>
                    <a:pt x="24578" y="12421"/>
                    <a:pt x="24608" y="12119"/>
                    <a:pt x="24622" y="11820"/>
                  </a:cubicBezTo>
                  <a:cubicBezTo>
                    <a:pt x="24632" y="11609"/>
                    <a:pt x="24608" y="11371"/>
                    <a:pt x="24496" y="11187"/>
                  </a:cubicBezTo>
                  <a:cubicBezTo>
                    <a:pt x="24465" y="11139"/>
                    <a:pt x="24432" y="11095"/>
                    <a:pt x="24391" y="11058"/>
                  </a:cubicBezTo>
                  <a:cubicBezTo>
                    <a:pt x="24326" y="10997"/>
                    <a:pt x="24258" y="10976"/>
                    <a:pt x="24176" y="10948"/>
                  </a:cubicBezTo>
                  <a:cubicBezTo>
                    <a:pt x="24149" y="10939"/>
                    <a:pt x="24121" y="10936"/>
                    <a:pt x="24093" y="10936"/>
                  </a:cubicBezTo>
                  <a:cubicBezTo>
                    <a:pt x="24039" y="10936"/>
                    <a:pt x="23984" y="10949"/>
                    <a:pt x="23934" y="10962"/>
                  </a:cubicBezTo>
                  <a:cubicBezTo>
                    <a:pt x="23849" y="10979"/>
                    <a:pt x="23775" y="11047"/>
                    <a:pt x="23717" y="11105"/>
                  </a:cubicBezTo>
                  <a:cubicBezTo>
                    <a:pt x="23659" y="11160"/>
                    <a:pt x="23615" y="11248"/>
                    <a:pt x="23574" y="11316"/>
                  </a:cubicBezTo>
                  <a:cubicBezTo>
                    <a:pt x="23523" y="11405"/>
                    <a:pt x="23489" y="11503"/>
                    <a:pt x="23462" y="11598"/>
                  </a:cubicBezTo>
                  <a:cubicBezTo>
                    <a:pt x="23421" y="11735"/>
                    <a:pt x="23383" y="11867"/>
                    <a:pt x="23360" y="12010"/>
                  </a:cubicBezTo>
                  <a:cubicBezTo>
                    <a:pt x="23275" y="12548"/>
                    <a:pt x="23169" y="13092"/>
                    <a:pt x="23135" y="13636"/>
                  </a:cubicBezTo>
                  <a:cubicBezTo>
                    <a:pt x="23129" y="13762"/>
                    <a:pt x="23122" y="13887"/>
                    <a:pt x="23118" y="14010"/>
                  </a:cubicBezTo>
                  <a:cubicBezTo>
                    <a:pt x="23081" y="14102"/>
                    <a:pt x="23040" y="14190"/>
                    <a:pt x="23000" y="14283"/>
                  </a:cubicBezTo>
                  <a:cubicBezTo>
                    <a:pt x="22788" y="14741"/>
                    <a:pt x="22567" y="15197"/>
                    <a:pt x="22285" y="15619"/>
                  </a:cubicBezTo>
                  <a:cubicBezTo>
                    <a:pt x="22149" y="15803"/>
                    <a:pt x="22006" y="15983"/>
                    <a:pt x="21839" y="16136"/>
                  </a:cubicBezTo>
                  <a:cubicBezTo>
                    <a:pt x="21724" y="16228"/>
                    <a:pt x="21608" y="16316"/>
                    <a:pt x="21485" y="16395"/>
                  </a:cubicBezTo>
                  <a:cubicBezTo>
                    <a:pt x="21377" y="16470"/>
                    <a:pt x="21257" y="16528"/>
                    <a:pt x="21142" y="16585"/>
                  </a:cubicBezTo>
                  <a:cubicBezTo>
                    <a:pt x="21088" y="16609"/>
                    <a:pt x="21033" y="16633"/>
                    <a:pt x="20979" y="16657"/>
                  </a:cubicBezTo>
                  <a:cubicBezTo>
                    <a:pt x="20901" y="16691"/>
                    <a:pt x="20816" y="16711"/>
                    <a:pt x="20730" y="16728"/>
                  </a:cubicBezTo>
                  <a:cubicBezTo>
                    <a:pt x="20575" y="16748"/>
                    <a:pt x="20419" y="16758"/>
                    <a:pt x="20263" y="16758"/>
                  </a:cubicBezTo>
                  <a:cubicBezTo>
                    <a:pt x="20157" y="16758"/>
                    <a:pt x="20051" y="16753"/>
                    <a:pt x="19945" y="16745"/>
                  </a:cubicBezTo>
                  <a:cubicBezTo>
                    <a:pt x="19785" y="16725"/>
                    <a:pt x="19632" y="16698"/>
                    <a:pt x="19475" y="16650"/>
                  </a:cubicBezTo>
                  <a:cubicBezTo>
                    <a:pt x="19380" y="16609"/>
                    <a:pt x="19291" y="16561"/>
                    <a:pt x="19203" y="16507"/>
                  </a:cubicBezTo>
                  <a:cubicBezTo>
                    <a:pt x="19114" y="16436"/>
                    <a:pt x="19036" y="16360"/>
                    <a:pt x="18962" y="16279"/>
                  </a:cubicBezTo>
                  <a:cubicBezTo>
                    <a:pt x="18856" y="16143"/>
                    <a:pt x="18767" y="16004"/>
                    <a:pt x="18689" y="15854"/>
                  </a:cubicBezTo>
                  <a:cubicBezTo>
                    <a:pt x="18628" y="15715"/>
                    <a:pt x="18580" y="15572"/>
                    <a:pt x="18543" y="15422"/>
                  </a:cubicBezTo>
                  <a:cubicBezTo>
                    <a:pt x="18516" y="15211"/>
                    <a:pt x="18513" y="15000"/>
                    <a:pt x="18505" y="14786"/>
                  </a:cubicBezTo>
                  <a:cubicBezTo>
                    <a:pt x="18502" y="14520"/>
                    <a:pt x="18502" y="14258"/>
                    <a:pt x="18502" y="13993"/>
                  </a:cubicBezTo>
                  <a:cubicBezTo>
                    <a:pt x="18499" y="13735"/>
                    <a:pt x="18495" y="13473"/>
                    <a:pt x="18492" y="13214"/>
                  </a:cubicBezTo>
                  <a:lnTo>
                    <a:pt x="18492" y="13173"/>
                  </a:lnTo>
                  <a:cubicBezTo>
                    <a:pt x="18522" y="12966"/>
                    <a:pt x="18563" y="12762"/>
                    <a:pt x="18591" y="12554"/>
                  </a:cubicBezTo>
                  <a:cubicBezTo>
                    <a:pt x="18632" y="12272"/>
                    <a:pt x="18645" y="11986"/>
                    <a:pt x="18669" y="11704"/>
                  </a:cubicBezTo>
                  <a:cubicBezTo>
                    <a:pt x="18682" y="11554"/>
                    <a:pt x="18696" y="11401"/>
                    <a:pt x="18706" y="11251"/>
                  </a:cubicBezTo>
                  <a:cubicBezTo>
                    <a:pt x="18723" y="11112"/>
                    <a:pt x="18750" y="10976"/>
                    <a:pt x="18781" y="10840"/>
                  </a:cubicBezTo>
                  <a:cubicBezTo>
                    <a:pt x="18802" y="10755"/>
                    <a:pt x="18825" y="10670"/>
                    <a:pt x="18849" y="10584"/>
                  </a:cubicBezTo>
                  <a:cubicBezTo>
                    <a:pt x="18873" y="10482"/>
                    <a:pt x="18869" y="10374"/>
                    <a:pt x="18863" y="10268"/>
                  </a:cubicBezTo>
                  <a:cubicBezTo>
                    <a:pt x="18860" y="10231"/>
                    <a:pt x="18852" y="10190"/>
                    <a:pt x="18839" y="10156"/>
                  </a:cubicBezTo>
                  <a:cubicBezTo>
                    <a:pt x="18846" y="10000"/>
                    <a:pt x="18747" y="9854"/>
                    <a:pt x="18591" y="9819"/>
                  </a:cubicBezTo>
                  <a:cubicBezTo>
                    <a:pt x="18567" y="9814"/>
                    <a:pt x="18543" y="9811"/>
                    <a:pt x="18519" y="9811"/>
                  </a:cubicBezTo>
                  <a:cubicBezTo>
                    <a:pt x="18407" y="9811"/>
                    <a:pt x="18299" y="9869"/>
                    <a:pt x="18240" y="9962"/>
                  </a:cubicBezTo>
                  <a:cubicBezTo>
                    <a:pt x="18216" y="9979"/>
                    <a:pt x="18196" y="9997"/>
                    <a:pt x="18179" y="10020"/>
                  </a:cubicBezTo>
                  <a:cubicBezTo>
                    <a:pt x="18125" y="10081"/>
                    <a:pt x="18077" y="10146"/>
                    <a:pt x="18029" y="10217"/>
                  </a:cubicBezTo>
                  <a:cubicBezTo>
                    <a:pt x="17982" y="10292"/>
                    <a:pt x="17958" y="10391"/>
                    <a:pt x="17924" y="10472"/>
                  </a:cubicBezTo>
                  <a:cubicBezTo>
                    <a:pt x="17877" y="10609"/>
                    <a:pt x="17836" y="10748"/>
                    <a:pt x="17802" y="10887"/>
                  </a:cubicBezTo>
                  <a:cubicBezTo>
                    <a:pt x="17770" y="11010"/>
                    <a:pt x="17761" y="11135"/>
                    <a:pt x="17747" y="11262"/>
                  </a:cubicBezTo>
                  <a:cubicBezTo>
                    <a:pt x="17734" y="11401"/>
                    <a:pt x="17713" y="11540"/>
                    <a:pt x="17696" y="11680"/>
                  </a:cubicBezTo>
                  <a:cubicBezTo>
                    <a:pt x="17662" y="11925"/>
                    <a:pt x="17628" y="12163"/>
                    <a:pt x="17560" y="12398"/>
                  </a:cubicBezTo>
                  <a:cubicBezTo>
                    <a:pt x="17478" y="12687"/>
                    <a:pt x="17397" y="12972"/>
                    <a:pt x="17315" y="13258"/>
                  </a:cubicBezTo>
                  <a:cubicBezTo>
                    <a:pt x="17162" y="13793"/>
                    <a:pt x="16988" y="14319"/>
                    <a:pt x="16815" y="14850"/>
                  </a:cubicBezTo>
                  <a:cubicBezTo>
                    <a:pt x="16726" y="15123"/>
                    <a:pt x="16655" y="15395"/>
                    <a:pt x="16583" y="15671"/>
                  </a:cubicBezTo>
                  <a:cubicBezTo>
                    <a:pt x="16516" y="15942"/>
                    <a:pt x="16431" y="16211"/>
                    <a:pt x="16352" y="16483"/>
                  </a:cubicBezTo>
                  <a:cubicBezTo>
                    <a:pt x="16250" y="16830"/>
                    <a:pt x="16192" y="17184"/>
                    <a:pt x="16145" y="17541"/>
                  </a:cubicBezTo>
                  <a:cubicBezTo>
                    <a:pt x="16101" y="17871"/>
                    <a:pt x="16023" y="18191"/>
                    <a:pt x="15951" y="18514"/>
                  </a:cubicBezTo>
                  <a:cubicBezTo>
                    <a:pt x="15876" y="18871"/>
                    <a:pt x="15801" y="19228"/>
                    <a:pt x="15747" y="19589"/>
                  </a:cubicBezTo>
                  <a:cubicBezTo>
                    <a:pt x="15693" y="19960"/>
                    <a:pt x="15658" y="20331"/>
                    <a:pt x="15627" y="20704"/>
                  </a:cubicBezTo>
                  <a:cubicBezTo>
                    <a:pt x="15563" y="21266"/>
                    <a:pt x="15468" y="21821"/>
                    <a:pt x="15369" y="22375"/>
                  </a:cubicBezTo>
                  <a:cubicBezTo>
                    <a:pt x="15254" y="23021"/>
                    <a:pt x="15138" y="23667"/>
                    <a:pt x="15026" y="24314"/>
                  </a:cubicBezTo>
                  <a:cubicBezTo>
                    <a:pt x="14920" y="24909"/>
                    <a:pt x="14859" y="25515"/>
                    <a:pt x="14781" y="26113"/>
                  </a:cubicBezTo>
                  <a:cubicBezTo>
                    <a:pt x="14702" y="26699"/>
                    <a:pt x="14621" y="27284"/>
                    <a:pt x="14550" y="27865"/>
                  </a:cubicBezTo>
                  <a:cubicBezTo>
                    <a:pt x="14481" y="28443"/>
                    <a:pt x="14427" y="29022"/>
                    <a:pt x="14379" y="29603"/>
                  </a:cubicBezTo>
                  <a:cubicBezTo>
                    <a:pt x="14338" y="30107"/>
                    <a:pt x="14335" y="30611"/>
                    <a:pt x="14308" y="31114"/>
                  </a:cubicBezTo>
                  <a:cubicBezTo>
                    <a:pt x="14257" y="32124"/>
                    <a:pt x="14178" y="33134"/>
                    <a:pt x="14090" y="34142"/>
                  </a:cubicBezTo>
                  <a:cubicBezTo>
                    <a:pt x="13974" y="35352"/>
                    <a:pt x="13811" y="36563"/>
                    <a:pt x="13781" y="37781"/>
                  </a:cubicBezTo>
                  <a:cubicBezTo>
                    <a:pt x="13764" y="38390"/>
                    <a:pt x="13764" y="38999"/>
                    <a:pt x="13804" y="39604"/>
                  </a:cubicBezTo>
                  <a:cubicBezTo>
                    <a:pt x="13845" y="40210"/>
                    <a:pt x="13897" y="40816"/>
                    <a:pt x="13958" y="41421"/>
                  </a:cubicBezTo>
                  <a:cubicBezTo>
                    <a:pt x="14009" y="41924"/>
                    <a:pt x="14063" y="42431"/>
                    <a:pt x="14145" y="42931"/>
                  </a:cubicBezTo>
                  <a:cubicBezTo>
                    <a:pt x="14226" y="43428"/>
                    <a:pt x="14335" y="43918"/>
                    <a:pt x="14440" y="44411"/>
                  </a:cubicBezTo>
                  <a:cubicBezTo>
                    <a:pt x="14539" y="44887"/>
                    <a:pt x="14627" y="45367"/>
                    <a:pt x="14726" y="45843"/>
                  </a:cubicBezTo>
                  <a:cubicBezTo>
                    <a:pt x="14774" y="46078"/>
                    <a:pt x="14842" y="46306"/>
                    <a:pt x="14907" y="46534"/>
                  </a:cubicBezTo>
                  <a:cubicBezTo>
                    <a:pt x="14965" y="46755"/>
                    <a:pt x="15019" y="46976"/>
                    <a:pt x="15067" y="47200"/>
                  </a:cubicBezTo>
                  <a:cubicBezTo>
                    <a:pt x="15090" y="47340"/>
                    <a:pt x="15111" y="47476"/>
                    <a:pt x="15125" y="47616"/>
                  </a:cubicBezTo>
                  <a:cubicBezTo>
                    <a:pt x="15145" y="47840"/>
                    <a:pt x="15158" y="48068"/>
                    <a:pt x="15165" y="48296"/>
                  </a:cubicBezTo>
                  <a:cubicBezTo>
                    <a:pt x="15172" y="48452"/>
                    <a:pt x="15165" y="48612"/>
                    <a:pt x="15158" y="48768"/>
                  </a:cubicBezTo>
                  <a:cubicBezTo>
                    <a:pt x="15148" y="49007"/>
                    <a:pt x="15138" y="49245"/>
                    <a:pt x="15121" y="49483"/>
                  </a:cubicBezTo>
                  <a:cubicBezTo>
                    <a:pt x="15111" y="49582"/>
                    <a:pt x="15094" y="49677"/>
                    <a:pt x="15067" y="49769"/>
                  </a:cubicBezTo>
                  <a:cubicBezTo>
                    <a:pt x="15029" y="49861"/>
                    <a:pt x="14988" y="49949"/>
                    <a:pt x="14938" y="50034"/>
                  </a:cubicBezTo>
                  <a:cubicBezTo>
                    <a:pt x="14897" y="50109"/>
                    <a:pt x="14849" y="50177"/>
                    <a:pt x="14801" y="50249"/>
                  </a:cubicBezTo>
                  <a:cubicBezTo>
                    <a:pt x="14624" y="50480"/>
                    <a:pt x="14440" y="50707"/>
                    <a:pt x="14226" y="50905"/>
                  </a:cubicBezTo>
                  <a:cubicBezTo>
                    <a:pt x="14117" y="50983"/>
                    <a:pt x="14005" y="51051"/>
                    <a:pt x="13886" y="51112"/>
                  </a:cubicBezTo>
                  <a:cubicBezTo>
                    <a:pt x="13767" y="51167"/>
                    <a:pt x="13648" y="51211"/>
                    <a:pt x="13522" y="51241"/>
                  </a:cubicBezTo>
                  <a:cubicBezTo>
                    <a:pt x="13487" y="51245"/>
                    <a:pt x="13451" y="51246"/>
                    <a:pt x="13415" y="51246"/>
                  </a:cubicBezTo>
                  <a:cubicBezTo>
                    <a:pt x="13334" y="51246"/>
                    <a:pt x="13251" y="51239"/>
                    <a:pt x="13168" y="51235"/>
                  </a:cubicBezTo>
                  <a:cubicBezTo>
                    <a:pt x="12906" y="51208"/>
                    <a:pt x="12641" y="51174"/>
                    <a:pt x="12382" y="51123"/>
                  </a:cubicBezTo>
                  <a:cubicBezTo>
                    <a:pt x="12015" y="51051"/>
                    <a:pt x="11658" y="50960"/>
                    <a:pt x="11305" y="50844"/>
                  </a:cubicBezTo>
                  <a:cubicBezTo>
                    <a:pt x="11233" y="50813"/>
                    <a:pt x="11162" y="50779"/>
                    <a:pt x="11096" y="50738"/>
                  </a:cubicBezTo>
                  <a:cubicBezTo>
                    <a:pt x="10749" y="50459"/>
                    <a:pt x="10427" y="50143"/>
                    <a:pt x="10137" y="49809"/>
                  </a:cubicBezTo>
                  <a:cubicBezTo>
                    <a:pt x="9892" y="49503"/>
                    <a:pt x="9672" y="49184"/>
                    <a:pt x="9498" y="48833"/>
                  </a:cubicBezTo>
                  <a:cubicBezTo>
                    <a:pt x="9491" y="48820"/>
                    <a:pt x="9484" y="48806"/>
                    <a:pt x="9477" y="48792"/>
                  </a:cubicBezTo>
                  <a:cubicBezTo>
                    <a:pt x="9488" y="48721"/>
                    <a:pt x="9498" y="48653"/>
                    <a:pt x="9504" y="48585"/>
                  </a:cubicBezTo>
                  <a:cubicBezTo>
                    <a:pt x="9529" y="48371"/>
                    <a:pt x="9545" y="48150"/>
                    <a:pt x="9545" y="47935"/>
                  </a:cubicBezTo>
                  <a:cubicBezTo>
                    <a:pt x="9549" y="47616"/>
                    <a:pt x="9549" y="47299"/>
                    <a:pt x="9539" y="46983"/>
                  </a:cubicBezTo>
                  <a:cubicBezTo>
                    <a:pt x="9532" y="46669"/>
                    <a:pt x="9477" y="46363"/>
                    <a:pt x="9413" y="46057"/>
                  </a:cubicBezTo>
                  <a:cubicBezTo>
                    <a:pt x="9386" y="45931"/>
                    <a:pt x="9362" y="45802"/>
                    <a:pt x="9325" y="45680"/>
                  </a:cubicBezTo>
                  <a:cubicBezTo>
                    <a:pt x="9280" y="45537"/>
                    <a:pt x="9223" y="45401"/>
                    <a:pt x="9148" y="45272"/>
                  </a:cubicBezTo>
                  <a:cubicBezTo>
                    <a:pt x="9042" y="45094"/>
                    <a:pt x="8823" y="44983"/>
                    <a:pt x="8617" y="44983"/>
                  </a:cubicBezTo>
                  <a:cubicBezTo>
                    <a:pt x="8598" y="44983"/>
                    <a:pt x="8578" y="44984"/>
                    <a:pt x="8559" y="44986"/>
                  </a:cubicBezTo>
                  <a:cubicBezTo>
                    <a:pt x="8440" y="44996"/>
                    <a:pt x="8348" y="45030"/>
                    <a:pt x="8253" y="45098"/>
                  </a:cubicBezTo>
                  <a:cubicBezTo>
                    <a:pt x="8154" y="45170"/>
                    <a:pt x="8096" y="45248"/>
                    <a:pt x="8039" y="45353"/>
                  </a:cubicBezTo>
                  <a:cubicBezTo>
                    <a:pt x="7994" y="45435"/>
                    <a:pt x="7970" y="45547"/>
                    <a:pt x="7947" y="45639"/>
                  </a:cubicBezTo>
                  <a:cubicBezTo>
                    <a:pt x="7923" y="45727"/>
                    <a:pt x="7909" y="45826"/>
                    <a:pt x="7899" y="45918"/>
                  </a:cubicBezTo>
                  <a:cubicBezTo>
                    <a:pt x="7855" y="46238"/>
                    <a:pt x="7899" y="46551"/>
                    <a:pt x="7943" y="46867"/>
                  </a:cubicBezTo>
                  <a:cubicBezTo>
                    <a:pt x="7981" y="47153"/>
                    <a:pt x="8025" y="47435"/>
                    <a:pt x="8076" y="47718"/>
                  </a:cubicBezTo>
                  <a:cubicBezTo>
                    <a:pt x="8148" y="48143"/>
                    <a:pt x="8212" y="48575"/>
                    <a:pt x="8341" y="48986"/>
                  </a:cubicBezTo>
                  <a:cubicBezTo>
                    <a:pt x="8341" y="48993"/>
                    <a:pt x="8345" y="48996"/>
                    <a:pt x="8348" y="49004"/>
                  </a:cubicBezTo>
                  <a:cubicBezTo>
                    <a:pt x="8331" y="49054"/>
                    <a:pt x="8317" y="49109"/>
                    <a:pt x="8300" y="49159"/>
                  </a:cubicBezTo>
                  <a:cubicBezTo>
                    <a:pt x="8246" y="49293"/>
                    <a:pt x="8185" y="49422"/>
                    <a:pt x="8110" y="49544"/>
                  </a:cubicBezTo>
                  <a:cubicBezTo>
                    <a:pt x="8059" y="49608"/>
                    <a:pt x="8005" y="49666"/>
                    <a:pt x="7947" y="49724"/>
                  </a:cubicBezTo>
                  <a:cubicBezTo>
                    <a:pt x="7906" y="49755"/>
                    <a:pt x="7868" y="49779"/>
                    <a:pt x="7828" y="49806"/>
                  </a:cubicBezTo>
                  <a:cubicBezTo>
                    <a:pt x="7783" y="49823"/>
                    <a:pt x="7736" y="49837"/>
                    <a:pt x="7692" y="49850"/>
                  </a:cubicBezTo>
                  <a:cubicBezTo>
                    <a:pt x="7658" y="49850"/>
                    <a:pt x="7624" y="49852"/>
                    <a:pt x="7591" y="49852"/>
                  </a:cubicBezTo>
                  <a:cubicBezTo>
                    <a:pt x="7574" y="49852"/>
                    <a:pt x="7558" y="49851"/>
                    <a:pt x="7542" y="49850"/>
                  </a:cubicBezTo>
                  <a:cubicBezTo>
                    <a:pt x="7477" y="49840"/>
                    <a:pt x="7416" y="49823"/>
                    <a:pt x="7355" y="49806"/>
                  </a:cubicBezTo>
                  <a:cubicBezTo>
                    <a:pt x="7267" y="49765"/>
                    <a:pt x="7178" y="49718"/>
                    <a:pt x="7096" y="49663"/>
                  </a:cubicBezTo>
                  <a:cubicBezTo>
                    <a:pt x="6967" y="49561"/>
                    <a:pt x="6855" y="49449"/>
                    <a:pt x="6743" y="49327"/>
                  </a:cubicBezTo>
                  <a:cubicBezTo>
                    <a:pt x="6433" y="48942"/>
                    <a:pt x="6182" y="48506"/>
                    <a:pt x="5960" y="48065"/>
                  </a:cubicBezTo>
                  <a:cubicBezTo>
                    <a:pt x="5912" y="47952"/>
                    <a:pt x="5865" y="47837"/>
                    <a:pt x="5824" y="47724"/>
                  </a:cubicBezTo>
                  <a:cubicBezTo>
                    <a:pt x="5841" y="47605"/>
                    <a:pt x="5862" y="47490"/>
                    <a:pt x="5879" y="47374"/>
                  </a:cubicBezTo>
                  <a:cubicBezTo>
                    <a:pt x="5926" y="47044"/>
                    <a:pt x="5960" y="46714"/>
                    <a:pt x="5981" y="46380"/>
                  </a:cubicBezTo>
                  <a:cubicBezTo>
                    <a:pt x="6005" y="46061"/>
                    <a:pt x="6025" y="45741"/>
                    <a:pt x="6025" y="45418"/>
                  </a:cubicBezTo>
                  <a:cubicBezTo>
                    <a:pt x="6022" y="45139"/>
                    <a:pt x="5967" y="44843"/>
                    <a:pt x="5804" y="44612"/>
                  </a:cubicBezTo>
                  <a:cubicBezTo>
                    <a:pt x="5681" y="44443"/>
                    <a:pt x="5490" y="44306"/>
                    <a:pt x="5276" y="44306"/>
                  </a:cubicBezTo>
                  <a:cubicBezTo>
                    <a:pt x="5270" y="44306"/>
                    <a:pt x="5265" y="44306"/>
                    <a:pt x="5259" y="44306"/>
                  </a:cubicBezTo>
                  <a:cubicBezTo>
                    <a:pt x="5157" y="44312"/>
                    <a:pt x="5025" y="44347"/>
                    <a:pt x="4940" y="44401"/>
                  </a:cubicBezTo>
                  <a:cubicBezTo>
                    <a:pt x="4827" y="44472"/>
                    <a:pt x="4746" y="44588"/>
                    <a:pt x="4692" y="44704"/>
                  </a:cubicBezTo>
                  <a:cubicBezTo>
                    <a:pt x="4599" y="44898"/>
                    <a:pt x="4579" y="45108"/>
                    <a:pt x="4562" y="45319"/>
                  </a:cubicBezTo>
                  <a:cubicBezTo>
                    <a:pt x="4549" y="45445"/>
                    <a:pt x="4542" y="45575"/>
                    <a:pt x="4538" y="45700"/>
                  </a:cubicBezTo>
                  <a:cubicBezTo>
                    <a:pt x="4535" y="45881"/>
                    <a:pt x="4532" y="46061"/>
                    <a:pt x="4528" y="46241"/>
                  </a:cubicBezTo>
                  <a:cubicBezTo>
                    <a:pt x="4521" y="46642"/>
                    <a:pt x="4549" y="47037"/>
                    <a:pt x="4623" y="47429"/>
                  </a:cubicBezTo>
                  <a:cubicBezTo>
                    <a:pt x="4651" y="47581"/>
                    <a:pt x="4688" y="47727"/>
                    <a:pt x="4736" y="47874"/>
                  </a:cubicBezTo>
                  <a:cubicBezTo>
                    <a:pt x="4733" y="47878"/>
                    <a:pt x="4733" y="47884"/>
                    <a:pt x="4733" y="47891"/>
                  </a:cubicBezTo>
                  <a:cubicBezTo>
                    <a:pt x="4675" y="48159"/>
                    <a:pt x="4599" y="48421"/>
                    <a:pt x="4511" y="48677"/>
                  </a:cubicBezTo>
                  <a:cubicBezTo>
                    <a:pt x="4450" y="48830"/>
                    <a:pt x="4378" y="48976"/>
                    <a:pt x="4290" y="49115"/>
                  </a:cubicBezTo>
                  <a:cubicBezTo>
                    <a:pt x="4279" y="49129"/>
                    <a:pt x="4266" y="49143"/>
                    <a:pt x="4253" y="49156"/>
                  </a:cubicBezTo>
                  <a:cubicBezTo>
                    <a:pt x="4235" y="49164"/>
                    <a:pt x="4215" y="49167"/>
                    <a:pt x="4198" y="49173"/>
                  </a:cubicBezTo>
                  <a:cubicBezTo>
                    <a:pt x="4181" y="49173"/>
                    <a:pt x="4164" y="49177"/>
                    <a:pt x="4147" y="49177"/>
                  </a:cubicBezTo>
                  <a:cubicBezTo>
                    <a:pt x="4133" y="49173"/>
                    <a:pt x="4124" y="49170"/>
                    <a:pt x="4110" y="49167"/>
                  </a:cubicBezTo>
                  <a:cubicBezTo>
                    <a:pt x="4045" y="49136"/>
                    <a:pt x="3981" y="49102"/>
                    <a:pt x="3919" y="49065"/>
                  </a:cubicBezTo>
                  <a:cubicBezTo>
                    <a:pt x="3725" y="48915"/>
                    <a:pt x="3552" y="48741"/>
                    <a:pt x="3392" y="48558"/>
                  </a:cubicBezTo>
                  <a:cubicBezTo>
                    <a:pt x="3144" y="48255"/>
                    <a:pt x="2919" y="47939"/>
                    <a:pt x="2739" y="47588"/>
                  </a:cubicBezTo>
                  <a:cubicBezTo>
                    <a:pt x="2524" y="47112"/>
                    <a:pt x="2392" y="46608"/>
                    <a:pt x="2252" y="46105"/>
                  </a:cubicBezTo>
                  <a:cubicBezTo>
                    <a:pt x="2177" y="45840"/>
                    <a:pt x="2109" y="45571"/>
                    <a:pt x="2038" y="45306"/>
                  </a:cubicBezTo>
                  <a:cubicBezTo>
                    <a:pt x="1946" y="44966"/>
                    <a:pt x="1858" y="44625"/>
                    <a:pt x="1773" y="44281"/>
                  </a:cubicBezTo>
                  <a:cubicBezTo>
                    <a:pt x="1708" y="44010"/>
                    <a:pt x="1657" y="43734"/>
                    <a:pt x="1606" y="43459"/>
                  </a:cubicBezTo>
                  <a:cubicBezTo>
                    <a:pt x="1524" y="42887"/>
                    <a:pt x="1442" y="42319"/>
                    <a:pt x="1371" y="41744"/>
                  </a:cubicBezTo>
                  <a:cubicBezTo>
                    <a:pt x="1296" y="41122"/>
                    <a:pt x="1218" y="40496"/>
                    <a:pt x="1198" y="39866"/>
                  </a:cubicBezTo>
                  <a:cubicBezTo>
                    <a:pt x="1177" y="39251"/>
                    <a:pt x="1164" y="38632"/>
                    <a:pt x="1167" y="38012"/>
                  </a:cubicBezTo>
                  <a:cubicBezTo>
                    <a:pt x="1167" y="37717"/>
                    <a:pt x="1171" y="37417"/>
                    <a:pt x="1171" y="37114"/>
                  </a:cubicBezTo>
                  <a:cubicBezTo>
                    <a:pt x="1174" y="36791"/>
                    <a:pt x="1167" y="36464"/>
                    <a:pt x="1177" y="36138"/>
                  </a:cubicBezTo>
                  <a:cubicBezTo>
                    <a:pt x="1194" y="35635"/>
                    <a:pt x="1208" y="35128"/>
                    <a:pt x="1238" y="34624"/>
                  </a:cubicBezTo>
                  <a:cubicBezTo>
                    <a:pt x="1266" y="34162"/>
                    <a:pt x="1300" y="33699"/>
                    <a:pt x="1337" y="33240"/>
                  </a:cubicBezTo>
                  <a:cubicBezTo>
                    <a:pt x="1371" y="32937"/>
                    <a:pt x="1409" y="32638"/>
                    <a:pt x="1447" y="32338"/>
                  </a:cubicBezTo>
                  <a:cubicBezTo>
                    <a:pt x="1460" y="32206"/>
                    <a:pt x="1491" y="32073"/>
                    <a:pt x="1514" y="31941"/>
                  </a:cubicBezTo>
                  <a:cubicBezTo>
                    <a:pt x="1541" y="31787"/>
                    <a:pt x="1565" y="31635"/>
                    <a:pt x="1596" y="31484"/>
                  </a:cubicBezTo>
                  <a:cubicBezTo>
                    <a:pt x="1718" y="30886"/>
                    <a:pt x="1834" y="30287"/>
                    <a:pt x="1973" y="29692"/>
                  </a:cubicBezTo>
                  <a:cubicBezTo>
                    <a:pt x="2042" y="29396"/>
                    <a:pt x="2103" y="29096"/>
                    <a:pt x="2181" y="28801"/>
                  </a:cubicBezTo>
                  <a:cubicBezTo>
                    <a:pt x="2252" y="28515"/>
                    <a:pt x="2320" y="28223"/>
                    <a:pt x="2406" y="27940"/>
                  </a:cubicBezTo>
                  <a:cubicBezTo>
                    <a:pt x="2585" y="27348"/>
                    <a:pt x="2759" y="26756"/>
                    <a:pt x="2973" y="26178"/>
                  </a:cubicBezTo>
                  <a:cubicBezTo>
                    <a:pt x="3069" y="25920"/>
                    <a:pt x="3164" y="25664"/>
                    <a:pt x="3256" y="25409"/>
                  </a:cubicBezTo>
                  <a:cubicBezTo>
                    <a:pt x="3488" y="24814"/>
                    <a:pt x="3715" y="24218"/>
                    <a:pt x="3940" y="23620"/>
                  </a:cubicBezTo>
                  <a:cubicBezTo>
                    <a:pt x="4048" y="23328"/>
                    <a:pt x="4157" y="23042"/>
                    <a:pt x="4270" y="22753"/>
                  </a:cubicBezTo>
                  <a:cubicBezTo>
                    <a:pt x="4378" y="22456"/>
                    <a:pt x="4511" y="22171"/>
                    <a:pt x="4634" y="21882"/>
                  </a:cubicBezTo>
                  <a:cubicBezTo>
                    <a:pt x="4756" y="21596"/>
                    <a:pt x="4896" y="21314"/>
                    <a:pt x="5025" y="21031"/>
                  </a:cubicBezTo>
                  <a:cubicBezTo>
                    <a:pt x="5157" y="20749"/>
                    <a:pt x="5293" y="20473"/>
                    <a:pt x="5427" y="20194"/>
                  </a:cubicBezTo>
                  <a:cubicBezTo>
                    <a:pt x="5692" y="19646"/>
                    <a:pt x="5967" y="19103"/>
                    <a:pt x="6232" y="18555"/>
                  </a:cubicBezTo>
                  <a:cubicBezTo>
                    <a:pt x="6508" y="17990"/>
                    <a:pt x="6763" y="17418"/>
                    <a:pt x="7035" y="16854"/>
                  </a:cubicBezTo>
                  <a:cubicBezTo>
                    <a:pt x="7290" y="16324"/>
                    <a:pt x="7570" y="15803"/>
                    <a:pt x="7845" y="15283"/>
                  </a:cubicBezTo>
                  <a:cubicBezTo>
                    <a:pt x="8433" y="14173"/>
                    <a:pt x="9134" y="13129"/>
                    <a:pt x="9831" y="12085"/>
                  </a:cubicBezTo>
                  <a:cubicBezTo>
                    <a:pt x="10247" y="11462"/>
                    <a:pt x="10665" y="10837"/>
                    <a:pt x="11087" y="10214"/>
                  </a:cubicBezTo>
                  <a:cubicBezTo>
                    <a:pt x="11206" y="10050"/>
                    <a:pt x="11328" y="9887"/>
                    <a:pt x="11451" y="9724"/>
                  </a:cubicBezTo>
                  <a:cubicBezTo>
                    <a:pt x="11583" y="9543"/>
                    <a:pt x="11736" y="9374"/>
                    <a:pt x="11879" y="9201"/>
                  </a:cubicBezTo>
                  <a:cubicBezTo>
                    <a:pt x="12019" y="9033"/>
                    <a:pt x="12165" y="8870"/>
                    <a:pt x="12311" y="8707"/>
                  </a:cubicBezTo>
                  <a:cubicBezTo>
                    <a:pt x="12434" y="8568"/>
                    <a:pt x="12553" y="8425"/>
                    <a:pt x="12682" y="8295"/>
                  </a:cubicBezTo>
                  <a:cubicBezTo>
                    <a:pt x="12839" y="8139"/>
                    <a:pt x="12988" y="7982"/>
                    <a:pt x="13148" y="7829"/>
                  </a:cubicBezTo>
                  <a:cubicBezTo>
                    <a:pt x="13308" y="7673"/>
                    <a:pt x="13468" y="7510"/>
                    <a:pt x="13638" y="7360"/>
                  </a:cubicBezTo>
                  <a:cubicBezTo>
                    <a:pt x="13808" y="7204"/>
                    <a:pt x="13978" y="7044"/>
                    <a:pt x="14155" y="6894"/>
                  </a:cubicBezTo>
                  <a:cubicBezTo>
                    <a:pt x="14294" y="6778"/>
                    <a:pt x="14434" y="6659"/>
                    <a:pt x="14577" y="6540"/>
                  </a:cubicBezTo>
                  <a:cubicBezTo>
                    <a:pt x="14903" y="6278"/>
                    <a:pt x="15233" y="6017"/>
                    <a:pt x="15566" y="5761"/>
                  </a:cubicBezTo>
                  <a:cubicBezTo>
                    <a:pt x="15886" y="5516"/>
                    <a:pt x="16219" y="5285"/>
                    <a:pt x="16553" y="5061"/>
                  </a:cubicBezTo>
                  <a:cubicBezTo>
                    <a:pt x="16696" y="4965"/>
                    <a:pt x="16846" y="4877"/>
                    <a:pt x="16995" y="4788"/>
                  </a:cubicBezTo>
                  <a:cubicBezTo>
                    <a:pt x="17172" y="4690"/>
                    <a:pt x="17346" y="4584"/>
                    <a:pt x="17526" y="4486"/>
                  </a:cubicBezTo>
                  <a:cubicBezTo>
                    <a:pt x="17909" y="4277"/>
                    <a:pt x="18296" y="4075"/>
                    <a:pt x="18686" y="3876"/>
                  </a:cubicBezTo>
                  <a:lnTo>
                    <a:pt x="18686" y="3876"/>
                  </a:lnTo>
                  <a:cubicBezTo>
                    <a:pt x="18686" y="3876"/>
                    <a:pt x="18686" y="3877"/>
                    <a:pt x="18686" y="3877"/>
                  </a:cubicBezTo>
                  <a:cubicBezTo>
                    <a:pt x="19189" y="3638"/>
                    <a:pt x="19693" y="3407"/>
                    <a:pt x="20213" y="3206"/>
                  </a:cubicBezTo>
                  <a:cubicBezTo>
                    <a:pt x="20812" y="2975"/>
                    <a:pt x="21414" y="2751"/>
                    <a:pt x="22016" y="2533"/>
                  </a:cubicBezTo>
                  <a:cubicBezTo>
                    <a:pt x="22288" y="2437"/>
                    <a:pt x="22567" y="2353"/>
                    <a:pt x="22843" y="2264"/>
                  </a:cubicBezTo>
                  <a:cubicBezTo>
                    <a:pt x="23000" y="2213"/>
                    <a:pt x="23163" y="2179"/>
                    <a:pt x="23322" y="2139"/>
                  </a:cubicBezTo>
                  <a:cubicBezTo>
                    <a:pt x="23452" y="2104"/>
                    <a:pt x="23581" y="2070"/>
                    <a:pt x="23714" y="2040"/>
                  </a:cubicBezTo>
                  <a:cubicBezTo>
                    <a:pt x="24316" y="1890"/>
                    <a:pt x="24925" y="1754"/>
                    <a:pt x="25534" y="1635"/>
                  </a:cubicBezTo>
                  <a:cubicBezTo>
                    <a:pt x="25945" y="1553"/>
                    <a:pt x="26357" y="1478"/>
                    <a:pt x="26768" y="1404"/>
                  </a:cubicBezTo>
                  <a:cubicBezTo>
                    <a:pt x="26914" y="1379"/>
                    <a:pt x="27057" y="1359"/>
                    <a:pt x="27204" y="1335"/>
                  </a:cubicBezTo>
                  <a:cubicBezTo>
                    <a:pt x="27357" y="1312"/>
                    <a:pt x="27506" y="1285"/>
                    <a:pt x="27660" y="1268"/>
                  </a:cubicBezTo>
                  <a:cubicBezTo>
                    <a:pt x="27829" y="1247"/>
                    <a:pt x="28000" y="1227"/>
                    <a:pt x="28170" y="1210"/>
                  </a:cubicBezTo>
                  <a:cubicBezTo>
                    <a:pt x="28299" y="1192"/>
                    <a:pt x="28432" y="1172"/>
                    <a:pt x="28564" y="1165"/>
                  </a:cubicBezTo>
                  <a:cubicBezTo>
                    <a:pt x="28751" y="1159"/>
                    <a:pt x="28935" y="1148"/>
                    <a:pt x="29123" y="1139"/>
                  </a:cubicBezTo>
                  <a:cubicBezTo>
                    <a:pt x="29202" y="1135"/>
                    <a:pt x="29281" y="1134"/>
                    <a:pt x="29360" y="1134"/>
                  </a:cubicBezTo>
                  <a:close/>
                  <a:moveTo>
                    <a:pt x="29392" y="0"/>
                  </a:moveTo>
                  <a:cubicBezTo>
                    <a:pt x="29140" y="0"/>
                    <a:pt x="28889" y="11"/>
                    <a:pt x="28636" y="22"/>
                  </a:cubicBezTo>
                  <a:cubicBezTo>
                    <a:pt x="28571" y="26"/>
                    <a:pt x="28506" y="29"/>
                    <a:pt x="28442" y="36"/>
                  </a:cubicBezTo>
                  <a:cubicBezTo>
                    <a:pt x="28184" y="57"/>
                    <a:pt x="27928" y="90"/>
                    <a:pt x="27673" y="118"/>
                  </a:cubicBezTo>
                  <a:cubicBezTo>
                    <a:pt x="27363" y="155"/>
                    <a:pt x="27054" y="213"/>
                    <a:pt x="26744" y="261"/>
                  </a:cubicBezTo>
                  <a:cubicBezTo>
                    <a:pt x="26394" y="315"/>
                    <a:pt x="26047" y="383"/>
                    <a:pt x="25697" y="448"/>
                  </a:cubicBezTo>
                  <a:cubicBezTo>
                    <a:pt x="25397" y="502"/>
                    <a:pt x="25098" y="567"/>
                    <a:pt x="24799" y="624"/>
                  </a:cubicBezTo>
                  <a:cubicBezTo>
                    <a:pt x="24214" y="740"/>
                    <a:pt x="23639" y="886"/>
                    <a:pt x="23061" y="1029"/>
                  </a:cubicBezTo>
                  <a:cubicBezTo>
                    <a:pt x="22764" y="1104"/>
                    <a:pt x="22472" y="1186"/>
                    <a:pt x="22179" y="1281"/>
                  </a:cubicBezTo>
                  <a:cubicBezTo>
                    <a:pt x="21863" y="1383"/>
                    <a:pt x="21554" y="1492"/>
                    <a:pt x="21240" y="1604"/>
                  </a:cubicBezTo>
                  <a:cubicBezTo>
                    <a:pt x="20081" y="2019"/>
                    <a:pt x="18934" y="2475"/>
                    <a:pt x="17836" y="3029"/>
                  </a:cubicBezTo>
                  <a:cubicBezTo>
                    <a:pt x="17288" y="3309"/>
                    <a:pt x="16740" y="3591"/>
                    <a:pt x="16213" y="3904"/>
                  </a:cubicBezTo>
                  <a:cubicBezTo>
                    <a:pt x="15679" y="4220"/>
                    <a:pt x="15175" y="4577"/>
                    <a:pt x="14682" y="4948"/>
                  </a:cubicBezTo>
                  <a:cubicBezTo>
                    <a:pt x="14431" y="5139"/>
                    <a:pt x="14182" y="5336"/>
                    <a:pt x="13933" y="5530"/>
                  </a:cubicBezTo>
                  <a:cubicBezTo>
                    <a:pt x="13831" y="5612"/>
                    <a:pt x="13733" y="5697"/>
                    <a:pt x="13631" y="5781"/>
                  </a:cubicBezTo>
                  <a:cubicBezTo>
                    <a:pt x="13498" y="5894"/>
                    <a:pt x="13362" y="6003"/>
                    <a:pt x="13230" y="6119"/>
                  </a:cubicBezTo>
                  <a:cubicBezTo>
                    <a:pt x="12988" y="6336"/>
                    <a:pt x="12743" y="6550"/>
                    <a:pt x="12509" y="6775"/>
                  </a:cubicBezTo>
                  <a:cubicBezTo>
                    <a:pt x="12264" y="7006"/>
                    <a:pt x="12029" y="7241"/>
                    <a:pt x="11790" y="7475"/>
                  </a:cubicBezTo>
                  <a:cubicBezTo>
                    <a:pt x="11583" y="7683"/>
                    <a:pt x="11393" y="7915"/>
                    <a:pt x="11198" y="8135"/>
                  </a:cubicBezTo>
                  <a:cubicBezTo>
                    <a:pt x="10988" y="8373"/>
                    <a:pt x="10787" y="8618"/>
                    <a:pt x="10586" y="8863"/>
                  </a:cubicBezTo>
                  <a:cubicBezTo>
                    <a:pt x="10495" y="8969"/>
                    <a:pt x="10413" y="9088"/>
                    <a:pt x="10331" y="9204"/>
                  </a:cubicBezTo>
                  <a:cubicBezTo>
                    <a:pt x="10229" y="9339"/>
                    <a:pt x="10124" y="9476"/>
                    <a:pt x="10029" y="9615"/>
                  </a:cubicBezTo>
                  <a:cubicBezTo>
                    <a:pt x="9851" y="9877"/>
                    <a:pt x="9675" y="10135"/>
                    <a:pt x="9498" y="10401"/>
                  </a:cubicBezTo>
                  <a:cubicBezTo>
                    <a:pt x="9134" y="10945"/>
                    <a:pt x="8770" y="11486"/>
                    <a:pt x="8402" y="12030"/>
                  </a:cubicBezTo>
                  <a:cubicBezTo>
                    <a:pt x="8250" y="12262"/>
                    <a:pt x="8100" y="12490"/>
                    <a:pt x="7950" y="12721"/>
                  </a:cubicBezTo>
                  <a:cubicBezTo>
                    <a:pt x="7790" y="12969"/>
                    <a:pt x="7627" y="13211"/>
                    <a:pt x="7477" y="13462"/>
                  </a:cubicBezTo>
                  <a:cubicBezTo>
                    <a:pt x="7311" y="13738"/>
                    <a:pt x="7144" y="14013"/>
                    <a:pt x="6987" y="14296"/>
                  </a:cubicBezTo>
                  <a:cubicBezTo>
                    <a:pt x="6824" y="14589"/>
                    <a:pt x="6667" y="14878"/>
                    <a:pt x="6512" y="15170"/>
                  </a:cubicBezTo>
                  <a:cubicBezTo>
                    <a:pt x="6222" y="15721"/>
                    <a:pt x="5947" y="16283"/>
                    <a:pt x="5678" y="16844"/>
                  </a:cubicBezTo>
                  <a:cubicBezTo>
                    <a:pt x="5545" y="17116"/>
                    <a:pt x="5427" y="17392"/>
                    <a:pt x="5300" y="17663"/>
                  </a:cubicBezTo>
                  <a:cubicBezTo>
                    <a:pt x="5168" y="17949"/>
                    <a:pt x="5025" y="18232"/>
                    <a:pt x="4888" y="18517"/>
                  </a:cubicBezTo>
                  <a:cubicBezTo>
                    <a:pt x="4749" y="18803"/>
                    <a:pt x="4603" y="19089"/>
                    <a:pt x="4460" y="19375"/>
                  </a:cubicBezTo>
                  <a:cubicBezTo>
                    <a:pt x="4324" y="19657"/>
                    <a:pt x="4188" y="19940"/>
                    <a:pt x="4055" y="20225"/>
                  </a:cubicBezTo>
                  <a:cubicBezTo>
                    <a:pt x="3783" y="20786"/>
                    <a:pt x="3535" y="21354"/>
                    <a:pt x="3293" y="21929"/>
                  </a:cubicBezTo>
                  <a:cubicBezTo>
                    <a:pt x="3174" y="22212"/>
                    <a:pt x="3069" y="22504"/>
                    <a:pt x="2960" y="22794"/>
                  </a:cubicBezTo>
                  <a:cubicBezTo>
                    <a:pt x="2844" y="23106"/>
                    <a:pt x="2728" y="23419"/>
                    <a:pt x="2613" y="23733"/>
                  </a:cubicBezTo>
                  <a:cubicBezTo>
                    <a:pt x="2585" y="23804"/>
                    <a:pt x="2558" y="23871"/>
                    <a:pt x="2535" y="23943"/>
                  </a:cubicBezTo>
                  <a:cubicBezTo>
                    <a:pt x="2287" y="24586"/>
                    <a:pt x="2042" y="25229"/>
                    <a:pt x="1807" y="25876"/>
                  </a:cubicBezTo>
                  <a:cubicBezTo>
                    <a:pt x="1596" y="26454"/>
                    <a:pt x="1419" y="27046"/>
                    <a:pt x="1242" y="27637"/>
                  </a:cubicBezTo>
                  <a:cubicBezTo>
                    <a:pt x="1153" y="27926"/>
                    <a:pt x="1089" y="28219"/>
                    <a:pt x="1014" y="28512"/>
                  </a:cubicBezTo>
                  <a:cubicBezTo>
                    <a:pt x="940" y="28807"/>
                    <a:pt x="878" y="29107"/>
                    <a:pt x="810" y="29402"/>
                  </a:cubicBezTo>
                  <a:cubicBezTo>
                    <a:pt x="674" y="30002"/>
                    <a:pt x="558" y="30603"/>
                    <a:pt x="439" y="31206"/>
                  </a:cubicBezTo>
                  <a:cubicBezTo>
                    <a:pt x="381" y="31492"/>
                    <a:pt x="340" y="31781"/>
                    <a:pt x="290" y="32070"/>
                  </a:cubicBezTo>
                  <a:cubicBezTo>
                    <a:pt x="266" y="32206"/>
                    <a:pt x="259" y="32349"/>
                    <a:pt x="242" y="32484"/>
                  </a:cubicBezTo>
                  <a:cubicBezTo>
                    <a:pt x="222" y="32658"/>
                    <a:pt x="205" y="32835"/>
                    <a:pt x="184" y="33009"/>
                  </a:cubicBezTo>
                  <a:cubicBezTo>
                    <a:pt x="144" y="33366"/>
                    <a:pt x="126" y="33726"/>
                    <a:pt x="99" y="34084"/>
                  </a:cubicBezTo>
                  <a:cubicBezTo>
                    <a:pt x="75" y="34396"/>
                    <a:pt x="65" y="34713"/>
                    <a:pt x="48" y="35026"/>
                  </a:cubicBezTo>
                  <a:cubicBezTo>
                    <a:pt x="18" y="35621"/>
                    <a:pt x="10" y="36219"/>
                    <a:pt x="7" y="36815"/>
                  </a:cubicBezTo>
                  <a:cubicBezTo>
                    <a:pt x="7" y="37414"/>
                    <a:pt x="1" y="38012"/>
                    <a:pt x="7" y="38612"/>
                  </a:cubicBezTo>
                  <a:cubicBezTo>
                    <a:pt x="10" y="38927"/>
                    <a:pt x="18" y="39240"/>
                    <a:pt x="28" y="39554"/>
                  </a:cubicBezTo>
                  <a:cubicBezTo>
                    <a:pt x="31" y="39720"/>
                    <a:pt x="38" y="39887"/>
                    <a:pt x="45" y="40053"/>
                  </a:cubicBezTo>
                  <a:cubicBezTo>
                    <a:pt x="48" y="40204"/>
                    <a:pt x="68" y="40356"/>
                    <a:pt x="79" y="40510"/>
                  </a:cubicBezTo>
                  <a:cubicBezTo>
                    <a:pt x="92" y="40659"/>
                    <a:pt x="103" y="40808"/>
                    <a:pt x="116" y="40959"/>
                  </a:cubicBezTo>
                  <a:cubicBezTo>
                    <a:pt x="126" y="41128"/>
                    <a:pt x="157" y="41298"/>
                    <a:pt x="177" y="41465"/>
                  </a:cubicBezTo>
                  <a:cubicBezTo>
                    <a:pt x="218" y="41782"/>
                    <a:pt x="259" y="42091"/>
                    <a:pt x="300" y="42404"/>
                  </a:cubicBezTo>
                  <a:cubicBezTo>
                    <a:pt x="344" y="42717"/>
                    <a:pt x="388" y="43027"/>
                    <a:pt x="436" y="43336"/>
                  </a:cubicBezTo>
                  <a:cubicBezTo>
                    <a:pt x="483" y="43676"/>
                    <a:pt x="555" y="44016"/>
                    <a:pt x="620" y="44357"/>
                  </a:cubicBezTo>
                  <a:cubicBezTo>
                    <a:pt x="643" y="44482"/>
                    <a:pt x="681" y="44608"/>
                    <a:pt x="715" y="44735"/>
                  </a:cubicBezTo>
                  <a:cubicBezTo>
                    <a:pt x="749" y="44864"/>
                    <a:pt x="780" y="44993"/>
                    <a:pt x="814" y="45118"/>
                  </a:cubicBezTo>
                  <a:cubicBezTo>
                    <a:pt x="902" y="45438"/>
                    <a:pt x="990" y="45762"/>
                    <a:pt x="1079" y="46082"/>
                  </a:cubicBezTo>
                  <a:cubicBezTo>
                    <a:pt x="1164" y="46394"/>
                    <a:pt x="1249" y="46707"/>
                    <a:pt x="1337" y="47020"/>
                  </a:cubicBezTo>
                  <a:cubicBezTo>
                    <a:pt x="1426" y="47330"/>
                    <a:pt x="1535" y="47636"/>
                    <a:pt x="1664" y="47932"/>
                  </a:cubicBezTo>
                  <a:cubicBezTo>
                    <a:pt x="1841" y="48337"/>
                    <a:pt x="2079" y="48704"/>
                    <a:pt x="2348" y="49051"/>
                  </a:cubicBezTo>
                  <a:cubicBezTo>
                    <a:pt x="2593" y="49368"/>
                    <a:pt x="2858" y="49666"/>
                    <a:pt x="3181" y="49905"/>
                  </a:cubicBezTo>
                  <a:cubicBezTo>
                    <a:pt x="3351" y="50031"/>
                    <a:pt x="3528" y="50136"/>
                    <a:pt x="3728" y="50200"/>
                  </a:cubicBezTo>
                  <a:cubicBezTo>
                    <a:pt x="3858" y="50244"/>
                    <a:pt x="3996" y="50266"/>
                    <a:pt x="4134" y="50266"/>
                  </a:cubicBezTo>
                  <a:cubicBezTo>
                    <a:pt x="4246" y="50266"/>
                    <a:pt x="4357" y="50251"/>
                    <a:pt x="4463" y="50221"/>
                  </a:cubicBezTo>
                  <a:cubicBezTo>
                    <a:pt x="4644" y="50170"/>
                    <a:pt x="4814" y="50089"/>
                    <a:pt x="4953" y="49963"/>
                  </a:cubicBezTo>
                  <a:cubicBezTo>
                    <a:pt x="5083" y="49844"/>
                    <a:pt x="5178" y="49694"/>
                    <a:pt x="5266" y="49544"/>
                  </a:cubicBezTo>
                  <a:cubicBezTo>
                    <a:pt x="5314" y="49462"/>
                    <a:pt x="5355" y="49377"/>
                    <a:pt x="5392" y="49293"/>
                  </a:cubicBezTo>
                  <a:cubicBezTo>
                    <a:pt x="5474" y="49432"/>
                    <a:pt x="5562" y="49572"/>
                    <a:pt x="5654" y="49704"/>
                  </a:cubicBezTo>
                  <a:cubicBezTo>
                    <a:pt x="5769" y="49871"/>
                    <a:pt x="5902" y="50027"/>
                    <a:pt x="6035" y="50180"/>
                  </a:cubicBezTo>
                  <a:cubicBezTo>
                    <a:pt x="6191" y="50360"/>
                    <a:pt x="6375" y="50497"/>
                    <a:pt x="6573" y="50636"/>
                  </a:cubicBezTo>
                  <a:cubicBezTo>
                    <a:pt x="6743" y="50756"/>
                    <a:pt x="6937" y="50823"/>
                    <a:pt x="7130" y="50888"/>
                  </a:cubicBezTo>
                  <a:cubicBezTo>
                    <a:pt x="7243" y="50925"/>
                    <a:pt x="7361" y="50935"/>
                    <a:pt x="7481" y="50946"/>
                  </a:cubicBezTo>
                  <a:cubicBezTo>
                    <a:pt x="7526" y="50949"/>
                    <a:pt x="7571" y="50950"/>
                    <a:pt x="7615" y="50950"/>
                  </a:cubicBezTo>
                  <a:cubicBezTo>
                    <a:pt x="7670" y="50950"/>
                    <a:pt x="7724" y="50948"/>
                    <a:pt x="7780" y="50943"/>
                  </a:cubicBezTo>
                  <a:cubicBezTo>
                    <a:pt x="8229" y="50902"/>
                    <a:pt x="8620" y="50636"/>
                    <a:pt x="8896" y="50293"/>
                  </a:cubicBezTo>
                  <a:cubicBezTo>
                    <a:pt x="8923" y="50258"/>
                    <a:pt x="8950" y="50221"/>
                    <a:pt x="8974" y="50187"/>
                  </a:cubicBezTo>
                  <a:cubicBezTo>
                    <a:pt x="9171" y="50466"/>
                    <a:pt x="9396" y="50735"/>
                    <a:pt x="9638" y="50976"/>
                  </a:cubicBezTo>
                  <a:cubicBezTo>
                    <a:pt x="9886" y="51228"/>
                    <a:pt x="10134" y="51490"/>
                    <a:pt x="10423" y="51694"/>
                  </a:cubicBezTo>
                  <a:cubicBezTo>
                    <a:pt x="10512" y="51759"/>
                    <a:pt x="10590" y="51810"/>
                    <a:pt x="10685" y="51854"/>
                  </a:cubicBezTo>
                  <a:cubicBezTo>
                    <a:pt x="10780" y="51902"/>
                    <a:pt x="10886" y="51939"/>
                    <a:pt x="10985" y="51970"/>
                  </a:cubicBezTo>
                  <a:cubicBezTo>
                    <a:pt x="11093" y="52010"/>
                    <a:pt x="11206" y="52045"/>
                    <a:pt x="11321" y="52075"/>
                  </a:cubicBezTo>
                  <a:cubicBezTo>
                    <a:pt x="11492" y="52126"/>
                    <a:pt x="11665" y="52170"/>
                    <a:pt x="11835" y="52214"/>
                  </a:cubicBezTo>
                  <a:cubicBezTo>
                    <a:pt x="11964" y="52245"/>
                    <a:pt x="12097" y="52266"/>
                    <a:pt x="12226" y="52286"/>
                  </a:cubicBezTo>
                  <a:cubicBezTo>
                    <a:pt x="12376" y="52307"/>
                    <a:pt x="12525" y="52330"/>
                    <a:pt x="12679" y="52348"/>
                  </a:cubicBezTo>
                  <a:cubicBezTo>
                    <a:pt x="12852" y="52368"/>
                    <a:pt x="13029" y="52384"/>
                    <a:pt x="13203" y="52395"/>
                  </a:cubicBezTo>
                  <a:cubicBezTo>
                    <a:pt x="13291" y="52398"/>
                    <a:pt x="13376" y="52402"/>
                    <a:pt x="13463" y="52402"/>
                  </a:cubicBezTo>
                  <a:cubicBezTo>
                    <a:pt x="13484" y="52402"/>
                    <a:pt x="13504" y="52402"/>
                    <a:pt x="13525" y="52401"/>
                  </a:cubicBezTo>
                  <a:cubicBezTo>
                    <a:pt x="13641" y="52398"/>
                    <a:pt x="13757" y="52364"/>
                    <a:pt x="13869" y="52343"/>
                  </a:cubicBezTo>
                  <a:cubicBezTo>
                    <a:pt x="13995" y="52317"/>
                    <a:pt x="14117" y="52259"/>
                    <a:pt x="14233" y="52208"/>
                  </a:cubicBezTo>
                  <a:cubicBezTo>
                    <a:pt x="14410" y="52133"/>
                    <a:pt x="14577" y="52041"/>
                    <a:pt x="14737" y="51939"/>
                  </a:cubicBezTo>
                  <a:cubicBezTo>
                    <a:pt x="14876" y="51850"/>
                    <a:pt x="14999" y="51735"/>
                    <a:pt x="15117" y="51623"/>
                  </a:cubicBezTo>
                  <a:cubicBezTo>
                    <a:pt x="15267" y="51480"/>
                    <a:pt x="15396" y="51316"/>
                    <a:pt x="15525" y="51156"/>
                  </a:cubicBezTo>
                  <a:cubicBezTo>
                    <a:pt x="15685" y="50960"/>
                    <a:pt x="15832" y="50745"/>
                    <a:pt x="15958" y="50524"/>
                  </a:cubicBezTo>
                  <a:cubicBezTo>
                    <a:pt x="16036" y="50384"/>
                    <a:pt x="16101" y="50228"/>
                    <a:pt x="16152" y="50075"/>
                  </a:cubicBezTo>
                  <a:cubicBezTo>
                    <a:pt x="16236" y="49823"/>
                    <a:pt x="16247" y="49544"/>
                    <a:pt x="16264" y="49279"/>
                  </a:cubicBezTo>
                  <a:cubicBezTo>
                    <a:pt x="16281" y="49017"/>
                    <a:pt x="16301" y="48751"/>
                    <a:pt x="16315" y="48486"/>
                  </a:cubicBezTo>
                  <a:cubicBezTo>
                    <a:pt x="16329" y="48261"/>
                    <a:pt x="16335" y="48034"/>
                    <a:pt x="16325" y="47806"/>
                  </a:cubicBezTo>
                  <a:cubicBezTo>
                    <a:pt x="16315" y="47670"/>
                    <a:pt x="16308" y="47534"/>
                    <a:pt x="16301" y="47398"/>
                  </a:cubicBezTo>
                  <a:cubicBezTo>
                    <a:pt x="16294" y="47272"/>
                    <a:pt x="16267" y="47143"/>
                    <a:pt x="16254" y="47016"/>
                  </a:cubicBezTo>
                  <a:cubicBezTo>
                    <a:pt x="16189" y="46506"/>
                    <a:pt x="16053" y="46003"/>
                    <a:pt x="15947" y="45500"/>
                  </a:cubicBezTo>
                  <a:cubicBezTo>
                    <a:pt x="15876" y="45071"/>
                    <a:pt x="15808" y="44642"/>
                    <a:pt x="15723" y="44217"/>
                  </a:cubicBezTo>
                  <a:cubicBezTo>
                    <a:pt x="15638" y="43796"/>
                    <a:pt x="15550" y="43377"/>
                    <a:pt x="15464" y="42959"/>
                  </a:cubicBezTo>
                  <a:cubicBezTo>
                    <a:pt x="15420" y="42676"/>
                    <a:pt x="15376" y="42400"/>
                    <a:pt x="15338" y="42118"/>
                  </a:cubicBezTo>
                  <a:cubicBezTo>
                    <a:pt x="15305" y="41843"/>
                    <a:pt x="15277" y="41567"/>
                    <a:pt x="15250" y="41292"/>
                  </a:cubicBezTo>
                  <a:cubicBezTo>
                    <a:pt x="15186" y="40679"/>
                    <a:pt x="15114" y="40067"/>
                    <a:pt x="15080" y="39452"/>
                  </a:cubicBezTo>
                  <a:cubicBezTo>
                    <a:pt x="15060" y="39128"/>
                    <a:pt x="15043" y="38805"/>
                    <a:pt x="15040" y="38478"/>
                  </a:cubicBezTo>
                  <a:cubicBezTo>
                    <a:pt x="15032" y="38166"/>
                    <a:pt x="15040" y="37849"/>
                    <a:pt x="15043" y="37536"/>
                  </a:cubicBezTo>
                  <a:cubicBezTo>
                    <a:pt x="15053" y="36927"/>
                    <a:pt x="15111" y="36321"/>
                    <a:pt x="15165" y="35717"/>
                  </a:cubicBezTo>
                  <a:cubicBezTo>
                    <a:pt x="15178" y="35539"/>
                    <a:pt x="15196" y="35359"/>
                    <a:pt x="15213" y="35183"/>
                  </a:cubicBezTo>
                  <a:cubicBezTo>
                    <a:pt x="15318" y="34148"/>
                    <a:pt x="15403" y="33111"/>
                    <a:pt x="15472" y="32073"/>
                  </a:cubicBezTo>
                  <a:cubicBezTo>
                    <a:pt x="15505" y="31566"/>
                    <a:pt x="15536" y="31063"/>
                    <a:pt x="15553" y="30556"/>
                  </a:cubicBezTo>
                  <a:cubicBezTo>
                    <a:pt x="15563" y="30280"/>
                    <a:pt x="15577" y="30002"/>
                    <a:pt x="15591" y="29726"/>
                  </a:cubicBezTo>
                  <a:cubicBezTo>
                    <a:pt x="15600" y="29525"/>
                    <a:pt x="15621" y="29325"/>
                    <a:pt x="15638" y="29127"/>
                  </a:cubicBezTo>
                  <a:cubicBezTo>
                    <a:pt x="15665" y="28851"/>
                    <a:pt x="15693" y="28580"/>
                    <a:pt x="15729" y="28308"/>
                  </a:cubicBezTo>
                  <a:cubicBezTo>
                    <a:pt x="15770" y="27970"/>
                    <a:pt x="15818" y="27634"/>
                    <a:pt x="15866" y="27294"/>
                  </a:cubicBezTo>
                  <a:cubicBezTo>
                    <a:pt x="15951" y="26705"/>
                    <a:pt x="16036" y="26116"/>
                    <a:pt x="16121" y="25525"/>
                  </a:cubicBezTo>
                  <a:cubicBezTo>
                    <a:pt x="16294" y="24334"/>
                    <a:pt x="16570" y="23161"/>
                    <a:pt x="16795" y="21977"/>
                  </a:cubicBezTo>
                  <a:cubicBezTo>
                    <a:pt x="16852" y="21664"/>
                    <a:pt x="16913" y="21354"/>
                    <a:pt x="16961" y="21042"/>
                  </a:cubicBezTo>
                  <a:cubicBezTo>
                    <a:pt x="17002" y="20766"/>
                    <a:pt x="17026" y="20487"/>
                    <a:pt x="17070" y="20215"/>
                  </a:cubicBezTo>
                  <a:cubicBezTo>
                    <a:pt x="17172" y="19606"/>
                    <a:pt x="17305" y="19007"/>
                    <a:pt x="17451" y="18405"/>
                  </a:cubicBezTo>
                  <a:cubicBezTo>
                    <a:pt x="17481" y="18276"/>
                    <a:pt x="17509" y="18147"/>
                    <a:pt x="17530" y="18018"/>
                  </a:cubicBezTo>
                  <a:cubicBezTo>
                    <a:pt x="17553" y="17875"/>
                    <a:pt x="17570" y="17732"/>
                    <a:pt x="17594" y="17589"/>
                  </a:cubicBezTo>
                  <a:cubicBezTo>
                    <a:pt x="17642" y="17289"/>
                    <a:pt x="17696" y="16997"/>
                    <a:pt x="17775" y="16704"/>
                  </a:cubicBezTo>
                  <a:cubicBezTo>
                    <a:pt x="17815" y="16551"/>
                    <a:pt x="17859" y="16398"/>
                    <a:pt x="17897" y="16245"/>
                  </a:cubicBezTo>
                  <a:cubicBezTo>
                    <a:pt x="17979" y="16418"/>
                    <a:pt x="18077" y="16582"/>
                    <a:pt x="18193" y="16732"/>
                  </a:cubicBezTo>
                  <a:cubicBezTo>
                    <a:pt x="18383" y="16980"/>
                    <a:pt x="18607" y="17184"/>
                    <a:pt x="18880" y="17334"/>
                  </a:cubicBezTo>
                  <a:cubicBezTo>
                    <a:pt x="19128" y="17473"/>
                    <a:pt x="19403" y="17548"/>
                    <a:pt x="19683" y="17582"/>
                  </a:cubicBezTo>
                  <a:cubicBezTo>
                    <a:pt x="19880" y="17606"/>
                    <a:pt x="20079" y="17620"/>
                    <a:pt x="20277" y="17620"/>
                  </a:cubicBezTo>
                  <a:cubicBezTo>
                    <a:pt x="20389" y="17620"/>
                    <a:pt x="20501" y="17615"/>
                    <a:pt x="20612" y="17605"/>
                  </a:cubicBezTo>
                  <a:cubicBezTo>
                    <a:pt x="20778" y="17589"/>
                    <a:pt x="20945" y="17558"/>
                    <a:pt x="21105" y="17521"/>
                  </a:cubicBezTo>
                  <a:cubicBezTo>
                    <a:pt x="21213" y="17494"/>
                    <a:pt x="21315" y="17442"/>
                    <a:pt x="21417" y="17395"/>
                  </a:cubicBezTo>
                  <a:cubicBezTo>
                    <a:pt x="21516" y="17351"/>
                    <a:pt x="21612" y="17303"/>
                    <a:pt x="21706" y="17255"/>
                  </a:cubicBezTo>
                  <a:cubicBezTo>
                    <a:pt x="21822" y="17201"/>
                    <a:pt x="21928" y="17133"/>
                    <a:pt x="22033" y="17065"/>
                  </a:cubicBezTo>
                  <a:cubicBezTo>
                    <a:pt x="22224" y="16942"/>
                    <a:pt x="22408" y="16789"/>
                    <a:pt x="22567" y="16633"/>
                  </a:cubicBezTo>
                  <a:cubicBezTo>
                    <a:pt x="22832" y="16368"/>
                    <a:pt x="23053" y="16041"/>
                    <a:pt x="23248" y="15721"/>
                  </a:cubicBezTo>
                  <a:cubicBezTo>
                    <a:pt x="23261" y="15701"/>
                    <a:pt x="23275" y="15677"/>
                    <a:pt x="23285" y="15657"/>
                  </a:cubicBezTo>
                  <a:cubicBezTo>
                    <a:pt x="23326" y="15782"/>
                    <a:pt x="23377" y="15908"/>
                    <a:pt x="23431" y="16031"/>
                  </a:cubicBezTo>
                  <a:cubicBezTo>
                    <a:pt x="23551" y="16296"/>
                    <a:pt x="23683" y="16561"/>
                    <a:pt x="23860" y="16793"/>
                  </a:cubicBezTo>
                  <a:cubicBezTo>
                    <a:pt x="23962" y="16925"/>
                    <a:pt x="24071" y="17054"/>
                    <a:pt x="24187" y="17174"/>
                  </a:cubicBezTo>
                  <a:cubicBezTo>
                    <a:pt x="24278" y="17269"/>
                    <a:pt x="24380" y="17354"/>
                    <a:pt x="24485" y="17436"/>
                  </a:cubicBezTo>
                  <a:cubicBezTo>
                    <a:pt x="24612" y="17534"/>
                    <a:pt x="24747" y="17616"/>
                    <a:pt x="24887" y="17691"/>
                  </a:cubicBezTo>
                  <a:cubicBezTo>
                    <a:pt x="25077" y="17793"/>
                    <a:pt x="25289" y="17881"/>
                    <a:pt x="25499" y="17922"/>
                  </a:cubicBezTo>
                  <a:cubicBezTo>
                    <a:pt x="25812" y="17983"/>
                    <a:pt x="26135" y="18027"/>
                    <a:pt x="26455" y="18027"/>
                  </a:cubicBezTo>
                  <a:cubicBezTo>
                    <a:pt x="26877" y="18027"/>
                    <a:pt x="27309" y="17912"/>
                    <a:pt x="27690" y="17728"/>
                  </a:cubicBezTo>
                  <a:cubicBezTo>
                    <a:pt x="27829" y="17660"/>
                    <a:pt x="27955" y="17585"/>
                    <a:pt x="28078" y="17490"/>
                  </a:cubicBezTo>
                  <a:cubicBezTo>
                    <a:pt x="28193" y="17398"/>
                    <a:pt x="28306" y="17299"/>
                    <a:pt x="28408" y="17194"/>
                  </a:cubicBezTo>
                  <a:cubicBezTo>
                    <a:pt x="28456" y="17143"/>
                    <a:pt x="28510" y="17095"/>
                    <a:pt x="28554" y="17045"/>
                  </a:cubicBezTo>
                  <a:cubicBezTo>
                    <a:pt x="28646" y="16939"/>
                    <a:pt x="28731" y="16830"/>
                    <a:pt x="28812" y="16715"/>
                  </a:cubicBezTo>
                  <a:cubicBezTo>
                    <a:pt x="28860" y="16646"/>
                    <a:pt x="28898" y="16564"/>
                    <a:pt x="28935" y="16487"/>
                  </a:cubicBezTo>
                  <a:cubicBezTo>
                    <a:pt x="28993" y="16555"/>
                    <a:pt x="29057" y="16619"/>
                    <a:pt x="29132" y="16680"/>
                  </a:cubicBezTo>
                  <a:cubicBezTo>
                    <a:pt x="29360" y="16864"/>
                    <a:pt x="29633" y="16983"/>
                    <a:pt x="29919" y="17034"/>
                  </a:cubicBezTo>
                  <a:cubicBezTo>
                    <a:pt x="30092" y="17062"/>
                    <a:pt x="30266" y="17079"/>
                    <a:pt x="30439" y="17089"/>
                  </a:cubicBezTo>
                  <a:cubicBezTo>
                    <a:pt x="30503" y="17092"/>
                    <a:pt x="30567" y="17093"/>
                    <a:pt x="30632" y="17093"/>
                  </a:cubicBezTo>
                  <a:cubicBezTo>
                    <a:pt x="30873" y="17093"/>
                    <a:pt x="31113" y="17069"/>
                    <a:pt x="31347" y="16997"/>
                  </a:cubicBezTo>
                  <a:cubicBezTo>
                    <a:pt x="31544" y="16932"/>
                    <a:pt x="31731" y="16850"/>
                    <a:pt x="31905" y="16745"/>
                  </a:cubicBezTo>
                  <a:cubicBezTo>
                    <a:pt x="32082" y="16636"/>
                    <a:pt x="32235" y="16497"/>
                    <a:pt x="32388" y="16360"/>
                  </a:cubicBezTo>
                  <a:cubicBezTo>
                    <a:pt x="32555" y="16208"/>
                    <a:pt x="32684" y="16010"/>
                    <a:pt x="32813" y="15823"/>
                  </a:cubicBezTo>
                  <a:cubicBezTo>
                    <a:pt x="32858" y="15765"/>
                    <a:pt x="32898" y="15701"/>
                    <a:pt x="32935" y="15640"/>
                  </a:cubicBezTo>
                  <a:cubicBezTo>
                    <a:pt x="32963" y="15800"/>
                    <a:pt x="33007" y="15960"/>
                    <a:pt x="33065" y="16109"/>
                  </a:cubicBezTo>
                  <a:cubicBezTo>
                    <a:pt x="33174" y="16395"/>
                    <a:pt x="33307" y="16674"/>
                    <a:pt x="33494" y="16916"/>
                  </a:cubicBezTo>
                  <a:cubicBezTo>
                    <a:pt x="33592" y="17045"/>
                    <a:pt x="33701" y="17160"/>
                    <a:pt x="33823" y="17263"/>
                  </a:cubicBezTo>
                  <a:cubicBezTo>
                    <a:pt x="33919" y="17344"/>
                    <a:pt x="34024" y="17409"/>
                    <a:pt x="34126" y="17473"/>
                  </a:cubicBezTo>
                  <a:cubicBezTo>
                    <a:pt x="34299" y="17582"/>
                    <a:pt x="34503" y="17640"/>
                    <a:pt x="34701" y="17698"/>
                  </a:cubicBezTo>
                  <a:cubicBezTo>
                    <a:pt x="34837" y="17735"/>
                    <a:pt x="34976" y="17762"/>
                    <a:pt x="35116" y="17786"/>
                  </a:cubicBezTo>
                  <a:cubicBezTo>
                    <a:pt x="35336" y="17825"/>
                    <a:pt x="35565" y="17842"/>
                    <a:pt x="35793" y="17842"/>
                  </a:cubicBezTo>
                  <a:cubicBezTo>
                    <a:pt x="35863" y="17842"/>
                    <a:pt x="35934" y="17840"/>
                    <a:pt x="36004" y="17837"/>
                  </a:cubicBezTo>
                  <a:cubicBezTo>
                    <a:pt x="36106" y="17834"/>
                    <a:pt x="36211" y="17810"/>
                    <a:pt x="36313" y="17793"/>
                  </a:cubicBezTo>
                  <a:cubicBezTo>
                    <a:pt x="36470" y="17769"/>
                    <a:pt x="36613" y="17735"/>
                    <a:pt x="36762" y="17681"/>
                  </a:cubicBezTo>
                  <a:cubicBezTo>
                    <a:pt x="36943" y="17616"/>
                    <a:pt x="37116" y="17524"/>
                    <a:pt x="37279" y="17422"/>
                  </a:cubicBezTo>
                  <a:cubicBezTo>
                    <a:pt x="37375" y="17360"/>
                    <a:pt x="37463" y="17289"/>
                    <a:pt x="37552" y="17218"/>
                  </a:cubicBezTo>
                  <a:cubicBezTo>
                    <a:pt x="37626" y="17156"/>
                    <a:pt x="37708" y="17092"/>
                    <a:pt x="37780" y="17024"/>
                  </a:cubicBezTo>
                  <a:cubicBezTo>
                    <a:pt x="37824" y="16983"/>
                    <a:pt x="37868" y="16942"/>
                    <a:pt x="37909" y="16902"/>
                  </a:cubicBezTo>
                  <a:cubicBezTo>
                    <a:pt x="38034" y="16782"/>
                    <a:pt x="38133" y="16636"/>
                    <a:pt x="38225" y="16493"/>
                  </a:cubicBezTo>
                  <a:cubicBezTo>
                    <a:pt x="38246" y="16459"/>
                    <a:pt x="38266" y="16426"/>
                    <a:pt x="38283" y="16391"/>
                  </a:cubicBezTo>
                  <a:cubicBezTo>
                    <a:pt x="38381" y="16599"/>
                    <a:pt x="38497" y="16789"/>
                    <a:pt x="38640" y="16969"/>
                  </a:cubicBezTo>
                  <a:cubicBezTo>
                    <a:pt x="38807" y="17174"/>
                    <a:pt x="39001" y="17351"/>
                    <a:pt x="39235" y="17476"/>
                  </a:cubicBezTo>
                  <a:cubicBezTo>
                    <a:pt x="39378" y="17555"/>
                    <a:pt x="39528" y="17616"/>
                    <a:pt x="39684" y="17663"/>
                  </a:cubicBezTo>
                  <a:cubicBezTo>
                    <a:pt x="39790" y="17698"/>
                    <a:pt x="39895" y="17721"/>
                    <a:pt x="40004" y="17738"/>
                  </a:cubicBezTo>
                  <a:cubicBezTo>
                    <a:pt x="40096" y="17748"/>
                    <a:pt x="40191" y="17759"/>
                    <a:pt x="40283" y="17765"/>
                  </a:cubicBezTo>
                  <a:cubicBezTo>
                    <a:pt x="40311" y="17769"/>
                    <a:pt x="40337" y="17769"/>
                    <a:pt x="40368" y="17773"/>
                  </a:cubicBezTo>
                  <a:cubicBezTo>
                    <a:pt x="40383" y="17774"/>
                    <a:pt x="40397" y="17774"/>
                    <a:pt x="40412" y="17774"/>
                  </a:cubicBezTo>
                  <a:cubicBezTo>
                    <a:pt x="40508" y="17774"/>
                    <a:pt x="40603" y="17756"/>
                    <a:pt x="40698" y="17738"/>
                  </a:cubicBezTo>
                  <a:cubicBezTo>
                    <a:pt x="40882" y="17704"/>
                    <a:pt x="41045" y="17609"/>
                    <a:pt x="41201" y="17507"/>
                  </a:cubicBezTo>
                  <a:cubicBezTo>
                    <a:pt x="41392" y="17381"/>
                    <a:pt x="41552" y="17214"/>
                    <a:pt x="41698" y="17045"/>
                  </a:cubicBezTo>
                  <a:cubicBezTo>
                    <a:pt x="41705" y="17034"/>
                    <a:pt x="41711" y="17027"/>
                    <a:pt x="41719" y="17021"/>
                  </a:cubicBezTo>
                  <a:cubicBezTo>
                    <a:pt x="41746" y="17048"/>
                    <a:pt x="41773" y="17075"/>
                    <a:pt x="41800" y="17103"/>
                  </a:cubicBezTo>
                  <a:cubicBezTo>
                    <a:pt x="41929" y="17218"/>
                    <a:pt x="42083" y="17310"/>
                    <a:pt x="42232" y="17398"/>
                  </a:cubicBezTo>
                  <a:cubicBezTo>
                    <a:pt x="42491" y="17552"/>
                    <a:pt x="42780" y="17677"/>
                    <a:pt x="43069" y="17762"/>
                  </a:cubicBezTo>
                  <a:cubicBezTo>
                    <a:pt x="43195" y="17800"/>
                    <a:pt x="43321" y="17827"/>
                    <a:pt x="43450" y="17847"/>
                  </a:cubicBezTo>
                  <a:cubicBezTo>
                    <a:pt x="43540" y="17860"/>
                    <a:pt x="43630" y="17867"/>
                    <a:pt x="43719" y="17867"/>
                  </a:cubicBezTo>
                  <a:cubicBezTo>
                    <a:pt x="43906" y="17867"/>
                    <a:pt x="44091" y="17837"/>
                    <a:pt x="44273" y="17773"/>
                  </a:cubicBezTo>
                  <a:cubicBezTo>
                    <a:pt x="44732" y="17609"/>
                    <a:pt x="45038" y="17211"/>
                    <a:pt x="45267" y="16793"/>
                  </a:cubicBezTo>
                  <a:cubicBezTo>
                    <a:pt x="45273" y="16861"/>
                    <a:pt x="45280" y="16925"/>
                    <a:pt x="45287" y="16993"/>
                  </a:cubicBezTo>
                  <a:cubicBezTo>
                    <a:pt x="45349" y="17561"/>
                    <a:pt x="45379" y="18130"/>
                    <a:pt x="45410" y="18698"/>
                  </a:cubicBezTo>
                  <a:cubicBezTo>
                    <a:pt x="45437" y="19259"/>
                    <a:pt x="45460" y="19820"/>
                    <a:pt x="45481" y="20381"/>
                  </a:cubicBezTo>
                  <a:cubicBezTo>
                    <a:pt x="45501" y="20932"/>
                    <a:pt x="45525" y="21483"/>
                    <a:pt x="45545" y="22038"/>
                  </a:cubicBezTo>
                  <a:cubicBezTo>
                    <a:pt x="45556" y="22304"/>
                    <a:pt x="45566" y="22569"/>
                    <a:pt x="45573" y="22838"/>
                  </a:cubicBezTo>
                  <a:cubicBezTo>
                    <a:pt x="45583" y="23123"/>
                    <a:pt x="45569" y="23416"/>
                    <a:pt x="45562" y="23702"/>
                  </a:cubicBezTo>
                  <a:cubicBezTo>
                    <a:pt x="45559" y="23970"/>
                    <a:pt x="45559" y="24239"/>
                    <a:pt x="45562" y="24504"/>
                  </a:cubicBezTo>
                  <a:cubicBezTo>
                    <a:pt x="45566" y="24769"/>
                    <a:pt x="45576" y="25031"/>
                    <a:pt x="45569" y="25293"/>
                  </a:cubicBezTo>
                  <a:cubicBezTo>
                    <a:pt x="45556" y="25821"/>
                    <a:pt x="45542" y="26345"/>
                    <a:pt x="45501" y="26868"/>
                  </a:cubicBezTo>
                  <a:cubicBezTo>
                    <a:pt x="45443" y="27416"/>
                    <a:pt x="45358" y="27964"/>
                    <a:pt x="45267" y="28509"/>
                  </a:cubicBezTo>
                  <a:cubicBezTo>
                    <a:pt x="45168" y="29087"/>
                    <a:pt x="45100" y="29672"/>
                    <a:pt x="45008" y="30250"/>
                  </a:cubicBezTo>
                  <a:cubicBezTo>
                    <a:pt x="44916" y="30828"/>
                    <a:pt x="44804" y="31396"/>
                    <a:pt x="44699" y="31971"/>
                  </a:cubicBezTo>
                  <a:cubicBezTo>
                    <a:pt x="44586" y="32553"/>
                    <a:pt x="44495" y="33142"/>
                    <a:pt x="44406" y="33729"/>
                  </a:cubicBezTo>
                  <a:cubicBezTo>
                    <a:pt x="44331" y="34247"/>
                    <a:pt x="44233" y="34761"/>
                    <a:pt x="44127" y="35274"/>
                  </a:cubicBezTo>
                  <a:cubicBezTo>
                    <a:pt x="44018" y="35815"/>
                    <a:pt x="43909" y="36353"/>
                    <a:pt x="43760" y="36883"/>
                  </a:cubicBezTo>
                  <a:cubicBezTo>
                    <a:pt x="43606" y="37407"/>
                    <a:pt x="43430" y="37927"/>
                    <a:pt x="43253" y="38444"/>
                  </a:cubicBezTo>
                  <a:cubicBezTo>
                    <a:pt x="43072" y="38962"/>
                    <a:pt x="42892" y="39479"/>
                    <a:pt x="42716" y="39995"/>
                  </a:cubicBezTo>
                  <a:cubicBezTo>
                    <a:pt x="42573" y="40414"/>
                    <a:pt x="42423" y="40829"/>
                    <a:pt x="42273" y="41244"/>
                  </a:cubicBezTo>
                  <a:cubicBezTo>
                    <a:pt x="42168" y="41523"/>
                    <a:pt x="42052" y="41795"/>
                    <a:pt x="41936" y="42071"/>
                  </a:cubicBezTo>
                  <a:cubicBezTo>
                    <a:pt x="41793" y="42418"/>
                    <a:pt x="41661" y="42768"/>
                    <a:pt x="41528" y="43118"/>
                  </a:cubicBezTo>
                  <a:cubicBezTo>
                    <a:pt x="41545" y="43071"/>
                    <a:pt x="41562" y="43027"/>
                    <a:pt x="41579" y="42979"/>
                  </a:cubicBezTo>
                  <a:lnTo>
                    <a:pt x="41579" y="42979"/>
                  </a:lnTo>
                  <a:cubicBezTo>
                    <a:pt x="41518" y="43143"/>
                    <a:pt x="41457" y="43309"/>
                    <a:pt x="41399" y="43472"/>
                  </a:cubicBezTo>
                  <a:cubicBezTo>
                    <a:pt x="41297" y="43744"/>
                    <a:pt x="41195" y="44016"/>
                    <a:pt x="41096" y="44289"/>
                  </a:cubicBezTo>
                  <a:cubicBezTo>
                    <a:pt x="41055" y="44401"/>
                    <a:pt x="41011" y="44517"/>
                    <a:pt x="40970" y="44633"/>
                  </a:cubicBezTo>
                  <a:cubicBezTo>
                    <a:pt x="40858" y="44922"/>
                    <a:pt x="40749" y="45214"/>
                    <a:pt x="40647" y="45506"/>
                  </a:cubicBezTo>
                  <a:cubicBezTo>
                    <a:pt x="40559" y="45771"/>
                    <a:pt x="40466" y="46033"/>
                    <a:pt x="40399" y="46302"/>
                  </a:cubicBezTo>
                  <a:cubicBezTo>
                    <a:pt x="40337" y="46564"/>
                    <a:pt x="40297" y="46837"/>
                    <a:pt x="40270" y="47102"/>
                  </a:cubicBezTo>
                  <a:cubicBezTo>
                    <a:pt x="40246" y="47377"/>
                    <a:pt x="40222" y="47653"/>
                    <a:pt x="40256" y="47925"/>
                  </a:cubicBezTo>
                  <a:cubicBezTo>
                    <a:pt x="40270" y="48071"/>
                    <a:pt x="40297" y="48217"/>
                    <a:pt x="40344" y="48357"/>
                  </a:cubicBezTo>
                  <a:cubicBezTo>
                    <a:pt x="40375" y="48462"/>
                    <a:pt x="40422" y="48561"/>
                    <a:pt x="40471" y="48660"/>
                  </a:cubicBezTo>
                  <a:cubicBezTo>
                    <a:pt x="40504" y="48731"/>
                    <a:pt x="40542" y="48799"/>
                    <a:pt x="40586" y="48864"/>
                  </a:cubicBezTo>
                  <a:cubicBezTo>
                    <a:pt x="40647" y="48946"/>
                    <a:pt x="40715" y="49021"/>
                    <a:pt x="40783" y="49095"/>
                  </a:cubicBezTo>
                  <a:cubicBezTo>
                    <a:pt x="40804" y="49119"/>
                    <a:pt x="40827" y="49139"/>
                    <a:pt x="40851" y="49159"/>
                  </a:cubicBezTo>
                  <a:cubicBezTo>
                    <a:pt x="40906" y="49204"/>
                    <a:pt x="40984" y="49269"/>
                    <a:pt x="41042" y="49296"/>
                  </a:cubicBezTo>
                  <a:cubicBezTo>
                    <a:pt x="41185" y="49364"/>
                    <a:pt x="41334" y="49418"/>
                    <a:pt x="41491" y="49456"/>
                  </a:cubicBezTo>
                  <a:cubicBezTo>
                    <a:pt x="41591" y="49479"/>
                    <a:pt x="41694" y="49488"/>
                    <a:pt x="41797" y="49488"/>
                  </a:cubicBezTo>
                  <a:cubicBezTo>
                    <a:pt x="41878" y="49488"/>
                    <a:pt x="41959" y="49482"/>
                    <a:pt x="42038" y="49473"/>
                  </a:cubicBezTo>
                  <a:cubicBezTo>
                    <a:pt x="42212" y="49456"/>
                    <a:pt x="42378" y="49425"/>
                    <a:pt x="42538" y="49364"/>
                  </a:cubicBezTo>
                  <a:cubicBezTo>
                    <a:pt x="42716" y="49299"/>
                    <a:pt x="42875" y="49194"/>
                    <a:pt x="43028" y="49088"/>
                  </a:cubicBezTo>
                  <a:cubicBezTo>
                    <a:pt x="43168" y="48993"/>
                    <a:pt x="43297" y="48888"/>
                    <a:pt x="43426" y="48779"/>
                  </a:cubicBezTo>
                  <a:cubicBezTo>
                    <a:pt x="43457" y="48888"/>
                    <a:pt x="43515" y="48986"/>
                    <a:pt x="43566" y="49088"/>
                  </a:cubicBezTo>
                  <a:cubicBezTo>
                    <a:pt x="43603" y="49170"/>
                    <a:pt x="43664" y="49245"/>
                    <a:pt x="43716" y="49316"/>
                  </a:cubicBezTo>
                  <a:cubicBezTo>
                    <a:pt x="43868" y="49520"/>
                    <a:pt x="44055" y="49721"/>
                    <a:pt x="44259" y="49871"/>
                  </a:cubicBezTo>
                  <a:cubicBezTo>
                    <a:pt x="44416" y="49983"/>
                    <a:pt x="44569" y="50065"/>
                    <a:pt x="44749" y="50129"/>
                  </a:cubicBezTo>
                  <a:cubicBezTo>
                    <a:pt x="44944" y="50197"/>
                    <a:pt x="45144" y="50211"/>
                    <a:pt x="45349" y="50225"/>
                  </a:cubicBezTo>
                  <a:cubicBezTo>
                    <a:pt x="45357" y="50225"/>
                    <a:pt x="45366" y="50225"/>
                    <a:pt x="45374" y="50225"/>
                  </a:cubicBezTo>
                  <a:cubicBezTo>
                    <a:pt x="45468" y="50225"/>
                    <a:pt x="45561" y="50210"/>
                    <a:pt x="45651" y="50197"/>
                  </a:cubicBezTo>
                  <a:cubicBezTo>
                    <a:pt x="45763" y="50180"/>
                    <a:pt x="45872" y="50156"/>
                    <a:pt x="45981" y="50126"/>
                  </a:cubicBezTo>
                  <a:cubicBezTo>
                    <a:pt x="46066" y="50102"/>
                    <a:pt x="46148" y="50062"/>
                    <a:pt x="46229" y="50024"/>
                  </a:cubicBezTo>
                  <a:cubicBezTo>
                    <a:pt x="46352" y="49966"/>
                    <a:pt x="46467" y="49905"/>
                    <a:pt x="46583" y="49837"/>
                  </a:cubicBezTo>
                  <a:cubicBezTo>
                    <a:pt x="46729" y="49748"/>
                    <a:pt x="46865" y="49640"/>
                    <a:pt x="46998" y="49537"/>
                  </a:cubicBezTo>
                  <a:cubicBezTo>
                    <a:pt x="47012" y="49619"/>
                    <a:pt x="47032" y="49707"/>
                    <a:pt x="47056" y="49786"/>
                  </a:cubicBezTo>
                  <a:cubicBezTo>
                    <a:pt x="47083" y="49871"/>
                    <a:pt x="47127" y="49952"/>
                    <a:pt x="47168" y="50034"/>
                  </a:cubicBezTo>
                  <a:cubicBezTo>
                    <a:pt x="47206" y="50109"/>
                    <a:pt x="47253" y="50184"/>
                    <a:pt x="47301" y="50252"/>
                  </a:cubicBezTo>
                  <a:cubicBezTo>
                    <a:pt x="47385" y="50381"/>
                    <a:pt x="47498" y="50493"/>
                    <a:pt x="47603" y="50605"/>
                  </a:cubicBezTo>
                  <a:cubicBezTo>
                    <a:pt x="47651" y="50657"/>
                    <a:pt x="47702" y="50707"/>
                    <a:pt x="47757" y="50756"/>
                  </a:cubicBezTo>
                  <a:cubicBezTo>
                    <a:pt x="47920" y="50898"/>
                    <a:pt x="48104" y="50990"/>
                    <a:pt x="48308" y="51058"/>
                  </a:cubicBezTo>
                  <a:cubicBezTo>
                    <a:pt x="48476" y="51112"/>
                    <a:pt x="48650" y="51141"/>
                    <a:pt x="48824" y="51141"/>
                  </a:cubicBezTo>
                  <a:cubicBezTo>
                    <a:pt x="49052" y="51141"/>
                    <a:pt x="49278" y="51091"/>
                    <a:pt x="49484" y="50983"/>
                  </a:cubicBezTo>
                  <a:cubicBezTo>
                    <a:pt x="49753" y="50844"/>
                    <a:pt x="49957" y="50622"/>
                    <a:pt x="50161" y="50409"/>
                  </a:cubicBezTo>
                  <a:cubicBezTo>
                    <a:pt x="50365" y="50191"/>
                    <a:pt x="50560" y="49955"/>
                    <a:pt x="50753" y="49731"/>
                  </a:cubicBezTo>
                  <a:cubicBezTo>
                    <a:pt x="50937" y="49517"/>
                    <a:pt x="51114" y="49299"/>
                    <a:pt x="51284" y="49078"/>
                  </a:cubicBezTo>
                  <a:cubicBezTo>
                    <a:pt x="51475" y="48833"/>
                    <a:pt x="51655" y="48578"/>
                    <a:pt x="51835" y="48327"/>
                  </a:cubicBezTo>
                  <a:cubicBezTo>
                    <a:pt x="52026" y="48068"/>
                    <a:pt x="52216" y="47809"/>
                    <a:pt x="52393" y="47544"/>
                  </a:cubicBezTo>
                  <a:cubicBezTo>
                    <a:pt x="52499" y="47391"/>
                    <a:pt x="52604" y="47234"/>
                    <a:pt x="52706" y="47082"/>
                  </a:cubicBezTo>
                  <a:cubicBezTo>
                    <a:pt x="52788" y="46959"/>
                    <a:pt x="52863" y="46833"/>
                    <a:pt x="52941" y="46707"/>
                  </a:cubicBezTo>
                  <a:cubicBezTo>
                    <a:pt x="53108" y="46432"/>
                    <a:pt x="53264" y="46153"/>
                    <a:pt x="53424" y="45873"/>
                  </a:cubicBezTo>
                  <a:cubicBezTo>
                    <a:pt x="53560" y="45633"/>
                    <a:pt x="53682" y="45380"/>
                    <a:pt x="53808" y="45135"/>
                  </a:cubicBezTo>
                  <a:cubicBezTo>
                    <a:pt x="53880" y="45000"/>
                    <a:pt x="53948" y="44867"/>
                    <a:pt x="54019" y="44730"/>
                  </a:cubicBezTo>
                  <a:cubicBezTo>
                    <a:pt x="54080" y="44608"/>
                    <a:pt x="54149" y="44490"/>
                    <a:pt x="54202" y="44360"/>
                  </a:cubicBezTo>
                  <a:cubicBezTo>
                    <a:pt x="54451" y="43765"/>
                    <a:pt x="54669" y="43156"/>
                    <a:pt x="54873" y="42543"/>
                  </a:cubicBezTo>
                  <a:cubicBezTo>
                    <a:pt x="55064" y="41959"/>
                    <a:pt x="55247" y="41373"/>
                    <a:pt x="55397" y="40778"/>
                  </a:cubicBezTo>
                  <a:cubicBezTo>
                    <a:pt x="55540" y="40210"/>
                    <a:pt x="55659" y="39635"/>
                    <a:pt x="55781" y="39061"/>
                  </a:cubicBezTo>
                  <a:cubicBezTo>
                    <a:pt x="56043" y="37849"/>
                    <a:pt x="56207" y="36618"/>
                    <a:pt x="56386" y="35393"/>
                  </a:cubicBezTo>
                  <a:cubicBezTo>
                    <a:pt x="56570" y="34151"/>
                    <a:pt x="56737" y="32903"/>
                    <a:pt x="56849" y="31652"/>
                  </a:cubicBezTo>
                  <a:cubicBezTo>
                    <a:pt x="56907" y="30999"/>
                    <a:pt x="56955" y="30345"/>
                    <a:pt x="56992" y="29692"/>
                  </a:cubicBezTo>
                  <a:cubicBezTo>
                    <a:pt x="57009" y="29386"/>
                    <a:pt x="57012" y="29083"/>
                    <a:pt x="57023" y="28777"/>
                  </a:cubicBezTo>
                  <a:cubicBezTo>
                    <a:pt x="57030" y="28501"/>
                    <a:pt x="57036" y="28229"/>
                    <a:pt x="57039" y="27953"/>
                  </a:cubicBezTo>
                  <a:cubicBezTo>
                    <a:pt x="57047" y="27348"/>
                    <a:pt x="57060" y="26746"/>
                    <a:pt x="57060" y="26141"/>
                  </a:cubicBezTo>
                  <a:cubicBezTo>
                    <a:pt x="57060" y="25484"/>
                    <a:pt x="57050" y="24827"/>
                    <a:pt x="57033" y="24171"/>
                  </a:cubicBezTo>
                  <a:cubicBezTo>
                    <a:pt x="57023" y="23851"/>
                    <a:pt x="57009" y="23532"/>
                    <a:pt x="56999" y="23212"/>
                  </a:cubicBezTo>
                  <a:cubicBezTo>
                    <a:pt x="56986" y="22892"/>
                    <a:pt x="56958" y="22572"/>
                    <a:pt x="56934" y="22252"/>
                  </a:cubicBezTo>
                  <a:cubicBezTo>
                    <a:pt x="56890" y="21637"/>
                    <a:pt x="56815" y="21025"/>
                    <a:pt x="56744" y="20409"/>
                  </a:cubicBezTo>
                  <a:cubicBezTo>
                    <a:pt x="56710" y="20106"/>
                    <a:pt x="56652" y="19803"/>
                    <a:pt x="56604" y="19500"/>
                  </a:cubicBezTo>
                  <a:cubicBezTo>
                    <a:pt x="56550" y="19147"/>
                    <a:pt x="56475" y="18797"/>
                    <a:pt x="56407" y="18442"/>
                  </a:cubicBezTo>
                  <a:cubicBezTo>
                    <a:pt x="56386" y="18334"/>
                    <a:pt x="56356" y="18225"/>
                    <a:pt x="56329" y="18116"/>
                  </a:cubicBezTo>
                  <a:cubicBezTo>
                    <a:pt x="56284" y="17929"/>
                    <a:pt x="56240" y="17742"/>
                    <a:pt x="56196" y="17555"/>
                  </a:cubicBezTo>
                  <a:cubicBezTo>
                    <a:pt x="56128" y="17279"/>
                    <a:pt x="56036" y="17004"/>
                    <a:pt x="55958" y="16728"/>
                  </a:cubicBezTo>
                  <a:cubicBezTo>
                    <a:pt x="55781" y="16115"/>
                    <a:pt x="55611" y="15500"/>
                    <a:pt x="55444" y="14884"/>
                  </a:cubicBezTo>
                  <a:cubicBezTo>
                    <a:pt x="55281" y="14292"/>
                    <a:pt x="55091" y="13707"/>
                    <a:pt x="54900" y="13123"/>
                  </a:cubicBezTo>
                  <a:cubicBezTo>
                    <a:pt x="54863" y="13010"/>
                    <a:pt x="54815" y="12898"/>
                    <a:pt x="54771" y="12785"/>
                  </a:cubicBezTo>
                  <a:cubicBezTo>
                    <a:pt x="54709" y="12629"/>
                    <a:pt x="54648" y="12473"/>
                    <a:pt x="54587" y="12313"/>
                  </a:cubicBezTo>
                  <a:cubicBezTo>
                    <a:pt x="54533" y="12170"/>
                    <a:pt x="54458" y="12030"/>
                    <a:pt x="54397" y="11891"/>
                  </a:cubicBezTo>
                  <a:cubicBezTo>
                    <a:pt x="54318" y="11724"/>
                    <a:pt x="54247" y="11557"/>
                    <a:pt x="54166" y="11394"/>
                  </a:cubicBezTo>
                  <a:cubicBezTo>
                    <a:pt x="54015" y="11099"/>
                    <a:pt x="53869" y="10802"/>
                    <a:pt x="53709" y="10513"/>
                  </a:cubicBezTo>
                  <a:cubicBezTo>
                    <a:pt x="53570" y="10262"/>
                    <a:pt x="53427" y="10010"/>
                    <a:pt x="53277" y="9765"/>
                  </a:cubicBezTo>
                  <a:cubicBezTo>
                    <a:pt x="52890" y="9129"/>
                    <a:pt x="52505" y="8489"/>
                    <a:pt x="52043" y="7901"/>
                  </a:cubicBezTo>
                  <a:cubicBezTo>
                    <a:pt x="51784" y="7568"/>
                    <a:pt x="51495" y="7254"/>
                    <a:pt x="51189" y="6965"/>
                  </a:cubicBezTo>
                  <a:cubicBezTo>
                    <a:pt x="51005" y="6799"/>
                    <a:pt x="50814" y="6639"/>
                    <a:pt x="50624" y="6482"/>
                  </a:cubicBezTo>
                  <a:cubicBezTo>
                    <a:pt x="50373" y="6275"/>
                    <a:pt x="50117" y="6070"/>
                    <a:pt x="49862" y="5866"/>
                  </a:cubicBezTo>
                  <a:cubicBezTo>
                    <a:pt x="49396" y="5496"/>
                    <a:pt x="48937" y="5111"/>
                    <a:pt x="48461" y="4758"/>
                  </a:cubicBezTo>
                  <a:cubicBezTo>
                    <a:pt x="48168" y="4543"/>
                    <a:pt x="47872" y="4332"/>
                    <a:pt x="47573" y="4125"/>
                  </a:cubicBezTo>
                  <a:cubicBezTo>
                    <a:pt x="47443" y="4037"/>
                    <a:pt x="47301" y="3962"/>
                    <a:pt x="47168" y="3880"/>
                  </a:cubicBezTo>
                  <a:cubicBezTo>
                    <a:pt x="47035" y="3798"/>
                    <a:pt x="46896" y="3731"/>
                    <a:pt x="46760" y="3655"/>
                  </a:cubicBezTo>
                  <a:cubicBezTo>
                    <a:pt x="46498" y="3516"/>
                    <a:pt x="46236" y="3380"/>
                    <a:pt x="45964" y="3257"/>
                  </a:cubicBezTo>
                  <a:cubicBezTo>
                    <a:pt x="45699" y="3135"/>
                    <a:pt x="45430" y="3020"/>
                    <a:pt x="45161" y="2904"/>
                  </a:cubicBezTo>
                  <a:cubicBezTo>
                    <a:pt x="44855" y="2771"/>
                    <a:pt x="44548" y="2638"/>
                    <a:pt x="44239" y="2506"/>
                  </a:cubicBezTo>
                  <a:cubicBezTo>
                    <a:pt x="43947" y="2379"/>
                    <a:pt x="43650" y="2271"/>
                    <a:pt x="43352" y="2159"/>
                  </a:cubicBezTo>
                  <a:cubicBezTo>
                    <a:pt x="42729" y="1924"/>
                    <a:pt x="42096" y="1720"/>
                    <a:pt x="41463" y="1519"/>
                  </a:cubicBezTo>
                  <a:cubicBezTo>
                    <a:pt x="41205" y="1437"/>
                    <a:pt x="40943" y="1359"/>
                    <a:pt x="40684" y="1288"/>
                  </a:cubicBezTo>
                  <a:cubicBezTo>
                    <a:pt x="40528" y="1244"/>
                    <a:pt x="40372" y="1203"/>
                    <a:pt x="40218" y="1159"/>
                  </a:cubicBezTo>
                  <a:cubicBezTo>
                    <a:pt x="40052" y="1114"/>
                    <a:pt x="39882" y="1081"/>
                    <a:pt x="39711" y="1043"/>
                  </a:cubicBezTo>
                  <a:cubicBezTo>
                    <a:pt x="39150" y="910"/>
                    <a:pt x="38582" y="784"/>
                    <a:pt x="38014" y="676"/>
                  </a:cubicBezTo>
                  <a:cubicBezTo>
                    <a:pt x="37422" y="563"/>
                    <a:pt x="36824" y="448"/>
                    <a:pt x="36225" y="379"/>
                  </a:cubicBezTo>
                  <a:cubicBezTo>
                    <a:pt x="35864" y="338"/>
                    <a:pt x="35504" y="288"/>
                    <a:pt x="35144" y="261"/>
                  </a:cubicBezTo>
                  <a:cubicBezTo>
                    <a:pt x="34789" y="236"/>
                    <a:pt x="34439" y="209"/>
                    <a:pt x="34085" y="183"/>
                  </a:cubicBezTo>
                  <a:cubicBezTo>
                    <a:pt x="33769" y="162"/>
                    <a:pt x="33453" y="151"/>
                    <a:pt x="33136" y="134"/>
                  </a:cubicBezTo>
                  <a:cubicBezTo>
                    <a:pt x="32844" y="121"/>
                    <a:pt x="32547" y="107"/>
                    <a:pt x="32252" y="94"/>
                  </a:cubicBezTo>
                  <a:cubicBezTo>
                    <a:pt x="32000" y="84"/>
                    <a:pt x="31745" y="63"/>
                    <a:pt x="31493" y="57"/>
                  </a:cubicBezTo>
                  <a:cubicBezTo>
                    <a:pt x="31184" y="46"/>
                    <a:pt x="30870" y="36"/>
                    <a:pt x="30561" y="26"/>
                  </a:cubicBezTo>
                  <a:cubicBezTo>
                    <a:pt x="30228" y="16"/>
                    <a:pt x="29894" y="9"/>
                    <a:pt x="29561" y="2"/>
                  </a:cubicBezTo>
                  <a:cubicBezTo>
                    <a:pt x="29504" y="1"/>
                    <a:pt x="29448" y="0"/>
                    <a:pt x="29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9" name="Google Shape;2739;p56">
              <a:extLst>
                <a:ext uri="{FF2B5EF4-FFF2-40B4-BE49-F238E27FC236}">
                  <a16:creationId xmlns:a16="http://schemas.microsoft.com/office/drawing/2014/main" id="{8AC941D5-70B5-4773-A926-7E10A78B243D}"/>
                </a:ext>
              </a:extLst>
            </p:cNvPr>
            <p:cNvSpPr/>
            <p:nvPr/>
          </p:nvSpPr>
          <p:spPr>
            <a:xfrm>
              <a:off x="3823400" y="2382400"/>
              <a:ext cx="70000" cy="115750"/>
            </a:xfrm>
            <a:custGeom>
              <a:avLst/>
              <a:gdLst/>
              <a:ahLst/>
              <a:cxnLst/>
              <a:rect l="l" t="t" r="r" b="b"/>
              <a:pathLst>
                <a:path w="2800" h="4630" extrusionOk="0">
                  <a:moveTo>
                    <a:pt x="1534" y="948"/>
                  </a:moveTo>
                  <a:cubicBezTo>
                    <a:pt x="1547" y="955"/>
                    <a:pt x="1561" y="962"/>
                    <a:pt x="1575" y="969"/>
                  </a:cubicBezTo>
                  <a:cubicBezTo>
                    <a:pt x="1575" y="972"/>
                    <a:pt x="1578" y="972"/>
                    <a:pt x="1578" y="975"/>
                  </a:cubicBezTo>
                  <a:cubicBezTo>
                    <a:pt x="1578" y="975"/>
                    <a:pt x="1582" y="975"/>
                    <a:pt x="1582" y="979"/>
                  </a:cubicBezTo>
                  <a:cubicBezTo>
                    <a:pt x="1619" y="1074"/>
                    <a:pt x="1649" y="1170"/>
                    <a:pt x="1674" y="1268"/>
                  </a:cubicBezTo>
                  <a:cubicBezTo>
                    <a:pt x="1704" y="1520"/>
                    <a:pt x="1704" y="1768"/>
                    <a:pt x="1687" y="2020"/>
                  </a:cubicBezTo>
                  <a:cubicBezTo>
                    <a:pt x="1663" y="2217"/>
                    <a:pt x="1626" y="2407"/>
                    <a:pt x="1575" y="2598"/>
                  </a:cubicBezTo>
                  <a:cubicBezTo>
                    <a:pt x="1531" y="2762"/>
                    <a:pt x="1476" y="2922"/>
                    <a:pt x="1422" y="3078"/>
                  </a:cubicBezTo>
                  <a:cubicBezTo>
                    <a:pt x="1395" y="3149"/>
                    <a:pt x="1360" y="3220"/>
                    <a:pt x="1327" y="3289"/>
                  </a:cubicBezTo>
                  <a:cubicBezTo>
                    <a:pt x="1296" y="3197"/>
                    <a:pt x="1272" y="3105"/>
                    <a:pt x="1249" y="3010"/>
                  </a:cubicBezTo>
                  <a:cubicBezTo>
                    <a:pt x="1225" y="2802"/>
                    <a:pt x="1211" y="2595"/>
                    <a:pt x="1200" y="2387"/>
                  </a:cubicBezTo>
                  <a:cubicBezTo>
                    <a:pt x="1187" y="2176"/>
                    <a:pt x="1187" y="1969"/>
                    <a:pt x="1197" y="1758"/>
                  </a:cubicBezTo>
                  <a:cubicBezTo>
                    <a:pt x="1211" y="1642"/>
                    <a:pt x="1225" y="1526"/>
                    <a:pt x="1241" y="1411"/>
                  </a:cubicBezTo>
                  <a:cubicBezTo>
                    <a:pt x="1262" y="1336"/>
                    <a:pt x="1286" y="1264"/>
                    <a:pt x="1307" y="1193"/>
                  </a:cubicBezTo>
                  <a:cubicBezTo>
                    <a:pt x="1320" y="1166"/>
                    <a:pt x="1333" y="1142"/>
                    <a:pt x="1347" y="1118"/>
                  </a:cubicBezTo>
                  <a:cubicBezTo>
                    <a:pt x="1388" y="1071"/>
                    <a:pt x="1429" y="1023"/>
                    <a:pt x="1473" y="979"/>
                  </a:cubicBezTo>
                  <a:cubicBezTo>
                    <a:pt x="1483" y="972"/>
                    <a:pt x="1497" y="966"/>
                    <a:pt x="1507" y="955"/>
                  </a:cubicBezTo>
                  <a:cubicBezTo>
                    <a:pt x="1517" y="955"/>
                    <a:pt x="1524" y="952"/>
                    <a:pt x="1534" y="948"/>
                  </a:cubicBezTo>
                  <a:close/>
                  <a:moveTo>
                    <a:pt x="1633" y="0"/>
                  </a:moveTo>
                  <a:cubicBezTo>
                    <a:pt x="1611" y="0"/>
                    <a:pt x="1590" y="1"/>
                    <a:pt x="1568" y="3"/>
                  </a:cubicBezTo>
                  <a:cubicBezTo>
                    <a:pt x="1462" y="10"/>
                    <a:pt x="1357" y="40"/>
                    <a:pt x="1255" y="88"/>
                  </a:cubicBezTo>
                  <a:cubicBezTo>
                    <a:pt x="1208" y="112"/>
                    <a:pt x="1160" y="132"/>
                    <a:pt x="1115" y="156"/>
                  </a:cubicBezTo>
                  <a:cubicBezTo>
                    <a:pt x="1062" y="187"/>
                    <a:pt x="1007" y="237"/>
                    <a:pt x="966" y="275"/>
                  </a:cubicBezTo>
                  <a:cubicBezTo>
                    <a:pt x="935" y="302"/>
                    <a:pt x="908" y="330"/>
                    <a:pt x="881" y="356"/>
                  </a:cubicBezTo>
                  <a:lnTo>
                    <a:pt x="874" y="363"/>
                  </a:lnTo>
                  <a:cubicBezTo>
                    <a:pt x="864" y="370"/>
                    <a:pt x="853" y="380"/>
                    <a:pt x="847" y="387"/>
                  </a:cubicBezTo>
                  <a:cubicBezTo>
                    <a:pt x="765" y="455"/>
                    <a:pt x="704" y="543"/>
                    <a:pt x="640" y="625"/>
                  </a:cubicBezTo>
                  <a:cubicBezTo>
                    <a:pt x="561" y="727"/>
                    <a:pt x="493" y="836"/>
                    <a:pt x="439" y="952"/>
                  </a:cubicBezTo>
                  <a:cubicBezTo>
                    <a:pt x="377" y="1081"/>
                    <a:pt x="330" y="1220"/>
                    <a:pt x="282" y="1357"/>
                  </a:cubicBezTo>
                  <a:cubicBezTo>
                    <a:pt x="208" y="1567"/>
                    <a:pt x="146" y="1775"/>
                    <a:pt x="109" y="1993"/>
                  </a:cubicBezTo>
                  <a:cubicBezTo>
                    <a:pt x="62" y="2261"/>
                    <a:pt x="41" y="2537"/>
                    <a:pt x="21" y="2809"/>
                  </a:cubicBezTo>
                  <a:cubicBezTo>
                    <a:pt x="0" y="3081"/>
                    <a:pt x="30" y="3346"/>
                    <a:pt x="109" y="3608"/>
                  </a:cubicBezTo>
                  <a:cubicBezTo>
                    <a:pt x="150" y="3751"/>
                    <a:pt x="221" y="3884"/>
                    <a:pt x="289" y="4010"/>
                  </a:cubicBezTo>
                  <a:cubicBezTo>
                    <a:pt x="313" y="4051"/>
                    <a:pt x="337" y="4092"/>
                    <a:pt x="364" y="4129"/>
                  </a:cubicBezTo>
                  <a:cubicBezTo>
                    <a:pt x="408" y="4190"/>
                    <a:pt x="470" y="4265"/>
                    <a:pt x="517" y="4313"/>
                  </a:cubicBezTo>
                  <a:cubicBezTo>
                    <a:pt x="595" y="4391"/>
                    <a:pt x="687" y="4456"/>
                    <a:pt x="782" y="4510"/>
                  </a:cubicBezTo>
                  <a:cubicBezTo>
                    <a:pt x="932" y="4602"/>
                    <a:pt x="1112" y="4622"/>
                    <a:pt x="1282" y="4629"/>
                  </a:cubicBezTo>
                  <a:cubicBezTo>
                    <a:pt x="1292" y="4629"/>
                    <a:pt x="1302" y="4630"/>
                    <a:pt x="1312" y="4630"/>
                  </a:cubicBezTo>
                  <a:cubicBezTo>
                    <a:pt x="1466" y="4630"/>
                    <a:pt x="1621" y="4556"/>
                    <a:pt x="1748" y="4486"/>
                  </a:cubicBezTo>
                  <a:cubicBezTo>
                    <a:pt x="1817" y="4448"/>
                    <a:pt x="1894" y="4377"/>
                    <a:pt x="1943" y="4330"/>
                  </a:cubicBezTo>
                  <a:cubicBezTo>
                    <a:pt x="1980" y="4296"/>
                    <a:pt x="2010" y="4261"/>
                    <a:pt x="2041" y="4224"/>
                  </a:cubicBezTo>
                  <a:cubicBezTo>
                    <a:pt x="2098" y="4150"/>
                    <a:pt x="2150" y="4071"/>
                    <a:pt x="2205" y="3993"/>
                  </a:cubicBezTo>
                  <a:cubicBezTo>
                    <a:pt x="2343" y="3792"/>
                    <a:pt x="2422" y="3550"/>
                    <a:pt x="2503" y="3322"/>
                  </a:cubicBezTo>
                  <a:cubicBezTo>
                    <a:pt x="2575" y="3132"/>
                    <a:pt x="2636" y="2935"/>
                    <a:pt x="2684" y="2738"/>
                  </a:cubicBezTo>
                  <a:cubicBezTo>
                    <a:pt x="2748" y="2473"/>
                    <a:pt x="2779" y="2197"/>
                    <a:pt x="2789" y="1925"/>
                  </a:cubicBezTo>
                  <a:cubicBezTo>
                    <a:pt x="2800" y="1649"/>
                    <a:pt x="2779" y="1374"/>
                    <a:pt x="2721" y="1101"/>
                  </a:cubicBezTo>
                  <a:cubicBezTo>
                    <a:pt x="2698" y="992"/>
                    <a:pt x="2667" y="887"/>
                    <a:pt x="2626" y="782"/>
                  </a:cubicBezTo>
                  <a:cubicBezTo>
                    <a:pt x="2592" y="700"/>
                    <a:pt x="2552" y="625"/>
                    <a:pt x="2511" y="547"/>
                  </a:cubicBezTo>
                  <a:cubicBezTo>
                    <a:pt x="2463" y="448"/>
                    <a:pt x="2392" y="370"/>
                    <a:pt x="2320" y="285"/>
                  </a:cubicBezTo>
                  <a:cubicBezTo>
                    <a:pt x="2269" y="223"/>
                    <a:pt x="2194" y="187"/>
                    <a:pt x="2129" y="146"/>
                  </a:cubicBezTo>
                  <a:cubicBezTo>
                    <a:pt x="2103" y="125"/>
                    <a:pt x="2072" y="115"/>
                    <a:pt x="2045" y="101"/>
                  </a:cubicBezTo>
                  <a:cubicBezTo>
                    <a:pt x="1976" y="71"/>
                    <a:pt x="1898" y="44"/>
                    <a:pt x="1823" y="23"/>
                  </a:cubicBezTo>
                  <a:cubicBezTo>
                    <a:pt x="1760" y="8"/>
                    <a:pt x="1697" y="0"/>
                    <a:pt x="1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0" name="Google Shape;2740;p56">
              <a:extLst>
                <a:ext uri="{FF2B5EF4-FFF2-40B4-BE49-F238E27FC236}">
                  <a16:creationId xmlns:a16="http://schemas.microsoft.com/office/drawing/2014/main" id="{C0ACD185-21E0-4331-B962-2B1C0C03117D}"/>
                </a:ext>
              </a:extLst>
            </p:cNvPr>
            <p:cNvSpPr/>
            <p:nvPr/>
          </p:nvSpPr>
          <p:spPr>
            <a:xfrm>
              <a:off x="4257875" y="2400225"/>
              <a:ext cx="58600" cy="103200"/>
            </a:xfrm>
            <a:custGeom>
              <a:avLst/>
              <a:gdLst/>
              <a:ahLst/>
              <a:cxnLst/>
              <a:rect l="l" t="t" r="r" b="b"/>
              <a:pathLst>
                <a:path w="2344" h="4128" extrusionOk="0">
                  <a:moveTo>
                    <a:pt x="1425" y="885"/>
                  </a:moveTo>
                  <a:cubicBezTo>
                    <a:pt x="1425" y="885"/>
                    <a:pt x="1429" y="885"/>
                    <a:pt x="1429" y="889"/>
                  </a:cubicBezTo>
                  <a:lnTo>
                    <a:pt x="1425" y="885"/>
                  </a:lnTo>
                  <a:close/>
                  <a:moveTo>
                    <a:pt x="1198" y="644"/>
                  </a:moveTo>
                  <a:lnTo>
                    <a:pt x="1198" y="644"/>
                  </a:lnTo>
                  <a:cubicBezTo>
                    <a:pt x="1194" y="653"/>
                    <a:pt x="1190" y="664"/>
                    <a:pt x="1187" y="674"/>
                  </a:cubicBezTo>
                  <a:cubicBezTo>
                    <a:pt x="1126" y="878"/>
                    <a:pt x="1265" y="1099"/>
                    <a:pt x="1460" y="1168"/>
                  </a:cubicBezTo>
                  <a:cubicBezTo>
                    <a:pt x="1466" y="1372"/>
                    <a:pt x="1456" y="1579"/>
                    <a:pt x="1449" y="1783"/>
                  </a:cubicBezTo>
                  <a:cubicBezTo>
                    <a:pt x="1443" y="2066"/>
                    <a:pt x="1463" y="2347"/>
                    <a:pt x="1446" y="2627"/>
                  </a:cubicBezTo>
                  <a:cubicBezTo>
                    <a:pt x="1422" y="2814"/>
                    <a:pt x="1388" y="3001"/>
                    <a:pt x="1333" y="3181"/>
                  </a:cubicBezTo>
                  <a:cubicBezTo>
                    <a:pt x="1317" y="3219"/>
                    <a:pt x="1300" y="3256"/>
                    <a:pt x="1276" y="3294"/>
                  </a:cubicBezTo>
                  <a:cubicBezTo>
                    <a:pt x="1245" y="3331"/>
                    <a:pt x="1215" y="3365"/>
                    <a:pt x="1181" y="3399"/>
                  </a:cubicBezTo>
                  <a:cubicBezTo>
                    <a:pt x="1157" y="3416"/>
                    <a:pt x="1136" y="3429"/>
                    <a:pt x="1113" y="3443"/>
                  </a:cubicBezTo>
                  <a:cubicBezTo>
                    <a:pt x="1096" y="3450"/>
                    <a:pt x="1078" y="3457"/>
                    <a:pt x="1061" y="3460"/>
                  </a:cubicBezTo>
                  <a:cubicBezTo>
                    <a:pt x="1058" y="3463"/>
                    <a:pt x="1052" y="3463"/>
                    <a:pt x="1047" y="3463"/>
                  </a:cubicBezTo>
                  <a:cubicBezTo>
                    <a:pt x="1038" y="3457"/>
                    <a:pt x="1027" y="3450"/>
                    <a:pt x="1017" y="3446"/>
                  </a:cubicBezTo>
                  <a:cubicBezTo>
                    <a:pt x="990" y="3423"/>
                    <a:pt x="966" y="3399"/>
                    <a:pt x="942" y="3375"/>
                  </a:cubicBezTo>
                  <a:cubicBezTo>
                    <a:pt x="922" y="3321"/>
                    <a:pt x="912" y="3266"/>
                    <a:pt x="898" y="3212"/>
                  </a:cubicBezTo>
                  <a:cubicBezTo>
                    <a:pt x="868" y="2967"/>
                    <a:pt x="868" y="2719"/>
                    <a:pt x="881" y="2470"/>
                  </a:cubicBezTo>
                  <a:cubicBezTo>
                    <a:pt x="895" y="2378"/>
                    <a:pt x="905" y="2286"/>
                    <a:pt x="915" y="2191"/>
                  </a:cubicBezTo>
                  <a:cubicBezTo>
                    <a:pt x="936" y="2035"/>
                    <a:pt x="942" y="1878"/>
                    <a:pt x="956" y="1722"/>
                  </a:cubicBezTo>
                  <a:cubicBezTo>
                    <a:pt x="970" y="1586"/>
                    <a:pt x="983" y="1449"/>
                    <a:pt x="994" y="1314"/>
                  </a:cubicBezTo>
                  <a:cubicBezTo>
                    <a:pt x="1014" y="1133"/>
                    <a:pt x="1058" y="953"/>
                    <a:pt x="1113" y="780"/>
                  </a:cubicBezTo>
                  <a:cubicBezTo>
                    <a:pt x="1129" y="742"/>
                    <a:pt x="1150" y="708"/>
                    <a:pt x="1170" y="671"/>
                  </a:cubicBezTo>
                  <a:cubicBezTo>
                    <a:pt x="1181" y="661"/>
                    <a:pt x="1187" y="653"/>
                    <a:pt x="1198" y="644"/>
                  </a:cubicBezTo>
                  <a:close/>
                  <a:moveTo>
                    <a:pt x="1313" y="0"/>
                  </a:moveTo>
                  <a:cubicBezTo>
                    <a:pt x="1292" y="0"/>
                    <a:pt x="1269" y="0"/>
                    <a:pt x="1248" y="4"/>
                  </a:cubicBezTo>
                  <a:cubicBezTo>
                    <a:pt x="1163" y="11"/>
                    <a:pt x="1078" y="35"/>
                    <a:pt x="1003" y="66"/>
                  </a:cubicBezTo>
                  <a:cubicBezTo>
                    <a:pt x="884" y="110"/>
                    <a:pt x="776" y="177"/>
                    <a:pt x="684" y="266"/>
                  </a:cubicBezTo>
                  <a:cubicBezTo>
                    <a:pt x="589" y="355"/>
                    <a:pt x="510" y="449"/>
                    <a:pt x="449" y="565"/>
                  </a:cubicBezTo>
                  <a:cubicBezTo>
                    <a:pt x="405" y="640"/>
                    <a:pt x="367" y="722"/>
                    <a:pt x="333" y="804"/>
                  </a:cubicBezTo>
                  <a:cubicBezTo>
                    <a:pt x="256" y="973"/>
                    <a:pt x="204" y="1151"/>
                    <a:pt x="170" y="1331"/>
                  </a:cubicBezTo>
                  <a:cubicBezTo>
                    <a:pt x="149" y="1433"/>
                    <a:pt x="126" y="1531"/>
                    <a:pt x="109" y="1630"/>
                  </a:cubicBezTo>
                  <a:cubicBezTo>
                    <a:pt x="88" y="1746"/>
                    <a:pt x="78" y="1862"/>
                    <a:pt x="68" y="1977"/>
                  </a:cubicBezTo>
                  <a:cubicBezTo>
                    <a:pt x="51" y="2143"/>
                    <a:pt x="34" y="2314"/>
                    <a:pt x="24" y="2480"/>
                  </a:cubicBezTo>
                  <a:cubicBezTo>
                    <a:pt x="11" y="2641"/>
                    <a:pt x="7" y="2801"/>
                    <a:pt x="3" y="2960"/>
                  </a:cubicBezTo>
                  <a:cubicBezTo>
                    <a:pt x="0" y="3041"/>
                    <a:pt x="7" y="3123"/>
                    <a:pt x="20" y="3205"/>
                  </a:cubicBezTo>
                  <a:cubicBezTo>
                    <a:pt x="27" y="3270"/>
                    <a:pt x="38" y="3338"/>
                    <a:pt x="58" y="3402"/>
                  </a:cubicBezTo>
                  <a:cubicBezTo>
                    <a:pt x="75" y="3470"/>
                    <a:pt x="105" y="3531"/>
                    <a:pt x="136" y="3600"/>
                  </a:cubicBezTo>
                  <a:cubicBezTo>
                    <a:pt x="262" y="3851"/>
                    <a:pt x="534" y="4011"/>
                    <a:pt x="796" y="4096"/>
                  </a:cubicBezTo>
                  <a:cubicBezTo>
                    <a:pt x="863" y="4118"/>
                    <a:pt x="933" y="4128"/>
                    <a:pt x="1002" y="4128"/>
                  </a:cubicBezTo>
                  <a:cubicBezTo>
                    <a:pt x="1108" y="4128"/>
                    <a:pt x="1214" y="4105"/>
                    <a:pt x="1313" y="4066"/>
                  </a:cubicBezTo>
                  <a:cubicBezTo>
                    <a:pt x="1378" y="4038"/>
                    <a:pt x="1443" y="4008"/>
                    <a:pt x="1501" y="3974"/>
                  </a:cubicBezTo>
                  <a:cubicBezTo>
                    <a:pt x="1565" y="3939"/>
                    <a:pt x="1619" y="3886"/>
                    <a:pt x="1674" y="3837"/>
                  </a:cubicBezTo>
                  <a:cubicBezTo>
                    <a:pt x="1766" y="3760"/>
                    <a:pt x="1837" y="3654"/>
                    <a:pt x="1901" y="3552"/>
                  </a:cubicBezTo>
                  <a:cubicBezTo>
                    <a:pt x="1966" y="3446"/>
                    <a:pt x="2003" y="3314"/>
                    <a:pt x="2038" y="3195"/>
                  </a:cubicBezTo>
                  <a:cubicBezTo>
                    <a:pt x="2109" y="2953"/>
                    <a:pt x="2146" y="2708"/>
                    <a:pt x="2160" y="2460"/>
                  </a:cubicBezTo>
                  <a:cubicBezTo>
                    <a:pt x="2170" y="2423"/>
                    <a:pt x="2181" y="2385"/>
                    <a:pt x="2190" y="2347"/>
                  </a:cubicBezTo>
                  <a:cubicBezTo>
                    <a:pt x="2228" y="2178"/>
                    <a:pt x="2262" y="2005"/>
                    <a:pt x="2289" y="1827"/>
                  </a:cubicBezTo>
                  <a:cubicBezTo>
                    <a:pt x="2344" y="1474"/>
                    <a:pt x="2344" y="1102"/>
                    <a:pt x="2252" y="755"/>
                  </a:cubicBezTo>
                  <a:cubicBezTo>
                    <a:pt x="2211" y="603"/>
                    <a:pt x="2154" y="463"/>
                    <a:pt x="2052" y="337"/>
                  </a:cubicBezTo>
                  <a:cubicBezTo>
                    <a:pt x="2003" y="279"/>
                    <a:pt x="1956" y="229"/>
                    <a:pt x="1898" y="181"/>
                  </a:cubicBezTo>
                  <a:cubicBezTo>
                    <a:pt x="1813" y="110"/>
                    <a:pt x="1714" y="69"/>
                    <a:pt x="1609" y="38"/>
                  </a:cubicBezTo>
                  <a:cubicBezTo>
                    <a:pt x="1514" y="8"/>
                    <a:pt x="1412" y="4"/>
                    <a:pt x="1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1" name="Google Shape;2741;p56">
              <a:extLst>
                <a:ext uri="{FF2B5EF4-FFF2-40B4-BE49-F238E27FC236}">
                  <a16:creationId xmlns:a16="http://schemas.microsoft.com/office/drawing/2014/main" id="{37AF9806-C778-4756-9168-9B53C58D2908}"/>
                </a:ext>
              </a:extLst>
            </p:cNvPr>
            <p:cNvSpPr/>
            <p:nvPr/>
          </p:nvSpPr>
          <p:spPr>
            <a:xfrm>
              <a:off x="3984275" y="2369150"/>
              <a:ext cx="156100" cy="82725"/>
            </a:xfrm>
            <a:custGeom>
              <a:avLst/>
              <a:gdLst/>
              <a:ahLst/>
              <a:cxnLst/>
              <a:rect l="l" t="t" r="r" b="b"/>
              <a:pathLst>
                <a:path w="6244" h="3309" extrusionOk="0">
                  <a:moveTo>
                    <a:pt x="553" y="1"/>
                  </a:moveTo>
                  <a:cubicBezTo>
                    <a:pt x="540" y="1"/>
                    <a:pt x="527" y="1"/>
                    <a:pt x="515" y="2"/>
                  </a:cubicBezTo>
                  <a:cubicBezTo>
                    <a:pt x="477" y="6"/>
                    <a:pt x="443" y="12"/>
                    <a:pt x="406" y="23"/>
                  </a:cubicBezTo>
                  <a:cubicBezTo>
                    <a:pt x="144" y="108"/>
                    <a:pt x="1" y="393"/>
                    <a:pt x="83" y="655"/>
                  </a:cubicBezTo>
                  <a:cubicBezTo>
                    <a:pt x="215" y="1087"/>
                    <a:pt x="334" y="1522"/>
                    <a:pt x="566" y="1917"/>
                  </a:cubicBezTo>
                  <a:cubicBezTo>
                    <a:pt x="613" y="2003"/>
                    <a:pt x="671" y="2077"/>
                    <a:pt x="736" y="2152"/>
                  </a:cubicBezTo>
                  <a:cubicBezTo>
                    <a:pt x="821" y="2254"/>
                    <a:pt x="909" y="2356"/>
                    <a:pt x="1004" y="2455"/>
                  </a:cubicBezTo>
                  <a:cubicBezTo>
                    <a:pt x="1161" y="2615"/>
                    <a:pt x="1337" y="2744"/>
                    <a:pt x="1525" y="2870"/>
                  </a:cubicBezTo>
                  <a:cubicBezTo>
                    <a:pt x="1729" y="3009"/>
                    <a:pt x="1957" y="3101"/>
                    <a:pt x="2191" y="3176"/>
                  </a:cubicBezTo>
                  <a:cubicBezTo>
                    <a:pt x="2287" y="3207"/>
                    <a:pt x="2392" y="3220"/>
                    <a:pt x="2494" y="3234"/>
                  </a:cubicBezTo>
                  <a:cubicBezTo>
                    <a:pt x="2631" y="3254"/>
                    <a:pt x="2766" y="3271"/>
                    <a:pt x="2906" y="3284"/>
                  </a:cubicBezTo>
                  <a:cubicBezTo>
                    <a:pt x="3068" y="3297"/>
                    <a:pt x="3231" y="3308"/>
                    <a:pt x="3393" y="3308"/>
                  </a:cubicBezTo>
                  <a:cubicBezTo>
                    <a:pt x="3445" y="3308"/>
                    <a:pt x="3497" y="3307"/>
                    <a:pt x="3549" y="3305"/>
                  </a:cubicBezTo>
                  <a:cubicBezTo>
                    <a:pt x="3685" y="3298"/>
                    <a:pt x="3827" y="3271"/>
                    <a:pt x="3961" y="3240"/>
                  </a:cubicBezTo>
                  <a:cubicBezTo>
                    <a:pt x="4066" y="3217"/>
                    <a:pt x="4171" y="3182"/>
                    <a:pt x="4273" y="3149"/>
                  </a:cubicBezTo>
                  <a:cubicBezTo>
                    <a:pt x="4375" y="3114"/>
                    <a:pt x="4481" y="3064"/>
                    <a:pt x="4576" y="3016"/>
                  </a:cubicBezTo>
                  <a:cubicBezTo>
                    <a:pt x="4644" y="2982"/>
                    <a:pt x="4716" y="2948"/>
                    <a:pt x="4783" y="2907"/>
                  </a:cubicBezTo>
                  <a:cubicBezTo>
                    <a:pt x="4923" y="2825"/>
                    <a:pt x="5052" y="2730"/>
                    <a:pt x="5179" y="2628"/>
                  </a:cubicBezTo>
                  <a:cubicBezTo>
                    <a:pt x="5317" y="2519"/>
                    <a:pt x="5460" y="2411"/>
                    <a:pt x="5583" y="2281"/>
                  </a:cubicBezTo>
                  <a:cubicBezTo>
                    <a:pt x="5716" y="2145"/>
                    <a:pt x="5832" y="1989"/>
                    <a:pt x="5926" y="1822"/>
                  </a:cubicBezTo>
                  <a:cubicBezTo>
                    <a:pt x="6011" y="1665"/>
                    <a:pt x="6086" y="1516"/>
                    <a:pt x="6148" y="1349"/>
                  </a:cubicBezTo>
                  <a:cubicBezTo>
                    <a:pt x="6206" y="1193"/>
                    <a:pt x="6243" y="1023"/>
                    <a:pt x="6199" y="855"/>
                  </a:cubicBezTo>
                  <a:cubicBezTo>
                    <a:pt x="6185" y="798"/>
                    <a:pt x="6162" y="740"/>
                    <a:pt x="6131" y="686"/>
                  </a:cubicBezTo>
                  <a:cubicBezTo>
                    <a:pt x="6110" y="651"/>
                    <a:pt x="6080" y="621"/>
                    <a:pt x="6052" y="590"/>
                  </a:cubicBezTo>
                  <a:cubicBezTo>
                    <a:pt x="5988" y="513"/>
                    <a:pt x="5868" y="492"/>
                    <a:pt x="5777" y="488"/>
                  </a:cubicBezTo>
                  <a:cubicBezTo>
                    <a:pt x="5774" y="488"/>
                    <a:pt x="5771" y="488"/>
                    <a:pt x="5769" y="488"/>
                  </a:cubicBezTo>
                  <a:cubicBezTo>
                    <a:pt x="5578" y="488"/>
                    <a:pt x="5417" y="706"/>
                    <a:pt x="5440" y="890"/>
                  </a:cubicBezTo>
                  <a:cubicBezTo>
                    <a:pt x="5444" y="910"/>
                    <a:pt x="5447" y="931"/>
                    <a:pt x="5450" y="951"/>
                  </a:cubicBezTo>
                  <a:cubicBezTo>
                    <a:pt x="5366" y="1145"/>
                    <a:pt x="5256" y="1332"/>
                    <a:pt x="5134" y="1509"/>
                  </a:cubicBezTo>
                  <a:cubicBezTo>
                    <a:pt x="5072" y="1590"/>
                    <a:pt x="5005" y="1669"/>
                    <a:pt x="4926" y="1740"/>
                  </a:cubicBezTo>
                  <a:cubicBezTo>
                    <a:pt x="4730" y="1893"/>
                    <a:pt x="4525" y="2039"/>
                    <a:pt x="4301" y="2158"/>
                  </a:cubicBezTo>
                  <a:cubicBezTo>
                    <a:pt x="4205" y="2199"/>
                    <a:pt x="4110" y="2237"/>
                    <a:pt x="4008" y="2268"/>
                  </a:cubicBezTo>
                  <a:cubicBezTo>
                    <a:pt x="3923" y="2298"/>
                    <a:pt x="3835" y="2315"/>
                    <a:pt x="3750" y="2332"/>
                  </a:cubicBezTo>
                  <a:cubicBezTo>
                    <a:pt x="3659" y="2343"/>
                    <a:pt x="3570" y="2347"/>
                    <a:pt x="3480" y="2347"/>
                  </a:cubicBezTo>
                  <a:cubicBezTo>
                    <a:pt x="3422" y="2347"/>
                    <a:pt x="3363" y="2345"/>
                    <a:pt x="3304" y="2342"/>
                  </a:cubicBezTo>
                  <a:cubicBezTo>
                    <a:pt x="2998" y="2312"/>
                    <a:pt x="2692" y="2268"/>
                    <a:pt x="2403" y="2172"/>
                  </a:cubicBezTo>
                  <a:cubicBezTo>
                    <a:pt x="2287" y="2121"/>
                    <a:pt x="2178" y="2064"/>
                    <a:pt x="2072" y="1995"/>
                  </a:cubicBezTo>
                  <a:cubicBezTo>
                    <a:pt x="1981" y="1924"/>
                    <a:pt x="1889" y="1852"/>
                    <a:pt x="1804" y="1767"/>
                  </a:cubicBezTo>
                  <a:cubicBezTo>
                    <a:pt x="1712" y="1679"/>
                    <a:pt x="1623" y="1584"/>
                    <a:pt x="1538" y="1488"/>
                  </a:cubicBezTo>
                  <a:cubicBezTo>
                    <a:pt x="1444" y="1370"/>
                    <a:pt x="1368" y="1243"/>
                    <a:pt x="1297" y="1108"/>
                  </a:cubicBezTo>
                  <a:cubicBezTo>
                    <a:pt x="1191" y="860"/>
                    <a:pt x="1113" y="604"/>
                    <a:pt x="1035" y="345"/>
                  </a:cubicBezTo>
                  <a:cubicBezTo>
                    <a:pt x="971" y="133"/>
                    <a:pt x="764" y="1"/>
                    <a:pt x="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2" name="Google Shape;2742;p56">
              <a:extLst>
                <a:ext uri="{FF2B5EF4-FFF2-40B4-BE49-F238E27FC236}">
                  <a16:creationId xmlns:a16="http://schemas.microsoft.com/office/drawing/2014/main" id="{512C3FFB-9262-44A1-9445-22D6AE6F3EF9}"/>
                </a:ext>
              </a:extLst>
            </p:cNvPr>
            <p:cNvSpPr/>
            <p:nvPr/>
          </p:nvSpPr>
          <p:spPr>
            <a:xfrm>
              <a:off x="3842000" y="2398775"/>
              <a:ext cx="29275" cy="84450"/>
            </a:xfrm>
            <a:custGeom>
              <a:avLst/>
              <a:gdLst/>
              <a:ahLst/>
              <a:cxnLst/>
              <a:rect l="l" t="t" r="r" b="b"/>
              <a:pathLst>
                <a:path w="1171" h="3378" extrusionOk="0">
                  <a:moveTo>
                    <a:pt x="517" y="1"/>
                  </a:moveTo>
                  <a:cubicBezTo>
                    <a:pt x="510" y="1"/>
                    <a:pt x="504" y="1"/>
                    <a:pt x="497" y="1"/>
                  </a:cubicBezTo>
                  <a:cubicBezTo>
                    <a:pt x="494" y="1"/>
                    <a:pt x="487" y="1"/>
                    <a:pt x="481" y="4"/>
                  </a:cubicBezTo>
                  <a:cubicBezTo>
                    <a:pt x="222" y="25"/>
                    <a:pt x="1" y="256"/>
                    <a:pt x="21" y="524"/>
                  </a:cubicBezTo>
                  <a:cubicBezTo>
                    <a:pt x="48" y="953"/>
                    <a:pt x="76" y="1382"/>
                    <a:pt x="89" y="1814"/>
                  </a:cubicBezTo>
                  <a:cubicBezTo>
                    <a:pt x="93" y="1994"/>
                    <a:pt x="96" y="2178"/>
                    <a:pt x="96" y="2361"/>
                  </a:cubicBezTo>
                  <a:cubicBezTo>
                    <a:pt x="100" y="2535"/>
                    <a:pt x="109" y="2712"/>
                    <a:pt x="96" y="2889"/>
                  </a:cubicBezTo>
                  <a:cubicBezTo>
                    <a:pt x="100" y="2882"/>
                    <a:pt x="100" y="2879"/>
                    <a:pt x="100" y="2872"/>
                  </a:cubicBezTo>
                  <a:cubicBezTo>
                    <a:pt x="103" y="2916"/>
                    <a:pt x="109" y="2956"/>
                    <a:pt x="120" y="3025"/>
                  </a:cubicBezTo>
                  <a:cubicBezTo>
                    <a:pt x="144" y="3148"/>
                    <a:pt x="266" y="3267"/>
                    <a:pt x="371" y="3321"/>
                  </a:cubicBezTo>
                  <a:cubicBezTo>
                    <a:pt x="445" y="3361"/>
                    <a:pt x="521" y="3377"/>
                    <a:pt x="600" y="3377"/>
                  </a:cubicBezTo>
                  <a:cubicBezTo>
                    <a:pt x="655" y="3377"/>
                    <a:pt x="712" y="3369"/>
                    <a:pt x="770" y="3355"/>
                  </a:cubicBezTo>
                  <a:cubicBezTo>
                    <a:pt x="913" y="3317"/>
                    <a:pt x="1028" y="3206"/>
                    <a:pt x="1093" y="3076"/>
                  </a:cubicBezTo>
                  <a:cubicBezTo>
                    <a:pt x="1154" y="2953"/>
                    <a:pt x="1167" y="2821"/>
                    <a:pt x="1167" y="2688"/>
                  </a:cubicBezTo>
                  <a:cubicBezTo>
                    <a:pt x="1171" y="2593"/>
                    <a:pt x="1161" y="2498"/>
                    <a:pt x="1154" y="2402"/>
                  </a:cubicBezTo>
                  <a:cubicBezTo>
                    <a:pt x="1144" y="2259"/>
                    <a:pt x="1130" y="2120"/>
                    <a:pt x="1120" y="1977"/>
                  </a:cubicBezTo>
                  <a:lnTo>
                    <a:pt x="1120" y="1810"/>
                  </a:lnTo>
                  <a:cubicBezTo>
                    <a:pt x="1120" y="1769"/>
                    <a:pt x="1114" y="1729"/>
                    <a:pt x="1100" y="1691"/>
                  </a:cubicBezTo>
                  <a:cubicBezTo>
                    <a:pt x="1073" y="1287"/>
                    <a:pt x="1048" y="885"/>
                    <a:pt x="1021" y="480"/>
                  </a:cubicBezTo>
                  <a:cubicBezTo>
                    <a:pt x="1001" y="215"/>
                    <a:pt x="787" y="1"/>
                    <a:pt x="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3" name="Google Shape;2743;p56">
              <a:extLst>
                <a:ext uri="{FF2B5EF4-FFF2-40B4-BE49-F238E27FC236}">
                  <a16:creationId xmlns:a16="http://schemas.microsoft.com/office/drawing/2014/main" id="{94952ABA-8F0C-46A5-9261-2D2391C02AE0}"/>
                </a:ext>
              </a:extLst>
            </p:cNvPr>
            <p:cNvSpPr/>
            <p:nvPr/>
          </p:nvSpPr>
          <p:spPr>
            <a:xfrm>
              <a:off x="4269525" y="2416950"/>
              <a:ext cx="29025" cy="76550"/>
            </a:xfrm>
            <a:custGeom>
              <a:avLst/>
              <a:gdLst/>
              <a:ahLst/>
              <a:cxnLst/>
              <a:rect l="l" t="t" r="r" b="b"/>
              <a:pathLst>
                <a:path w="1161" h="3062" extrusionOk="0">
                  <a:moveTo>
                    <a:pt x="530" y="0"/>
                  </a:moveTo>
                  <a:cubicBezTo>
                    <a:pt x="517" y="0"/>
                    <a:pt x="503" y="1"/>
                    <a:pt x="490" y="2"/>
                  </a:cubicBezTo>
                  <a:cubicBezTo>
                    <a:pt x="449" y="5"/>
                    <a:pt x="408" y="12"/>
                    <a:pt x="371" y="25"/>
                  </a:cubicBezTo>
                  <a:cubicBezTo>
                    <a:pt x="242" y="66"/>
                    <a:pt x="132" y="158"/>
                    <a:pt x="68" y="277"/>
                  </a:cubicBezTo>
                  <a:cubicBezTo>
                    <a:pt x="51" y="322"/>
                    <a:pt x="38" y="362"/>
                    <a:pt x="21" y="406"/>
                  </a:cubicBezTo>
                  <a:cubicBezTo>
                    <a:pt x="0" y="499"/>
                    <a:pt x="3" y="590"/>
                    <a:pt x="34" y="686"/>
                  </a:cubicBezTo>
                  <a:cubicBezTo>
                    <a:pt x="38" y="716"/>
                    <a:pt x="44" y="750"/>
                    <a:pt x="51" y="780"/>
                  </a:cubicBezTo>
                  <a:cubicBezTo>
                    <a:pt x="75" y="944"/>
                    <a:pt x="92" y="1107"/>
                    <a:pt x="96" y="1270"/>
                  </a:cubicBezTo>
                  <a:cubicBezTo>
                    <a:pt x="96" y="1434"/>
                    <a:pt x="79" y="1594"/>
                    <a:pt x="68" y="1757"/>
                  </a:cubicBezTo>
                  <a:cubicBezTo>
                    <a:pt x="58" y="1917"/>
                    <a:pt x="48" y="2077"/>
                    <a:pt x="58" y="2237"/>
                  </a:cubicBezTo>
                  <a:cubicBezTo>
                    <a:pt x="65" y="2322"/>
                    <a:pt x="75" y="2403"/>
                    <a:pt x="88" y="2488"/>
                  </a:cubicBezTo>
                  <a:cubicBezTo>
                    <a:pt x="109" y="2614"/>
                    <a:pt x="119" y="2744"/>
                    <a:pt x="194" y="2852"/>
                  </a:cubicBezTo>
                  <a:cubicBezTo>
                    <a:pt x="214" y="2883"/>
                    <a:pt x="239" y="2914"/>
                    <a:pt x="269" y="2941"/>
                  </a:cubicBezTo>
                  <a:cubicBezTo>
                    <a:pt x="354" y="3020"/>
                    <a:pt x="472" y="3061"/>
                    <a:pt x="590" y="3061"/>
                  </a:cubicBezTo>
                  <a:cubicBezTo>
                    <a:pt x="715" y="3061"/>
                    <a:pt x="839" y="3014"/>
                    <a:pt x="922" y="2914"/>
                  </a:cubicBezTo>
                  <a:cubicBezTo>
                    <a:pt x="980" y="2842"/>
                    <a:pt x="1024" y="2768"/>
                    <a:pt x="1044" y="2675"/>
                  </a:cubicBezTo>
                  <a:cubicBezTo>
                    <a:pt x="1055" y="2645"/>
                    <a:pt x="1058" y="2611"/>
                    <a:pt x="1065" y="2581"/>
                  </a:cubicBezTo>
                  <a:cubicBezTo>
                    <a:pt x="1079" y="2492"/>
                    <a:pt x="1088" y="2400"/>
                    <a:pt x="1099" y="2311"/>
                  </a:cubicBezTo>
                  <a:cubicBezTo>
                    <a:pt x="1126" y="2091"/>
                    <a:pt x="1137" y="1869"/>
                    <a:pt x="1143" y="1645"/>
                  </a:cubicBezTo>
                  <a:cubicBezTo>
                    <a:pt x="1153" y="1465"/>
                    <a:pt x="1160" y="1281"/>
                    <a:pt x="1143" y="1100"/>
                  </a:cubicBezTo>
                  <a:cubicBezTo>
                    <a:pt x="1126" y="852"/>
                    <a:pt x="1075" y="607"/>
                    <a:pt x="1030" y="362"/>
                  </a:cubicBezTo>
                  <a:cubicBezTo>
                    <a:pt x="1007" y="237"/>
                    <a:pt x="884" y="117"/>
                    <a:pt x="776" y="59"/>
                  </a:cubicBezTo>
                  <a:cubicBezTo>
                    <a:pt x="700" y="19"/>
                    <a:pt x="615" y="0"/>
                    <a:pt x="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4" name="Google Shape;2744;p56">
              <a:extLst>
                <a:ext uri="{FF2B5EF4-FFF2-40B4-BE49-F238E27FC236}">
                  <a16:creationId xmlns:a16="http://schemas.microsoft.com/office/drawing/2014/main" id="{92EAC94E-5FA2-425F-BD20-04546D6717E6}"/>
                </a:ext>
              </a:extLst>
            </p:cNvPr>
            <p:cNvSpPr/>
            <p:nvPr/>
          </p:nvSpPr>
          <p:spPr>
            <a:xfrm>
              <a:off x="3788700" y="2418350"/>
              <a:ext cx="64475" cy="25100"/>
            </a:xfrm>
            <a:custGeom>
              <a:avLst/>
              <a:gdLst/>
              <a:ahLst/>
              <a:cxnLst/>
              <a:rect l="l" t="t" r="r" b="b"/>
              <a:pathLst>
                <a:path w="2579" h="1004" extrusionOk="0">
                  <a:moveTo>
                    <a:pt x="1357" y="0"/>
                  </a:moveTo>
                  <a:cubicBezTo>
                    <a:pt x="1068" y="0"/>
                    <a:pt x="779" y="3"/>
                    <a:pt x="486" y="3"/>
                  </a:cubicBezTo>
                  <a:cubicBezTo>
                    <a:pt x="476" y="3"/>
                    <a:pt x="466" y="3"/>
                    <a:pt x="456" y="7"/>
                  </a:cubicBezTo>
                  <a:cubicBezTo>
                    <a:pt x="197" y="27"/>
                    <a:pt x="0" y="269"/>
                    <a:pt x="10" y="524"/>
                  </a:cubicBezTo>
                  <a:cubicBezTo>
                    <a:pt x="24" y="803"/>
                    <a:pt x="258" y="1004"/>
                    <a:pt x="531" y="1004"/>
                  </a:cubicBezTo>
                  <a:cubicBezTo>
                    <a:pt x="809" y="1000"/>
                    <a:pt x="1085" y="997"/>
                    <a:pt x="1364" y="990"/>
                  </a:cubicBezTo>
                  <a:cubicBezTo>
                    <a:pt x="1435" y="988"/>
                    <a:pt x="1505" y="986"/>
                    <a:pt x="1576" y="986"/>
                  </a:cubicBezTo>
                  <a:cubicBezTo>
                    <a:pt x="1628" y="986"/>
                    <a:pt x="1679" y="987"/>
                    <a:pt x="1731" y="990"/>
                  </a:cubicBezTo>
                  <a:cubicBezTo>
                    <a:pt x="1745" y="990"/>
                    <a:pt x="1759" y="990"/>
                    <a:pt x="1773" y="990"/>
                  </a:cubicBezTo>
                  <a:cubicBezTo>
                    <a:pt x="1877" y="990"/>
                    <a:pt x="1981" y="979"/>
                    <a:pt x="2085" y="979"/>
                  </a:cubicBezTo>
                  <a:cubicBezTo>
                    <a:pt x="2096" y="979"/>
                    <a:pt x="2108" y="980"/>
                    <a:pt x="2119" y="980"/>
                  </a:cubicBezTo>
                  <a:cubicBezTo>
                    <a:pt x="2121" y="980"/>
                    <a:pt x="2123" y="980"/>
                    <a:pt x="2125" y="980"/>
                  </a:cubicBezTo>
                  <a:cubicBezTo>
                    <a:pt x="2320" y="980"/>
                    <a:pt x="2494" y="815"/>
                    <a:pt x="2538" y="633"/>
                  </a:cubicBezTo>
                  <a:cubicBezTo>
                    <a:pt x="2579" y="449"/>
                    <a:pt x="2494" y="211"/>
                    <a:pt x="2310" y="132"/>
                  </a:cubicBezTo>
                  <a:cubicBezTo>
                    <a:pt x="2221" y="99"/>
                    <a:pt x="2136" y="65"/>
                    <a:pt x="2045" y="44"/>
                  </a:cubicBezTo>
                  <a:cubicBezTo>
                    <a:pt x="1952" y="24"/>
                    <a:pt x="1850" y="17"/>
                    <a:pt x="1759" y="10"/>
                  </a:cubicBezTo>
                  <a:cubicBezTo>
                    <a:pt x="1626" y="3"/>
                    <a:pt x="1490" y="0"/>
                    <a:pt x="1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5" name="Google Shape;2745;p56">
              <a:extLst>
                <a:ext uri="{FF2B5EF4-FFF2-40B4-BE49-F238E27FC236}">
                  <a16:creationId xmlns:a16="http://schemas.microsoft.com/office/drawing/2014/main" id="{530EECB6-3BFF-4759-8962-93D11207691E}"/>
                </a:ext>
              </a:extLst>
            </p:cNvPr>
            <p:cNvSpPr/>
            <p:nvPr/>
          </p:nvSpPr>
          <p:spPr>
            <a:xfrm>
              <a:off x="4282875" y="2437900"/>
              <a:ext cx="62350" cy="25450"/>
            </a:xfrm>
            <a:custGeom>
              <a:avLst/>
              <a:gdLst/>
              <a:ahLst/>
              <a:cxnLst/>
              <a:rect l="l" t="t" r="r" b="b"/>
              <a:pathLst>
                <a:path w="2494" h="1018" extrusionOk="0">
                  <a:moveTo>
                    <a:pt x="435" y="0"/>
                  </a:moveTo>
                  <a:cubicBezTo>
                    <a:pt x="323" y="11"/>
                    <a:pt x="207" y="79"/>
                    <a:pt x="133" y="157"/>
                  </a:cubicBezTo>
                  <a:cubicBezTo>
                    <a:pt x="47" y="253"/>
                    <a:pt x="0" y="378"/>
                    <a:pt x="7" y="507"/>
                  </a:cubicBezTo>
                  <a:cubicBezTo>
                    <a:pt x="11" y="636"/>
                    <a:pt x="68" y="759"/>
                    <a:pt x="163" y="845"/>
                  </a:cubicBezTo>
                  <a:cubicBezTo>
                    <a:pt x="265" y="936"/>
                    <a:pt x="381" y="967"/>
                    <a:pt x="514" y="973"/>
                  </a:cubicBezTo>
                  <a:cubicBezTo>
                    <a:pt x="786" y="983"/>
                    <a:pt x="1061" y="994"/>
                    <a:pt x="1337" y="1000"/>
                  </a:cubicBezTo>
                  <a:cubicBezTo>
                    <a:pt x="1456" y="1004"/>
                    <a:pt x="1578" y="1008"/>
                    <a:pt x="1697" y="1014"/>
                  </a:cubicBezTo>
                  <a:cubicBezTo>
                    <a:pt x="1748" y="1015"/>
                    <a:pt x="1799" y="1017"/>
                    <a:pt x="1849" y="1017"/>
                  </a:cubicBezTo>
                  <a:cubicBezTo>
                    <a:pt x="1953" y="1017"/>
                    <a:pt x="2055" y="1009"/>
                    <a:pt x="2154" y="970"/>
                  </a:cubicBezTo>
                  <a:cubicBezTo>
                    <a:pt x="2354" y="895"/>
                    <a:pt x="2493" y="718"/>
                    <a:pt x="2487" y="498"/>
                  </a:cubicBezTo>
                  <a:cubicBezTo>
                    <a:pt x="2480" y="409"/>
                    <a:pt x="2456" y="330"/>
                    <a:pt x="2409" y="256"/>
                  </a:cubicBezTo>
                  <a:cubicBezTo>
                    <a:pt x="2337" y="143"/>
                    <a:pt x="2239" y="93"/>
                    <a:pt x="2116" y="49"/>
                  </a:cubicBezTo>
                  <a:cubicBezTo>
                    <a:pt x="2040" y="23"/>
                    <a:pt x="1960" y="16"/>
                    <a:pt x="1880" y="16"/>
                  </a:cubicBezTo>
                  <a:cubicBezTo>
                    <a:pt x="1811" y="16"/>
                    <a:pt x="1742" y="21"/>
                    <a:pt x="1674" y="24"/>
                  </a:cubicBezTo>
                  <a:cubicBezTo>
                    <a:pt x="1562" y="28"/>
                    <a:pt x="1446" y="28"/>
                    <a:pt x="1333" y="28"/>
                  </a:cubicBezTo>
                  <a:cubicBezTo>
                    <a:pt x="1044" y="21"/>
                    <a:pt x="759" y="11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grpSp>
        <p:nvGrpSpPr>
          <p:cNvPr id="16" name="Google Shape;2746;p56">
            <a:extLst>
              <a:ext uri="{FF2B5EF4-FFF2-40B4-BE49-F238E27FC236}">
                <a16:creationId xmlns:a16="http://schemas.microsoft.com/office/drawing/2014/main" id="{D88BA32B-A048-457B-B870-15E009413300}"/>
              </a:ext>
            </a:extLst>
          </p:cNvPr>
          <p:cNvGrpSpPr/>
          <p:nvPr/>
        </p:nvGrpSpPr>
        <p:grpSpPr>
          <a:xfrm>
            <a:off x="7559916" y="3855441"/>
            <a:ext cx="1406696" cy="1204568"/>
            <a:chOff x="3345700" y="2686125"/>
            <a:chExt cx="1970350" cy="1643125"/>
          </a:xfrm>
        </p:grpSpPr>
        <p:sp>
          <p:nvSpPr>
            <p:cNvPr id="17" name="Google Shape;2747;p56">
              <a:extLst>
                <a:ext uri="{FF2B5EF4-FFF2-40B4-BE49-F238E27FC236}">
                  <a16:creationId xmlns:a16="http://schemas.microsoft.com/office/drawing/2014/main" id="{8C9004EB-47B9-40EE-98EE-1A7BAB519FF9}"/>
                </a:ext>
              </a:extLst>
            </p:cNvPr>
            <p:cNvSpPr/>
            <p:nvPr/>
          </p:nvSpPr>
          <p:spPr>
            <a:xfrm>
              <a:off x="3646650" y="3182075"/>
              <a:ext cx="1257275" cy="997425"/>
            </a:xfrm>
            <a:custGeom>
              <a:avLst/>
              <a:gdLst/>
              <a:ahLst/>
              <a:cxnLst/>
              <a:rect l="l" t="t" r="r" b="b"/>
              <a:pathLst>
                <a:path w="50291" h="39897" extrusionOk="0">
                  <a:moveTo>
                    <a:pt x="24142" y="1"/>
                  </a:moveTo>
                  <a:cubicBezTo>
                    <a:pt x="24051" y="1"/>
                    <a:pt x="23962" y="4"/>
                    <a:pt x="23870" y="4"/>
                  </a:cubicBezTo>
                  <a:cubicBezTo>
                    <a:pt x="23803" y="8"/>
                    <a:pt x="23734" y="8"/>
                    <a:pt x="23666" y="8"/>
                  </a:cubicBezTo>
                  <a:lnTo>
                    <a:pt x="23037" y="15"/>
                  </a:lnTo>
                  <a:lnTo>
                    <a:pt x="23007" y="15"/>
                  </a:lnTo>
                  <a:lnTo>
                    <a:pt x="22931" y="12"/>
                  </a:lnTo>
                  <a:lnTo>
                    <a:pt x="22850" y="12"/>
                  </a:lnTo>
                  <a:cubicBezTo>
                    <a:pt x="22809" y="12"/>
                    <a:pt x="22771" y="12"/>
                    <a:pt x="22731" y="15"/>
                  </a:cubicBezTo>
                  <a:cubicBezTo>
                    <a:pt x="22370" y="42"/>
                    <a:pt x="22013" y="69"/>
                    <a:pt x="21652" y="93"/>
                  </a:cubicBezTo>
                  <a:cubicBezTo>
                    <a:pt x="21397" y="114"/>
                    <a:pt x="21153" y="144"/>
                    <a:pt x="20894" y="178"/>
                  </a:cubicBezTo>
                  <a:cubicBezTo>
                    <a:pt x="20220" y="270"/>
                    <a:pt x="19547" y="376"/>
                    <a:pt x="18978" y="464"/>
                  </a:cubicBezTo>
                  <a:cubicBezTo>
                    <a:pt x="18669" y="511"/>
                    <a:pt x="18360" y="580"/>
                    <a:pt x="18060" y="644"/>
                  </a:cubicBezTo>
                  <a:lnTo>
                    <a:pt x="17805" y="698"/>
                  </a:lnTo>
                  <a:cubicBezTo>
                    <a:pt x="17529" y="759"/>
                    <a:pt x="17264" y="831"/>
                    <a:pt x="17067" y="886"/>
                  </a:cubicBezTo>
                  <a:cubicBezTo>
                    <a:pt x="16972" y="913"/>
                    <a:pt x="16876" y="937"/>
                    <a:pt x="16782" y="960"/>
                  </a:cubicBezTo>
                  <a:cubicBezTo>
                    <a:pt x="16584" y="1012"/>
                    <a:pt x="16383" y="1062"/>
                    <a:pt x="16193" y="1131"/>
                  </a:cubicBezTo>
                  <a:lnTo>
                    <a:pt x="15550" y="1348"/>
                  </a:lnTo>
                  <a:lnTo>
                    <a:pt x="15128" y="1491"/>
                  </a:lnTo>
                  <a:cubicBezTo>
                    <a:pt x="14931" y="1559"/>
                    <a:pt x="14733" y="1641"/>
                    <a:pt x="14546" y="1719"/>
                  </a:cubicBezTo>
                  <a:lnTo>
                    <a:pt x="14376" y="1790"/>
                  </a:lnTo>
                  <a:cubicBezTo>
                    <a:pt x="13781" y="2032"/>
                    <a:pt x="13298" y="2253"/>
                    <a:pt x="12855" y="2478"/>
                  </a:cubicBezTo>
                  <a:cubicBezTo>
                    <a:pt x="12124" y="2852"/>
                    <a:pt x="11389" y="3324"/>
                    <a:pt x="10543" y="3964"/>
                  </a:cubicBezTo>
                  <a:cubicBezTo>
                    <a:pt x="10094" y="4304"/>
                    <a:pt x="9618" y="4695"/>
                    <a:pt x="9090" y="5158"/>
                  </a:cubicBezTo>
                  <a:cubicBezTo>
                    <a:pt x="8706" y="5499"/>
                    <a:pt x="8202" y="5948"/>
                    <a:pt x="7709" y="6424"/>
                  </a:cubicBezTo>
                  <a:cubicBezTo>
                    <a:pt x="7475" y="6651"/>
                    <a:pt x="7233" y="6890"/>
                    <a:pt x="6991" y="7131"/>
                  </a:cubicBezTo>
                  <a:cubicBezTo>
                    <a:pt x="6845" y="7278"/>
                    <a:pt x="6702" y="7430"/>
                    <a:pt x="6566" y="7580"/>
                  </a:cubicBezTo>
                  <a:cubicBezTo>
                    <a:pt x="6501" y="7651"/>
                    <a:pt x="6440" y="7719"/>
                    <a:pt x="6376" y="7791"/>
                  </a:cubicBezTo>
                  <a:cubicBezTo>
                    <a:pt x="5883" y="8318"/>
                    <a:pt x="5474" y="8808"/>
                    <a:pt x="5127" y="9291"/>
                  </a:cubicBezTo>
                  <a:lnTo>
                    <a:pt x="4998" y="9471"/>
                  </a:lnTo>
                  <a:cubicBezTo>
                    <a:pt x="4851" y="9669"/>
                    <a:pt x="4705" y="9876"/>
                    <a:pt x="4569" y="10084"/>
                  </a:cubicBezTo>
                  <a:cubicBezTo>
                    <a:pt x="4409" y="10332"/>
                    <a:pt x="4222" y="10622"/>
                    <a:pt x="4046" y="10917"/>
                  </a:cubicBezTo>
                  <a:cubicBezTo>
                    <a:pt x="3797" y="11325"/>
                    <a:pt x="3569" y="11754"/>
                    <a:pt x="3348" y="12169"/>
                  </a:cubicBezTo>
                  <a:cubicBezTo>
                    <a:pt x="3273" y="12308"/>
                    <a:pt x="3198" y="12445"/>
                    <a:pt x="3127" y="12581"/>
                  </a:cubicBezTo>
                  <a:cubicBezTo>
                    <a:pt x="3069" y="12683"/>
                    <a:pt x="3015" y="12785"/>
                    <a:pt x="2957" y="12887"/>
                  </a:cubicBezTo>
                  <a:cubicBezTo>
                    <a:pt x="2746" y="13268"/>
                    <a:pt x="2528" y="13659"/>
                    <a:pt x="2365" y="14071"/>
                  </a:cubicBezTo>
                  <a:cubicBezTo>
                    <a:pt x="2055" y="14842"/>
                    <a:pt x="1814" y="15475"/>
                    <a:pt x="1606" y="16054"/>
                  </a:cubicBezTo>
                  <a:cubicBezTo>
                    <a:pt x="1110" y="17428"/>
                    <a:pt x="769" y="18557"/>
                    <a:pt x="538" y="19605"/>
                  </a:cubicBezTo>
                  <a:cubicBezTo>
                    <a:pt x="253" y="20880"/>
                    <a:pt x="147" y="22207"/>
                    <a:pt x="55" y="23565"/>
                  </a:cubicBezTo>
                  <a:cubicBezTo>
                    <a:pt x="0" y="24350"/>
                    <a:pt x="21" y="24990"/>
                    <a:pt x="113" y="25582"/>
                  </a:cubicBezTo>
                  <a:cubicBezTo>
                    <a:pt x="191" y="26088"/>
                    <a:pt x="293" y="26534"/>
                    <a:pt x="426" y="26942"/>
                  </a:cubicBezTo>
                  <a:cubicBezTo>
                    <a:pt x="572" y="27395"/>
                    <a:pt x="752" y="27851"/>
                    <a:pt x="984" y="28344"/>
                  </a:cubicBezTo>
                  <a:cubicBezTo>
                    <a:pt x="1099" y="28596"/>
                    <a:pt x="1215" y="28823"/>
                    <a:pt x="1331" y="29041"/>
                  </a:cubicBezTo>
                  <a:cubicBezTo>
                    <a:pt x="1358" y="29089"/>
                    <a:pt x="1382" y="29137"/>
                    <a:pt x="1405" y="29184"/>
                  </a:cubicBezTo>
                  <a:cubicBezTo>
                    <a:pt x="1457" y="29286"/>
                    <a:pt x="1511" y="29388"/>
                    <a:pt x="1572" y="29484"/>
                  </a:cubicBezTo>
                  <a:cubicBezTo>
                    <a:pt x="1722" y="29721"/>
                    <a:pt x="1903" y="30001"/>
                    <a:pt x="2107" y="30280"/>
                  </a:cubicBezTo>
                  <a:cubicBezTo>
                    <a:pt x="2198" y="30409"/>
                    <a:pt x="2300" y="30528"/>
                    <a:pt x="2399" y="30647"/>
                  </a:cubicBezTo>
                  <a:cubicBezTo>
                    <a:pt x="2437" y="30688"/>
                    <a:pt x="2470" y="30732"/>
                    <a:pt x="2508" y="30773"/>
                  </a:cubicBezTo>
                  <a:cubicBezTo>
                    <a:pt x="2589" y="30875"/>
                    <a:pt x="2681" y="30980"/>
                    <a:pt x="2783" y="31086"/>
                  </a:cubicBezTo>
                  <a:cubicBezTo>
                    <a:pt x="3032" y="31348"/>
                    <a:pt x="3259" y="31575"/>
                    <a:pt x="3474" y="31783"/>
                  </a:cubicBezTo>
                  <a:cubicBezTo>
                    <a:pt x="3919" y="32215"/>
                    <a:pt x="4344" y="32607"/>
                    <a:pt x="4770" y="32977"/>
                  </a:cubicBezTo>
                  <a:cubicBezTo>
                    <a:pt x="5624" y="33726"/>
                    <a:pt x="6634" y="34433"/>
                    <a:pt x="7858" y="35150"/>
                  </a:cubicBezTo>
                  <a:cubicBezTo>
                    <a:pt x="8998" y="35814"/>
                    <a:pt x="10029" y="36334"/>
                    <a:pt x="11009" y="36742"/>
                  </a:cubicBezTo>
                  <a:cubicBezTo>
                    <a:pt x="11566" y="36974"/>
                    <a:pt x="12169" y="37191"/>
                    <a:pt x="12849" y="37409"/>
                  </a:cubicBezTo>
                  <a:cubicBezTo>
                    <a:pt x="13301" y="37556"/>
                    <a:pt x="13767" y="37678"/>
                    <a:pt x="14220" y="37797"/>
                  </a:cubicBezTo>
                  <a:lnTo>
                    <a:pt x="14502" y="37872"/>
                  </a:lnTo>
                  <a:lnTo>
                    <a:pt x="14951" y="37992"/>
                  </a:lnTo>
                  <a:cubicBezTo>
                    <a:pt x="15373" y="38103"/>
                    <a:pt x="15798" y="38216"/>
                    <a:pt x="16220" y="38325"/>
                  </a:cubicBezTo>
                  <a:cubicBezTo>
                    <a:pt x="16410" y="38372"/>
                    <a:pt x="16608" y="38416"/>
                    <a:pt x="16798" y="38457"/>
                  </a:cubicBezTo>
                  <a:cubicBezTo>
                    <a:pt x="16887" y="38477"/>
                    <a:pt x="16975" y="38498"/>
                    <a:pt x="17067" y="38518"/>
                  </a:cubicBezTo>
                  <a:lnTo>
                    <a:pt x="17223" y="38552"/>
                  </a:lnTo>
                  <a:cubicBezTo>
                    <a:pt x="17458" y="38607"/>
                    <a:pt x="17693" y="38661"/>
                    <a:pt x="17931" y="38709"/>
                  </a:cubicBezTo>
                  <a:cubicBezTo>
                    <a:pt x="18934" y="38920"/>
                    <a:pt x="20125" y="39161"/>
                    <a:pt x="21349" y="39372"/>
                  </a:cubicBezTo>
                  <a:cubicBezTo>
                    <a:pt x="21928" y="39471"/>
                    <a:pt x="22513" y="39552"/>
                    <a:pt x="23091" y="39617"/>
                  </a:cubicBezTo>
                  <a:cubicBezTo>
                    <a:pt x="23765" y="39689"/>
                    <a:pt x="24425" y="39753"/>
                    <a:pt x="25081" y="39784"/>
                  </a:cubicBezTo>
                  <a:cubicBezTo>
                    <a:pt x="25442" y="39801"/>
                    <a:pt x="25806" y="39811"/>
                    <a:pt x="26156" y="39818"/>
                  </a:cubicBezTo>
                  <a:cubicBezTo>
                    <a:pt x="26401" y="39824"/>
                    <a:pt x="26646" y="39832"/>
                    <a:pt x="26891" y="39841"/>
                  </a:cubicBezTo>
                  <a:cubicBezTo>
                    <a:pt x="27058" y="39849"/>
                    <a:pt x="27224" y="39855"/>
                    <a:pt x="27391" y="39865"/>
                  </a:cubicBezTo>
                  <a:cubicBezTo>
                    <a:pt x="27513" y="39873"/>
                    <a:pt x="27636" y="39879"/>
                    <a:pt x="27758" y="39882"/>
                  </a:cubicBezTo>
                  <a:cubicBezTo>
                    <a:pt x="28034" y="39896"/>
                    <a:pt x="28316" y="39896"/>
                    <a:pt x="28588" y="39896"/>
                  </a:cubicBezTo>
                  <a:lnTo>
                    <a:pt x="28708" y="39896"/>
                  </a:lnTo>
                  <a:cubicBezTo>
                    <a:pt x="29259" y="39896"/>
                    <a:pt x="29819" y="39879"/>
                    <a:pt x="30347" y="39862"/>
                  </a:cubicBezTo>
                  <a:lnTo>
                    <a:pt x="30664" y="39852"/>
                  </a:lnTo>
                  <a:cubicBezTo>
                    <a:pt x="31153" y="39835"/>
                    <a:pt x="31660" y="39821"/>
                    <a:pt x="32160" y="39788"/>
                  </a:cubicBezTo>
                  <a:cubicBezTo>
                    <a:pt x="32398" y="39770"/>
                    <a:pt x="32640" y="39736"/>
                    <a:pt x="32871" y="39706"/>
                  </a:cubicBezTo>
                  <a:lnTo>
                    <a:pt x="33052" y="39686"/>
                  </a:lnTo>
                  <a:cubicBezTo>
                    <a:pt x="33368" y="39645"/>
                    <a:pt x="33626" y="39607"/>
                    <a:pt x="33865" y="39566"/>
                  </a:cubicBezTo>
                  <a:cubicBezTo>
                    <a:pt x="34623" y="39441"/>
                    <a:pt x="35306" y="39328"/>
                    <a:pt x="35991" y="39192"/>
                  </a:cubicBezTo>
                  <a:cubicBezTo>
                    <a:pt x="36218" y="39148"/>
                    <a:pt x="36391" y="39107"/>
                    <a:pt x="36548" y="39056"/>
                  </a:cubicBezTo>
                  <a:cubicBezTo>
                    <a:pt x="36735" y="39001"/>
                    <a:pt x="36916" y="38920"/>
                    <a:pt x="37090" y="38845"/>
                  </a:cubicBezTo>
                  <a:lnTo>
                    <a:pt x="37167" y="38811"/>
                  </a:lnTo>
                  <a:cubicBezTo>
                    <a:pt x="37552" y="38645"/>
                    <a:pt x="37939" y="38457"/>
                    <a:pt x="38269" y="38298"/>
                  </a:cubicBezTo>
                  <a:cubicBezTo>
                    <a:pt x="38793" y="38042"/>
                    <a:pt x="39307" y="37770"/>
                    <a:pt x="39797" y="37491"/>
                  </a:cubicBezTo>
                  <a:cubicBezTo>
                    <a:pt x="40131" y="37301"/>
                    <a:pt x="40402" y="37138"/>
                    <a:pt x="40651" y="36978"/>
                  </a:cubicBezTo>
                  <a:cubicBezTo>
                    <a:pt x="40834" y="36858"/>
                    <a:pt x="41015" y="36719"/>
                    <a:pt x="41185" y="36586"/>
                  </a:cubicBezTo>
                  <a:cubicBezTo>
                    <a:pt x="41243" y="36538"/>
                    <a:pt x="41304" y="36494"/>
                    <a:pt x="41362" y="36450"/>
                  </a:cubicBezTo>
                  <a:cubicBezTo>
                    <a:pt x="41580" y="36284"/>
                    <a:pt x="41790" y="36100"/>
                    <a:pt x="41994" y="35923"/>
                  </a:cubicBezTo>
                  <a:cubicBezTo>
                    <a:pt x="42090" y="35841"/>
                    <a:pt x="42185" y="35759"/>
                    <a:pt x="42280" y="35678"/>
                  </a:cubicBezTo>
                  <a:cubicBezTo>
                    <a:pt x="42440" y="35542"/>
                    <a:pt x="42593" y="35399"/>
                    <a:pt x="42746" y="35260"/>
                  </a:cubicBezTo>
                  <a:cubicBezTo>
                    <a:pt x="42821" y="35191"/>
                    <a:pt x="42892" y="35123"/>
                    <a:pt x="42971" y="35056"/>
                  </a:cubicBezTo>
                  <a:cubicBezTo>
                    <a:pt x="43406" y="34661"/>
                    <a:pt x="43817" y="34225"/>
                    <a:pt x="44216" y="33803"/>
                  </a:cubicBezTo>
                  <a:lnTo>
                    <a:pt x="44243" y="33773"/>
                  </a:lnTo>
                  <a:cubicBezTo>
                    <a:pt x="44709" y="33283"/>
                    <a:pt x="45107" y="32759"/>
                    <a:pt x="45430" y="32219"/>
                  </a:cubicBezTo>
                  <a:cubicBezTo>
                    <a:pt x="45726" y="31722"/>
                    <a:pt x="45998" y="31201"/>
                    <a:pt x="46260" y="30698"/>
                  </a:cubicBezTo>
                  <a:lnTo>
                    <a:pt x="46376" y="30477"/>
                  </a:lnTo>
                  <a:cubicBezTo>
                    <a:pt x="46614" y="30021"/>
                    <a:pt x="46862" y="29548"/>
                    <a:pt x="47100" y="29079"/>
                  </a:cubicBezTo>
                  <a:cubicBezTo>
                    <a:pt x="47397" y="28490"/>
                    <a:pt x="47706" y="27881"/>
                    <a:pt x="47998" y="27256"/>
                  </a:cubicBezTo>
                  <a:cubicBezTo>
                    <a:pt x="48274" y="26664"/>
                    <a:pt x="48522" y="26031"/>
                    <a:pt x="48757" y="25323"/>
                  </a:cubicBezTo>
                  <a:cubicBezTo>
                    <a:pt x="48818" y="25133"/>
                    <a:pt x="48879" y="24936"/>
                    <a:pt x="48934" y="24749"/>
                  </a:cubicBezTo>
                  <a:cubicBezTo>
                    <a:pt x="48961" y="24656"/>
                    <a:pt x="48989" y="24565"/>
                    <a:pt x="49019" y="24476"/>
                  </a:cubicBezTo>
                  <a:cubicBezTo>
                    <a:pt x="49104" y="24194"/>
                    <a:pt x="49199" y="23912"/>
                    <a:pt x="49295" y="23636"/>
                  </a:cubicBezTo>
                  <a:lnTo>
                    <a:pt x="49308" y="23592"/>
                  </a:lnTo>
                  <a:cubicBezTo>
                    <a:pt x="49407" y="23306"/>
                    <a:pt x="49509" y="23024"/>
                    <a:pt x="49611" y="22738"/>
                  </a:cubicBezTo>
                  <a:cubicBezTo>
                    <a:pt x="49713" y="22463"/>
                    <a:pt x="49811" y="22187"/>
                    <a:pt x="49907" y="21912"/>
                  </a:cubicBezTo>
                  <a:cubicBezTo>
                    <a:pt x="50005" y="21626"/>
                    <a:pt x="50083" y="21333"/>
                    <a:pt x="50152" y="21061"/>
                  </a:cubicBezTo>
                  <a:cubicBezTo>
                    <a:pt x="50216" y="20806"/>
                    <a:pt x="50240" y="20537"/>
                    <a:pt x="50264" y="20276"/>
                  </a:cubicBezTo>
                  <a:lnTo>
                    <a:pt x="50264" y="20262"/>
                  </a:lnTo>
                  <a:cubicBezTo>
                    <a:pt x="50281" y="20064"/>
                    <a:pt x="50287" y="19867"/>
                    <a:pt x="50291" y="19656"/>
                  </a:cubicBezTo>
                  <a:cubicBezTo>
                    <a:pt x="50291" y="19414"/>
                    <a:pt x="50278" y="19177"/>
                    <a:pt x="50264" y="18952"/>
                  </a:cubicBezTo>
                  <a:cubicBezTo>
                    <a:pt x="50229" y="18360"/>
                    <a:pt x="50189" y="17728"/>
                    <a:pt x="50132" y="17095"/>
                  </a:cubicBezTo>
                  <a:cubicBezTo>
                    <a:pt x="50104" y="16781"/>
                    <a:pt x="50063" y="16465"/>
                    <a:pt x="50029" y="16197"/>
                  </a:cubicBezTo>
                  <a:cubicBezTo>
                    <a:pt x="49995" y="15924"/>
                    <a:pt x="49948" y="15652"/>
                    <a:pt x="49907" y="15421"/>
                  </a:cubicBezTo>
                  <a:cubicBezTo>
                    <a:pt x="49869" y="15203"/>
                    <a:pt x="49788" y="14993"/>
                    <a:pt x="49706" y="14792"/>
                  </a:cubicBezTo>
                  <a:lnTo>
                    <a:pt x="49672" y="14699"/>
                  </a:lnTo>
                  <a:cubicBezTo>
                    <a:pt x="49549" y="14387"/>
                    <a:pt x="49400" y="14063"/>
                    <a:pt x="49209" y="13713"/>
                  </a:cubicBezTo>
                  <a:cubicBezTo>
                    <a:pt x="49080" y="13482"/>
                    <a:pt x="48913" y="13268"/>
                    <a:pt x="48753" y="13071"/>
                  </a:cubicBezTo>
                  <a:lnTo>
                    <a:pt x="48713" y="13023"/>
                  </a:lnTo>
                  <a:cubicBezTo>
                    <a:pt x="48628" y="12917"/>
                    <a:pt x="48540" y="12809"/>
                    <a:pt x="48437" y="12716"/>
                  </a:cubicBezTo>
                  <a:cubicBezTo>
                    <a:pt x="48348" y="12635"/>
                    <a:pt x="48246" y="12560"/>
                    <a:pt x="48141" y="12499"/>
                  </a:cubicBezTo>
                  <a:cubicBezTo>
                    <a:pt x="48073" y="12458"/>
                    <a:pt x="47995" y="12431"/>
                    <a:pt x="47927" y="12407"/>
                  </a:cubicBezTo>
                  <a:cubicBezTo>
                    <a:pt x="47811" y="12214"/>
                    <a:pt x="47689" y="12019"/>
                    <a:pt x="47580" y="11856"/>
                  </a:cubicBezTo>
                  <a:lnTo>
                    <a:pt x="47546" y="11801"/>
                  </a:lnTo>
                  <a:cubicBezTo>
                    <a:pt x="47386" y="11553"/>
                    <a:pt x="47219" y="11298"/>
                    <a:pt x="47050" y="11050"/>
                  </a:cubicBezTo>
                  <a:lnTo>
                    <a:pt x="46917" y="10859"/>
                  </a:lnTo>
                  <a:lnTo>
                    <a:pt x="46784" y="10672"/>
                  </a:lnTo>
                  <a:cubicBezTo>
                    <a:pt x="46726" y="10591"/>
                    <a:pt x="46662" y="10515"/>
                    <a:pt x="46596" y="10441"/>
                  </a:cubicBezTo>
                  <a:cubicBezTo>
                    <a:pt x="46566" y="10404"/>
                    <a:pt x="46535" y="10366"/>
                    <a:pt x="46505" y="10332"/>
                  </a:cubicBezTo>
                  <a:cubicBezTo>
                    <a:pt x="46144" y="9890"/>
                    <a:pt x="45835" y="9523"/>
                    <a:pt x="45505" y="9165"/>
                  </a:cubicBezTo>
                  <a:cubicBezTo>
                    <a:pt x="44604" y="8193"/>
                    <a:pt x="43491" y="7284"/>
                    <a:pt x="42110" y="6389"/>
                  </a:cubicBezTo>
                  <a:lnTo>
                    <a:pt x="41603" y="6059"/>
                  </a:lnTo>
                  <a:lnTo>
                    <a:pt x="41090" y="5730"/>
                  </a:lnTo>
                  <a:cubicBezTo>
                    <a:pt x="40940" y="5631"/>
                    <a:pt x="40784" y="5539"/>
                    <a:pt x="40630" y="5450"/>
                  </a:cubicBezTo>
                  <a:lnTo>
                    <a:pt x="40470" y="5356"/>
                  </a:lnTo>
                  <a:cubicBezTo>
                    <a:pt x="39396" y="4719"/>
                    <a:pt x="38280" y="4100"/>
                    <a:pt x="37239" y="3525"/>
                  </a:cubicBezTo>
                  <a:lnTo>
                    <a:pt x="37072" y="3433"/>
                  </a:lnTo>
                  <a:cubicBezTo>
                    <a:pt x="36620" y="3185"/>
                    <a:pt x="36147" y="2923"/>
                    <a:pt x="35664" y="2712"/>
                  </a:cubicBezTo>
                  <a:cubicBezTo>
                    <a:pt x="35096" y="2464"/>
                    <a:pt x="34416" y="2175"/>
                    <a:pt x="33701" y="1930"/>
                  </a:cubicBezTo>
                  <a:cubicBezTo>
                    <a:pt x="33041" y="1698"/>
                    <a:pt x="32381" y="1505"/>
                    <a:pt x="31881" y="1362"/>
                  </a:cubicBezTo>
                  <a:cubicBezTo>
                    <a:pt x="31742" y="1321"/>
                    <a:pt x="31602" y="1283"/>
                    <a:pt x="31463" y="1246"/>
                  </a:cubicBezTo>
                  <a:cubicBezTo>
                    <a:pt x="31330" y="1212"/>
                    <a:pt x="31201" y="1175"/>
                    <a:pt x="31069" y="1137"/>
                  </a:cubicBezTo>
                  <a:lnTo>
                    <a:pt x="30847" y="1073"/>
                  </a:lnTo>
                  <a:cubicBezTo>
                    <a:pt x="30653" y="1018"/>
                    <a:pt x="30449" y="957"/>
                    <a:pt x="30252" y="906"/>
                  </a:cubicBezTo>
                  <a:cubicBezTo>
                    <a:pt x="29929" y="825"/>
                    <a:pt x="29609" y="739"/>
                    <a:pt x="29286" y="657"/>
                  </a:cubicBezTo>
                  <a:lnTo>
                    <a:pt x="29116" y="616"/>
                  </a:lnTo>
                  <a:cubicBezTo>
                    <a:pt x="28921" y="566"/>
                    <a:pt x="28725" y="514"/>
                    <a:pt x="28527" y="478"/>
                  </a:cubicBezTo>
                  <a:lnTo>
                    <a:pt x="27996" y="379"/>
                  </a:lnTo>
                  <a:lnTo>
                    <a:pt x="27554" y="294"/>
                  </a:lnTo>
                  <a:cubicBezTo>
                    <a:pt x="27483" y="280"/>
                    <a:pt x="27408" y="274"/>
                    <a:pt x="27334" y="263"/>
                  </a:cubicBezTo>
                  <a:cubicBezTo>
                    <a:pt x="27296" y="260"/>
                    <a:pt x="27262" y="256"/>
                    <a:pt x="27224" y="253"/>
                  </a:cubicBezTo>
                  <a:lnTo>
                    <a:pt x="26884" y="212"/>
                  </a:lnTo>
                  <a:lnTo>
                    <a:pt x="26538" y="172"/>
                  </a:lnTo>
                  <a:cubicBezTo>
                    <a:pt x="26241" y="134"/>
                    <a:pt x="25925" y="100"/>
                    <a:pt x="25612" y="79"/>
                  </a:cubicBezTo>
                  <a:lnTo>
                    <a:pt x="25010" y="45"/>
                  </a:lnTo>
                  <a:lnTo>
                    <a:pt x="24411" y="12"/>
                  </a:lnTo>
                  <a:cubicBezTo>
                    <a:pt x="24329" y="4"/>
                    <a:pt x="24244" y="1"/>
                    <a:pt x="24142" y="1"/>
                  </a:cubicBezTo>
                  <a:close/>
                </a:path>
              </a:pathLst>
            </a:custGeom>
            <a:solidFill>
              <a:srgbClr val="BE9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8" name="Google Shape;2748;p56">
              <a:extLst>
                <a:ext uri="{FF2B5EF4-FFF2-40B4-BE49-F238E27FC236}">
                  <a16:creationId xmlns:a16="http://schemas.microsoft.com/office/drawing/2014/main" id="{CD76E6BE-7C91-47AB-A873-6E622A22D348}"/>
                </a:ext>
              </a:extLst>
            </p:cNvPr>
            <p:cNvSpPr/>
            <p:nvPr/>
          </p:nvSpPr>
          <p:spPr>
            <a:xfrm>
              <a:off x="3784000" y="4031325"/>
              <a:ext cx="780200" cy="167225"/>
            </a:xfrm>
            <a:custGeom>
              <a:avLst/>
              <a:gdLst/>
              <a:ahLst/>
              <a:cxnLst/>
              <a:rect l="l" t="t" r="r" b="b"/>
              <a:pathLst>
                <a:path w="31208" h="6689" extrusionOk="0">
                  <a:moveTo>
                    <a:pt x="817" y="1"/>
                  </a:moveTo>
                  <a:cubicBezTo>
                    <a:pt x="562" y="1"/>
                    <a:pt x="313" y="136"/>
                    <a:pt x="184" y="371"/>
                  </a:cubicBezTo>
                  <a:cubicBezTo>
                    <a:pt x="1" y="711"/>
                    <a:pt x="133" y="1147"/>
                    <a:pt x="473" y="1334"/>
                  </a:cubicBezTo>
                  <a:cubicBezTo>
                    <a:pt x="1042" y="1643"/>
                    <a:pt x="1616" y="1936"/>
                    <a:pt x="2181" y="2249"/>
                  </a:cubicBezTo>
                  <a:cubicBezTo>
                    <a:pt x="2708" y="2541"/>
                    <a:pt x="3221" y="2861"/>
                    <a:pt x="3769" y="3116"/>
                  </a:cubicBezTo>
                  <a:cubicBezTo>
                    <a:pt x="4895" y="3647"/>
                    <a:pt x="6042" y="4124"/>
                    <a:pt x="7212" y="4538"/>
                  </a:cubicBezTo>
                  <a:cubicBezTo>
                    <a:pt x="7780" y="4739"/>
                    <a:pt x="8358" y="4899"/>
                    <a:pt x="8940" y="5058"/>
                  </a:cubicBezTo>
                  <a:cubicBezTo>
                    <a:pt x="9562" y="5226"/>
                    <a:pt x="10189" y="5382"/>
                    <a:pt x="10818" y="5525"/>
                  </a:cubicBezTo>
                  <a:cubicBezTo>
                    <a:pt x="11090" y="5586"/>
                    <a:pt x="11362" y="5630"/>
                    <a:pt x="11634" y="5681"/>
                  </a:cubicBezTo>
                  <a:cubicBezTo>
                    <a:pt x="11910" y="5732"/>
                    <a:pt x="12189" y="5783"/>
                    <a:pt x="12464" y="5827"/>
                  </a:cubicBezTo>
                  <a:cubicBezTo>
                    <a:pt x="13076" y="5926"/>
                    <a:pt x="13689" y="6022"/>
                    <a:pt x="14298" y="6116"/>
                  </a:cubicBezTo>
                  <a:cubicBezTo>
                    <a:pt x="15213" y="6256"/>
                    <a:pt x="16128" y="6399"/>
                    <a:pt x="17050" y="6487"/>
                  </a:cubicBezTo>
                  <a:cubicBezTo>
                    <a:pt x="16971" y="6481"/>
                    <a:pt x="16893" y="6474"/>
                    <a:pt x="16819" y="6467"/>
                  </a:cubicBezTo>
                  <a:lnTo>
                    <a:pt x="16819" y="6467"/>
                  </a:lnTo>
                  <a:cubicBezTo>
                    <a:pt x="17056" y="6491"/>
                    <a:pt x="17295" y="6515"/>
                    <a:pt x="17533" y="6535"/>
                  </a:cubicBezTo>
                  <a:cubicBezTo>
                    <a:pt x="18091" y="6589"/>
                    <a:pt x="18648" y="6623"/>
                    <a:pt x="19207" y="6644"/>
                  </a:cubicBezTo>
                  <a:cubicBezTo>
                    <a:pt x="19794" y="6661"/>
                    <a:pt x="20383" y="6685"/>
                    <a:pt x="20972" y="6688"/>
                  </a:cubicBezTo>
                  <a:cubicBezTo>
                    <a:pt x="21010" y="6688"/>
                    <a:pt x="21048" y="6689"/>
                    <a:pt x="21086" y="6689"/>
                  </a:cubicBezTo>
                  <a:cubicBezTo>
                    <a:pt x="21327" y="6689"/>
                    <a:pt x="21568" y="6680"/>
                    <a:pt x="21812" y="6675"/>
                  </a:cubicBezTo>
                  <a:cubicBezTo>
                    <a:pt x="22105" y="6664"/>
                    <a:pt x="22400" y="6658"/>
                    <a:pt x="22693" y="6658"/>
                  </a:cubicBezTo>
                  <a:cubicBezTo>
                    <a:pt x="23113" y="6662"/>
                    <a:pt x="23534" y="6669"/>
                    <a:pt x="23954" y="6669"/>
                  </a:cubicBezTo>
                  <a:cubicBezTo>
                    <a:pt x="24139" y="6669"/>
                    <a:pt x="24324" y="6667"/>
                    <a:pt x="24509" y="6664"/>
                  </a:cubicBezTo>
                  <a:cubicBezTo>
                    <a:pt x="25037" y="6650"/>
                    <a:pt x="25564" y="6637"/>
                    <a:pt x="26091" y="6617"/>
                  </a:cubicBezTo>
                  <a:cubicBezTo>
                    <a:pt x="26619" y="6600"/>
                    <a:pt x="27146" y="6589"/>
                    <a:pt x="27666" y="6552"/>
                  </a:cubicBezTo>
                  <a:cubicBezTo>
                    <a:pt x="28224" y="6512"/>
                    <a:pt x="28782" y="6423"/>
                    <a:pt x="29326" y="6307"/>
                  </a:cubicBezTo>
                  <a:cubicBezTo>
                    <a:pt x="29564" y="6256"/>
                    <a:pt x="29803" y="6201"/>
                    <a:pt x="30037" y="6134"/>
                  </a:cubicBezTo>
                  <a:cubicBezTo>
                    <a:pt x="30156" y="6099"/>
                    <a:pt x="30269" y="6069"/>
                    <a:pt x="30381" y="6022"/>
                  </a:cubicBezTo>
                  <a:cubicBezTo>
                    <a:pt x="30422" y="6005"/>
                    <a:pt x="30462" y="5987"/>
                    <a:pt x="30503" y="5974"/>
                  </a:cubicBezTo>
                  <a:cubicBezTo>
                    <a:pt x="30636" y="5956"/>
                    <a:pt x="30718" y="5916"/>
                    <a:pt x="30844" y="5854"/>
                  </a:cubicBezTo>
                  <a:cubicBezTo>
                    <a:pt x="30952" y="5783"/>
                    <a:pt x="31034" y="5695"/>
                    <a:pt x="31095" y="5582"/>
                  </a:cubicBezTo>
                  <a:cubicBezTo>
                    <a:pt x="31187" y="5413"/>
                    <a:pt x="31208" y="5209"/>
                    <a:pt x="31150" y="5022"/>
                  </a:cubicBezTo>
                  <a:cubicBezTo>
                    <a:pt x="31055" y="4717"/>
                    <a:pt x="30761" y="4511"/>
                    <a:pt x="30451" y="4511"/>
                  </a:cubicBezTo>
                  <a:cubicBezTo>
                    <a:pt x="30380" y="4511"/>
                    <a:pt x="30308" y="4522"/>
                    <a:pt x="30238" y="4545"/>
                  </a:cubicBezTo>
                  <a:cubicBezTo>
                    <a:pt x="30204" y="4555"/>
                    <a:pt x="30173" y="4569"/>
                    <a:pt x="30139" y="4582"/>
                  </a:cubicBezTo>
                  <a:cubicBezTo>
                    <a:pt x="30068" y="4609"/>
                    <a:pt x="29990" y="4630"/>
                    <a:pt x="29911" y="4647"/>
                  </a:cubicBezTo>
                  <a:cubicBezTo>
                    <a:pt x="29836" y="4657"/>
                    <a:pt x="29762" y="4667"/>
                    <a:pt x="29687" y="4678"/>
                  </a:cubicBezTo>
                  <a:cubicBezTo>
                    <a:pt x="29541" y="4702"/>
                    <a:pt x="29394" y="4732"/>
                    <a:pt x="29252" y="4756"/>
                  </a:cubicBezTo>
                  <a:cubicBezTo>
                    <a:pt x="29024" y="4790"/>
                    <a:pt x="28799" y="4827"/>
                    <a:pt x="28571" y="4858"/>
                  </a:cubicBezTo>
                  <a:cubicBezTo>
                    <a:pt x="28299" y="4895"/>
                    <a:pt x="28030" y="4915"/>
                    <a:pt x="27758" y="4943"/>
                  </a:cubicBezTo>
                  <a:cubicBezTo>
                    <a:pt x="27489" y="4967"/>
                    <a:pt x="27217" y="4970"/>
                    <a:pt x="26945" y="4977"/>
                  </a:cubicBezTo>
                  <a:cubicBezTo>
                    <a:pt x="26669" y="4987"/>
                    <a:pt x="26394" y="4997"/>
                    <a:pt x="26122" y="5004"/>
                  </a:cubicBezTo>
                  <a:cubicBezTo>
                    <a:pt x="25554" y="5022"/>
                    <a:pt x="24989" y="5042"/>
                    <a:pt x="24421" y="5052"/>
                  </a:cubicBezTo>
                  <a:cubicBezTo>
                    <a:pt x="24273" y="5054"/>
                    <a:pt x="24125" y="5056"/>
                    <a:pt x="23977" y="5056"/>
                  </a:cubicBezTo>
                  <a:cubicBezTo>
                    <a:pt x="23526" y="5056"/>
                    <a:pt x="23075" y="5045"/>
                    <a:pt x="22625" y="5035"/>
                  </a:cubicBezTo>
                  <a:cubicBezTo>
                    <a:pt x="22559" y="5034"/>
                    <a:pt x="22494" y="5033"/>
                    <a:pt x="22428" y="5033"/>
                  </a:cubicBezTo>
                  <a:cubicBezTo>
                    <a:pt x="22270" y="5033"/>
                    <a:pt x="22113" y="5036"/>
                    <a:pt x="21955" y="5038"/>
                  </a:cubicBezTo>
                  <a:cubicBezTo>
                    <a:pt x="21812" y="5041"/>
                    <a:pt x="21668" y="5046"/>
                    <a:pt x="21524" y="5046"/>
                  </a:cubicBezTo>
                  <a:cubicBezTo>
                    <a:pt x="21491" y="5046"/>
                    <a:pt x="21457" y="5046"/>
                    <a:pt x="21424" y="5045"/>
                  </a:cubicBezTo>
                  <a:cubicBezTo>
                    <a:pt x="21047" y="5045"/>
                    <a:pt x="20666" y="5028"/>
                    <a:pt x="20288" y="5014"/>
                  </a:cubicBezTo>
                  <a:cubicBezTo>
                    <a:pt x="19910" y="5001"/>
                    <a:pt x="19529" y="4970"/>
                    <a:pt x="19149" y="4947"/>
                  </a:cubicBezTo>
                  <a:cubicBezTo>
                    <a:pt x="18808" y="4926"/>
                    <a:pt x="18461" y="4906"/>
                    <a:pt x="18121" y="4875"/>
                  </a:cubicBezTo>
                  <a:cubicBezTo>
                    <a:pt x="16985" y="4749"/>
                    <a:pt x="15849" y="4600"/>
                    <a:pt x="14720" y="4436"/>
                  </a:cubicBezTo>
                  <a:cubicBezTo>
                    <a:pt x="14114" y="4348"/>
                    <a:pt x="13508" y="4262"/>
                    <a:pt x="12906" y="4177"/>
                  </a:cubicBezTo>
                  <a:cubicBezTo>
                    <a:pt x="12614" y="4137"/>
                    <a:pt x="12324" y="4089"/>
                    <a:pt x="12032" y="4042"/>
                  </a:cubicBezTo>
                  <a:cubicBezTo>
                    <a:pt x="11767" y="3997"/>
                    <a:pt x="11501" y="3956"/>
                    <a:pt x="11239" y="3906"/>
                  </a:cubicBezTo>
                  <a:cubicBezTo>
                    <a:pt x="10760" y="3807"/>
                    <a:pt x="10283" y="3701"/>
                    <a:pt x="9811" y="3589"/>
                  </a:cubicBezTo>
                  <a:cubicBezTo>
                    <a:pt x="9379" y="3487"/>
                    <a:pt x="8953" y="3375"/>
                    <a:pt x="8528" y="3262"/>
                  </a:cubicBezTo>
                  <a:cubicBezTo>
                    <a:pt x="7699" y="3048"/>
                    <a:pt x="6892" y="2759"/>
                    <a:pt x="6089" y="2463"/>
                  </a:cubicBezTo>
                  <a:cubicBezTo>
                    <a:pt x="5300" y="2157"/>
                    <a:pt x="4494" y="1861"/>
                    <a:pt x="3746" y="1460"/>
                  </a:cubicBezTo>
                  <a:cubicBezTo>
                    <a:pt x="2882" y="997"/>
                    <a:pt x="2007" y="552"/>
                    <a:pt x="1147" y="86"/>
                  </a:cubicBezTo>
                  <a:cubicBezTo>
                    <a:pt x="1042" y="28"/>
                    <a:pt x="929" y="1"/>
                    <a:pt x="817" y="1"/>
                  </a:cubicBezTo>
                  <a:close/>
                </a:path>
              </a:pathLst>
            </a:custGeom>
            <a:solidFill>
              <a:srgbClr val="BF8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9" name="Google Shape;2749;p56">
              <a:extLst>
                <a:ext uri="{FF2B5EF4-FFF2-40B4-BE49-F238E27FC236}">
                  <a16:creationId xmlns:a16="http://schemas.microsoft.com/office/drawing/2014/main" id="{111376DF-6DEE-4751-A040-FB3873462F87}"/>
                </a:ext>
              </a:extLst>
            </p:cNvPr>
            <p:cNvSpPr/>
            <p:nvPr/>
          </p:nvSpPr>
          <p:spPr>
            <a:xfrm>
              <a:off x="3366525" y="2696325"/>
              <a:ext cx="1936250" cy="1609025"/>
            </a:xfrm>
            <a:custGeom>
              <a:avLst/>
              <a:gdLst/>
              <a:ahLst/>
              <a:cxnLst/>
              <a:rect l="l" t="t" r="r" b="b"/>
              <a:pathLst>
                <a:path w="77450" h="64361" extrusionOk="0">
                  <a:moveTo>
                    <a:pt x="46009" y="0"/>
                  </a:moveTo>
                  <a:cubicBezTo>
                    <a:pt x="45872" y="0"/>
                    <a:pt x="45750" y="8"/>
                    <a:pt x="45627" y="24"/>
                  </a:cubicBezTo>
                  <a:cubicBezTo>
                    <a:pt x="45029" y="103"/>
                    <a:pt x="44447" y="283"/>
                    <a:pt x="43886" y="453"/>
                  </a:cubicBezTo>
                  <a:lnTo>
                    <a:pt x="43756" y="494"/>
                  </a:lnTo>
                  <a:cubicBezTo>
                    <a:pt x="43351" y="616"/>
                    <a:pt x="42971" y="732"/>
                    <a:pt x="42586" y="895"/>
                  </a:cubicBezTo>
                  <a:cubicBezTo>
                    <a:pt x="42225" y="1045"/>
                    <a:pt x="41869" y="1215"/>
                    <a:pt x="41525" y="1379"/>
                  </a:cubicBezTo>
                  <a:lnTo>
                    <a:pt x="41242" y="1514"/>
                  </a:lnTo>
                  <a:cubicBezTo>
                    <a:pt x="41164" y="1548"/>
                    <a:pt x="41082" y="1586"/>
                    <a:pt x="41004" y="1623"/>
                  </a:cubicBezTo>
                  <a:lnTo>
                    <a:pt x="40922" y="1661"/>
                  </a:lnTo>
                  <a:cubicBezTo>
                    <a:pt x="40732" y="1746"/>
                    <a:pt x="40535" y="1834"/>
                    <a:pt x="40355" y="1943"/>
                  </a:cubicBezTo>
                  <a:cubicBezTo>
                    <a:pt x="40195" y="2038"/>
                    <a:pt x="40035" y="2140"/>
                    <a:pt x="39861" y="2259"/>
                  </a:cubicBezTo>
                  <a:cubicBezTo>
                    <a:pt x="39613" y="2426"/>
                    <a:pt x="39375" y="2620"/>
                    <a:pt x="39143" y="2807"/>
                  </a:cubicBezTo>
                  <a:lnTo>
                    <a:pt x="39072" y="2869"/>
                  </a:lnTo>
                  <a:cubicBezTo>
                    <a:pt x="38916" y="2994"/>
                    <a:pt x="38759" y="3117"/>
                    <a:pt x="38603" y="3242"/>
                  </a:cubicBezTo>
                  <a:cubicBezTo>
                    <a:pt x="38167" y="3586"/>
                    <a:pt x="37718" y="3940"/>
                    <a:pt x="37320" y="4345"/>
                  </a:cubicBezTo>
                  <a:cubicBezTo>
                    <a:pt x="36929" y="4746"/>
                    <a:pt x="36511" y="5199"/>
                    <a:pt x="36008" y="5773"/>
                  </a:cubicBezTo>
                  <a:cubicBezTo>
                    <a:pt x="35844" y="5960"/>
                    <a:pt x="35684" y="6168"/>
                    <a:pt x="35507" y="6430"/>
                  </a:cubicBezTo>
                  <a:cubicBezTo>
                    <a:pt x="35300" y="6106"/>
                    <a:pt x="35065" y="5835"/>
                    <a:pt x="34807" y="5613"/>
                  </a:cubicBezTo>
                  <a:cubicBezTo>
                    <a:pt x="34314" y="5188"/>
                    <a:pt x="33752" y="4916"/>
                    <a:pt x="33265" y="4865"/>
                  </a:cubicBezTo>
                  <a:lnTo>
                    <a:pt x="33207" y="4858"/>
                  </a:lnTo>
                  <a:cubicBezTo>
                    <a:pt x="32997" y="4838"/>
                    <a:pt x="32796" y="4814"/>
                    <a:pt x="32589" y="4814"/>
                  </a:cubicBezTo>
                  <a:cubicBezTo>
                    <a:pt x="32558" y="4814"/>
                    <a:pt x="32524" y="4814"/>
                    <a:pt x="32490" y="4817"/>
                  </a:cubicBezTo>
                  <a:cubicBezTo>
                    <a:pt x="32276" y="4825"/>
                    <a:pt x="32061" y="4865"/>
                    <a:pt x="31851" y="4906"/>
                  </a:cubicBezTo>
                  <a:lnTo>
                    <a:pt x="31742" y="4927"/>
                  </a:lnTo>
                  <a:cubicBezTo>
                    <a:pt x="31293" y="5012"/>
                    <a:pt x="30844" y="5229"/>
                    <a:pt x="30500" y="5406"/>
                  </a:cubicBezTo>
                  <a:cubicBezTo>
                    <a:pt x="30157" y="5590"/>
                    <a:pt x="29874" y="5750"/>
                    <a:pt x="29612" y="5913"/>
                  </a:cubicBezTo>
                  <a:cubicBezTo>
                    <a:pt x="29364" y="6070"/>
                    <a:pt x="29129" y="6249"/>
                    <a:pt x="28901" y="6423"/>
                  </a:cubicBezTo>
                  <a:lnTo>
                    <a:pt x="28775" y="6519"/>
                  </a:lnTo>
                  <a:lnTo>
                    <a:pt x="28585" y="6657"/>
                  </a:lnTo>
                  <a:cubicBezTo>
                    <a:pt x="28289" y="6882"/>
                    <a:pt x="27982" y="7111"/>
                    <a:pt x="27693" y="7362"/>
                  </a:cubicBezTo>
                  <a:cubicBezTo>
                    <a:pt x="27387" y="7624"/>
                    <a:pt x="27112" y="7920"/>
                    <a:pt x="26844" y="8205"/>
                  </a:cubicBezTo>
                  <a:cubicBezTo>
                    <a:pt x="26585" y="8478"/>
                    <a:pt x="26309" y="8747"/>
                    <a:pt x="26043" y="9001"/>
                  </a:cubicBezTo>
                  <a:cubicBezTo>
                    <a:pt x="25792" y="9250"/>
                    <a:pt x="25527" y="9505"/>
                    <a:pt x="25279" y="9767"/>
                  </a:cubicBezTo>
                  <a:cubicBezTo>
                    <a:pt x="24829" y="10240"/>
                    <a:pt x="24357" y="10770"/>
                    <a:pt x="23785" y="11437"/>
                  </a:cubicBezTo>
                  <a:cubicBezTo>
                    <a:pt x="23309" y="11995"/>
                    <a:pt x="22853" y="12628"/>
                    <a:pt x="22316" y="13485"/>
                  </a:cubicBezTo>
                  <a:cubicBezTo>
                    <a:pt x="21996" y="13985"/>
                    <a:pt x="21690" y="14506"/>
                    <a:pt x="21390" y="15009"/>
                  </a:cubicBezTo>
                  <a:cubicBezTo>
                    <a:pt x="21179" y="15369"/>
                    <a:pt x="20958" y="15740"/>
                    <a:pt x="20737" y="16104"/>
                  </a:cubicBezTo>
                  <a:lnTo>
                    <a:pt x="20683" y="16193"/>
                  </a:lnTo>
                  <a:cubicBezTo>
                    <a:pt x="20574" y="16366"/>
                    <a:pt x="20465" y="16547"/>
                    <a:pt x="20369" y="16730"/>
                  </a:cubicBezTo>
                  <a:cubicBezTo>
                    <a:pt x="20322" y="16826"/>
                    <a:pt x="20275" y="16920"/>
                    <a:pt x="20231" y="17016"/>
                  </a:cubicBezTo>
                  <a:cubicBezTo>
                    <a:pt x="20169" y="17138"/>
                    <a:pt x="20112" y="17258"/>
                    <a:pt x="20050" y="17377"/>
                  </a:cubicBezTo>
                  <a:cubicBezTo>
                    <a:pt x="20009" y="17451"/>
                    <a:pt x="19972" y="17523"/>
                    <a:pt x="19931" y="17597"/>
                  </a:cubicBezTo>
                  <a:cubicBezTo>
                    <a:pt x="19853" y="17744"/>
                    <a:pt x="19768" y="17894"/>
                    <a:pt x="19696" y="18046"/>
                  </a:cubicBezTo>
                  <a:cubicBezTo>
                    <a:pt x="19584" y="18285"/>
                    <a:pt x="19485" y="18530"/>
                    <a:pt x="19407" y="18737"/>
                  </a:cubicBezTo>
                  <a:cubicBezTo>
                    <a:pt x="19380" y="18806"/>
                    <a:pt x="19353" y="18877"/>
                    <a:pt x="19325" y="18944"/>
                  </a:cubicBezTo>
                  <a:cubicBezTo>
                    <a:pt x="19165" y="18842"/>
                    <a:pt x="19019" y="18751"/>
                    <a:pt x="18876" y="18669"/>
                  </a:cubicBezTo>
                  <a:cubicBezTo>
                    <a:pt x="18744" y="18594"/>
                    <a:pt x="18614" y="18512"/>
                    <a:pt x="18492" y="18434"/>
                  </a:cubicBezTo>
                  <a:cubicBezTo>
                    <a:pt x="18315" y="18319"/>
                    <a:pt x="18132" y="18203"/>
                    <a:pt x="17937" y="18104"/>
                  </a:cubicBezTo>
                  <a:cubicBezTo>
                    <a:pt x="17720" y="17992"/>
                    <a:pt x="17479" y="17908"/>
                    <a:pt x="17247" y="17826"/>
                  </a:cubicBezTo>
                  <a:lnTo>
                    <a:pt x="17206" y="17812"/>
                  </a:lnTo>
                  <a:lnTo>
                    <a:pt x="17176" y="17798"/>
                  </a:lnTo>
                  <a:cubicBezTo>
                    <a:pt x="17022" y="17744"/>
                    <a:pt x="16863" y="17690"/>
                    <a:pt x="16706" y="17649"/>
                  </a:cubicBezTo>
                  <a:cubicBezTo>
                    <a:pt x="16251" y="17536"/>
                    <a:pt x="15777" y="17503"/>
                    <a:pt x="15322" y="17465"/>
                  </a:cubicBezTo>
                  <a:lnTo>
                    <a:pt x="15281" y="17465"/>
                  </a:lnTo>
                  <a:cubicBezTo>
                    <a:pt x="14927" y="17438"/>
                    <a:pt x="14563" y="17434"/>
                    <a:pt x="14213" y="17434"/>
                  </a:cubicBezTo>
                  <a:lnTo>
                    <a:pt x="13937" y="17434"/>
                  </a:lnTo>
                  <a:cubicBezTo>
                    <a:pt x="13651" y="17434"/>
                    <a:pt x="13345" y="17438"/>
                    <a:pt x="13042" y="17472"/>
                  </a:cubicBezTo>
                  <a:cubicBezTo>
                    <a:pt x="12604" y="17520"/>
                    <a:pt x="12185" y="17625"/>
                    <a:pt x="11756" y="17740"/>
                  </a:cubicBezTo>
                  <a:cubicBezTo>
                    <a:pt x="11345" y="17850"/>
                    <a:pt x="10927" y="18023"/>
                    <a:pt x="10546" y="18241"/>
                  </a:cubicBezTo>
                  <a:cubicBezTo>
                    <a:pt x="10294" y="18387"/>
                    <a:pt x="10049" y="18567"/>
                    <a:pt x="9746" y="18826"/>
                  </a:cubicBezTo>
                  <a:cubicBezTo>
                    <a:pt x="9597" y="18952"/>
                    <a:pt x="9484" y="19118"/>
                    <a:pt x="9373" y="19275"/>
                  </a:cubicBezTo>
                  <a:lnTo>
                    <a:pt x="9355" y="19302"/>
                  </a:lnTo>
                  <a:cubicBezTo>
                    <a:pt x="9274" y="19421"/>
                    <a:pt x="9205" y="19530"/>
                    <a:pt x="9144" y="19638"/>
                  </a:cubicBezTo>
                  <a:cubicBezTo>
                    <a:pt x="8995" y="19914"/>
                    <a:pt x="8883" y="20220"/>
                    <a:pt x="8817" y="20550"/>
                  </a:cubicBezTo>
                  <a:cubicBezTo>
                    <a:pt x="8777" y="20748"/>
                    <a:pt x="8760" y="20965"/>
                    <a:pt x="8746" y="21156"/>
                  </a:cubicBezTo>
                  <a:cubicBezTo>
                    <a:pt x="8726" y="21414"/>
                    <a:pt x="8770" y="21656"/>
                    <a:pt x="8825" y="21941"/>
                  </a:cubicBezTo>
                  <a:cubicBezTo>
                    <a:pt x="8848" y="22061"/>
                    <a:pt x="8886" y="22180"/>
                    <a:pt x="8937" y="22305"/>
                  </a:cubicBezTo>
                  <a:cubicBezTo>
                    <a:pt x="9005" y="22469"/>
                    <a:pt x="9073" y="22629"/>
                    <a:pt x="9158" y="22778"/>
                  </a:cubicBezTo>
                  <a:cubicBezTo>
                    <a:pt x="8600" y="22986"/>
                    <a:pt x="8062" y="23227"/>
                    <a:pt x="7563" y="23503"/>
                  </a:cubicBezTo>
                  <a:cubicBezTo>
                    <a:pt x="6845" y="23894"/>
                    <a:pt x="6205" y="24360"/>
                    <a:pt x="5664" y="24884"/>
                  </a:cubicBezTo>
                  <a:cubicBezTo>
                    <a:pt x="5178" y="25357"/>
                    <a:pt x="4760" y="25904"/>
                    <a:pt x="4413" y="26378"/>
                  </a:cubicBezTo>
                  <a:cubicBezTo>
                    <a:pt x="4113" y="26786"/>
                    <a:pt x="3899" y="27108"/>
                    <a:pt x="3715" y="27422"/>
                  </a:cubicBezTo>
                  <a:cubicBezTo>
                    <a:pt x="3542" y="27714"/>
                    <a:pt x="3423" y="28006"/>
                    <a:pt x="3355" y="28292"/>
                  </a:cubicBezTo>
                  <a:cubicBezTo>
                    <a:pt x="3300" y="28537"/>
                    <a:pt x="3283" y="28796"/>
                    <a:pt x="3270" y="29047"/>
                  </a:cubicBezTo>
                  <a:lnTo>
                    <a:pt x="3263" y="29190"/>
                  </a:lnTo>
                  <a:cubicBezTo>
                    <a:pt x="3253" y="29350"/>
                    <a:pt x="3253" y="29517"/>
                    <a:pt x="3263" y="29700"/>
                  </a:cubicBezTo>
                  <a:cubicBezTo>
                    <a:pt x="3283" y="29973"/>
                    <a:pt x="3338" y="30248"/>
                    <a:pt x="3419" y="30483"/>
                  </a:cubicBezTo>
                  <a:cubicBezTo>
                    <a:pt x="3535" y="30810"/>
                    <a:pt x="3671" y="31068"/>
                    <a:pt x="3834" y="31269"/>
                  </a:cubicBezTo>
                  <a:lnTo>
                    <a:pt x="3878" y="31323"/>
                  </a:lnTo>
                  <a:cubicBezTo>
                    <a:pt x="3967" y="31432"/>
                    <a:pt x="4049" y="31534"/>
                    <a:pt x="4154" y="31630"/>
                  </a:cubicBezTo>
                  <a:cubicBezTo>
                    <a:pt x="4273" y="31735"/>
                    <a:pt x="4413" y="31823"/>
                    <a:pt x="4545" y="31905"/>
                  </a:cubicBezTo>
                  <a:lnTo>
                    <a:pt x="4562" y="31919"/>
                  </a:lnTo>
                  <a:cubicBezTo>
                    <a:pt x="4644" y="31970"/>
                    <a:pt x="4729" y="32011"/>
                    <a:pt x="4807" y="32044"/>
                  </a:cubicBezTo>
                  <a:cubicBezTo>
                    <a:pt x="5131" y="32184"/>
                    <a:pt x="5484" y="32300"/>
                    <a:pt x="5858" y="32385"/>
                  </a:cubicBezTo>
                  <a:lnTo>
                    <a:pt x="5735" y="32463"/>
                  </a:lnTo>
                  <a:cubicBezTo>
                    <a:pt x="5539" y="32592"/>
                    <a:pt x="5355" y="32749"/>
                    <a:pt x="5175" y="32898"/>
                  </a:cubicBezTo>
                  <a:lnTo>
                    <a:pt x="5096" y="32966"/>
                  </a:lnTo>
                  <a:cubicBezTo>
                    <a:pt x="4950" y="33085"/>
                    <a:pt x="4828" y="33204"/>
                    <a:pt x="4722" y="33324"/>
                  </a:cubicBezTo>
                  <a:cubicBezTo>
                    <a:pt x="4399" y="33688"/>
                    <a:pt x="4086" y="34072"/>
                    <a:pt x="3780" y="34443"/>
                  </a:cubicBezTo>
                  <a:cubicBezTo>
                    <a:pt x="3650" y="34606"/>
                    <a:pt x="3518" y="34766"/>
                    <a:pt x="3382" y="34925"/>
                  </a:cubicBezTo>
                  <a:cubicBezTo>
                    <a:pt x="3110" y="35256"/>
                    <a:pt x="2868" y="35613"/>
                    <a:pt x="2633" y="35960"/>
                  </a:cubicBezTo>
                  <a:lnTo>
                    <a:pt x="2576" y="36048"/>
                  </a:lnTo>
                  <a:lnTo>
                    <a:pt x="2507" y="36150"/>
                  </a:lnTo>
                  <a:cubicBezTo>
                    <a:pt x="2344" y="36392"/>
                    <a:pt x="2174" y="36644"/>
                    <a:pt x="2028" y="36902"/>
                  </a:cubicBezTo>
                  <a:cubicBezTo>
                    <a:pt x="1620" y="37616"/>
                    <a:pt x="1303" y="38314"/>
                    <a:pt x="1055" y="39035"/>
                  </a:cubicBezTo>
                  <a:cubicBezTo>
                    <a:pt x="980" y="39252"/>
                    <a:pt x="915" y="39484"/>
                    <a:pt x="854" y="39706"/>
                  </a:cubicBezTo>
                  <a:cubicBezTo>
                    <a:pt x="831" y="39780"/>
                    <a:pt x="810" y="39858"/>
                    <a:pt x="786" y="39933"/>
                  </a:cubicBezTo>
                  <a:lnTo>
                    <a:pt x="742" y="40086"/>
                  </a:lnTo>
                  <a:cubicBezTo>
                    <a:pt x="664" y="40359"/>
                    <a:pt x="579" y="40634"/>
                    <a:pt x="521" y="40913"/>
                  </a:cubicBezTo>
                  <a:cubicBezTo>
                    <a:pt x="460" y="41195"/>
                    <a:pt x="413" y="41481"/>
                    <a:pt x="364" y="41760"/>
                  </a:cubicBezTo>
                  <a:lnTo>
                    <a:pt x="327" y="41974"/>
                  </a:lnTo>
                  <a:cubicBezTo>
                    <a:pt x="259" y="42383"/>
                    <a:pt x="181" y="42869"/>
                    <a:pt x="133" y="43379"/>
                  </a:cubicBezTo>
                  <a:lnTo>
                    <a:pt x="102" y="43685"/>
                  </a:lnTo>
                  <a:cubicBezTo>
                    <a:pt x="79" y="43951"/>
                    <a:pt x="52" y="44223"/>
                    <a:pt x="35" y="44488"/>
                  </a:cubicBezTo>
                  <a:cubicBezTo>
                    <a:pt x="11" y="44859"/>
                    <a:pt x="4" y="45233"/>
                    <a:pt x="4" y="45587"/>
                  </a:cubicBezTo>
                  <a:lnTo>
                    <a:pt x="4" y="45672"/>
                  </a:lnTo>
                  <a:cubicBezTo>
                    <a:pt x="4" y="45859"/>
                    <a:pt x="0" y="46053"/>
                    <a:pt x="14" y="46243"/>
                  </a:cubicBezTo>
                  <a:cubicBezTo>
                    <a:pt x="35" y="46567"/>
                    <a:pt x="86" y="46900"/>
                    <a:pt x="168" y="47261"/>
                  </a:cubicBezTo>
                  <a:cubicBezTo>
                    <a:pt x="229" y="47523"/>
                    <a:pt x="351" y="47808"/>
                    <a:pt x="535" y="48138"/>
                  </a:cubicBezTo>
                  <a:cubicBezTo>
                    <a:pt x="868" y="48727"/>
                    <a:pt x="1501" y="49115"/>
                    <a:pt x="2276" y="49199"/>
                  </a:cubicBezTo>
                  <a:cubicBezTo>
                    <a:pt x="2487" y="49223"/>
                    <a:pt x="2705" y="49250"/>
                    <a:pt x="2923" y="49250"/>
                  </a:cubicBezTo>
                  <a:lnTo>
                    <a:pt x="2943" y="49250"/>
                  </a:lnTo>
                  <a:cubicBezTo>
                    <a:pt x="3222" y="49250"/>
                    <a:pt x="3501" y="49189"/>
                    <a:pt x="3773" y="49131"/>
                  </a:cubicBezTo>
                  <a:lnTo>
                    <a:pt x="3810" y="49124"/>
                  </a:lnTo>
                  <a:cubicBezTo>
                    <a:pt x="3834" y="49118"/>
                    <a:pt x="3862" y="49111"/>
                    <a:pt x="3886" y="49104"/>
                  </a:cubicBezTo>
                  <a:lnTo>
                    <a:pt x="3886" y="49104"/>
                  </a:lnTo>
                  <a:cubicBezTo>
                    <a:pt x="3858" y="49247"/>
                    <a:pt x="3841" y="49390"/>
                    <a:pt x="3828" y="49533"/>
                  </a:cubicBezTo>
                  <a:lnTo>
                    <a:pt x="3817" y="49611"/>
                  </a:lnTo>
                  <a:cubicBezTo>
                    <a:pt x="3787" y="49886"/>
                    <a:pt x="3760" y="50156"/>
                    <a:pt x="3752" y="50424"/>
                  </a:cubicBezTo>
                  <a:cubicBezTo>
                    <a:pt x="3743" y="50751"/>
                    <a:pt x="3732" y="51128"/>
                    <a:pt x="3743" y="51498"/>
                  </a:cubicBezTo>
                  <a:cubicBezTo>
                    <a:pt x="3760" y="51958"/>
                    <a:pt x="3834" y="52414"/>
                    <a:pt x="3909" y="52798"/>
                  </a:cubicBezTo>
                  <a:cubicBezTo>
                    <a:pt x="3994" y="53244"/>
                    <a:pt x="4192" y="53659"/>
                    <a:pt x="4361" y="54023"/>
                  </a:cubicBezTo>
                  <a:cubicBezTo>
                    <a:pt x="4385" y="54070"/>
                    <a:pt x="4409" y="54122"/>
                    <a:pt x="4433" y="54172"/>
                  </a:cubicBezTo>
                  <a:cubicBezTo>
                    <a:pt x="4548" y="54421"/>
                    <a:pt x="4668" y="54676"/>
                    <a:pt x="4831" y="54897"/>
                  </a:cubicBezTo>
                  <a:cubicBezTo>
                    <a:pt x="5018" y="55149"/>
                    <a:pt x="5229" y="55394"/>
                    <a:pt x="5433" y="55629"/>
                  </a:cubicBezTo>
                  <a:cubicBezTo>
                    <a:pt x="5487" y="55690"/>
                    <a:pt x="5542" y="55754"/>
                    <a:pt x="5597" y="55819"/>
                  </a:cubicBezTo>
                  <a:cubicBezTo>
                    <a:pt x="5699" y="55941"/>
                    <a:pt x="5807" y="56074"/>
                    <a:pt x="5927" y="56200"/>
                  </a:cubicBezTo>
                  <a:cubicBezTo>
                    <a:pt x="6134" y="56417"/>
                    <a:pt x="6396" y="56601"/>
                    <a:pt x="6603" y="56737"/>
                  </a:cubicBezTo>
                  <a:cubicBezTo>
                    <a:pt x="6957" y="56976"/>
                    <a:pt x="7368" y="57139"/>
                    <a:pt x="7760" y="57285"/>
                  </a:cubicBezTo>
                  <a:cubicBezTo>
                    <a:pt x="8199" y="57448"/>
                    <a:pt x="8651" y="57499"/>
                    <a:pt x="9117" y="57540"/>
                  </a:cubicBezTo>
                  <a:cubicBezTo>
                    <a:pt x="9393" y="57568"/>
                    <a:pt x="9644" y="57581"/>
                    <a:pt x="9889" y="57581"/>
                  </a:cubicBezTo>
                  <a:cubicBezTo>
                    <a:pt x="10012" y="57581"/>
                    <a:pt x="10134" y="57577"/>
                    <a:pt x="10253" y="57571"/>
                  </a:cubicBezTo>
                  <a:cubicBezTo>
                    <a:pt x="10709" y="57544"/>
                    <a:pt x="11172" y="57431"/>
                    <a:pt x="11607" y="57315"/>
                  </a:cubicBezTo>
                  <a:cubicBezTo>
                    <a:pt x="11947" y="57224"/>
                    <a:pt x="12294" y="57078"/>
                    <a:pt x="12570" y="56959"/>
                  </a:cubicBezTo>
                  <a:cubicBezTo>
                    <a:pt x="13032" y="56761"/>
                    <a:pt x="13427" y="56568"/>
                    <a:pt x="13781" y="56367"/>
                  </a:cubicBezTo>
                  <a:cubicBezTo>
                    <a:pt x="13910" y="56292"/>
                    <a:pt x="14036" y="56221"/>
                    <a:pt x="14158" y="56145"/>
                  </a:cubicBezTo>
                  <a:cubicBezTo>
                    <a:pt x="14230" y="56156"/>
                    <a:pt x="14301" y="56163"/>
                    <a:pt x="14376" y="56163"/>
                  </a:cubicBezTo>
                  <a:lnTo>
                    <a:pt x="14417" y="56163"/>
                  </a:lnTo>
                  <a:cubicBezTo>
                    <a:pt x="14447" y="56159"/>
                    <a:pt x="14478" y="56159"/>
                    <a:pt x="14509" y="56156"/>
                  </a:cubicBezTo>
                  <a:lnTo>
                    <a:pt x="14526" y="56166"/>
                  </a:lnTo>
                  <a:lnTo>
                    <a:pt x="14543" y="56177"/>
                  </a:lnTo>
                  <a:cubicBezTo>
                    <a:pt x="14713" y="56268"/>
                    <a:pt x="14890" y="56312"/>
                    <a:pt x="15091" y="56312"/>
                  </a:cubicBezTo>
                  <a:cubicBezTo>
                    <a:pt x="15206" y="56312"/>
                    <a:pt x="15328" y="56295"/>
                    <a:pt x="15468" y="56265"/>
                  </a:cubicBezTo>
                  <a:cubicBezTo>
                    <a:pt x="15825" y="56183"/>
                    <a:pt x="16083" y="55932"/>
                    <a:pt x="16240" y="55734"/>
                  </a:cubicBezTo>
                  <a:cubicBezTo>
                    <a:pt x="16427" y="55496"/>
                    <a:pt x="16611" y="55234"/>
                    <a:pt x="16794" y="54935"/>
                  </a:cubicBezTo>
                  <a:cubicBezTo>
                    <a:pt x="17145" y="54356"/>
                    <a:pt x="17397" y="53723"/>
                    <a:pt x="17573" y="53237"/>
                  </a:cubicBezTo>
                  <a:cubicBezTo>
                    <a:pt x="17744" y="52775"/>
                    <a:pt x="17893" y="52264"/>
                    <a:pt x="18030" y="51672"/>
                  </a:cubicBezTo>
                  <a:cubicBezTo>
                    <a:pt x="18063" y="51580"/>
                    <a:pt x="18094" y="51485"/>
                    <a:pt x="18124" y="51393"/>
                  </a:cubicBezTo>
                  <a:cubicBezTo>
                    <a:pt x="18193" y="51172"/>
                    <a:pt x="18257" y="50947"/>
                    <a:pt x="18319" y="50730"/>
                  </a:cubicBezTo>
                  <a:cubicBezTo>
                    <a:pt x="18356" y="50605"/>
                    <a:pt x="18394" y="50475"/>
                    <a:pt x="18431" y="50349"/>
                  </a:cubicBezTo>
                  <a:cubicBezTo>
                    <a:pt x="18485" y="50159"/>
                    <a:pt x="18543" y="49972"/>
                    <a:pt x="18601" y="49781"/>
                  </a:cubicBezTo>
                  <a:cubicBezTo>
                    <a:pt x="18655" y="49594"/>
                    <a:pt x="18713" y="49410"/>
                    <a:pt x="18768" y="49226"/>
                  </a:cubicBezTo>
                  <a:cubicBezTo>
                    <a:pt x="18951" y="48597"/>
                    <a:pt x="19182" y="47815"/>
                    <a:pt x="19284" y="47046"/>
                  </a:cubicBezTo>
                  <a:lnTo>
                    <a:pt x="19292" y="47008"/>
                  </a:lnTo>
                  <a:cubicBezTo>
                    <a:pt x="19319" y="46788"/>
                    <a:pt x="19349" y="46563"/>
                    <a:pt x="19366" y="46339"/>
                  </a:cubicBezTo>
                  <a:cubicBezTo>
                    <a:pt x="19380" y="46171"/>
                    <a:pt x="19369" y="46012"/>
                    <a:pt x="19360" y="45842"/>
                  </a:cubicBezTo>
                  <a:cubicBezTo>
                    <a:pt x="19349" y="45661"/>
                    <a:pt x="19333" y="45485"/>
                    <a:pt x="19319" y="45314"/>
                  </a:cubicBezTo>
                  <a:lnTo>
                    <a:pt x="19305" y="45171"/>
                  </a:lnTo>
                  <a:cubicBezTo>
                    <a:pt x="19275" y="44845"/>
                    <a:pt x="19237" y="44502"/>
                    <a:pt x="19190" y="44086"/>
                  </a:cubicBezTo>
                  <a:cubicBezTo>
                    <a:pt x="19200" y="43824"/>
                    <a:pt x="19200" y="43559"/>
                    <a:pt x="19196" y="43298"/>
                  </a:cubicBezTo>
                  <a:cubicBezTo>
                    <a:pt x="19193" y="43083"/>
                    <a:pt x="19186" y="42862"/>
                    <a:pt x="19179" y="42645"/>
                  </a:cubicBezTo>
                  <a:lnTo>
                    <a:pt x="19173" y="42505"/>
                  </a:lnTo>
                  <a:cubicBezTo>
                    <a:pt x="19169" y="42396"/>
                    <a:pt x="19162" y="42287"/>
                    <a:pt x="19162" y="42175"/>
                  </a:cubicBezTo>
                  <a:lnTo>
                    <a:pt x="19173" y="42158"/>
                  </a:lnTo>
                  <a:lnTo>
                    <a:pt x="19182" y="42141"/>
                  </a:lnTo>
                  <a:cubicBezTo>
                    <a:pt x="19261" y="42053"/>
                    <a:pt x="19346" y="41964"/>
                    <a:pt x="19431" y="41882"/>
                  </a:cubicBezTo>
                  <a:cubicBezTo>
                    <a:pt x="19537" y="41773"/>
                    <a:pt x="19649" y="41661"/>
                    <a:pt x="19747" y="41538"/>
                  </a:cubicBezTo>
                  <a:cubicBezTo>
                    <a:pt x="20009" y="41205"/>
                    <a:pt x="20244" y="40872"/>
                    <a:pt x="20441" y="40552"/>
                  </a:cubicBezTo>
                  <a:cubicBezTo>
                    <a:pt x="20605" y="40290"/>
                    <a:pt x="20727" y="40004"/>
                    <a:pt x="20843" y="39726"/>
                  </a:cubicBezTo>
                  <a:lnTo>
                    <a:pt x="20867" y="39671"/>
                  </a:lnTo>
                  <a:lnTo>
                    <a:pt x="20911" y="39563"/>
                  </a:lnTo>
                  <a:cubicBezTo>
                    <a:pt x="21040" y="39260"/>
                    <a:pt x="21173" y="38950"/>
                    <a:pt x="21272" y="38630"/>
                  </a:cubicBezTo>
                  <a:cubicBezTo>
                    <a:pt x="21387" y="38269"/>
                    <a:pt x="21421" y="37872"/>
                    <a:pt x="21451" y="37487"/>
                  </a:cubicBezTo>
                  <a:lnTo>
                    <a:pt x="21465" y="37324"/>
                  </a:lnTo>
                  <a:cubicBezTo>
                    <a:pt x="21492" y="37011"/>
                    <a:pt x="21479" y="36701"/>
                    <a:pt x="21448" y="36334"/>
                  </a:cubicBezTo>
                  <a:cubicBezTo>
                    <a:pt x="21431" y="36096"/>
                    <a:pt x="21394" y="35831"/>
                    <a:pt x="21336" y="35552"/>
                  </a:cubicBezTo>
                  <a:cubicBezTo>
                    <a:pt x="21319" y="35467"/>
                    <a:pt x="21299" y="35385"/>
                    <a:pt x="21272" y="35303"/>
                  </a:cubicBezTo>
                  <a:cubicBezTo>
                    <a:pt x="21336" y="35096"/>
                    <a:pt x="21387" y="34878"/>
                    <a:pt x="21438" y="34667"/>
                  </a:cubicBezTo>
                  <a:cubicBezTo>
                    <a:pt x="21462" y="34578"/>
                    <a:pt x="21482" y="34487"/>
                    <a:pt x="21506" y="34399"/>
                  </a:cubicBezTo>
                  <a:lnTo>
                    <a:pt x="21543" y="34256"/>
                  </a:lnTo>
                  <a:cubicBezTo>
                    <a:pt x="21570" y="34147"/>
                    <a:pt x="21598" y="34041"/>
                    <a:pt x="21625" y="33933"/>
                  </a:cubicBezTo>
                  <a:cubicBezTo>
                    <a:pt x="21686" y="33660"/>
                    <a:pt x="21713" y="33388"/>
                    <a:pt x="21744" y="33065"/>
                  </a:cubicBezTo>
                  <a:cubicBezTo>
                    <a:pt x="21785" y="32603"/>
                    <a:pt x="21798" y="32222"/>
                    <a:pt x="21785" y="31875"/>
                  </a:cubicBezTo>
                  <a:cubicBezTo>
                    <a:pt x="21768" y="31439"/>
                    <a:pt x="21707" y="30977"/>
                    <a:pt x="21591" y="30415"/>
                  </a:cubicBezTo>
                  <a:cubicBezTo>
                    <a:pt x="21557" y="30242"/>
                    <a:pt x="21512" y="30068"/>
                    <a:pt x="21472" y="29905"/>
                  </a:cubicBezTo>
                  <a:lnTo>
                    <a:pt x="21472" y="29905"/>
                  </a:lnTo>
                  <a:cubicBezTo>
                    <a:pt x="21730" y="30044"/>
                    <a:pt x="22033" y="30207"/>
                    <a:pt x="22346" y="30361"/>
                  </a:cubicBezTo>
                  <a:cubicBezTo>
                    <a:pt x="22710" y="30541"/>
                    <a:pt x="23060" y="30684"/>
                    <a:pt x="23418" y="30799"/>
                  </a:cubicBezTo>
                  <a:cubicBezTo>
                    <a:pt x="23744" y="30905"/>
                    <a:pt x="24091" y="30970"/>
                    <a:pt x="24428" y="31027"/>
                  </a:cubicBezTo>
                  <a:lnTo>
                    <a:pt x="24483" y="31038"/>
                  </a:lnTo>
                  <a:cubicBezTo>
                    <a:pt x="24928" y="31116"/>
                    <a:pt x="25390" y="31129"/>
                    <a:pt x="25839" y="31143"/>
                  </a:cubicBezTo>
                  <a:lnTo>
                    <a:pt x="25921" y="31146"/>
                  </a:lnTo>
                  <a:cubicBezTo>
                    <a:pt x="25996" y="31150"/>
                    <a:pt x="26071" y="31150"/>
                    <a:pt x="26146" y="31150"/>
                  </a:cubicBezTo>
                  <a:cubicBezTo>
                    <a:pt x="26425" y="31150"/>
                    <a:pt x="26721" y="31137"/>
                    <a:pt x="27044" y="31106"/>
                  </a:cubicBezTo>
                  <a:lnTo>
                    <a:pt x="27081" y="31102"/>
                  </a:lnTo>
                  <a:cubicBezTo>
                    <a:pt x="27316" y="31082"/>
                    <a:pt x="27561" y="31058"/>
                    <a:pt x="27799" y="31021"/>
                  </a:cubicBezTo>
                  <a:lnTo>
                    <a:pt x="27871" y="31011"/>
                  </a:lnTo>
                  <a:cubicBezTo>
                    <a:pt x="28166" y="30966"/>
                    <a:pt x="28469" y="30919"/>
                    <a:pt x="28748" y="30807"/>
                  </a:cubicBezTo>
                  <a:cubicBezTo>
                    <a:pt x="28880" y="30755"/>
                    <a:pt x="29014" y="30701"/>
                    <a:pt x="29146" y="30650"/>
                  </a:cubicBezTo>
                  <a:cubicBezTo>
                    <a:pt x="29480" y="30517"/>
                    <a:pt x="29830" y="30378"/>
                    <a:pt x="30166" y="30231"/>
                  </a:cubicBezTo>
                  <a:cubicBezTo>
                    <a:pt x="30766" y="29970"/>
                    <a:pt x="31276" y="29697"/>
                    <a:pt x="31722" y="29408"/>
                  </a:cubicBezTo>
                  <a:cubicBezTo>
                    <a:pt x="32135" y="29137"/>
                    <a:pt x="32556" y="28821"/>
                    <a:pt x="33044" y="28418"/>
                  </a:cubicBezTo>
                  <a:lnTo>
                    <a:pt x="33044" y="28418"/>
                  </a:lnTo>
                  <a:lnTo>
                    <a:pt x="33085" y="28388"/>
                  </a:lnTo>
                  <a:lnTo>
                    <a:pt x="33146" y="28337"/>
                  </a:lnTo>
                  <a:lnTo>
                    <a:pt x="33146" y="28337"/>
                  </a:lnTo>
                  <a:lnTo>
                    <a:pt x="33109" y="28364"/>
                  </a:lnTo>
                  <a:lnTo>
                    <a:pt x="33109" y="28364"/>
                  </a:lnTo>
                  <a:cubicBezTo>
                    <a:pt x="33677" y="27891"/>
                    <a:pt x="34106" y="27507"/>
                    <a:pt x="34487" y="27122"/>
                  </a:cubicBezTo>
                  <a:lnTo>
                    <a:pt x="34497" y="27143"/>
                  </a:lnTo>
                  <a:lnTo>
                    <a:pt x="34504" y="27163"/>
                  </a:lnTo>
                  <a:cubicBezTo>
                    <a:pt x="34766" y="27717"/>
                    <a:pt x="35024" y="28105"/>
                    <a:pt x="35341" y="28415"/>
                  </a:cubicBezTo>
                  <a:cubicBezTo>
                    <a:pt x="35551" y="28623"/>
                    <a:pt x="35804" y="28789"/>
                    <a:pt x="36000" y="28912"/>
                  </a:cubicBezTo>
                  <a:cubicBezTo>
                    <a:pt x="36137" y="28997"/>
                    <a:pt x="36391" y="29078"/>
                    <a:pt x="36466" y="29102"/>
                  </a:cubicBezTo>
                  <a:cubicBezTo>
                    <a:pt x="36575" y="29136"/>
                    <a:pt x="36684" y="29157"/>
                    <a:pt x="36776" y="29174"/>
                  </a:cubicBezTo>
                  <a:cubicBezTo>
                    <a:pt x="36942" y="29204"/>
                    <a:pt x="37123" y="29221"/>
                    <a:pt x="37293" y="29235"/>
                  </a:cubicBezTo>
                  <a:lnTo>
                    <a:pt x="37391" y="29245"/>
                  </a:lnTo>
                  <a:cubicBezTo>
                    <a:pt x="37661" y="29269"/>
                    <a:pt x="38014" y="29300"/>
                    <a:pt x="38375" y="29300"/>
                  </a:cubicBezTo>
                  <a:cubicBezTo>
                    <a:pt x="38460" y="29300"/>
                    <a:pt x="38545" y="29296"/>
                    <a:pt x="38630" y="29292"/>
                  </a:cubicBezTo>
                  <a:cubicBezTo>
                    <a:pt x="38793" y="29289"/>
                    <a:pt x="38997" y="29245"/>
                    <a:pt x="39147" y="29215"/>
                  </a:cubicBezTo>
                  <a:lnTo>
                    <a:pt x="39171" y="29211"/>
                  </a:lnTo>
                  <a:cubicBezTo>
                    <a:pt x="39256" y="29190"/>
                    <a:pt x="39341" y="29174"/>
                    <a:pt x="39426" y="29153"/>
                  </a:cubicBezTo>
                  <a:cubicBezTo>
                    <a:pt x="39596" y="29109"/>
                    <a:pt x="39743" y="29068"/>
                    <a:pt x="39886" y="29007"/>
                  </a:cubicBezTo>
                  <a:cubicBezTo>
                    <a:pt x="40161" y="28895"/>
                    <a:pt x="40437" y="28755"/>
                    <a:pt x="40708" y="28595"/>
                  </a:cubicBezTo>
                  <a:cubicBezTo>
                    <a:pt x="40848" y="28513"/>
                    <a:pt x="40984" y="28429"/>
                    <a:pt x="41113" y="28340"/>
                  </a:cubicBezTo>
                  <a:cubicBezTo>
                    <a:pt x="41164" y="28446"/>
                    <a:pt x="41222" y="28548"/>
                    <a:pt x="41277" y="28650"/>
                  </a:cubicBezTo>
                  <a:cubicBezTo>
                    <a:pt x="41300" y="28694"/>
                    <a:pt x="41327" y="28738"/>
                    <a:pt x="41351" y="28782"/>
                  </a:cubicBezTo>
                  <a:cubicBezTo>
                    <a:pt x="41375" y="28827"/>
                    <a:pt x="41399" y="28871"/>
                    <a:pt x="41423" y="28918"/>
                  </a:cubicBezTo>
                  <a:cubicBezTo>
                    <a:pt x="41487" y="29038"/>
                    <a:pt x="41555" y="29163"/>
                    <a:pt x="41630" y="29282"/>
                  </a:cubicBezTo>
                  <a:cubicBezTo>
                    <a:pt x="41817" y="29585"/>
                    <a:pt x="42025" y="29912"/>
                    <a:pt x="42253" y="30211"/>
                  </a:cubicBezTo>
                  <a:cubicBezTo>
                    <a:pt x="42545" y="30592"/>
                    <a:pt x="42804" y="30901"/>
                    <a:pt x="43123" y="31154"/>
                  </a:cubicBezTo>
                  <a:cubicBezTo>
                    <a:pt x="43256" y="31256"/>
                    <a:pt x="43396" y="31361"/>
                    <a:pt x="43555" y="31470"/>
                  </a:cubicBezTo>
                  <a:cubicBezTo>
                    <a:pt x="43763" y="31612"/>
                    <a:pt x="43984" y="31694"/>
                    <a:pt x="44219" y="31779"/>
                  </a:cubicBezTo>
                  <a:lnTo>
                    <a:pt x="44266" y="31796"/>
                  </a:lnTo>
                  <a:cubicBezTo>
                    <a:pt x="44447" y="31861"/>
                    <a:pt x="44630" y="31912"/>
                    <a:pt x="44828" y="31946"/>
                  </a:cubicBezTo>
                  <a:cubicBezTo>
                    <a:pt x="45161" y="32007"/>
                    <a:pt x="45471" y="32041"/>
                    <a:pt x="45750" y="32041"/>
                  </a:cubicBezTo>
                  <a:lnTo>
                    <a:pt x="45784" y="32041"/>
                  </a:lnTo>
                  <a:cubicBezTo>
                    <a:pt x="45893" y="32038"/>
                    <a:pt x="46053" y="32017"/>
                    <a:pt x="46257" y="31973"/>
                  </a:cubicBezTo>
                  <a:cubicBezTo>
                    <a:pt x="46277" y="32181"/>
                    <a:pt x="46321" y="32399"/>
                    <a:pt x="46359" y="32586"/>
                  </a:cubicBezTo>
                  <a:cubicBezTo>
                    <a:pt x="46409" y="32831"/>
                    <a:pt x="46525" y="33062"/>
                    <a:pt x="46634" y="33286"/>
                  </a:cubicBezTo>
                  <a:lnTo>
                    <a:pt x="46675" y="33365"/>
                  </a:lnTo>
                  <a:cubicBezTo>
                    <a:pt x="46729" y="33484"/>
                    <a:pt x="46805" y="33603"/>
                    <a:pt x="46899" y="33729"/>
                  </a:cubicBezTo>
                  <a:cubicBezTo>
                    <a:pt x="47039" y="33916"/>
                    <a:pt x="47192" y="34113"/>
                    <a:pt x="47365" y="34276"/>
                  </a:cubicBezTo>
                  <a:cubicBezTo>
                    <a:pt x="47692" y="34572"/>
                    <a:pt x="48022" y="34817"/>
                    <a:pt x="48345" y="35001"/>
                  </a:cubicBezTo>
                  <a:cubicBezTo>
                    <a:pt x="48474" y="35072"/>
                    <a:pt x="48593" y="35134"/>
                    <a:pt x="48709" y="35181"/>
                  </a:cubicBezTo>
                  <a:cubicBezTo>
                    <a:pt x="48968" y="35297"/>
                    <a:pt x="49188" y="35374"/>
                    <a:pt x="49406" y="35429"/>
                  </a:cubicBezTo>
                  <a:cubicBezTo>
                    <a:pt x="49488" y="35450"/>
                    <a:pt x="49573" y="35460"/>
                    <a:pt x="49658" y="35473"/>
                  </a:cubicBezTo>
                  <a:lnTo>
                    <a:pt x="49740" y="35484"/>
                  </a:lnTo>
                  <a:cubicBezTo>
                    <a:pt x="49971" y="35521"/>
                    <a:pt x="50213" y="35535"/>
                    <a:pt x="50444" y="35552"/>
                  </a:cubicBezTo>
                  <a:lnTo>
                    <a:pt x="50543" y="35558"/>
                  </a:lnTo>
                  <a:cubicBezTo>
                    <a:pt x="50634" y="35566"/>
                    <a:pt x="50723" y="35569"/>
                    <a:pt x="50805" y="35569"/>
                  </a:cubicBezTo>
                  <a:cubicBezTo>
                    <a:pt x="50934" y="35569"/>
                    <a:pt x="51053" y="35562"/>
                    <a:pt x="51162" y="35545"/>
                  </a:cubicBezTo>
                  <a:cubicBezTo>
                    <a:pt x="51526" y="35497"/>
                    <a:pt x="51842" y="35415"/>
                    <a:pt x="52124" y="35300"/>
                  </a:cubicBezTo>
                  <a:cubicBezTo>
                    <a:pt x="52264" y="35242"/>
                    <a:pt x="52403" y="35184"/>
                    <a:pt x="52543" y="35123"/>
                  </a:cubicBezTo>
                  <a:lnTo>
                    <a:pt x="52553" y="35188"/>
                  </a:lnTo>
                  <a:lnTo>
                    <a:pt x="52567" y="35252"/>
                  </a:lnTo>
                  <a:cubicBezTo>
                    <a:pt x="52614" y="35484"/>
                    <a:pt x="52727" y="35718"/>
                    <a:pt x="52829" y="35922"/>
                  </a:cubicBezTo>
                  <a:lnTo>
                    <a:pt x="52839" y="35943"/>
                  </a:lnTo>
                  <a:cubicBezTo>
                    <a:pt x="52944" y="36154"/>
                    <a:pt x="53104" y="36341"/>
                    <a:pt x="53264" y="36517"/>
                  </a:cubicBezTo>
                  <a:lnTo>
                    <a:pt x="53328" y="36593"/>
                  </a:lnTo>
                  <a:cubicBezTo>
                    <a:pt x="53417" y="36695"/>
                    <a:pt x="53519" y="36790"/>
                    <a:pt x="53617" y="36882"/>
                  </a:cubicBezTo>
                  <a:lnTo>
                    <a:pt x="53635" y="36895"/>
                  </a:lnTo>
                  <a:cubicBezTo>
                    <a:pt x="53760" y="37015"/>
                    <a:pt x="53911" y="37134"/>
                    <a:pt x="54097" y="37263"/>
                  </a:cubicBezTo>
                  <a:cubicBezTo>
                    <a:pt x="54060" y="37297"/>
                    <a:pt x="54022" y="37334"/>
                    <a:pt x="53985" y="37371"/>
                  </a:cubicBezTo>
                  <a:cubicBezTo>
                    <a:pt x="53730" y="37637"/>
                    <a:pt x="53540" y="37971"/>
                    <a:pt x="53404" y="38236"/>
                  </a:cubicBezTo>
                  <a:cubicBezTo>
                    <a:pt x="53250" y="38532"/>
                    <a:pt x="53115" y="38848"/>
                    <a:pt x="52989" y="39199"/>
                  </a:cubicBezTo>
                  <a:cubicBezTo>
                    <a:pt x="52923" y="39385"/>
                    <a:pt x="52910" y="39590"/>
                    <a:pt x="52897" y="39787"/>
                  </a:cubicBezTo>
                  <a:cubicBezTo>
                    <a:pt x="52893" y="39838"/>
                    <a:pt x="52890" y="39889"/>
                    <a:pt x="52883" y="39940"/>
                  </a:cubicBezTo>
                  <a:cubicBezTo>
                    <a:pt x="52859" y="40236"/>
                    <a:pt x="52931" y="40549"/>
                    <a:pt x="52992" y="40804"/>
                  </a:cubicBezTo>
                  <a:cubicBezTo>
                    <a:pt x="53039" y="40954"/>
                    <a:pt x="53101" y="41100"/>
                    <a:pt x="53179" y="41240"/>
                  </a:cubicBezTo>
                  <a:cubicBezTo>
                    <a:pt x="53217" y="41314"/>
                    <a:pt x="53257" y="41395"/>
                    <a:pt x="53315" y="41474"/>
                  </a:cubicBezTo>
                  <a:cubicBezTo>
                    <a:pt x="53421" y="41617"/>
                    <a:pt x="53536" y="41750"/>
                    <a:pt x="53645" y="41876"/>
                  </a:cubicBezTo>
                  <a:cubicBezTo>
                    <a:pt x="53679" y="41913"/>
                    <a:pt x="53716" y="41954"/>
                    <a:pt x="53760" y="41995"/>
                  </a:cubicBezTo>
                  <a:cubicBezTo>
                    <a:pt x="53679" y="42080"/>
                    <a:pt x="53601" y="42168"/>
                    <a:pt x="53519" y="42260"/>
                  </a:cubicBezTo>
                  <a:cubicBezTo>
                    <a:pt x="53438" y="42348"/>
                    <a:pt x="53356" y="42436"/>
                    <a:pt x="53275" y="42525"/>
                  </a:cubicBezTo>
                  <a:cubicBezTo>
                    <a:pt x="53115" y="42624"/>
                    <a:pt x="52964" y="42712"/>
                    <a:pt x="52812" y="42794"/>
                  </a:cubicBezTo>
                  <a:cubicBezTo>
                    <a:pt x="52515" y="42957"/>
                    <a:pt x="52247" y="43107"/>
                    <a:pt x="51992" y="43284"/>
                  </a:cubicBezTo>
                  <a:cubicBezTo>
                    <a:pt x="51509" y="43617"/>
                    <a:pt x="51111" y="44056"/>
                    <a:pt x="50835" y="44549"/>
                  </a:cubicBezTo>
                  <a:cubicBezTo>
                    <a:pt x="50686" y="44815"/>
                    <a:pt x="50584" y="45069"/>
                    <a:pt x="50532" y="45308"/>
                  </a:cubicBezTo>
                  <a:cubicBezTo>
                    <a:pt x="50495" y="45488"/>
                    <a:pt x="50482" y="45702"/>
                    <a:pt x="50495" y="45964"/>
                  </a:cubicBezTo>
                  <a:cubicBezTo>
                    <a:pt x="50499" y="46049"/>
                    <a:pt x="50512" y="46135"/>
                    <a:pt x="50526" y="46220"/>
                  </a:cubicBezTo>
                  <a:lnTo>
                    <a:pt x="50529" y="46233"/>
                  </a:lnTo>
                  <a:lnTo>
                    <a:pt x="50543" y="46331"/>
                  </a:lnTo>
                  <a:cubicBezTo>
                    <a:pt x="50570" y="46505"/>
                    <a:pt x="50597" y="46669"/>
                    <a:pt x="50651" y="46832"/>
                  </a:cubicBezTo>
                  <a:cubicBezTo>
                    <a:pt x="50699" y="46981"/>
                    <a:pt x="50771" y="47127"/>
                    <a:pt x="50842" y="47267"/>
                  </a:cubicBezTo>
                  <a:cubicBezTo>
                    <a:pt x="50862" y="47308"/>
                    <a:pt x="50882" y="47349"/>
                    <a:pt x="50903" y="47393"/>
                  </a:cubicBezTo>
                  <a:cubicBezTo>
                    <a:pt x="50951" y="47488"/>
                    <a:pt x="50995" y="47573"/>
                    <a:pt x="51043" y="47655"/>
                  </a:cubicBezTo>
                  <a:cubicBezTo>
                    <a:pt x="51056" y="48005"/>
                    <a:pt x="51135" y="48359"/>
                    <a:pt x="51274" y="48699"/>
                  </a:cubicBezTo>
                  <a:cubicBezTo>
                    <a:pt x="50917" y="48903"/>
                    <a:pt x="50651" y="49077"/>
                    <a:pt x="50413" y="49261"/>
                  </a:cubicBezTo>
                  <a:cubicBezTo>
                    <a:pt x="49849" y="49699"/>
                    <a:pt x="49281" y="50217"/>
                    <a:pt x="48668" y="50845"/>
                  </a:cubicBezTo>
                  <a:cubicBezTo>
                    <a:pt x="48427" y="51094"/>
                    <a:pt x="48206" y="51360"/>
                    <a:pt x="47988" y="51655"/>
                  </a:cubicBezTo>
                  <a:cubicBezTo>
                    <a:pt x="47896" y="51784"/>
                    <a:pt x="47797" y="51914"/>
                    <a:pt x="47703" y="52043"/>
                  </a:cubicBezTo>
                  <a:cubicBezTo>
                    <a:pt x="47529" y="52278"/>
                    <a:pt x="47348" y="52519"/>
                    <a:pt x="47178" y="52764"/>
                  </a:cubicBezTo>
                  <a:cubicBezTo>
                    <a:pt x="46729" y="53421"/>
                    <a:pt x="46400" y="54142"/>
                    <a:pt x="46161" y="54696"/>
                  </a:cubicBezTo>
                  <a:cubicBezTo>
                    <a:pt x="45981" y="55122"/>
                    <a:pt x="45811" y="55536"/>
                    <a:pt x="45747" y="55959"/>
                  </a:cubicBezTo>
                  <a:cubicBezTo>
                    <a:pt x="45706" y="56213"/>
                    <a:pt x="45678" y="56489"/>
                    <a:pt x="45662" y="56805"/>
                  </a:cubicBezTo>
                  <a:cubicBezTo>
                    <a:pt x="45644" y="57084"/>
                    <a:pt x="45706" y="57394"/>
                    <a:pt x="45756" y="57635"/>
                  </a:cubicBezTo>
                  <a:cubicBezTo>
                    <a:pt x="45780" y="57731"/>
                    <a:pt x="45804" y="57816"/>
                    <a:pt x="45831" y="57897"/>
                  </a:cubicBezTo>
                  <a:cubicBezTo>
                    <a:pt x="45951" y="58238"/>
                    <a:pt x="46127" y="58516"/>
                    <a:pt x="46417" y="58826"/>
                  </a:cubicBezTo>
                  <a:cubicBezTo>
                    <a:pt x="46590" y="59009"/>
                    <a:pt x="46814" y="59180"/>
                    <a:pt x="47124" y="59360"/>
                  </a:cubicBezTo>
                  <a:cubicBezTo>
                    <a:pt x="47202" y="59405"/>
                    <a:pt x="47287" y="59445"/>
                    <a:pt x="47386" y="59489"/>
                  </a:cubicBezTo>
                  <a:cubicBezTo>
                    <a:pt x="47352" y="59544"/>
                    <a:pt x="47325" y="59598"/>
                    <a:pt x="47304" y="59649"/>
                  </a:cubicBezTo>
                  <a:lnTo>
                    <a:pt x="47270" y="59724"/>
                  </a:lnTo>
                  <a:cubicBezTo>
                    <a:pt x="47213" y="59867"/>
                    <a:pt x="47161" y="59993"/>
                    <a:pt x="47134" y="60143"/>
                  </a:cubicBezTo>
                  <a:cubicBezTo>
                    <a:pt x="47103" y="60320"/>
                    <a:pt x="47086" y="60524"/>
                    <a:pt x="47090" y="60687"/>
                  </a:cubicBezTo>
                  <a:cubicBezTo>
                    <a:pt x="47094" y="60891"/>
                    <a:pt x="47144" y="61099"/>
                    <a:pt x="47192" y="61299"/>
                  </a:cubicBezTo>
                  <a:lnTo>
                    <a:pt x="47202" y="61340"/>
                  </a:lnTo>
                  <a:cubicBezTo>
                    <a:pt x="47223" y="61435"/>
                    <a:pt x="47257" y="61527"/>
                    <a:pt x="47284" y="61595"/>
                  </a:cubicBezTo>
                  <a:cubicBezTo>
                    <a:pt x="47362" y="61810"/>
                    <a:pt x="47474" y="62082"/>
                    <a:pt x="47637" y="62313"/>
                  </a:cubicBezTo>
                  <a:cubicBezTo>
                    <a:pt x="47788" y="62527"/>
                    <a:pt x="47974" y="62738"/>
                    <a:pt x="48213" y="62953"/>
                  </a:cubicBezTo>
                  <a:cubicBezTo>
                    <a:pt x="48413" y="63132"/>
                    <a:pt x="48641" y="63296"/>
                    <a:pt x="48846" y="63438"/>
                  </a:cubicBezTo>
                  <a:cubicBezTo>
                    <a:pt x="49107" y="63622"/>
                    <a:pt x="49383" y="63732"/>
                    <a:pt x="49689" y="63843"/>
                  </a:cubicBezTo>
                  <a:cubicBezTo>
                    <a:pt x="50063" y="63980"/>
                    <a:pt x="50372" y="64075"/>
                    <a:pt x="50662" y="64136"/>
                  </a:cubicBezTo>
                  <a:cubicBezTo>
                    <a:pt x="50825" y="64173"/>
                    <a:pt x="50992" y="64194"/>
                    <a:pt x="51155" y="64211"/>
                  </a:cubicBezTo>
                  <a:cubicBezTo>
                    <a:pt x="51206" y="64218"/>
                    <a:pt x="51254" y="64225"/>
                    <a:pt x="51301" y="64231"/>
                  </a:cubicBezTo>
                  <a:cubicBezTo>
                    <a:pt x="51703" y="64283"/>
                    <a:pt x="52060" y="64316"/>
                    <a:pt x="52386" y="64333"/>
                  </a:cubicBezTo>
                  <a:cubicBezTo>
                    <a:pt x="52696" y="64350"/>
                    <a:pt x="53012" y="64361"/>
                    <a:pt x="53336" y="64361"/>
                  </a:cubicBezTo>
                  <a:cubicBezTo>
                    <a:pt x="53506" y="64361"/>
                    <a:pt x="53679" y="64357"/>
                    <a:pt x="53853" y="64354"/>
                  </a:cubicBezTo>
                  <a:lnTo>
                    <a:pt x="53934" y="64350"/>
                  </a:lnTo>
                  <a:cubicBezTo>
                    <a:pt x="54124" y="64347"/>
                    <a:pt x="54322" y="64341"/>
                    <a:pt x="54515" y="64320"/>
                  </a:cubicBezTo>
                  <a:cubicBezTo>
                    <a:pt x="54826" y="64289"/>
                    <a:pt x="55145" y="64231"/>
                    <a:pt x="55495" y="64143"/>
                  </a:cubicBezTo>
                  <a:cubicBezTo>
                    <a:pt x="55969" y="64024"/>
                    <a:pt x="56410" y="63799"/>
                    <a:pt x="56842" y="63581"/>
                  </a:cubicBezTo>
                  <a:cubicBezTo>
                    <a:pt x="56921" y="63545"/>
                    <a:pt x="56999" y="63504"/>
                    <a:pt x="57077" y="63463"/>
                  </a:cubicBezTo>
                  <a:cubicBezTo>
                    <a:pt x="57230" y="63394"/>
                    <a:pt x="57410" y="63306"/>
                    <a:pt x="57588" y="63214"/>
                  </a:cubicBezTo>
                  <a:cubicBezTo>
                    <a:pt x="57894" y="63051"/>
                    <a:pt x="58148" y="62816"/>
                    <a:pt x="58380" y="62589"/>
                  </a:cubicBezTo>
                  <a:cubicBezTo>
                    <a:pt x="58605" y="62371"/>
                    <a:pt x="58815" y="62122"/>
                    <a:pt x="59006" y="61854"/>
                  </a:cubicBezTo>
                  <a:cubicBezTo>
                    <a:pt x="59275" y="62051"/>
                    <a:pt x="59553" y="62214"/>
                    <a:pt x="59850" y="62388"/>
                  </a:cubicBezTo>
                  <a:lnTo>
                    <a:pt x="59976" y="62463"/>
                  </a:lnTo>
                  <a:cubicBezTo>
                    <a:pt x="60115" y="62544"/>
                    <a:pt x="60278" y="62639"/>
                    <a:pt x="60445" y="62724"/>
                  </a:cubicBezTo>
                  <a:cubicBezTo>
                    <a:pt x="60761" y="62887"/>
                    <a:pt x="61139" y="62980"/>
                    <a:pt x="61398" y="63034"/>
                  </a:cubicBezTo>
                  <a:cubicBezTo>
                    <a:pt x="61816" y="63126"/>
                    <a:pt x="62255" y="63167"/>
                    <a:pt x="62673" y="63204"/>
                  </a:cubicBezTo>
                  <a:lnTo>
                    <a:pt x="62751" y="63211"/>
                  </a:lnTo>
                  <a:cubicBezTo>
                    <a:pt x="63139" y="63248"/>
                    <a:pt x="63544" y="63265"/>
                    <a:pt x="64034" y="63265"/>
                  </a:cubicBezTo>
                  <a:cubicBezTo>
                    <a:pt x="64258" y="63265"/>
                    <a:pt x="64496" y="63262"/>
                    <a:pt x="64806" y="63255"/>
                  </a:cubicBezTo>
                  <a:lnTo>
                    <a:pt x="64884" y="63251"/>
                  </a:lnTo>
                  <a:cubicBezTo>
                    <a:pt x="65047" y="63248"/>
                    <a:pt x="65214" y="63245"/>
                    <a:pt x="65381" y="63225"/>
                  </a:cubicBezTo>
                  <a:cubicBezTo>
                    <a:pt x="65650" y="63198"/>
                    <a:pt x="65912" y="63153"/>
                    <a:pt x="66224" y="63099"/>
                  </a:cubicBezTo>
                  <a:cubicBezTo>
                    <a:pt x="66561" y="63041"/>
                    <a:pt x="66884" y="62942"/>
                    <a:pt x="67174" y="62854"/>
                  </a:cubicBezTo>
                  <a:cubicBezTo>
                    <a:pt x="67296" y="62816"/>
                    <a:pt x="67419" y="62782"/>
                    <a:pt x="67541" y="62749"/>
                  </a:cubicBezTo>
                  <a:cubicBezTo>
                    <a:pt x="67779" y="62683"/>
                    <a:pt x="68027" y="62619"/>
                    <a:pt x="68262" y="62517"/>
                  </a:cubicBezTo>
                  <a:cubicBezTo>
                    <a:pt x="68650" y="62350"/>
                    <a:pt x="69034" y="62163"/>
                    <a:pt x="69405" y="61980"/>
                  </a:cubicBezTo>
                  <a:lnTo>
                    <a:pt x="69473" y="61948"/>
                  </a:lnTo>
                  <a:cubicBezTo>
                    <a:pt x="69994" y="61708"/>
                    <a:pt x="70548" y="61446"/>
                    <a:pt x="71075" y="61136"/>
                  </a:cubicBezTo>
                  <a:cubicBezTo>
                    <a:pt x="71501" y="60884"/>
                    <a:pt x="71933" y="60578"/>
                    <a:pt x="72429" y="60170"/>
                  </a:cubicBezTo>
                  <a:lnTo>
                    <a:pt x="72429" y="60170"/>
                  </a:lnTo>
                  <a:lnTo>
                    <a:pt x="72391" y="60197"/>
                  </a:lnTo>
                  <a:cubicBezTo>
                    <a:pt x="72694" y="59952"/>
                    <a:pt x="73027" y="59676"/>
                    <a:pt x="73341" y="59391"/>
                  </a:cubicBezTo>
                  <a:cubicBezTo>
                    <a:pt x="73558" y="59193"/>
                    <a:pt x="73779" y="58996"/>
                    <a:pt x="73960" y="58769"/>
                  </a:cubicBezTo>
                  <a:cubicBezTo>
                    <a:pt x="74259" y="58397"/>
                    <a:pt x="74484" y="58088"/>
                    <a:pt x="74674" y="57789"/>
                  </a:cubicBezTo>
                  <a:cubicBezTo>
                    <a:pt x="74878" y="57462"/>
                    <a:pt x="75041" y="57078"/>
                    <a:pt x="75184" y="56577"/>
                  </a:cubicBezTo>
                  <a:cubicBezTo>
                    <a:pt x="75280" y="56248"/>
                    <a:pt x="75354" y="55904"/>
                    <a:pt x="75415" y="55612"/>
                  </a:cubicBezTo>
                  <a:cubicBezTo>
                    <a:pt x="75490" y="55251"/>
                    <a:pt x="75517" y="54877"/>
                    <a:pt x="75548" y="54519"/>
                  </a:cubicBezTo>
                  <a:cubicBezTo>
                    <a:pt x="75555" y="54424"/>
                    <a:pt x="75566" y="54332"/>
                    <a:pt x="75572" y="54238"/>
                  </a:cubicBezTo>
                  <a:cubicBezTo>
                    <a:pt x="75606" y="53863"/>
                    <a:pt x="75627" y="53486"/>
                    <a:pt x="75644" y="53101"/>
                  </a:cubicBezTo>
                  <a:cubicBezTo>
                    <a:pt x="75664" y="52686"/>
                    <a:pt x="75668" y="52346"/>
                    <a:pt x="75654" y="52033"/>
                  </a:cubicBezTo>
                  <a:cubicBezTo>
                    <a:pt x="75640" y="51686"/>
                    <a:pt x="75603" y="51319"/>
                    <a:pt x="75552" y="50944"/>
                  </a:cubicBezTo>
                  <a:cubicBezTo>
                    <a:pt x="75490" y="50512"/>
                    <a:pt x="75423" y="50026"/>
                    <a:pt x="75259" y="49587"/>
                  </a:cubicBezTo>
                  <a:cubicBezTo>
                    <a:pt x="75099" y="49155"/>
                    <a:pt x="74909" y="48702"/>
                    <a:pt x="74616" y="48315"/>
                  </a:cubicBezTo>
                  <a:cubicBezTo>
                    <a:pt x="74443" y="48083"/>
                    <a:pt x="74249" y="47862"/>
                    <a:pt x="74059" y="47652"/>
                  </a:cubicBezTo>
                  <a:cubicBezTo>
                    <a:pt x="73983" y="47570"/>
                    <a:pt x="73905" y="47485"/>
                    <a:pt x="73834" y="47400"/>
                  </a:cubicBezTo>
                  <a:cubicBezTo>
                    <a:pt x="74109" y="47278"/>
                    <a:pt x="74409" y="47104"/>
                    <a:pt x="74721" y="46893"/>
                  </a:cubicBezTo>
                  <a:cubicBezTo>
                    <a:pt x="75079" y="46651"/>
                    <a:pt x="75412" y="46362"/>
                    <a:pt x="75746" y="46019"/>
                  </a:cubicBezTo>
                  <a:cubicBezTo>
                    <a:pt x="75790" y="45975"/>
                    <a:pt x="75834" y="45927"/>
                    <a:pt x="75878" y="45882"/>
                  </a:cubicBezTo>
                  <a:cubicBezTo>
                    <a:pt x="76038" y="45719"/>
                    <a:pt x="76202" y="45553"/>
                    <a:pt x="76348" y="45375"/>
                  </a:cubicBezTo>
                  <a:cubicBezTo>
                    <a:pt x="76620" y="45042"/>
                    <a:pt x="76824" y="44709"/>
                    <a:pt x="76974" y="44348"/>
                  </a:cubicBezTo>
                  <a:cubicBezTo>
                    <a:pt x="77065" y="44127"/>
                    <a:pt x="77171" y="43859"/>
                    <a:pt x="77225" y="43566"/>
                  </a:cubicBezTo>
                  <a:cubicBezTo>
                    <a:pt x="77260" y="43389"/>
                    <a:pt x="77290" y="43205"/>
                    <a:pt x="77321" y="43005"/>
                  </a:cubicBezTo>
                  <a:cubicBezTo>
                    <a:pt x="77389" y="42532"/>
                    <a:pt x="77429" y="42069"/>
                    <a:pt x="77440" y="41624"/>
                  </a:cubicBezTo>
                  <a:cubicBezTo>
                    <a:pt x="77450" y="41290"/>
                    <a:pt x="77443" y="41012"/>
                    <a:pt x="77420" y="40746"/>
                  </a:cubicBezTo>
                  <a:cubicBezTo>
                    <a:pt x="77389" y="40389"/>
                    <a:pt x="77321" y="40001"/>
                    <a:pt x="77205" y="39528"/>
                  </a:cubicBezTo>
                  <a:cubicBezTo>
                    <a:pt x="77154" y="39321"/>
                    <a:pt x="77059" y="39120"/>
                    <a:pt x="76963" y="38926"/>
                  </a:cubicBezTo>
                  <a:lnTo>
                    <a:pt x="76919" y="38828"/>
                  </a:lnTo>
                  <a:cubicBezTo>
                    <a:pt x="76861" y="38705"/>
                    <a:pt x="76797" y="38583"/>
                    <a:pt x="76722" y="38453"/>
                  </a:cubicBezTo>
                  <a:cubicBezTo>
                    <a:pt x="76528" y="38127"/>
                    <a:pt x="76307" y="37817"/>
                    <a:pt x="76018" y="37477"/>
                  </a:cubicBezTo>
                  <a:cubicBezTo>
                    <a:pt x="75837" y="37260"/>
                    <a:pt x="75613" y="37086"/>
                    <a:pt x="75361" y="36899"/>
                  </a:cubicBezTo>
                  <a:cubicBezTo>
                    <a:pt x="74983" y="36613"/>
                    <a:pt x="74671" y="36395"/>
                    <a:pt x="74374" y="36208"/>
                  </a:cubicBezTo>
                  <a:cubicBezTo>
                    <a:pt x="74208" y="36106"/>
                    <a:pt x="74038" y="36011"/>
                    <a:pt x="73905" y="35939"/>
                  </a:cubicBezTo>
                  <a:cubicBezTo>
                    <a:pt x="74007" y="35793"/>
                    <a:pt x="74089" y="35654"/>
                    <a:pt x="74157" y="35521"/>
                  </a:cubicBezTo>
                  <a:cubicBezTo>
                    <a:pt x="74263" y="35303"/>
                    <a:pt x="74344" y="35076"/>
                    <a:pt x="74426" y="34851"/>
                  </a:cubicBezTo>
                  <a:cubicBezTo>
                    <a:pt x="74450" y="34790"/>
                    <a:pt x="74470" y="34729"/>
                    <a:pt x="74494" y="34667"/>
                  </a:cubicBezTo>
                  <a:lnTo>
                    <a:pt x="74531" y="34569"/>
                  </a:lnTo>
                  <a:lnTo>
                    <a:pt x="74569" y="34470"/>
                  </a:lnTo>
                  <a:cubicBezTo>
                    <a:pt x="74660" y="34225"/>
                    <a:pt x="74779" y="33905"/>
                    <a:pt x="74875" y="33575"/>
                  </a:cubicBezTo>
                  <a:lnTo>
                    <a:pt x="74892" y="33511"/>
                  </a:lnTo>
                  <a:cubicBezTo>
                    <a:pt x="74930" y="33388"/>
                    <a:pt x="74966" y="33259"/>
                    <a:pt x="74994" y="33129"/>
                  </a:cubicBezTo>
                  <a:cubicBezTo>
                    <a:pt x="75041" y="32895"/>
                    <a:pt x="75059" y="32650"/>
                    <a:pt x="75076" y="32412"/>
                  </a:cubicBezTo>
                  <a:cubicBezTo>
                    <a:pt x="75079" y="32354"/>
                    <a:pt x="75082" y="32297"/>
                    <a:pt x="75089" y="32235"/>
                  </a:cubicBezTo>
                  <a:cubicBezTo>
                    <a:pt x="75117" y="31854"/>
                    <a:pt x="75106" y="31484"/>
                    <a:pt x="75059" y="31140"/>
                  </a:cubicBezTo>
                  <a:cubicBezTo>
                    <a:pt x="75004" y="30759"/>
                    <a:pt x="74922" y="30265"/>
                    <a:pt x="74773" y="29813"/>
                  </a:cubicBezTo>
                  <a:cubicBezTo>
                    <a:pt x="74623" y="29367"/>
                    <a:pt x="74382" y="28980"/>
                    <a:pt x="74140" y="28629"/>
                  </a:cubicBezTo>
                  <a:cubicBezTo>
                    <a:pt x="73987" y="28402"/>
                    <a:pt x="73823" y="28201"/>
                    <a:pt x="73654" y="28027"/>
                  </a:cubicBezTo>
                  <a:cubicBezTo>
                    <a:pt x="73603" y="27973"/>
                    <a:pt x="73542" y="27929"/>
                    <a:pt x="73480" y="27884"/>
                  </a:cubicBezTo>
                  <a:lnTo>
                    <a:pt x="73470" y="27877"/>
                  </a:lnTo>
                  <a:cubicBezTo>
                    <a:pt x="73317" y="27762"/>
                    <a:pt x="73154" y="27643"/>
                    <a:pt x="72963" y="27541"/>
                  </a:cubicBezTo>
                  <a:cubicBezTo>
                    <a:pt x="72371" y="27224"/>
                    <a:pt x="71769" y="26976"/>
                    <a:pt x="71181" y="26802"/>
                  </a:cubicBezTo>
                  <a:cubicBezTo>
                    <a:pt x="71313" y="26469"/>
                    <a:pt x="71456" y="26075"/>
                    <a:pt x="71521" y="25653"/>
                  </a:cubicBezTo>
                  <a:cubicBezTo>
                    <a:pt x="71551" y="25463"/>
                    <a:pt x="71575" y="25268"/>
                    <a:pt x="71599" y="25085"/>
                  </a:cubicBezTo>
                  <a:cubicBezTo>
                    <a:pt x="71623" y="24898"/>
                    <a:pt x="71647" y="24711"/>
                    <a:pt x="71674" y="24527"/>
                  </a:cubicBezTo>
                  <a:cubicBezTo>
                    <a:pt x="71711" y="24302"/>
                    <a:pt x="71759" y="24078"/>
                    <a:pt x="71803" y="23860"/>
                  </a:cubicBezTo>
                  <a:cubicBezTo>
                    <a:pt x="71827" y="23755"/>
                    <a:pt x="71848" y="23653"/>
                    <a:pt x="71871" y="23547"/>
                  </a:cubicBezTo>
                  <a:lnTo>
                    <a:pt x="71898" y="23404"/>
                  </a:lnTo>
                  <a:cubicBezTo>
                    <a:pt x="71960" y="23088"/>
                    <a:pt x="72027" y="22765"/>
                    <a:pt x="72106" y="22445"/>
                  </a:cubicBezTo>
                  <a:cubicBezTo>
                    <a:pt x="72222" y="21985"/>
                    <a:pt x="72252" y="21500"/>
                    <a:pt x="72272" y="21040"/>
                  </a:cubicBezTo>
                  <a:cubicBezTo>
                    <a:pt x="72283" y="20863"/>
                    <a:pt x="72276" y="20696"/>
                    <a:pt x="72259" y="20540"/>
                  </a:cubicBezTo>
                  <a:cubicBezTo>
                    <a:pt x="72225" y="20241"/>
                    <a:pt x="72170" y="19891"/>
                    <a:pt x="72027" y="19557"/>
                  </a:cubicBezTo>
                  <a:cubicBezTo>
                    <a:pt x="71851" y="19153"/>
                    <a:pt x="71636" y="18788"/>
                    <a:pt x="71371" y="18445"/>
                  </a:cubicBezTo>
                  <a:cubicBezTo>
                    <a:pt x="71225" y="18258"/>
                    <a:pt x="71044" y="18040"/>
                    <a:pt x="70813" y="17856"/>
                  </a:cubicBezTo>
                  <a:cubicBezTo>
                    <a:pt x="70603" y="17693"/>
                    <a:pt x="70385" y="17550"/>
                    <a:pt x="70129" y="17407"/>
                  </a:cubicBezTo>
                  <a:cubicBezTo>
                    <a:pt x="69864" y="17254"/>
                    <a:pt x="69575" y="17135"/>
                    <a:pt x="69296" y="17019"/>
                  </a:cubicBezTo>
                  <a:lnTo>
                    <a:pt x="69190" y="16978"/>
                  </a:lnTo>
                  <a:lnTo>
                    <a:pt x="69017" y="16907"/>
                  </a:lnTo>
                  <a:cubicBezTo>
                    <a:pt x="68697" y="16771"/>
                    <a:pt x="68364" y="16631"/>
                    <a:pt x="68024" y="16526"/>
                  </a:cubicBezTo>
                  <a:cubicBezTo>
                    <a:pt x="67680" y="16418"/>
                    <a:pt x="67320" y="16332"/>
                    <a:pt x="66973" y="16247"/>
                  </a:cubicBezTo>
                  <a:cubicBezTo>
                    <a:pt x="66595" y="16159"/>
                    <a:pt x="66255" y="16091"/>
                    <a:pt x="65929" y="16033"/>
                  </a:cubicBezTo>
                  <a:cubicBezTo>
                    <a:pt x="65598" y="15975"/>
                    <a:pt x="65259" y="15948"/>
                    <a:pt x="64932" y="15920"/>
                  </a:cubicBezTo>
                  <a:cubicBezTo>
                    <a:pt x="64799" y="15911"/>
                    <a:pt x="64670" y="15900"/>
                    <a:pt x="64541" y="15887"/>
                  </a:cubicBezTo>
                  <a:cubicBezTo>
                    <a:pt x="64133" y="15846"/>
                    <a:pt x="63778" y="15829"/>
                    <a:pt x="63455" y="15829"/>
                  </a:cubicBezTo>
                  <a:lnTo>
                    <a:pt x="63414" y="15829"/>
                  </a:lnTo>
                  <a:cubicBezTo>
                    <a:pt x="63084" y="15829"/>
                    <a:pt x="62728" y="15856"/>
                    <a:pt x="62296" y="15914"/>
                  </a:cubicBezTo>
                  <a:cubicBezTo>
                    <a:pt x="62214" y="15920"/>
                    <a:pt x="62133" y="15934"/>
                    <a:pt x="62051" y="15944"/>
                  </a:cubicBezTo>
                  <a:cubicBezTo>
                    <a:pt x="62095" y="15873"/>
                    <a:pt x="62142" y="15801"/>
                    <a:pt x="62190" y="15730"/>
                  </a:cubicBezTo>
                  <a:cubicBezTo>
                    <a:pt x="62306" y="15550"/>
                    <a:pt x="62431" y="15369"/>
                    <a:pt x="62554" y="15193"/>
                  </a:cubicBezTo>
                  <a:cubicBezTo>
                    <a:pt x="62632" y="15080"/>
                    <a:pt x="62711" y="14968"/>
                    <a:pt x="62789" y="14856"/>
                  </a:cubicBezTo>
                  <a:cubicBezTo>
                    <a:pt x="63010" y="14529"/>
                    <a:pt x="63169" y="14182"/>
                    <a:pt x="63309" y="13846"/>
                  </a:cubicBezTo>
                  <a:lnTo>
                    <a:pt x="63309" y="13846"/>
                  </a:lnTo>
                  <a:cubicBezTo>
                    <a:pt x="63309" y="13846"/>
                    <a:pt x="63308" y="13846"/>
                    <a:pt x="63308" y="13846"/>
                  </a:cubicBezTo>
                  <a:lnTo>
                    <a:pt x="63308" y="13846"/>
                  </a:lnTo>
                  <a:lnTo>
                    <a:pt x="63353" y="13730"/>
                  </a:lnTo>
                  <a:lnTo>
                    <a:pt x="63378" y="13669"/>
                  </a:lnTo>
                  <a:cubicBezTo>
                    <a:pt x="63449" y="13495"/>
                    <a:pt x="63524" y="13322"/>
                    <a:pt x="63598" y="13152"/>
                  </a:cubicBezTo>
                  <a:cubicBezTo>
                    <a:pt x="63711" y="12896"/>
                    <a:pt x="63822" y="12634"/>
                    <a:pt x="63921" y="12369"/>
                  </a:cubicBezTo>
                  <a:cubicBezTo>
                    <a:pt x="63982" y="12196"/>
                    <a:pt x="64010" y="12009"/>
                    <a:pt x="64031" y="11835"/>
                  </a:cubicBezTo>
                  <a:cubicBezTo>
                    <a:pt x="64067" y="11522"/>
                    <a:pt x="64088" y="11229"/>
                    <a:pt x="64092" y="10940"/>
                  </a:cubicBezTo>
                  <a:cubicBezTo>
                    <a:pt x="64098" y="10437"/>
                    <a:pt x="64054" y="9954"/>
                    <a:pt x="63962" y="9508"/>
                  </a:cubicBezTo>
                  <a:cubicBezTo>
                    <a:pt x="64040" y="9111"/>
                    <a:pt x="64119" y="8637"/>
                    <a:pt x="64112" y="8175"/>
                  </a:cubicBezTo>
                  <a:cubicBezTo>
                    <a:pt x="64105" y="7828"/>
                    <a:pt x="64061" y="7461"/>
                    <a:pt x="64020" y="7182"/>
                  </a:cubicBezTo>
                  <a:cubicBezTo>
                    <a:pt x="63979" y="6889"/>
                    <a:pt x="63935" y="6600"/>
                    <a:pt x="63860" y="6321"/>
                  </a:cubicBezTo>
                  <a:cubicBezTo>
                    <a:pt x="63802" y="6106"/>
                    <a:pt x="63700" y="5896"/>
                    <a:pt x="63602" y="5695"/>
                  </a:cubicBezTo>
                  <a:cubicBezTo>
                    <a:pt x="63582" y="5648"/>
                    <a:pt x="63557" y="5596"/>
                    <a:pt x="63533" y="5549"/>
                  </a:cubicBezTo>
                  <a:cubicBezTo>
                    <a:pt x="63401" y="5263"/>
                    <a:pt x="63214" y="4988"/>
                    <a:pt x="63051" y="4753"/>
                  </a:cubicBezTo>
                  <a:cubicBezTo>
                    <a:pt x="62918" y="4566"/>
                    <a:pt x="62758" y="4351"/>
                    <a:pt x="62561" y="4171"/>
                  </a:cubicBezTo>
                  <a:cubicBezTo>
                    <a:pt x="62370" y="3991"/>
                    <a:pt x="62112" y="3838"/>
                    <a:pt x="61911" y="3722"/>
                  </a:cubicBezTo>
                  <a:cubicBezTo>
                    <a:pt x="61812" y="3664"/>
                    <a:pt x="61714" y="3607"/>
                    <a:pt x="61615" y="3545"/>
                  </a:cubicBezTo>
                  <a:cubicBezTo>
                    <a:pt x="61431" y="3437"/>
                    <a:pt x="61241" y="3321"/>
                    <a:pt x="61043" y="3225"/>
                  </a:cubicBezTo>
                  <a:cubicBezTo>
                    <a:pt x="60638" y="3035"/>
                    <a:pt x="60183" y="2869"/>
                    <a:pt x="59696" y="2739"/>
                  </a:cubicBezTo>
                  <a:cubicBezTo>
                    <a:pt x="59550" y="2702"/>
                    <a:pt x="59414" y="2674"/>
                    <a:pt x="59285" y="2657"/>
                  </a:cubicBezTo>
                  <a:lnTo>
                    <a:pt x="59203" y="2651"/>
                  </a:lnTo>
                  <a:cubicBezTo>
                    <a:pt x="59013" y="2627"/>
                    <a:pt x="58815" y="2606"/>
                    <a:pt x="58618" y="2606"/>
                  </a:cubicBezTo>
                  <a:cubicBezTo>
                    <a:pt x="58564" y="2606"/>
                    <a:pt x="58506" y="2606"/>
                    <a:pt x="58448" y="2610"/>
                  </a:cubicBezTo>
                  <a:cubicBezTo>
                    <a:pt x="58019" y="2644"/>
                    <a:pt x="57544" y="2729"/>
                    <a:pt x="56999" y="2872"/>
                  </a:cubicBezTo>
                  <a:cubicBezTo>
                    <a:pt x="56638" y="2967"/>
                    <a:pt x="56271" y="3103"/>
                    <a:pt x="55928" y="3236"/>
                  </a:cubicBezTo>
                  <a:cubicBezTo>
                    <a:pt x="55261" y="3331"/>
                    <a:pt x="54581" y="3518"/>
                    <a:pt x="53846" y="3807"/>
                  </a:cubicBezTo>
                  <a:cubicBezTo>
                    <a:pt x="53060" y="4117"/>
                    <a:pt x="52380" y="4440"/>
                    <a:pt x="51764" y="4800"/>
                  </a:cubicBezTo>
                  <a:cubicBezTo>
                    <a:pt x="51424" y="4998"/>
                    <a:pt x="51080" y="5236"/>
                    <a:pt x="50709" y="5532"/>
                  </a:cubicBezTo>
                  <a:cubicBezTo>
                    <a:pt x="50764" y="4756"/>
                    <a:pt x="50727" y="4032"/>
                    <a:pt x="50604" y="3379"/>
                  </a:cubicBezTo>
                  <a:cubicBezTo>
                    <a:pt x="50573" y="3222"/>
                    <a:pt x="50522" y="3079"/>
                    <a:pt x="50474" y="2960"/>
                  </a:cubicBezTo>
                  <a:cubicBezTo>
                    <a:pt x="50383" y="2722"/>
                    <a:pt x="50260" y="2470"/>
                    <a:pt x="50114" y="2212"/>
                  </a:cubicBezTo>
                  <a:cubicBezTo>
                    <a:pt x="49917" y="1861"/>
                    <a:pt x="49675" y="1545"/>
                    <a:pt x="49397" y="1269"/>
                  </a:cubicBezTo>
                  <a:cubicBezTo>
                    <a:pt x="49308" y="1184"/>
                    <a:pt x="49209" y="1103"/>
                    <a:pt x="49124" y="1038"/>
                  </a:cubicBezTo>
                  <a:cubicBezTo>
                    <a:pt x="48940" y="892"/>
                    <a:pt x="48739" y="738"/>
                    <a:pt x="48522" y="620"/>
                  </a:cubicBezTo>
                  <a:cubicBezTo>
                    <a:pt x="48131" y="402"/>
                    <a:pt x="47689" y="266"/>
                    <a:pt x="47311" y="160"/>
                  </a:cubicBezTo>
                  <a:cubicBezTo>
                    <a:pt x="47155" y="120"/>
                    <a:pt x="46988" y="96"/>
                    <a:pt x="46828" y="76"/>
                  </a:cubicBezTo>
                  <a:cubicBezTo>
                    <a:pt x="46780" y="69"/>
                    <a:pt x="46729" y="62"/>
                    <a:pt x="46685" y="55"/>
                  </a:cubicBezTo>
                  <a:cubicBezTo>
                    <a:pt x="46420" y="18"/>
                    <a:pt x="46205" y="0"/>
                    <a:pt x="46009" y="0"/>
                  </a:cubicBezTo>
                  <a:close/>
                </a:path>
              </a:pathLst>
            </a:custGeom>
            <a:solidFill>
              <a:srgbClr val="7A5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0" name="Google Shape;2750;p56">
              <a:extLst>
                <a:ext uri="{FF2B5EF4-FFF2-40B4-BE49-F238E27FC236}">
                  <a16:creationId xmlns:a16="http://schemas.microsoft.com/office/drawing/2014/main" id="{B15D1988-55B0-4936-9FAE-E475005E5BBB}"/>
                </a:ext>
              </a:extLst>
            </p:cNvPr>
            <p:cNvSpPr/>
            <p:nvPr/>
          </p:nvSpPr>
          <p:spPr>
            <a:xfrm>
              <a:off x="4057075" y="3561800"/>
              <a:ext cx="61325" cy="98725"/>
            </a:xfrm>
            <a:custGeom>
              <a:avLst/>
              <a:gdLst/>
              <a:ahLst/>
              <a:cxnLst/>
              <a:rect l="l" t="t" r="r" b="b"/>
              <a:pathLst>
                <a:path w="2453" h="3949" extrusionOk="0">
                  <a:moveTo>
                    <a:pt x="1412" y="0"/>
                  </a:moveTo>
                  <a:cubicBezTo>
                    <a:pt x="1225" y="0"/>
                    <a:pt x="1038" y="55"/>
                    <a:pt x="875" y="168"/>
                  </a:cubicBezTo>
                  <a:cubicBezTo>
                    <a:pt x="762" y="249"/>
                    <a:pt x="671" y="344"/>
                    <a:pt x="589" y="457"/>
                  </a:cubicBezTo>
                  <a:cubicBezTo>
                    <a:pt x="514" y="559"/>
                    <a:pt x="462" y="633"/>
                    <a:pt x="415" y="746"/>
                  </a:cubicBezTo>
                  <a:cubicBezTo>
                    <a:pt x="381" y="821"/>
                    <a:pt x="357" y="892"/>
                    <a:pt x="333" y="967"/>
                  </a:cubicBezTo>
                  <a:cubicBezTo>
                    <a:pt x="286" y="1102"/>
                    <a:pt x="245" y="1239"/>
                    <a:pt x="211" y="1378"/>
                  </a:cubicBezTo>
                  <a:cubicBezTo>
                    <a:pt x="181" y="1504"/>
                    <a:pt x="143" y="1630"/>
                    <a:pt x="112" y="1756"/>
                  </a:cubicBezTo>
                  <a:cubicBezTo>
                    <a:pt x="58" y="1964"/>
                    <a:pt x="34" y="2171"/>
                    <a:pt x="18" y="2385"/>
                  </a:cubicBezTo>
                  <a:cubicBezTo>
                    <a:pt x="0" y="2572"/>
                    <a:pt x="38" y="2787"/>
                    <a:pt x="79" y="2970"/>
                  </a:cubicBezTo>
                  <a:cubicBezTo>
                    <a:pt x="95" y="3052"/>
                    <a:pt x="116" y="3123"/>
                    <a:pt x="153" y="3198"/>
                  </a:cubicBezTo>
                  <a:cubicBezTo>
                    <a:pt x="181" y="3286"/>
                    <a:pt x="222" y="3368"/>
                    <a:pt x="276" y="3443"/>
                  </a:cubicBezTo>
                  <a:cubicBezTo>
                    <a:pt x="330" y="3515"/>
                    <a:pt x="388" y="3579"/>
                    <a:pt x="449" y="3644"/>
                  </a:cubicBezTo>
                  <a:cubicBezTo>
                    <a:pt x="467" y="3661"/>
                    <a:pt x="483" y="3671"/>
                    <a:pt x="500" y="3685"/>
                  </a:cubicBezTo>
                  <a:cubicBezTo>
                    <a:pt x="565" y="3743"/>
                    <a:pt x="636" y="3790"/>
                    <a:pt x="715" y="3831"/>
                  </a:cubicBezTo>
                  <a:cubicBezTo>
                    <a:pt x="832" y="3892"/>
                    <a:pt x="1020" y="3949"/>
                    <a:pt x="1165" y="3949"/>
                  </a:cubicBezTo>
                  <a:cubicBezTo>
                    <a:pt x="1180" y="3949"/>
                    <a:pt x="1194" y="3948"/>
                    <a:pt x="1208" y="3947"/>
                  </a:cubicBezTo>
                  <a:cubicBezTo>
                    <a:pt x="1365" y="3936"/>
                    <a:pt x="1497" y="3913"/>
                    <a:pt x="1636" y="3828"/>
                  </a:cubicBezTo>
                  <a:cubicBezTo>
                    <a:pt x="1728" y="3773"/>
                    <a:pt x="1806" y="3702"/>
                    <a:pt x="1888" y="3630"/>
                  </a:cubicBezTo>
                  <a:cubicBezTo>
                    <a:pt x="1966" y="3559"/>
                    <a:pt x="2018" y="3457"/>
                    <a:pt x="2079" y="3368"/>
                  </a:cubicBezTo>
                  <a:cubicBezTo>
                    <a:pt x="2161" y="3242"/>
                    <a:pt x="2201" y="3086"/>
                    <a:pt x="2252" y="2947"/>
                  </a:cubicBezTo>
                  <a:cubicBezTo>
                    <a:pt x="2320" y="2749"/>
                    <a:pt x="2351" y="2535"/>
                    <a:pt x="2371" y="2324"/>
                  </a:cubicBezTo>
                  <a:cubicBezTo>
                    <a:pt x="2398" y="2171"/>
                    <a:pt x="2409" y="2018"/>
                    <a:pt x="2422" y="1865"/>
                  </a:cubicBezTo>
                  <a:cubicBezTo>
                    <a:pt x="2453" y="1545"/>
                    <a:pt x="2453" y="1222"/>
                    <a:pt x="2385" y="909"/>
                  </a:cubicBezTo>
                  <a:cubicBezTo>
                    <a:pt x="2320" y="600"/>
                    <a:pt x="2167" y="276"/>
                    <a:pt x="1878" y="120"/>
                  </a:cubicBezTo>
                  <a:cubicBezTo>
                    <a:pt x="1732" y="41"/>
                    <a:pt x="1572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1" name="Google Shape;2751;p56">
              <a:extLst>
                <a:ext uri="{FF2B5EF4-FFF2-40B4-BE49-F238E27FC236}">
                  <a16:creationId xmlns:a16="http://schemas.microsoft.com/office/drawing/2014/main" id="{9B396F41-09F7-4973-A056-4142B28840E8}"/>
                </a:ext>
              </a:extLst>
            </p:cNvPr>
            <p:cNvSpPr/>
            <p:nvPr/>
          </p:nvSpPr>
          <p:spPr>
            <a:xfrm>
              <a:off x="4481000" y="3610700"/>
              <a:ext cx="69175" cy="95950"/>
            </a:xfrm>
            <a:custGeom>
              <a:avLst/>
              <a:gdLst/>
              <a:ahLst/>
              <a:cxnLst/>
              <a:rect l="l" t="t" r="r" b="b"/>
              <a:pathLst>
                <a:path w="2767" h="3838" extrusionOk="0">
                  <a:moveTo>
                    <a:pt x="2160" y="1263"/>
                  </a:moveTo>
                  <a:cubicBezTo>
                    <a:pt x="2150" y="1273"/>
                    <a:pt x="2137" y="1283"/>
                    <a:pt x="2124" y="1294"/>
                  </a:cubicBezTo>
                  <a:cubicBezTo>
                    <a:pt x="2137" y="1283"/>
                    <a:pt x="2147" y="1273"/>
                    <a:pt x="2160" y="1263"/>
                  </a:cubicBezTo>
                  <a:close/>
                  <a:moveTo>
                    <a:pt x="1688" y="0"/>
                  </a:moveTo>
                  <a:cubicBezTo>
                    <a:pt x="1606" y="0"/>
                    <a:pt x="1528" y="14"/>
                    <a:pt x="1457" y="38"/>
                  </a:cubicBezTo>
                  <a:cubicBezTo>
                    <a:pt x="1276" y="49"/>
                    <a:pt x="1099" y="120"/>
                    <a:pt x="981" y="262"/>
                  </a:cubicBezTo>
                  <a:cubicBezTo>
                    <a:pt x="756" y="528"/>
                    <a:pt x="541" y="810"/>
                    <a:pt x="358" y="1103"/>
                  </a:cubicBezTo>
                  <a:cubicBezTo>
                    <a:pt x="123" y="1477"/>
                    <a:pt x="1" y="1909"/>
                    <a:pt x="4" y="2351"/>
                  </a:cubicBezTo>
                  <a:cubicBezTo>
                    <a:pt x="4" y="2525"/>
                    <a:pt x="21" y="2708"/>
                    <a:pt x="65" y="2878"/>
                  </a:cubicBezTo>
                  <a:cubicBezTo>
                    <a:pt x="106" y="3049"/>
                    <a:pt x="180" y="3215"/>
                    <a:pt x="290" y="3351"/>
                  </a:cubicBezTo>
                  <a:cubicBezTo>
                    <a:pt x="398" y="3487"/>
                    <a:pt x="456" y="3549"/>
                    <a:pt x="603" y="3644"/>
                  </a:cubicBezTo>
                  <a:cubicBezTo>
                    <a:pt x="711" y="3715"/>
                    <a:pt x="830" y="3753"/>
                    <a:pt x="953" y="3797"/>
                  </a:cubicBezTo>
                  <a:cubicBezTo>
                    <a:pt x="1038" y="3828"/>
                    <a:pt x="1191" y="3838"/>
                    <a:pt x="1270" y="3838"/>
                  </a:cubicBezTo>
                  <a:cubicBezTo>
                    <a:pt x="1368" y="3838"/>
                    <a:pt x="1487" y="3828"/>
                    <a:pt x="1579" y="3800"/>
                  </a:cubicBezTo>
                  <a:cubicBezTo>
                    <a:pt x="1777" y="3739"/>
                    <a:pt x="1946" y="3644"/>
                    <a:pt x="2096" y="3501"/>
                  </a:cubicBezTo>
                  <a:cubicBezTo>
                    <a:pt x="2290" y="3324"/>
                    <a:pt x="2416" y="3093"/>
                    <a:pt x="2521" y="2855"/>
                  </a:cubicBezTo>
                  <a:cubicBezTo>
                    <a:pt x="2681" y="2504"/>
                    <a:pt x="2736" y="2106"/>
                    <a:pt x="2752" y="1722"/>
                  </a:cubicBezTo>
                  <a:cubicBezTo>
                    <a:pt x="2766" y="1396"/>
                    <a:pt x="2719" y="1052"/>
                    <a:pt x="2617" y="743"/>
                  </a:cubicBezTo>
                  <a:cubicBezTo>
                    <a:pt x="2582" y="636"/>
                    <a:pt x="2528" y="534"/>
                    <a:pt x="2470" y="440"/>
                  </a:cubicBezTo>
                  <a:cubicBezTo>
                    <a:pt x="2385" y="303"/>
                    <a:pt x="2283" y="232"/>
                    <a:pt x="2157" y="143"/>
                  </a:cubicBezTo>
                  <a:cubicBezTo>
                    <a:pt x="2035" y="55"/>
                    <a:pt x="1854" y="0"/>
                    <a:pt x="1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2" name="Google Shape;2752;p56">
              <a:extLst>
                <a:ext uri="{FF2B5EF4-FFF2-40B4-BE49-F238E27FC236}">
                  <a16:creationId xmlns:a16="http://schemas.microsoft.com/office/drawing/2014/main" id="{053EF509-E439-46FB-92AC-682F71194D04}"/>
                </a:ext>
              </a:extLst>
            </p:cNvPr>
            <p:cNvSpPr/>
            <p:nvPr/>
          </p:nvSpPr>
          <p:spPr>
            <a:xfrm>
              <a:off x="4192525" y="3596750"/>
              <a:ext cx="227275" cy="144775"/>
            </a:xfrm>
            <a:custGeom>
              <a:avLst/>
              <a:gdLst/>
              <a:ahLst/>
              <a:cxnLst/>
              <a:rect l="l" t="t" r="r" b="b"/>
              <a:pathLst>
                <a:path w="9091" h="5791" extrusionOk="0">
                  <a:moveTo>
                    <a:pt x="1151" y="1"/>
                  </a:moveTo>
                  <a:cubicBezTo>
                    <a:pt x="1042" y="7"/>
                    <a:pt x="916" y="15"/>
                    <a:pt x="800" y="48"/>
                  </a:cubicBezTo>
                  <a:cubicBezTo>
                    <a:pt x="674" y="86"/>
                    <a:pt x="586" y="133"/>
                    <a:pt x="478" y="215"/>
                  </a:cubicBezTo>
                  <a:cubicBezTo>
                    <a:pt x="403" y="273"/>
                    <a:pt x="335" y="351"/>
                    <a:pt x="274" y="453"/>
                  </a:cubicBezTo>
                  <a:cubicBezTo>
                    <a:pt x="216" y="549"/>
                    <a:pt x="164" y="651"/>
                    <a:pt x="134" y="749"/>
                  </a:cubicBezTo>
                  <a:cubicBezTo>
                    <a:pt x="96" y="858"/>
                    <a:pt x="79" y="974"/>
                    <a:pt x="62" y="1083"/>
                  </a:cubicBezTo>
                  <a:lnTo>
                    <a:pt x="56" y="1127"/>
                  </a:lnTo>
                  <a:cubicBezTo>
                    <a:pt x="29" y="1283"/>
                    <a:pt x="1" y="1470"/>
                    <a:pt x="8" y="1674"/>
                  </a:cubicBezTo>
                  <a:cubicBezTo>
                    <a:pt x="21" y="2039"/>
                    <a:pt x="96" y="2412"/>
                    <a:pt x="222" y="2756"/>
                  </a:cubicBezTo>
                  <a:cubicBezTo>
                    <a:pt x="294" y="2954"/>
                    <a:pt x="365" y="3127"/>
                    <a:pt x="440" y="3280"/>
                  </a:cubicBezTo>
                  <a:cubicBezTo>
                    <a:pt x="532" y="3477"/>
                    <a:pt x="657" y="3654"/>
                    <a:pt x="780" y="3827"/>
                  </a:cubicBezTo>
                  <a:lnTo>
                    <a:pt x="800" y="3855"/>
                  </a:lnTo>
                  <a:lnTo>
                    <a:pt x="767" y="3804"/>
                  </a:lnTo>
                  <a:lnTo>
                    <a:pt x="767" y="3804"/>
                  </a:lnTo>
                  <a:cubicBezTo>
                    <a:pt x="910" y="4004"/>
                    <a:pt x="1042" y="4171"/>
                    <a:pt x="1172" y="4314"/>
                  </a:cubicBezTo>
                  <a:cubicBezTo>
                    <a:pt x="1318" y="4480"/>
                    <a:pt x="1494" y="4644"/>
                    <a:pt x="1712" y="4811"/>
                  </a:cubicBezTo>
                  <a:cubicBezTo>
                    <a:pt x="1845" y="4916"/>
                    <a:pt x="2029" y="5049"/>
                    <a:pt x="2229" y="5158"/>
                  </a:cubicBezTo>
                  <a:cubicBezTo>
                    <a:pt x="2437" y="5267"/>
                    <a:pt x="2624" y="5355"/>
                    <a:pt x="2800" y="5427"/>
                  </a:cubicBezTo>
                  <a:cubicBezTo>
                    <a:pt x="3168" y="5573"/>
                    <a:pt x="3569" y="5672"/>
                    <a:pt x="4107" y="5743"/>
                  </a:cubicBezTo>
                  <a:cubicBezTo>
                    <a:pt x="4356" y="5777"/>
                    <a:pt x="4580" y="5791"/>
                    <a:pt x="4791" y="5791"/>
                  </a:cubicBezTo>
                  <a:cubicBezTo>
                    <a:pt x="5005" y="5791"/>
                    <a:pt x="5205" y="5774"/>
                    <a:pt x="5400" y="5739"/>
                  </a:cubicBezTo>
                  <a:cubicBezTo>
                    <a:pt x="5546" y="5712"/>
                    <a:pt x="5706" y="5675"/>
                    <a:pt x="5882" y="5617"/>
                  </a:cubicBezTo>
                  <a:cubicBezTo>
                    <a:pt x="6086" y="5552"/>
                    <a:pt x="6290" y="5477"/>
                    <a:pt x="6491" y="5396"/>
                  </a:cubicBezTo>
                  <a:cubicBezTo>
                    <a:pt x="6621" y="5345"/>
                    <a:pt x="6750" y="5284"/>
                    <a:pt x="6876" y="5226"/>
                  </a:cubicBezTo>
                  <a:lnTo>
                    <a:pt x="6995" y="5168"/>
                  </a:lnTo>
                  <a:cubicBezTo>
                    <a:pt x="7168" y="5089"/>
                    <a:pt x="7335" y="4995"/>
                    <a:pt x="7491" y="4885"/>
                  </a:cubicBezTo>
                  <a:cubicBezTo>
                    <a:pt x="7665" y="4766"/>
                    <a:pt x="7846" y="4637"/>
                    <a:pt x="8015" y="4498"/>
                  </a:cubicBezTo>
                  <a:cubicBezTo>
                    <a:pt x="8091" y="4436"/>
                    <a:pt x="8155" y="4378"/>
                    <a:pt x="8213" y="4321"/>
                  </a:cubicBezTo>
                  <a:cubicBezTo>
                    <a:pt x="8291" y="4240"/>
                    <a:pt x="8366" y="4144"/>
                    <a:pt x="8433" y="4056"/>
                  </a:cubicBezTo>
                  <a:lnTo>
                    <a:pt x="8482" y="3998"/>
                  </a:lnTo>
                  <a:cubicBezTo>
                    <a:pt x="8543" y="3916"/>
                    <a:pt x="8604" y="3835"/>
                    <a:pt x="8662" y="3756"/>
                  </a:cubicBezTo>
                  <a:cubicBezTo>
                    <a:pt x="8689" y="3719"/>
                    <a:pt x="8713" y="3681"/>
                    <a:pt x="8740" y="3644"/>
                  </a:cubicBezTo>
                  <a:cubicBezTo>
                    <a:pt x="8808" y="3546"/>
                    <a:pt x="8852" y="3447"/>
                    <a:pt x="8887" y="3362"/>
                  </a:cubicBezTo>
                  <a:cubicBezTo>
                    <a:pt x="8910" y="3297"/>
                    <a:pt x="8931" y="3229"/>
                    <a:pt x="8951" y="3164"/>
                  </a:cubicBezTo>
                  <a:lnTo>
                    <a:pt x="8971" y="3100"/>
                  </a:lnTo>
                  <a:cubicBezTo>
                    <a:pt x="8995" y="3022"/>
                    <a:pt x="9022" y="2929"/>
                    <a:pt x="9043" y="2835"/>
                  </a:cubicBezTo>
                  <a:cubicBezTo>
                    <a:pt x="9060" y="2739"/>
                    <a:pt x="9077" y="2648"/>
                    <a:pt x="9083" y="2552"/>
                  </a:cubicBezTo>
                  <a:cubicBezTo>
                    <a:pt x="9091" y="2464"/>
                    <a:pt x="9080" y="2372"/>
                    <a:pt x="9070" y="2283"/>
                  </a:cubicBezTo>
                  <a:lnTo>
                    <a:pt x="9070" y="2266"/>
                  </a:lnTo>
                  <a:cubicBezTo>
                    <a:pt x="9046" y="2066"/>
                    <a:pt x="8995" y="1892"/>
                    <a:pt x="8910" y="1736"/>
                  </a:cubicBezTo>
                  <a:cubicBezTo>
                    <a:pt x="8811" y="1552"/>
                    <a:pt x="8638" y="1403"/>
                    <a:pt x="8482" y="1273"/>
                  </a:cubicBezTo>
                  <a:cubicBezTo>
                    <a:pt x="8335" y="1154"/>
                    <a:pt x="8158" y="1065"/>
                    <a:pt x="7968" y="1011"/>
                  </a:cubicBezTo>
                  <a:cubicBezTo>
                    <a:pt x="7855" y="981"/>
                    <a:pt x="7736" y="963"/>
                    <a:pt x="7614" y="963"/>
                  </a:cubicBezTo>
                  <a:cubicBezTo>
                    <a:pt x="7342" y="963"/>
                    <a:pt x="7050" y="1038"/>
                    <a:pt x="6764" y="1185"/>
                  </a:cubicBezTo>
                  <a:cubicBezTo>
                    <a:pt x="6662" y="1235"/>
                    <a:pt x="6560" y="1293"/>
                    <a:pt x="6461" y="1348"/>
                  </a:cubicBezTo>
                  <a:lnTo>
                    <a:pt x="6369" y="1399"/>
                  </a:lnTo>
                  <a:cubicBezTo>
                    <a:pt x="6345" y="1412"/>
                    <a:pt x="6321" y="1426"/>
                    <a:pt x="6294" y="1439"/>
                  </a:cubicBezTo>
                  <a:cubicBezTo>
                    <a:pt x="6270" y="1447"/>
                    <a:pt x="6243" y="1456"/>
                    <a:pt x="6219" y="1464"/>
                  </a:cubicBezTo>
                  <a:cubicBezTo>
                    <a:pt x="6009" y="1532"/>
                    <a:pt x="5756" y="1603"/>
                    <a:pt x="5488" y="1640"/>
                  </a:cubicBezTo>
                  <a:cubicBezTo>
                    <a:pt x="5386" y="1651"/>
                    <a:pt x="5281" y="1654"/>
                    <a:pt x="5178" y="1654"/>
                  </a:cubicBezTo>
                  <a:cubicBezTo>
                    <a:pt x="4971" y="1654"/>
                    <a:pt x="4764" y="1637"/>
                    <a:pt x="4556" y="1610"/>
                  </a:cubicBezTo>
                  <a:cubicBezTo>
                    <a:pt x="4440" y="1586"/>
                    <a:pt x="4338" y="1555"/>
                    <a:pt x="4243" y="1518"/>
                  </a:cubicBezTo>
                  <a:cubicBezTo>
                    <a:pt x="4053" y="1419"/>
                    <a:pt x="3866" y="1301"/>
                    <a:pt x="3689" y="1188"/>
                  </a:cubicBezTo>
                  <a:lnTo>
                    <a:pt x="3651" y="1164"/>
                  </a:lnTo>
                  <a:cubicBezTo>
                    <a:pt x="3525" y="1086"/>
                    <a:pt x="3406" y="990"/>
                    <a:pt x="3290" y="896"/>
                  </a:cubicBezTo>
                  <a:cubicBezTo>
                    <a:pt x="3208" y="831"/>
                    <a:pt x="3124" y="763"/>
                    <a:pt x="3039" y="701"/>
                  </a:cubicBezTo>
                  <a:cubicBezTo>
                    <a:pt x="2848" y="566"/>
                    <a:pt x="2668" y="453"/>
                    <a:pt x="2491" y="362"/>
                  </a:cubicBezTo>
                  <a:cubicBezTo>
                    <a:pt x="2359" y="293"/>
                    <a:pt x="2202" y="215"/>
                    <a:pt x="2035" y="147"/>
                  </a:cubicBezTo>
                  <a:cubicBezTo>
                    <a:pt x="1902" y="92"/>
                    <a:pt x="1759" y="65"/>
                    <a:pt x="1627" y="42"/>
                  </a:cubicBezTo>
                  <a:lnTo>
                    <a:pt x="1593" y="35"/>
                  </a:lnTo>
                  <a:lnTo>
                    <a:pt x="1563" y="31"/>
                  </a:lnTo>
                  <a:lnTo>
                    <a:pt x="1563" y="31"/>
                  </a:lnTo>
                  <a:lnTo>
                    <a:pt x="1621" y="42"/>
                  </a:lnTo>
                  <a:cubicBezTo>
                    <a:pt x="1501" y="21"/>
                    <a:pt x="1359" y="1"/>
                    <a:pt x="1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3" name="Google Shape;2753;p56">
              <a:extLst>
                <a:ext uri="{FF2B5EF4-FFF2-40B4-BE49-F238E27FC236}">
                  <a16:creationId xmlns:a16="http://schemas.microsoft.com/office/drawing/2014/main" id="{0512E0E6-CE6B-45F9-85B1-90BBDF287838}"/>
                </a:ext>
              </a:extLst>
            </p:cNvPr>
            <p:cNvSpPr/>
            <p:nvPr/>
          </p:nvSpPr>
          <p:spPr>
            <a:xfrm>
              <a:off x="4234125" y="3659450"/>
              <a:ext cx="116375" cy="69350"/>
            </a:xfrm>
            <a:custGeom>
              <a:avLst/>
              <a:gdLst/>
              <a:ahLst/>
              <a:cxnLst/>
              <a:rect l="l" t="t" r="r" b="b"/>
              <a:pathLst>
                <a:path w="4655" h="2774" extrusionOk="0">
                  <a:moveTo>
                    <a:pt x="844" y="0"/>
                  </a:moveTo>
                  <a:cubicBezTo>
                    <a:pt x="701" y="0"/>
                    <a:pt x="558" y="33"/>
                    <a:pt x="429" y="112"/>
                  </a:cubicBezTo>
                  <a:cubicBezTo>
                    <a:pt x="299" y="190"/>
                    <a:pt x="184" y="299"/>
                    <a:pt x="116" y="435"/>
                  </a:cubicBezTo>
                  <a:cubicBezTo>
                    <a:pt x="79" y="510"/>
                    <a:pt x="48" y="571"/>
                    <a:pt x="31" y="650"/>
                  </a:cubicBezTo>
                  <a:cubicBezTo>
                    <a:pt x="10" y="714"/>
                    <a:pt x="1" y="782"/>
                    <a:pt x="1" y="850"/>
                  </a:cubicBezTo>
                  <a:cubicBezTo>
                    <a:pt x="7" y="922"/>
                    <a:pt x="14" y="989"/>
                    <a:pt x="21" y="1061"/>
                  </a:cubicBezTo>
                  <a:cubicBezTo>
                    <a:pt x="28" y="1143"/>
                    <a:pt x="75" y="1242"/>
                    <a:pt x="103" y="1310"/>
                  </a:cubicBezTo>
                  <a:cubicBezTo>
                    <a:pt x="116" y="1344"/>
                    <a:pt x="130" y="1371"/>
                    <a:pt x="147" y="1405"/>
                  </a:cubicBezTo>
                  <a:cubicBezTo>
                    <a:pt x="191" y="1490"/>
                    <a:pt x="252" y="1568"/>
                    <a:pt x="310" y="1646"/>
                  </a:cubicBezTo>
                  <a:cubicBezTo>
                    <a:pt x="375" y="1738"/>
                    <a:pt x="446" y="1817"/>
                    <a:pt x="531" y="1891"/>
                  </a:cubicBezTo>
                  <a:cubicBezTo>
                    <a:pt x="909" y="2225"/>
                    <a:pt x="1351" y="2510"/>
                    <a:pt x="1844" y="2643"/>
                  </a:cubicBezTo>
                  <a:cubicBezTo>
                    <a:pt x="2139" y="2721"/>
                    <a:pt x="2445" y="2774"/>
                    <a:pt x="2750" y="2774"/>
                  </a:cubicBezTo>
                  <a:cubicBezTo>
                    <a:pt x="2966" y="2774"/>
                    <a:pt x="3182" y="2747"/>
                    <a:pt x="3392" y="2684"/>
                  </a:cubicBezTo>
                  <a:cubicBezTo>
                    <a:pt x="3562" y="2633"/>
                    <a:pt x="3732" y="2561"/>
                    <a:pt x="3888" y="2479"/>
                  </a:cubicBezTo>
                  <a:cubicBezTo>
                    <a:pt x="4048" y="2398"/>
                    <a:pt x="4198" y="2292"/>
                    <a:pt x="4328" y="2167"/>
                  </a:cubicBezTo>
                  <a:cubicBezTo>
                    <a:pt x="4447" y="2051"/>
                    <a:pt x="4535" y="1919"/>
                    <a:pt x="4596" y="1762"/>
                  </a:cubicBezTo>
                  <a:cubicBezTo>
                    <a:pt x="4630" y="1677"/>
                    <a:pt x="4644" y="1585"/>
                    <a:pt x="4647" y="1493"/>
                  </a:cubicBezTo>
                  <a:cubicBezTo>
                    <a:pt x="4654" y="1394"/>
                    <a:pt x="4620" y="1211"/>
                    <a:pt x="4562" y="1126"/>
                  </a:cubicBezTo>
                  <a:cubicBezTo>
                    <a:pt x="4491" y="1013"/>
                    <a:pt x="4426" y="925"/>
                    <a:pt x="4314" y="850"/>
                  </a:cubicBezTo>
                  <a:cubicBezTo>
                    <a:pt x="4232" y="796"/>
                    <a:pt x="4141" y="758"/>
                    <a:pt x="4052" y="721"/>
                  </a:cubicBezTo>
                  <a:cubicBezTo>
                    <a:pt x="4004" y="700"/>
                    <a:pt x="3953" y="691"/>
                    <a:pt x="3902" y="680"/>
                  </a:cubicBezTo>
                  <a:cubicBezTo>
                    <a:pt x="3830" y="666"/>
                    <a:pt x="3753" y="653"/>
                    <a:pt x="3678" y="646"/>
                  </a:cubicBezTo>
                  <a:cubicBezTo>
                    <a:pt x="3659" y="645"/>
                    <a:pt x="3640" y="644"/>
                    <a:pt x="3622" y="644"/>
                  </a:cubicBezTo>
                  <a:cubicBezTo>
                    <a:pt x="3363" y="644"/>
                    <a:pt x="3112" y="726"/>
                    <a:pt x="2868" y="796"/>
                  </a:cubicBezTo>
                  <a:cubicBezTo>
                    <a:pt x="2692" y="847"/>
                    <a:pt x="2511" y="891"/>
                    <a:pt x="2331" y="922"/>
                  </a:cubicBezTo>
                  <a:cubicBezTo>
                    <a:pt x="2307" y="887"/>
                    <a:pt x="2283" y="850"/>
                    <a:pt x="2256" y="816"/>
                  </a:cubicBezTo>
                  <a:cubicBezTo>
                    <a:pt x="2211" y="748"/>
                    <a:pt x="2164" y="683"/>
                    <a:pt x="2116" y="619"/>
                  </a:cubicBezTo>
                  <a:cubicBezTo>
                    <a:pt x="2048" y="531"/>
                    <a:pt x="1949" y="459"/>
                    <a:pt x="1858" y="394"/>
                  </a:cubicBezTo>
                  <a:cubicBezTo>
                    <a:pt x="1654" y="255"/>
                    <a:pt x="1433" y="126"/>
                    <a:pt x="1194" y="54"/>
                  </a:cubicBezTo>
                  <a:cubicBezTo>
                    <a:pt x="1082" y="20"/>
                    <a:pt x="963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4" name="Google Shape;2754;p56">
              <a:extLst>
                <a:ext uri="{FF2B5EF4-FFF2-40B4-BE49-F238E27FC236}">
                  <a16:creationId xmlns:a16="http://schemas.microsoft.com/office/drawing/2014/main" id="{9AC405B7-A03F-4630-843B-F3154DDDE76B}"/>
                </a:ext>
              </a:extLst>
            </p:cNvPr>
            <p:cNvSpPr/>
            <p:nvPr/>
          </p:nvSpPr>
          <p:spPr>
            <a:xfrm>
              <a:off x="3345700" y="2686125"/>
              <a:ext cx="1970350" cy="1643125"/>
            </a:xfrm>
            <a:custGeom>
              <a:avLst/>
              <a:gdLst/>
              <a:ahLst/>
              <a:cxnLst/>
              <a:rect l="l" t="t" r="r" b="b"/>
              <a:pathLst>
                <a:path w="78814" h="65725" extrusionOk="0">
                  <a:moveTo>
                    <a:pt x="50246" y="8219"/>
                  </a:moveTo>
                  <a:lnTo>
                    <a:pt x="50246" y="8219"/>
                  </a:lnTo>
                  <a:cubicBezTo>
                    <a:pt x="50209" y="8338"/>
                    <a:pt x="50172" y="8457"/>
                    <a:pt x="50131" y="8576"/>
                  </a:cubicBezTo>
                  <a:cubicBezTo>
                    <a:pt x="50012" y="8866"/>
                    <a:pt x="49866" y="9141"/>
                    <a:pt x="49695" y="9403"/>
                  </a:cubicBezTo>
                  <a:cubicBezTo>
                    <a:pt x="49586" y="9546"/>
                    <a:pt x="49470" y="9682"/>
                    <a:pt x="49348" y="9808"/>
                  </a:cubicBezTo>
                  <a:cubicBezTo>
                    <a:pt x="49324" y="9825"/>
                    <a:pt x="49297" y="9841"/>
                    <a:pt x="49274" y="9858"/>
                  </a:cubicBezTo>
                  <a:cubicBezTo>
                    <a:pt x="49291" y="9794"/>
                    <a:pt x="49311" y="9729"/>
                    <a:pt x="49335" y="9665"/>
                  </a:cubicBezTo>
                  <a:cubicBezTo>
                    <a:pt x="49423" y="9458"/>
                    <a:pt x="49525" y="9260"/>
                    <a:pt x="49644" y="9066"/>
                  </a:cubicBezTo>
                  <a:cubicBezTo>
                    <a:pt x="49763" y="8875"/>
                    <a:pt x="49892" y="8692"/>
                    <a:pt x="50021" y="8508"/>
                  </a:cubicBezTo>
                  <a:cubicBezTo>
                    <a:pt x="50097" y="8413"/>
                    <a:pt x="50168" y="8315"/>
                    <a:pt x="50246" y="8219"/>
                  </a:cubicBezTo>
                  <a:close/>
                  <a:moveTo>
                    <a:pt x="49266" y="9886"/>
                  </a:moveTo>
                  <a:cubicBezTo>
                    <a:pt x="49280" y="9886"/>
                    <a:pt x="49291" y="9889"/>
                    <a:pt x="49304" y="9889"/>
                  </a:cubicBezTo>
                  <a:cubicBezTo>
                    <a:pt x="49291" y="9889"/>
                    <a:pt x="49277" y="9889"/>
                    <a:pt x="49266" y="9886"/>
                  </a:cubicBezTo>
                  <a:close/>
                  <a:moveTo>
                    <a:pt x="35711" y="11634"/>
                  </a:moveTo>
                  <a:cubicBezTo>
                    <a:pt x="35698" y="11642"/>
                    <a:pt x="35687" y="11647"/>
                    <a:pt x="35673" y="11652"/>
                  </a:cubicBezTo>
                  <a:lnTo>
                    <a:pt x="35673" y="11652"/>
                  </a:lnTo>
                  <a:cubicBezTo>
                    <a:pt x="35686" y="11646"/>
                    <a:pt x="35698" y="11639"/>
                    <a:pt x="35711" y="11634"/>
                  </a:cubicBezTo>
                  <a:close/>
                  <a:moveTo>
                    <a:pt x="35517" y="11601"/>
                  </a:moveTo>
                  <a:cubicBezTo>
                    <a:pt x="35530" y="11628"/>
                    <a:pt x="35544" y="11651"/>
                    <a:pt x="35555" y="11678"/>
                  </a:cubicBezTo>
                  <a:cubicBezTo>
                    <a:pt x="35541" y="11654"/>
                    <a:pt x="35527" y="11628"/>
                    <a:pt x="35517" y="11601"/>
                  </a:cubicBezTo>
                  <a:close/>
                  <a:moveTo>
                    <a:pt x="36364" y="8729"/>
                  </a:moveTo>
                  <a:cubicBezTo>
                    <a:pt x="36361" y="8770"/>
                    <a:pt x="36361" y="8814"/>
                    <a:pt x="36357" y="8858"/>
                  </a:cubicBezTo>
                  <a:cubicBezTo>
                    <a:pt x="36347" y="9111"/>
                    <a:pt x="36326" y="9362"/>
                    <a:pt x="36306" y="9613"/>
                  </a:cubicBezTo>
                  <a:cubicBezTo>
                    <a:pt x="36286" y="9770"/>
                    <a:pt x="36269" y="9927"/>
                    <a:pt x="36238" y="10083"/>
                  </a:cubicBezTo>
                  <a:cubicBezTo>
                    <a:pt x="36218" y="10209"/>
                    <a:pt x="36194" y="10335"/>
                    <a:pt x="36174" y="10458"/>
                  </a:cubicBezTo>
                  <a:cubicBezTo>
                    <a:pt x="36133" y="10682"/>
                    <a:pt x="36061" y="10899"/>
                    <a:pt x="35987" y="11114"/>
                  </a:cubicBezTo>
                  <a:cubicBezTo>
                    <a:pt x="35922" y="11270"/>
                    <a:pt x="35847" y="11417"/>
                    <a:pt x="35759" y="11556"/>
                  </a:cubicBezTo>
                  <a:cubicBezTo>
                    <a:pt x="35734" y="11583"/>
                    <a:pt x="35707" y="11610"/>
                    <a:pt x="35684" y="11634"/>
                  </a:cubicBezTo>
                  <a:cubicBezTo>
                    <a:pt x="35660" y="11651"/>
                    <a:pt x="35640" y="11665"/>
                    <a:pt x="35616" y="11678"/>
                  </a:cubicBezTo>
                  <a:cubicBezTo>
                    <a:pt x="35599" y="11685"/>
                    <a:pt x="35582" y="11689"/>
                    <a:pt x="35568" y="11695"/>
                  </a:cubicBezTo>
                  <a:cubicBezTo>
                    <a:pt x="35565" y="11678"/>
                    <a:pt x="35558" y="11665"/>
                    <a:pt x="35555" y="11651"/>
                  </a:cubicBezTo>
                  <a:cubicBezTo>
                    <a:pt x="35541" y="11505"/>
                    <a:pt x="35541" y="11365"/>
                    <a:pt x="35547" y="11223"/>
                  </a:cubicBezTo>
                  <a:cubicBezTo>
                    <a:pt x="35582" y="10947"/>
                    <a:pt x="35626" y="10678"/>
                    <a:pt x="35701" y="10413"/>
                  </a:cubicBezTo>
                  <a:cubicBezTo>
                    <a:pt x="35789" y="10097"/>
                    <a:pt x="35885" y="9777"/>
                    <a:pt x="36000" y="9467"/>
                  </a:cubicBezTo>
                  <a:cubicBezTo>
                    <a:pt x="36065" y="9301"/>
                    <a:pt x="36130" y="9134"/>
                    <a:pt x="36218" y="8977"/>
                  </a:cubicBezTo>
                  <a:cubicBezTo>
                    <a:pt x="36265" y="8896"/>
                    <a:pt x="36313" y="8811"/>
                    <a:pt x="36364" y="8729"/>
                  </a:cubicBezTo>
                  <a:close/>
                  <a:moveTo>
                    <a:pt x="35497" y="11662"/>
                  </a:moveTo>
                  <a:cubicBezTo>
                    <a:pt x="35517" y="11675"/>
                    <a:pt x="35534" y="11689"/>
                    <a:pt x="35555" y="11699"/>
                  </a:cubicBezTo>
                  <a:cubicBezTo>
                    <a:pt x="35551" y="11699"/>
                    <a:pt x="35551" y="11699"/>
                    <a:pt x="35551" y="11703"/>
                  </a:cubicBezTo>
                  <a:cubicBezTo>
                    <a:pt x="35534" y="11689"/>
                    <a:pt x="35514" y="11675"/>
                    <a:pt x="35497" y="11662"/>
                  </a:cubicBezTo>
                  <a:close/>
                  <a:moveTo>
                    <a:pt x="60267" y="19196"/>
                  </a:moveTo>
                  <a:cubicBezTo>
                    <a:pt x="60236" y="19214"/>
                    <a:pt x="60202" y="19229"/>
                    <a:pt x="60168" y="19243"/>
                  </a:cubicBezTo>
                  <a:lnTo>
                    <a:pt x="60168" y="19243"/>
                  </a:lnTo>
                  <a:cubicBezTo>
                    <a:pt x="60203" y="19227"/>
                    <a:pt x="60237" y="19212"/>
                    <a:pt x="60267" y="19196"/>
                  </a:cubicBezTo>
                  <a:close/>
                  <a:moveTo>
                    <a:pt x="60757" y="18751"/>
                  </a:moveTo>
                  <a:lnTo>
                    <a:pt x="60757" y="18751"/>
                  </a:lnTo>
                  <a:cubicBezTo>
                    <a:pt x="60669" y="18853"/>
                    <a:pt x="60573" y="18951"/>
                    <a:pt x="60471" y="19043"/>
                  </a:cubicBezTo>
                  <a:cubicBezTo>
                    <a:pt x="60374" y="19117"/>
                    <a:pt x="60269" y="19185"/>
                    <a:pt x="60162" y="19245"/>
                  </a:cubicBezTo>
                  <a:lnTo>
                    <a:pt x="60162" y="19245"/>
                  </a:lnTo>
                  <a:cubicBezTo>
                    <a:pt x="60146" y="19252"/>
                    <a:pt x="60130" y="19258"/>
                    <a:pt x="60115" y="19264"/>
                  </a:cubicBezTo>
                  <a:cubicBezTo>
                    <a:pt x="60124" y="19244"/>
                    <a:pt x="60138" y="19223"/>
                    <a:pt x="60152" y="19206"/>
                  </a:cubicBezTo>
                  <a:cubicBezTo>
                    <a:pt x="60186" y="19162"/>
                    <a:pt x="60223" y="19118"/>
                    <a:pt x="60264" y="19080"/>
                  </a:cubicBezTo>
                  <a:cubicBezTo>
                    <a:pt x="60424" y="18961"/>
                    <a:pt x="60587" y="18853"/>
                    <a:pt x="60757" y="18751"/>
                  </a:cubicBezTo>
                  <a:close/>
                  <a:moveTo>
                    <a:pt x="60169" y="19261"/>
                  </a:moveTo>
                  <a:cubicBezTo>
                    <a:pt x="60152" y="19267"/>
                    <a:pt x="60132" y="19267"/>
                    <a:pt x="60115" y="19271"/>
                  </a:cubicBezTo>
                  <a:cubicBezTo>
                    <a:pt x="60132" y="19267"/>
                    <a:pt x="60152" y="19264"/>
                    <a:pt x="60169" y="19261"/>
                  </a:cubicBezTo>
                  <a:close/>
                  <a:moveTo>
                    <a:pt x="60101" y="19285"/>
                  </a:moveTo>
                  <a:cubicBezTo>
                    <a:pt x="60104" y="19285"/>
                    <a:pt x="60111" y="19288"/>
                    <a:pt x="60118" y="19288"/>
                  </a:cubicBezTo>
                  <a:cubicBezTo>
                    <a:pt x="60111" y="19288"/>
                    <a:pt x="60104" y="19288"/>
                    <a:pt x="60097" y="19285"/>
                  </a:cubicBezTo>
                  <a:close/>
                  <a:moveTo>
                    <a:pt x="20753" y="21536"/>
                  </a:moveTo>
                  <a:lnTo>
                    <a:pt x="20753" y="21536"/>
                  </a:lnTo>
                  <a:cubicBezTo>
                    <a:pt x="20747" y="21547"/>
                    <a:pt x="20740" y="21557"/>
                    <a:pt x="20730" y="21571"/>
                  </a:cubicBezTo>
                  <a:cubicBezTo>
                    <a:pt x="20737" y="21557"/>
                    <a:pt x="20747" y="21547"/>
                    <a:pt x="20753" y="21536"/>
                  </a:cubicBezTo>
                  <a:close/>
                  <a:moveTo>
                    <a:pt x="36245" y="24737"/>
                  </a:moveTo>
                  <a:cubicBezTo>
                    <a:pt x="36255" y="24745"/>
                    <a:pt x="36262" y="24751"/>
                    <a:pt x="36272" y="24758"/>
                  </a:cubicBezTo>
                  <a:cubicBezTo>
                    <a:pt x="36262" y="24751"/>
                    <a:pt x="36252" y="24745"/>
                    <a:pt x="36245" y="24737"/>
                  </a:cubicBezTo>
                  <a:close/>
                  <a:moveTo>
                    <a:pt x="36183" y="25241"/>
                  </a:moveTo>
                  <a:lnTo>
                    <a:pt x="36183" y="25241"/>
                  </a:lnTo>
                  <a:cubicBezTo>
                    <a:pt x="36153" y="25357"/>
                    <a:pt x="36119" y="25469"/>
                    <a:pt x="36085" y="25582"/>
                  </a:cubicBezTo>
                  <a:cubicBezTo>
                    <a:pt x="36106" y="25483"/>
                    <a:pt x="36133" y="25384"/>
                    <a:pt x="36163" y="25285"/>
                  </a:cubicBezTo>
                  <a:cubicBezTo>
                    <a:pt x="36170" y="25271"/>
                    <a:pt x="36177" y="25255"/>
                    <a:pt x="36183" y="25241"/>
                  </a:cubicBezTo>
                  <a:close/>
                  <a:moveTo>
                    <a:pt x="43324" y="26173"/>
                  </a:moveTo>
                  <a:lnTo>
                    <a:pt x="43324" y="26173"/>
                  </a:lnTo>
                  <a:cubicBezTo>
                    <a:pt x="43276" y="26398"/>
                    <a:pt x="43209" y="26615"/>
                    <a:pt x="43130" y="26830"/>
                  </a:cubicBezTo>
                  <a:cubicBezTo>
                    <a:pt x="43123" y="26847"/>
                    <a:pt x="43116" y="26863"/>
                    <a:pt x="43107" y="26880"/>
                  </a:cubicBezTo>
                  <a:cubicBezTo>
                    <a:pt x="43140" y="26700"/>
                    <a:pt x="43184" y="26520"/>
                    <a:pt x="43242" y="26343"/>
                  </a:cubicBezTo>
                  <a:cubicBezTo>
                    <a:pt x="43270" y="26285"/>
                    <a:pt x="43297" y="26227"/>
                    <a:pt x="43324" y="26173"/>
                  </a:cubicBezTo>
                  <a:close/>
                  <a:moveTo>
                    <a:pt x="49230" y="29017"/>
                  </a:moveTo>
                  <a:cubicBezTo>
                    <a:pt x="49233" y="29017"/>
                    <a:pt x="49236" y="29017"/>
                    <a:pt x="49239" y="29020"/>
                  </a:cubicBezTo>
                  <a:cubicBezTo>
                    <a:pt x="49236" y="29020"/>
                    <a:pt x="49233" y="29017"/>
                    <a:pt x="49230" y="29017"/>
                  </a:cubicBezTo>
                  <a:close/>
                  <a:moveTo>
                    <a:pt x="49270" y="29020"/>
                  </a:moveTo>
                  <a:cubicBezTo>
                    <a:pt x="49270" y="29020"/>
                    <a:pt x="49270" y="29023"/>
                    <a:pt x="49274" y="29023"/>
                  </a:cubicBezTo>
                  <a:lnTo>
                    <a:pt x="49270" y="29023"/>
                  </a:lnTo>
                  <a:lnTo>
                    <a:pt x="49270" y="29020"/>
                  </a:lnTo>
                  <a:close/>
                  <a:moveTo>
                    <a:pt x="49368" y="29006"/>
                  </a:moveTo>
                  <a:cubicBezTo>
                    <a:pt x="49355" y="29014"/>
                    <a:pt x="49341" y="29020"/>
                    <a:pt x="49324" y="29027"/>
                  </a:cubicBezTo>
                  <a:lnTo>
                    <a:pt x="49324" y="29023"/>
                  </a:lnTo>
                  <a:cubicBezTo>
                    <a:pt x="49338" y="29017"/>
                    <a:pt x="49355" y="29010"/>
                    <a:pt x="49368" y="29006"/>
                  </a:cubicBezTo>
                  <a:close/>
                  <a:moveTo>
                    <a:pt x="49243" y="29044"/>
                  </a:moveTo>
                  <a:lnTo>
                    <a:pt x="49243" y="29044"/>
                  </a:lnTo>
                  <a:cubicBezTo>
                    <a:pt x="49239" y="29047"/>
                    <a:pt x="49236" y="29047"/>
                    <a:pt x="49236" y="29047"/>
                  </a:cubicBezTo>
                  <a:cubicBezTo>
                    <a:pt x="49236" y="29047"/>
                    <a:pt x="49239" y="29044"/>
                    <a:pt x="49243" y="29044"/>
                  </a:cubicBezTo>
                  <a:close/>
                  <a:moveTo>
                    <a:pt x="69578" y="28262"/>
                  </a:moveTo>
                  <a:cubicBezTo>
                    <a:pt x="69364" y="28435"/>
                    <a:pt x="69146" y="28605"/>
                    <a:pt x="68929" y="28779"/>
                  </a:cubicBezTo>
                  <a:cubicBezTo>
                    <a:pt x="68786" y="28891"/>
                    <a:pt x="68629" y="28983"/>
                    <a:pt x="68479" y="29088"/>
                  </a:cubicBezTo>
                  <a:cubicBezTo>
                    <a:pt x="68204" y="29276"/>
                    <a:pt x="67911" y="29442"/>
                    <a:pt x="67612" y="29588"/>
                  </a:cubicBezTo>
                  <a:cubicBezTo>
                    <a:pt x="67452" y="29656"/>
                    <a:pt x="67292" y="29714"/>
                    <a:pt x="67122" y="29755"/>
                  </a:cubicBezTo>
                  <a:cubicBezTo>
                    <a:pt x="67054" y="29762"/>
                    <a:pt x="66990" y="29769"/>
                    <a:pt x="66921" y="29769"/>
                  </a:cubicBezTo>
                  <a:cubicBezTo>
                    <a:pt x="66905" y="29762"/>
                    <a:pt x="66888" y="29755"/>
                    <a:pt x="66870" y="29752"/>
                  </a:cubicBezTo>
                  <a:cubicBezTo>
                    <a:pt x="66812" y="29725"/>
                    <a:pt x="66758" y="29694"/>
                    <a:pt x="66704" y="29659"/>
                  </a:cubicBezTo>
                  <a:cubicBezTo>
                    <a:pt x="66701" y="29595"/>
                    <a:pt x="66701" y="29534"/>
                    <a:pt x="66701" y="29469"/>
                  </a:cubicBezTo>
                  <a:cubicBezTo>
                    <a:pt x="66707" y="29449"/>
                    <a:pt x="66710" y="29428"/>
                    <a:pt x="66717" y="29405"/>
                  </a:cubicBezTo>
                  <a:cubicBezTo>
                    <a:pt x="66748" y="29340"/>
                    <a:pt x="66782" y="29276"/>
                    <a:pt x="66819" y="29215"/>
                  </a:cubicBezTo>
                  <a:cubicBezTo>
                    <a:pt x="66830" y="29197"/>
                    <a:pt x="66843" y="29183"/>
                    <a:pt x="66860" y="29174"/>
                  </a:cubicBezTo>
                  <a:cubicBezTo>
                    <a:pt x="67092" y="29000"/>
                    <a:pt x="67350" y="28863"/>
                    <a:pt x="67608" y="28734"/>
                  </a:cubicBezTo>
                  <a:cubicBezTo>
                    <a:pt x="67799" y="28659"/>
                    <a:pt x="67986" y="28588"/>
                    <a:pt x="68180" y="28530"/>
                  </a:cubicBezTo>
                  <a:cubicBezTo>
                    <a:pt x="68398" y="28463"/>
                    <a:pt x="68619" y="28419"/>
                    <a:pt x="68840" y="28374"/>
                  </a:cubicBezTo>
                  <a:cubicBezTo>
                    <a:pt x="69071" y="28337"/>
                    <a:pt x="69299" y="28299"/>
                    <a:pt x="69530" y="28265"/>
                  </a:cubicBezTo>
                  <a:cubicBezTo>
                    <a:pt x="69547" y="28265"/>
                    <a:pt x="69561" y="28262"/>
                    <a:pt x="69578" y="28262"/>
                  </a:cubicBezTo>
                  <a:close/>
                  <a:moveTo>
                    <a:pt x="49243" y="29072"/>
                  </a:moveTo>
                  <a:cubicBezTo>
                    <a:pt x="49243" y="29085"/>
                    <a:pt x="49239" y="29095"/>
                    <a:pt x="49239" y="29105"/>
                  </a:cubicBezTo>
                  <a:cubicBezTo>
                    <a:pt x="49216" y="29231"/>
                    <a:pt x="49185" y="29350"/>
                    <a:pt x="49148" y="29469"/>
                  </a:cubicBezTo>
                  <a:cubicBezTo>
                    <a:pt x="48957" y="29929"/>
                    <a:pt x="48726" y="30371"/>
                    <a:pt x="48443" y="30779"/>
                  </a:cubicBezTo>
                  <a:cubicBezTo>
                    <a:pt x="48413" y="30820"/>
                    <a:pt x="48382" y="30860"/>
                    <a:pt x="48352" y="30898"/>
                  </a:cubicBezTo>
                  <a:cubicBezTo>
                    <a:pt x="48409" y="30589"/>
                    <a:pt x="48495" y="30282"/>
                    <a:pt x="48597" y="29986"/>
                  </a:cubicBezTo>
                  <a:cubicBezTo>
                    <a:pt x="48692" y="29782"/>
                    <a:pt x="48801" y="29595"/>
                    <a:pt x="48923" y="29408"/>
                  </a:cubicBezTo>
                  <a:cubicBezTo>
                    <a:pt x="49015" y="29292"/>
                    <a:pt x="49117" y="29183"/>
                    <a:pt x="49225" y="29081"/>
                  </a:cubicBezTo>
                  <a:cubicBezTo>
                    <a:pt x="49233" y="29078"/>
                    <a:pt x="49236" y="29075"/>
                    <a:pt x="49243" y="29072"/>
                  </a:cubicBezTo>
                  <a:close/>
                  <a:moveTo>
                    <a:pt x="55165" y="32728"/>
                  </a:moveTo>
                  <a:cubicBezTo>
                    <a:pt x="55182" y="32732"/>
                    <a:pt x="55199" y="32738"/>
                    <a:pt x="55216" y="32749"/>
                  </a:cubicBezTo>
                  <a:cubicBezTo>
                    <a:pt x="55199" y="32741"/>
                    <a:pt x="55182" y="32735"/>
                    <a:pt x="55165" y="32728"/>
                  </a:cubicBezTo>
                  <a:close/>
                  <a:moveTo>
                    <a:pt x="54723" y="33055"/>
                  </a:moveTo>
                  <a:lnTo>
                    <a:pt x="54723" y="33055"/>
                  </a:lnTo>
                  <a:cubicBezTo>
                    <a:pt x="54689" y="33113"/>
                    <a:pt x="54651" y="33174"/>
                    <a:pt x="54614" y="33231"/>
                  </a:cubicBezTo>
                  <a:cubicBezTo>
                    <a:pt x="54645" y="33174"/>
                    <a:pt x="54679" y="33119"/>
                    <a:pt x="54713" y="33068"/>
                  </a:cubicBezTo>
                  <a:cubicBezTo>
                    <a:pt x="54716" y="33061"/>
                    <a:pt x="54720" y="33058"/>
                    <a:pt x="54723" y="33055"/>
                  </a:cubicBezTo>
                  <a:close/>
                  <a:moveTo>
                    <a:pt x="19717" y="34198"/>
                  </a:moveTo>
                  <a:cubicBezTo>
                    <a:pt x="19717" y="34199"/>
                    <a:pt x="19717" y="34199"/>
                    <a:pt x="19717" y="34201"/>
                  </a:cubicBezTo>
                  <a:cubicBezTo>
                    <a:pt x="19696" y="34204"/>
                    <a:pt x="19672" y="34208"/>
                    <a:pt x="19651" y="34211"/>
                  </a:cubicBezTo>
                  <a:cubicBezTo>
                    <a:pt x="19671" y="34205"/>
                    <a:pt x="19694" y="34201"/>
                    <a:pt x="19717" y="34198"/>
                  </a:cubicBezTo>
                  <a:close/>
                  <a:moveTo>
                    <a:pt x="19761" y="34195"/>
                  </a:moveTo>
                  <a:cubicBezTo>
                    <a:pt x="19784" y="34201"/>
                    <a:pt x="19808" y="34208"/>
                    <a:pt x="19832" y="34215"/>
                  </a:cubicBezTo>
                  <a:cubicBezTo>
                    <a:pt x="19890" y="34239"/>
                    <a:pt x="19944" y="34266"/>
                    <a:pt x="19998" y="34300"/>
                  </a:cubicBezTo>
                  <a:cubicBezTo>
                    <a:pt x="20179" y="34446"/>
                    <a:pt x="20339" y="34613"/>
                    <a:pt x="20492" y="34786"/>
                  </a:cubicBezTo>
                  <a:cubicBezTo>
                    <a:pt x="20659" y="34997"/>
                    <a:pt x="20811" y="35211"/>
                    <a:pt x="20958" y="35436"/>
                  </a:cubicBezTo>
                  <a:cubicBezTo>
                    <a:pt x="21105" y="35660"/>
                    <a:pt x="21234" y="35895"/>
                    <a:pt x="21356" y="36137"/>
                  </a:cubicBezTo>
                  <a:cubicBezTo>
                    <a:pt x="21373" y="36181"/>
                    <a:pt x="21390" y="36222"/>
                    <a:pt x="21403" y="36263"/>
                  </a:cubicBezTo>
                  <a:cubicBezTo>
                    <a:pt x="21349" y="36283"/>
                    <a:pt x="21291" y="36300"/>
                    <a:pt x="21237" y="36313"/>
                  </a:cubicBezTo>
                  <a:cubicBezTo>
                    <a:pt x="21162" y="36320"/>
                    <a:pt x="21091" y="36322"/>
                    <a:pt x="21019" y="36322"/>
                  </a:cubicBezTo>
                  <a:cubicBezTo>
                    <a:pt x="20980" y="36322"/>
                    <a:pt x="20940" y="36322"/>
                    <a:pt x="20900" y="36321"/>
                  </a:cubicBezTo>
                  <a:cubicBezTo>
                    <a:pt x="20730" y="36297"/>
                    <a:pt x="20567" y="36256"/>
                    <a:pt x="20403" y="36201"/>
                  </a:cubicBezTo>
                  <a:cubicBezTo>
                    <a:pt x="20312" y="36160"/>
                    <a:pt x="20227" y="36113"/>
                    <a:pt x="20141" y="36062"/>
                  </a:cubicBezTo>
                  <a:cubicBezTo>
                    <a:pt x="20023" y="35966"/>
                    <a:pt x="19913" y="35868"/>
                    <a:pt x="19811" y="35756"/>
                  </a:cubicBezTo>
                  <a:cubicBezTo>
                    <a:pt x="19720" y="35636"/>
                    <a:pt x="19638" y="35517"/>
                    <a:pt x="19570" y="35385"/>
                  </a:cubicBezTo>
                  <a:cubicBezTo>
                    <a:pt x="19519" y="35252"/>
                    <a:pt x="19475" y="35120"/>
                    <a:pt x="19444" y="34983"/>
                  </a:cubicBezTo>
                  <a:cubicBezTo>
                    <a:pt x="19437" y="34933"/>
                    <a:pt x="19437" y="34881"/>
                    <a:pt x="19437" y="34827"/>
                  </a:cubicBezTo>
                  <a:cubicBezTo>
                    <a:pt x="19458" y="34691"/>
                    <a:pt x="19492" y="34562"/>
                    <a:pt x="19533" y="34432"/>
                  </a:cubicBezTo>
                  <a:cubicBezTo>
                    <a:pt x="19546" y="34405"/>
                    <a:pt x="19560" y="34382"/>
                    <a:pt x="19574" y="34358"/>
                  </a:cubicBezTo>
                  <a:cubicBezTo>
                    <a:pt x="19611" y="34310"/>
                    <a:pt x="19648" y="34269"/>
                    <a:pt x="19689" y="34228"/>
                  </a:cubicBezTo>
                  <a:cubicBezTo>
                    <a:pt x="19703" y="34222"/>
                    <a:pt x="19713" y="34215"/>
                    <a:pt x="19723" y="34208"/>
                  </a:cubicBezTo>
                  <a:cubicBezTo>
                    <a:pt x="19737" y="34204"/>
                    <a:pt x="19747" y="34201"/>
                    <a:pt x="19761" y="34195"/>
                  </a:cubicBezTo>
                  <a:close/>
                  <a:moveTo>
                    <a:pt x="72840" y="36767"/>
                  </a:moveTo>
                  <a:cubicBezTo>
                    <a:pt x="72900" y="36767"/>
                    <a:pt x="72960" y="36769"/>
                    <a:pt x="73020" y="36773"/>
                  </a:cubicBezTo>
                  <a:cubicBezTo>
                    <a:pt x="73048" y="36776"/>
                    <a:pt x="73072" y="36779"/>
                    <a:pt x="73095" y="36783"/>
                  </a:cubicBezTo>
                  <a:cubicBezTo>
                    <a:pt x="72775" y="37011"/>
                    <a:pt x="72436" y="37208"/>
                    <a:pt x="72078" y="37382"/>
                  </a:cubicBezTo>
                  <a:cubicBezTo>
                    <a:pt x="71640" y="37572"/>
                    <a:pt x="71170" y="37701"/>
                    <a:pt x="70697" y="37797"/>
                  </a:cubicBezTo>
                  <a:cubicBezTo>
                    <a:pt x="70521" y="37821"/>
                    <a:pt x="70348" y="37833"/>
                    <a:pt x="70172" y="37833"/>
                  </a:cubicBezTo>
                  <a:cubicBezTo>
                    <a:pt x="70102" y="37833"/>
                    <a:pt x="70033" y="37831"/>
                    <a:pt x="69962" y="37828"/>
                  </a:cubicBezTo>
                  <a:cubicBezTo>
                    <a:pt x="69898" y="37817"/>
                    <a:pt x="69833" y="37807"/>
                    <a:pt x="69769" y="37793"/>
                  </a:cubicBezTo>
                  <a:cubicBezTo>
                    <a:pt x="69772" y="37790"/>
                    <a:pt x="69772" y="37790"/>
                    <a:pt x="69772" y="37787"/>
                  </a:cubicBezTo>
                  <a:cubicBezTo>
                    <a:pt x="69885" y="37657"/>
                    <a:pt x="70003" y="37542"/>
                    <a:pt x="70129" y="37429"/>
                  </a:cubicBezTo>
                  <a:cubicBezTo>
                    <a:pt x="70231" y="37351"/>
                    <a:pt x="70337" y="37280"/>
                    <a:pt x="70449" y="37215"/>
                  </a:cubicBezTo>
                  <a:cubicBezTo>
                    <a:pt x="70755" y="37103"/>
                    <a:pt x="71081" y="37052"/>
                    <a:pt x="71401" y="36987"/>
                  </a:cubicBezTo>
                  <a:cubicBezTo>
                    <a:pt x="71653" y="36936"/>
                    <a:pt x="71905" y="36889"/>
                    <a:pt x="72160" y="36837"/>
                  </a:cubicBezTo>
                  <a:cubicBezTo>
                    <a:pt x="72268" y="36820"/>
                    <a:pt x="72381" y="36803"/>
                    <a:pt x="72493" y="36790"/>
                  </a:cubicBezTo>
                  <a:cubicBezTo>
                    <a:pt x="72610" y="36774"/>
                    <a:pt x="72725" y="36767"/>
                    <a:pt x="72840" y="36767"/>
                  </a:cubicBezTo>
                  <a:close/>
                  <a:moveTo>
                    <a:pt x="69731" y="37872"/>
                  </a:moveTo>
                  <a:cubicBezTo>
                    <a:pt x="69742" y="37892"/>
                    <a:pt x="69748" y="37909"/>
                    <a:pt x="69758" y="37930"/>
                  </a:cubicBezTo>
                  <a:cubicBezTo>
                    <a:pt x="69748" y="37909"/>
                    <a:pt x="69738" y="37892"/>
                    <a:pt x="69731" y="37872"/>
                  </a:cubicBezTo>
                  <a:close/>
                  <a:moveTo>
                    <a:pt x="17376" y="39889"/>
                  </a:moveTo>
                  <a:cubicBezTo>
                    <a:pt x="17533" y="39916"/>
                    <a:pt x="17685" y="39957"/>
                    <a:pt x="17839" y="40007"/>
                  </a:cubicBezTo>
                  <a:cubicBezTo>
                    <a:pt x="17947" y="40056"/>
                    <a:pt x="18056" y="40106"/>
                    <a:pt x="18161" y="40167"/>
                  </a:cubicBezTo>
                  <a:cubicBezTo>
                    <a:pt x="18342" y="40314"/>
                    <a:pt x="18505" y="40487"/>
                    <a:pt x="18659" y="40661"/>
                  </a:cubicBezTo>
                  <a:cubicBezTo>
                    <a:pt x="18825" y="40875"/>
                    <a:pt x="18961" y="41096"/>
                    <a:pt x="19087" y="41334"/>
                  </a:cubicBezTo>
                  <a:cubicBezTo>
                    <a:pt x="19138" y="41443"/>
                    <a:pt x="19182" y="41552"/>
                    <a:pt x="19227" y="41661"/>
                  </a:cubicBezTo>
                  <a:cubicBezTo>
                    <a:pt x="19301" y="41869"/>
                    <a:pt x="19349" y="42083"/>
                    <a:pt x="19400" y="42297"/>
                  </a:cubicBezTo>
                  <a:cubicBezTo>
                    <a:pt x="19458" y="42549"/>
                    <a:pt x="19508" y="42804"/>
                    <a:pt x="19557" y="43056"/>
                  </a:cubicBezTo>
                  <a:lnTo>
                    <a:pt x="19557" y="43066"/>
                  </a:lnTo>
                  <a:cubicBezTo>
                    <a:pt x="19468" y="43124"/>
                    <a:pt x="19373" y="43178"/>
                    <a:pt x="19274" y="43229"/>
                  </a:cubicBezTo>
                  <a:cubicBezTo>
                    <a:pt x="19166" y="43273"/>
                    <a:pt x="19056" y="43311"/>
                    <a:pt x="18944" y="43338"/>
                  </a:cubicBezTo>
                  <a:cubicBezTo>
                    <a:pt x="18919" y="43340"/>
                    <a:pt x="18893" y="43340"/>
                    <a:pt x="18868" y="43340"/>
                  </a:cubicBezTo>
                  <a:cubicBezTo>
                    <a:pt x="18831" y="43340"/>
                    <a:pt x="18794" y="43339"/>
                    <a:pt x="18757" y="43334"/>
                  </a:cubicBezTo>
                  <a:cubicBezTo>
                    <a:pt x="18526" y="43298"/>
                    <a:pt x="18301" y="43236"/>
                    <a:pt x="18080" y="43164"/>
                  </a:cubicBezTo>
                  <a:cubicBezTo>
                    <a:pt x="18005" y="43130"/>
                    <a:pt x="17934" y="43093"/>
                    <a:pt x="17863" y="43048"/>
                  </a:cubicBezTo>
                  <a:cubicBezTo>
                    <a:pt x="17668" y="42893"/>
                    <a:pt x="17498" y="42719"/>
                    <a:pt x="17335" y="42532"/>
                  </a:cubicBezTo>
                  <a:cubicBezTo>
                    <a:pt x="17196" y="42345"/>
                    <a:pt x="17087" y="42137"/>
                    <a:pt x="16988" y="41926"/>
                  </a:cubicBezTo>
                  <a:cubicBezTo>
                    <a:pt x="16896" y="41712"/>
                    <a:pt x="16811" y="41494"/>
                    <a:pt x="16760" y="41263"/>
                  </a:cubicBezTo>
                  <a:cubicBezTo>
                    <a:pt x="16753" y="41168"/>
                    <a:pt x="16757" y="41076"/>
                    <a:pt x="16760" y="40984"/>
                  </a:cubicBezTo>
                  <a:cubicBezTo>
                    <a:pt x="16787" y="40773"/>
                    <a:pt x="16818" y="40563"/>
                    <a:pt x="16876" y="40358"/>
                  </a:cubicBezTo>
                  <a:cubicBezTo>
                    <a:pt x="16913" y="40287"/>
                    <a:pt x="16951" y="40222"/>
                    <a:pt x="16991" y="40158"/>
                  </a:cubicBezTo>
                  <a:cubicBezTo>
                    <a:pt x="17056" y="40079"/>
                    <a:pt x="17120" y="40011"/>
                    <a:pt x="17192" y="39943"/>
                  </a:cubicBezTo>
                  <a:cubicBezTo>
                    <a:pt x="17199" y="39936"/>
                    <a:pt x="17206" y="39933"/>
                    <a:pt x="17216" y="39930"/>
                  </a:cubicBezTo>
                  <a:cubicBezTo>
                    <a:pt x="17257" y="39913"/>
                    <a:pt x="17294" y="39899"/>
                    <a:pt x="17338" y="39889"/>
                  </a:cubicBezTo>
                  <a:close/>
                  <a:moveTo>
                    <a:pt x="72641" y="47502"/>
                  </a:moveTo>
                  <a:cubicBezTo>
                    <a:pt x="72714" y="47502"/>
                    <a:pt x="72787" y="47504"/>
                    <a:pt x="72860" y="47509"/>
                  </a:cubicBezTo>
                  <a:cubicBezTo>
                    <a:pt x="73007" y="47529"/>
                    <a:pt x="73150" y="47556"/>
                    <a:pt x="73293" y="47597"/>
                  </a:cubicBezTo>
                  <a:cubicBezTo>
                    <a:pt x="73378" y="47634"/>
                    <a:pt x="73456" y="47672"/>
                    <a:pt x="73538" y="47713"/>
                  </a:cubicBezTo>
                  <a:cubicBezTo>
                    <a:pt x="73286" y="47788"/>
                    <a:pt x="73031" y="47845"/>
                    <a:pt x="72775" y="47896"/>
                  </a:cubicBezTo>
                  <a:cubicBezTo>
                    <a:pt x="72656" y="47917"/>
                    <a:pt x="72541" y="47937"/>
                    <a:pt x="72422" y="47958"/>
                  </a:cubicBezTo>
                  <a:cubicBezTo>
                    <a:pt x="72151" y="48002"/>
                    <a:pt x="71878" y="48026"/>
                    <a:pt x="71603" y="48026"/>
                  </a:cubicBezTo>
                  <a:cubicBezTo>
                    <a:pt x="71539" y="48026"/>
                    <a:pt x="71475" y="48025"/>
                    <a:pt x="71411" y="48022"/>
                  </a:cubicBezTo>
                  <a:cubicBezTo>
                    <a:pt x="71364" y="48016"/>
                    <a:pt x="71316" y="48008"/>
                    <a:pt x="71272" y="47998"/>
                  </a:cubicBezTo>
                  <a:cubicBezTo>
                    <a:pt x="71285" y="47967"/>
                    <a:pt x="71299" y="47940"/>
                    <a:pt x="71316" y="47913"/>
                  </a:cubicBezTo>
                  <a:cubicBezTo>
                    <a:pt x="71354" y="47873"/>
                    <a:pt x="71391" y="47832"/>
                    <a:pt x="71432" y="47794"/>
                  </a:cubicBezTo>
                  <a:cubicBezTo>
                    <a:pt x="71510" y="47740"/>
                    <a:pt x="71588" y="47692"/>
                    <a:pt x="71670" y="47648"/>
                  </a:cubicBezTo>
                  <a:cubicBezTo>
                    <a:pt x="71799" y="47600"/>
                    <a:pt x="71929" y="47566"/>
                    <a:pt x="72061" y="47539"/>
                  </a:cubicBezTo>
                  <a:cubicBezTo>
                    <a:pt x="72256" y="47517"/>
                    <a:pt x="72448" y="47502"/>
                    <a:pt x="72641" y="47502"/>
                  </a:cubicBezTo>
                  <a:close/>
                  <a:moveTo>
                    <a:pt x="6889" y="47842"/>
                  </a:moveTo>
                  <a:cubicBezTo>
                    <a:pt x="6909" y="47845"/>
                    <a:pt x="6929" y="47852"/>
                    <a:pt x="6950" y="47855"/>
                  </a:cubicBezTo>
                  <a:cubicBezTo>
                    <a:pt x="6997" y="47896"/>
                    <a:pt x="7042" y="47937"/>
                    <a:pt x="7086" y="47981"/>
                  </a:cubicBezTo>
                  <a:lnTo>
                    <a:pt x="7086" y="47984"/>
                  </a:lnTo>
                  <a:cubicBezTo>
                    <a:pt x="7099" y="48022"/>
                    <a:pt x="7106" y="48056"/>
                    <a:pt x="7116" y="48094"/>
                  </a:cubicBezTo>
                  <a:cubicBezTo>
                    <a:pt x="7124" y="48168"/>
                    <a:pt x="7127" y="48243"/>
                    <a:pt x="7127" y="48318"/>
                  </a:cubicBezTo>
                  <a:cubicBezTo>
                    <a:pt x="7116" y="48369"/>
                    <a:pt x="7106" y="48420"/>
                    <a:pt x="7093" y="48468"/>
                  </a:cubicBezTo>
                  <a:cubicBezTo>
                    <a:pt x="7075" y="48505"/>
                    <a:pt x="7058" y="48539"/>
                    <a:pt x="7038" y="48573"/>
                  </a:cubicBezTo>
                  <a:cubicBezTo>
                    <a:pt x="6987" y="48634"/>
                    <a:pt x="6929" y="48689"/>
                    <a:pt x="6868" y="48743"/>
                  </a:cubicBezTo>
                  <a:cubicBezTo>
                    <a:pt x="6695" y="48876"/>
                    <a:pt x="6507" y="48988"/>
                    <a:pt x="6314" y="49083"/>
                  </a:cubicBezTo>
                  <a:cubicBezTo>
                    <a:pt x="6075" y="49185"/>
                    <a:pt x="5830" y="49278"/>
                    <a:pt x="5582" y="49359"/>
                  </a:cubicBezTo>
                  <a:cubicBezTo>
                    <a:pt x="5606" y="49281"/>
                    <a:pt x="5634" y="49206"/>
                    <a:pt x="5657" y="49131"/>
                  </a:cubicBezTo>
                  <a:cubicBezTo>
                    <a:pt x="5777" y="48832"/>
                    <a:pt x="5909" y="48543"/>
                    <a:pt x="6086" y="48278"/>
                  </a:cubicBezTo>
                  <a:cubicBezTo>
                    <a:pt x="6181" y="48158"/>
                    <a:pt x="6276" y="48049"/>
                    <a:pt x="6389" y="47947"/>
                  </a:cubicBezTo>
                  <a:cubicBezTo>
                    <a:pt x="6413" y="47931"/>
                    <a:pt x="6436" y="47920"/>
                    <a:pt x="6460" y="47906"/>
                  </a:cubicBezTo>
                  <a:cubicBezTo>
                    <a:pt x="6518" y="47882"/>
                    <a:pt x="6573" y="47865"/>
                    <a:pt x="6634" y="47852"/>
                  </a:cubicBezTo>
                  <a:cubicBezTo>
                    <a:pt x="6719" y="47845"/>
                    <a:pt x="6804" y="47842"/>
                    <a:pt x="6889" y="47842"/>
                  </a:cubicBezTo>
                  <a:close/>
                  <a:moveTo>
                    <a:pt x="14461" y="51454"/>
                  </a:moveTo>
                  <a:lnTo>
                    <a:pt x="14461" y="51454"/>
                  </a:lnTo>
                  <a:cubicBezTo>
                    <a:pt x="14437" y="51465"/>
                    <a:pt x="14413" y="51475"/>
                    <a:pt x="14386" y="51488"/>
                  </a:cubicBezTo>
                  <a:cubicBezTo>
                    <a:pt x="14410" y="51475"/>
                    <a:pt x="14437" y="51462"/>
                    <a:pt x="14461" y="51454"/>
                  </a:cubicBezTo>
                  <a:close/>
                  <a:moveTo>
                    <a:pt x="14495" y="51444"/>
                  </a:moveTo>
                  <a:cubicBezTo>
                    <a:pt x="14549" y="51457"/>
                    <a:pt x="14597" y="51471"/>
                    <a:pt x="14651" y="51485"/>
                  </a:cubicBezTo>
                  <a:cubicBezTo>
                    <a:pt x="14696" y="51506"/>
                    <a:pt x="14740" y="51529"/>
                    <a:pt x="14784" y="51553"/>
                  </a:cubicBezTo>
                  <a:cubicBezTo>
                    <a:pt x="14845" y="51608"/>
                    <a:pt x="14903" y="51666"/>
                    <a:pt x="14961" y="51723"/>
                  </a:cubicBezTo>
                  <a:cubicBezTo>
                    <a:pt x="15087" y="51903"/>
                    <a:pt x="15189" y="52094"/>
                    <a:pt x="15288" y="52288"/>
                  </a:cubicBezTo>
                  <a:cubicBezTo>
                    <a:pt x="15382" y="52519"/>
                    <a:pt x="15447" y="52754"/>
                    <a:pt x="15498" y="52999"/>
                  </a:cubicBezTo>
                  <a:cubicBezTo>
                    <a:pt x="15512" y="53107"/>
                    <a:pt x="15519" y="53213"/>
                    <a:pt x="15515" y="53322"/>
                  </a:cubicBezTo>
                  <a:cubicBezTo>
                    <a:pt x="15481" y="53587"/>
                    <a:pt x="15431" y="53845"/>
                    <a:pt x="15369" y="54108"/>
                  </a:cubicBezTo>
                  <a:cubicBezTo>
                    <a:pt x="15338" y="54244"/>
                    <a:pt x="15288" y="54376"/>
                    <a:pt x="15243" y="54509"/>
                  </a:cubicBezTo>
                  <a:cubicBezTo>
                    <a:pt x="15182" y="54682"/>
                    <a:pt x="15120" y="54856"/>
                    <a:pt x="15056" y="55029"/>
                  </a:cubicBezTo>
                  <a:cubicBezTo>
                    <a:pt x="14995" y="55183"/>
                    <a:pt x="14930" y="55329"/>
                    <a:pt x="14859" y="55475"/>
                  </a:cubicBezTo>
                  <a:cubicBezTo>
                    <a:pt x="14804" y="55588"/>
                    <a:pt x="14737" y="55693"/>
                    <a:pt x="14665" y="55795"/>
                  </a:cubicBezTo>
                  <a:cubicBezTo>
                    <a:pt x="14604" y="55880"/>
                    <a:pt x="14539" y="55962"/>
                    <a:pt x="14475" y="56040"/>
                  </a:cubicBezTo>
                  <a:cubicBezTo>
                    <a:pt x="14423" y="56013"/>
                    <a:pt x="14372" y="55979"/>
                    <a:pt x="14321" y="55948"/>
                  </a:cubicBezTo>
                  <a:cubicBezTo>
                    <a:pt x="14202" y="55853"/>
                    <a:pt x="14090" y="55748"/>
                    <a:pt x="13985" y="55632"/>
                  </a:cubicBezTo>
                  <a:cubicBezTo>
                    <a:pt x="13872" y="55486"/>
                    <a:pt x="13773" y="55332"/>
                    <a:pt x="13671" y="55176"/>
                  </a:cubicBezTo>
                  <a:cubicBezTo>
                    <a:pt x="13556" y="54996"/>
                    <a:pt x="13437" y="54815"/>
                    <a:pt x="13338" y="54625"/>
                  </a:cubicBezTo>
                  <a:cubicBezTo>
                    <a:pt x="13270" y="54454"/>
                    <a:pt x="13209" y="54288"/>
                    <a:pt x="13168" y="54111"/>
                  </a:cubicBezTo>
                  <a:cubicBezTo>
                    <a:pt x="13165" y="54023"/>
                    <a:pt x="13165" y="53938"/>
                    <a:pt x="13168" y="53850"/>
                  </a:cubicBezTo>
                  <a:cubicBezTo>
                    <a:pt x="13202" y="53628"/>
                    <a:pt x="13250" y="53414"/>
                    <a:pt x="13321" y="53203"/>
                  </a:cubicBezTo>
                  <a:cubicBezTo>
                    <a:pt x="13416" y="52982"/>
                    <a:pt x="13536" y="52778"/>
                    <a:pt x="13661" y="52573"/>
                  </a:cubicBezTo>
                  <a:cubicBezTo>
                    <a:pt x="13794" y="52356"/>
                    <a:pt x="13933" y="52138"/>
                    <a:pt x="14076" y="51927"/>
                  </a:cubicBezTo>
                  <a:cubicBezTo>
                    <a:pt x="14206" y="51757"/>
                    <a:pt x="14338" y="51594"/>
                    <a:pt x="14492" y="51448"/>
                  </a:cubicBezTo>
                  <a:cubicBezTo>
                    <a:pt x="14495" y="51448"/>
                    <a:pt x="14495" y="51448"/>
                    <a:pt x="14495" y="51444"/>
                  </a:cubicBezTo>
                  <a:close/>
                  <a:moveTo>
                    <a:pt x="52338" y="57172"/>
                  </a:moveTo>
                  <a:cubicBezTo>
                    <a:pt x="52475" y="57193"/>
                    <a:pt x="52607" y="57227"/>
                    <a:pt x="52740" y="57271"/>
                  </a:cubicBezTo>
                  <a:cubicBezTo>
                    <a:pt x="52747" y="57274"/>
                    <a:pt x="52753" y="57278"/>
                    <a:pt x="52764" y="57285"/>
                  </a:cubicBezTo>
                  <a:cubicBezTo>
                    <a:pt x="52764" y="57285"/>
                    <a:pt x="52767" y="57288"/>
                    <a:pt x="52770" y="57292"/>
                  </a:cubicBezTo>
                  <a:cubicBezTo>
                    <a:pt x="52774" y="57295"/>
                    <a:pt x="52774" y="57299"/>
                    <a:pt x="52777" y="57299"/>
                  </a:cubicBezTo>
                  <a:lnTo>
                    <a:pt x="52777" y="57343"/>
                  </a:lnTo>
                  <a:cubicBezTo>
                    <a:pt x="52764" y="57421"/>
                    <a:pt x="52743" y="57492"/>
                    <a:pt x="52720" y="57571"/>
                  </a:cubicBezTo>
                  <a:cubicBezTo>
                    <a:pt x="52658" y="57710"/>
                    <a:pt x="52583" y="57843"/>
                    <a:pt x="52498" y="57976"/>
                  </a:cubicBezTo>
                  <a:cubicBezTo>
                    <a:pt x="52440" y="58047"/>
                    <a:pt x="52382" y="58119"/>
                    <a:pt x="52315" y="58183"/>
                  </a:cubicBezTo>
                  <a:cubicBezTo>
                    <a:pt x="52083" y="58332"/>
                    <a:pt x="51835" y="58448"/>
                    <a:pt x="51587" y="58568"/>
                  </a:cubicBezTo>
                  <a:cubicBezTo>
                    <a:pt x="51454" y="58621"/>
                    <a:pt x="51321" y="58676"/>
                    <a:pt x="51189" y="58731"/>
                  </a:cubicBezTo>
                  <a:cubicBezTo>
                    <a:pt x="50852" y="58870"/>
                    <a:pt x="50495" y="58965"/>
                    <a:pt x="50141" y="59037"/>
                  </a:cubicBezTo>
                  <a:cubicBezTo>
                    <a:pt x="49987" y="59057"/>
                    <a:pt x="49836" y="59068"/>
                    <a:pt x="49686" y="59068"/>
                  </a:cubicBezTo>
                  <a:cubicBezTo>
                    <a:pt x="49633" y="59068"/>
                    <a:pt x="49581" y="59067"/>
                    <a:pt x="49528" y="59064"/>
                  </a:cubicBezTo>
                  <a:cubicBezTo>
                    <a:pt x="49430" y="59050"/>
                    <a:pt x="49335" y="59037"/>
                    <a:pt x="49239" y="59020"/>
                  </a:cubicBezTo>
                  <a:cubicBezTo>
                    <a:pt x="49345" y="58904"/>
                    <a:pt x="49457" y="58792"/>
                    <a:pt x="49577" y="58683"/>
                  </a:cubicBezTo>
                  <a:cubicBezTo>
                    <a:pt x="49804" y="58503"/>
                    <a:pt x="50039" y="58329"/>
                    <a:pt x="50280" y="58166"/>
                  </a:cubicBezTo>
                  <a:cubicBezTo>
                    <a:pt x="50668" y="57907"/>
                    <a:pt x="51053" y="57638"/>
                    <a:pt x="51467" y="57431"/>
                  </a:cubicBezTo>
                  <a:cubicBezTo>
                    <a:pt x="51709" y="57326"/>
                    <a:pt x="51960" y="57230"/>
                    <a:pt x="52219" y="57180"/>
                  </a:cubicBezTo>
                  <a:cubicBezTo>
                    <a:pt x="52260" y="57172"/>
                    <a:pt x="52298" y="57172"/>
                    <a:pt x="52338" y="57172"/>
                  </a:cubicBezTo>
                  <a:close/>
                  <a:moveTo>
                    <a:pt x="59529" y="59057"/>
                  </a:moveTo>
                  <a:lnTo>
                    <a:pt x="59529" y="59057"/>
                  </a:lnTo>
                  <a:cubicBezTo>
                    <a:pt x="59550" y="59070"/>
                    <a:pt x="59570" y="59084"/>
                    <a:pt x="59587" y="59101"/>
                  </a:cubicBezTo>
                  <a:cubicBezTo>
                    <a:pt x="59567" y="59084"/>
                    <a:pt x="59550" y="59070"/>
                    <a:pt x="59529" y="59057"/>
                  </a:cubicBezTo>
                  <a:close/>
                  <a:moveTo>
                    <a:pt x="59377" y="58999"/>
                  </a:moveTo>
                  <a:cubicBezTo>
                    <a:pt x="59407" y="59006"/>
                    <a:pt x="59438" y="59013"/>
                    <a:pt x="59468" y="59023"/>
                  </a:cubicBezTo>
                  <a:cubicBezTo>
                    <a:pt x="59475" y="59026"/>
                    <a:pt x="59485" y="59030"/>
                    <a:pt x="59496" y="59037"/>
                  </a:cubicBezTo>
                  <a:cubicBezTo>
                    <a:pt x="59506" y="59044"/>
                    <a:pt x="59512" y="59054"/>
                    <a:pt x="59523" y="59061"/>
                  </a:cubicBezTo>
                  <a:cubicBezTo>
                    <a:pt x="59540" y="59084"/>
                    <a:pt x="59553" y="59108"/>
                    <a:pt x="59567" y="59136"/>
                  </a:cubicBezTo>
                  <a:cubicBezTo>
                    <a:pt x="59635" y="59302"/>
                    <a:pt x="59686" y="59475"/>
                    <a:pt x="59724" y="59653"/>
                  </a:cubicBezTo>
                  <a:cubicBezTo>
                    <a:pt x="59744" y="59822"/>
                    <a:pt x="59747" y="59993"/>
                    <a:pt x="59737" y="60163"/>
                  </a:cubicBezTo>
                  <a:cubicBezTo>
                    <a:pt x="59720" y="60292"/>
                    <a:pt x="59696" y="60422"/>
                    <a:pt x="59669" y="60551"/>
                  </a:cubicBezTo>
                  <a:cubicBezTo>
                    <a:pt x="59659" y="60601"/>
                    <a:pt x="59645" y="60653"/>
                    <a:pt x="59631" y="60700"/>
                  </a:cubicBezTo>
                  <a:cubicBezTo>
                    <a:pt x="59529" y="60544"/>
                    <a:pt x="59435" y="60381"/>
                    <a:pt x="59346" y="60213"/>
                  </a:cubicBezTo>
                  <a:cubicBezTo>
                    <a:pt x="59267" y="60009"/>
                    <a:pt x="59217" y="59789"/>
                    <a:pt x="59176" y="59574"/>
                  </a:cubicBezTo>
                  <a:cubicBezTo>
                    <a:pt x="59165" y="59483"/>
                    <a:pt x="59159" y="59394"/>
                    <a:pt x="59162" y="59302"/>
                  </a:cubicBezTo>
                  <a:cubicBezTo>
                    <a:pt x="59173" y="59230"/>
                    <a:pt x="59190" y="59159"/>
                    <a:pt x="59210" y="59091"/>
                  </a:cubicBezTo>
                  <a:cubicBezTo>
                    <a:pt x="59217" y="59084"/>
                    <a:pt x="59220" y="59075"/>
                    <a:pt x="59223" y="59067"/>
                  </a:cubicBezTo>
                  <a:cubicBezTo>
                    <a:pt x="59230" y="59057"/>
                    <a:pt x="59240" y="59047"/>
                    <a:pt x="59247" y="59040"/>
                  </a:cubicBezTo>
                  <a:cubicBezTo>
                    <a:pt x="59257" y="59034"/>
                    <a:pt x="59264" y="59030"/>
                    <a:pt x="59275" y="59023"/>
                  </a:cubicBezTo>
                  <a:cubicBezTo>
                    <a:pt x="59298" y="59013"/>
                    <a:pt x="59325" y="59006"/>
                    <a:pt x="59349" y="58999"/>
                  </a:cubicBezTo>
                  <a:close/>
                  <a:moveTo>
                    <a:pt x="47231" y="1278"/>
                  </a:moveTo>
                  <a:cubicBezTo>
                    <a:pt x="47404" y="1278"/>
                    <a:pt x="47578" y="1286"/>
                    <a:pt x="47749" y="1300"/>
                  </a:cubicBezTo>
                  <a:cubicBezTo>
                    <a:pt x="48083" y="1344"/>
                    <a:pt x="48409" y="1412"/>
                    <a:pt x="48729" y="1518"/>
                  </a:cubicBezTo>
                  <a:cubicBezTo>
                    <a:pt x="48896" y="1589"/>
                    <a:pt x="49056" y="1674"/>
                    <a:pt x="49212" y="1773"/>
                  </a:cubicBezTo>
                  <a:cubicBezTo>
                    <a:pt x="49304" y="1851"/>
                    <a:pt x="49385" y="1936"/>
                    <a:pt x="49470" y="2021"/>
                  </a:cubicBezTo>
                  <a:cubicBezTo>
                    <a:pt x="49566" y="2116"/>
                    <a:pt x="49658" y="2218"/>
                    <a:pt x="49746" y="2324"/>
                  </a:cubicBezTo>
                  <a:cubicBezTo>
                    <a:pt x="49814" y="2412"/>
                    <a:pt x="49879" y="2504"/>
                    <a:pt x="49937" y="2600"/>
                  </a:cubicBezTo>
                  <a:cubicBezTo>
                    <a:pt x="49977" y="2671"/>
                    <a:pt x="50012" y="2743"/>
                    <a:pt x="50049" y="2814"/>
                  </a:cubicBezTo>
                  <a:cubicBezTo>
                    <a:pt x="50097" y="2902"/>
                    <a:pt x="50141" y="2994"/>
                    <a:pt x="50185" y="3082"/>
                  </a:cubicBezTo>
                  <a:cubicBezTo>
                    <a:pt x="50368" y="3511"/>
                    <a:pt x="50539" y="3943"/>
                    <a:pt x="50630" y="4399"/>
                  </a:cubicBezTo>
                  <a:cubicBezTo>
                    <a:pt x="50675" y="4753"/>
                    <a:pt x="50675" y="5103"/>
                    <a:pt x="50658" y="5460"/>
                  </a:cubicBezTo>
                  <a:cubicBezTo>
                    <a:pt x="50648" y="5620"/>
                    <a:pt x="50634" y="5776"/>
                    <a:pt x="50624" y="5936"/>
                  </a:cubicBezTo>
                  <a:cubicBezTo>
                    <a:pt x="50613" y="6103"/>
                    <a:pt x="50600" y="6266"/>
                    <a:pt x="50586" y="6433"/>
                  </a:cubicBezTo>
                  <a:cubicBezTo>
                    <a:pt x="50413" y="6583"/>
                    <a:pt x="50246" y="6732"/>
                    <a:pt x="50079" y="6889"/>
                  </a:cubicBezTo>
                  <a:cubicBezTo>
                    <a:pt x="49784" y="7167"/>
                    <a:pt x="49528" y="7484"/>
                    <a:pt x="49283" y="7808"/>
                  </a:cubicBezTo>
                  <a:cubicBezTo>
                    <a:pt x="49035" y="8127"/>
                    <a:pt x="48804" y="8467"/>
                    <a:pt x="48603" y="8817"/>
                  </a:cubicBezTo>
                  <a:cubicBezTo>
                    <a:pt x="48505" y="8991"/>
                    <a:pt x="48423" y="9192"/>
                    <a:pt x="48365" y="9382"/>
                  </a:cubicBezTo>
                  <a:cubicBezTo>
                    <a:pt x="48338" y="9461"/>
                    <a:pt x="48314" y="9535"/>
                    <a:pt x="48300" y="9617"/>
                  </a:cubicBezTo>
                  <a:cubicBezTo>
                    <a:pt x="48291" y="9685"/>
                    <a:pt x="48280" y="9743"/>
                    <a:pt x="48274" y="9811"/>
                  </a:cubicBezTo>
                  <a:cubicBezTo>
                    <a:pt x="48263" y="9886"/>
                    <a:pt x="48256" y="9960"/>
                    <a:pt x="48263" y="10039"/>
                  </a:cubicBezTo>
                  <a:cubicBezTo>
                    <a:pt x="48270" y="10114"/>
                    <a:pt x="48287" y="10185"/>
                    <a:pt x="48314" y="10257"/>
                  </a:cubicBezTo>
                  <a:cubicBezTo>
                    <a:pt x="48352" y="10376"/>
                    <a:pt x="48437" y="10454"/>
                    <a:pt x="48518" y="10543"/>
                  </a:cubicBezTo>
                  <a:cubicBezTo>
                    <a:pt x="48597" y="10624"/>
                    <a:pt x="48726" y="10678"/>
                    <a:pt x="48828" y="10709"/>
                  </a:cubicBezTo>
                  <a:cubicBezTo>
                    <a:pt x="48940" y="10747"/>
                    <a:pt x="49055" y="10767"/>
                    <a:pt x="49170" y="10767"/>
                  </a:cubicBezTo>
                  <a:cubicBezTo>
                    <a:pt x="49252" y="10767"/>
                    <a:pt x="49333" y="10757"/>
                    <a:pt x="49413" y="10736"/>
                  </a:cubicBezTo>
                  <a:cubicBezTo>
                    <a:pt x="49586" y="10689"/>
                    <a:pt x="49740" y="10610"/>
                    <a:pt x="49879" y="10502"/>
                  </a:cubicBezTo>
                  <a:cubicBezTo>
                    <a:pt x="50012" y="10396"/>
                    <a:pt x="50120" y="10270"/>
                    <a:pt x="50233" y="10147"/>
                  </a:cubicBezTo>
                  <a:cubicBezTo>
                    <a:pt x="50423" y="9930"/>
                    <a:pt x="50586" y="9692"/>
                    <a:pt x="50740" y="9444"/>
                  </a:cubicBezTo>
                  <a:cubicBezTo>
                    <a:pt x="50845" y="9270"/>
                    <a:pt x="50947" y="9093"/>
                    <a:pt x="51032" y="8906"/>
                  </a:cubicBezTo>
                  <a:cubicBezTo>
                    <a:pt x="51202" y="8528"/>
                    <a:pt x="51321" y="8134"/>
                    <a:pt x="51447" y="7743"/>
                  </a:cubicBezTo>
                  <a:cubicBezTo>
                    <a:pt x="51536" y="7461"/>
                    <a:pt x="51597" y="7175"/>
                    <a:pt x="51644" y="6886"/>
                  </a:cubicBezTo>
                  <a:cubicBezTo>
                    <a:pt x="51794" y="6773"/>
                    <a:pt x="51944" y="6661"/>
                    <a:pt x="52093" y="6552"/>
                  </a:cubicBezTo>
                  <a:cubicBezTo>
                    <a:pt x="52396" y="6338"/>
                    <a:pt x="52692" y="6106"/>
                    <a:pt x="53001" y="5899"/>
                  </a:cubicBezTo>
                  <a:cubicBezTo>
                    <a:pt x="53648" y="5464"/>
                    <a:pt x="54339" y="5100"/>
                    <a:pt x="55039" y="4756"/>
                  </a:cubicBezTo>
                  <a:cubicBezTo>
                    <a:pt x="55508" y="4548"/>
                    <a:pt x="55981" y="4358"/>
                    <a:pt x="56461" y="4184"/>
                  </a:cubicBezTo>
                  <a:cubicBezTo>
                    <a:pt x="57047" y="3974"/>
                    <a:pt x="57634" y="3783"/>
                    <a:pt x="58247" y="3668"/>
                  </a:cubicBezTo>
                  <a:cubicBezTo>
                    <a:pt x="58556" y="3620"/>
                    <a:pt x="58868" y="3591"/>
                    <a:pt x="59181" y="3591"/>
                  </a:cubicBezTo>
                  <a:cubicBezTo>
                    <a:pt x="59295" y="3591"/>
                    <a:pt x="59409" y="3595"/>
                    <a:pt x="59523" y="3603"/>
                  </a:cubicBezTo>
                  <a:cubicBezTo>
                    <a:pt x="59870" y="3654"/>
                    <a:pt x="60203" y="3732"/>
                    <a:pt x="60533" y="3848"/>
                  </a:cubicBezTo>
                  <a:cubicBezTo>
                    <a:pt x="60955" y="4024"/>
                    <a:pt x="61346" y="4242"/>
                    <a:pt x="61724" y="4501"/>
                  </a:cubicBezTo>
                  <a:cubicBezTo>
                    <a:pt x="61863" y="4606"/>
                    <a:pt x="62002" y="4715"/>
                    <a:pt x="62135" y="4828"/>
                  </a:cubicBezTo>
                  <a:cubicBezTo>
                    <a:pt x="62325" y="4984"/>
                    <a:pt x="62492" y="5164"/>
                    <a:pt x="62652" y="5348"/>
                  </a:cubicBezTo>
                  <a:cubicBezTo>
                    <a:pt x="62952" y="5722"/>
                    <a:pt x="63223" y="6127"/>
                    <a:pt x="63435" y="6555"/>
                  </a:cubicBezTo>
                  <a:cubicBezTo>
                    <a:pt x="63533" y="6756"/>
                    <a:pt x="63632" y="6957"/>
                    <a:pt x="63730" y="7158"/>
                  </a:cubicBezTo>
                  <a:cubicBezTo>
                    <a:pt x="63833" y="7385"/>
                    <a:pt x="63931" y="7613"/>
                    <a:pt x="64013" y="7848"/>
                  </a:cubicBezTo>
                  <a:cubicBezTo>
                    <a:pt x="64098" y="8086"/>
                    <a:pt x="64159" y="8328"/>
                    <a:pt x="64206" y="8573"/>
                  </a:cubicBezTo>
                  <a:cubicBezTo>
                    <a:pt x="64251" y="8869"/>
                    <a:pt x="64275" y="9161"/>
                    <a:pt x="64278" y="9461"/>
                  </a:cubicBezTo>
                  <a:cubicBezTo>
                    <a:pt x="64285" y="9764"/>
                    <a:pt x="64264" y="10070"/>
                    <a:pt x="64237" y="10372"/>
                  </a:cubicBezTo>
                  <a:cubicBezTo>
                    <a:pt x="64217" y="10604"/>
                    <a:pt x="64197" y="10835"/>
                    <a:pt x="64176" y="11070"/>
                  </a:cubicBezTo>
                  <a:cubicBezTo>
                    <a:pt x="64153" y="11281"/>
                    <a:pt x="64129" y="11491"/>
                    <a:pt x="64108" y="11703"/>
                  </a:cubicBezTo>
                  <a:cubicBezTo>
                    <a:pt x="64040" y="12335"/>
                    <a:pt x="63877" y="12940"/>
                    <a:pt x="63663" y="13535"/>
                  </a:cubicBezTo>
                  <a:cubicBezTo>
                    <a:pt x="63503" y="13927"/>
                    <a:pt x="63343" y="14315"/>
                    <a:pt x="63170" y="14696"/>
                  </a:cubicBezTo>
                  <a:cubicBezTo>
                    <a:pt x="62986" y="15100"/>
                    <a:pt x="62792" y="15502"/>
                    <a:pt x="62598" y="15903"/>
                  </a:cubicBezTo>
                  <a:cubicBezTo>
                    <a:pt x="62427" y="16247"/>
                    <a:pt x="62234" y="16577"/>
                    <a:pt x="62033" y="16907"/>
                  </a:cubicBezTo>
                  <a:cubicBezTo>
                    <a:pt x="61978" y="16928"/>
                    <a:pt x="61925" y="16951"/>
                    <a:pt x="61870" y="16972"/>
                  </a:cubicBezTo>
                  <a:cubicBezTo>
                    <a:pt x="61499" y="17124"/>
                    <a:pt x="61121" y="17291"/>
                    <a:pt x="60771" y="17492"/>
                  </a:cubicBezTo>
                  <a:cubicBezTo>
                    <a:pt x="60418" y="17693"/>
                    <a:pt x="60071" y="17900"/>
                    <a:pt x="59751" y="18152"/>
                  </a:cubicBezTo>
                  <a:cubicBezTo>
                    <a:pt x="59642" y="18237"/>
                    <a:pt x="59543" y="18329"/>
                    <a:pt x="59451" y="18431"/>
                  </a:cubicBezTo>
                  <a:cubicBezTo>
                    <a:pt x="59424" y="18468"/>
                    <a:pt x="59394" y="18509"/>
                    <a:pt x="59366" y="18547"/>
                  </a:cubicBezTo>
                  <a:cubicBezTo>
                    <a:pt x="59312" y="18614"/>
                    <a:pt x="59264" y="18686"/>
                    <a:pt x="59223" y="18760"/>
                  </a:cubicBezTo>
                  <a:cubicBezTo>
                    <a:pt x="59206" y="18795"/>
                    <a:pt x="59190" y="18832"/>
                    <a:pt x="59173" y="18867"/>
                  </a:cubicBezTo>
                  <a:cubicBezTo>
                    <a:pt x="59141" y="18938"/>
                    <a:pt x="59115" y="19013"/>
                    <a:pt x="59088" y="19084"/>
                  </a:cubicBezTo>
                  <a:cubicBezTo>
                    <a:pt x="59060" y="19179"/>
                    <a:pt x="59036" y="19288"/>
                    <a:pt x="59039" y="19387"/>
                  </a:cubicBezTo>
                  <a:cubicBezTo>
                    <a:pt x="59043" y="19597"/>
                    <a:pt x="59108" y="19788"/>
                    <a:pt x="59264" y="19934"/>
                  </a:cubicBezTo>
                  <a:cubicBezTo>
                    <a:pt x="59339" y="20002"/>
                    <a:pt x="59438" y="20060"/>
                    <a:pt x="59526" y="20104"/>
                  </a:cubicBezTo>
                  <a:cubicBezTo>
                    <a:pt x="59655" y="20169"/>
                    <a:pt x="59795" y="20196"/>
                    <a:pt x="59937" y="20206"/>
                  </a:cubicBezTo>
                  <a:cubicBezTo>
                    <a:pt x="59976" y="20211"/>
                    <a:pt x="60011" y="20213"/>
                    <a:pt x="60046" y="20213"/>
                  </a:cubicBezTo>
                  <a:cubicBezTo>
                    <a:pt x="60098" y="20213"/>
                    <a:pt x="60148" y="20208"/>
                    <a:pt x="60203" y="20200"/>
                  </a:cubicBezTo>
                  <a:cubicBezTo>
                    <a:pt x="60329" y="20183"/>
                    <a:pt x="60431" y="20145"/>
                    <a:pt x="60550" y="20094"/>
                  </a:cubicBezTo>
                  <a:cubicBezTo>
                    <a:pt x="60645" y="20050"/>
                    <a:pt x="60741" y="20002"/>
                    <a:pt x="60832" y="19952"/>
                  </a:cubicBezTo>
                  <a:cubicBezTo>
                    <a:pt x="61057" y="19819"/>
                    <a:pt x="61258" y="19642"/>
                    <a:pt x="61438" y="19451"/>
                  </a:cubicBezTo>
                  <a:cubicBezTo>
                    <a:pt x="61716" y="19152"/>
                    <a:pt x="61972" y="18836"/>
                    <a:pt x="62220" y="18509"/>
                  </a:cubicBezTo>
                  <a:cubicBezTo>
                    <a:pt x="62377" y="18308"/>
                    <a:pt x="62523" y="18098"/>
                    <a:pt x="62666" y="17890"/>
                  </a:cubicBezTo>
                  <a:cubicBezTo>
                    <a:pt x="62672" y="17887"/>
                    <a:pt x="62676" y="17887"/>
                    <a:pt x="62680" y="17887"/>
                  </a:cubicBezTo>
                  <a:cubicBezTo>
                    <a:pt x="62792" y="17853"/>
                    <a:pt x="62914" y="17835"/>
                    <a:pt x="63030" y="17815"/>
                  </a:cubicBezTo>
                  <a:cubicBezTo>
                    <a:pt x="63152" y="17791"/>
                    <a:pt x="63275" y="17771"/>
                    <a:pt x="63397" y="17747"/>
                  </a:cubicBezTo>
                  <a:cubicBezTo>
                    <a:pt x="63557" y="17724"/>
                    <a:pt x="63717" y="17696"/>
                    <a:pt x="63880" y="17672"/>
                  </a:cubicBezTo>
                  <a:cubicBezTo>
                    <a:pt x="64068" y="17642"/>
                    <a:pt x="64258" y="17628"/>
                    <a:pt x="64445" y="17604"/>
                  </a:cubicBezTo>
                  <a:cubicBezTo>
                    <a:pt x="64608" y="17587"/>
                    <a:pt x="64771" y="17587"/>
                    <a:pt x="64935" y="17584"/>
                  </a:cubicBezTo>
                  <a:cubicBezTo>
                    <a:pt x="65038" y="17579"/>
                    <a:pt x="65139" y="17575"/>
                    <a:pt x="65240" y="17575"/>
                  </a:cubicBezTo>
                  <a:cubicBezTo>
                    <a:pt x="65277" y="17575"/>
                    <a:pt x="65313" y="17576"/>
                    <a:pt x="65349" y="17577"/>
                  </a:cubicBezTo>
                  <a:cubicBezTo>
                    <a:pt x="66043" y="17591"/>
                    <a:pt x="66737" y="17622"/>
                    <a:pt x="67428" y="17683"/>
                  </a:cubicBezTo>
                  <a:cubicBezTo>
                    <a:pt x="68177" y="17768"/>
                    <a:pt x="68901" y="17938"/>
                    <a:pt x="69609" y="18196"/>
                  </a:cubicBezTo>
                  <a:cubicBezTo>
                    <a:pt x="70258" y="18462"/>
                    <a:pt x="70885" y="18798"/>
                    <a:pt x="71459" y="19200"/>
                  </a:cubicBezTo>
                  <a:cubicBezTo>
                    <a:pt x="71558" y="19275"/>
                    <a:pt x="71646" y="19349"/>
                    <a:pt x="71734" y="19431"/>
                  </a:cubicBezTo>
                  <a:cubicBezTo>
                    <a:pt x="71840" y="19533"/>
                    <a:pt x="71935" y="19645"/>
                    <a:pt x="72034" y="19754"/>
                  </a:cubicBezTo>
                  <a:cubicBezTo>
                    <a:pt x="72245" y="20023"/>
                    <a:pt x="72428" y="20325"/>
                    <a:pt x="72585" y="20632"/>
                  </a:cubicBezTo>
                  <a:cubicBezTo>
                    <a:pt x="72694" y="20914"/>
                    <a:pt x="72783" y="21200"/>
                    <a:pt x="72847" y="21495"/>
                  </a:cubicBezTo>
                  <a:cubicBezTo>
                    <a:pt x="72864" y="21655"/>
                    <a:pt x="72868" y="21815"/>
                    <a:pt x="72860" y="21979"/>
                  </a:cubicBezTo>
                  <a:cubicBezTo>
                    <a:pt x="72830" y="22200"/>
                    <a:pt x="72789" y="22421"/>
                    <a:pt x="72752" y="22642"/>
                  </a:cubicBezTo>
                  <a:cubicBezTo>
                    <a:pt x="72717" y="22847"/>
                    <a:pt x="72660" y="23043"/>
                    <a:pt x="72615" y="23244"/>
                  </a:cubicBezTo>
                  <a:cubicBezTo>
                    <a:pt x="72595" y="23340"/>
                    <a:pt x="72561" y="23428"/>
                    <a:pt x="72534" y="23520"/>
                  </a:cubicBezTo>
                  <a:cubicBezTo>
                    <a:pt x="72500" y="23632"/>
                    <a:pt x="72469" y="23745"/>
                    <a:pt x="72436" y="23853"/>
                  </a:cubicBezTo>
                  <a:cubicBezTo>
                    <a:pt x="72388" y="24020"/>
                    <a:pt x="72323" y="24180"/>
                    <a:pt x="72262" y="24340"/>
                  </a:cubicBezTo>
                  <a:cubicBezTo>
                    <a:pt x="72180" y="24533"/>
                    <a:pt x="72105" y="24731"/>
                    <a:pt x="72010" y="24918"/>
                  </a:cubicBezTo>
                  <a:cubicBezTo>
                    <a:pt x="71891" y="25153"/>
                    <a:pt x="71772" y="25381"/>
                    <a:pt x="71640" y="25605"/>
                  </a:cubicBezTo>
                  <a:cubicBezTo>
                    <a:pt x="71388" y="26034"/>
                    <a:pt x="71119" y="26449"/>
                    <a:pt x="70840" y="26863"/>
                  </a:cubicBezTo>
                  <a:cubicBezTo>
                    <a:pt x="70819" y="26891"/>
                    <a:pt x="70799" y="26918"/>
                    <a:pt x="70778" y="26949"/>
                  </a:cubicBezTo>
                  <a:cubicBezTo>
                    <a:pt x="70643" y="26952"/>
                    <a:pt x="70510" y="26962"/>
                    <a:pt x="70374" y="26969"/>
                  </a:cubicBezTo>
                  <a:cubicBezTo>
                    <a:pt x="70187" y="26979"/>
                    <a:pt x="69996" y="27013"/>
                    <a:pt x="69809" y="27034"/>
                  </a:cubicBezTo>
                  <a:cubicBezTo>
                    <a:pt x="69574" y="27064"/>
                    <a:pt x="69337" y="27112"/>
                    <a:pt x="69102" y="27153"/>
                  </a:cubicBezTo>
                  <a:cubicBezTo>
                    <a:pt x="68908" y="27187"/>
                    <a:pt x="68711" y="27221"/>
                    <a:pt x="68513" y="27258"/>
                  </a:cubicBezTo>
                  <a:cubicBezTo>
                    <a:pt x="68329" y="27296"/>
                    <a:pt x="68136" y="27340"/>
                    <a:pt x="67955" y="27398"/>
                  </a:cubicBezTo>
                  <a:cubicBezTo>
                    <a:pt x="67737" y="27472"/>
                    <a:pt x="67520" y="27547"/>
                    <a:pt x="67313" y="27646"/>
                  </a:cubicBezTo>
                  <a:cubicBezTo>
                    <a:pt x="67125" y="27734"/>
                    <a:pt x="66945" y="27827"/>
                    <a:pt x="66768" y="27929"/>
                  </a:cubicBezTo>
                  <a:cubicBezTo>
                    <a:pt x="66632" y="28006"/>
                    <a:pt x="66500" y="28088"/>
                    <a:pt x="66377" y="28180"/>
                  </a:cubicBezTo>
                  <a:cubicBezTo>
                    <a:pt x="66272" y="28262"/>
                    <a:pt x="66166" y="28350"/>
                    <a:pt x="66068" y="28442"/>
                  </a:cubicBezTo>
                  <a:cubicBezTo>
                    <a:pt x="65979" y="28530"/>
                    <a:pt x="65914" y="28643"/>
                    <a:pt x="65853" y="28748"/>
                  </a:cubicBezTo>
                  <a:cubicBezTo>
                    <a:pt x="65816" y="28833"/>
                    <a:pt x="65782" y="28918"/>
                    <a:pt x="65751" y="29003"/>
                  </a:cubicBezTo>
                  <a:cubicBezTo>
                    <a:pt x="65717" y="29085"/>
                    <a:pt x="65696" y="29170"/>
                    <a:pt x="65687" y="29259"/>
                  </a:cubicBezTo>
                  <a:cubicBezTo>
                    <a:pt x="65646" y="29504"/>
                    <a:pt x="65683" y="29762"/>
                    <a:pt x="65758" y="29997"/>
                  </a:cubicBezTo>
                  <a:cubicBezTo>
                    <a:pt x="65829" y="30207"/>
                    <a:pt x="65972" y="30357"/>
                    <a:pt x="66153" y="30476"/>
                  </a:cubicBezTo>
                  <a:cubicBezTo>
                    <a:pt x="66329" y="30595"/>
                    <a:pt x="66513" y="30667"/>
                    <a:pt x="66717" y="30728"/>
                  </a:cubicBezTo>
                  <a:cubicBezTo>
                    <a:pt x="66762" y="30731"/>
                    <a:pt x="66806" y="30735"/>
                    <a:pt x="66847" y="30741"/>
                  </a:cubicBezTo>
                  <a:cubicBezTo>
                    <a:pt x="66885" y="30746"/>
                    <a:pt x="66924" y="30747"/>
                    <a:pt x="66962" y="30747"/>
                  </a:cubicBezTo>
                  <a:cubicBezTo>
                    <a:pt x="66987" y="30747"/>
                    <a:pt x="67012" y="30747"/>
                    <a:pt x="67037" y="30745"/>
                  </a:cubicBezTo>
                  <a:cubicBezTo>
                    <a:pt x="67186" y="30741"/>
                    <a:pt x="67340" y="30704"/>
                    <a:pt x="67483" y="30673"/>
                  </a:cubicBezTo>
                  <a:cubicBezTo>
                    <a:pt x="67731" y="30615"/>
                    <a:pt x="67959" y="30500"/>
                    <a:pt x="68186" y="30394"/>
                  </a:cubicBezTo>
                  <a:cubicBezTo>
                    <a:pt x="68431" y="30279"/>
                    <a:pt x="68663" y="30140"/>
                    <a:pt x="68894" y="30000"/>
                  </a:cubicBezTo>
                  <a:cubicBezTo>
                    <a:pt x="69084" y="29881"/>
                    <a:pt x="69265" y="29748"/>
                    <a:pt x="69452" y="29626"/>
                  </a:cubicBezTo>
                  <a:cubicBezTo>
                    <a:pt x="69609" y="29521"/>
                    <a:pt x="69755" y="29394"/>
                    <a:pt x="69905" y="29282"/>
                  </a:cubicBezTo>
                  <a:cubicBezTo>
                    <a:pt x="70051" y="29166"/>
                    <a:pt x="70194" y="29051"/>
                    <a:pt x="70340" y="28935"/>
                  </a:cubicBezTo>
                  <a:cubicBezTo>
                    <a:pt x="70500" y="28802"/>
                    <a:pt x="70667" y="28673"/>
                    <a:pt x="70813" y="28521"/>
                  </a:cubicBezTo>
                  <a:cubicBezTo>
                    <a:pt x="70929" y="28394"/>
                    <a:pt x="71044" y="28265"/>
                    <a:pt x="71160" y="28136"/>
                  </a:cubicBezTo>
                  <a:cubicBezTo>
                    <a:pt x="71252" y="28136"/>
                    <a:pt x="71343" y="28136"/>
                    <a:pt x="71436" y="28139"/>
                  </a:cubicBezTo>
                  <a:cubicBezTo>
                    <a:pt x="71725" y="28153"/>
                    <a:pt x="72010" y="28170"/>
                    <a:pt x="72296" y="28194"/>
                  </a:cubicBezTo>
                  <a:cubicBezTo>
                    <a:pt x="72463" y="28214"/>
                    <a:pt x="72626" y="28241"/>
                    <a:pt x="72789" y="28276"/>
                  </a:cubicBezTo>
                  <a:cubicBezTo>
                    <a:pt x="72939" y="28309"/>
                    <a:pt x="73085" y="28357"/>
                    <a:pt x="73232" y="28408"/>
                  </a:cubicBezTo>
                  <a:cubicBezTo>
                    <a:pt x="73364" y="28463"/>
                    <a:pt x="73490" y="28527"/>
                    <a:pt x="73620" y="28598"/>
                  </a:cubicBezTo>
                  <a:cubicBezTo>
                    <a:pt x="73681" y="28632"/>
                    <a:pt x="73738" y="28673"/>
                    <a:pt x="73799" y="28708"/>
                  </a:cubicBezTo>
                  <a:cubicBezTo>
                    <a:pt x="73909" y="28775"/>
                    <a:pt x="74011" y="28847"/>
                    <a:pt x="74116" y="28918"/>
                  </a:cubicBezTo>
                  <a:cubicBezTo>
                    <a:pt x="74507" y="29215"/>
                    <a:pt x="74865" y="29561"/>
                    <a:pt x="75187" y="29929"/>
                  </a:cubicBezTo>
                  <a:cubicBezTo>
                    <a:pt x="75358" y="30146"/>
                    <a:pt x="75507" y="30374"/>
                    <a:pt x="75633" y="30619"/>
                  </a:cubicBezTo>
                  <a:cubicBezTo>
                    <a:pt x="75677" y="30731"/>
                    <a:pt x="75718" y="30843"/>
                    <a:pt x="75752" y="30962"/>
                  </a:cubicBezTo>
                  <a:cubicBezTo>
                    <a:pt x="75779" y="31221"/>
                    <a:pt x="75755" y="31490"/>
                    <a:pt x="75742" y="31749"/>
                  </a:cubicBezTo>
                  <a:cubicBezTo>
                    <a:pt x="75728" y="31994"/>
                    <a:pt x="75711" y="32238"/>
                    <a:pt x="75687" y="32483"/>
                  </a:cubicBezTo>
                  <a:cubicBezTo>
                    <a:pt x="75664" y="32701"/>
                    <a:pt x="75633" y="32915"/>
                    <a:pt x="75589" y="33133"/>
                  </a:cubicBezTo>
                  <a:cubicBezTo>
                    <a:pt x="75548" y="33330"/>
                    <a:pt x="75490" y="33521"/>
                    <a:pt x="75422" y="33708"/>
                  </a:cubicBezTo>
                  <a:cubicBezTo>
                    <a:pt x="75337" y="33919"/>
                    <a:pt x="75245" y="34126"/>
                    <a:pt x="75133" y="34324"/>
                  </a:cubicBezTo>
                  <a:cubicBezTo>
                    <a:pt x="75058" y="34453"/>
                    <a:pt x="74983" y="34582"/>
                    <a:pt x="74912" y="34711"/>
                  </a:cubicBezTo>
                  <a:cubicBezTo>
                    <a:pt x="74803" y="34898"/>
                    <a:pt x="74681" y="35075"/>
                    <a:pt x="74562" y="35252"/>
                  </a:cubicBezTo>
                  <a:cubicBezTo>
                    <a:pt x="74452" y="35395"/>
                    <a:pt x="74347" y="35534"/>
                    <a:pt x="74238" y="35674"/>
                  </a:cubicBezTo>
                  <a:cubicBezTo>
                    <a:pt x="74238" y="35674"/>
                    <a:pt x="74238" y="35677"/>
                    <a:pt x="74235" y="35677"/>
                  </a:cubicBezTo>
                  <a:cubicBezTo>
                    <a:pt x="74225" y="35674"/>
                    <a:pt x="74215" y="35674"/>
                    <a:pt x="74204" y="35671"/>
                  </a:cubicBezTo>
                  <a:cubicBezTo>
                    <a:pt x="73860" y="35613"/>
                    <a:pt x="73513" y="35548"/>
                    <a:pt x="73163" y="35521"/>
                  </a:cubicBezTo>
                  <a:cubicBezTo>
                    <a:pt x="73024" y="35507"/>
                    <a:pt x="72888" y="35504"/>
                    <a:pt x="72748" y="35504"/>
                  </a:cubicBezTo>
                  <a:cubicBezTo>
                    <a:pt x="72599" y="35507"/>
                    <a:pt x="72446" y="35534"/>
                    <a:pt x="72299" y="35555"/>
                  </a:cubicBezTo>
                  <a:cubicBezTo>
                    <a:pt x="72102" y="35586"/>
                    <a:pt x="71905" y="35619"/>
                    <a:pt x="71711" y="35660"/>
                  </a:cubicBezTo>
                  <a:cubicBezTo>
                    <a:pt x="71224" y="35766"/>
                    <a:pt x="70734" y="35861"/>
                    <a:pt x="70258" y="36000"/>
                  </a:cubicBezTo>
                  <a:cubicBezTo>
                    <a:pt x="70122" y="36038"/>
                    <a:pt x="70000" y="36106"/>
                    <a:pt x="69874" y="36164"/>
                  </a:cubicBezTo>
                  <a:cubicBezTo>
                    <a:pt x="69748" y="36222"/>
                    <a:pt x="69640" y="36313"/>
                    <a:pt x="69533" y="36399"/>
                  </a:cubicBezTo>
                  <a:cubicBezTo>
                    <a:pt x="69384" y="36517"/>
                    <a:pt x="69252" y="36644"/>
                    <a:pt x="69122" y="36779"/>
                  </a:cubicBezTo>
                  <a:cubicBezTo>
                    <a:pt x="68982" y="36922"/>
                    <a:pt x="68867" y="37089"/>
                    <a:pt x="68768" y="37263"/>
                  </a:cubicBezTo>
                  <a:cubicBezTo>
                    <a:pt x="68755" y="37297"/>
                    <a:pt x="68742" y="37327"/>
                    <a:pt x="68728" y="37361"/>
                  </a:cubicBezTo>
                  <a:cubicBezTo>
                    <a:pt x="68693" y="37436"/>
                    <a:pt x="68670" y="37511"/>
                    <a:pt x="68653" y="37592"/>
                  </a:cubicBezTo>
                  <a:cubicBezTo>
                    <a:pt x="68643" y="37668"/>
                    <a:pt x="68632" y="37749"/>
                    <a:pt x="68626" y="37828"/>
                  </a:cubicBezTo>
                  <a:cubicBezTo>
                    <a:pt x="68626" y="37902"/>
                    <a:pt x="68632" y="37977"/>
                    <a:pt x="68653" y="38052"/>
                  </a:cubicBezTo>
                  <a:cubicBezTo>
                    <a:pt x="68670" y="38144"/>
                    <a:pt x="68701" y="38236"/>
                    <a:pt x="68751" y="38317"/>
                  </a:cubicBezTo>
                  <a:cubicBezTo>
                    <a:pt x="68792" y="38385"/>
                    <a:pt x="68857" y="38494"/>
                    <a:pt x="68918" y="38538"/>
                  </a:cubicBezTo>
                  <a:cubicBezTo>
                    <a:pt x="69010" y="38603"/>
                    <a:pt x="69092" y="38668"/>
                    <a:pt x="69194" y="38715"/>
                  </a:cubicBezTo>
                  <a:cubicBezTo>
                    <a:pt x="69306" y="38766"/>
                    <a:pt x="69422" y="38793"/>
                    <a:pt x="69544" y="38820"/>
                  </a:cubicBezTo>
                  <a:cubicBezTo>
                    <a:pt x="69673" y="38848"/>
                    <a:pt x="69813" y="38851"/>
                    <a:pt x="69946" y="38861"/>
                  </a:cubicBezTo>
                  <a:cubicBezTo>
                    <a:pt x="69993" y="38865"/>
                    <a:pt x="70041" y="38867"/>
                    <a:pt x="70089" y="38867"/>
                  </a:cubicBezTo>
                  <a:cubicBezTo>
                    <a:pt x="70165" y="38867"/>
                    <a:pt x="70241" y="38863"/>
                    <a:pt x="70316" y="38861"/>
                  </a:cubicBezTo>
                  <a:cubicBezTo>
                    <a:pt x="70615" y="38848"/>
                    <a:pt x="70912" y="38787"/>
                    <a:pt x="71204" y="38715"/>
                  </a:cubicBezTo>
                  <a:cubicBezTo>
                    <a:pt x="71445" y="38657"/>
                    <a:pt x="71677" y="38575"/>
                    <a:pt x="71912" y="38501"/>
                  </a:cubicBezTo>
                  <a:cubicBezTo>
                    <a:pt x="72166" y="38415"/>
                    <a:pt x="72408" y="38304"/>
                    <a:pt x="72650" y="38184"/>
                  </a:cubicBezTo>
                  <a:cubicBezTo>
                    <a:pt x="72922" y="38052"/>
                    <a:pt x="73187" y="37895"/>
                    <a:pt x="73439" y="37729"/>
                  </a:cubicBezTo>
                  <a:cubicBezTo>
                    <a:pt x="73755" y="37521"/>
                    <a:pt x="74051" y="37283"/>
                    <a:pt x="74323" y="37024"/>
                  </a:cubicBezTo>
                  <a:cubicBezTo>
                    <a:pt x="74469" y="37065"/>
                    <a:pt x="74612" y="37109"/>
                    <a:pt x="74755" y="37157"/>
                  </a:cubicBezTo>
                  <a:cubicBezTo>
                    <a:pt x="75078" y="37297"/>
                    <a:pt x="75378" y="37481"/>
                    <a:pt x="75667" y="37681"/>
                  </a:cubicBezTo>
                  <a:cubicBezTo>
                    <a:pt x="75912" y="37868"/>
                    <a:pt x="76133" y="38073"/>
                    <a:pt x="76337" y="38300"/>
                  </a:cubicBezTo>
                  <a:cubicBezTo>
                    <a:pt x="76399" y="38375"/>
                    <a:pt x="76452" y="38453"/>
                    <a:pt x="76510" y="38531"/>
                  </a:cubicBezTo>
                  <a:cubicBezTo>
                    <a:pt x="76595" y="38657"/>
                    <a:pt x="76661" y="38793"/>
                    <a:pt x="76725" y="38930"/>
                  </a:cubicBezTo>
                  <a:cubicBezTo>
                    <a:pt x="76711" y="38905"/>
                    <a:pt x="76701" y="38878"/>
                    <a:pt x="76688" y="38851"/>
                  </a:cubicBezTo>
                  <a:lnTo>
                    <a:pt x="76688" y="38851"/>
                  </a:lnTo>
                  <a:cubicBezTo>
                    <a:pt x="76799" y="39096"/>
                    <a:pt x="76915" y="39341"/>
                    <a:pt x="77014" y="39593"/>
                  </a:cubicBezTo>
                  <a:cubicBezTo>
                    <a:pt x="77174" y="40004"/>
                    <a:pt x="77297" y="40429"/>
                    <a:pt x="77378" y="40865"/>
                  </a:cubicBezTo>
                  <a:cubicBezTo>
                    <a:pt x="77432" y="41236"/>
                    <a:pt x="77453" y="41607"/>
                    <a:pt x="77436" y="41981"/>
                  </a:cubicBezTo>
                  <a:cubicBezTo>
                    <a:pt x="77426" y="42257"/>
                    <a:pt x="77416" y="42528"/>
                    <a:pt x="77391" y="42804"/>
                  </a:cubicBezTo>
                  <a:cubicBezTo>
                    <a:pt x="77358" y="43083"/>
                    <a:pt x="77310" y="43355"/>
                    <a:pt x="77248" y="43627"/>
                  </a:cubicBezTo>
                  <a:cubicBezTo>
                    <a:pt x="77187" y="43885"/>
                    <a:pt x="77102" y="44141"/>
                    <a:pt x="77011" y="44392"/>
                  </a:cubicBezTo>
                  <a:cubicBezTo>
                    <a:pt x="76796" y="44930"/>
                    <a:pt x="76538" y="45441"/>
                    <a:pt x="76215" y="45917"/>
                  </a:cubicBezTo>
                  <a:cubicBezTo>
                    <a:pt x="76102" y="46066"/>
                    <a:pt x="75983" y="46209"/>
                    <a:pt x="75854" y="46345"/>
                  </a:cubicBezTo>
                  <a:cubicBezTo>
                    <a:pt x="75728" y="46485"/>
                    <a:pt x="75589" y="46607"/>
                    <a:pt x="75446" y="46730"/>
                  </a:cubicBezTo>
                  <a:cubicBezTo>
                    <a:pt x="75232" y="46896"/>
                    <a:pt x="75011" y="47049"/>
                    <a:pt x="74779" y="47185"/>
                  </a:cubicBezTo>
                  <a:cubicBezTo>
                    <a:pt x="74534" y="47005"/>
                    <a:pt x="74273" y="46842"/>
                    <a:pt x="74003" y="46695"/>
                  </a:cubicBezTo>
                  <a:cubicBezTo>
                    <a:pt x="73844" y="46607"/>
                    <a:pt x="73684" y="46539"/>
                    <a:pt x="73510" y="46477"/>
                  </a:cubicBezTo>
                  <a:cubicBezTo>
                    <a:pt x="73273" y="46396"/>
                    <a:pt x="73011" y="46383"/>
                    <a:pt x="72762" y="46362"/>
                  </a:cubicBezTo>
                  <a:cubicBezTo>
                    <a:pt x="72695" y="46357"/>
                    <a:pt x="72627" y="46355"/>
                    <a:pt x="72559" y="46355"/>
                  </a:cubicBezTo>
                  <a:cubicBezTo>
                    <a:pt x="72369" y="46355"/>
                    <a:pt x="72178" y="46373"/>
                    <a:pt x="71990" y="46392"/>
                  </a:cubicBezTo>
                  <a:cubicBezTo>
                    <a:pt x="71568" y="46437"/>
                    <a:pt x="71139" y="46566"/>
                    <a:pt x="70799" y="46824"/>
                  </a:cubicBezTo>
                  <a:cubicBezTo>
                    <a:pt x="70574" y="46995"/>
                    <a:pt x="70391" y="47182"/>
                    <a:pt x="70258" y="47437"/>
                  </a:cubicBezTo>
                  <a:cubicBezTo>
                    <a:pt x="70204" y="47535"/>
                    <a:pt x="70170" y="47655"/>
                    <a:pt x="70139" y="47763"/>
                  </a:cubicBezTo>
                  <a:cubicBezTo>
                    <a:pt x="70109" y="47873"/>
                    <a:pt x="70112" y="47992"/>
                    <a:pt x="70102" y="48104"/>
                  </a:cubicBezTo>
                  <a:cubicBezTo>
                    <a:pt x="70102" y="48135"/>
                    <a:pt x="70102" y="48165"/>
                    <a:pt x="70105" y="48192"/>
                  </a:cubicBezTo>
                  <a:cubicBezTo>
                    <a:pt x="70116" y="48270"/>
                    <a:pt x="70129" y="48349"/>
                    <a:pt x="70142" y="48427"/>
                  </a:cubicBezTo>
                  <a:cubicBezTo>
                    <a:pt x="70160" y="48502"/>
                    <a:pt x="70187" y="48570"/>
                    <a:pt x="70227" y="48638"/>
                  </a:cubicBezTo>
                  <a:cubicBezTo>
                    <a:pt x="70272" y="48706"/>
                    <a:pt x="70323" y="48774"/>
                    <a:pt x="70378" y="48835"/>
                  </a:cubicBezTo>
                  <a:cubicBezTo>
                    <a:pt x="70469" y="48900"/>
                    <a:pt x="70558" y="48967"/>
                    <a:pt x="70660" y="49016"/>
                  </a:cubicBezTo>
                  <a:cubicBezTo>
                    <a:pt x="70772" y="49069"/>
                    <a:pt x="70898" y="49104"/>
                    <a:pt x="71020" y="49131"/>
                  </a:cubicBezTo>
                  <a:cubicBezTo>
                    <a:pt x="71143" y="49162"/>
                    <a:pt x="71282" y="49172"/>
                    <a:pt x="71411" y="49182"/>
                  </a:cubicBezTo>
                  <a:cubicBezTo>
                    <a:pt x="71534" y="49189"/>
                    <a:pt x="71656" y="49192"/>
                    <a:pt x="71783" y="49192"/>
                  </a:cubicBezTo>
                  <a:cubicBezTo>
                    <a:pt x="72143" y="49192"/>
                    <a:pt x="72504" y="49127"/>
                    <a:pt x="72860" y="49074"/>
                  </a:cubicBezTo>
                  <a:cubicBezTo>
                    <a:pt x="73320" y="49005"/>
                    <a:pt x="73769" y="48910"/>
                    <a:pt x="74207" y="48771"/>
                  </a:cubicBezTo>
                  <a:cubicBezTo>
                    <a:pt x="74391" y="48713"/>
                    <a:pt x="74575" y="48645"/>
                    <a:pt x="74752" y="48567"/>
                  </a:cubicBezTo>
                  <a:cubicBezTo>
                    <a:pt x="74936" y="48723"/>
                    <a:pt x="75113" y="48890"/>
                    <a:pt x="75273" y="49074"/>
                  </a:cubicBezTo>
                  <a:cubicBezTo>
                    <a:pt x="75371" y="49199"/>
                    <a:pt x="75460" y="49328"/>
                    <a:pt x="75545" y="49465"/>
                  </a:cubicBezTo>
                  <a:cubicBezTo>
                    <a:pt x="75643" y="49625"/>
                    <a:pt x="75725" y="49798"/>
                    <a:pt x="75807" y="49968"/>
                  </a:cubicBezTo>
                  <a:cubicBezTo>
                    <a:pt x="76017" y="50434"/>
                    <a:pt x="76232" y="50900"/>
                    <a:pt x="76354" y="51396"/>
                  </a:cubicBezTo>
                  <a:cubicBezTo>
                    <a:pt x="76388" y="51631"/>
                    <a:pt x="76399" y="51866"/>
                    <a:pt x="76412" y="52104"/>
                  </a:cubicBezTo>
                  <a:cubicBezTo>
                    <a:pt x="76429" y="52448"/>
                    <a:pt x="76422" y="52791"/>
                    <a:pt x="76391" y="53131"/>
                  </a:cubicBezTo>
                  <a:cubicBezTo>
                    <a:pt x="76344" y="53526"/>
                    <a:pt x="76283" y="53917"/>
                    <a:pt x="76225" y="54308"/>
                  </a:cubicBezTo>
                  <a:cubicBezTo>
                    <a:pt x="76123" y="54999"/>
                    <a:pt x="75929" y="55676"/>
                    <a:pt x="75687" y="56329"/>
                  </a:cubicBezTo>
                  <a:cubicBezTo>
                    <a:pt x="75527" y="56731"/>
                    <a:pt x="75344" y="57115"/>
                    <a:pt x="75140" y="57492"/>
                  </a:cubicBezTo>
                  <a:cubicBezTo>
                    <a:pt x="75024" y="57703"/>
                    <a:pt x="74915" y="57918"/>
                    <a:pt x="74786" y="58122"/>
                  </a:cubicBezTo>
                  <a:cubicBezTo>
                    <a:pt x="74656" y="58323"/>
                    <a:pt x="74538" y="58533"/>
                    <a:pt x="74398" y="58731"/>
                  </a:cubicBezTo>
                  <a:cubicBezTo>
                    <a:pt x="74273" y="58907"/>
                    <a:pt x="74146" y="59081"/>
                    <a:pt x="74020" y="59258"/>
                  </a:cubicBezTo>
                  <a:cubicBezTo>
                    <a:pt x="73789" y="59560"/>
                    <a:pt x="73548" y="59846"/>
                    <a:pt x="73289" y="60125"/>
                  </a:cubicBezTo>
                  <a:cubicBezTo>
                    <a:pt x="73055" y="60373"/>
                    <a:pt x="72799" y="60601"/>
                    <a:pt x="72538" y="60822"/>
                  </a:cubicBezTo>
                  <a:cubicBezTo>
                    <a:pt x="72334" y="60986"/>
                    <a:pt x="72126" y="61146"/>
                    <a:pt x="71918" y="61306"/>
                  </a:cubicBezTo>
                  <a:cubicBezTo>
                    <a:pt x="71361" y="61744"/>
                    <a:pt x="70755" y="62129"/>
                    <a:pt x="70116" y="62438"/>
                  </a:cubicBezTo>
                  <a:cubicBezTo>
                    <a:pt x="69395" y="62758"/>
                    <a:pt x="68643" y="62983"/>
                    <a:pt x="67870" y="63126"/>
                  </a:cubicBezTo>
                  <a:cubicBezTo>
                    <a:pt x="67394" y="63193"/>
                    <a:pt x="66914" y="63224"/>
                    <a:pt x="66431" y="63224"/>
                  </a:cubicBezTo>
                  <a:cubicBezTo>
                    <a:pt x="66166" y="63224"/>
                    <a:pt x="65897" y="63214"/>
                    <a:pt x="65632" y="63204"/>
                  </a:cubicBezTo>
                  <a:cubicBezTo>
                    <a:pt x="65302" y="63190"/>
                    <a:pt x="64979" y="63160"/>
                    <a:pt x="64652" y="63129"/>
                  </a:cubicBezTo>
                  <a:cubicBezTo>
                    <a:pt x="64384" y="63088"/>
                    <a:pt x="64115" y="63044"/>
                    <a:pt x="63846" y="63000"/>
                  </a:cubicBezTo>
                  <a:cubicBezTo>
                    <a:pt x="63734" y="62979"/>
                    <a:pt x="63625" y="62948"/>
                    <a:pt x="63512" y="62921"/>
                  </a:cubicBezTo>
                  <a:cubicBezTo>
                    <a:pt x="63360" y="62887"/>
                    <a:pt x="63206" y="62854"/>
                    <a:pt x="63054" y="62816"/>
                  </a:cubicBezTo>
                  <a:cubicBezTo>
                    <a:pt x="62802" y="62758"/>
                    <a:pt x="62553" y="62680"/>
                    <a:pt x="62302" y="62612"/>
                  </a:cubicBezTo>
                  <a:cubicBezTo>
                    <a:pt x="61972" y="62520"/>
                    <a:pt x="61645" y="62422"/>
                    <a:pt x="61322" y="62306"/>
                  </a:cubicBezTo>
                  <a:cubicBezTo>
                    <a:pt x="61091" y="62210"/>
                    <a:pt x="60863" y="62105"/>
                    <a:pt x="60652" y="61969"/>
                  </a:cubicBezTo>
                  <a:cubicBezTo>
                    <a:pt x="60598" y="61918"/>
                    <a:pt x="60543" y="61867"/>
                    <a:pt x="60492" y="61813"/>
                  </a:cubicBezTo>
                  <a:cubicBezTo>
                    <a:pt x="60512" y="61769"/>
                    <a:pt x="60533" y="61728"/>
                    <a:pt x="60550" y="61687"/>
                  </a:cubicBezTo>
                  <a:cubicBezTo>
                    <a:pt x="60659" y="61458"/>
                    <a:pt x="60744" y="61197"/>
                    <a:pt x="60795" y="60948"/>
                  </a:cubicBezTo>
                  <a:cubicBezTo>
                    <a:pt x="60846" y="60707"/>
                    <a:pt x="60890" y="60462"/>
                    <a:pt x="60904" y="60218"/>
                  </a:cubicBezTo>
                  <a:cubicBezTo>
                    <a:pt x="60914" y="60040"/>
                    <a:pt x="60911" y="59871"/>
                    <a:pt x="60887" y="59693"/>
                  </a:cubicBezTo>
                  <a:cubicBezTo>
                    <a:pt x="60859" y="59489"/>
                    <a:pt x="60818" y="59288"/>
                    <a:pt x="60761" y="59088"/>
                  </a:cubicBezTo>
                  <a:cubicBezTo>
                    <a:pt x="60730" y="58996"/>
                    <a:pt x="60693" y="58904"/>
                    <a:pt x="60655" y="58812"/>
                  </a:cubicBezTo>
                  <a:cubicBezTo>
                    <a:pt x="60584" y="58639"/>
                    <a:pt x="60502" y="58483"/>
                    <a:pt x="60380" y="58340"/>
                  </a:cubicBezTo>
                  <a:cubicBezTo>
                    <a:pt x="60128" y="58055"/>
                    <a:pt x="59760" y="57909"/>
                    <a:pt x="59388" y="57909"/>
                  </a:cubicBezTo>
                  <a:cubicBezTo>
                    <a:pt x="59292" y="57909"/>
                    <a:pt x="59195" y="57919"/>
                    <a:pt x="59101" y="57938"/>
                  </a:cubicBezTo>
                  <a:cubicBezTo>
                    <a:pt x="58761" y="58009"/>
                    <a:pt x="58444" y="58213"/>
                    <a:pt x="58267" y="58519"/>
                  </a:cubicBezTo>
                  <a:cubicBezTo>
                    <a:pt x="58172" y="58679"/>
                    <a:pt x="58114" y="58860"/>
                    <a:pt x="58070" y="59040"/>
                  </a:cubicBezTo>
                  <a:cubicBezTo>
                    <a:pt x="58002" y="59319"/>
                    <a:pt x="58033" y="59605"/>
                    <a:pt x="58080" y="59884"/>
                  </a:cubicBezTo>
                  <a:cubicBezTo>
                    <a:pt x="58121" y="60132"/>
                    <a:pt x="58159" y="60391"/>
                    <a:pt x="58251" y="60626"/>
                  </a:cubicBezTo>
                  <a:cubicBezTo>
                    <a:pt x="58319" y="60799"/>
                    <a:pt x="58407" y="60962"/>
                    <a:pt x="58499" y="61122"/>
                  </a:cubicBezTo>
                  <a:cubicBezTo>
                    <a:pt x="58553" y="61214"/>
                    <a:pt x="58604" y="61309"/>
                    <a:pt x="58662" y="61401"/>
                  </a:cubicBezTo>
                  <a:cubicBezTo>
                    <a:pt x="58781" y="61581"/>
                    <a:pt x="58900" y="61761"/>
                    <a:pt x="59022" y="61938"/>
                  </a:cubicBezTo>
                  <a:cubicBezTo>
                    <a:pt x="58852" y="62156"/>
                    <a:pt x="58675" y="62370"/>
                    <a:pt x="58465" y="62554"/>
                  </a:cubicBezTo>
                  <a:cubicBezTo>
                    <a:pt x="58322" y="62677"/>
                    <a:pt x="58179" y="62799"/>
                    <a:pt x="58036" y="62918"/>
                  </a:cubicBezTo>
                  <a:cubicBezTo>
                    <a:pt x="57920" y="63006"/>
                    <a:pt x="57805" y="63102"/>
                    <a:pt x="57683" y="63184"/>
                  </a:cubicBezTo>
                  <a:cubicBezTo>
                    <a:pt x="57543" y="63279"/>
                    <a:pt x="57407" y="63367"/>
                    <a:pt x="57260" y="63455"/>
                  </a:cubicBezTo>
                  <a:cubicBezTo>
                    <a:pt x="56896" y="63677"/>
                    <a:pt x="56526" y="63895"/>
                    <a:pt x="56141" y="64082"/>
                  </a:cubicBezTo>
                  <a:cubicBezTo>
                    <a:pt x="55961" y="64160"/>
                    <a:pt x="55781" y="64228"/>
                    <a:pt x="55593" y="64289"/>
                  </a:cubicBezTo>
                  <a:cubicBezTo>
                    <a:pt x="55437" y="64336"/>
                    <a:pt x="55277" y="64371"/>
                    <a:pt x="55117" y="64402"/>
                  </a:cubicBezTo>
                  <a:cubicBezTo>
                    <a:pt x="54869" y="64438"/>
                    <a:pt x="54618" y="64466"/>
                    <a:pt x="54366" y="64479"/>
                  </a:cubicBezTo>
                  <a:cubicBezTo>
                    <a:pt x="54274" y="64485"/>
                    <a:pt x="54183" y="64487"/>
                    <a:pt x="54092" y="64487"/>
                  </a:cubicBezTo>
                  <a:cubicBezTo>
                    <a:pt x="53901" y="64487"/>
                    <a:pt x="53711" y="64477"/>
                    <a:pt x="53522" y="64463"/>
                  </a:cubicBezTo>
                  <a:cubicBezTo>
                    <a:pt x="52580" y="64353"/>
                    <a:pt x="51648" y="64119"/>
                    <a:pt x="50756" y="63789"/>
                  </a:cubicBezTo>
                  <a:cubicBezTo>
                    <a:pt x="50470" y="63677"/>
                    <a:pt x="50199" y="63548"/>
                    <a:pt x="49944" y="63381"/>
                  </a:cubicBezTo>
                  <a:cubicBezTo>
                    <a:pt x="49848" y="63306"/>
                    <a:pt x="49763" y="63228"/>
                    <a:pt x="49679" y="63143"/>
                  </a:cubicBezTo>
                  <a:cubicBezTo>
                    <a:pt x="49545" y="62962"/>
                    <a:pt x="49423" y="62775"/>
                    <a:pt x="49307" y="62585"/>
                  </a:cubicBezTo>
                  <a:cubicBezTo>
                    <a:pt x="49164" y="62343"/>
                    <a:pt x="49021" y="62102"/>
                    <a:pt x="48896" y="61854"/>
                  </a:cubicBezTo>
                  <a:cubicBezTo>
                    <a:pt x="48862" y="61772"/>
                    <a:pt x="48831" y="61694"/>
                    <a:pt x="48804" y="61609"/>
                  </a:cubicBezTo>
                  <a:cubicBezTo>
                    <a:pt x="48787" y="61557"/>
                    <a:pt x="48773" y="61507"/>
                    <a:pt x="48763" y="61455"/>
                  </a:cubicBezTo>
                  <a:cubicBezTo>
                    <a:pt x="48715" y="61081"/>
                    <a:pt x="48736" y="60693"/>
                    <a:pt x="48767" y="60315"/>
                  </a:cubicBezTo>
                  <a:cubicBezTo>
                    <a:pt x="48954" y="60353"/>
                    <a:pt x="49137" y="60381"/>
                    <a:pt x="49324" y="60397"/>
                  </a:cubicBezTo>
                  <a:cubicBezTo>
                    <a:pt x="49474" y="60414"/>
                    <a:pt x="49617" y="60425"/>
                    <a:pt x="49763" y="60425"/>
                  </a:cubicBezTo>
                  <a:cubicBezTo>
                    <a:pt x="49774" y="60425"/>
                    <a:pt x="49784" y="60425"/>
                    <a:pt x="49795" y="60425"/>
                  </a:cubicBezTo>
                  <a:cubicBezTo>
                    <a:pt x="49910" y="60425"/>
                    <a:pt x="50025" y="60410"/>
                    <a:pt x="50141" y="60394"/>
                  </a:cubicBezTo>
                  <a:cubicBezTo>
                    <a:pt x="50461" y="60353"/>
                    <a:pt x="50777" y="60279"/>
                    <a:pt x="51087" y="60183"/>
                  </a:cubicBezTo>
                  <a:cubicBezTo>
                    <a:pt x="51400" y="60091"/>
                    <a:pt x="51692" y="59959"/>
                    <a:pt x="51991" y="59830"/>
                  </a:cubicBezTo>
                  <a:cubicBezTo>
                    <a:pt x="52216" y="59728"/>
                    <a:pt x="52437" y="59612"/>
                    <a:pt x="52651" y="59486"/>
                  </a:cubicBezTo>
                  <a:cubicBezTo>
                    <a:pt x="52886" y="59353"/>
                    <a:pt x="53107" y="59204"/>
                    <a:pt x="53291" y="58999"/>
                  </a:cubicBezTo>
                  <a:cubicBezTo>
                    <a:pt x="53437" y="58839"/>
                    <a:pt x="53552" y="58642"/>
                    <a:pt x="53651" y="58452"/>
                  </a:cubicBezTo>
                  <a:cubicBezTo>
                    <a:pt x="53764" y="58241"/>
                    <a:pt x="53838" y="58006"/>
                    <a:pt x="53893" y="57775"/>
                  </a:cubicBezTo>
                  <a:cubicBezTo>
                    <a:pt x="53920" y="57649"/>
                    <a:pt x="53924" y="57513"/>
                    <a:pt x="53927" y="57384"/>
                  </a:cubicBezTo>
                  <a:cubicBezTo>
                    <a:pt x="53924" y="57349"/>
                    <a:pt x="53924" y="57315"/>
                    <a:pt x="53920" y="57282"/>
                  </a:cubicBezTo>
                  <a:cubicBezTo>
                    <a:pt x="53910" y="57200"/>
                    <a:pt x="53896" y="57118"/>
                    <a:pt x="53883" y="57037"/>
                  </a:cubicBezTo>
                  <a:cubicBezTo>
                    <a:pt x="53852" y="56931"/>
                    <a:pt x="53805" y="56836"/>
                    <a:pt x="53753" y="56737"/>
                  </a:cubicBezTo>
                  <a:cubicBezTo>
                    <a:pt x="53733" y="56710"/>
                    <a:pt x="53712" y="56682"/>
                    <a:pt x="53692" y="56656"/>
                  </a:cubicBezTo>
                  <a:cubicBezTo>
                    <a:pt x="53645" y="56594"/>
                    <a:pt x="53593" y="56536"/>
                    <a:pt x="53536" y="56482"/>
                  </a:cubicBezTo>
                  <a:cubicBezTo>
                    <a:pt x="53386" y="56329"/>
                    <a:pt x="53189" y="56264"/>
                    <a:pt x="52995" y="56193"/>
                  </a:cubicBezTo>
                  <a:cubicBezTo>
                    <a:pt x="52828" y="56135"/>
                    <a:pt x="52648" y="56104"/>
                    <a:pt x="52475" y="56091"/>
                  </a:cubicBezTo>
                  <a:cubicBezTo>
                    <a:pt x="52409" y="56085"/>
                    <a:pt x="52347" y="56082"/>
                    <a:pt x="52286" y="56082"/>
                  </a:cubicBezTo>
                  <a:cubicBezTo>
                    <a:pt x="52232" y="56082"/>
                    <a:pt x="52179" y="56085"/>
                    <a:pt x="52124" y="56091"/>
                  </a:cubicBezTo>
                  <a:cubicBezTo>
                    <a:pt x="52001" y="56108"/>
                    <a:pt x="51883" y="56131"/>
                    <a:pt x="51767" y="56159"/>
                  </a:cubicBezTo>
                  <a:cubicBezTo>
                    <a:pt x="51668" y="56186"/>
                    <a:pt x="51569" y="56220"/>
                    <a:pt x="51471" y="56254"/>
                  </a:cubicBezTo>
                  <a:cubicBezTo>
                    <a:pt x="51117" y="56384"/>
                    <a:pt x="50781" y="56547"/>
                    <a:pt x="50454" y="56737"/>
                  </a:cubicBezTo>
                  <a:cubicBezTo>
                    <a:pt x="50097" y="56952"/>
                    <a:pt x="49753" y="57193"/>
                    <a:pt x="49409" y="57428"/>
                  </a:cubicBezTo>
                  <a:cubicBezTo>
                    <a:pt x="49066" y="57659"/>
                    <a:pt x="48746" y="57927"/>
                    <a:pt x="48450" y="58217"/>
                  </a:cubicBezTo>
                  <a:cubicBezTo>
                    <a:pt x="48307" y="58356"/>
                    <a:pt x="48181" y="58510"/>
                    <a:pt x="48069" y="58670"/>
                  </a:cubicBezTo>
                  <a:cubicBezTo>
                    <a:pt x="48025" y="58649"/>
                    <a:pt x="47985" y="58626"/>
                    <a:pt x="47944" y="58601"/>
                  </a:cubicBezTo>
                  <a:cubicBezTo>
                    <a:pt x="47892" y="58557"/>
                    <a:pt x="47845" y="58513"/>
                    <a:pt x="47797" y="58465"/>
                  </a:cubicBezTo>
                  <a:cubicBezTo>
                    <a:pt x="47617" y="58224"/>
                    <a:pt x="47457" y="57972"/>
                    <a:pt x="47321" y="57703"/>
                  </a:cubicBezTo>
                  <a:cubicBezTo>
                    <a:pt x="47304" y="57666"/>
                    <a:pt x="47291" y="57629"/>
                    <a:pt x="47280" y="57588"/>
                  </a:cubicBezTo>
                  <a:cubicBezTo>
                    <a:pt x="47253" y="57509"/>
                    <a:pt x="47246" y="57421"/>
                    <a:pt x="47233" y="57340"/>
                  </a:cubicBezTo>
                  <a:lnTo>
                    <a:pt x="47233" y="57340"/>
                  </a:lnTo>
                  <a:lnTo>
                    <a:pt x="47263" y="57523"/>
                  </a:lnTo>
                  <a:cubicBezTo>
                    <a:pt x="47212" y="57159"/>
                    <a:pt x="47242" y="56792"/>
                    <a:pt x="47270" y="56428"/>
                  </a:cubicBezTo>
                  <a:cubicBezTo>
                    <a:pt x="47283" y="56309"/>
                    <a:pt x="47297" y="56189"/>
                    <a:pt x="47307" y="56067"/>
                  </a:cubicBezTo>
                  <a:cubicBezTo>
                    <a:pt x="47335" y="55825"/>
                    <a:pt x="47389" y="55591"/>
                    <a:pt x="47464" y="55360"/>
                  </a:cubicBezTo>
                  <a:cubicBezTo>
                    <a:pt x="47641" y="54965"/>
                    <a:pt x="47855" y="54588"/>
                    <a:pt x="48066" y="54206"/>
                  </a:cubicBezTo>
                  <a:cubicBezTo>
                    <a:pt x="48164" y="54033"/>
                    <a:pt x="48266" y="53856"/>
                    <a:pt x="48372" y="53686"/>
                  </a:cubicBezTo>
                  <a:cubicBezTo>
                    <a:pt x="48491" y="53503"/>
                    <a:pt x="48610" y="53322"/>
                    <a:pt x="48732" y="53142"/>
                  </a:cubicBezTo>
                  <a:cubicBezTo>
                    <a:pt x="48865" y="52968"/>
                    <a:pt x="48998" y="52788"/>
                    <a:pt x="49151" y="52631"/>
                  </a:cubicBezTo>
                  <a:cubicBezTo>
                    <a:pt x="49321" y="52451"/>
                    <a:pt x="49498" y="52281"/>
                    <a:pt x="49685" y="52118"/>
                  </a:cubicBezTo>
                  <a:cubicBezTo>
                    <a:pt x="50079" y="51815"/>
                    <a:pt x="50484" y="51533"/>
                    <a:pt x="50899" y="51257"/>
                  </a:cubicBezTo>
                  <a:cubicBezTo>
                    <a:pt x="51311" y="50985"/>
                    <a:pt x="51733" y="50730"/>
                    <a:pt x="52175" y="50512"/>
                  </a:cubicBezTo>
                  <a:cubicBezTo>
                    <a:pt x="52311" y="50454"/>
                    <a:pt x="52447" y="50396"/>
                    <a:pt x="52583" y="50339"/>
                  </a:cubicBezTo>
                  <a:cubicBezTo>
                    <a:pt x="52645" y="50372"/>
                    <a:pt x="52706" y="50403"/>
                    <a:pt x="52767" y="50437"/>
                  </a:cubicBezTo>
                  <a:cubicBezTo>
                    <a:pt x="53049" y="50587"/>
                    <a:pt x="53352" y="50679"/>
                    <a:pt x="53668" y="50727"/>
                  </a:cubicBezTo>
                  <a:cubicBezTo>
                    <a:pt x="53889" y="50759"/>
                    <a:pt x="54113" y="50773"/>
                    <a:pt x="54338" y="50773"/>
                  </a:cubicBezTo>
                  <a:cubicBezTo>
                    <a:pt x="54565" y="50773"/>
                    <a:pt x="54792" y="50759"/>
                    <a:pt x="55015" y="50733"/>
                  </a:cubicBezTo>
                  <a:cubicBezTo>
                    <a:pt x="55291" y="50699"/>
                    <a:pt x="55566" y="50658"/>
                    <a:pt x="55835" y="50594"/>
                  </a:cubicBezTo>
                  <a:cubicBezTo>
                    <a:pt x="55937" y="50567"/>
                    <a:pt x="56036" y="50523"/>
                    <a:pt x="56128" y="50475"/>
                  </a:cubicBezTo>
                  <a:cubicBezTo>
                    <a:pt x="56165" y="50457"/>
                    <a:pt x="56199" y="50437"/>
                    <a:pt x="56237" y="50417"/>
                  </a:cubicBezTo>
                  <a:cubicBezTo>
                    <a:pt x="56301" y="50366"/>
                    <a:pt x="56369" y="50311"/>
                    <a:pt x="56434" y="50257"/>
                  </a:cubicBezTo>
                  <a:cubicBezTo>
                    <a:pt x="56499" y="50176"/>
                    <a:pt x="56560" y="50097"/>
                    <a:pt x="56607" y="50002"/>
                  </a:cubicBezTo>
                  <a:cubicBezTo>
                    <a:pt x="56672" y="49879"/>
                    <a:pt x="56686" y="49774"/>
                    <a:pt x="56696" y="49641"/>
                  </a:cubicBezTo>
                  <a:cubicBezTo>
                    <a:pt x="56706" y="49550"/>
                    <a:pt x="56700" y="49457"/>
                    <a:pt x="56672" y="49366"/>
                  </a:cubicBezTo>
                  <a:cubicBezTo>
                    <a:pt x="56648" y="49291"/>
                    <a:pt x="56611" y="49176"/>
                    <a:pt x="56567" y="49118"/>
                  </a:cubicBezTo>
                  <a:cubicBezTo>
                    <a:pt x="56553" y="49097"/>
                    <a:pt x="56536" y="49077"/>
                    <a:pt x="56522" y="49060"/>
                  </a:cubicBezTo>
                  <a:cubicBezTo>
                    <a:pt x="56468" y="48975"/>
                    <a:pt x="56397" y="48910"/>
                    <a:pt x="56308" y="48862"/>
                  </a:cubicBezTo>
                  <a:cubicBezTo>
                    <a:pt x="56257" y="48818"/>
                    <a:pt x="56196" y="48784"/>
                    <a:pt x="56131" y="48763"/>
                  </a:cubicBezTo>
                  <a:cubicBezTo>
                    <a:pt x="56060" y="48733"/>
                    <a:pt x="55989" y="48709"/>
                    <a:pt x="55913" y="48686"/>
                  </a:cubicBezTo>
                  <a:cubicBezTo>
                    <a:pt x="55777" y="48645"/>
                    <a:pt x="55631" y="48631"/>
                    <a:pt x="55488" y="48614"/>
                  </a:cubicBezTo>
                  <a:cubicBezTo>
                    <a:pt x="55362" y="48594"/>
                    <a:pt x="55237" y="48587"/>
                    <a:pt x="55108" y="48576"/>
                  </a:cubicBezTo>
                  <a:cubicBezTo>
                    <a:pt x="55029" y="48567"/>
                    <a:pt x="54951" y="48563"/>
                    <a:pt x="54873" y="48559"/>
                  </a:cubicBezTo>
                  <a:cubicBezTo>
                    <a:pt x="54831" y="48556"/>
                    <a:pt x="54790" y="48555"/>
                    <a:pt x="54749" y="48555"/>
                  </a:cubicBezTo>
                  <a:cubicBezTo>
                    <a:pt x="54598" y="48555"/>
                    <a:pt x="54447" y="48572"/>
                    <a:pt x="54298" y="48594"/>
                  </a:cubicBezTo>
                  <a:cubicBezTo>
                    <a:pt x="54077" y="48625"/>
                    <a:pt x="53859" y="48665"/>
                    <a:pt x="53645" y="48719"/>
                  </a:cubicBezTo>
                  <a:cubicBezTo>
                    <a:pt x="53430" y="48774"/>
                    <a:pt x="53226" y="48859"/>
                    <a:pt x="53018" y="48937"/>
                  </a:cubicBezTo>
                  <a:cubicBezTo>
                    <a:pt x="53012" y="48940"/>
                    <a:pt x="53005" y="48940"/>
                    <a:pt x="52998" y="48944"/>
                  </a:cubicBezTo>
                  <a:cubicBezTo>
                    <a:pt x="52940" y="48910"/>
                    <a:pt x="52883" y="48873"/>
                    <a:pt x="52828" y="48835"/>
                  </a:cubicBezTo>
                  <a:cubicBezTo>
                    <a:pt x="52600" y="48645"/>
                    <a:pt x="52393" y="48430"/>
                    <a:pt x="52199" y="48206"/>
                  </a:cubicBezTo>
                  <a:cubicBezTo>
                    <a:pt x="52117" y="48100"/>
                    <a:pt x="52046" y="47988"/>
                    <a:pt x="51985" y="47873"/>
                  </a:cubicBezTo>
                  <a:cubicBezTo>
                    <a:pt x="51960" y="47808"/>
                    <a:pt x="51940" y="47743"/>
                    <a:pt x="51924" y="47675"/>
                  </a:cubicBezTo>
                  <a:cubicBezTo>
                    <a:pt x="51889" y="47372"/>
                    <a:pt x="51893" y="47069"/>
                    <a:pt x="51913" y="46763"/>
                  </a:cubicBezTo>
                  <a:cubicBezTo>
                    <a:pt x="51968" y="46437"/>
                    <a:pt x="52049" y="46114"/>
                    <a:pt x="52158" y="45797"/>
                  </a:cubicBezTo>
                  <a:cubicBezTo>
                    <a:pt x="52287" y="45505"/>
                    <a:pt x="52447" y="45229"/>
                    <a:pt x="52624" y="44964"/>
                  </a:cubicBezTo>
                  <a:cubicBezTo>
                    <a:pt x="52855" y="44654"/>
                    <a:pt x="53103" y="44359"/>
                    <a:pt x="53383" y="44086"/>
                  </a:cubicBezTo>
                  <a:cubicBezTo>
                    <a:pt x="53675" y="43797"/>
                    <a:pt x="53995" y="43529"/>
                    <a:pt x="54308" y="43260"/>
                  </a:cubicBezTo>
                  <a:cubicBezTo>
                    <a:pt x="54499" y="43117"/>
                    <a:pt x="54695" y="42977"/>
                    <a:pt x="54899" y="42855"/>
                  </a:cubicBezTo>
                  <a:cubicBezTo>
                    <a:pt x="55083" y="42750"/>
                    <a:pt x="55271" y="42654"/>
                    <a:pt x="55461" y="42563"/>
                  </a:cubicBezTo>
                  <a:cubicBezTo>
                    <a:pt x="55512" y="42576"/>
                    <a:pt x="55563" y="42586"/>
                    <a:pt x="55614" y="42596"/>
                  </a:cubicBezTo>
                  <a:cubicBezTo>
                    <a:pt x="55907" y="42648"/>
                    <a:pt x="56213" y="42671"/>
                    <a:pt x="56516" y="42685"/>
                  </a:cubicBezTo>
                  <a:cubicBezTo>
                    <a:pt x="56627" y="42689"/>
                    <a:pt x="56738" y="42692"/>
                    <a:pt x="56850" y="42692"/>
                  </a:cubicBezTo>
                  <a:cubicBezTo>
                    <a:pt x="56919" y="42692"/>
                    <a:pt x="56987" y="42691"/>
                    <a:pt x="57056" y="42688"/>
                  </a:cubicBezTo>
                  <a:cubicBezTo>
                    <a:pt x="57206" y="42681"/>
                    <a:pt x="57366" y="42665"/>
                    <a:pt x="57512" y="42631"/>
                  </a:cubicBezTo>
                  <a:cubicBezTo>
                    <a:pt x="57631" y="42599"/>
                    <a:pt x="57727" y="42563"/>
                    <a:pt x="57839" y="42508"/>
                  </a:cubicBezTo>
                  <a:cubicBezTo>
                    <a:pt x="57954" y="42453"/>
                    <a:pt x="58043" y="42382"/>
                    <a:pt x="58135" y="42297"/>
                  </a:cubicBezTo>
                  <a:cubicBezTo>
                    <a:pt x="58206" y="42229"/>
                    <a:pt x="58284" y="42079"/>
                    <a:pt x="58308" y="41984"/>
                  </a:cubicBezTo>
                  <a:cubicBezTo>
                    <a:pt x="58349" y="41817"/>
                    <a:pt x="58328" y="41630"/>
                    <a:pt x="58237" y="41484"/>
                  </a:cubicBezTo>
                  <a:cubicBezTo>
                    <a:pt x="58077" y="41232"/>
                    <a:pt x="57785" y="41127"/>
                    <a:pt x="57505" y="41093"/>
                  </a:cubicBezTo>
                  <a:cubicBezTo>
                    <a:pt x="57265" y="41060"/>
                    <a:pt x="57018" y="41028"/>
                    <a:pt x="56771" y="41028"/>
                  </a:cubicBezTo>
                  <a:cubicBezTo>
                    <a:pt x="56759" y="41028"/>
                    <a:pt x="56748" y="41028"/>
                    <a:pt x="56736" y="41028"/>
                  </a:cubicBezTo>
                  <a:cubicBezTo>
                    <a:pt x="56380" y="41039"/>
                    <a:pt x="56012" y="41110"/>
                    <a:pt x="55669" y="41219"/>
                  </a:cubicBezTo>
                  <a:cubicBezTo>
                    <a:pt x="55648" y="41216"/>
                    <a:pt x="55628" y="41208"/>
                    <a:pt x="55611" y="41202"/>
                  </a:cubicBezTo>
                  <a:cubicBezTo>
                    <a:pt x="55410" y="41110"/>
                    <a:pt x="55223" y="40994"/>
                    <a:pt x="55046" y="40869"/>
                  </a:cubicBezTo>
                  <a:cubicBezTo>
                    <a:pt x="54873" y="40739"/>
                    <a:pt x="54709" y="40607"/>
                    <a:pt x="54557" y="40456"/>
                  </a:cubicBezTo>
                  <a:cubicBezTo>
                    <a:pt x="54526" y="40412"/>
                    <a:pt x="54499" y="40368"/>
                    <a:pt x="54471" y="40324"/>
                  </a:cubicBezTo>
                  <a:cubicBezTo>
                    <a:pt x="54450" y="40263"/>
                    <a:pt x="54434" y="40205"/>
                    <a:pt x="54420" y="40144"/>
                  </a:cubicBezTo>
                  <a:cubicBezTo>
                    <a:pt x="54406" y="39994"/>
                    <a:pt x="54406" y="39844"/>
                    <a:pt x="54417" y="39695"/>
                  </a:cubicBezTo>
                  <a:cubicBezTo>
                    <a:pt x="54444" y="39436"/>
                    <a:pt x="54485" y="39184"/>
                    <a:pt x="54563" y="38940"/>
                  </a:cubicBezTo>
                  <a:cubicBezTo>
                    <a:pt x="54659" y="38726"/>
                    <a:pt x="54781" y="38517"/>
                    <a:pt x="54913" y="38324"/>
                  </a:cubicBezTo>
                  <a:cubicBezTo>
                    <a:pt x="54965" y="38263"/>
                    <a:pt x="55019" y="38205"/>
                    <a:pt x="55077" y="38150"/>
                  </a:cubicBezTo>
                  <a:cubicBezTo>
                    <a:pt x="55206" y="38062"/>
                    <a:pt x="55345" y="37987"/>
                    <a:pt x="55488" y="37919"/>
                  </a:cubicBezTo>
                  <a:cubicBezTo>
                    <a:pt x="55505" y="37912"/>
                    <a:pt x="55522" y="37905"/>
                    <a:pt x="55540" y="37899"/>
                  </a:cubicBezTo>
                  <a:cubicBezTo>
                    <a:pt x="55652" y="37906"/>
                    <a:pt x="55764" y="37912"/>
                    <a:pt x="55876" y="37912"/>
                  </a:cubicBezTo>
                  <a:cubicBezTo>
                    <a:pt x="55919" y="37912"/>
                    <a:pt x="55962" y="37911"/>
                    <a:pt x="56006" y="37909"/>
                  </a:cubicBezTo>
                  <a:cubicBezTo>
                    <a:pt x="56149" y="37905"/>
                    <a:pt x="56308" y="37878"/>
                    <a:pt x="56447" y="37844"/>
                  </a:cubicBezTo>
                  <a:cubicBezTo>
                    <a:pt x="56730" y="37779"/>
                    <a:pt x="57029" y="37606"/>
                    <a:pt x="57080" y="37297"/>
                  </a:cubicBezTo>
                  <a:cubicBezTo>
                    <a:pt x="57104" y="37188"/>
                    <a:pt x="57100" y="37085"/>
                    <a:pt x="57070" y="36980"/>
                  </a:cubicBezTo>
                  <a:cubicBezTo>
                    <a:pt x="57050" y="36933"/>
                    <a:pt x="57026" y="36889"/>
                    <a:pt x="57006" y="36841"/>
                  </a:cubicBezTo>
                  <a:cubicBezTo>
                    <a:pt x="56951" y="36752"/>
                    <a:pt x="56876" y="36685"/>
                    <a:pt x="56785" y="36636"/>
                  </a:cubicBezTo>
                  <a:cubicBezTo>
                    <a:pt x="56645" y="36538"/>
                    <a:pt x="56465" y="36528"/>
                    <a:pt x="56301" y="36525"/>
                  </a:cubicBezTo>
                  <a:cubicBezTo>
                    <a:pt x="56295" y="36524"/>
                    <a:pt x="56290" y="36524"/>
                    <a:pt x="56284" y="36524"/>
                  </a:cubicBezTo>
                  <a:cubicBezTo>
                    <a:pt x="56163" y="36524"/>
                    <a:pt x="56034" y="36556"/>
                    <a:pt x="55917" y="36575"/>
                  </a:cubicBezTo>
                  <a:cubicBezTo>
                    <a:pt x="55893" y="36578"/>
                    <a:pt x="55869" y="36583"/>
                    <a:pt x="55846" y="36586"/>
                  </a:cubicBezTo>
                  <a:cubicBezTo>
                    <a:pt x="55720" y="36569"/>
                    <a:pt x="55597" y="36545"/>
                    <a:pt x="55475" y="36521"/>
                  </a:cubicBezTo>
                  <a:cubicBezTo>
                    <a:pt x="55274" y="36476"/>
                    <a:pt x="55077" y="36432"/>
                    <a:pt x="54883" y="36371"/>
                  </a:cubicBezTo>
                  <a:cubicBezTo>
                    <a:pt x="54859" y="36361"/>
                    <a:pt x="54838" y="36347"/>
                    <a:pt x="54818" y="36338"/>
                  </a:cubicBezTo>
                  <a:cubicBezTo>
                    <a:pt x="54736" y="36269"/>
                    <a:pt x="54662" y="36201"/>
                    <a:pt x="54587" y="36126"/>
                  </a:cubicBezTo>
                  <a:cubicBezTo>
                    <a:pt x="54485" y="35983"/>
                    <a:pt x="54400" y="35831"/>
                    <a:pt x="54321" y="35677"/>
                  </a:cubicBezTo>
                  <a:cubicBezTo>
                    <a:pt x="54304" y="35640"/>
                    <a:pt x="54295" y="35603"/>
                    <a:pt x="54281" y="35565"/>
                  </a:cubicBezTo>
                  <a:cubicBezTo>
                    <a:pt x="54321" y="35531"/>
                    <a:pt x="54359" y="35497"/>
                    <a:pt x="54400" y="35463"/>
                  </a:cubicBezTo>
                  <a:cubicBezTo>
                    <a:pt x="54692" y="35215"/>
                    <a:pt x="54944" y="34925"/>
                    <a:pt x="55189" y="34626"/>
                  </a:cubicBezTo>
                  <a:cubicBezTo>
                    <a:pt x="55233" y="34572"/>
                    <a:pt x="55277" y="34514"/>
                    <a:pt x="55322" y="34453"/>
                  </a:cubicBezTo>
                  <a:cubicBezTo>
                    <a:pt x="55403" y="34341"/>
                    <a:pt x="55491" y="34228"/>
                    <a:pt x="55570" y="34113"/>
                  </a:cubicBezTo>
                  <a:cubicBezTo>
                    <a:pt x="55679" y="33939"/>
                    <a:pt x="55788" y="33769"/>
                    <a:pt x="55879" y="33586"/>
                  </a:cubicBezTo>
                  <a:cubicBezTo>
                    <a:pt x="56009" y="33323"/>
                    <a:pt x="56128" y="33044"/>
                    <a:pt x="56162" y="32752"/>
                  </a:cubicBezTo>
                  <a:cubicBezTo>
                    <a:pt x="56179" y="32606"/>
                    <a:pt x="56185" y="32476"/>
                    <a:pt x="56149" y="32333"/>
                  </a:cubicBezTo>
                  <a:cubicBezTo>
                    <a:pt x="56118" y="32228"/>
                    <a:pt x="56073" y="32133"/>
                    <a:pt x="56019" y="32038"/>
                  </a:cubicBezTo>
                  <a:cubicBezTo>
                    <a:pt x="55958" y="31932"/>
                    <a:pt x="55849" y="31847"/>
                    <a:pt x="55750" y="31779"/>
                  </a:cubicBezTo>
                  <a:cubicBezTo>
                    <a:pt x="55645" y="31708"/>
                    <a:pt x="55529" y="31664"/>
                    <a:pt x="55406" y="31629"/>
                  </a:cubicBezTo>
                  <a:cubicBezTo>
                    <a:pt x="55334" y="31608"/>
                    <a:pt x="55260" y="31600"/>
                    <a:pt x="55186" y="31600"/>
                  </a:cubicBezTo>
                  <a:cubicBezTo>
                    <a:pt x="55060" y="31600"/>
                    <a:pt x="54934" y="31624"/>
                    <a:pt x="54811" y="31650"/>
                  </a:cubicBezTo>
                  <a:cubicBezTo>
                    <a:pt x="54679" y="31677"/>
                    <a:pt x="54549" y="31749"/>
                    <a:pt x="54430" y="31813"/>
                  </a:cubicBezTo>
                  <a:cubicBezTo>
                    <a:pt x="54359" y="31854"/>
                    <a:pt x="54291" y="31901"/>
                    <a:pt x="54226" y="31949"/>
                  </a:cubicBezTo>
                  <a:cubicBezTo>
                    <a:pt x="54097" y="32052"/>
                    <a:pt x="53968" y="32160"/>
                    <a:pt x="53859" y="32286"/>
                  </a:cubicBezTo>
                  <a:cubicBezTo>
                    <a:pt x="53601" y="32595"/>
                    <a:pt x="53379" y="32922"/>
                    <a:pt x="53210" y="33286"/>
                  </a:cubicBezTo>
                  <a:cubicBezTo>
                    <a:pt x="53114" y="33487"/>
                    <a:pt x="53032" y="33701"/>
                    <a:pt x="52974" y="33915"/>
                  </a:cubicBezTo>
                  <a:cubicBezTo>
                    <a:pt x="52927" y="34099"/>
                    <a:pt x="52896" y="34293"/>
                    <a:pt x="52869" y="34487"/>
                  </a:cubicBezTo>
                  <a:cubicBezTo>
                    <a:pt x="52852" y="34623"/>
                    <a:pt x="52835" y="34762"/>
                    <a:pt x="52822" y="34902"/>
                  </a:cubicBezTo>
                  <a:cubicBezTo>
                    <a:pt x="52774" y="34929"/>
                    <a:pt x="52723" y="34956"/>
                    <a:pt x="52672" y="34983"/>
                  </a:cubicBezTo>
                  <a:cubicBezTo>
                    <a:pt x="52440" y="35079"/>
                    <a:pt x="52209" y="35157"/>
                    <a:pt x="51968" y="35211"/>
                  </a:cubicBezTo>
                  <a:cubicBezTo>
                    <a:pt x="51873" y="35222"/>
                    <a:pt x="51779" y="35227"/>
                    <a:pt x="51685" y="35227"/>
                  </a:cubicBezTo>
                  <a:cubicBezTo>
                    <a:pt x="51630" y="35227"/>
                    <a:pt x="51574" y="35225"/>
                    <a:pt x="51519" y="35222"/>
                  </a:cubicBezTo>
                  <a:cubicBezTo>
                    <a:pt x="51053" y="35160"/>
                    <a:pt x="50593" y="35052"/>
                    <a:pt x="50151" y="34895"/>
                  </a:cubicBezTo>
                  <a:cubicBezTo>
                    <a:pt x="49872" y="34776"/>
                    <a:pt x="49607" y="34644"/>
                    <a:pt x="49355" y="34480"/>
                  </a:cubicBezTo>
                  <a:cubicBezTo>
                    <a:pt x="49172" y="34330"/>
                    <a:pt x="49008" y="34154"/>
                    <a:pt x="48855" y="33973"/>
                  </a:cubicBezTo>
                  <a:cubicBezTo>
                    <a:pt x="48776" y="33871"/>
                    <a:pt x="48705" y="33769"/>
                    <a:pt x="48638" y="33660"/>
                  </a:cubicBezTo>
                  <a:cubicBezTo>
                    <a:pt x="48583" y="33568"/>
                    <a:pt x="48536" y="33473"/>
                    <a:pt x="48487" y="33378"/>
                  </a:cubicBezTo>
                  <a:cubicBezTo>
                    <a:pt x="48409" y="33190"/>
                    <a:pt x="48352" y="33003"/>
                    <a:pt x="48307" y="32807"/>
                  </a:cubicBezTo>
                  <a:cubicBezTo>
                    <a:pt x="48300" y="32745"/>
                    <a:pt x="48294" y="32684"/>
                    <a:pt x="48287" y="32619"/>
                  </a:cubicBezTo>
                  <a:cubicBezTo>
                    <a:pt x="48461" y="32524"/>
                    <a:pt x="48627" y="32419"/>
                    <a:pt x="48787" y="32303"/>
                  </a:cubicBezTo>
                  <a:cubicBezTo>
                    <a:pt x="48985" y="32160"/>
                    <a:pt x="49151" y="31980"/>
                    <a:pt x="49301" y="31789"/>
                  </a:cubicBezTo>
                  <a:cubicBezTo>
                    <a:pt x="49481" y="31562"/>
                    <a:pt x="49634" y="31313"/>
                    <a:pt x="49781" y="31061"/>
                  </a:cubicBezTo>
                  <a:cubicBezTo>
                    <a:pt x="49869" y="30901"/>
                    <a:pt x="49947" y="30735"/>
                    <a:pt x="50021" y="30571"/>
                  </a:cubicBezTo>
                  <a:cubicBezTo>
                    <a:pt x="50114" y="30361"/>
                    <a:pt x="50205" y="30143"/>
                    <a:pt x="50274" y="29922"/>
                  </a:cubicBezTo>
                  <a:cubicBezTo>
                    <a:pt x="50338" y="29717"/>
                    <a:pt x="50382" y="29513"/>
                    <a:pt x="50399" y="29299"/>
                  </a:cubicBezTo>
                  <a:cubicBezTo>
                    <a:pt x="50420" y="29068"/>
                    <a:pt x="50406" y="28843"/>
                    <a:pt x="50335" y="28623"/>
                  </a:cubicBezTo>
                  <a:cubicBezTo>
                    <a:pt x="50263" y="28401"/>
                    <a:pt x="50103" y="28177"/>
                    <a:pt x="49892" y="28064"/>
                  </a:cubicBezTo>
                  <a:cubicBezTo>
                    <a:pt x="49811" y="28017"/>
                    <a:pt x="49723" y="27986"/>
                    <a:pt x="49630" y="27956"/>
                  </a:cubicBezTo>
                  <a:cubicBezTo>
                    <a:pt x="49542" y="27921"/>
                    <a:pt x="49434" y="27929"/>
                    <a:pt x="49341" y="27921"/>
                  </a:cubicBezTo>
                  <a:cubicBezTo>
                    <a:pt x="49332" y="27921"/>
                    <a:pt x="49323" y="27920"/>
                    <a:pt x="49313" y="27920"/>
                  </a:cubicBezTo>
                  <a:cubicBezTo>
                    <a:pt x="49224" y="27920"/>
                    <a:pt x="49135" y="27947"/>
                    <a:pt x="49052" y="27962"/>
                  </a:cubicBezTo>
                  <a:cubicBezTo>
                    <a:pt x="48957" y="27983"/>
                    <a:pt x="48865" y="28031"/>
                    <a:pt x="48776" y="28067"/>
                  </a:cubicBezTo>
                  <a:cubicBezTo>
                    <a:pt x="48580" y="28163"/>
                    <a:pt x="48420" y="28316"/>
                    <a:pt x="48263" y="28466"/>
                  </a:cubicBezTo>
                  <a:cubicBezTo>
                    <a:pt x="48144" y="28582"/>
                    <a:pt x="48046" y="28714"/>
                    <a:pt x="47947" y="28847"/>
                  </a:cubicBezTo>
                  <a:cubicBezTo>
                    <a:pt x="47801" y="29037"/>
                    <a:pt x="47671" y="29238"/>
                    <a:pt x="47556" y="29449"/>
                  </a:cubicBezTo>
                  <a:cubicBezTo>
                    <a:pt x="47501" y="29544"/>
                    <a:pt x="47464" y="29664"/>
                    <a:pt x="47426" y="29766"/>
                  </a:cubicBezTo>
                  <a:cubicBezTo>
                    <a:pt x="47409" y="29810"/>
                    <a:pt x="47393" y="29857"/>
                    <a:pt x="47376" y="29901"/>
                  </a:cubicBezTo>
                  <a:cubicBezTo>
                    <a:pt x="47338" y="30000"/>
                    <a:pt x="47300" y="30099"/>
                    <a:pt x="47266" y="30197"/>
                  </a:cubicBezTo>
                  <a:cubicBezTo>
                    <a:pt x="47209" y="30371"/>
                    <a:pt x="47151" y="30548"/>
                    <a:pt x="47103" y="30725"/>
                  </a:cubicBezTo>
                  <a:cubicBezTo>
                    <a:pt x="47038" y="30953"/>
                    <a:pt x="47011" y="31190"/>
                    <a:pt x="46988" y="31429"/>
                  </a:cubicBezTo>
                  <a:cubicBezTo>
                    <a:pt x="46980" y="31514"/>
                    <a:pt x="46971" y="31598"/>
                    <a:pt x="46964" y="31684"/>
                  </a:cubicBezTo>
                  <a:cubicBezTo>
                    <a:pt x="46892" y="31700"/>
                    <a:pt x="46817" y="31718"/>
                    <a:pt x="46746" y="31731"/>
                  </a:cubicBezTo>
                  <a:cubicBezTo>
                    <a:pt x="46563" y="31756"/>
                    <a:pt x="46380" y="31768"/>
                    <a:pt x="46196" y="31768"/>
                  </a:cubicBezTo>
                  <a:cubicBezTo>
                    <a:pt x="46120" y="31768"/>
                    <a:pt x="46044" y="31766"/>
                    <a:pt x="45967" y="31762"/>
                  </a:cubicBezTo>
                  <a:cubicBezTo>
                    <a:pt x="45661" y="31718"/>
                    <a:pt x="45365" y="31639"/>
                    <a:pt x="45072" y="31537"/>
                  </a:cubicBezTo>
                  <a:cubicBezTo>
                    <a:pt x="44882" y="31452"/>
                    <a:pt x="44702" y="31353"/>
                    <a:pt x="44525" y="31242"/>
                  </a:cubicBezTo>
                  <a:cubicBezTo>
                    <a:pt x="44477" y="31207"/>
                    <a:pt x="44426" y="31174"/>
                    <a:pt x="44379" y="31140"/>
                  </a:cubicBezTo>
                  <a:lnTo>
                    <a:pt x="44379" y="31140"/>
                  </a:lnTo>
                  <a:cubicBezTo>
                    <a:pt x="44402" y="31157"/>
                    <a:pt x="44423" y="31170"/>
                    <a:pt x="44446" y="31187"/>
                  </a:cubicBezTo>
                  <a:cubicBezTo>
                    <a:pt x="44151" y="30949"/>
                    <a:pt x="43865" y="30700"/>
                    <a:pt x="43613" y="30419"/>
                  </a:cubicBezTo>
                  <a:cubicBezTo>
                    <a:pt x="43449" y="30207"/>
                    <a:pt x="43300" y="29983"/>
                    <a:pt x="43174" y="29745"/>
                  </a:cubicBezTo>
                  <a:cubicBezTo>
                    <a:pt x="43143" y="29667"/>
                    <a:pt x="43116" y="29585"/>
                    <a:pt x="43096" y="29500"/>
                  </a:cubicBezTo>
                  <a:cubicBezTo>
                    <a:pt x="43093" y="29480"/>
                    <a:pt x="43089" y="29455"/>
                    <a:pt x="43089" y="29432"/>
                  </a:cubicBezTo>
                  <a:cubicBezTo>
                    <a:pt x="43140" y="29381"/>
                    <a:pt x="43195" y="29333"/>
                    <a:pt x="43245" y="29282"/>
                  </a:cubicBezTo>
                  <a:cubicBezTo>
                    <a:pt x="43392" y="29143"/>
                    <a:pt x="43521" y="28983"/>
                    <a:pt x="43654" y="28827"/>
                  </a:cubicBezTo>
                  <a:cubicBezTo>
                    <a:pt x="43943" y="28483"/>
                    <a:pt x="44198" y="28112"/>
                    <a:pt x="44388" y="27704"/>
                  </a:cubicBezTo>
                  <a:cubicBezTo>
                    <a:pt x="44569" y="27326"/>
                    <a:pt x="44678" y="26918"/>
                    <a:pt x="44756" y="26513"/>
                  </a:cubicBezTo>
                  <a:cubicBezTo>
                    <a:pt x="44801" y="26279"/>
                    <a:pt x="44814" y="26037"/>
                    <a:pt x="44783" y="25802"/>
                  </a:cubicBezTo>
                  <a:cubicBezTo>
                    <a:pt x="44760" y="25626"/>
                    <a:pt x="44719" y="25503"/>
                    <a:pt x="44641" y="25343"/>
                  </a:cubicBezTo>
                  <a:cubicBezTo>
                    <a:pt x="44586" y="25230"/>
                    <a:pt x="44518" y="25092"/>
                    <a:pt x="44419" y="25013"/>
                  </a:cubicBezTo>
                  <a:cubicBezTo>
                    <a:pt x="44385" y="24986"/>
                    <a:pt x="44347" y="24959"/>
                    <a:pt x="44314" y="24932"/>
                  </a:cubicBezTo>
                  <a:cubicBezTo>
                    <a:pt x="44236" y="24857"/>
                    <a:pt x="44147" y="24806"/>
                    <a:pt x="44045" y="24775"/>
                  </a:cubicBezTo>
                  <a:cubicBezTo>
                    <a:pt x="43919" y="24720"/>
                    <a:pt x="43807" y="24687"/>
                    <a:pt x="43674" y="24670"/>
                  </a:cubicBezTo>
                  <a:cubicBezTo>
                    <a:pt x="43597" y="24660"/>
                    <a:pt x="43533" y="24654"/>
                    <a:pt x="43469" y="24654"/>
                  </a:cubicBezTo>
                  <a:cubicBezTo>
                    <a:pt x="43397" y="24654"/>
                    <a:pt x="43327" y="24662"/>
                    <a:pt x="43242" y="24679"/>
                  </a:cubicBezTo>
                  <a:cubicBezTo>
                    <a:pt x="43093" y="24714"/>
                    <a:pt x="42956" y="24778"/>
                    <a:pt x="42831" y="24867"/>
                  </a:cubicBezTo>
                  <a:cubicBezTo>
                    <a:pt x="42596" y="25034"/>
                    <a:pt x="42416" y="25279"/>
                    <a:pt x="42266" y="25524"/>
                  </a:cubicBezTo>
                  <a:cubicBezTo>
                    <a:pt x="42188" y="25656"/>
                    <a:pt x="42127" y="25799"/>
                    <a:pt x="42072" y="25945"/>
                  </a:cubicBezTo>
                  <a:cubicBezTo>
                    <a:pt x="41994" y="26149"/>
                    <a:pt x="41923" y="26360"/>
                    <a:pt x="41875" y="26571"/>
                  </a:cubicBezTo>
                  <a:cubicBezTo>
                    <a:pt x="41827" y="26775"/>
                    <a:pt x="41804" y="26979"/>
                    <a:pt x="41776" y="27183"/>
                  </a:cubicBezTo>
                  <a:cubicBezTo>
                    <a:pt x="41725" y="27609"/>
                    <a:pt x="41715" y="28041"/>
                    <a:pt x="41705" y="28466"/>
                  </a:cubicBezTo>
                  <a:cubicBezTo>
                    <a:pt x="41702" y="28530"/>
                    <a:pt x="41698" y="28595"/>
                    <a:pt x="41698" y="28659"/>
                  </a:cubicBezTo>
                  <a:cubicBezTo>
                    <a:pt x="41453" y="28847"/>
                    <a:pt x="41191" y="29003"/>
                    <a:pt x="40915" y="29139"/>
                  </a:cubicBezTo>
                  <a:cubicBezTo>
                    <a:pt x="40643" y="29255"/>
                    <a:pt x="40368" y="29344"/>
                    <a:pt x="40079" y="29405"/>
                  </a:cubicBezTo>
                  <a:cubicBezTo>
                    <a:pt x="39932" y="29421"/>
                    <a:pt x="39784" y="29428"/>
                    <a:pt x="39636" y="29428"/>
                  </a:cubicBezTo>
                  <a:cubicBezTo>
                    <a:pt x="39413" y="29428"/>
                    <a:pt x="39189" y="29413"/>
                    <a:pt x="38967" y="29394"/>
                  </a:cubicBezTo>
                  <a:cubicBezTo>
                    <a:pt x="38722" y="29357"/>
                    <a:pt x="38483" y="29299"/>
                    <a:pt x="38245" y="29224"/>
                  </a:cubicBezTo>
                  <a:cubicBezTo>
                    <a:pt x="38147" y="29194"/>
                    <a:pt x="38045" y="29160"/>
                    <a:pt x="37946" y="29122"/>
                  </a:cubicBezTo>
                  <a:cubicBezTo>
                    <a:pt x="37739" y="29031"/>
                    <a:pt x="37548" y="28921"/>
                    <a:pt x="37357" y="28796"/>
                  </a:cubicBezTo>
                  <a:cubicBezTo>
                    <a:pt x="37211" y="28687"/>
                    <a:pt x="37072" y="28571"/>
                    <a:pt x="36935" y="28449"/>
                  </a:cubicBezTo>
                  <a:cubicBezTo>
                    <a:pt x="36816" y="28343"/>
                    <a:pt x="36708" y="28224"/>
                    <a:pt x="36602" y="28102"/>
                  </a:cubicBezTo>
                  <a:cubicBezTo>
                    <a:pt x="36527" y="28003"/>
                    <a:pt x="36453" y="27901"/>
                    <a:pt x="36388" y="27796"/>
                  </a:cubicBezTo>
                  <a:cubicBezTo>
                    <a:pt x="36582" y="27524"/>
                    <a:pt x="36769" y="27245"/>
                    <a:pt x="36956" y="26965"/>
                  </a:cubicBezTo>
                  <a:cubicBezTo>
                    <a:pt x="37188" y="26622"/>
                    <a:pt x="37347" y="26248"/>
                    <a:pt x="37453" y="25850"/>
                  </a:cubicBezTo>
                  <a:cubicBezTo>
                    <a:pt x="37507" y="25635"/>
                    <a:pt x="37558" y="25418"/>
                    <a:pt x="37596" y="25200"/>
                  </a:cubicBezTo>
                  <a:cubicBezTo>
                    <a:pt x="37626" y="25026"/>
                    <a:pt x="37643" y="24847"/>
                    <a:pt x="37629" y="24673"/>
                  </a:cubicBezTo>
                  <a:cubicBezTo>
                    <a:pt x="37616" y="24523"/>
                    <a:pt x="37579" y="24387"/>
                    <a:pt x="37517" y="24255"/>
                  </a:cubicBezTo>
                  <a:cubicBezTo>
                    <a:pt x="37459" y="24119"/>
                    <a:pt x="37392" y="23982"/>
                    <a:pt x="37279" y="23883"/>
                  </a:cubicBezTo>
                  <a:cubicBezTo>
                    <a:pt x="37109" y="23734"/>
                    <a:pt x="36926" y="23625"/>
                    <a:pt x="36701" y="23585"/>
                  </a:cubicBezTo>
                  <a:cubicBezTo>
                    <a:pt x="36635" y="23571"/>
                    <a:pt x="36569" y="23565"/>
                    <a:pt x="36504" y="23565"/>
                  </a:cubicBezTo>
                  <a:cubicBezTo>
                    <a:pt x="36467" y="23565"/>
                    <a:pt x="36431" y="23567"/>
                    <a:pt x="36395" y="23571"/>
                  </a:cubicBezTo>
                  <a:cubicBezTo>
                    <a:pt x="36224" y="23588"/>
                    <a:pt x="36102" y="23635"/>
                    <a:pt x="35949" y="23707"/>
                  </a:cubicBezTo>
                  <a:cubicBezTo>
                    <a:pt x="35806" y="23775"/>
                    <a:pt x="35684" y="23887"/>
                    <a:pt x="35568" y="23996"/>
                  </a:cubicBezTo>
                  <a:cubicBezTo>
                    <a:pt x="35466" y="24087"/>
                    <a:pt x="35378" y="24203"/>
                    <a:pt x="35306" y="24316"/>
                  </a:cubicBezTo>
                  <a:cubicBezTo>
                    <a:pt x="35089" y="24649"/>
                    <a:pt x="34963" y="25043"/>
                    <a:pt x="34898" y="25431"/>
                  </a:cubicBezTo>
                  <a:cubicBezTo>
                    <a:pt x="34857" y="25679"/>
                    <a:pt x="34840" y="25935"/>
                    <a:pt x="34816" y="26183"/>
                  </a:cubicBezTo>
                  <a:cubicBezTo>
                    <a:pt x="34800" y="26367"/>
                    <a:pt x="34800" y="26557"/>
                    <a:pt x="34813" y="26738"/>
                  </a:cubicBezTo>
                  <a:cubicBezTo>
                    <a:pt x="34820" y="26830"/>
                    <a:pt x="34830" y="26921"/>
                    <a:pt x="34840" y="27013"/>
                  </a:cubicBezTo>
                  <a:cubicBezTo>
                    <a:pt x="34844" y="27058"/>
                    <a:pt x="34854" y="27102"/>
                    <a:pt x="34857" y="27146"/>
                  </a:cubicBezTo>
                  <a:cubicBezTo>
                    <a:pt x="34871" y="27235"/>
                    <a:pt x="34881" y="27329"/>
                    <a:pt x="34898" y="27418"/>
                  </a:cubicBezTo>
                  <a:cubicBezTo>
                    <a:pt x="34762" y="27595"/>
                    <a:pt x="34616" y="27761"/>
                    <a:pt x="34466" y="27929"/>
                  </a:cubicBezTo>
                  <a:cubicBezTo>
                    <a:pt x="34238" y="28174"/>
                    <a:pt x="33993" y="28401"/>
                    <a:pt x="33738" y="28615"/>
                  </a:cubicBezTo>
                  <a:cubicBezTo>
                    <a:pt x="33340" y="28942"/>
                    <a:pt x="32922" y="29251"/>
                    <a:pt x="32466" y="29490"/>
                  </a:cubicBezTo>
                  <a:cubicBezTo>
                    <a:pt x="32252" y="29602"/>
                    <a:pt x="32037" y="29714"/>
                    <a:pt x="31823" y="29823"/>
                  </a:cubicBezTo>
                  <a:cubicBezTo>
                    <a:pt x="31541" y="29949"/>
                    <a:pt x="31258" y="30075"/>
                    <a:pt x="30966" y="30180"/>
                  </a:cubicBezTo>
                  <a:cubicBezTo>
                    <a:pt x="30775" y="30248"/>
                    <a:pt x="30588" y="30313"/>
                    <a:pt x="30398" y="30381"/>
                  </a:cubicBezTo>
                  <a:cubicBezTo>
                    <a:pt x="30149" y="30469"/>
                    <a:pt x="29894" y="30534"/>
                    <a:pt x="29639" y="30598"/>
                  </a:cubicBezTo>
                  <a:cubicBezTo>
                    <a:pt x="29415" y="30656"/>
                    <a:pt x="29187" y="30704"/>
                    <a:pt x="28958" y="30745"/>
                  </a:cubicBezTo>
                  <a:cubicBezTo>
                    <a:pt x="28526" y="30809"/>
                    <a:pt x="28091" y="30839"/>
                    <a:pt x="27655" y="30839"/>
                  </a:cubicBezTo>
                  <a:cubicBezTo>
                    <a:pt x="27392" y="30839"/>
                    <a:pt x="27128" y="30828"/>
                    <a:pt x="26863" y="30807"/>
                  </a:cubicBezTo>
                  <a:cubicBezTo>
                    <a:pt x="26530" y="30769"/>
                    <a:pt x="26200" y="30721"/>
                    <a:pt x="25873" y="30656"/>
                  </a:cubicBezTo>
                  <a:cubicBezTo>
                    <a:pt x="25529" y="30589"/>
                    <a:pt x="25196" y="30480"/>
                    <a:pt x="24870" y="30361"/>
                  </a:cubicBezTo>
                  <a:cubicBezTo>
                    <a:pt x="24546" y="30231"/>
                    <a:pt x="24231" y="30088"/>
                    <a:pt x="23921" y="29925"/>
                  </a:cubicBezTo>
                  <a:cubicBezTo>
                    <a:pt x="23662" y="29789"/>
                    <a:pt x="23414" y="29626"/>
                    <a:pt x="23172" y="29459"/>
                  </a:cubicBezTo>
                  <a:cubicBezTo>
                    <a:pt x="22781" y="29163"/>
                    <a:pt x="22424" y="28830"/>
                    <a:pt x="22105" y="28463"/>
                  </a:cubicBezTo>
                  <a:cubicBezTo>
                    <a:pt x="21883" y="28187"/>
                    <a:pt x="21692" y="27898"/>
                    <a:pt x="21533" y="27582"/>
                  </a:cubicBezTo>
                  <a:cubicBezTo>
                    <a:pt x="21424" y="27329"/>
                    <a:pt x="21345" y="27071"/>
                    <a:pt x="21274" y="26802"/>
                  </a:cubicBezTo>
                  <a:cubicBezTo>
                    <a:pt x="21203" y="26537"/>
                    <a:pt x="20940" y="26371"/>
                    <a:pt x="20676" y="26371"/>
                  </a:cubicBezTo>
                  <a:cubicBezTo>
                    <a:pt x="20615" y="26371"/>
                    <a:pt x="20554" y="26379"/>
                    <a:pt x="20495" y="26398"/>
                  </a:cubicBezTo>
                  <a:cubicBezTo>
                    <a:pt x="20162" y="26500"/>
                    <a:pt x="20002" y="26847"/>
                    <a:pt x="20087" y="27173"/>
                  </a:cubicBezTo>
                  <a:cubicBezTo>
                    <a:pt x="20145" y="27387"/>
                    <a:pt x="20206" y="27602"/>
                    <a:pt x="20284" y="27813"/>
                  </a:cubicBezTo>
                  <a:cubicBezTo>
                    <a:pt x="20373" y="28051"/>
                    <a:pt x="20492" y="28282"/>
                    <a:pt x="20615" y="28507"/>
                  </a:cubicBezTo>
                  <a:cubicBezTo>
                    <a:pt x="20750" y="28755"/>
                    <a:pt x="20924" y="28986"/>
                    <a:pt x="21097" y="29207"/>
                  </a:cubicBezTo>
                  <a:cubicBezTo>
                    <a:pt x="21141" y="29265"/>
                    <a:pt x="21189" y="29323"/>
                    <a:pt x="21237" y="29381"/>
                  </a:cubicBezTo>
                  <a:cubicBezTo>
                    <a:pt x="21220" y="29419"/>
                    <a:pt x="21210" y="29455"/>
                    <a:pt x="21199" y="29496"/>
                  </a:cubicBezTo>
                  <a:cubicBezTo>
                    <a:pt x="21158" y="29667"/>
                    <a:pt x="21189" y="29850"/>
                    <a:pt x="21281" y="30000"/>
                  </a:cubicBezTo>
                  <a:cubicBezTo>
                    <a:pt x="21318" y="30041"/>
                    <a:pt x="21353" y="30085"/>
                    <a:pt x="21390" y="30129"/>
                  </a:cubicBezTo>
                  <a:cubicBezTo>
                    <a:pt x="21400" y="30140"/>
                    <a:pt x="21411" y="30146"/>
                    <a:pt x="21420" y="30157"/>
                  </a:cubicBezTo>
                  <a:cubicBezTo>
                    <a:pt x="21478" y="30235"/>
                    <a:pt x="21533" y="30317"/>
                    <a:pt x="21577" y="30398"/>
                  </a:cubicBezTo>
                  <a:cubicBezTo>
                    <a:pt x="21785" y="30874"/>
                    <a:pt x="21948" y="31364"/>
                    <a:pt x="22050" y="31874"/>
                  </a:cubicBezTo>
                  <a:cubicBezTo>
                    <a:pt x="22121" y="32371"/>
                    <a:pt x="22141" y="32871"/>
                    <a:pt x="22166" y="33371"/>
                  </a:cubicBezTo>
                  <a:cubicBezTo>
                    <a:pt x="22190" y="33871"/>
                    <a:pt x="22199" y="34374"/>
                    <a:pt x="22162" y="34875"/>
                  </a:cubicBezTo>
                  <a:cubicBezTo>
                    <a:pt x="22149" y="34960"/>
                    <a:pt x="22135" y="35048"/>
                    <a:pt x="22118" y="35137"/>
                  </a:cubicBezTo>
                  <a:cubicBezTo>
                    <a:pt x="21937" y="34817"/>
                    <a:pt x="21747" y="34507"/>
                    <a:pt x="21523" y="34218"/>
                  </a:cubicBezTo>
                  <a:cubicBezTo>
                    <a:pt x="21386" y="34041"/>
                    <a:pt x="21247" y="33868"/>
                    <a:pt x="21097" y="33705"/>
                  </a:cubicBezTo>
                  <a:cubicBezTo>
                    <a:pt x="20921" y="33514"/>
                    <a:pt x="20733" y="33354"/>
                    <a:pt x="20516" y="33211"/>
                  </a:cubicBezTo>
                  <a:cubicBezTo>
                    <a:pt x="20414" y="33146"/>
                    <a:pt x="20278" y="33096"/>
                    <a:pt x="20166" y="33058"/>
                  </a:cubicBezTo>
                  <a:cubicBezTo>
                    <a:pt x="20046" y="33017"/>
                    <a:pt x="19941" y="32994"/>
                    <a:pt x="19811" y="32986"/>
                  </a:cubicBezTo>
                  <a:cubicBezTo>
                    <a:pt x="19793" y="32986"/>
                    <a:pt x="19776" y="32985"/>
                    <a:pt x="19758" y="32985"/>
                  </a:cubicBezTo>
                  <a:cubicBezTo>
                    <a:pt x="19540" y="32985"/>
                    <a:pt x="19320" y="33040"/>
                    <a:pt x="19128" y="33146"/>
                  </a:cubicBezTo>
                  <a:cubicBezTo>
                    <a:pt x="18957" y="33242"/>
                    <a:pt x="18808" y="33374"/>
                    <a:pt x="18682" y="33528"/>
                  </a:cubicBezTo>
                  <a:cubicBezTo>
                    <a:pt x="18631" y="33589"/>
                    <a:pt x="18587" y="33660"/>
                    <a:pt x="18539" y="33725"/>
                  </a:cubicBezTo>
                  <a:cubicBezTo>
                    <a:pt x="18454" y="33848"/>
                    <a:pt x="18406" y="33994"/>
                    <a:pt x="18356" y="34133"/>
                  </a:cubicBezTo>
                  <a:cubicBezTo>
                    <a:pt x="18321" y="34222"/>
                    <a:pt x="18301" y="34313"/>
                    <a:pt x="18281" y="34405"/>
                  </a:cubicBezTo>
                  <a:cubicBezTo>
                    <a:pt x="18236" y="34613"/>
                    <a:pt x="18206" y="34823"/>
                    <a:pt x="18227" y="35035"/>
                  </a:cubicBezTo>
                  <a:cubicBezTo>
                    <a:pt x="18254" y="35297"/>
                    <a:pt x="18329" y="35551"/>
                    <a:pt x="18431" y="35796"/>
                  </a:cubicBezTo>
                  <a:cubicBezTo>
                    <a:pt x="18597" y="36201"/>
                    <a:pt x="18876" y="36548"/>
                    <a:pt x="19202" y="36837"/>
                  </a:cubicBezTo>
                  <a:cubicBezTo>
                    <a:pt x="19359" y="36970"/>
                    <a:pt x="19533" y="37089"/>
                    <a:pt x="19713" y="37188"/>
                  </a:cubicBezTo>
                  <a:cubicBezTo>
                    <a:pt x="19893" y="37283"/>
                    <a:pt x="20097" y="37348"/>
                    <a:pt x="20295" y="37395"/>
                  </a:cubicBezTo>
                  <a:cubicBezTo>
                    <a:pt x="20458" y="37432"/>
                    <a:pt x="20631" y="37456"/>
                    <a:pt x="20798" y="37463"/>
                  </a:cubicBezTo>
                  <a:cubicBezTo>
                    <a:pt x="20851" y="37467"/>
                    <a:pt x="20904" y="37468"/>
                    <a:pt x="20957" y="37468"/>
                  </a:cubicBezTo>
                  <a:cubicBezTo>
                    <a:pt x="21195" y="37468"/>
                    <a:pt x="21433" y="37436"/>
                    <a:pt x="21659" y="37358"/>
                  </a:cubicBezTo>
                  <a:cubicBezTo>
                    <a:pt x="21672" y="37354"/>
                    <a:pt x="21689" y="37348"/>
                    <a:pt x="21703" y="37341"/>
                  </a:cubicBezTo>
                  <a:lnTo>
                    <a:pt x="21703" y="37344"/>
                  </a:lnTo>
                  <a:cubicBezTo>
                    <a:pt x="21720" y="37443"/>
                    <a:pt x="21733" y="37538"/>
                    <a:pt x="21747" y="37633"/>
                  </a:cubicBezTo>
                  <a:cubicBezTo>
                    <a:pt x="21788" y="37933"/>
                    <a:pt x="21791" y="38228"/>
                    <a:pt x="21767" y="38528"/>
                  </a:cubicBezTo>
                  <a:cubicBezTo>
                    <a:pt x="21730" y="38848"/>
                    <a:pt x="21686" y="39167"/>
                    <a:pt x="21631" y="39487"/>
                  </a:cubicBezTo>
                  <a:cubicBezTo>
                    <a:pt x="21570" y="39848"/>
                    <a:pt x="21492" y="40208"/>
                    <a:pt x="21373" y="40552"/>
                  </a:cubicBezTo>
                  <a:cubicBezTo>
                    <a:pt x="21243" y="40865"/>
                    <a:pt x="21105" y="41171"/>
                    <a:pt x="20927" y="41461"/>
                  </a:cubicBezTo>
                  <a:cubicBezTo>
                    <a:pt x="20815" y="41644"/>
                    <a:pt x="20700" y="41828"/>
                    <a:pt x="20584" y="42012"/>
                  </a:cubicBezTo>
                  <a:cubicBezTo>
                    <a:pt x="20563" y="41923"/>
                    <a:pt x="20546" y="41835"/>
                    <a:pt x="20526" y="41746"/>
                  </a:cubicBezTo>
                  <a:cubicBezTo>
                    <a:pt x="20451" y="41375"/>
                    <a:pt x="20329" y="41012"/>
                    <a:pt x="20158" y="40671"/>
                  </a:cubicBezTo>
                  <a:cubicBezTo>
                    <a:pt x="20077" y="40511"/>
                    <a:pt x="19992" y="40362"/>
                    <a:pt x="19900" y="40205"/>
                  </a:cubicBezTo>
                  <a:cubicBezTo>
                    <a:pt x="19781" y="40007"/>
                    <a:pt x="19624" y="39820"/>
                    <a:pt x="19468" y="39647"/>
                  </a:cubicBezTo>
                  <a:cubicBezTo>
                    <a:pt x="19356" y="39525"/>
                    <a:pt x="19247" y="39402"/>
                    <a:pt x="19128" y="39287"/>
                  </a:cubicBezTo>
                  <a:cubicBezTo>
                    <a:pt x="18819" y="38984"/>
                    <a:pt x="18417" y="38834"/>
                    <a:pt x="18019" y="38685"/>
                  </a:cubicBezTo>
                  <a:cubicBezTo>
                    <a:pt x="17934" y="38654"/>
                    <a:pt x="17845" y="38633"/>
                    <a:pt x="17757" y="38613"/>
                  </a:cubicBezTo>
                  <a:cubicBezTo>
                    <a:pt x="17648" y="38589"/>
                    <a:pt x="17529" y="38575"/>
                    <a:pt x="17420" y="38569"/>
                  </a:cubicBezTo>
                  <a:cubicBezTo>
                    <a:pt x="17403" y="38568"/>
                    <a:pt x="17385" y="38568"/>
                    <a:pt x="17368" y="38568"/>
                  </a:cubicBezTo>
                  <a:cubicBezTo>
                    <a:pt x="17215" y="38568"/>
                    <a:pt x="17070" y="38593"/>
                    <a:pt x="16920" y="38627"/>
                  </a:cubicBezTo>
                  <a:cubicBezTo>
                    <a:pt x="16886" y="38637"/>
                    <a:pt x="16855" y="38651"/>
                    <a:pt x="16822" y="38660"/>
                  </a:cubicBezTo>
                  <a:cubicBezTo>
                    <a:pt x="16743" y="38698"/>
                    <a:pt x="16662" y="38735"/>
                    <a:pt x="16580" y="38773"/>
                  </a:cubicBezTo>
                  <a:cubicBezTo>
                    <a:pt x="16475" y="38831"/>
                    <a:pt x="16376" y="38905"/>
                    <a:pt x="16288" y="38991"/>
                  </a:cubicBezTo>
                  <a:cubicBezTo>
                    <a:pt x="16213" y="39059"/>
                    <a:pt x="16145" y="39130"/>
                    <a:pt x="16080" y="39208"/>
                  </a:cubicBezTo>
                  <a:cubicBezTo>
                    <a:pt x="15855" y="39487"/>
                    <a:pt x="15692" y="39790"/>
                    <a:pt x="15607" y="40137"/>
                  </a:cubicBezTo>
                  <a:cubicBezTo>
                    <a:pt x="15542" y="40406"/>
                    <a:pt x="15528" y="40688"/>
                    <a:pt x="15505" y="40960"/>
                  </a:cubicBezTo>
                  <a:cubicBezTo>
                    <a:pt x="15478" y="41310"/>
                    <a:pt x="15556" y="41644"/>
                    <a:pt x="15671" y="41974"/>
                  </a:cubicBezTo>
                  <a:cubicBezTo>
                    <a:pt x="15798" y="42345"/>
                    <a:pt x="15988" y="42695"/>
                    <a:pt x="16186" y="43028"/>
                  </a:cubicBezTo>
                  <a:cubicBezTo>
                    <a:pt x="16335" y="43280"/>
                    <a:pt x="16549" y="43491"/>
                    <a:pt x="16753" y="43698"/>
                  </a:cubicBezTo>
                  <a:cubicBezTo>
                    <a:pt x="16927" y="43872"/>
                    <a:pt x="17128" y="44015"/>
                    <a:pt x="17338" y="44144"/>
                  </a:cubicBezTo>
                  <a:cubicBezTo>
                    <a:pt x="17427" y="44199"/>
                    <a:pt x="17533" y="44236"/>
                    <a:pt x="17627" y="44270"/>
                  </a:cubicBezTo>
                  <a:cubicBezTo>
                    <a:pt x="17706" y="44298"/>
                    <a:pt x="17781" y="44325"/>
                    <a:pt x="17863" y="44345"/>
                  </a:cubicBezTo>
                  <a:cubicBezTo>
                    <a:pt x="17957" y="44369"/>
                    <a:pt x="18050" y="44392"/>
                    <a:pt x="18148" y="44413"/>
                  </a:cubicBezTo>
                  <a:cubicBezTo>
                    <a:pt x="18365" y="44457"/>
                    <a:pt x="18590" y="44477"/>
                    <a:pt x="18811" y="44485"/>
                  </a:cubicBezTo>
                  <a:cubicBezTo>
                    <a:pt x="18824" y="44485"/>
                    <a:pt x="18838" y="44485"/>
                    <a:pt x="18851" y="44485"/>
                  </a:cubicBezTo>
                  <a:cubicBezTo>
                    <a:pt x="19150" y="44485"/>
                    <a:pt x="19435" y="44380"/>
                    <a:pt x="19706" y="44253"/>
                  </a:cubicBezTo>
                  <a:cubicBezTo>
                    <a:pt x="19717" y="44383"/>
                    <a:pt x="19726" y="44515"/>
                    <a:pt x="19733" y="44645"/>
                  </a:cubicBezTo>
                  <a:cubicBezTo>
                    <a:pt x="19747" y="44920"/>
                    <a:pt x="19750" y="45188"/>
                    <a:pt x="19747" y="45464"/>
                  </a:cubicBezTo>
                  <a:cubicBezTo>
                    <a:pt x="19747" y="45692"/>
                    <a:pt x="19726" y="45920"/>
                    <a:pt x="19703" y="46148"/>
                  </a:cubicBezTo>
                  <a:cubicBezTo>
                    <a:pt x="19642" y="46739"/>
                    <a:pt x="19570" y="47328"/>
                    <a:pt x="19492" y="47920"/>
                  </a:cubicBezTo>
                  <a:cubicBezTo>
                    <a:pt x="19414" y="48518"/>
                    <a:pt x="19335" y="49124"/>
                    <a:pt x="19202" y="49713"/>
                  </a:cubicBezTo>
                  <a:cubicBezTo>
                    <a:pt x="19135" y="50029"/>
                    <a:pt x="19064" y="50346"/>
                    <a:pt x="18982" y="50661"/>
                  </a:cubicBezTo>
                  <a:cubicBezTo>
                    <a:pt x="18893" y="50992"/>
                    <a:pt x="18801" y="51319"/>
                    <a:pt x="18706" y="51645"/>
                  </a:cubicBezTo>
                  <a:cubicBezTo>
                    <a:pt x="18539" y="52213"/>
                    <a:pt x="18359" y="52774"/>
                    <a:pt x="18161" y="53332"/>
                  </a:cubicBezTo>
                  <a:cubicBezTo>
                    <a:pt x="18117" y="53445"/>
                    <a:pt x="18070" y="53553"/>
                    <a:pt x="18015" y="53659"/>
                  </a:cubicBezTo>
                  <a:cubicBezTo>
                    <a:pt x="17947" y="53801"/>
                    <a:pt x="17869" y="53941"/>
                    <a:pt x="17791" y="54077"/>
                  </a:cubicBezTo>
                  <a:cubicBezTo>
                    <a:pt x="17703" y="54227"/>
                    <a:pt x="17618" y="54373"/>
                    <a:pt x="17529" y="54519"/>
                  </a:cubicBezTo>
                  <a:cubicBezTo>
                    <a:pt x="17441" y="54662"/>
                    <a:pt x="17345" y="54798"/>
                    <a:pt x="17254" y="54938"/>
                  </a:cubicBezTo>
                  <a:cubicBezTo>
                    <a:pt x="17202" y="55002"/>
                    <a:pt x="17155" y="55070"/>
                    <a:pt x="17107" y="55135"/>
                  </a:cubicBezTo>
                  <a:cubicBezTo>
                    <a:pt x="16961" y="55339"/>
                    <a:pt x="16791" y="55519"/>
                    <a:pt x="16607" y="55686"/>
                  </a:cubicBezTo>
                  <a:cubicBezTo>
                    <a:pt x="16345" y="55894"/>
                    <a:pt x="16073" y="56091"/>
                    <a:pt x="15777" y="56247"/>
                  </a:cubicBezTo>
                  <a:lnTo>
                    <a:pt x="15773" y="56247"/>
                  </a:lnTo>
                  <a:cubicBezTo>
                    <a:pt x="15842" y="56139"/>
                    <a:pt x="15906" y="56026"/>
                    <a:pt x="15964" y="55911"/>
                  </a:cubicBezTo>
                  <a:cubicBezTo>
                    <a:pt x="16117" y="55611"/>
                    <a:pt x="16227" y="55288"/>
                    <a:pt x="16345" y="54972"/>
                  </a:cubicBezTo>
                  <a:lnTo>
                    <a:pt x="16345" y="54972"/>
                  </a:lnTo>
                  <a:cubicBezTo>
                    <a:pt x="16343" y="54976"/>
                    <a:pt x="16341" y="54979"/>
                    <a:pt x="16340" y="54983"/>
                  </a:cubicBezTo>
                  <a:lnTo>
                    <a:pt x="16340" y="54983"/>
                  </a:lnTo>
                  <a:cubicBezTo>
                    <a:pt x="16402" y="54815"/>
                    <a:pt x="16463" y="54645"/>
                    <a:pt x="16519" y="54472"/>
                  </a:cubicBezTo>
                  <a:cubicBezTo>
                    <a:pt x="16577" y="54288"/>
                    <a:pt x="16614" y="54094"/>
                    <a:pt x="16655" y="53903"/>
                  </a:cubicBezTo>
                  <a:cubicBezTo>
                    <a:pt x="16699" y="53690"/>
                    <a:pt x="16720" y="53472"/>
                    <a:pt x="16740" y="53254"/>
                  </a:cubicBezTo>
                  <a:cubicBezTo>
                    <a:pt x="16764" y="53029"/>
                    <a:pt x="16702" y="52795"/>
                    <a:pt x="16662" y="52580"/>
                  </a:cubicBezTo>
                  <a:cubicBezTo>
                    <a:pt x="16645" y="52482"/>
                    <a:pt x="16621" y="52387"/>
                    <a:pt x="16594" y="52291"/>
                  </a:cubicBezTo>
                  <a:cubicBezTo>
                    <a:pt x="16522" y="52009"/>
                    <a:pt x="16400" y="51743"/>
                    <a:pt x="16267" y="51485"/>
                  </a:cubicBezTo>
                  <a:cubicBezTo>
                    <a:pt x="16178" y="51319"/>
                    <a:pt x="16090" y="51145"/>
                    <a:pt x="15968" y="50999"/>
                  </a:cubicBezTo>
                  <a:cubicBezTo>
                    <a:pt x="15893" y="50906"/>
                    <a:pt x="15822" y="50818"/>
                    <a:pt x="15740" y="50733"/>
                  </a:cubicBezTo>
                  <a:cubicBezTo>
                    <a:pt x="15607" y="50594"/>
                    <a:pt x="15434" y="50482"/>
                    <a:pt x="15260" y="50396"/>
                  </a:cubicBezTo>
                  <a:cubicBezTo>
                    <a:pt x="15137" y="50339"/>
                    <a:pt x="14998" y="50298"/>
                    <a:pt x="14866" y="50261"/>
                  </a:cubicBezTo>
                  <a:cubicBezTo>
                    <a:pt x="14743" y="50226"/>
                    <a:pt x="14614" y="50223"/>
                    <a:pt x="14488" y="50212"/>
                  </a:cubicBezTo>
                  <a:cubicBezTo>
                    <a:pt x="14443" y="50217"/>
                    <a:pt x="14403" y="50223"/>
                    <a:pt x="14359" y="50226"/>
                  </a:cubicBezTo>
                  <a:cubicBezTo>
                    <a:pt x="14274" y="50237"/>
                    <a:pt x="14189" y="50253"/>
                    <a:pt x="14107" y="50278"/>
                  </a:cubicBezTo>
                  <a:cubicBezTo>
                    <a:pt x="14029" y="50315"/>
                    <a:pt x="13954" y="50349"/>
                    <a:pt x="13879" y="50383"/>
                  </a:cubicBezTo>
                  <a:cubicBezTo>
                    <a:pt x="13801" y="50437"/>
                    <a:pt x="13726" y="50495"/>
                    <a:pt x="13655" y="50559"/>
                  </a:cubicBezTo>
                  <a:cubicBezTo>
                    <a:pt x="13283" y="50897"/>
                    <a:pt x="12998" y="51322"/>
                    <a:pt x="12726" y="51737"/>
                  </a:cubicBezTo>
                  <a:cubicBezTo>
                    <a:pt x="12563" y="51988"/>
                    <a:pt x="12393" y="52240"/>
                    <a:pt x="12250" y="52502"/>
                  </a:cubicBezTo>
                  <a:cubicBezTo>
                    <a:pt x="12127" y="52727"/>
                    <a:pt x="12046" y="52978"/>
                    <a:pt x="11971" y="53223"/>
                  </a:cubicBezTo>
                  <a:cubicBezTo>
                    <a:pt x="11947" y="53305"/>
                    <a:pt x="11923" y="53387"/>
                    <a:pt x="11906" y="53468"/>
                  </a:cubicBezTo>
                  <a:cubicBezTo>
                    <a:pt x="11882" y="53570"/>
                    <a:pt x="11865" y="53669"/>
                    <a:pt x="11851" y="53771"/>
                  </a:cubicBezTo>
                  <a:cubicBezTo>
                    <a:pt x="11831" y="53917"/>
                    <a:pt x="11824" y="54063"/>
                    <a:pt x="11828" y="54210"/>
                  </a:cubicBezTo>
                  <a:cubicBezTo>
                    <a:pt x="11842" y="54319"/>
                    <a:pt x="11859" y="54428"/>
                    <a:pt x="11879" y="54533"/>
                  </a:cubicBezTo>
                  <a:cubicBezTo>
                    <a:pt x="11889" y="54584"/>
                    <a:pt x="11903" y="54635"/>
                    <a:pt x="11916" y="54686"/>
                  </a:cubicBezTo>
                  <a:cubicBezTo>
                    <a:pt x="12025" y="55098"/>
                    <a:pt x="12233" y="55478"/>
                    <a:pt x="12467" y="55829"/>
                  </a:cubicBezTo>
                  <a:cubicBezTo>
                    <a:pt x="12688" y="56162"/>
                    <a:pt x="12920" y="56496"/>
                    <a:pt x="13216" y="56768"/>
                  </a:cubicBezTo>
                  <a:cubicBezTo>
                    <a:pt x="13321" y="56863"/>
                    <a:pt x="13434" y="56948"/>
                    <a:pt x="13549" y="57026"/>
                  </a:cubicBezTo>
                  <a:cubicBezTo>
                    <a:pt x="13420" y="57156"/>
                    <a:pt x="13287" y="57282"/>
                    <a:pt x="13151" y="57404"/>
                  </a:cubicBezTo>
                  <a:cubicBezTo>
                    <a:pt x="13025" y="57503"/>
                    <a:pt x="12900" y="57598"/>
                    <a:pt x="12757" y="57673"/>
                  </a:cubicBezTo>
                  <a:cubicBezTo>
                    <a:pt x="12467" y="57789"/>
                    <a:pt x="12161" y="57856"/>
                    <a:pt x="11851" y="57911"/>
                  </a:cubicBezTo>
                  <a:cubicBezTo>
                    <a:pt x="11507" y="57961"/>
                    <a:pt x="11161" y="57984"/>
                    <a:pt x="10814" y="57984"/>
                  </a:cubicBezTo>
                  <a:cubicBezTo>
                    <a:pt x="10571" y="57984"/>
                    <a:pt x="10329" y="57973"/>
                    <a:pt x="10086" y="57952"/>
                  </a:cubicBezTo>
                  <a:cubicBezTo>
                    <a:pt x="9780" y="57914"/>
                    <a:pt x="9484" y="57860"/>
                    <a:pt x="9192" y="57761"/>
                  </a:cubicBezTo>
                  <a:cubicBezTo>
                    <a:pt x="9076" y="57720"/>
                    <a:pt x="8961" y="57679"/>
                    <a:pt x="8845" y="57635"/>
                  </a:cubicBezTo>
                  <a:cubicBezTo>
                    <a:pt x="8623" y="57544"/>
                    <a:pt x="8409" y="57445"/>
                    <a:pt x="8205" y="57315"/>
                  </a:cubicBezTo>
                  <a:cubicBezTo>
                    <a:pt x="8140" y="57274"/>
                    <a:pt x="8076" y="57230"/>
                    <a:pt x="8014" y="57183"/>
                  </a:cubicBezTo>
                  <a:lnTo>
                    <a:pt x="8014" y="57183"/>
                  </a:lnTo>
                  <a:cubicBezTo>
                    <a:pt x="8015" y="57183"/>
                    <a:pt x="8015" y="57184"/>
                    <a:pt x="8015" y="57184"/>
                  </a:cubicBezTo>
                  <a:lnTo>
                    <a:pt x="8015" y="57184"/>
                  </a:lnTo>
                  <a:cubicBezTo>
                    <a:pt x="7854" y="57062"/>
                    <a:pt x="7693" y="56937"/>
                    <a:pt x="7535" y="56805"/>
                  </a:cubicBezTo>
                  <a:cubicBezTo>
                    <a:pt x="7392" y="56687"/>
                    <a:pt x="7242" y="56564"/>
                    <a:pt x="7110" y="56431"/>
                  </a:cubicBezTo>
                  <a:cubicBezTo>
                    <a:pt x="6960" y="56278"/>
                    <a:pt x="6810" y="56125"/>
                    <a:pt x="6667" y="55965"/>
                  </a:cubicBezTo>
                  <a:cubicBezTo>
                    <a:pt x="6545" y="55825"/>
                    <a:pt x="6422" y="55686"/>
                    <a:pt x="6303" y="55544"/>
                  </a:cubicBezTo>
                  <a:cubicBezTo>
                    <a:pt x="6035" y="55200"/>
                    <a:pt x="5763" y="54850"/>
                    <a:pt x="5562" y="54462"/>
                  </a:cubicBezTo>
                  <a:cubicBezTo>
                    <a:pt x="5412" y="54087"/>
                    <a:pt x="5331" y="53699"/>
                    <a:pt x="5249" y="53308"/>
                  </a:cubicBezTo>
                  <a:cubicBezTo>
                    <a:pt x="5215" y="53084"/>
                    <a:pt x="5181" y="52859"/>
                    <a:pt x="5164" y="52631"/>
                  </a:cubicBezTo>
                  <a:cubicBezTo>
                    <a:pt x="5140" y="52298"/>
                    <a:pt x="5164" y="51964"/>
                    <a:pt x="5185" y="51631"/>
                  </a:cubicBezTo>
                  <a:cubicBezTo>
                    <a:pt x="5218" y="51291"/>
                    <a:pt x="5256" y="50951"/>
                    <a:pt x="5307" y="50614"/>
                  </a:cubicBezTo>
                  <a:cubicBezTo>
                    <a:pt x="5395" y="50594"/>
                    <a:pt x="5480" y="50570"/>
                    <a:pt x="5565" y="50546"/>
                  </a:cubicBezTo>
                  <a:cubicBezTo>
                    <a:pt x="5797" y="50478"/>
                    <a:pt x="6017" y="50390"/>
                    <a:pt x="6239" y="50301"/>
                  </a:cubicBezTo>
                  <a:cubicBezTo>
                    <a:pt x="6603" y="50155"/>
                    <a:pt x="6950" y="49985"/>
                    <a:pt x="7270" y="49760"/>
                  </a:cubicBezTo>
                  <a:cubicBezTo>
                    <a:pt x="7422" y="49652"/>
                    <a:pt x="7569" y="49523"/>
                    <a:pt x="7702" y="49390"/>
                  </a:cubicBezTo>
                  <a:cubicBezTo>
                    <a:pt x="7984" y="49110"/>
                    <a:pt x="8154" y="48727"/>
                    <a:pt x="8168" y="48325"/>
                  </a:cubicBezTo>
                  <a:cubicBezTo>
                    <a:pt x="8174" y="48083"/>
                    <a:pt x="8134" y="47852"/>
                    <a:pt x="8052" y="47624"/>
                  </a:cubicBezTo>
                  <a:cubicBezTo>
                    <a:pt x="7991" y="47444"/>
                    <a:pt x="7854" y="47294"/>
                    <a:pt x="7716" y="47165"/>
                  </a:cubicBezTo>
                  <a:cubicBezTo>
                    <a:pt x="7620" y="47077"/>
                    <a:pt x="7511" y="47005"/>
                    <a:pt x="7402" y="46934"/>
                  </a:cubicBezTo>
                  <a:cubicBezTo>
                    <a:pt x="7331" y="46886"/>
                    <a:pt x="7212" y="46862"/>
                    <a:pt x="7127" y="46842"/>
                  </a:cubicBezTo>
                  <a:cubicBezTo>
                    <a:pt x="7025" y="46818"/>
                    <a:pt x="6915" y="46818"/>
                    <a:pt x="6813" y="46811"/>
                  </a:cubicBezTo>
                  <a:cubicBezTo>
                    <a:pt x="6784" y="46809"/>
                    <a:pt x="6756" y="46808"/>
                    <a:pt x="6727" y="46808"/>
                  </a:cubicBezTo>
                  <a:cubicBezTo>
                    <a:pt x="6575" y="46808"/>
                    <a:pt x="6429" y="46836"/>
                    <a:pt x="6279" y="46862"/>
                  </a:cubicBezTo>
                  <a:cubicBezTo>
                    <a:pt x="6110" y="46890"/>
                    <a:pt x="5946" y="46981"/>
                    <a:pt x="5797" y="47063"/>
                  </a:cubicBezTo>
                  <a:cubicBezTo>
                    <a:pt x="5759" y="47094"/>
                    <a:pt x="5725" y="47124"/>
                    <a:pt x="5688" y="47151"/>
                  </a:cubicBezTo>
                  <a:cubicBezTo>
                    <a:pt x="5630" y="47199"/>
                    <a:pt x="5572" y="47246"/>
                    <a:pt x="5521" y="47301"/>
                  </a:cubicBezTo>
                  <a:cubicBezTo>
                    <a:pt x="5474" y="47345"/>
                    <a:pt x="5430" y="47396"/>
                    <a:pt x="5389" y="47444"/>
                  </a:cubicBezTo>
                  <a:cubicBezTo>
                    <a:pt x="5242" y="47604"/>
                    <a:pt x="5116" y="47780"/>
                    <a:pt x="5008" y="47964"/>
                  </a:cubicBezTo>
                  <a:cubicBezTo>
                    <a:pt x="4824" y="48264"/>
                    <a:pt x="4695" y="48594"/>
                    <a:pt x="4576" y="48920"/>
                  </a:cubicBezTo>
                  <a:cubicBezTo>
                    <a:pt x="4501" y="49124"/>
                    <a:pt x="4443" y="49332"/>
                    <a:pt x="4392" y="49539"/>
                  </a:cubicBezTo>
                  <a:lnTo>
                    <a:pt x="4361" y="49539"/>
                  </a:lnTo>
                  <a:cubicBezTo>
                    <a:pt x="4242" y="49532"/>
                    <a:pt x="4127" y="49523"/>
                    <a:pt x="4011" y="49515"/>
                  </a:cubicBezTo>
                  <a:cubicBezTo>
                    <a:pt x="3868" y="49495"/>
                    <a:pt x="3728" y="49468"/>
                    <a:pt x="3589" y="49424"/>
                  </a:cubicBezTo>
                  <a:cubicBezTo>
                    <a:pt x="3429" y="49349"/>
                    <a:pt x="3282" y="49257"/>
                    <a:pt x="3133" y="49155"/>
                  </a:cubicBezTo>
                  <a:cubicBezTo>
                    <a:pt x="2932" y="48992"/>
                    <a:pt x="2752" y="48804"/>
                    <a:pt x="2582" y="48607"/>
                  </a:cubicBezTo>
                  <a:cubicBezTo>
                    <a:pt x="2351" y="48322"/>
                    <a:pt x="2130" y="48019"/>
                    <a:pt x="1960" y="47695"/>
                  </a:cubicBezTo>
                  <a:cubicBezTo>
                    <a:pt x="1841" y="47424"/>
                    <a:pt x="1745" y="47141"/>
                    <a:pt x="1654" y="46859"/>
                  </a:cubicBezTo>
                  <a:cubicBezTo>
                    <a:pt x="1558" y="46573"/>
                    <a:pt x="1480" y="46281"/>
                    <a:pt x="1415" y="45984"/>
                  </a:cubicBezTo>
                  <a:cubicBezTo>
                    <a:pt x="1351" y="45450"/>
                    <a:pt x="1351" y="44910"/>
                    <a:pt x="1340" y="44369"/>
                  </a:cubicBezTo>
                  <a:cubicBezTo>
                    <a:pt x="1330" y="43780"/>
                    <a:pt x="1330" y="43195"/>
                    <a:pt x="1368" y="42607"/>
                  </a:cubicBezTo>
                  <a:cubicBezTo>
                    <a:pt x="1477" y="41665"/>
                    <a:pt x="1708" y="40739"/>
                    <a:pt x="2031" y="39851"/>
                  </a:cubicBezTo>
                  <a:cubicBezTo>
                    <a:pt x="2140" y="39583"/>
                    <a:pt x="2259" y="39318"/>
                    <a:pt x="2381" y="39052"/>
                  </a:cubicBezTo>
                  <a:cubicBezTo>
                    <a:pt x="2514" y="38773"/>
                    <a:pt x="2664" y="38497"/>
                    <a:pt x="2810" y="38222"/>
                  </a:cubicBezTo>
                  <a:cubicBezTo>
                    <a:pt x="3086" y="37708"/>
                    <a:pt x="3364" y="37201"/>
                    <a:pt x="3695" y="36718"/>
                  </a:cubicBezTo>
                  <a:cubicBezTo>
                    <a:pt x="4021" y="36286"/>
                    <a:pt x="4361" y="35864"/>
                    <a:pt x="4728" y="35460"/>
                  </a:cubicBezTo>
                  <a:cubicBezTo>
                    <a:pt x="4932" y="35236"/>
                    <a:pt x="5154" y="35021"/>
                    <a:pt x="5378" y="34813"/>
                  </a:cubicBezTo>
                  <a:cubicBezTo>
                    <a:pt x="5559" y="34647"/>
                    <a:pt x="5736" y="34476"/>
                    <a:pt x="5923" y="34317"/>
                  </a:cubicBezTo>
                  <a:cubicBezTo>
                    <a:pt x="6229" y="34072"/>
                    <a:pt x="6545" y="33840"/>
                    <a:pt x="6868" y="33616"/>
                  </a:cubicBezTo>
                  <a:cubicBezTo>
                    <a:pt x="6940" y="33565"/>
                    <a:pt x="7011" y="33517"/>
                    <a:pt x="7086" y="33473"/>
                  </a:cubicBezTo>
                  <a:cubicBezTo>
                    <a:pt x="7487" y="33545"/>
                    <a:pt x="7899" y="33589"/>
                    <a:pt x="8303" y="33595"/>
                  </a:cubicBezTo>
                  <a:cubicBezTo>
                    <a:pt x="8405" y="33597"/>
                    <a:pt x="8506" y="33598"/>
                    <a:pt x="8607" y="33598"/>
                  </a:cubicBezTo>
                  <a:cubicBezTo>
                    <a:pt x="8925" y="33598"/>
                    <a:pt x="9241" y="33587"/>
                    <a:pt x="9559" y="33551"/>
                  </a:cubicBezTo>
                  <a:cubicBezTo>
                    <a:pt x="10049" y="33493"/>
                    <a:pt x="10573" y="33399"/>
                    <a:pt x="10933" y="33034"/>
                  </a:cubicBezTo>
                  <a:cubicBezTo>
                    <a:pt x="11035" y="32932"/>
                    <a:pt x="11107" y="32779"/>
                    <a:pt x="11131" y="32636"/>
                  </a:cubicBezTo>
                  <a:cubicBezTo>
                    <a:pt x="11148" y="32537"/>
                    <a:pt x="11144" y="32456"/>
                    <a:pt x="11120" y="32358"/>
                  </a:cubicBezTo>
                  <a:cubicBezTo>
                    <a:pt x="11104" y="32286"/>
                    <a:pt x="11069" y="32225"/>
                    <a:pt x="11042" y="32163"/>
                  </a:cubicBezTo>
                  <a:cubicBezTo>
                    <a:pt x="11008" y="32092"/>
                    <a:pt x="10923" y="32027"/>
                    <a:pt x="10862" y="31983"/>
                  </a:cubicBezTo>
                  <a:cubicBezTo>
                    <a:pt x="10763" y="31912"/>
                    <a:pt x="10678" y="31868"/>
                    <a:pt x="10562" y="31820"/>
                  </a:cubicBezTo>
                  <a:cubicBezTo>
                    <a:pt x="10393" y="31755"/>
                    <a:pt x="10219" y="31728"/>
                    <a:pt x="10038" y="31700"/>
                  </a:cubicBezTo>
                  <a:cubicBezTo>
                    <a:pt x="9841" y="31670"/>
                    <a:pt x="9647" y="31647"/>
                    <a:pt x="9446" y="31633"/>
                  </a:cubicBezTo>
                  <a:cubicBezTo>
                    <a:pt x="9393" y="31628"/>
                    <a:pt x="9340" y="31626"/>
                    <a:pt x="9287" y="31626"/>
                  </a:cubicBezTo>
                  <a:cubicBezTo>
                    <a:pt x="9056" y="31626"/>
                    <a:pt x="8823" y="31665"/>
                    <a:pt x="8596" y="31714"/>
                  </a:cubicBezTo>
                  <a:cubicBezTo>
                    <a:pt x="8341" y="31769"/>
                    <a:pt x="8089" y="31864"/>
                    <a:pt x="7841" y="31945"/>
                  </a:cubicBezTo>
                  <a:cubicBezTo>
                    <a:pt x="7664" y="32007"/>
                    <a:pt x="7491" y="32088"/>
                    <a:pt x="7317" y="32160"/>
                  </a:cubicBezTo>
                  <a:cubicBezTo>
                    <a:pt x="7222" y="32201"/>
                    <a:pt x="7130" y="32242"/>
                    <a:pt x="7035" y="32283"/>
                  </a:cubicBezTo>
                  <a:cubicBezTo>
                    <a:pt x="6858" y="32238"/>
                    <a:pt x="6681" y="32187"/>
                    <a:pt x="6511" y="32126"/>
                  </a:cubicBezTo>
                  <a:cubicBezTo>
                    <a:pt x="6389" y="32075"/>
                    <a:pt x="6273" y="32014"/>
                    <a:pt x="6160" y="31942"/>
                  </a:cubicBezTo>
                  <a:cubicBezTo>
                    <a:pt x="5923" y="31745"/>
                    <a:pt x="5701" y="31534"/>
                    <a:pt x="5494" y="31303"/>
                  </a:cubicBezTo>
                  <a:cubicBezTo>
                    <a:pt x="5480" y="31286"/>
                    <a:pt x="5466" y="31269"/>
                    <a:pt x="5453" y="31251"/>
                  </a:cubicBezTo>
                  <a:cubicBezTo>
                    <a:pt x="5368" y="31146"/>
                    <a:pt x="5300" y="31034"/>
                    <a:pt x="5232" y="30918"/>
                  </a:cubicBezTo>
                  <a:cubicBezTo>
                    <a:pt x="5174" y="30820"/>
                    <a:pt x="5116" y="30721"/>
                    <a:pt x="5065" y="30615"/>
                  </a:cubicBezTo>
                  <a:cubicBezTo>
                    <a:pt x="5008" y="30463"/>
                    <a:pt x="4970" y="30296"/>
                    <a:pt x="4940" y="30133"/>
                  </a:cubicBezTo>
                  <a:cubicBezTo>
                    <a:pt x="4895" y="29748"/>
                    <a:pt x="4919" y="29370"/>
                    <a:pt x="4953" y="28986"/>
                  </a:cubicBezTo>
                  <a:cubicBezTo>
                    <a:pt x="4981" y="28796"/>
                    <a:pt x="5001" y="28602"/>
                    <a:pt x="5055" y="28419"/>
                  </a:cubicBezTo>
                  <a:cubicBezTo>
                    <a:pt x="5099" y="28259"/>
                    <a:pt x="5150" y="28105"/>
                    <a:pt x="5205" y="27952"/>
                  </a:cubicBezTo>
                  <a:cubicBezTo>
                    <a:pt x="5328" y="27694"/>
                    <a:pt x="5480" y="27459"/>
                    <a:pt x="5644" y="27227"/>
                  </a:cubicBezTo>
                  <a:cubicBezTo>
                    <a:pt x="5763" y="27067"/>
                    <a:pt x="5882" y="26911"/>
                    <a:pt x="6008" y="26761"/>
                  </a:cubicBezTo>
                  <a:cubicBezTo>
                    <a:pt x="6133" y="26609"/>
                    <a:pt x="6270" y="26462"/>
                    <a:pt x="6409" y="26316"/>
                  </a:cubicBezTo>
                  <a:cubicBezTo>
                    <a:pt x="6681" y="26023"/>
                    <a:pt x="6991" y="25765"/>
                    <a:pt x="7297" y="25510"/>
                  </a:cubicBezTo>
                  <a:cubicBezTo>
                    <a:pt x="7440" y="25394"/>
                    <a:pt x="7582" y="25285"/>
                    <a:pt x="7732" y="25180"/>
                  </a:cubicBezTo>
                  <a:cubicBezTo>
                    <a:pt x="7902" y="25057"/>
                    <a:pt x="8089" y="24949"/>
                    <a:pt x="8270" y="24839"/>
                  </a:cubicBezTo>
                  <a:cubicBezTo>
                    <a:pt x="8596" y="24643"/>
                    <a:pt x="8936" y="24465"/>
                    <a:pt x="9276" y="24296"/>
                  </a:cubicBezTo>
                  <a:cubicBezTo>
                    <a:pt x="9556" y="24176"/>
                    <a:pt x="9838" y="24057"/>
                    <a:pt x="10130" y="23972"/>
                  </a:cubicBezTo>
                  <a:cubicBezTo>
                    <a:pt x="10154" y="23965"/>
                    <a:pt x="10178" y="23955"/>
                    <a:pt x="10206" y="23949"/>
                  </a:cubicBezTo>
                  <a:cubicBezTo>
                    <a:pt x="10314" y="24023"/>
                    <a:pt x="10426" y="24087"/>
                    <a:pt x="10539" y="24153"/>
                  </a:cubicBezTo>
                  <a:cubicBezTo>
                    <a:pt x="10855" y="24323"/>
                    <a:pt x="11198" y="24431"/>
                    <a:pt x="11542" y="24537"/>
                  </a:cubicBezTo>
                  <a:cubicBezTo>
                    <a:pt x="11927" y="24659"/>
                    <a:pt x="12335" y="24717"/>
                    <a:pt x="12736" y="24737"/>
                  </a:cubicBezTo>
                  <a:cubicBezTo>
                    <a:pt x="12772" y="24740"/>
                    <a:pt x="12808" y="24741"/>
                    <a:pt x="12843" y="24741"/>
                  </a:cubicBezTo>
                  <a:cubicBezTo>
                    <a:pt x="12945" y="24741"/>
                    <a:pt x="13047" y="24730"/>
                    <a:pt x="13148" y="24710"/>
                  </a:cubicBezTo>
                  <a:cubicBezTo>
                    <a:pt x="13328" y="24673"/>
                    <a:pt x="13522" y="24598"/>
                    <a:pt x="13651" y="24459"/>
                  </a:cubicBezTo>
                  <a:cubicBezTo>
                    <a:pt x="13699" y="24401"/>
                    <a:pt x="13743" y="24343"/>
                    <a:pt x="13781" y="24279"/>
                  </a:cubicBezTo>
                  <a:cubicBezTo>
                    <a:pt x="13831" y="24183"/>
                    <a:pt x="13834" y="24092"/>
                    <a:pt x="13825" y="23985"/>
                  </a:cubicBezTo>
                  <a:cubicBezTo>
                    <a:pt x="13801" y="23761"/>
                    <a:pt x="13644" y="23564"/>
                    <a:pt x="13487" y="23411"/>
                  </a:cubicBezTo>
                  <a:cubicBezTo>
                    <a:pt x="13362" y="23285"/>
                    <a:pt x="13189" y="23194"/>
                    <a:pt x="13025" y="23122"/>
                  </a:cubicBezTo>
                  <a:cubicBezTo>
                    <a:pt x="12930" y="23081"/>
                    <a:pt x="12831" y="23037"/>
                    <a:pt x="12732" y="23002"/>
                  </a:cubicBezTo>
                  <a:cubicBezTo>
                    <a:pt x="12440" y="22908"/>
                    <a:pt x="12145" y="22873"/>
                    <a:pt x="11838" y="22842"/>
                  </a:cubicBezTo>
                  <a:cubicBezTo>
                    <a:pt x="11615" y="22819"/>
                    <a:pt x="11391" y="22797"/>
                    <a:pt x="11165" y="22797"/>
                  </a:cubicBezTo>
                  <a:cubicBezTo>
                    <a:pt x="11105" y="22797"/>
                    <a:pt x="11045" y="22798"/>
                    <a:pt x="10984" y="22802"/>
                  </a:cubicBezTo>
                  <a:cubicBezTo>
                    <a:pt x="10859" y="22809"/>
                    <a:pt x="10729" y="22822"/>
                    <a:pt x="10600" y="22842"/>
                  </a:cubicBezTo>
                  <a:cubicBezTo>
                    <a:pt x="10539" y="22785"/>
                    <a:pt x="10481" y="22724"/>
                    <a:pt x="10426" y="22659"/>
                  </a:cubicBezTo>
                  <a:cubicBezTo>
                    <a:pt x="10280" y="22472"/>
                    <a:pt x="10161" y="22271"/>
                    <a:pt x="10052" y="22060"/>
                  </a:cubicBezTo>
                  <a:cubicBezTo>
                    <a:pt x="9974" y="21873"/>
                    <a:pt x="9906" y="21690"/>
                    <a:pt x="9862" y="21489"/>
                  </a:cubicBezTo>
                  <a:cubicBezTo>
                    <a:pt x="9838" y="21299"/>
                    <a:pt x="9828" y="21112"/>
                    <a:pt x="9838" y="20921"/>
                  </a:cubicBezTo>
                  <a:cubicBezTo>
                    <a:pt x="9859" y="20778"/>
                    <a:pt x="9889" y="20638"/>
                    <a:pt x="9930" y="20503"/>
                  </a:cubicBezTo>
                  <a:cubicBezTo>
                    <a:pt x="9967" y="20424"/>
                    <a:pt x="10008" y="20349"/>
                    <a:pt x="10052" y="20278"/>
                  </a:cubicBezTo>
                  <a:cubicBezTo>
                    <a:pt x="10317" y="19934"/>
                    <a:pt x="10650" y="19642"/>
                    <a:pt x="10981" y="19360"/>
                  </a:cubicBezTo>
                  <a:cubicBezTo>
                    <a:pt x="11144" y="19244"/>
                    <a:pt x="11308" y="19128"/>
                    <a:pt x="11478" y="19023"/>
                  </a:cubicBezTo>
                  <a:cubicBezTo>
                    <a:pt x="11641" y="18924"/>
                    <a:pt x="11814" y="18839"/>
                    <a:pt x="11984" y="18757"/>
                  </a:cubicBezTo>
                  <a:cubicBezTo>
                    <a:pt x="12110" y="18703"/>
                    <a:pt x="12236" y="18649"/>
                    <a:pt x="12362" y="18597"/>
                  </a:cubicBezTo>
                  <a:cubicBezTo>
                    <a:pt x="12553" y="18523"/>
                    <a:pt x="12749" y="18479"/>
                    <a:pt x="12944" y="18431"/>
                  </a:cubicBezTo>
                  <a:cubicBezTo>
                    <a:pt x="13145" y="18383"/>
                    <a:pt x="13349" y="18346"/>
                    <a:pt x="13549" y="18305"/>
                  </a:cubicBezTo>
                  <a:cubicBezTo>
                    <a:pt x="13831" y="18267"/>
                    <a:pt x="14110" y="18234"/>
                    <a:pt x="14396" y="18220"/>
                  </a:cubicBezTo>
                  <a:cubicBezTo>
                    <a:pt x="14443" y="18218"/>
                    <a:pt x="14489" y="18217"/>
                    <a:pt x="14535" y="18217"/>
                  </a:cubicBezTo>
                  <a:cubicBezTo>
                    <a:pt x="14767" y="18217"/>
                    <a:pt x="14996" y="18237"/>
                    <a:pt x="15226" y="18254"/>
                  </a:cubicBezTo>
                  <a:cubicBezTo>
                    <a:pt x="15679" y="18311"/>
                    <a:pt x="16134" y="18377"/>
                    <a:pt x="16580" y="18489"/>
                  </a:cubicBezTo>
                  <a:cubicBezTo>
                    <a:pt x="17026" y="18601"/>
                    <a:pt x="17461" y="18727"/>
                    <a:pt x="17893" y="18880"/>
                  </a:cubicBezTo>
                  <a:cubicBezTo>
                    <a:pt x="18247" y="19033"/>
                    <a:pt x="18590" y="19203"/>
                    <a:pt x="18924" y="19387"/>
                  </a:cubicBezTo>
                  <a:cubicBezTo>
                    <a:pt x="19237" y="19561"/>
                    <a:pt x="19533" y="19757"/>
                    <a:pt x="19822" y="19965"/>
                  </a:cubicBezTo>
                  <a:cubicBezTo>
                    <a:pt x="19849" y="19985"/>
                    <a:pt x="19876" y="20002"/>
                    <a:pt x="19900" y="20023"/>
                  </a:cubicBezTo>
                  <a:cubicBezTo>
                    <a:pt x="19886" y="20401"/>
                    <a:pt x="19869" y="20778"/>
                    <a:pt x="19910" y="21156"/>
                  </a:cubicBezTo>
                  <a:cubicBezTo>
                    <a:pt x="19944" y="21434"/>
                    <a:pt x="20015" y="21683"/>
                    <a:pt x="20149" y="21928"/>
                  </a:cubicBezTo>
                  <a:cubicBezTo>
                    <a:pt x="20196" y="22016"/>
                    <a:pt x="20274" y="22091"/>
                    <a:pt x="20349" y="22156"/>
                  </a:cubicBezTo>
                  <a:cubicBezTo>
                    <a:pt x="20417" y="22220"/>
                    <a:pt x="20505" y="22271"/>
                    <a:pt x="20590" y="22312"/>
                  </a:cubicBezTo>
                  <a:cubicBezTo>
                    <a:pt x="20679" y="22353"/>
                    <a:pt x="20790" y="22394"/>
                    <a:pt x="20892" y="22394"/>
                  </a:cubicBezTo>
                  <a:cubicBezTo>
                    <a:pt x="20901" y="22394"/>
                    <a:pt x="20909" y="22394"/>
                    <a:pt x="20917" y="22393"/>
                  </a:cubicBezTo>
                  <a:cubicBezTo>
                    <a:pt x="20982" y="22390"/>
                    <a:pt x="21050" y="22384"/>
                    <a:pt x="21114" y="22367"/>
                  </a:cubicBezTo>
                  <a:cubicBezTo>
                    <a:pt x="21172" y="22340"/>
                    <a:pt x="21230" y="22312"/>
                    <a:pt x="21288" y="22285"/>
                  </a:cubicBezTo>
                  <a:cubicBezTo>
                    <a:pt x="21373" y="22244"/>
                    <a:pt x="21455" y="22139"/>
                    <a:pt x="21502" y="22064"/>
                  </a:cubicBezTo>
                  <a:cubicBezTo>
                    <a:pt x="21549" y="21993"/>
                    <a:pt x="21590" y="21914"/>
                    <a:pt x="21615" y="21829"/>
                  </a:cubicBezTo>
                  <a:cubicBezTo>
                    <a:pt x="21665" y="21649"/>
                    <a:pt x="21672" y="21468"/>
                    <a:pt x="21652" y="21285"/>
                  </a:cubicBezTo>
                  <a:cubicBezTo>
                    <a:pt x="21628" y="21064"/>
                    <a:pt x="21563" y="20842"/>
                    <a:pt x="21478" y="20635"/>
                  </a:cubicBezTo>
                  <a:cubicBezTo>
                    <a:pt x="21403" y="20451"/>
                    <a:pt x="21322" y="20268"/>
                    <a:pt x="21223" y="20098"/>
                  </a:cubicBezTo>
                  <a:cubicBezTo>
                    <a:pt x="21172" y="20010"/>
                    <a:pt x="21114" y="19924"/>
                    <a:pt x="21053" y="19839"/>
                  </a:cubicBezTo>
                  <a:cubicBezTo>
                    <a:pt x="21060" y="19693"/>
                    <a:pt x="21067" y="19547"/>
                    <a:pt x="21077" y="19401"/>
                  </a:cubicBezTo>
                  <a:cubicBezTo>
                    <a:pt x="21114" y="19067"/>
                    <a:pt x="21155" y="18737"/>
                    <a:pt x="21234" y="18413"/>
                  </a:cubicBezTo>
                  <a:cubicBezTo>
                    <a:pt x="21305" y="18098"/>
                    <a:pt x="21424" y="17791"/>
                    <a:pt x="21540" y="17488"/>
                  </a:cubicBezTo>
                  <a:cubicBezTo>
                    <a:pt x="21696" y="17097"/>
                    <a:pt x="21843" y="16699"/>
                    <a:pt x="22030" y="16319"/>
                  </a:cubicBezTo>
                  <a:cubicBezTo>
                    <a:pt x="22220" y="15937"/>
                    <a:pt x="22444" y="15570"/>
                    <a:pt x="22665" y="15206"/>
                  </a:cubicBezTo>
                  <a:cubicBezTo>
                    <a:pt x="22910" y="14798"/>
                    <a:pt x="23159" y="14397"/>
                    <a:pt x="23411" y="13992"/>
                  </a:cubicBezTo>
                  <a:cubicBezTo>
                    <a:pt x="23635" y="13624"/>
                    <a:pt x="23870" y="13267"/>
                    <a:pt x="24115" y="12913"/>
                  </a:cubicBezTo>
                  <a:cubicBezTo>
                    <a:pt x="24271" y="12706"/>
                    <a:pt x="24431" y="12499"/>
                    <a:pt x="24595" y="12295"/>
                  </a:cubicBezTo>
                  <a:cubicBezTo>
                    <a:pt x="24754" y="12094"/>
                    <a:pt x="24924" y="11899"/>
                    <a:pt x="25094" y="11706"/>
                  </a:cubicBezTo>
                  <a:cubicBezTo>
                    <a:pt x="25281" y="11491"/>
                    <a:pt x="25465" y="11274"/>
                    <a:pt x="25659" y="11066"/>
                  </a:cubicBezTo>
                  <a:cubicBezTo>
                    <a:pt x="25860" y="10849"/>
                    <a:pt x="26067" y="10634"/>
                    <a:pt x="26278" y="10427"/>
                  </a:cubicBezTo>
                  <a:cubicBezTo>
                    <a:pt x="26465" y="10243"/>
                    <a:pt x="26659" y="10070"/>
                    <a:pt x="26846" y="9889"/>
                  </a:cubicBezTo>
                  <a:cubicBezTo>
                    <a:pt x="27060" y="9685"/>
                    <a:pt x="27272" y="9484"/>
                    <a:pt x="27486" y="9280"/>
                  </a:cubicBezTo>
                  <a:cubicBezTo>
                    <a:pt x="27873" y="8916"/>
                    <a:pt x="28258" y="8545"/>
                    <a:pt x="28656" y="8190"/>
                  </a:cubicBezTo>
                  <a:lnTo>
                    <a:pt x="28656" y="8190"/>
                  </a:lnTo>
                  <a:cubicBezTo>
                    <a:pt x="28857" y="8024"/>
                    <a:pt x="29055" y="7855"/>
                    <a:pt x="29269" y="7705"/>
                  </a:cubicBezTo>
                  <a:cubicBezTo>
                    <a:pt x="29540" y="7511"/>
                    <a:pt x="29820" y="7328"/>
                    <a:pt x="30098" y="7144"/>
                  </a:cubicBezTo>
                  <a:cubicBezTo>
                    <a:pt x="30598" y="6817"/>
                    <a:pt x="31101" y="6481"/>
                    <a:pt x="31639" y="6219"/>
                  </a:cubicBezTo>
                  <a:cubicBezTo>
                    <a:pt x="32030" y="6056"/>
                    <a:pt x="32425" y="5916"/>
                    <a:pt x="32840" y="5820"/>
                  </a:cubicBezTo>
                  <a:cubicBezTo>
                    <a:pt x="33013" y="5797"/>
                    <a:pt x="33186" y="5788"/>
                    <a:pt x="33360" y="5788"/>
                  </a:cubicBezTo>
                  <a:cubicBezTo>
                    <a:pt x="33536" y="5788"/>
                    <a:pt x="33712" y="5797"/>
                    <a:pt x="33888" y="5811"/>
                  </a:cubicBezTo>
                  <a:cubicBezTo>
                    <a:pt x="34037" y="5828"/>
                    <a:pt x="34187" y="5845"/>
                    <a:pt x="34337" y="5875"/>
                  </a:cubicBezTo>
                  <a:cubicBezTo>
                    <a:pt x="34428" y="5892"/>
                    <a:pt x="34520" y="5919"/>
                    <a:pt x="34609" y="5953"/>
                  </a:cubicBezTo>
                  <a:cubicBezTo>
                    <a:pt x="34698" y="5991"/>
                    <a:pt x="34786" y="6035"/>
                    <a:pt x="34874" y="6082"/>
                  </a:cubicBezTo>
                  <a:cubicBezTo>
                    <a:pt x="34932" y="6114"/>
                    <a:pt x="34990" y="6151"/>
                    <a:pt x="35045" y="6188"/>
                  </a:cubicBezTo>
                  <a:cubicBezTo>
                    <a:pt x="35147" y="6269"/>
                    <a:pt x="35245" y="6351"/>
                    <a:pt x="35343" y="6433"/>
                  </a:cubicBezTo>
                  <a:cubicBezTo>
                    <a:pt x="35510" y="6576"/>
                    <a:pt x="35646" y="6743"/>
                    <a:pt x="35789" y="6910"/>
                  </a:cubicBezTo>
                  <a:cubicBezTo>
                    <a:pt x="35823" y="6950"/>
                    <a:pt x="35861" y="6994"/>
                    <a:pt x="35894" y="7038"/>
                  </a:cubicBezTo>
                  <a:cubicBezTo>
                    <a:pt x="35929" y="7079"/>
                    <a:pt x="35963" y="7123"/>
                    <a:pt x="35996" y="7167"/>
                  </a:cubicBezTo>
                  <a:cubicBezTo>
                    <a:pt x="35810" y="7464"/>
                    <a:pt x="35640" y="7773"/>
                    <a:pt x="35463" y="8073"/>
                  </a:cubicBezTo>
                  <a:cubicBezTo>
                    <a:pt x="35367" y="8236"/>
                    <a:pt x="35269" y="8403"/>
                    <a:pt x="35187" y="8573"/>
                  </a:cubicBezTo>
                  <a:cubicBezTo>
                    <a:pt x="35092" y="8773"/>
                    <a:pt x="35014" y="8984"/>
                    <a:pt x="34938" y="9192"/>
                  </a:cubicBezTo>
                  <a:cubicBezTo>
                    <a:pt x="34803" y="9563"/>
                    <a:pt x="34684" y="9947"/>
                    <a:pt x="34596" y="10335"/>
                  </a:cubicBezTo>
                  <a:cubicBezTo>
                    <a:pt x="34558" y="10511"/>
                    <a:pt x="34527" y="10695"/>
                    <a:pt x="34503" y="10879"/>
                  </a:cubicBezTo>
                  <a:cubicBezTo>
                    <a:pt x="34473" y="11090"/>
                    <a:pt x="34449" y="11315"/>
                    <a:pt x="34469" y="11529"/>
                  </a:cubicBezTo>
                  <a:cubicBezTo>
                    <a:pt x="34480" y="11637"/>
                    <a:pt x="34494" y="11753"/>
                    <a:pt x="34517" y="11862"/>
                  </a:cubicBezTo>
                  <a:cubicBezTo>
                    <a:pt x="34544" y="11968"/>
                    <a:pt x="34571" y="12066"/>
                    <a:pt x="34626" y="12165"/>
                  </a:cubicBezTo>
                  <a:cubicBezTo>
                    <a:pt x="34680" y="12263"/>
                    <a:pt x="34751" y="12342"/>
                    <a:pt x="34827" y="12430"/>
                  </a:cubicBezTo>
                  <a:cubicBezTo>
                    <a:pt x="34894" y="12508"/>
                    <a:pt x="35000" y="12563"/>
                    <a:pt x="35089" y="12614"/>
                  </a:cubicBezTo>
                  <a:cubicBezTo>
                    <a:pt x="35116" y="12624"/>
                    <a:pt x="35143" y="12637"/>
                    <a:pt x="35170" y="12648"/>
                  </a:cubicBezTo>
                  <a:cubicBezTo>
                    <a:pt x="35238" y="12682"/>
                    <a:pt x="35310" y="12703"/>
                    <a:pt x="35384" y="12709"/>
                  </a:cubicBezTo>
                  <a:cubicBezTo>
                    <a:pt x="35424" y="12716"/>
                    <a:pt x="35464" y="12719"/>
                    <a:pt x="35504" y="12719"/>
                  </a:cubicBezTo>
                  <a:cubicBezTo>
                    <a:pt x="35759" y="12719"/>
                    <a:pt x="36008" y="12596"/>
                    <a:pt x="36214" y="12458"/>
                  </a:cubicBezTo>
                  <a:cubicBezTo>
                    <a:pt x="36398" y="12328"/>
                    <a:pt x="36527" y="12144"/>
                    <a:pt x="36646" y="11957"/>
                  </a:cubicBezTo>
                  <a:cubicBezTo>
                    <a:pt x="36786" y="11747"/>
                    <a:pt x="36868" y="11491"/>
                    <a:pt x="36953" y="11257"/>
                  </a:cubicBezTo>
                  <a:cubicBezTo>
                    <a:pt x="37065" y="10927"/>
                    <a:pt x="37130" y="10593"/>
                    <a:pt x="37197" y="10254"/>
                  </a:cubicBezTo>
                  <a:cubicBezTo>
                    <a:pt x="37286" y="9811"/>
                    <a:pt x="37323" y="9355"/>
                    <a:pt x="37367" y="8902"/>
                  </a:cubicBezTo>
                  <a:cubicBezTo>
                    <a:pt x="37384" y="8719"/>
                    <a:pt x="37398" y="8535"/>
                    <a:pt x="37408" y="8348"/>
                  </a:cubicBezTo>
                  <a:cubicBezTo>
                    <a:pt x="37425" y="8073"/>
                    <a:pt x="37398" y="7794"/>
                    <a:pt x="37344" y="7522"/>
                  </a:cubicBezTo>
                  <a:cubicBezTo>
                    <a:pt x="37326" y="7437"/>
                    <a:pt x="37303" y="7351"/>
                    <a:pt x="37276" y="7266"/>
                  </a:cubicBezTo>
                  <a:cubicBezTo>
                    <a:pt x="37677" y="6770"/>
                    <a:pt x="38116" y="6304"/>
                    <a:pt x="38562" y="5845"/>
                  </a:cubicBezTo>
                  <a:cubicBezTo>
                    <a:pt x="39014" y="5375"/>
                    <a:pt x="39483" y="4926"/>
                    <a:pt x="39963" y="4487"/>
                  </a:cubicBezTo>
                  <a:cubicBezTo>
                    <a:pt x="40460" y="4082"/>
                    <a:pt x="40967" y="3685"/>
                    <a:pt x="41504" y="3338"/>
                  </a:cubicBezTo>
                  <a:cubicBezTo>
                    <a:pt x="41807" y="3140"/>
                    <a:pt x="42120" y="2967"/>
                    <a:pt x="42436" y="2796"/>
                  </a:cubicBezTo>
                  <a:cubicBezTo>
                    <a:pt x="42715" y="2647"/>
                    <a:pt x="42991" y="2501"/>
                    <a:pt x="43273" y="2355"/>
                  </a:cubicBezTo>
                  <a:cubicBezTo>
                    <a:pt x="43719" y="2154"/>
                    <a:pt x="44171" y="1960"/>
                    <a:pt x="44633" y="1800"/>
                  </a:cubicBezTo>
                  <a:cubicBezTo>
                    <a:pt x="44787" y="1749"/>
                    <a:pt x="44939" y="1694"/>
                    <a:pt x="45096" y="1644"/>
                  </a:cubicBezTo>
                  <a:cubicBezTo>
                    <a:pt x="45205" y="1606"/>
                    <a:pt x="45324" y="1579"/>
                    <a:pt x="45440" y="1548"/>
                  </a:cubicBezTo>
                  <a:cubicBezTo>
                    <a:pt x="45542" y="1518"/>
                    <a:pt x="45647" y="1487"/>
                    <a:pt x="45752" y="1463"/>
                  </a:cubicBezTo>
                  <a:cubicBezTo>
                    <a:pt x="45895" y="1436"/>
                    <a:pt x="46038" y="1409"/>
                    <a:pt x="46181" y="1378"/>
                  </a:cubicBezTo>
                  <a:cubicBezTo>
                    <a:pt x="46321" y="1358"/>
                    <a:pt x="46457" y="1341"/>
                    <a:pt x="46597" y="1320"/>
                  </a:cubicBezTo>
                  <a:cubicBezTo>
                    <a:pt x="46804" y="1290"/>
                    <a:pt x="47017" y="1278"/>
                    <a:pt x="47231" y="1278"/>
                  </a:cubicBezTo>
                  <a:close/>
                  <a:moveTo>
                    <a:pt x="47307" y="0"/>
                  </a:moveTo>
                  <a:cubicBezTo>
                    <a:pt x="46525" y="0"/>
                    <a:pt x="45735" y="143"/>
                    <a:pt x="44991" y="358"/>
                  </a:cubicBezTo>
                  <a:cubicBezTo>
                    <a:pt x="44603" y="470"/>
                    <a:pt x="44225" y="609"/>
                    <a:pt x="43851" y="763"/>
                  </a:cubicBezTo>
                  <a:cubicBezTo>
                    <a:pt x="43654" y="840"/>
                    <a:pt x="43463" y="922"/>
                    <a:pt x="43270" y="1011"/>
                  </a:cubicBezTo>
                  <a:cubicBezTo>
                    <a:pt x="43058" y="1102"/>
                    <a:pt x="42841" y="1198"/>
                    <a:pt x="42637" y="1307"/>
                  </a:cubicBezTo>
                  <a:cubicBezTo>
                    <a:pt x="42259" y="1507"/>
                    <a:pt x="41885" y="1718"/>
                    <a:pt x="41510" y="1926"/>
                  </a:cubicBezTo>
                  <a:cubicBezTo>
                    <a:pt x="41174" y="2116"/>
                    <a:pt x="40848" y="2320"/>
                    <a:pt x="40538" y="2552"/>
                  </a:cubicBezTo>
                  <a:cubicBezTo>
                    <a:pt x="40191" y="2807"/>
                    <a:pt x="39851" y="3072"/>
                    <a:pt x="39518" y="3344"/>
                  </a:cubicBezTo>
                  <a:cubicBezTo>
                    <a:pt x="39171" y="3630"/>
                    <a:pt x="38844" y="3939"/>
                    <a:pt x="38521" y="4249"/>
                  </a:cubicBezTo>
                  <a:cubicBezTo>
                    <a:pt x="37943" y="4800"/>
                    <a:pt x="37402" y="5396"/>
                    <a:pt x="36874" y="5994"/>
                  </a:cubicBezTo>
                  <a:cubicBezTo>
                    <a:pt x="36806" y="6073"/>
                    <a:pt x="36735" y="6154"/>
                    <a:pt x="36667" y="6236"/>
                  </a:cubicBezTo>
                  <a:cubicBezTo>
                    <a:pt x="36561" y="6096"/>
                    <a:pt x="36453" y="5960"/>
                    <a:pt x="36337" y="5828"/>
                  </a:cubicBezTo>
                  <a:cubicBezTo>
                    <a:pt x="36180" y="5644"/>
                    <a:pt x="36000" y="5487"/>
                    <a:pt x="35816" y="5331"/>
                  </a:cubicBezTo>
                  <a:cubicBezTo>
                    <a:pt x="35650" y="5192"/>
                    <a:pt x="35463" y="5065"/>
                    <a:pt x="35269" y="4963"/>
                  </a:cubicBezTo>
                  <a:cubicBezTo>
                    <a:pt x="35089" y="4868"/>
                    <a:pt x="34894" y="4797"/>
                    <a:pt x="34701" y="4739"/>
                  </a:cubicBezTo>
                  <a:cubicBezTo>
                    <a:pt x="34538" y="4691"/>
                    <a:pt x="34367" y="4674"/>
                    <a:pt x="34197" y="4654"/>
                  </a:cubicBezTo>
                  <a:cubicBezTo>
                    <a:pt x="34048" y="4637"/>
                    <a:pt x="33898" y="4620"/>
                    <a:pt x="33748" y="4610"/>
                  </a:cubicBezTo>
                  <a:cubicBezTo>
                    <a:pt x="33591" y="4596"/>
                    <a:pt x="33432" y="4587"/>
                    <a:pt x="33274" y="4587"/>
                  </a:cubicBezTo>
                  <a:cubicBezTo>
                    <a:pt x="33012" y="4587"/>
                    <a:pt x="32750" y="4610"/>
                    <a:pt x="32493" y="4668"/>
                  </a:cubicBezTo>
                  <a:cubicBezTo>
                    <a:pt x="32109" y="4749"/>
                    <a:pt x="31734" y="4875"/>
                    <a:pt x="31374" y="5024"/>
                  </a:cubicBezTo>
                  <a:cubicBezTo>
                    <a:pt x="30585" y="5351"/>
                    <a:pt x="29881" y="5845"/>
                    <a:pt x="29170" y="6314"/>
                  </a:cubicBezTo>
                  <a:cubicBezTo>
                    <a:pt x="29024" y="6412"/>
                    <a:pt x="28873" y="6511"/>
                    <a:pt x="28731" y="6613"/>
                  </a:cubicBezTo>
                  <a:cubicBezTo>
                    <a:pt x="28561" y="6736"/>
                    <a:pt x="28397" y="6865"/>
                    <a:pt x="28234" y="6994"/>
                  </a:cubicBezTo>
                  <a:cubicBezTo>
                    <a:pt x="27894" y="7263"/>
                    <a:pt x="27570" y="7559"/>
                    <a:pt x="27254" y="7852"/>
                  </a:cubicBezTo>
                  <a:cubicBezTo>
                    <a:pt x="26972" y="8114"/>
                    <a:pt x="26700" y="8386"/>
                    <a:pt x="26424" y="8651"/>
                  </a:cubicBezTo>
                  <a:cubicBezTo>
                    <a:pt x="26115" y="8954"/>
                    <a:pt x="25802" y="9257"/>
                    <a:pt x="25493" y="9560"/>
                  </a:cubicBezTo>
                  <a:cubicBezTo>
                    <a:pt x="24911" y="10127"/>
                    <a:pt x="24397" y="10756"/>
                    <a:pt x="23870" y="11376"/>
                  </a:cubicBezTo>
                  <a:cubicBezTo>
                    <a:pt x="23581" y="11712"/>
                    <a:pt x="23315" y="12080"/>
                    <a:pt x="23060" y="12444"/>
                  </a:cubicBezTo>
                  <a:cubicBezTo>
                    <a:pt x="22832" y="12774"/>
                    <a:pt x="22618" y="13111"/>
                    <a:pt x="22411" y="13451"/>
                  </a:cubicBezTo>
                  <a:cubicBezTo>
                    <a:pt x="22203" y="13788"/>
                    <a:pt x="21992" y="14124"/>
                    <a:pt x="21788" y="14465"/>
                  </a:cubicBezTo>
                  <a:cubicBezTo>
                    <a:pt x="21587" y="14798"/>
                    <a:pt x="21380" y="15127"/>
                    <a:pt x="21196" y="15471"/>
                  </a:cubicBezTo>
                  <a:cubicBezTo>
                    <a:pt x="21118" y="15614"/>
                    <a:pt x="21039" y="15757"/>
                    <a:pt x="20975" y="15907"/>
                  </a:cubicBezTo>
                  <a:cubicBezTo>
                    <a:pt x="20887" y="16104"/>
                    <a:pt x="20808" y="16305"/>
                    <a:pt x="20727" y="16502"/>
                  </a:cubicBezTo>
                  <a:cubicBezTo>
                    <a:pt x="20570" y="16887"/>
                    <a:pt x="20414" y="17271"/>
                    <a:pt x="20278" y="17662"/>
                  </a:cubicBezTo>
                  <a:cubicBezTo>
                    <a:pt x="20223" y="17822"/>
                    <a:pt x="20169" y="17985"/>
                    <a:pt x="20131" y="18148"/>
                  </a:cubicBezTo>
                  <a:cubicBezTo>
                    <a:pt x="20080" y="18356"/>
                    <a:pt x="20050" y="18564"/>
                    <a:pt x="20019" y="18774"/>
                  </a:cubicBezTo>
                  <a:cubicBezTo>
                    <a:pt x="20009" y="18829"/>
                    <a:pt x="20002" y="18883"/>
                    <a:pt x="19995" y="18941"/>
                  </a:cubicBezTo>
                  <a:cubicBezTo>
                    <a:pt x="19876" y="18853"/>
                    <a:pt x="19753" y="18768"/>
                    <a:pt x="19628" y="18686"/>
                  </a:cubicBezTo>
                  <a:cubicBezTo>
                    <a:pt x="19298" y="18471"/>
                    <a:pt x="18954" y="18275"/>
                    <a:pt x="18601" y="18101"/>
                  </a:cubicBezTo>
                  <a:cubicBezTo>
                    <a:pt x="18406" y="18002"/>
                    <a:pt x="18210" y="17914"/>
                    <a:pt x="18002" y="17839"/>
                  </a:cubicBezTo>
                  <a:cubicBezTo>
                    <a:pt x="17791" y="17768"/>
                    <a:pt x="17580" y="17693"/>
                    <a:pt x="17365" y="17625"/>
                  </a:cubicBezTo>
                  <a:cubicBezTo>
                    <a:pt x="17012" y="17512"/>
                    <a:pt x="16645" y="17421"/>
                    <a:pt x="16280" y="17349"/>
                  </a:cubicBezTo>
                  <a:cubicBezTo>
                    <a:pt x="16076" y="17308"/>
                    <a:pt x="15875" y="17271"/>
                    <a:pt x="15671" y="17240"/>
                  </a:cubicBezTo>
                  <a:cubicBezTo>
                    <a:pt x="15410" y="17203"/>
                    <a:pt x="15148" y="17176"/>
                    <a:pt x="14886" y="17148"/>
                  </a:cubicBezTo>
                  <a:cubicBezTo>
                    <a:pt x="14736" y="17133"/>
                    <a:pt x="14585" y="17127"/>
                    <a:pt x="14436" y="17127"/>
                  </a:cubicBezTo>
                  <a:cubicBezTo>
                    <a:pt x="13970" y="17127"/>
                    <a:pt x="13507" y="17191"/>
                    <a:pt x="13046" y="17271"/>
                  </a:cubicBezTo>
                  <a:cubicBezTo>
                    <a:pt x="12855" y="17302"/>
                    <a:pt x="12668" y="17339"/>
                    <a:pt x="12478" y="17380"/>
                  </a:cubicBezTo>
                  <a:cubicBezTo>
                    <a:pt x="12171" y="17444"/>
                    <a:pt x="11882" y="17550"/>
                    <a:pt x="11597" y="17675"/>
                  </a:cubicBezTo>
                  <a:cubicBezTo>
                    <a:pt x="11379" y="17774"/>
                    <a:pt x="11165" y="17873"/>
                    <a:pt x="10953" y="17982"/>
                  </a:cubicBezTo>
                  <a:cubicBezTo>
                    <a:pt x="10797" y="18063"/>
                    <a:pt x="10655" y="18169"/>
                    <a:pt x="10508" y="18267"/>
                  </a:cubicBezTo>
                  <a:cubicBezTo>
                    <a:pt x="10331" y="18383"/>
                    <a:pt x="10165" y="18526"/>
                    <a:pt x="10008" y="18669"/>
                  </a:cubicBezTo>
                  <a:cubicBezTo>
                    <a:pt x="9851" y="18809"/>
                    <a:pt x="9699" y="18948"/>
                    <a:pt x="9548" y="19091"/>
                  </a:cubicBezTo>
                  <a:cubicBezTo>
                    <a:pt x="9426" y="19206"/>
                    <a:pt x="9314" y="19332"/>
                    <a:pt x="9209" y="19462"/>
                  </a:cubicBezTo>
                  <a:cubicBezTo>
                    <a:pt x="9107" y="19591"/>
                    <a:pt x="9018" y="19724"/>
                    <a:pt x="8940" y="19867"/>
                  </a:cubicBezTo>
                  <a:cubicBezTo>
                    <a:pt x="8827" y="20077"/>
                    <a:pt x="8763" y="20305"/>
                    <a:pt x="8719" y="20540"/>
                  </a:cubicBezTo>
                  <a:cubicBezTo>
                    <a:pt x="8627" y="21006"/>
                    <a:pt x="8671" y="21492"/>
                    <a:pt x="8790" y="21949"/>
                  </a:cubicBezTo>
                  <a:cubicBezTo>
                    <a:pt x="8851" y="22183"/>
                    <a:pt x="8964" y="22401"/>
                    <a:pt x="9066" y="22618"/>
                  </a:cubicBezTo>
                  <a:cubicBezTo>
                    <a:pt x="9154" y="22802"/>
                    <a:pt x="9263" y="22976"/>
                    <a:pt x="9385" y="23142"/>
                  </a:cubicBezTo>
                  <a:cubicBezTo>
                    <a:pt x="9334" y="23159"/>
                    <a:pt x="9283" y="23180"/>
                    <a:pt x="9229" y="23200"/>
                  </a:cubicBezTo>
                  <a:cubicBezTo>
                    <a:pt x="9025" y="23285"/>
                    <a:pt x="8821" y="23370"/>
                    <a:pt x="8620" y="23465"/>
                  </a:cubicBezTo>
                  <a:cubicBezTo>
                    <a:pt x="8430" y="23554"/>
                    <a:pt x="8242" y="23649"/>
                    <a:pt x="8052" y="23745"/>
                  </a:cubicBezTo>
                  <a:cubicBezTo>
                    <a:pt x="7705" y="23921"/>
                    <a:pt x="7361" y="24112"/>
                    <a:pt x="7042" y="24329"/>
                  </a:cubicBezTo>
                  <a:cubicBezTo>
                    <a:pt x="6688" y="24571"/>
                    <a:pt x="6361" y="24853"/>
                    <a:pt x="6038" y="25128"/>
                  </a:cubicBezTo>
                  <a:cubicBezTo>
                    <a:pt x="5902" y="25244"/>
                    <a:pt x="5769" y="25360"/>
                    <a:pt x="5644" y="25486"/>
                  </a:cubicBezTo>
                  <a:cubicBezTo>
                    <a:pt x="5504" y="25626"/>
                    <a:pt x="5372" y="25768"/>
                    <a:pt x="5242" y="25915"/>
                  </a:cubicBezTo>
                  <a:cubicBezTo>
                    <a:pt x="4967" y="26227"/>
                    <a:pt x="4719" y="26568"/>
                    <a:pt x="4477" y="26911"/>
                  </a:cubicBezTo>
                  <a:cubicBezTo>
                    <a:pt x="4381" y="27047"/>
                    <a:pt x="4293" y="27190"/>
                    <a:pt x="4218" y="27340"/>
                  </a:cubicBezTo>
                  <a:cubicBezTo>
                    <a:pt x="4123" y="27547"/>
                    <a:pt x="4038" y="27765"/>
                    <a:pt x="3973" y="27983"/>
                  </a:cubicBezTo>
                  <a:cubicBezTo>
                    <a:pt x="3915" y="28177"/>
                    <a:pt x="3868" y="28370"/>
                    <a:pt x="3838" y="28568"/>
                  </a:cubicBezTo>
                  <a:cubicBezTo>
                    <a:pt x="3800" y="28823"/>
                    <a:pt x="3776" y="29078"/>
                    <a:pt x="3752" y="29337"/>
                  </a:cubicBezTo>
                  <a:cubicBezTo>
                    <a:pt x="3736" y="29524"/>
                    <a:pt x="3728" y="29714"/>
                    <a:pt x="3728" y="29901"/>
                  </a:cubicBezTo>
                  <a:cubicBezTo>
                    <a:pt x="3731" y="30129"/>
                    <a:pt x="3772" y="30357"/>
                    <a:pt x="3817" y="30578"/>
                  </a:cubicBezTo>
                  <a:cubicBezTo>
                    <a:pt x="3830" y="30653"/>
                    <a:pt x="3847" y="30728"/>
                    <a:pt x="3868" y="30802"/>
                  </a:cubicBezTo>
                  <a:cubicBezTo>
                    <a:pt x="3905" y="30959"/>
                    <a:pt x="3970" y="31105"/>
                    <a:pt x="4045" y="31248"/>
                  </a:cubicBezTo>
                  <a:cubicBezTo>
                    <a:pt x="4157" y="31473"/>
                    <a:pt x="4276" y="31697"/>
                    <a:pt x="4430" y="31898"/>
                  </a:cubicBezTo>
                  <a:cubicBezTo>
                    <a:pt x="4684" y="32228"/>
                    <a:pt x="4977" y="32541"/>
                    <a:pt x="5314" y="32796"/>
                  </a:cubicBezTo>
                  <a:cubicBezTo>
                    <a:pt x="5436" y="32892"/>
                    <a:pt x="5559" y="32977"/>
                    <a:pt x="5691" y="33055"/>
                  </a:cubicBezTo>
                  <a:cubicBezTo>
                    <a:pt x="5538" y="33157"/>
                    <a:pt x="5385" y="33262"/>
                    <a:pt x="5235" y="33368"/>
                  </a:cubicBezTo>
                  <a:cubicBezTo>
                    <a:pt x="4932" y="33578"/>
                    <a:pt x="4657" y="33827"/>
                    <a:pt x="4378" y="34068"/>
                  </a:cubicBezTo>
                  <a:cubicBezTo>
                    <a:pt x="3820" y="34551"/>
                    <a:pt x="3340" y="35109"/>
                    <a:pt x="2878" y="35680"/>
                  </a:cubicBezTo>
                  <a:cubicBezTo>
                    <a:pt x="2633" y="35987"/>
                    <a:pt x="2405" y="36310"/>
                    <a:pt x="2201" y="36644"/>
                  </a:cubicBezTo>
                  <a:cubicBezTo>
                    <a:pt x="1997" y="36977"/>
                    <a:pt x="1813" y="37321"/>
                    <a:pt x="1629" y="37664"/>
                  </a:cubicBezTo>
                  <a:cubicBezTo>
                    <a:pt x="1252" y="38362"/>
                    <a:pt x="926" y="39079"/>
                    <a:pt x="674" y="39834"/>
                  </a:cubicBezTo>
                  <a:cubicBezTo>
                    <a:pt x="555" y="40191"/>
                    <a:pt x="459" y="40558"/>
                    <a:pt x="361" y="40923"/>
                  </a:cubicBezTo>
                  <a:cubicBezTo>
                    <a:pt x="266" y="41266"/>
                    <a:pt x="191" y="41617"/>
                    <a:pt x="133" y="41967"/>
                  </a:cubicBezTo>
                  <a:cubicBezTo>
                    <a:pt x="1" y="42824"/>
                    <a:pt x="7" y="43692"/>
                    <a:pt x="17" y="44559"/>
                  </a:cubicBezTo>
                  <a:cubicBezTo>
                    <a:pt x="24" y="44951"/>
                    <a:pt x="24" y="45339"/>
                    <a:pt x="58" y="45730"/>
                  </a:cubicBezTo>
                  <a:cubicBezTo>
                    <a:pt x="89" y="46117"/>
                    <a:pt x="167" y="46505"/>
                    <a:pt x="282" y="46876"/>
                  </a:cubicBezTo>
                  <a:cubicBezTo>
                    <a:pt x="419" y="47308"/>
                    <a:pt x="558" y="47750"/>
                    <a:pt x="762" y="48155"/>
                  </a:cubicBezTo>
                  <a:cubicBezTo>
                    <a:pt x="810" y="48247"/>
                    <a:pt x="854" y="48335"/>
                    <a:pt x="905" y="48424"/>
                  </a:cubicBezTo>
                  <a:cubicBezTo>
                    <a:pt x="973" y="48553"/>
                    <a:pt x="1065" y="48669"/>
                    <a:pt x="1150" y="48788"/>
                  </a:cubicBezTo>
                  <a:cubicBezTo>
                    <a:pt x="1259" y="48937"/>
                    <a:pt x="1375" y="49083"/>
                    <a:pt x="1494" y="49226"/>
                  </a:cubicBezTo>
                  <a:cubicBezTo>
                    <a:pt x="1633" y="49393"/>
                    <a:pt x="1776" y="49550"/>
                    <a:pt x="1926" y="49706"/>
                  </a:cubicBezTo>
                  <a:cubicBezTo>
                    <a:pt x="2130" y="49910"/>
                    <a:pt x="2368" y="50083"/>
                    <a:pt x="2613" y="50240"/>
                  </a:cubicBezTo>
                  <a:cubicBezTo>
                    <a:pt x="2847" y="50390"/>
                    <a:pt x="3099" y="50495"/>
                    <a:pt x="3364" y="50580"/>
                  </a:cubicBezTo>
                  <a:cubicBezTo>
                    <a:pt x="3463" y="50611"/>
                    <a:pt x="3572" y="50621"/>
                    <a:pt x="3670" y="50635"/>
                  </a:cubicBezTo>
                  <a:cubicBezTo>
                    <a:pt x="3769" y="50648"/>
                    <a:pt x="3871" y="50658"/>
                    <a:pt x="3970" y="50666"/>
                  </a:cubicBezTo>
                  <a:cubicBezTo>
                    <a:pt x="4045" y="50669"/>
                    <a:pt x="4119" y="50675"/>
                    <a:pt x="4194" y="50679"/>
                  </a:cubicBezTo>
                  <a:cubicBezTo>
                    <a:pt x="4171" y="50879"/>
                    <a:pt x="4150" y="51080"/>
                    <a:pt x="4130" y="51281"/>
                  </a:cubicBezTo>
                  <a:cubicBezTo>
                    <a:pt x="4072" y="51859"/>
                    <a:pt x="4017" y="52454"/>
                    <a:pt x="4109" y="53036"/>
                  </a:cubicBezTo>
                  <a:cubicBezTo>
                    <a:pt x="4181" y="53478"/>
                    <a:pt x="4249" y="53927"/>
                    <a:pt x="4375" y="54363"/>
                  </a:cubicBezTo>
                  <a:cubicBezTo>
                    <a:pt x="4477" y="54717"/>
                    <a:pt x="4616" y="55057"/>
                    <a:pt x="4817" y="55366"/>
                  </a:cubicBezTo>
                  <a:cubicBezTo>
                    <a:pt x="4923" y="55533"/>
                    <a:pt x="5028" y="55700"/>
                    <a:pt x="5147" y="55856"/>
                  </a:cubicBezTo>
                  <a:cubicBezTo>
                    <a:pt x="5433" y="56224"/>
                    <a:pt x="5732" y="56577"/>
                    <a:pt x="6038" y="56927"/>
                  </a:cubicBezTo>
                  <a:cubicBezTo>
                    <a:pt x="6303" y="57234"/>
                    <a:pt x="6617" y="57496"/>
                    <a:pt x="6926" y="57754"/>
                  </a:cubicBezTo>
                  <a:cubicBezTo>
                    <a:pt x="7096" y="57897"/>
                    <a:pt x="7273" y="58026"/>
                    <a:pt x="7453" y="58156"/>
                  </a:cubicBezTo>
                  <a:cubicBezTo>
                    <a:pt x="7589" y="58254"/>
                    <a:pt x="7729" y="58350"/>
                    <a:pt x="7875" y="58434"/>
                  </a:cubicBezTo>
                  <a:cubicBezTo>
                    <a:pt x="8083" y="58550"/>
                    <a:pt x="8314" y="58635"/>
                    <a:pt x="8542" y="58720"/>
                  </a:cubicBezTo>
                  <a:cubicBezTo>
                    <a:pt x="8637" y="58755"/>
                    <a:pt x="8732" y="58792"/>
                    <a:pt x="8831" y="58826"/>
                  </a:cubicBezTo>
                  <a:cubicBezTo>
                    <a:pt x="9052" y="58907"/>
                    <a:pt x="9280" y="58965"/>
                    <a:pt x="9512" y="59013"/>
                  </a:cubicBezTo>
                  <a:cubicBezTo>
                    <a:pt x="9872" y="59081"/>
                    <a:pt x="10242" y="59095"/>
                    <a:pt x="10606" y="59115"/>
                  </a:cubicBezTo>
                  <a:cubicBezTo>
                    <a:pt x="10669" y="59118"/>
                    <a:pt x="10733" y="59120"/>
                    <a:pt x="10796" y="59120"/>
                  </a:cubicBezTo>
                  <a:cubicBezTo>
                    <a:pt x="10935" y="59120"/>
                    <a:pt x="11074" y="59114"/>
                    <a:pt x="11212" y="59111"/>
                  </a:cubicBezTo>
                  <a:cubicBezTo>
                    <a:pt x="11647" y="59105"/>
                    <a:pt x="12090" y="59030"/>
                    <a:pt x="12512" y="58935"/>
                  </a:cubicBezTo>
                  <a:cubicBezTo>
                    <a:pt x="12675" y="58897"/>
                    <a:pt x="12834" y="58857"/>
                    <a:pt x="12994" y="58805"/>
                  </a:cubicBezTo>
                  <a:cubicBezTo>
                    <a:pt x="13222" y="58731"/>
                    <a:pt x="13437" y="58608"/>
                    <a:pt x="13634" y="58472"/>
                  </a:cubicBezTo>
                  <a:cubicBezTo>
                    <a:pt x="13954" y="58244"/>
                    <a:pt x="14233" y="57959"/>
                    <a:pt x="14515" y="57683"/>
                  </a:cubicBezTo>
                  <a:lnTo>
                    <a:pt x="14671" y="57527"/>
                  </a:lnTo>
                  <a:cubicBezTo>
                    <a:pt x="14737" y="57544"/>
                    <a:pt x="14804" y="57557"/>
                    <a:pt x="14872" y="57567"/>
                  </a:cubicBezTo>
                  <a:cubicBezTo>
                    <a:pt x="15002" y="57591"/>
                    <a:pt x="15134" y="57608"/>
                    <a:pt x="15267" y="57618"/>
                  </a:cubicBezTo>
                  <a:cubicBezTo>
                    <a:pt x="15311" y="57621"/>
                    <a:pt x="15355" y="57625"/>
                    <a:pt x="15403" y="57629"/>
                  </a:cubicBezTo>
                  <a:cubicBezTo>
                    <a:pt x="15421" y="57630"/>
                    <a:pt x="15440" y="57630"/>
                    <a:pt x="15459" y="57630"/>
                  </a:cubicBezTo>
                  <a:cubicBezTo>
                    <a:pt x="15625" y="57630"/>
                    <a:pt x="15795" y="57593"/>
                    <a:pt x="15954" y="57557"/>
                  </a:cubicBezTo>
                  <a:cubicBezTo>
                    <a:pt x="16059" y="57533"/>
                    <a:pt x="16158" y="57486"/>
                    <a:pt x="16253" y="57442"/>
                  </a:cubicBezTo>
                  <a:cubicBezTo>
                    <a:pt x="16376" y="57387"/>
                    <a:pt x="16492" y="57326"/>
                    <a:pt x="16607" y="57261"/>
                  </a:cubicBezTo>
                  <a:cubicBezTo>
                    <a:pt x="16828" y="57139"/>
                    <a:pt x="17026" y="56979"/>
                    <a:pt x="17227" y="56825"/>
                  </a:cubicBezTo>
                  <a:cubicBezTo>
                    <a:pt x="17414" y="56679"/>
                    <a:pt x="17594" y="56523"/>
                    <a:pt x="17757" y="56353"/>
                  </a:cubicBezTo>
                  <a:cubicBezTo>
                    <a:pt x="17910" y="56193"/>
                    <a:pt x="18036" y="56006"/>
                    <a:pt x="18165" y="55825"/>
                  </a:cubicBezTo>
                  <a:cubicBezTo>
                    <a:pt x="18291" y="55649"/>
                    <a:pt x="18414" y="55468"/>
                    <a:pt x="18533" y="55288"/>
                  </a:cubicBezTo>
                  <a:cubicBezTo>
                    <a:pt x="18641" y="55118"/>
                    <a:pt x="18740" y="54941"/>
                    <a:pt x="18835" y="54764"/>
                  </a:cubicBezTo>
                  <a:cubicBezTo>
                    <a:pt x="19036" y="54401"/>
                    <a:pt x="19219" y="54029"/>
                    <a:pt x="19356" y="53632"/>
                  </a:cubicBezTo>
                  <a:cubicBezTo>
                    <a:pt x="19495" y="53227"/>
                    <a:pt x="19628" y="52818"/>
                    <a:pt x="19747" y="52404"/>
                  </a:cubicBezTo>
                  <a:cubicBezTo>
                    <a:pt x="19860" y="52029"/>
                    <a:pt x="19975" y="51652"/>
                    <a:pt x="20070" y="51274"/>
                  </a:cubicBezTo>
                  <a:cubicBezTo>
                    <a:pt x="20125" y="51049"/>
                    <a:pt x="20182" y="50829"/>
                    <a:pt x="20240" y="50604"/>
                  </a:cubicBezTo>
                  <a:cubicBezTo>
                    <a:pt x="20301" y="50366"/>
                    <a:pt x="20342" y="50121"/>
                    <a:pt x="20393" y="49879"/>
                  </a:cubicBezTo>
                  <a:cubicBezTo>
                    <a:pt x="20434" y="49696"/>
                    <a:pt x="20458" y="49512"/>
                    <a:pt x="20488" y="49325"/>
                  </a:cubicBezTo>
                  <a:cubicBezTo>
                    <a:pt x="20519" y="49131"/>
                    <a:pt x="20549" y="48937"/>
                    <a:pt x="20574" y="48743"/>
                  </a:cubicBezTo>
                  <a:cubicBezTo>
                    <a:pt x="20631" y="48308"/>
                    <a:pt x="20686" y="47869"/>
                    <a:pt x="20740" y="47433"/>
                  </a:cubicBezTo>
                  <a:cubicBezTo>
                    <a:pt x="20794" y="47008"/>
                    <a:pt x="20835" y="46579"/>
                    <a:pt x="20876" y="46151"/>
                  </a:cubicBezTo>
                  <a:cubicBezTo>
                    <a:pt x="20893" y="45943"/>
                    <a:pt x="20910" y="45739"/>
                    <a:pt x="20921" y="45532"/>
                  </a:cubicBezTo>
                  <a:cubicBezTo>
                    <a:pt x="20931" y="45321"/>
                    <a:pt x="20931" y="45114"/>
                    <a:pt x="20931" y="44903"/>
                  </a:cubicBezTo>
                  <a:cubicBezTo>
                    <a:pt x="20934" y="44698"/>
                    <a:pt x="20910" y="44488"/>
                    <a:pt x="20904" y="44284"/>
                  </a:cubicBezTo>
                  <a:cubicBezTo>
                    <a:pt x="20890" y="44066"/>
                    <a:pt x="20863" y="43844"/>
                    <a:pt x="20842" y="43627"/>
                  </a:cubicBezTo>
                  <a:cubicBezTo>
                    <a:pt x="20835" y="43563"/>
                    <a:pt x="20829" y="43498"/>
                    <a:pt x="20822" y="43433"/>
                  </a:cubicBezTo>
                  <a:cubicBezTo>
                    <a:pt x="21169" y="43097"/>
                    <a:pt x="21438" y="42678"/>
                    <a:pt x="21686" y="42266"/>
                  </a:cubicBezTo>
                  <a:cubicBezTo>
                    <a:pt x="21788" y="42103"/>
                    <a:pt x="21887" y="41937"/>
                    <a:pt x="21985" y="41767"/>
                  </a:cubicBezTo>
                  <a:cubicBezTo>
                    <a:pt x="22084" y="41593"/>
                    <a:pt x="22162" y="41412"/>
                    <a:pt x="22243" y="41232"/>
                  </a:cubicBezTo>
                  <a:cubicBezTo>
                    <a:pt x="22383" y="40919"/>
                    <a:pt x="22488" y="40603"/>
                    <a:pt x="22567" y="40269"/>
                  </a:cubicBezTo>
                  <a:cubicBezTo>
                    <a:pt x="22621" y="40045"/>
                    <a:pt x="22669" y="39824"/>
                    <a:pt x="22710" y="39599"/>
                  </a:cubicBezTo>
                  <a:cubicBezTo>
                    <a:pt x="22747" y="39402"/>
                    <a:pt x="22774" y="39205"/>
                    <a:pt x="22802" y="39007"/>
                  </a:cubicBezTo>
                  <a:cubicBezTo>
                    <a:pt x="22870" y="38538"/>
                    <a:pt x="22917" y="38068"/>
                    <a:pt x="22856" y="37596"/>
                  </a:cubicBezTo>
                  <a:cubicBezTo>
                    <a:pt x="22822" y="37358"/>
                    <a:pt x="22788" y="37120"/>
                    <a:pt x="22744" y="36881"/>
                  </a:cubicBezTo>
                  <a:cubicBezTo>
                    <a:pt x="22727" y="36787"/>
                    <a:pt x="22706" y="36694"/>
                    <a:pt x="22683" y="36603"/>
                  </a:cubicBezTo>
                  <a:cubicBezTo>
                    <a:pt x="22717" y="36552"/>
                    <a:pt x="22750" y="36504"/>
                    <a:pt x="22778" y="36453"/>
                  </a:cubicBezTo>
                  <a:cubicBezTo>
                    <a:pt x="22890" y="36272"/>
                    <a:pt x="22978" y="36082"/>
                    <a:pt x="23050" y="35881"/>
                  </a:cubicBezTo>
                  <a:cubicBezTo>
                    <a:pt x="23179" y="35521"/>
                    <a:pt x="23257" y="35154"/>
                    <a:pt x="23298" y="34776"/>
                  </a:cubicBezTo>
                  <a:cubicBezTo>
                    <a:pt x="23342" y="34347"/>
                    <a:pt x="23373" y="33922"/>
                    <a:pt x="23383" y="33493"/>
                  </a:cubicBezTo>
                  <a:cubicBezTo>
                    <a:pt x="23397" y="33109"/>
                    <a:pt x="23407" y="32721"/>
                    <a:pt x="23394" y="32333"/>
                  </a:cubicBezTo>
                  <a:cubicBezTo>
                    <a:pt x="23383" y="32017"/>
                    <a:pt x="23353" y="31708"/>
                    <a:pt x="23298" y="31398"/>
                  </a:cubicBezTo>
                  <a:cubicBezTo>
                    <a:pt x="23278" y="31279"/>
                    <a:pt x="23254" y="31160"/>
                    <a:pt x="23227" y="31044"/>
                  </a:cubicBezTo>
                  <a:lnTo>
                    <a:pt x="23227" y="31044"/>
                  </a:lnTo>
                  <a:cubicBezTo>
                    <a:pt x="23642" y="31292"/>
                    <a:pt x="24084" y="31493"/>
                    <a:pt x="24529" y="31667"/>
                  </a:cubicBezTo>
                  <a:cubicBezTo>
                    <a:pt x="24782" y="31766"/>
                    <a:pt x="25036" y="31854"/>
                    <a:pt x="25295" y="31929"/>
                  </a:cubicBezTo>
                  <a:cubicBezTo>
                    <a:pt x="25557" y="32007"/>
                    <a:pt x="25823" y="32058"/>
                    <a:pt x="26088" y="32102"/>
                  </a:cubicBezTo>
                  <a:cubicBezTo>
                    <a:pt x="26696" y="32208"/>
                    <a:pt x="27310" y="32262"/>
                    <a:pt x="27925" y="32262"/>
                  </a:cubicBezTo>
                  <a:cubicBezTo>
                    <a:pt x="27943" y="32262"/>
                    <a:pt x="27961" y="32262"/>
                    <a:pt x="27979" y="32262"/>
                  </a:cubicBezTo>
                  <a:cubicBezTo>
                    <a:pt x="28547" y="32259"/>
                    <a:pt x="29109" y="32184"/>
                    <a:pt x="29666" y="32078"/>
                  </a:cubicBezTo>
                  <a:cubicBezTo>
                    <a:pt x="30098" y="31994"/>
                    <a:pt x="30530" y="31884"/>
                    <a:pt x="30945" y="31738"/>
                  </a:cubicBezTo>
                  <a:cubicBezTo>
                    <a:pt x="31170" y="31656"/>
                    <a:pt x="31398" y="31578"/>
                    <a:pt x="31625" y="31500"/>
                  </a:cubicBezTo>
                  <a:cubicBezTo>
                    <a:pt x="31687" y="31476"/>
                    <a:pt x="31745" y="31446"/>
                    <a:pt x="31806" y="31422"/>
                  </a:cubicBezTo>
                  <a:cubicBezTo>
                    <a:pt x="31959" y="31353"/>
                    <a:pt x="32112" y="31286"/>
                    <a:pt x="32265" y="31221"/>
                  </a:cubicBezTo>
                  <a:cubicBezTo>
                    <a:pt x="32459" y="31136"/>
                    <a:pt x="32649" y="31041"/>
                    <a:pt x="32840" y="30939"/>
                  </a:cubicBezTo>
                  <a:cubicBezTo>
                    <a:pt x="33129" y="30789"/>
                    <a:pt x="33412" y="30636"/>
                    <a:pt x="33687" y="30460"/>
                  </a:cubicBezTo>
                  <a:cubicBezTo>
                    <a:pt x="34136" y="30174"/>
                    <a:pt x="34551" y="29827"/>
                    <a:pt x="34949" y="29476"/>
                  </a:cubicBezTo>
                  <a:cubicBezTo>
                    <a:pt x="35170" y="29279"/>
                    <a:pt x="35378" y="29064"/>
                    <a:pt x="35575" y="28843"/>
                  </a:cubicBezTo>
                  <a:cubicBezTo>
                    <a:pt x="35694" y="29010"/>
                    <a:pt x="35833" y="29166"/>
                    <a:pt x="35976" y="29317"/>
                  </a:cubicBezTo>
                  <a:cubicBezTo>
                    <a:pt x="36269" y="29623"/>
                    <a:pt x="36599" y="29881"/>
                    <a:pt x="36949" y="30119"/>
                  </a:cubicBezTo>
                  <a:cubicBezTo>
                    <a:pt x="37296" y="30364"/>
                    <a:pt x="37708" y="30493"/>
                    <a:pt x="38102" y="30639"/>
                  </a:cubicBezTo>
                  <a:cubicBezTo>
                    <a:pt x="38402" y="30749"/>
                    <a:pt x="38722" y="30782"/>
                    <a:pt x="39034" y="30816"/>
                  </a:cubicBezTo>
                  <a:cubicBezTo>
                    <a:pt x="39283" y="30847"/>
                    <a:pt x="39535" y="30860"/>
                    <a:pt x="39783" y="30868"/>
                  </a:cubicBezTo>
                  <a:cubicBezTo>
                    <a:pt x="39804" y="30868"/>
                    <a:pt x="39826" y="30868"/>
                    <a:pt x="39847" y="30868"/>
                  </a:cubicBezTo>
                  <a:cubicBezTo>
                    <a:pt x="40008" y="30868"/>
                    <a:pt x="40164" y="30857"/>
                    <a:pt x="40323" y="30833"/>
                  </a:cubicBezTo>
                  <a:cubicBezTo>
                    <a:pt x="40579" y="30796"/>
                    <a:pt x="40824" y="30741"/>
                    <a:pt x="41069" y="30664"/>
                  </a:cubicBezTo>
                  <a:cubicBezTo>
                    <a:pt x="41331" y="30582"/>
                    <a:pt x="41582" y="30460"/>
                    <a:pt x="41831" y="30340"/>
                  </a:cubicBezTo>
                  <a:cubicBezTo>
                    <a:pt x="41851" y="30333"/>
                    <a:pt x="41868" y="30323"/>
                    <a:pt x="41888" y="30313"/>
                  </a:cubicBezTo>
                  <a:cubicBezTo>
                    <a:pt x="41967" y="30493"/>
                    <a:pt x="42069" y="30667"/>
                    <a:pt x="42174" y="30830"/>
                  </a:cubicBezTo>
                  <a:cubicBezTo>
                    <a:pt x="42385" y="31167"/>
                    <a:pt x="42644" y="31466"/>
                    <a:pt x="42923" y="31752"/>
                  </a:cubicBezTo>
                  <a:cubicBezTo>
                    <a:pt x="43058" y="31888"/>
                    <a:pt x="43209" y="32011"/>
                    <a:pt x="43358" y="32129"/>
                  </a:cubicBezTo>
                  <a:cubicBezTo>
                    <a:pt x="43623" y="32341"/>
                    <a:pt x="43903" y="32531"/>
                    <a:pt x="44201" y="32688"/>
                  </a:cubicBezTo>
                  <a:cubicBezTo>
                    <a:pt x="44454" y="32820"/>
                    <a:pt x="44732" y="32909"/>
                    <a:pt x="45001" y="32990"/>
                  </a:cubicBezTo>
                  <a:cubicBezTo>
                    <a:pt x="45242" y="33065"/>
                    <a:pt x="45487" y="33106"/>
                    <a:pt x="45735" y="33129"/>
                  </a:cubicBezTo>
                  <a:cubicBezTo>
                    <a:pt x="45906" y="33147"/>
                    <a:pt x="46074" y="33157"/>
                    <a:pt x="46243" y="33157"/>
                  </a:cubicBezTo>
                  <a:cubicBezTo>
                    <a:pt x="46340" y="33157"/>
                    <a:pt x="46437" y="33154"/>
                    <a:pt x="46535" y="33146"/>
                  </a:cubicBezTo>
                  <a:cubicBezTo>
                    <a:pt x="46674" y="33137"/>
                    <a:pt x="46814" y="33116"/>
                    <a:pt x="46953" y="33088"/>
                  </a:cubicBezTo>
                  <a:cubicBezTo>
                    <a:pt x="46988" y="33347"/>
                    <a:pt x="47055" y="33586"/>
                    <a:pt x="47158" y="33830"/>
                  </a:cubicBezTo>
                  <a:cubicBezTo>
                    <a:pt x="47266" y="34102"/>
                    <a:pt x="47406" y="34382"/>
                    <a:pt x="47572" y="34630"/>
                  </a:cubicBezTo>
                  <a:cubicBezTo>
                    <a:pt x="47705" y="34823"/>
                    <a:pt x="47869" y="35004"/>
                    <a:pt x="48025" y="35178"/>
                  </a:cubicBezTo>
                  <a:cubicBezTo>
                    <a:pt x="48107" y="35266"/>
                    <a:pt x="48185" y="35354"/>
                    <a:pt x="48270" y="35436"/>
                  </a:cubicBezTo>
                  <a:cubicBezTo>
                    <a:pt x="48437" y="35606"/>
                    <a:pt x="48651" y="35735"/>
                    <a:pt x="48852" y="35858"/>
                  </a:cubicBezTo>
                  <a:cubicBezTo>
                    <a:pt x="49117" y="36018"/>
                    <a:pt x="49403" y="36137"/>
                    <a:pt x="49692" y="36245"/>
                  </a:cubicBezTo>
                  <a:cubicBezTo>
                    <a:pt x="50202" y="36440"/>
                    <a:pt x="50740" y="36562"/>
                    <a:pt x="51284" y="36619"/>
                  </a:cubicBezTo>
                  <a:cubicBezTo>
                    <a:pt x="51437" y="36636"/>
                    <a:pt x="51590" y="36647"/>
                    <a:pt x="51747" y="36650"/>
                  </a:cubicBezTo>
                  <a:cubicBezTo>
                    <a:pt x="51893" y="36650"/>
                    <a:pt x="52042" y="36623"/>
                    <a:pt x="52189" y="36596"/>
                  </a:cubicBezTo>
                  <a:cubicBezTo>
                    <a:pt x="52481" y="36545"/>
                    <a:pt x="52756" y="36456"/>
                    <a:pt x="53032" y="36338"/>
                  </a:cubicBezTo>
                  <a:cubicBezTo>
                    <a:pt x="53049" y="36330"/>
                    <a:pt x="53067" y="36324"/>
                    <a:pt x="53083" y="36317"/>
                  </a:cubicBezTo>
                  <a:cubicBezTo>
                    <a:pt x="53111" y="36374"/>
                    <a:pt x="53144" y="36436"/>
                    <a:pt x="53172" y="36494"/>
                  </a:cubicBezTo>
                  <a:cubicBezTo>
                    <a:pt x="53205" y="36562"/>
                    <a:pt x="53243" y="36627"/>
                    <a:pt x="53281" y="36688"/>
                  </a:cubicBezTo>
                  <a:cubicBezTo>
                    <a:pt x="53396" y="36881"/>
                    <a:pt x="53532" y="37055"/>
                    <a:pt x="53692" y="37211"/>
                  </a:cubicBezTo>
                  <a:cubicBezTo>
                    <a:pt x="53750" y="37269"/>
                    <a:pt x="53814" y="37321"/>
                    <a:pt x="53876" y="37368"/>
                  </a:cubicBezTo>
                  <a:cubicBezTo>
                    <a:pt x="53924" y="37406"/>
                    <a:pt x="53968" y="37440"/>
                    <a:pt x="54015" y="37470"/>
                  </a:cubicBezTo>
                  <a:cubicBezTo>
                    <a:pt x="53869" y="37637"/>
                    <a:pt x="53753" y="37831"/>
                    <a:pt x="53634" y="38015"/>
                  </a:cubicBezTo>
                  <a:cubicBezTo>
                    <a:pt x="53471" y="38273"/>
                    <a:pt x="53348" y="38545"/>
                    <a:pt x="53260" y="38841"/>
                  </a:cubicBezTo>
                  <a:cubicBezTo>
                    <a:pt x="53210" y="39018"/>
                    <a:pt x="53178" y="39205"/>
                    <a:pt x="53155" y="39389"/>
                  </a:cubicBezTo>
                  <a:cubicBezTo>
                    <a:pt x="53121" y="39627"/>
                    <a:pt x="53090" y="39865"/>
                    <a:pt x="53094" y="40106"/>
                  </a:cubicBezTo>
                  <a:cubicBezTo>
                    <a:pt x="53097" y="40321"/>
                    <a:pt x="53134" y="40542"/>
                    <a:pt x="53205" y="40746"/>
                  </a:cubicBezTo>
                  <a:cubicBezTo>
                    <a:pt x="53318" y="41069"/>
                    <a:pt x="53512" y="41338"/>
                    <a:pt x="53761" y="41569"/>
                  </a:cubicBezTo>
                  <a:cubicBezTo>
                    <a:pt x="53886" y="41685"/>
                    <a:pt x="54019" y="41797"/>
                    <a:pt x="54158" y="41899"/>
                  </a:cubicBezTo>
                  <a:cubicBezTo>
                    <a:pt x="53974" y="42012"/>
                    <a:pt x="53794" y="42127"/>
                    <a:pt x="53621" y="42260"/>
                  </a:cubicBezTo>
                  <a:cubicBezTo>
                    <a:pt x="53400" y="42430"/>
                    <a:pt x="53189" y="42617"/>
                    <a:pt x="52974" y="42800"/>
                  </a:cubicBezTo>
                  <a:cubicBezTo>
                    <a:pt x="52842" y="42910"/>
                    <a:pt x="52709" y="43018"/>
                    <a:pt x="52583" y="43134"/>
                  </a:cubicBezTo>
                  <a:cubicBezTo>
                    <a:pt x="52444" y="43260"/>
                    <a:pt x="52315" y="43392"/>
                    <a:pt x="52182" y="43525"/>
                  </a:cubicBezTo>
                  <a:cubicBezTo>
                    <a:pt x="51893" y="43821"/>
                    <a:pt x="51634" y="44151"/>
                    <a:pt x="51403" y="44491"/>
                  </a:cubicBezTo>
                  <a:cubicBezTo>
                    <a:pt x="51304" y="44634"/>
                    <a:pt x="51213" y="44780"/>
                    <a:pt x="51120" y="44930"/>
                  </a:cubicBezTo>
                  <a:cubicBezTo>
                    <a:pt x="51015" y="45110"/>
                    <a:pt x="50937" y="45304"/>
                    <a:pt x="50862" y="45498"/>
                  </a:cubicBezTo>
                  <a:cubicBezTo>
                    <a:pt x="50743" y="45818"/>
                    <a:pt x="50641" y="46138"/>
                    <a:pt x="50583" y="46474"/>
                  </a:cubicBezTo>
                  <a:cubicBezTo>
                    <a:pt x="50542" y="46709"/>
                    <a:pt x="50528" y="46947"/>
                    <a:pt x="50511" y="47185"/>
                  </a:cubicBezTo>
                  <a:cubicBezTo>
                    <a:pt x="50498" y="47400"/>
                    <a:pt x="50508" y="47620"/>
                    <a:pt x="50528" y="47835"/>
                  </a:cubicBezTo>
                  <a:cubicBezTo>
                    <a:pt x="50593" y="48529"/>
                    <a:pt x="51026" y="49083"/>
                    <a:pt x="51505" y="49559"/>
                  </a:cubicBezTo>
                  <a:cubicBezTo>
                    <a:pt x="50933" y="49835"/>
                    <a:pt x="50389" y="50172"/>
                    <a:pt x="49858" y="50519"/>
                  </a:cubicBezTo>
                  <a:cubicBezTo>
                    <a:pt x="49519" y="50740"/>
                    <a:pt x="49168" y="50958"/>
                    <a:pt x="48855" y="51217"/>
                  </a:cubicBezTo>
                  <a:cubicBezTo>
                    <a:pt x="48539" y="51478"/>
                    <a:pt x="48222" y="51747"/>
                    <a:pt x="47964" y="52067"/>
                  </a:cubicBezTo>
                  <a:cubicBezTo>
                    <a:pt x="47688" y="52407"/>
                    <a:pt x="47426" y="52757"/>
                    <a:pt x="47195" y="53128"/>
                  </a:cubicBezTo>
                  <a:cubicBezTo>
                    <a:pt x="46977" y="53478"/>
                    <a:pt x="46766" y="53832"/>
                    <a:pt x="46559" y="54192"/>
                  </a:cubicBezTo>
                  <a:cubicBezTo>
                    <a:pt x="46470" y="54352"/>
                    <a:pt x="46382" y="54512"/>
                    <a:pt x="46300" y="54676"/>
                  </a:cubicBezTo>
                  <a:cubicBezTo>
                    <a:pt x="46198" y="54877"/>
                    <a:pt x="46130" y="55095"/>
                    <a:pt x="46066" y="55312"/>
                  </a:cubicBezTo>
                  <a:cubicBezTo>
                    <a:pt x="45991" y="55560"/>
                    <a:pt x="45974" y="55829"/>
                    <a:pt x="45947" y="56091"/>
                  </a:cubicBezTo>
                  <a:cubicBezTo>
                    <a:pt x="45919" y="56335"/>
                    <a:pt x="45889" y="56580"/>
                    <a:pt x="45875" y="56825"/>
                  </a:cubicBezTo>
                  <a:cubicBezTo>
                    <a:pt x="45862" y="57074"/>
                    <a:pt x="45855" y="57319"/>
                    <a:pt x="45886" y="57571"/>
                  </a:cubicBezTo>
                  <a:cubicBezTo>
                    <a:pt x="45913" y="57781"/>
                    <a:pt x="45950" y="57982"/>
                    <a:pt x="46032" y="58180"/>
                  </a:cubicBezTo>
                  <a:cubicBezTo>
                    <a:pt x="46107" y="58356"/>
                    <a:pt x="46198" y="58527"/>
                    <a:pt x="46294" y="58697"/>
                  </a:cubicBezTo>
                  <a:cubicBezTo>
                    <a:pt x="46368" y="58836"/>
                    <a:pt x="46464" y="58972"/>
                    <a:pt x="46559" y="59101"/>
                  </a:cubicBezTo>
                  <a:cubicBezTo>
                    <a:pt x="46671" y="59251"/>
                    <a:pt x="46787" y="59397"/>
                    <a:pt x="46919" y="59530"/>
                  </a:cubicBezTo>
                  <a:cubicBezTo>
                    <a:pt x="47008" y="59618"/>
                    <a:pt x="47131" y="59711"/>
                    <a:pt x="47239" y="59775"/>
                  </a:cubicBezTo>
                  <a:cubicBezTo>
                    <a:pt x="47362" y="59850"/>
                    <a:pt x="47487" y="59911"/>
                    <a:pt x="47617" y="59969"/>
                  </a:cubicBezTo>
                  <a:cubicBezTo>
                    <a:pt x="47586" y="60218"/>
                    <a:pt x="47566" y="60469"/>
                    <a:pt x="47545" y="60720"/>
                  </a:cubicBezTo>
                  <a:cubicBezTo>
                    <a:pt x="47528" y="60932"/>
                    <a:pt x="47515" y="61142"/>
                    <a:pt x="47522" y="61356"/>
                  </a:cubicBezTo>
                  <a:cubicBezTo>
                    <a:pt x="47531" y="61565"/>
                    <a:pt x="47572" y="61775"/>
                    <a:pt x="47620" y="61979"/>
                  </a:cubicBezTo>
                  <a:cubicBezTo>
                    <a:pt x="47678" y="62221"/>
                    <a:pt x="47807" y="62449"/>
                    <a:pt x="47919" y="62670"/>
                  </a:cubicBezTo>
                  <a:cubicBezTo>
                    <a:pt x="48021" y="62867"/>
                    <a:pt x="48137" y="63061"/>
                    <a:pt x="48253" y="63251"/>
                  </a:cubicBezTo>
                  <a:cubicBezTo>
                    <a:pt x="48345" y="63408"/>
                    <a:pt x="48443" y="63557"/>
                    <a:pt x="48545" y="63708"/>
                  </a:cubicBezTo>
                  <a:cubicBezTo>
                    <a:pt x="48668" y="63887"/>
                    <a:pt x="48807" y="64051"/>
                    <a:pt x="48964" y="64201"/>
                  </a:cubicBezTo>
                  <a:cubicBezTo>
                    <a:pt x="49062" y="64292"/>
                    <a:pt x="49185" y="64374"/>
                    <a:pt x="49294" y="64449"/>
                  </a:cubicBezTo>
                  <a:cubicBezTo>
                    <a:pt x="49434" y="64540"/>
                    <a:pt x="49577" y="64622"/>
                    <a:pt x="49723" y="64697"/>
                  </a:cubicBezTo>
                  <a:cubicBezTo>
                    <a:pt x="50066" y="64874"/>
                    <a:pt x="50434" y="65000"/>
                    <a:pt x="50801" y="65122"/>
                  </a:cubicBezTo>
                  <a:cubicBezTo>
                    <a:pt x="51008" y="65193"/>
                    <a:pt x="51213" y="65255"/>
                    <a:pt x="51423" y="65316"/>
                  </a:cubicBezTo>
                  <a:cubicBezTo>
                    <a:pt x="51814" y="65425"/>
                    <a:pt x="52209" y="65514"/>
                    <a:pt x="52607" y="65578"/>
                  </a:cubicBezTo>
                  <a:cubicBezTo>
                    <a:pt x="52954" y="65636"/>
                    <a:pt x="53298" y="65680"/>
                    <a:pt x="53648" y="65708"/>
                  </a:cubicBezTo>
                  <a:cubicBezTo>
                    <a:pt x="53789" y="65719"/>
                    <a:pt x="53929" y="65725"/>
                    <a:pt x="54070" y="65725"/>
                  </a:cubicBezTo>
                  <a:cubicBezTo>
                    <a:pt x="54511" y="65725"/>
                    <a:pt x="54950" y="65673"/>
                    <a:pt x="55386" y="65595"/>
                  </a:cubicBezTo>
                  <a:cubicBezTo>
                    <a:pt x="55618" y="65551"/>
                    <a:pt x="55846" y="65496"/>
                    <a:pt x="56073" y="65425"/>
                  </a:cubicBezTo>
                  <a:cubicBezTo>
                    <a:pt x="56339" y="65340"/>
                    <a:pt x="56593" y="65214"/>
                    <a:pt x="56846" y="65096"/>
                  </a:cubicBezTo>
                  <a:cubicBezTo>
                    <a:pt x="57111" y="64969"/>
                    <a:pt x="57366" y="64816"/>
                    <a:pt x="57621" y="64670"/>
                  </a:cubicBezTo>
                  <a:cubicBezTo>
                    <a:pt x="57791" y="64571"/>
                    <a:pt x="57961" y="64466"/>
                    <a:pt x="58132" y="64364"/>
                  </a:cubicBezTo>
                  <a:cubicBezTo>
                    <a:pt x="58319" y="64251"/>
                    <a:pt x="58488" y="64112"/>
                    <a:pt x="58662" y="63979"/>
                  </a:cubicBezTo>
                  <a:cubicBezTo>
                    <a:pt x="58826" y="63854"/>
                    <a:pt x="58986" y="63721"/>
                    <a:pt x="59141" y="63581"/>
                  </a:cubicBezTo>
                  <a:cubicBezTo>
                    <a:pt x="59380" y="63370"/>
                    <a:pt x="59614" y="63160"/>
                    <a:pt x="59805" y="62904"/>
                  </a:cubicBezTo>
                  <a:cubicBezTo>
                    <a:pt x="59846" y="62939"/>
                    <a:pt x="59884" y="62969"/>
                    <a:pt x="59928" y="63000"/>
                  </a:cubicBezTo>
                  <a:cubicBezTo>
                    <a:pt x="60135" y="63152"/>
                    <a:pt x="60356" y="63272"/>
                    <a:pt x="60591" y="63377"/>
                  </a:cubicBezTo>
                  <a:cubicBezTo>
                    <a:pt x="60713" y="63435"/>
                    <a:pt x="60843" y="63483"/>
                    <a:pt x="60972" y="63530"/>
                  </a:cubicBezTo>
                  <a:cubicBezTo>
                    <a:pt x="61088" y="63575"/>
                    <a:pt x="61206" y="63622"/>
                    <a:pt x="61325" y="63656"/>
                  </a:cubicBezTo>
                  <a:cubicBezTo>
                    <a:pt x="61771" y="63793"/>
                    <a:pt x="62217" y="63925"/>
                    <a:pt x="62666" y="64051"/>
                  </a:cubicBezTo>
                  <a:cubicBezTo>
                    <a:pt x="62846" y="64102"/>
                    <a:pt x="63030" y="64140"/>
                    <a:pt x="63214" y="64184"/>
                  </a:cubicBezTo>
                  <a:cubicBezTo>
                    <a:pt x="63401" y="64228"/>
                    <a:pt x="63584" y="64265"/>
                    <a:pt x="63775" y="64300"/>
                  </a:cubicBezTo>
                  <a:cubicBezTo>
                    <a:pt x="64030" y="64340"/>
                    <a:pt x="64285" y="64391"/>
                    <a:pt x="64544" y="64415"/>
                  </a:cubicBezTo>
                  <a:cubicBezTo>
                    <a:pt x="64782" y="64435"/>
                    <a:pt x="65016" y="64455"/>
                    <a:pt x="65255" y="64476"/>
                  </a:cubicBezTo>
                  <a:cubicBezTo>
                    <a:pt x="65418" y="64493"/>
                    <a:pt x="65581" y="64496"/>
                    <a:pt x="65748" y="64500"/>
                  </a:cubicBezTo>
                  <a:cubicBezTo>
                    <a:pt x="66027" y="64511"/>
                    <a:pt x="66304" y="64518"/>
                    <a:pt x="66583" y="64518"/>
                  </a:cubicBezTo>
                  <a:cubicBezTo>
                    <a:pt x="66640" y="64518"/>
                    <a:pt x="66697" y="64517"/>
                    <a:pt x="66754" y="64517"/>
                  </a:cubicBezTo>
                  <a:cubicBezTo>
                    <a:pt x="67313" y="64507"/>
                    <a:pt x="67870" y="64429"/>
                    <a:pt x="68418" y="64320"/>
                  </a:cubicBezTo>
                  <a:cubicBezTo>
                    <a:pt x="68990" y="64207"/>
                    <a:pt x="69547" y="64037"/>
                    <a:pt x="70089" y="63826"/>
                  </a:cubicBezTo>
                  <a:cubicBezTo>
                    <a:pt x="71037" y="63455"/>
                    <a:pt x="71898" y="62921"/>
                    <a:pt x="72694" y="62292"/>
                  </a:cubicBezTo>
                  <a:cubicBezTo>
                    <a:pt x="72877" y="62149"/>
                    <a:pt x="73058" y="62006"/>
                    <a:pt x="73238" y="61863"/>
                  </a:cubicBezTo>
                  <a:cubicBezTo>
                    <a:pt x="73681" y="61516"/>
                    <a:pt x="74085" y="61122"/>
                    <a:pt x="74456" y="60700"/>
                  </a:cubicBezTo>
                  <a:cubicBezTo>
                    <a:pt x="74705" y="60422"/>
                    <a:pt x="74929" y="60122"/>
                    <a:pt x="75146" y="59816"/>
                  </a:cubicBezTo>
                  <a:cubicBezTo>
                    <a:pt x="75269" y="59642"/>
                    <a:pt x="75405" y="59469"/>
                    <a:pt x="75518" y="59285"/>
                  </a:cubicBezTo>
                  <a:cubicBezTo>
                    <a:pt x="75647" y="59081"/>
                    <a:pt x="75776" y="58877"/>
                    <a:pt x="75905" y="58673"/>
                  </a:cubicBezTo>
                  <a:cubicBezTo>
                    <a:pt x="76014" y="58503"/>
                    <a:pt x="76102" y="58319"/>
                    <a:pt x="76198" y="58145"/>
                  </a:cubicBezTo>
                  <a:cubicBezTo>
                    <a:pt x="76640" y="57326"/>
                    <a:pt x="76977" y="56465"/>
                    <a:pt x="77204" y="55560"/>
                  </a:cubicBezTo>
                  <a:cubicBezTo>
                    <a:pt x="77375" y="54894"/>
                    <a:pt x="77460" y="54197"/>
                    <a:pt x="77534" y="53512"/>
                  </a:cubicBezTo>
                  <a:cubicBezTo>
                    <a:pt x="77586" y="53054"/>
                    <a:pt x="77616" y="52591"/>
                    <a:pt x="77579" y="52131"/>
                  </a:cubicBezTo>
                  <a:cubicBezTo>
                    <a:pt x="77551" y="51740"/>
                    <a:pt x="77524" y="51352"/>
                    <a:pt x="77426" y="50972"/>
                  </a:cubicBezTo>
                  <a:cubicBezTo>
                    <a:pt x="77355" y="50710"/>
                    <a:pt x="77245" y="50457"/>
                    <a:pt x="77140" y="50209"/>
                  </a:cubicBezTo>
                  <a:cubicBezTo>
                    <a:pt x="77082" y="50074"/>
                    <a:pt x="77017" y="49941"/>
                    <a:pt x="76953" y="49808"/>
                  </a:cubicBezTo>
                  <a:cubicBezTo>
                    <a:pt x="76804" y="49492"/>
                    <a:pt x="76657" y="49176"/>
                    <a:pt x="76477" y="48876"/>
                  </a:cubicBezTo>
                  <a:cubicBezTo>
                    <a:pt x="76286" y="48549"/>
                    <a:pt x="76038" y="48270"/>
                    <a:pt x="75769" y="48012"/>
                  </a:cubicBezTo>
                  <a:cubicBezTo>
                    <a:pt x="75783" y="48005"/>
                    <a:pt x="75796" y="47995"/>
                    <a:pt x="75810" y="47984"/>
                  </a:cubicBezTo>
                  <a:cubicBezTo>
                    <a:pt x="76044" y="47832"/>
                    <a:pt x="76259" y="47648"/>
                    <a:pt x="76473" y="47464"/>
                  </a:cubicBezTo>
                  <a:cubicBezTo>
                    <a:pt x="76677" y="47294"/>
                    <a:pt x="76857" y="47107"/>
                    <a:pt x="77028" y="46906"/>
                  </a:cubicBezTo>
                  <a:cubicBezTo>
                    <a:pt x="77208" y="46692"/>
                    <a:pt x="77364" y="46461"/>
                    <a:pt x="77518" y="46229"/>
                  </a:cubicBezTo>
                  <a:cubicBezTo>
                    <a:pt x="77694" y="45961"/>
                    <a:pt x="77848" y="45678"/>
                    <a:pt x="77987" y="45389"/>
                  </a:cubicBezTo>
                  <a:cubicBezTo>
                    <a:pt x="78232" y="44879"/>
                    <a:pt x="78432" y="44342"/>
                    <a:pt x="78575" y="43797"/>
                  </a:cubicBezTo>
                  <a:cubicBezTo>
                    <a:pt x="78702" y="43307"/>
                    <a:pt x="78752" y="42791"/>
                    <a:pt x="78779" y="42287"/>
                  </a:cubicBezTo>
                  <a:cubicBezTo>
                    <a:pt x="78800" y="41971"/>
                    <a:pt x="78813" y="41657"/>
                    <a:pt x="78807" y="41341"/>
                  </a:cubicBezTo>
                  <a:cubicBezTo>
                    <a:pt x="78800" y="41069"/>
                    <a:pt x="78756" y="40797"/>
                    <a:pt x="78711" y="40532"/>
                  </a:cubicBezTo>
                  <a:cubicBezTo>
                    <a:pt x="78667" y="40280"/>
                    <a:pt x="78613" y="40035"/>
                    <a:pt x="78542" y="39793"/>
                  </a:cubicBezTo>
                  <a:cubicBezTo>
                    <a:pt x="78504" y="39671"/>
                    <a:pt x="78470" y="39552"/>
                    <a:pt x="78432" y="39433"/>
                  </a:cubicBezTo>
                  <a:cubicBezTo>
                    <a:pt x="78405" y="39344"/>
                    <a:pt x="78368" y="39263"/>
                    <a:pt x="78338" y="39181"/>
                  </a:cubicBezTo>
                  <a:cubicBezTo>
                    <a:pt x="78266" y="38994"/>
                    <a:pt x="78181" y="38814"/>
                    <a:pt x="78099" y="38633"/>
                  </a:cubicBezTo>
                  <a:cubicBezTo>
                    <a:pt x="77953" y="38317"/>
                    <a:pt x="77813" y="37997"/>
                    <a:pt x="77609" y="37712"/>
                  </a:cubicBezTo>
                  <a:cubicBezTo>
                    <a:pt x="77446" y="37477"/>
                    <a:pt x="77245" y="37263"/>
                    <a:pt x="77038" y="37062"/>
                  </a:cubicBezTo>
                  <a:cubicBezTo>
                    <a:pt x="76817" y="36848"/>
                    <a:pt x="76555" y="36667"/>
                    <a:pt x="76300" y="36494"/>
                  </a:cubicBezTo>
                  <a:cubicBezTo>
                    <a:pt x="75976" y="36272"/>
                    <a:pt x="75626" y="36096"/>
                    <a:pt x="75262" y="35956"/>
                  </a:cubicBezTo>
                  <a:cubicBezTo>
                    <a:pt x="75265" y="35953"/>
                    <a:pt x="75273" y="35946"/>
                    <a:pt x="75276" y="35939"/>
                  </a:cubicBezTo>
                  <a:cubicBezTo>
                    <a:pt x="75548" y="35596"/>
                    <a:pt x="75776" y="35222"/>
                    <a:pt x="76000" y="34848"/>
                  </a:cubicBezTo>
                  <a:cubicBezTo>
                    <a:pt x="76225" y="34473"/>
                    <a:pt x="76399" y="34068"/>
                    <a:pt x="76538" y="33657"/>
                  </a:cubicBezTo>
                  <a:cubicBezTo>
                    <a:pt x="76688" y="33211"/>
                    <a:pt x="76735" y="32735"/>
                    <a:pt x="76786" y="32269"/>
                  </a:cubicBezTo>
                  <a:cubicBezTo>
                    <a:pt x="76810" y="32038"/>
                    <a:pt x="76834" y="31803"/>
                    <a:pt x="76854" y="31571"/>
                  </a:cubicBezTo>
                  <a:cubicBezTo>
                    <a:pt x="76865" y="31483"/>
                    <a:pt x="76868" y="31398"/>
                    <a:pt x="76875" y="31309"/>
                  </a:cubicBezTo>
                  <a:cubicBezTo>
                    <a:pt x="76878" y="31262"/>
                    <a:pt x="76881" y="31215"/>
                    <a:pt x="76885" y="31167"/>
                  </a:cubicBezTo>
                  <a:cubicBezTo>
                    <a:pt x="76895" y="30997"/>
                    <a:pt x="76885" y="30837"/>
                    <a:pt x="76851" y="30670"/>
                  </a:cubicBezTo>
                  <a:cubicBezTo>
                    <a:pt x="76793" y="30411"/>
                    <a:pt x="76688" y="30180"/>
                    <a:pt x="76575" y="29942"/>
                  </a:cubicBezTo>
                  <a:cubicBezTo>
                    <a:pt x="76473" y="29721"/>
                    <a:pt x="76337" y="29521"/>
                    <a:pt x="76194" y="29326"/>
                  </a:cubicBezTo>
                  <a:cubicBezTo>
                    <a:pt x="75980" y="29037"/>
                    <a:pt x="75725" y="28782"/>
                    <a:pt x="75473" y="28527"/>
                  </a:cubicBezTo>
                  <a:cubicBezTo>
                    <a:pt x="75207" y="28259"/>
                    <a:pt x="74918" y="28031"/>
                    <a:pt x="74609" y="27816"/>
                  </a:cubicBezTo>
                  <a:cubicBezTo>
                    <a:pt x="74364" y="27649"/>
                    <a:pt x="74116" y="27486"/>
                    <a:pt x="73847" y="27364"/>
                  </a:cubicBezTo>
                  <a:cubicBezTo>
                    <a:pt x="73279" y="27105"/>
                    <a:pt x="72660" y="27010"/>
                    <a:pt x="72044" y="26969"/>
                  </a:cubicBezTo>
                  <a:cubicBezTo>
                    <a:pt x="72051" y="26959"/>
                    <a:pt x="72058" y="26949"/>
                    <a:pt x="72064" y="26938"/>
                  </a:cubicBezTo>
                  <a:cubicBezTo>
                    <a:pt x="72299" y="26602"/>
                    <a:pt x="72510" y="26248"/>
                    <a:pt x="72728" y="25901"/>
                  </a:cubicBezTo>
                  <a:cubicBezTo>
                    <a:pt x="72935" y="25564"/>
                    <a:pt x="73092" y="25204"/>
                    <a:pt x="73255" y="24843"/>
                  </a:cubicBezTo>
                  <a:cubicBezTo>
                    <a:pt x="73300" y="24751"/>
                    <a:pt x="73330" y="24646"/>
                    <a:pt x="73367" y="24550"/>
                  </a:cubicBezTo>
                  <a:cubicBezTo>
                    <a:pt x="73415" y="24425"/>
                    <a:pt x="73466" y="24296"/>
                    <a:pt x="73513" y="24169"/>
                  </a:cubicBezTo>
                  <a:cubicBezTo>
                    <a:pt x="73589" y="23969"/>
                    <a:pt x="73646" y="23758"/>
                    <a:pt x="73714" y="23550"/>
                  </a:cubicBezTo>
                  <a:cubicBezTo>
                    <a:pt x="73775" y="23357"/>
                    <a:pt x="73813" y="23153"/>
                    <a:pt x="73864" y="22955"/>
                  </a:cubicBezTo>
                  <a:cubicBezTo>
                    <a:pt x="73918" y="22737"/>
                    <a:pt x="73956" y="22513"/>
                    <a:pt x="73993" y="22295"/>
                  </a:cubicBezTo>
                  <a:cubicBezTo>
                    <a:pt x="74038" y="22033"/>
                    <a:pt x="74055" y="21768"/>
                    <a:pt x="74038" y="21506"/>
                  </a:cubicBezTo>
                  <a:cubicBezTo>
                    <a:pt x="74031" y="21360"/>
                    <a:pt x="73993" y="21210"/>
                    <a:pt x="73967" y="21067"/>
                  </a:cubicBezTo>
                  <a:cubicBezTo>
                    <a:pt x="73942" y="20935"/>
                    <a:pt x="73901" y="20801"/>
                    <a:pt x="73864" y="20672"/>
                  </a:cubicBezTo>
                  <a:cubicBezTo>
                    <a:pt x="73793" y="20431"/>
                    <a:pt x="73701" y="20203"/>
                    <a:pt x="73595" y="19972"/>
                  </a:cubicBezTo>
                  <a:cubicBezTo>
                    <a:pt x="73521" y="19822"/>
                    <a:pt x="73429" y="19676"/>
                    <a:pt x="73344" y="19533"/>
                  </a:cubicBezTo>
                  <a:cubicBezTo>
                    <a:pt x="73126" y="19169"/>
                    <a:pt x="72854" y="18853"/>
                    <a:pt x="72558" y="18547"/>
                  </a:cubicBezTo>
                  <a:cubicBezTo>
                    <a:pt x="72378" y="18360"/>
                    <a:pt x="72146" y="18209"/>
                    <a:pt x="71929" y="18063"/>
                  </a:cubicBezTo>
                  <a:cubicBezTo>
                    <a:pt x="71783" y="17964"/>
                    <a:pt x="71626" y="17873"/>
                    <a:pt x="71472" y="17781"/>
                  </a:cubicBezTo>
                  <a:cubicBezTo>
                    <a:pt x="71116" y="17567"/>
                    <a:pt x="70738" y="17390"/>
                    <a:pt x="70360" y="17217"/>
                  </a:cubicBezTo>
                  <a:cubicBezTo>
                    <a:pt x="70112" y="17101"/>
                    <a:pt x="69850" y="17016"/>
                    <a:pt x="69591" y="16931"/>
                  </a:cubicBezTo>
                  <a:cubicBezTo>
                    <a:pt x="69313" y="16835"/>
                    <a:pt x="69027" y="16760"/>
                    <a:pt x="68742" y="16696"/>
                  </a:cubicBezTo>
                  <a:cubicBezTo>
                    <a:pt x="68235" y="16577"/>
                    <a:pt x="67707" y="16512"/>
                    <a:pt x="67186" y="16482"/>
                  </a:cubicBezTo>
                  <a:cubicBezTo>
                    <a:pt x="66734" y="16458"/>
                    <a:pt x="66278" y="16434"/>
                    <a:pt x="65826" y="16417"/>
                  </a:cubicBezTo>
                  <a:cubicBezTo>
                    <a:pt x="65681" y="16411"/>
                    <a:pt x="65535" y="16409"/>
                    <a:pt x="65389" y="16409"/>
                  </a:cubicBezTo>
                  <a:cubicBezTo>
                    <a:pt x="65127" y="16409"/>
                    <a:pt x="64864" y="16417"/>
                    <a:pt x="64602" y="16430"/>
                  </a:cubicBezTo>
                  <a:cubicBezTo>
                    <a:pt x="64237" y="16448"/>
                    <a:pt x="63880" y="16506"/>
                    <a:pt x="63520" y="16567"/>
                  </a:cubicBezTo>
                  <a:cubicBezTo>
                    <a:pt x="63544" y="16526"/>
                    <a:pt x="63567" y="16482"/>
                    <a:pt x="63591" y="16438"/>
                  </a:cubicBezTo>
                  <a:cubicBezTo>
                    <a:pt x="63788" y="16074"/>
                    <a:pt x="63982" y="15706"/>
                    <a:pt x="64176" y="15339"/>
                  </a:cubicBezTo>
                  <a:cubicBezTo>
                    <a:pt x="64384" y="14954"/>
                    <a:pt x="64564" y="14563"/>
                    <a:pt x="64741" y="14162"/>
                  </a:cubicBezTo>
                  <a:cubicBezTo>
                    <a:pt x="64911" y="13764"/>
                    <a:pt x="65057" y="13352"/>
                    <a:pt x="65176" y="12937"/>
                  </a:cubicBezTo>
                  <a:cubicBezTo>
                    <a:pt x="65285" y="12546"/>
                    <a:pt x="65340" y="12141"/>
                    <a:pt x="65390" y="11739"/>
                  </a:cubicBezTo>
                  <a:cubicBezTo>
                    <a:pt x="65448" y="11267"/>
                    <a:pt x="65496" y="10791"/>
                    <a:pt x="65544" y="10318"/>
                  </a:cubicBezTo>
                  <a:cubicBezTo>
                    <a:pt x="65602" y="9729"/>
                    <a:pt x="65611" y="9147"/>
                    <a:pt x="65533" y="8563"/>
                  </a:cubicBezTo>
                  <a:cubicBezTo>
                    <a:pt x="65496" y="8277"/>
                    <a:pt x="65438" y="7995"/>
                    <a:pt x="65360" y="7719"/>
                  </a:cubicBezTo>
                  <a:cubicBezTo>
                    <a:pt x="65272" y="7392"/>
                    <a:pt x="65136" y="7083"/>
                    <a:pt x="64996" y="6773"/>
                  </a:cubicBezTo>
                  <a:cubicBezTo>
                    <a:pt x="64870" y="6505"/>
                    <a:pt x="64737" y="6239"/>
                    <a:pt x="64602" y="5974"/>
                  </a:cubicBezTo>
                  <a:cubicBezTo>
                    <a:pt x="64390" y="5559"/>
                    <a:pt x="64139" y="5167"/>
                    <a:pt x="63853" y="4800"/>
                  </a:cubicBezTo>
                  <a:cubicBezTo>
                    <a:pt x="63683" y="4579"/>
                    <a:pt x="63496" y="4368"/>
                    <a:pt x="63299" y="4171"/>
                  </a:cubicBezTo>
                  <a:cubicBezTo>
                    <a:pt x="63112" y="3977"/>
                    <a:pt x="62897" y="3817"/>
                    <a:pt x="62683" y="3657"/>
                  </a:cubicBezTo>
                  <a:cubicBezTo>
                    <a:pt x="62241" y="3330"/>
                    <a:pt x="61774" y="3055"/>
                    <a:pt x="61267" y="2837"/>
                  </a:cubicBezTo>
                  <a:cubicBezTo>
                    <a:pt x="60733" y="2613"/>
                    <a:pt x="60173" y="2470"/>
                    <a:pt x="59594" y="2429"/>
                  </a:cubicBezTo>
                  <a:cubicBezTo>
                    <a:pt x="59475" y="2420"/>
                    <a:pt x="59356" y="2416"/>
                    <a:pt x="59238" y="2416"/>
                  </a:cubicBezTo>
                  <a:cubicBezTo>
                    <a:pt x="58716" y="2416"/>
                    <a:pt x="58200" y="2496"/>
                    <a:pt x="57689" y="2613"/>
                  </a:cubicBezTo>
                  <a:cubicBezTo>
                    <a:pt x="57257" y="2708"/>
                    <a:pt x="56838" y="2858"/>
                    <a:pt x="56424" y="3004"/>
                  </a:cubicBezTo>
                  <a:cubicBezTo>
                    <a:pt x="56022" y="3140"/>
                    <a:pt x="55631" y="3310"/>
                    <a:pt x="55243" y="3477"/>
                  </a:cubicBezTo>
                  <a:cubicBezTo>
                    <a:pt x="54468" y="3810"/>
                    <a:pt x="53726" y="4208"/>
                    <a:pt x="53009" y="4647"/>
                  </a:cubicBezTo>
                  <a:cubicBezTo>
                    <a:pt x="52814" y="4766"/>
                    <a:pt x="52631" y="4889"/>
                    <a:pt x="52444" y="5018"/>
                  </a:cubicBezTo>
                  <a:cubicBezTo>
                    <a:pt x="52271" y="5137"/>
                    <a:pt x="52103" y="5266"/>
                    <a:pt x="51937" y="5392"/>
                  </a:cubicBezTo>
                  <a:cubicBezTo>
                    <a:pt x="51893" y="5423"/>
                    <a:pt x="51849" y="5457"/>
                    <a:pt x="51801" y="5491"/>
                  </a:cubicBezTo>
                  <a:cubicBezTo>
                    <a:pt x="51811" y="5382"/>
                    <a:pt x="51822" y="5273"/>
                    <a:pt x="51828" y="5164"/>
                  </a:cubicBezTo>
                  <a:cubicBezTo>
                    <a:pt x="51886" y="4399"/>
                    <a:pt x="51733" y="3637"/>
                    <a:pt x="51454" y="2930"/>
                  </a:cubicBezTo>
                  <a:cubicBezTo>
                    <a:pt x="51376" y="2738"/>
                    <a:pt x="51297" y="2552"/>
                    <a:pt x="51213" y="2368"/>
                  </a:cubicBezTo>
                  <a:cubicBezTo>
                    <a:pt x="51158" y="2249"/>
                    <a:pt x="51100" y="2130"/>
                    <a:pt x="51046" y="2011"/>
                  </a:cubicBezTo>
                  <a:cubicBezTo>
                    <a:pt x="50924" y="1763"/>
                    <a:pt x="50750" y="1551"/>
                    <a:pt x="50569" y="1344"/>
                  </a:cubicBezTo>
                  <a:cubicBezTo>
                    <a:pt x="50420" y="1171"/>
                    <a:pt x="50266" y="997"/>
                    <a:pt x="50100" y="844"/>
                  </a:cubicBezTo>
                  <a:cubicBezTo>
                    <a:pt x="50015" y="769"/>
                    <a:pt x="49919" y="711"/>
                    <a:pt x="49828" y="647"/>
                  </a:cubicBezTo>
                  <a:cubicBezTo>
                    <a:pt x="49770" y="609"/>
                    <a:pt x="49709" y="572"/>
                    <a:pt x="49651" y="542"/>
                  </a:cubicBezTo>
                  <a:cubicBezTo>
                    <a:pt x="49470" y="439"/>
                    <a:pt x="49287" y="358"/>
                    <a:pt x="49090" y="289"/>
                  </a:cubicBezTo>
                  <a:cubicBezTo>
                    <a:pt x="48515" y="85"/>
                    <a:pt x="47913" y="0"/>
                    <a:pt x="4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grpSp>
        <p:nvGrpSpPr>
          <p:cNvPr id="25" name="Google Shape;992;p28">
            <a:extLst>
              <a:ext uri="{FF2B5EF4-FFF2-40B4-BE49-F238E27FC236}">
                <a16:creationId xmlns:a16="http://schemas.microsoft.com/office/drawing/2014/main" id="{1E3668BC-5034-49C4-8693-DF19674E6923}"/>
              </a:ext>
            </a:extLst>
          </p:cNvPr>
          <p:cNvGrpSpPr/>
          <p:nvPr/>
        </p:nvGrpSpPr>
        <p:grpSpPr>
          <a:xfrm>
            <a:off x="1770661" y="235179"/>
            <a:ext cx="7197588" cy="798447"/>
            <a:chOff x="923400" y="408925"/>
            <a:chExt cx="7298860" cy="599400"/>
          </a:xfrm>
        </p:grpSpPr>
        <p:sp>
          <p:nvSpPr>
            <p:cNvPr id="26" name="Google Shape;993;p28">
              <a:extLst>
                <a:ext uri="{FF2B5EF4-FFF2-40B4-BE49-F238E27FC236}">
                  <a16:creationId xmlns:a16="http://schemas.microsoft.com/office/drawing/2014/main" id="{68D3B322-5DE9-4E87-8F17-E08A7F375CC8}"/>
                </a:ext>
              </a:extLst>
            </p:cNvPr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-54582"/>
                <a:gd name="adj2" fmla="val 26838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7" name="Google Shape;994;p28">
              <a:extLst>
                <a:ext uri="{FF2B5EF4-FFF2-40B4-BE49-F238E27FC236}">
                  <a16:creationId xmlns:a16="http://schemas.microsoft.com/office/drawing/2014/main" id="{D8B05448-FD80-499D-A3E2-F2DF01C6C2C3}"/>
                </a:ext>
              </a:extLst>
            </p:cNvPr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28" name="Google Shape;995;p28">
              <a:extLst>
                <a:ext uri="{FF2B5EF4-FFF2-40B4-BE49-F238E27FC236}">
                  <a16:creationId xmlns:a16="http://schemas.microsoft.com/office/drawing/2014/main" id="{182BEDD8-D8B8-4BFD-90FF-59E951B7CCAD}"/>
                </a:ext>
              </a:extLst>
            </p:cNvPr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996;p28">
              <a:extLst>
                <a:ext uri="{FF2B5EF4-FFF2-40B4-BE49-F238E27FC236}">
                  <a16:creationId xmlns:a16="http://schemas.microsoft.com/office/drawing/2014/main" id="{CBF86561-8DD2-4C45-88A1-C8CF1B0C9A53}"/>
                </a:ext>
              </a:extLst>
            </p:cNvPr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997;p28">
              <a:extLst>
                <a:ext uri="{FF2B5EF4-FFF2-40B4-BE49-F238E27FC236}">
                  <a16:creationId xmlns:a16="http://schemas.microsoft.com/office/drawing/2014/main" id="{FB8B04F9-92EE-4736-BE4B-98A1A2C0FB5D}"/>
                </a:ext>
              </a:extLst>
            </p:cNvPr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1056;p29">
            <a:extLst>
              <a:ext uri="{FF2B5EF4-FFF2-40B4-BE49-F238E27FC236}">
                <a16:creationId xmlns:a16="http://schemas.microsoft.com/office/drawing/2014/main" id="{5199C98D-3333-47FA-82A7-3A0CEFBC4499}"/>
              </a:ext>
            </a:extLst>
          </p:cNvPr>
          <p:cNvSpPr txBox="1">
            <a:spLocks/>
          </p:cNvSpPr>
          <p:nvPr/>
        </p:nvSpPr>
        <p:spPr>
          <a:xfrm>
            <a:off x="1694152" y="627125"/>
            <a:ext cx="7484669" cy="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45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How much is the_______?</a:t>
            </a:r>
          </a:p>
        </p:txBody>
      </p:sp>
      <p:grpSp>
        <p:nvGrpSpPr>
          <p:cNvPr id="32" name="Google Shape;992;p28">
            <a:extLst>
              <a:ext uri="{FF2B5EF4-FFF2-40B4-BE49-F238E27FC236}">
                <a16:creationId xmlns:a16="http://schemas.microsoft.com/office/drawing/2014/main" id="{487C4D0C-3CED-4C37-9AE9-6BE73A71B9B4}"/>
              </a:ext>
            </a:extLst>
          </p:cNvPr>
          <p:cNvGrpSpPr/>
          <p:nvPr/>
        </p:nvGrpSpPr>
        <p:grpSpPr>
          <a:xfrm>
            <a:off x="1036520" y="4253387"/>
            <a:ext cx="6287110" cy="798447"/>
            <a:chOff x="923400" y="408925"/>
            <a:chExt cx="7298860" cy="599400"/>
          </a:xfrm>
        </p:grpSpPr>
        <p:sp>
          <p:nvSpPr>
            <p:cNvPr id="33" name="Google Shape;993;p28">
              <a:extLst>
                <a:ext uri="{FF2B5EF4-FFF2-40B4-BE49-F238E27FC236}">
                  <a16:creationId xmlns:a16="http://schemas.microsoft.com/office/drawing/2014/main" id="{7094C3CE-D506-4A10-A819-53EAEF757DA9}"/>
                </a:ext>
              </a:extLst>
            </p:cNvPr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55016"/>
                <a:gd name="adj2" fmla="val -41441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4" name="Google Shape;994;p28">
              <a:extLst>
                <a:ext uri="{FF2B5EF4-FFF2-40B4-BE49-F238E27FC236}">
                  <a16:creationId xmlns:a16="http://schemas.microsoft.com/office/drawing/2014/main" id="{074DB8F7-C6B1-4B6D-9522-D2135A94B3A2}"/>
                </a:ext>
              </a:extLst>
            </p:cNvPr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35" name="Google Shape;995;p28">
              <a:extLst>
                <a:ext uri="{FF2B5EF4-FFF2-40B4-BE49-F238E27FC236}">
                  <a16:creationId xmlns:a16="http://schemas.microsoft.com/office/drawing/2014/main" id="{A85BDB80-A472-4BA5-906B-5F13E9DFF489}"/>
                </a:ext>
              </a:extLst>
            </p:cNvPr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996;p28">
              <a:extLst>
                <a:ext uri="{FF2B5EF4-FFF2-40B4-BE49-F238E27FC236}">
                  <a16:creationId xmlns:a16="http://schemas.microsoft.com/office/drawing/2014/main" id="{A33AA112-C331-46F0-A8BA-3C8D2CBEAAF1}"/>
                </a:ext>
              </a:extLst>
            </p:cNvPr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997;p28">
              <a:extLst>
                <a:ext uri="{FF2B5EF4-FFF2-40B4-BE49-F238E27FC236}">
                  <a16:creationId xmlns:a16="http://schemas.microsoft.com/office/drawing/2014/main" id="{8E28AE72-B0C4-44BC-96C4-5ACB897080EC}"/>
                </a:ext>
              </a:extLst>
            </p:cNvPr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" name="Google Shape;1056;p29">
            <a:extLst>
              <a:ext uri="{FF2B5EF4-FFF2-40B4-BE49-F238E27FC236}">
                <a16:creationId xmlns:a16="http://schemas.microsoft.com/office/drawing/2014/main" id="{E34729ED-FC64-4CCA-AC0D-044367FD1B37}"/>
              </a:ext>
            </a:extLst>
          </p:cNvPr>
          <p:cNvSpPr txBox="1">
            <a:spLocks/>
          </p:cNvSpPr>
          <p:nvPr/>
        </p:nvSpPr>
        <p:spPr>
          <a:xfrm>
            <a:off x="798804" y="4124165"/>
            <a:ext cx="6981876" cy="10810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36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It's </a:t>
            </a:r>
            <a:r>
              <a:rPr lang="en-US" sz="3600" dirty="0">
                <a:solidFill>
                  <a:srgbClr val="FFC9D3">
                    <a:lumMod val="50000"/>
                  </a:srgbClr>
                </a:solidFill>
                <a:latin typeface="Comic Sans MS" panose="030F0702030302020204" pitchFamily="66" charset="0"/>
                <a:sym typeface="Londrina Solid"/>
              </a:rPr>
              <a:t>ninety thousand </a:t>
            </a:r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  <a:sym typeface="Londrina Solid"/>
              </a:rPr>
              <a:t>dong.</a:t>
            </a:r>
          </a:p>
        </p:txBody>
      </p:sp>
      <p:sp>
        <p:nvSpPr>
          <p:cNvPr id="2" name="Action Button: Go Home 1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D584EC7A-274B-4406-BA06-41B531F9203B}"/>
              </a:ext>
            </a:extLst>
          </p:cNvPr>
          <p:cNvSpPr/>
          <p:nvPr/>
        </p:nvSpPr>
        <p:spPr>
          <a:xfrm>
            <a:off x="79168" y="4540683"/>
            <a:ext cx="661692" cy="529365"/>
          </a:xfrm>
          <a:prstGeom prst="actionButtonHom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>
              <a:solidFill>
                <a:srgbClr val="CEF3EA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B5413F-C64F-40FF-954C-FC532BEC7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897316" y="1113526"/>
            <a:ext cx="629725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CBA336A-E87F-43CC-8565-E243E2E47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897316" y="1784066"/>
            <a:ext cx="629725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C95C26-7D2D-4AD4-AA11-9F0765B7A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897316" y="2452388"/>
            <a:ext cx="629725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98DC759-8532-4BC2-B245-6D1E5FD8E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897316" y="3112881"/>
            <a:ext cx="629725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F7E24E0-08C1-40B7-85B0-4D9763FA5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045" y="3025823"/>
            <a:ext cx="2628046" cy="79844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2545" y="1473701"/>
            <a:ext cx="2376647" cy="237664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DD9575B-820B-B298-453B-18B2868A88A1}"/>
              </a:ext>
            </a:extLst>
          </p:cNvPr>
          <p:cNvSpPr txBox="1"/>
          <p:nvPr/>
        </p:nvSpPr>
        <p:spPr>
          <a:xfrm>
            <a:off x="6288171" y="265656"/>
            <a:ext cx="237664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  <a:latin typeface="Comic Sans MS" panose="030F0702030302020204" pitchFamily="66" charset="0"/>
                <a:sym typeface="Londrina Solid"/>
              </a:rPr>
              <a:t>T-shirt</a:t>
            </a:r>
            <a:endParaRPr lang="en-US" sz="4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76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734;p56">
            <a:extLst>
              <a:ext uri="{FF2B5EF4-FFF2-40B4-BE49-F238E27FC236}">
                <a16:creationId xmlns:a16="http://schemas.microsoft.com/office/drawing/2014/main" id="{8990198F-179F-4499-85C1-5642EFB6593B}"/>
              </a:ext>
            </a:extLst>
          </p:cNvPr>
          <p:cNvGrpSpPr/>
          <p:nvPr/>
        </p:nvGrpSpPr>
        <p:grpSpPr>
          <a:xfrm>
            <a:off x="113262" y="75681"/>
            <a:ext cx="1245954" cy="1125748"/>
            <a:chOff x="3312200" y="1876925"/>
            <a:chExt cx="1426500" cy="1310075"/>
          </a:xfrm>
        </p:grpSpPr>
        <p:sp>
          <p:nvSpPr>
            <p:cNvPr id="5" name="Google Shape;2735;p56">
              <a:extLst>
                <a:ext uri="{FF2B5EF4-FFF2-40B4-BE49-F238E27FC236}">
                  <a16:creationId xmlns:a16="http://schemas.microsoft.com/office/drawing/2014/main" id="{FEF8DDB9-9792-42B5-B336-1C7926EDE15C}"/>
                </a:ext>
              </a:extLst>
            </p:cNvPr>
            <p:cNvSpPr/>
            <p:nvPr/>
          </p:nvSpPr>
          <p:spPr>
            <a:xfrm>
              <a:off x="3625825" y="2052575"/>
              <a:ext cx="927150" cy="947700"/>
            </a:xfrm>
            <a:custGeom>
              <a:avLst/>
              <a:gdLst/>
              <a:ahLst/>
              <a:cxnLst/>
              <a:rect l="l" t="t" r="r" b="b"/>
              <a:pathLst>
                <a:path w="37086" h="37908" extrusionOk="0">
                  <a:moveTo>
                    <a:pt x="16494" y="1"/>
                  </a:moveTo>
                  <a:cubicBezTo>
                    <a:pt x="16230" y="1"/>
                    <a:pt x="15963" y="7"/>
                    <a:pt x="15700" y="27"/>
                  </a:cubicBezTo>
                  <a:cubicBezTo>
                    <a:pt x="15680" y="31"/>
                    <a:pt x="15655" y="31"/>
                    <a:pt x="15635" y="35"/>
                  </a:cubicBezTo>
                  <a:cubicBezTo>
                    <a:pt x="15591" y="38"/>
                    <a:pt x="15546" y="41"/>
                    <a:pt x="15499" y="45"/>
                  </a:cubicBezTo>
                  <a:lnTo>
                    <a:pt x="15404" y="52"/>
                  </a:lnTo>
                  <a:lnTo>
                    <a:pt x="15386" y="55"/>
                  </a:lnTo>
                  <a:lnTo>
                    <a:pt x="15369" y="55"/>
                  </a:lnTo>
                  <a:cubicBezTo>
                    <a:pt x="15196" y="68"/>
                    <a:pt x="15002" y="85"/>
                    <a:pt x="14812" y="113"/>
                  </a:cubicBezTo>
                  <a:cubicBezTo>
                    <a:pt x="14482" y="164"/>
                    <a:pt x="14101" y="222"/>
                    <a:pt x="13716" y="289"/>
                  </a:cubicBezTo>
                  <a:cubicBezTo>
                    <a:pt x="13216" y="382"/>
                    <a:pt x="12669" y="501"/>
                    <a:pt x="11995" y="660"/>
                  </a:cubicBezTo>
                  <a:cubicBezTo>
                    <a:pt x="11441" y="796"/>
                    <a:pt x="10934" y="946"/>
                    <a:pt x="10447" y="1120"/>
                  </a:cubicBezTo>
                  <a:cubicBezTo>
                    <a:pt x="10155" y="1225"/>
                    <a:pt x="9934" y="1307"/>
                    <a:pt x="9723" y="1388"/>
                  </a:cubicBezTo>
                  <a:cubicBezTo>
                    <a:pt x="9420" y="1511"/>
                    <a:pt x="9121" y="1657"/>
                    <a:pt x="8832" y="1797"/>
                  </a:cubicBezTo>
                  <a:lnTo>
                    <a:pt x="8774" y="1828"/>
                  </a:lnTo>
                  <a:cubicBezTo>
                    <a:pt x="7947" y="2232"/>
                    <a:pt x="7161" y="2753"/>
                    <a:pt x="6426" y="3252"/>
                  </a:cubicBezTo>
                  <a:cubicBezTo>
                    <a:pt x="6461" y="3113"/>
                    <a:pt x="6495" y="2974"/>
                    <a:pt x="6528" y="2834"/>
                  </a:cubicBezTo>
                  <a:cubicBezTo>
                    <a:pt x="6569" y="2657"/>
                    <a:pt x="6539" y="2473"/>
                    <a:pt x="6440" y="2317"/>
                  </a:cubicBezTo>
                  <a:cubicBezTo>
                    <a:pt x="6342" y="2157"/>
                    <a:pt x="6189" y="2048"/>
                    <a:pt x="6012" y="2007"/>
                  </a:cubicBezTo>
                  <a:cubicBezTo>
                    <a:pt x="5960" y="1995"/>
                    <a:pt x="5908" y="1989"/>
                    <a:pt x="5856" y="1989"/>
                  </a:cubicBezTo>
                  <a:cubicBezTo>
                    <a:pt x="5840" y="1989"/>
                    <a:pt x="5824" y="1990"/>
                    <a:pt x="5808" y="1991"/>
                  </a:cubicBezTo>
                  <a:cubicBezTo>
                    <a:pt x="5508" y="2015"/>
                    <a:pt x="5253" y="2236"/>
                    <a:pt x="5185" y="2525"/>
                  </a:cubicBezTo>
                  <a:cubicBezTo>
                    <a:pt x="4994" y="3327"/>
                    <a:pt x="4781" y="4123"/>
                    <a:pt x="4617" y="4726"/>
                  </a:cubicBezTo>
                  <a:cubicBezTo>
                    <a:pt x="4454" y="4916"/>
                    <a:pt x="4304" y="5147"/>
                    <a:pt x="4140" y="5450"/>
                  </a:cubicBezTo>
                  <a:cubicBezTo>
                    <a:pt x="4012" y="5692"/>
                    <a:pt x="3892" y="5937"/>
                    <a:pt x="3770" y="6185"/>
                  </a:cubicBezTo>
                  <a:cubicBezTo>
                    <a:pt x="3695" y="6331"/>
                    <a:pt x="3624" y="6494"/>
                    <a:pt x="3542" y="6678"/>
                  </a:cubicBezTo>
                  <a:cubicBezTo>
                    <a:pt x="3426" y="6940"/>
                    <a:pt x="3348" y="7208"/>
                    <a:pt x="3277" y="7461"/>
                  </a:cubicBezTo>
                  <a:cubicBezTo>
                    <a:pt x="3189" y="7780"/>
                    <a:pt x="3341" y="8158"/>
                    <a:pt x="3638" y="8359"/>
                  </a:cubicBezTo>
                  <a:cubicBezTo>
                    <a:pt x="3566" y="8637"/>
                    <a:pt x="3491" y="8923"/>
                    <a:pt x="3420" y="9205"/>
                  </a:cubicBezTo>
                  <a:cubicBezTo>
                    <a:pt x="3338" y="9538"/>
                    <a:pt x="3256" y="9876"/>
                    <a:pt x="3181" y="10205"/>
                  </a:cubicBezTo>
                  <a:cubicBezTo>
                    <a:pt x="3134" y="10406"/>
                    <a:pt x="3087" y="10607"/>
                    <a:pt x="3038" y="10808"/>
                  </a:cubicBezTo>
                  <a:cubicBezTo>
                    <a:pt x="2909" y="11342"/>
                    <a:pt x="2780" y="11876"/>
                    <a:pt x="2654" y="12410"/>
                  </a:cubicBezTo>
                  <a:cubicBezTo>
                    <a:pt x="2464" y="13223"/>
                    <a:pt x="2297" y="14053"/>
                    <a:pt x="2134" y="14856"/>
                  </a:cubicBezTo>
                  <a:cubicBezTo>
                    <a:pt x="2079" y="15121"/>
                    <a:pt x="2028" y="15383"/>
                    <a:pt x="1974" y="15648"/>
                  </a:cubicBezTo>
                  <a:cubicBezTo>
                    <a:pt x="1919" y="15920"/>
                    <a:pt x="1862" y="16189"/>
                    <a:pt x="1804" y="16462"/>
                  </a:cubicBezTo>
                  <a:cubicBezTo>
                    <a:pt x="1637" y="17261"/>
                    <a:pt x="1464" y="18090"/>
                    <a:pt x="1324" y="18911"/>
                  </a:cubicBezTo>
                  <a:cubicBezTo>
                    <a:pt x="1232" y="19458"/>
                    <a:pt x="1154" y="19985"/>
                    <a:pt x="1059" y="20621"/>
                  </a:cubicBezTo>
                  <a:cubicBezTo>
                    <a:pt x="988" y="21118"/>
                    <a:pt x="899" y="21618"/>
                    <a:pt x="814" y="22101"/>
                  </a:cubicBezTo>
                  <a:lnTo>
                    <a:pt x="783" y="22285"/>
                  </a:lnTo>
                  <a:lnTo>
                    <a:pt x="712" y="22683"/>
                  </a:lnTo>
                  <a:cubicBezTo>
                    <a:pt x="548" y="23612"/>
                    <a:pt x="382" y="24571"/>
                    <a:pt x="283" y="25527"/>
                  </a:cubicBezTo>
                  <a:cubicBezTo>
                    <a:pt x="219" y="26129"/>
                    <a:pt x="157" y="26779"/>
                    <a:pt x="120" y="27435"/>
                  </a:cubicBezTo>
                  <a:cubicBezTo>
                    <a:pt x="110" y="27609"/>
                    <a:pt x="96" y="27782"/>
                    <a:pt x="86" y="27956"/>
                  </a:cubicBezTo>
                  <a:cubicBezTo>
                    <a:pt x="62" y="28313"/>
                    <a:pt x="38" y="28683"/>
                    <a:pt x="25" y="29047"/>
                  </a:cubicBezTo>
                  <a:cubicBezTo>
                    <a:pt x="11" y="29483"/>
                    <a:pt x="1" y="30058"/>
                    <a:pt x="45" y="30636"/>
                  </a:cubicBezTo>
                  <a:cubicBezTo>
                    <a:pt x="76" y="30990"/>
                    <a:pt x="110" y="31364"/>
                    <a:pt x="219" y="31711"/>
                  </a:cubicBezTo>
                  <a:cubicBezTo>
                    <a:pt x="286" y="31928"/>
                    <a:pt x="382" y="32126"/>
                    <a:pt x="470" y="32306"/>
                  </a:cubicBezTo>
                  <a:cubicBezTo>
                    <a:pt x="542" y="32446"/>
                    <a:pt x="613" y="32561"/>
                    <a:pt x="691" y="32660"/>
                  </a:cubicBezTo>
                  <a:cubicBezTo>
                    <a:pt x="1143" y="33228"/>
                    <a:pt x="1654" y="33806"/>
                    <a:pt x="2324" y="34201"/>
                  </a:cubicBezTo>
                  <a:cubicBezTo>
                    <a:pt x="2793" y="34480"/>
                    <a:pt x="3273" y="34732"/>
                    <a:pt x="3743" y="34949"/>
                  </a:cubicBezTo>
                  <a:cubicBezTo>
                    <a:pt x="4225" y="35174"/>
                    <a:pt x="4743" y="35337"/>
                    <a:pt x="5243" y="35494"/>
                  </a:cubicBezTo>
                  <a:lnTo>
                    <a:pt x="5495" y="35575"/>
                  </a:lnTo>
                  <a:cubicBezTo>
                    <a:pt x="5638" y="35623"/>
                    <a:pt x="5781" y="35671"/>
                    <a:pt x="5927" y="35718"/>
                  </a:cubicBezTo>
                  <a:cubicBezTo>
                    <a:pt x="6270" y="35837"/>
                    <a:pt x="6631" y="35960"/>
                    <a:pt x="6991" y="36038"/>
                  </a:cubicBezTo>
                  <a:cubicBezTo>
                    <a:pt x="7427" y="36130"/>
                    <a:pt x="7869" y="36211"/>
                    <a:pt x="8301" y="36293"/>
                  </a:cubicBezTo>
                  <a:lnTo>
                    <a:pt x="8593" y="36348"/>
                  </a:lnTo>
                  <a:lnTo>
                    <a:pt x="8662" y="36361"/>
                  </a:lnTo>
                  <a:cubicBezTo>
                    <a:pt x="8907" y="36406"/>
                    <a:pt x="9152" y="36453"/>
                    <a:pt x="9393" y="36500"/>
                  </a:cubicBezTo>
                  <a:cubicBezTo>
                    <a:pt x="9563" y="36538"/>
                    <a:pt x="9736" y="36579"/>
                    <a:pt x="9907" y="36619"/>
                  </a:cubicBezTo>
                  <a:cubicBezTo>
                    <a:pt x="9995" y="36640"/>
                    <a:pt x="10087" y="36660"/>
                    <a:pt x="10175" y="36681"/>
                  </a:cubicBezTo>
                  <a:cubicBezTo>
                    <a:pt x="10890" y="36844"/>
                    <a:pt x="11621" y="36953"/>
                    <a:pt x="12332" y="37055"/>
                  </a:cubicBezTo>
                  <a:cubicBezTo>
                    <a:pt x="12696" y="37109"/>
                    <a:pt x="13074" y="37164"/>
                    <a:pt x="13444" y="37229"/>
                  </a:cubicBezTo>
                  <a:cubicBezTo>
                    <a:pt x="14033" y="37327"/>
                    <a:pt x="14581" y="37409"/>
                    <a:pt x="15115" y="37480"/>
                  </a:cubicBezTo>
                  <a:cubicBezTo>
                    <a:pt x="15655" y="37552"/>
                    <a:pt x="16206" y="37599"/>
                    <a:pt x="16741" y="37643"/>
                  </a:cubicBezTo>
                  <a:lnTo>
                    <a:pt x="16938" y="37657"/>
                  </a:lnTo>
                  <a:cubicBezTo>
                    <a:pt x="17145" y="37678"/>
                    <a:pt x="17356" y="37698"/>
                    <a:pt x="17564" y="37718"/>
                  </a:cubicBezTo>
                  <a:cubicBezTo>
                    <a:pt x="17904" y="37749"/>
                    <a:pt x="18244" y="37783"/>
                    <a:pt x="18584" y="37814"/>
                  </a:cubicBezTo>
                  <a:cubicBezTo>
                    <a:pt x="19118" y="37861"/>
                    <a:pt x="19676" y="37888"/>
                    <a:pt x="20292" y="37902"/>
                  </a:cubicBezTo>
                  <a:cubicBezTo>
                    <a:pt x="20504" y="37906"/>
                    <a:pt x="20716" y="37907"/>
                    <a:pt x="20927" y="37907"/>
                  </a:cubicBezTo>
                  <a:cubicBezTo>
                    <a:pt x="21865" y="37907"/>
                    <a:pt x="22788" y="37874"/>
                    <a:pt x="23666" y="37841"/>
                  </a:cubicBezTo>
                  <a:cubicBezTo>
                    <a:pt x="23809" y="37834"/>
                    <a:pt x="23959" y="37824"/>
                    <a:pt x="24122" y="37814"/>
                  </a:cubicBezTo>
                  <a:cubicBezTo>
                    <a:pt x="24428" y="37786"/>
                    <a:pt x="24737" y="37753"/>
                    <a:pt x="25037" y="37718"/>
                  </a:cubicBezTo>
                  <a:lnTo>
                    <a:pt x="25268" y="37695"/>
                  </a:lnTo>
                  <a:cubicBezTo>
                    <a:pt x="25905" y="37623"/>
                    <a:pt x="26541" y="37500"/>
                    <a:pt x="27081" y="37392"/>
                  </a:cubicBezTo>
                  <a:cubicBezTo>
                    <a:pt x="27599" y="37286"/>
                    <a:pt x="28150" y="37167"/>
                    <a:pt x="28681" y="36987"/>
                  </a:cubicBezTo>
                  <a:cubicBezTo>
                    <a:pt x="28912" y="36908"/>
                    <a:pt x="29146" y="36814"/>
                    <a:pt x="29449" y="36674"/>
                  </a:cubicBezTo>
                  <a:lnTo>
                    <a:pt x="29527" y="36640"/>
                  </a:lnTo>
                  <a:cubicBezTo>
                    <a:pt x="29789" y="36517"/>
                    <a:pt x="30061" y="36395"/>
                    <a:pt x="30309" y="36249"/>
                  </a:cubicBezTo>
                  <a:cubicBezTo>
                    <a:pt x="30562" y="36103"/>
                    <a:pt x="30799" y="35939"/>
                    <a:pt x="31003" y="35800"/>
                  </a:cubicBezTo>
                  <a:cubicBezTo>
                    <a:pt x="31082" y="35745"/>
                    <a:pt x="31160" y="35688"/>
                    <a:pt x="31235" y="35627"/>
                  </a:cubicBezTo>
                  <a:lnTo>
                    <a:pt x="31306" y="35572"/>
                  </a:lnTo>
                  <a:cubicBezTo>
                    <a:pt x="31497" y="35426"/>
                    <a:pt x="31697" y="35266"/>
                    <a:pt x="31874" y="35089"/>
                  </a:cubicBezTo>
                  <a:cubicBezTo>
                    <a:pt x="32031" y="34929"/>
                    <a:pt x="32167" y="34738"/>
                    <a:pt x="32297" y="34555"/>
                  </a:cubicBezTo>
                  <a:cubicBezTo>
                    <a:pt x="32330" y="34507"/>
                    <a:pt x="32364" y="34459"/>
                    <a:pt x="32399" y="34412"/>
                  </a:cubicBezTo>
                  <a:cubicBezTo>
                    <a:pt x="32616" y="34112"/>
                    <a:pt x="32796" y="33844"/>
                    <a:pt x="32950" y="33592"/>
                  </a:cubicBezTo>
                  <a:cubicBezTo>
                    <a:pt x="33000" y="33511"/>
                    <a:pt x="33052" y="33426"/>
                    <a:pt x="33099" y="33344"/>
                  </a:cubicBezTo>
                  <a:cubicBezTo>
                    <a:pt x="33286" y="33044"/>
                    <a:pt x="33477" y="32732"/>
                    <a:pt x="33640" y="32412"/>
                  </a:cubicBezTo>
                  <a:cubicBezTo>
                    <a:pt x="33892" y="31919"/>
                    <a:pt x="34072" y="31394"/>
                    <a:pt x="34266" y="30765"/>
                  </a:cubicBezTo>
                  <a:cubicBezTo>
                    <a:pt x="34422" y="30248"/>
                    <a:pt x="34575" y="29728"/>
                    <a:pt x="34729" y="29211"/>
                  </a:cubicBezTo>
                  <a:lnTo>
                    <a:pt x="34742" y="29167"/>
                  </a:lnTo>
                  <a:lnTo>
                    <a:pt x="34875" y="28717"/>
                  </a:lnTo>
                  <a:cubicBezTo>
                    <a:pt x="34987" y="28333"/>
                    <a:pt x="35099" y="27948"/>
                    <a:pt x="35212" y="27565"/>
                  </a:cubicBezTo>
                  <a:cubicBezTo>
                    <a:pt x="35371" y="27020"/>
                    <a:pt x="35514" y="26479"/>
                    <a:pt x="35685" y="25830"/>
                  </a:cubicBezTo>
                  <a:cubicBezTo>
                    <a:pt x="35729" y="25649"/>
                    <a:pt x="35766" y="25466"/>
                    <a:pt x="35800" y="25285"/>
                  </a:cubicBezTo>
                  <a:cubicBezTo>
                    <a:pt x="35817" y="25204"/>
                    <a:pt x="35834" y="25119"/>
                    <a:pt x="35851" y="25037"/>
                  </a:cubicBezTo>
                  <a:cubicBezTo>
                    <a:pt x="35895" y="24819"/>
                    <a:pt x="35936" y="24588"/>
                    <a:pt x="35974" y="24336"/>
                  </a:cubicBezTo>
                  <a:cubicBezTo>
                    <a:pt x="35983" y="24265"/>
                    <a:pt x="35997" y="24193"/>
                    <a:pt x="36008" y="24125"/>
                  </a:cubicBezTo>
                  <a:cubicBezTo>
                    <a:pt x="36035" y="23942"/>
                    <a:pt x="36065" y="23755"/>
                    <a:pt x="36082" y="23568"/>
                  </a:cubicBezTo>
                  <a:lnTo>
                    <a:pt x="36140" y="23057"/>
                  </a:lnTo>
                  <a:lnTo>
                    <a:pt x="36195" y="22547"/>
                  </a:lnTo>
                  <a:cubicBezTo>
                    <a:pt x="36208" y="22428"/>
                    <a:pt x="36219" y="22312"/>
                    <a:pt x="36232" y="22193"/>
                  </a:cubicBezTo>
                  <a:cubicBezTo>
                    <a:pt x="36269" y="21829"/>
                    <a:pt x="36310" y="21448"/>
                    <a:pt x="36361" y="21081"/>
                  </a:cubicBezTo>
                  <a:cubicBezTo>
                    <a:pt x="36463" y="20343"/>
                    <a:pt x="36545" y="19775"/>
                    <a:pt x="36633" y="19244"/>
                  </a:cubicBezTo>
                  <a:cubicBezTo>
                    <a:pt x="36668" y="19013"/>
                    <a:pt x="36705" y="18781"/>
                    <a:pt x="36739" y="18547"/>
                  </a:cubicBezTo>
                  <a:cubicBezTo>
                    <a:pt x="36752" y="18465"/>
                    <a:pt x="36766" y="18376"/>
                    <a:pt x="36779" y="18291"/>
                  </a:cubicBezTo>
                  <a:cubicBezTo>
                    <a:pt x="36810" y="18111"/>
                    <a:pt x="36841" y="17921"/>
                    <a:pt x="36858" y="17734"/>
                  </a:cubicBezTo>
                  <a:lnTo>
                    <a:pt x="36906" y="17244"/>
                  </a:lnTo>
                  <a:lnTo>
                    <a:pt x="36950" y="16751"/>
                  </a:lnTo>
                  <a:cubicBezTo>
                    <a:pt x="36980" y="16451"/>
                    <a:pt x="36997" y="16148"/>
                    <a:pt x="37015" y="15853"/>
                  </a:cubicBezTo>
                  <a:lnTo>
                    <a:pt x="37024" y="15662"/>
                  </a:lnTo>
                  <a:cubicBezTo>
                    <a:pt x="37086" y="14594"/>
                    <a:pt x="37055" y="13505"/>
                    <a:pt x="37024" y="12454"/>
                  </a:cubicBezTo>
                  <a:lnTo>
                    <a:pt x="37021" y="12250"/>
                  </a:lnTo>
                  <a:cubicBezTo>
                    <a:pt x="37004" y="11634"/>
                    <a:pt x="36977" y="11158"/>
                    <a:pt x="36939" y="10712"/>
                  </a:cubicBezTo>
                  <a:cubicBezTo>
                    <a:pt x="36895" y="10161"/>
                    <a:pt x="36828" y="9596"/>
                    <a:pt x="36732" y="8992"/>
                  </a:cubicBezTo>
                  <a:cubicBezTo>
                    <a:pt x="36702" y="8794"/>
                    <a:pt x="36668" y="8604"/>
                    <a:pt x="36627" y="8430"/>
                  </a:cubicBezTo>
                  <a:cubicBezTo>
                    <a:pt x="36586" y="8243"/>
                    <a:pt x="36494" y="8066"/>
                    <a:pt x="36409" y="7896"/>
                  </a:cubicBezTo>
                  <a:cubicBezTo>
                    <a:pt x="36388" y="7855"/>
                    <a:pt x="36371" y="7818"/>
                    <a:pt x="36351" y="7780"/>
                  </a:cubicBezTo>
                  <a:cubicBezTo>
                    <a:pt x="36236" y="7542"/>
                    <a:pt x="36093" y="7324"/>
                    <a:pt x="35930" y="7086"/>
                  </a:cubicBezTo>
                  <a:lnTo>
                    <a:pt x="35906" y="7053"/>
                  </a:lnTo>
                  <a:cubicBezTo>
                    <a:pt x="35752" y="6828"/>
                    <a:pt x="35592" y="6596"/>
                    <a:pt x="35432" y="6372"/>
                  </a:cubicBezTo>
                  <a:cubicBezTo>
                    <a:pt x="35143" y="5971"/>
                    <a:pt x="34796" y="5505"/>
                    <a:pt x="34399" y="5086"/>
                  </a:cubicBezTo>
                  <a:cubicBezTo>
                    <a:pt x="33909" y="4576"/>
                    <a:pt x="33283" y="4093"/>
                    <a:pt x="32484" y="3610"/>
                  </a:cubicBezTo>
                  <a:cubicBezTo>
                    <a:pt x="31932" y="3280"/>
                    <a:pt x="31371" y="3015"/>
                    <a:pt x="30694" y="2701"/>
                  </a:cubicBezTo>
                  <a:cubicBezTo>
                    <a:pt x="30436" y="2583"/>
                    <a:pt x="30177" y="2467"/>
                    <a:pt x="29918" y="2351"/>
                  </a:cubicBezTo>
                  <a:cubicBezTo>
                    <a:pt x="29745" y="2277"/>
                    <a:pt x="29568" y="2208"/>
                    <a:pt x="29395" y="2143"/>
                  </a:cubicBezTo>
                  <a:cubicBezTo>
                    <a:pt x="29326" y="2120"/>
                    <a:pt x="29259" y="2093"/>
                    <a:pt x="29191" y="2068"/>
                  </a:cubicBezTo>
                  <a:cubicBezTo>
                    <a:pt x="28929" y="1966"/>
                    <a:pt x="28660" y="1878"/>
                    <a:pt x="28402" y="1790"/>
                  </a:cubicBezTo>
                  <a:lnTo>
                    <a:pt x="28160" y="1708"/>
                  </a:lnTo>
                  <a:cubicBezTo>
                    <a:pt x="28095" y="1688"/>
                    <a:pt x="28024" y="1668"/>
                    <a:pt x="27956" y="1650"/>
                  </a:cubicBezTo>
                  <a:cubicBezTo>
                    <a:pt x="27918" y="1640"/>
                    <a:pt x="27885" y="1633"/>
                    <a:pt x="27850" y="1623"/>
                  </a:cubicBezTo>
                  <a:lnTo>
                    <a:pt x="27303" y="1470"/>
                  </a:lnTo>
                  <a:cubicBezTo>
                    <a:pt x="27116" y="1419"/>
                    <a:pt x="26918" y="1374"/>
                    <a:pt x="26731" y="1334"/>
                  </a:cubicBezTo>
                  <a:cubicBezTo>
                    <a:pt x="26646" y="1313"/>
                    <a:pt x="26561" y="1297"/>
                    <a:pt x="26476" y="1276"/>
                  </a:cubicBezTo>
                  <a:cubicBezTo>
                    <a:pt x="26279" y="1232"/>
                    <a:pt x="26078" y="1191"/>
                    <a:pt x="25888" y="1150"/>
                  </a:cubicBezTo>
                  <a:lnTo>
                    <a:pt x="25684" y="1109"/>
                  </a:lnTo>
                  <a:cubicBezTo>
                    <a:pt x="24707" y="905"/>
                    <a:pt x="23602" y="674"/>
                    <a:pt x="22523" y="487"/>
                  </a:cubicBezTo>
                  <a:cubicBezTo>
                    <a:pt x="21826" y="368"/>
                    <a:pt x="21197" y="262"/>
                    <a:pt x="20547" y="208"/>
                  </a:cubicBezTo>
                  <a:cubicBezTo>
                    <a:pt x="19931" y="157"/>
                    <a:pt x="19380" y="113"/>
                    <a:pt x="18859" y="79"/>
                  </a:cubicBezTo>
                  <a:cubicBezTo>
                    <a:pt x="18666" y="68"/>
                    <a:pt x="18472" y="58"/>
                    <a:pt x="18285" y="52"/>
                  </a:cubicBezTo>
                  <a:lnTo>
                    <a:pt x="18071" y="45"/>
                  </a:lnTo>
                  <a:cubicBezTo>
                    <a:pt x="17989" y="38"/>
                    <a:pt x="17911" y="35"/>
                    <a:pt x="17829" y="31"/>
                  </a:cubicBezTo>
                  <a:cubicBezTo>
                    <a:pt x="17649" y="21"/>
                    <a:pt x="17465" y="11"/>
                    <a:pt x="17281" y="11"/>
                  </a:cubicBezTo>
                  <a:lnTo>
                    <a:pt x="17098" y="7"/>
                  </a:lnTo>
                  <a:cubicBezTo>
                    <a:pt x="16899" y="4"/>
                    <a:pt x="16697" y="1"/>
                    <a:pt x="16494" y="1"/>
                  </a:cubicBezTo>
                  <a:close/>
                </a:path>
              </a:pathLst>
            </a:custGeom>
            <a:solidFill>
              <a:srgbClr val="FCE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6" name="Google Shape;2736;p56">
              <a:extLst>
                <a:ext uri="{FF2B5EF4-FFF2-40B4-BE49-F238E27FC236}">
                  <a16:creationId xmlns:a16="http://schemas.microsoft.com/office/drawing/2014/main" id="{968E3BD8-220E-4855-9134-229EC0AAC519}"/>
                </a:ext>
              </a:extLst>
            </p:cNvPr>
            <p:cNvSpPr/>
            <p:nvPr/>
          </p:nvSpPr>
          <p:spPr>
            <a:xfrm>
              <a:off x="3660450" y="2902550"/>
              <a:ext cx="757575" cy="108725"/>
            </a:xfrm>
            <a:custGeom>
              <a:avLst/>
              <a:gdLst/>
              <a:ahLst/>
              <a:cxnLst/>
              <a:rect l="l" t="t" r="r" b="b"/>
              <a:pathLst>
                <a:path w="30303" h="4349" extrusionOk="0">
                  <a:moveTo>
                    <a:pt x="487" y="0"/>
                  </a:moveTo>
                  <a:cubicBezTo>
                    <a:pt x="477" y="0"/>
                    <a:pt x="467" y="1"/>
                    <a:pt x="457" y="1"/>
                  </a:cubicBezTo>
                  <a:cubicBezTo>
                    <a:pt x="269" y="19"/>
                    <a:pt x="99" y="165"/>
                    <a:pt x="55" y="348"/>
                  </a:cubicBezTo>
                  <a:cubicBezTo>
                    <a:pt x="0" y="593"/>
                    <a:pt x="157" y="815"/>
                    <a:pt x="388" y="882"/>
                  </a:cubicBezTo>
                  <a:cubicBezTo>
                    <a:pt x="667" y="961"/>
                    <a:pt x="946" y="1036"/>
                    <a:pt x="1225" y="1110"/>
                  </a:cubicBezTo>
                  <a:cubicBezTo>
                    <a:pt x="1463" y="1175"/>
                    <a:pt x="1702" y="1236"/>
                    <a:pt x="1936" y="1311"/>
                  </a:cubicBezTo>
                  <a:cubicBezTo>
                    <a:pt x="2378" y="1454"/>
                    <a:pt x="2831" y="1556"/>
                    <a:pt x="3269" y="1709"/>
                  </a:cubicBezTo>
                  <a:cubicBezTo>
                    <a:pt x="3511" y="1791"/>
                    <a:pt x="3752" y="1869"/>
                    <a:pt x="3994" y="1940"/>
                  </a:cubicBezTo>
                  <a:cubicBezTo>
                    <a:pt x="4222" y="2008"/>
                    <a:pt x="4450" y="2073"/>
                    <a:pt x="4674" y="2141"/>
                  </a:cubicBezTo>
                  <a:cubicBezTo>
                    <a:pt x="5161" y="2287"/>
                    <a:pt x="5644" y="2440"/>
                    <a:pt x="6126" y="2603"/>
                  </a:cubicBezTo>
                  <a:cubicBezTo>
                    <a:pt x="6575" y="2754"/>
                    <a:pt x="7029" y="2883"/>
                    <a:pt x="7487" y="2998"/>
                  </a:cubicBezTo>
                  <a:cubicBezTo>
                    <a:pt x="7980" y="3124"/>
                    <a:pt x="8474" y="3250"/>
                    <a:pt x="8967" y="3376"/>
                  </a:cubicBezTo>
                  <a:cubicBezTo>
                    <a:pt x="9450" y="3501"/>
                    <a:pt x="9943" y="3587"/>
                    <a:pt x="10433" y="3661"/>
                  </a:cubicBezTo>
                  <a:cubicBezTo>
                    <a:pt x="10923" y="3733"/>
                    <a:pt x="11413" y="3815"/>
                    <a:pt x="11899" y="3903"/>
                  </a:cubicBezTo>
                  <a:cubicBezTo>
                    <a:pt x="12383" y="3988"/>
                    <a:pt x="12869" y="4036"/>
                    <a:pt x="13356" y="4087"/>
                  </a:cubicBezTo>
                  <a:cubicBezTo>
                    <a:pt x="13930" y="4148"/>
                    <a:pt x="14508" y="4186"/>
                    <a:pt x="15083" y="4220"/>
                  </a:cubicBezTo>
                  <a:cubicBezTo>
                    <a:pt x="15335" y="4236"/>
                    <a:pt x="15587" y="4243"/>
                    <a:pt x="15838" y="4257"/>
                  </a:cubicBezTo>
                  <a:cubicBezTo>
                    <a:pt x="16087" y="4270"/>
                    <a:pt x="16339" y="4281"/>
                    <a:pt x="16587" y="4288"/>
                  </a:cubicBezTo>
                  <a:cubicBezTo>
                    <a:pt x="17121" y="4301"/>
                    <a:pt x="17655" y="4318"/>
                    <a:pt x="18185" y="4338"/>
                  </a:cubicBezTo>
                  <a:cubicBezTo>
                    <a:pt x="18406" y="4346"/>
                    <a:pt x="18626" y="4349"/>
                    <a:pt x="18846" y="4349"/>
                  </a:cubicBezTo>
                  <a:cubicBezTo>
                    <a:pt x="19123" y="4349"/>
                    <a:pt x="19399" y="4344"/>
                    <a:pt x="19675" y="4338"/>
                  </a:cubicBezTo>
                  <a:cubicBezTo>
                    <a:pt x="19958" y="4332"/>
                    <a:pt x="20244" y="4322"/>
                    <a:pt x="20526" y="4311"/>
                  </a:cubicBezTo>
                  <a:cubicBezTo>
                    <a:pt x="20710" y="4305"/>
                    <a:pt x="20893" y="4291"/>
                    <a:pt x="21074" y="4274"/>
                  </a:cubicBezTo>
                  <a:cubicBezTo>
                    <a:pt x="21128" y="4270"/>
                    <a:pt x="21186" y="4267"/>
                    <a:pt x="21240" y="4261"/>
                  </a:cubicBezTo>
                  <a:cubicBezTo>
                    <a:pt x="21761" y="4223"/>
                    <a:pt x="22285" y="4192"/>
                    <a:pt x="22801" y="4124"/>
                  </a:cubicBezTo>
                  <a:cubicBezTo>
                    <a:pt x="23349" y="4052"/>
                    <a:pt x="23894" y="3954"/>
                    <a:pt x="24438" y="3839"/>
                  </a:cubicBezTo>
                  <a:cubicBezTo>
                    <a:pt x="24935" y="3736"/>
                    <a:pt x="25438" y="3634"/>
                    <a:pt x="25924" y="3492"/>
                  </a:cubicBezTo>
                  <a:cubicBezTo>
                    <a:pt x="26404" y="3352"/>
                    <a:pt x="26880" y="3189"/>
                    <a:pt x="27346" y="3008"/>
                  </a:cubicBezTo>
                  <a:cubicBezTo>
                    <a:pt x="27843" y="2818"/>
                    <a:pt x="28323" y="2590"/>
                    <a:pt x="28795" y="2342"/>
                  </a:cubicBezTo>
                  <a:cubicBezTo>
                    <a:pt x="29000" y="2233"/>
                    <a:pt x="29204" y="2118"/>
                    <a:pt x="29404" y="1998"/>
                  </a:cubicBezTo>
                  <a:cubicBezTo>
                    <a:pt x="29507" y="1937"/>
                    <a:pt x="29612" y="1876"/>
                    <a:pt x="29714" y="1815"/>
                  </a:cubicBezTo>
                  <a:cubicBezTo>
                    <a:pt x="29840" y="1736"/>
                    <a:pt x="29986" y="1658"/>
                    <a:pt x="30088" y="1549"/>
                  </a:cubicBezTo>
                  <a:cubicBezTo>
                    <a:pt x="30183" y="1444"/>
                    <a:pt x="30241" y="1308"/>
                    <a:pt x="30276" y="1175"/>
                  </a:cubicBezTo>
                  <a:cubicBezTo>
                    <a:pt x="30303" y="1069"/>
                    <a:pt x="30279" y="947"/>
                    <a:pt x="30221" y="859"/>
                  </a:cubicBezTo>
                  <a:cubicBezTo>
                    <a:pt x="30180" y="797"/>
                    <a:pt x="30129" y="750"/>
                    <a:pt x="30064" y="716"/>
                  </a:cubicBezTo>
                  <a:cubicBezTo>
                    <a:pt x="30006" y="685"/>
                    <a:pt x="29942" y="668"/>
                    <a:pt x="29878" y="668"/>
                  </a:cubicBezTo>
                  <a:cubicBezTo>
                    <a:pt x="29871" y="668"/>
                    <a:pt x="29864" y="668"/>
                    <a:pt x="29857" y="668"/>
                  </a:cubicBezTo>
                  <a:cubicBezTo>
                    <a:pt x="29808" y="662"/>
                    <a:pt x="29758" y="657"/>
                    <a:pt x="29708" y="657"/>
                  </a:cubicBezTo>
                  <a:cubicBezTo>
                    <a:pt x="29642" y="657"/>
                    <a:pt x="29576" y="666"/>
                    <a:pt x="29516" y="695"/>
                  </a:cubicBezTo>
                  <a:cubicBezTo>
                    <a:pt x="29442" y="730"/>
                    <a:pt x="29364" y="763"/>
                    <a:pt x="29289" y="807"/>
                  </a:cubicBezTo>
                  <a:cubicBezTo>
                    <a:pt x="29255" y="828"/>
                    <a:pt x="29221" y="852"/>
                    <a:pt x="29183" y="873"/>
                  </a:cubicBezTo>
                  <a:cubicBezTo>
                    <a:pt x="29026" y="967"/>
                    <a:pt x="28874" y="1063"/>
                    <a:pt x="28717" y="1158"/>
                  </a:cubicBezTo>
                  <a:cubicBezTo>
                    <a:pt x="28418" y="1335"/>
                    <a:pt x="28105" y="1501"/>
                    <a:pt x="27789" y="1655"/>
                  </a:cubicBezTo>
                  <a:cubicBezTo>
                    <a:pt x="27479" y="1798"/>
                    <a:pt x="27169" y="1927"/>
                    <a:pt x="26850" y="2042"/>
                  </a:cubicBezTo>
                  <a:cubicBezTo>
                    <a:pt x="26506" y="2168"/>
                    <a:pt x="26153" y="2284"/>
                    <a:pt x="25798" y="2389"/>
                  </a:cubicBezTo>
                  <a:cubicBezTo>
                    <a:pt x="25615" y="2447"/>
                    <a:pt x="25428" y="2501"/>
                    <a:pt x="25241" y="2546"/>
                  </a:cubicBezTo>
                  <a:cubicBezTo>
                    <a:pt x="25060" y="2590"/>
                    <a:pt x="24877" y="2628"/>
                    <a:pt x="24696" y="2665"/>
                  </a:cubicBezTo>
                  <a:cubicBezTo>
                    <a:pt x="24319" y="2746"/>
                    <a:pt x="23944" y="2821"/>
                    <a:pt x="23567" y="2900"/>
                  </a:cubicBezTo>
                  <a:cubicBezTo>
                    <a:pt x="23121" y="2978"/>
                    <a:pt x="22672" y="3049"/>
                    <a:pt x="22220" y="3087"/>
                  </a:cubicBezTo>
                  <a:cubicBezTo>
                    <a:pt x="21686" y="3134"/>
                    <a:pt x="21152" y="3179"/>
                    <a:pt x="20614" y="3220"/>
                  </a:cubicBezTo>
                  <a:cubicBezTo>
                    <a:pt x="20111" y="3256"/>
                    <a:pt x="19601" y="3264"/>
                    <a:pt x="19094" y="3277"/>
                  </a:cubicBezTo>
                  <a:cubicBezTo>
                    <a:pt x="18978" y="3280"/>
                    <a:pt x="18862" y="3281"/>
                    <a:pt x="18746" y="3281"/>
                  </a:cubicBezTo>
                  <a:cubicBezTo>
                    <a:pt x="18593" y="3281"/>
                    <a:pt x="18441" y="3279"/>
                    <a:pt x="18291" y="3277"/>
                  </a:cubicBezTo>
                  <a:cubicBezTo>
                    <a:pt x="18060" y="3277"/>
                    <a:pt x="17832" y="3264"/>
                    <a:pt x="17601" y="3256"/>
                  </a:cubicBezTo>
                  <a:cubicBezTo>
                    <a:pt x="16927" y="3243"/>
                    <a:pt x="16257" y="3236"/>
                    <a:pt x="15584" y="3209"/>
                  </a:cubicBezTo>
                  <a:cubicBezTo>
                    <a:pt x="14940" y="3182"/>
                    <a:pt x="14301" y="3151"/>
                    <a:pt x="13658" y="3107"/>
                  </a:cubicBezTo>
                  <a:cubicBezTo>
                    <a:pt x="13546" y="3097"/>
                    <a:pt x="13433" y="3087"/>
                    <a:pt x="13318" y="3077"/>
                  </a:cubicBezTo>
                  <a:cubicBezTo>
                    <a:pt x="12835" y="3029"/>
                    <a:pt x="12356" y="2964"/>
                    <a:pt x="11876" y="2886"/>
                  </a:cubicBezTo>
                  <a:cubicBezTo>
                    <a:pt x="11624" y="2845"/>
                    <a:pt x="11372" y="2804"/>
                    <a:pt x="11120" y="2763"/>
                  </a:cubicBezTo>
                  <a:cubicBezTo>
                    <a:pt x="10879" y="2726"/>
                    <a:pt x="10637" y="2696"/>
                    <a:pt x="10396" y="2655"/>
                  </a:cubicBezTo>
                  <a:cubicBezTo>
                    <a:pt x="9902" y="2576"/>
                    <a:pt x="9417" y="2468"/>
                    <a:pt x="8930" y="2345"/>
                  </a:cubicBezTo>
                  <a:cubicBezTo>
                    <a:pt x="8423" y="2216"/>
                    <a:pt x="7916" y="2090"/>
                    <a:pt x="7409" y="1961"/>
                  </a:cubicBezTo>
                  <a:cubicBezTo>
                    <a:pt x="6967" y="1848"/>
                    <a:pt x="6528" y="1705"/>
                    <a:pt x="6096" y="1559"/>
                  </a:cubicBezTo>
                  <a:cubicBezTo>
                    <a:pt x="5616" y="1396"/>
                    <a:pt x="5130" y="1253"/>
                    <a:pt x="4641" y="1117"/>
                  </a:cubicBezTo>
                  <a:cubicBezTo>
                    <a:pt x="4405" y="1049"/>
                    <a:pt x="4171" y="988"/>
                    <a:pt x="3939" y="920"/>
                  </a:cubicBezTo>
                  <a:cubicBezTo>
                    <a:pt x="3712" y="848"/>
                    <a:pt x="3487" y="770"/>
                    <a:pt x="3259" y="709"/>
                  </a:cubicBezTo>
                  <a:cubicBezTo>
                    <a:pt x="3021" y="644"/>
                    <a:pt x="2783" y="590"/>
                    <a:pt x="2545" y="532"/>
                  </a:cubicBezTo>
                  <a:cubicBezTo>
                    <a:pt x="2330" y="481"/>
                    <a:pt x="2116" y="419"/>
                    <a:pt x="1902" y="366"/>
                  </a:cubicBezTo>
                  <a:cubicBezTo>
                    <a:pt x="1466" y="246"/>
                    <a:pt x="1024" y="141"/>
                    <a:pt x="589" y="15"/>
                  </a:cubicBezTo>
                  <a:cubicBezTo>
                    <a:pt x="555" y="5"/>
                    <a:pt x="521" y="0"/>
                    <a:pt x="487" y="0"/>
                  </a:cubicBezTo>
                  <a:close/>
                </a:path>
              </a:pathLst>
            </a:custGeom>
            <a:solidFill>
              <a:srgbClr val="F8CA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7" name="Google Shape;2737;p56">
              <a:extLst>
                <a:ext uri="{FF2B5EF4-FFF2-40B4-BE49-F238E27FC236}">
                  <a16:creationId xmlns:a16="http://schemas.microsoft.com/office/drawing/2014/main" id="{BD4F449C-CA49-42E8-B1D0-4E34EA6F1586}"/>
                </a:ext>
              </a:extLst>
            </p:cNvPr>
            <p:cNvSpPr/>
            <p:nvPr/>
          </p:nvSpPr>
          <p:spPr>
            <a:xfrm>
              <a:off x="3313050" y="1877725"/>
              <a:ext cx="1406875" cy="1295400"/>
            </a:xfrm>
            <a:custGeom>
              <a:avLst/>
              <a:gdLst/>
              <a:ahLst/>
              <a:cxnLst/>
              <a:rect l="l" t="t" r="r" b="b"/>
              <a:pathLst>
                <a:path w="56275" h="51816" extrusionOk="0">
                  <a:moveTo>
                    <a:pt x="55295" y="37487"/>
                  </a:moveTo>
                  <a:lnTo>
                    <a:pt x="55293" y="37501"/>
                  </a:lnTo>
                  <a:lnTo>
                    <a:pt x="55295" y="37501"/>
                  </a:lnTo>
                  <a:lnTo>
                    <a:pt x="55295" y="37487"/>
                  </a:lnTo>
                  <a:close/>
                  <a:moveTo>
                    <a:pt x="30810" y="0"/>
                  </a:moveTo>
                  <a:cubicBezTo>
                    <a:pt x="30357" y="0"/>
                    <a:pt x="29888" y="0"/>
                    <a:pt x="29428" y="38"/>
                  </a:cubicBezTo>
                  <a:cubicBezTo>
                    <a:pt x="29384" y="41"/>
                    <a:pt x="29340" y="48"/>
                    <a:pt x="29296" y="52"/>
                  </a:cubicBezTo>
                  <a:cubicBezTo>
                    <a:pt x="28772" y="102"/>
                    <a:pt x="28244" y="201"/>
                    <a:pt x="27737" y="300"/>
                  </a:cubicBezTo>
                  <a:cubicBezTo>
                    <a:pt x="27591" y="327"/>
                    <a:pt x="27448" y="355"/>
                    <a:pt x="27306" y="382"/>
                  </a:cubicBezTo>
                  <a:cubicBezTo>
                    <a:pt x="26710" y="490"/>
                    <a:pt x="26156" y="606"/>
                    <a:pt x="25612" y="732"/>
                  </a:cubicBezTo>
                  <a:cubicBezTo>
                    <a:pt x="24676" y="950"/>
                    <a:pt x="23734" y="1229"/>
                    <a:pt x="22823" y="1498"/>
                  </a:cubicBezTo>
                  <a:lnTo>
                    <a:pt x="22397" y="1623"/>
                  </a:lnTo>
                  <a:cubicBezTo>
                    <a:pt x="22288" y="1654"/>
                    <a:pt x="22179" y="1685"/>
                    <a:pt x="22071" y="1719"/>
                  </a:cubicBezTo>
                  <a:cubicBezTo>
                    <a:pt x="21914" y="1760"/>
                    <a:pt x="21761" y="1804"/>
                    <a:pt x="21608" y="1851"/>
                  </a:cubicBezTo>
                  <a:cubicBezTo>
                    <a:pt x="21329" y="1936"/>
                    <a:pt x="21063" y="2041"/>
                    <a:pt x="20863" y="2123"/>
                  </a:cubicBezTo>
                  <a:cubicBezTo>
                    <a:pt x="20520" y="2263"/>
                    <a:pt x="20179" y="2409"/>
                    <a:pt x="19835" y="2552"/>
                  </a:cubicBezTo>
                  <a:cubicBezTo>
                    <a:pt x="19680" y="2620"/>
                    <a:pt x="19520" y="2688"/>
                    <a:pt x="19360" y="2752"/>
                  </a:cubicBezTo>
                  <a:cubicBezTo>
                    <a:pt x="19043" y="2885"/>
                    <a:pt x="18710" y="3041"/>
                    <a:pt x="18312" y="3239"/>
                  </a:cubicBezTo>
                  <a:cubicBezTo>
                    <a:pt x="18261" y="3266"/>
                    <a:pt x="18213" y="3290"/>
                    <a:pt x="18162" y="3314"/>
                  </a:cubicBezTo>
                  <a:cubicBezTo>
                    <a:pt x="18012" y="3385"/>
                    <a:pt x="17859" y="3460"/>
                    <a:pt x="17713" y="3548"/>
                  </a:cubicBezTo>
                  <a:cubicBezTo>
                    <a:pt x="17444" y="3708"/>
                    <a:pt x="17182" y="3889"/>
                    <a:pt x="16927" y="4062"/>
                  </a:cubicBezTo>
                  <a:cubicBezTo>
                    <a:pt x="16761" y="4178"/>
                    <a:pt x="16587" y="4297"/>
                    <a:pt x="16414" y="4409"/>
                  </a:cubicBezTo>
                  <a:cubicBezTo>
                    <a:pt x="16039" y="4651"/>
                    <a:pt x="15675" y="4923"/>
                    <a:pt x="15322" y="5189"/>
                  </a:cubicBezTo>
                  <a:cubicBezTo>
                    <a:pt x="15230" y="5253"/>
                    <a:pt x="15141" y="5321"/>
                    <a:pt x="15053" y="5385"/>
                  </a:cubicBezTo>
                  <a:cubicBezTo>
                    <a:pt x="14886" y="5508"/>
                    <a:pt x="14720" y="5630"/>
                    <a:pt x="14549" y="5753"/>
                  </a:cubicBezTo>
                  <a:cubicBezTo>
                    <a:pt x="14250" y="5971"/>
                    <a:pt x="13940" y="6195"/>
                    <a:pt x="13641" y="6426"/>
                  </a:cubicBezTo>
                  <a:cubicBezTo>
                    <a:pt x="13053" y="6879"/>
                    <a:pt x="12495" y="7379"/>
                    <a:pt x="12015" y="7814"/>
                  </a:cubicBezTo>
                  <a:cubicBezTo>
                    <a:pt x="11641" y="8155"/>
                    <a:pt x="11287" y="8532"/>
                    <a:pt x="10947" y="8899"/>
                  </a:cubicBezTo>
                  <a:lnTo>
                    <a:pt x="10852" y="9001"/>
                  </a:lnTo>
                  <a:cubicBezTo>
                    <a:pt x="10753" y="9107"/>
                    <a:pt x="10651" y="9213"/>
                    <a:pt x="10549" y="9318"/>
                  </a:cubicBezTo>
                  <a:cubicBezTo>
                    <a:pt x="10297" y="9583"/>
                    <a:pt x="10035" y="9858"/>
                    <a:pt x="9801" y="10148"/>
                  </a:cubicBezTo>
                  <a:cubicBezTo>
                    <a:pt x="9461" y="10563"/>
                    <a:pt x="9148" y="10995"/>
                    <a:pt x="8787" y="11512"/>
                  </a:cubicBezTo>
                  <a:cubicBezTo>
                    <a:pt x="8586" y="11794"/>
                    <a:pt x="8385" y="12077"/>
                    <a:pt x="8185" y="12359"/>
                  </a:cubicBezTo>
                  <a:cubicBezTo>
                    <a:pt x="8049" y="12553"/>
                    <a:pt x="7927" y="12757"/>
                    <a:pt x="7807" y="12957"/>
                  </a:cubicBezTo>
                  <a:lnTo>
                    <a:pt x="7740" y="13073"/>
                  </a:lnTo>
                  <a:cubicBezTo>
                    <a:pt x="7464" y="13529"/>
                    <a:pt x="7212" y="13992"/>
                    <a:pt x="6919" y="14546"/>
                  </a:cubicBezTo>
                  <a:cubicBezTo>
                    <a:pt x="6719" y="14927"/>
                    <a:pt x="6539" y="15322"/>
                    <a:pt x="6362" y="15706"/>
                  </a:cubicBezTo>
                  <a:cubicBezTo>
                    <a:pt x="6307" y="15829"/>
                    <a:pt x="6253" y="15951"/>
                    <a:pt x="6198" y="16070"/>
                  </a:cubicBezTo>
                  <a:cubicBezTo>
                    <a:pt x="6082" y="16319"/>
                    <a:pt x="5964" y="16570"/>
                    <a:pt x="5845" y="16812"/>
                  </a:cubicBezTo>
                  <a:cubicBezTo>
                    <a:pt x="5715" y="17080"/>
                    <a:pt x="5583" y="17360"/>
                    <a:pt x="5457" y="17635"/>
                  </a:cubicBezTo>
                  <a:cubicBezTo>
                    <a:pt x="5382" y="17802"/>
                    <a:pt x="5304" y="17969"/>
                    <a:pt x="5225" y="18135"/>
                  </a:cubicBezTo>
                  <a:cubicBezTo>
                    <a:pt x="5066" y="18471"/>
                    <a:pt x="4903" y="18818"/>
                    <a:pt x="4760" y="19165"/>
                  </a:cubicBezTo>
                  <a:cubicBezTo>
                    <a:pt x="4552" y="19672"/>
                    <a:pt x="4314" y="20247"/>
                    <a:pt x="4066" y="20798"/>
                  </a:cubicBezTo>
                  <a:cubicBezTo>
                    <a:pt x="3939" y="21081"/>
                    <a:pt x="3814" y="21374"/>
                    <a:pt x="3694" y="21652"/>
                  </a:cubicBezTo>
                  <a:cubicBezTo>
                    <a:pt x="3589" y="21897"/>
                    <a:pt x="3487" y="22142"/>
                    <a:pt x="3378" y="22384"/>
                  </a:cubicBezTo>
                  <a:cubicBezTo>
                    <a:pt x="3297" y="22571"/>
                    <a:pt x="3218" y="22762"/>
                    <a:pt x="3140" y="22945"/>
                  </a:cubicBezTo>
                  <a:cubicBezTo>
                    <a:pt x="3110" y="23023"/>
                    <a:pt x="3079" y="23098"/>
                    <a:pt x="3049" y="23173"/>
                  </a:cubicBezTo>
                  <a:cubicBezTo>
                    <a:pt x="3005" y="23275"/>
                    <a:pt x="2960" y="23377"/>
                    <a:pt x="2916" y="23476"/>
                  </a:cubicBezTo>
                  <a:cubicBezTo>
                    <a:pt x="2851" y="23629"/>
                    <a:pt x="2783" y="23789"/>
                    <a:pt x="2719" y="23945"/>
                  </a:cubicBezTo>
                  <a:cubicBezTo>
                    <a:pt x="2433" y="24670"/>
                    <a:pt x="2201" y="25279"/>
                    <a:pt x="2014" y="25915"/>
                  </a:cubicBezTo>
                  <a:cubicBezTo>
                    <a:pt x="1898" y="26306"/>
                    <a:pt x="1813" y="26711"/>
                    <a:pt x="1735" y="27102"/>
                  </a:cubicBezTo>
                  <a:cubicBezTo>
                    <a:pt x="1711" y="27224"/>
                    <a:pt x="1684" y="27343"/>
                    <a:pt x="1661" y="27463"/>
                  </a:cubicBezTo>
                  <a:cubicBezTo>
                    <a:pt x="1548" y="27993"/>
                    <a:pt x="1413" y="28527"/>
                    <a:pt x="1279" y="29044"/>
                  </a:cubicBezTo>
                  <a:cubicBezTo>
                    <a:pt x="1127" y="29643"/>
                    <a:pt x="970" y="30259"/>
                    <a:pt x="848" y="30874"/>
                  </a:cubicBezTo>
                  <a:lnTo>
                    <a:pt x="786" y="31187"/>
                  </a:lnTo>
                  <a:cubicBezTo>
                    <a:pt x="701" y="31629"/>
                    <a:pt x="612" y="32075"/>
                    <a:pt x="524" y="32521"/>
                  </a:cubicBezTo>
                  <a:cubicBezTo>
                    <a:pt x="501" y="32636"/>
                    <a:pt x="477" y="32755"/>
                    <a:pt x="453" y="32874"/>
                  </a:cubicBezTo>
                  <a:cubicBezTo>
                    <a:pt x="364" y="33310"/>
                    <a:pt x="273" y="33763"/>
                    <a:pt x="212" y="34208"/>
                  </a:cubicBezTo>
                  <a:cubicBezTo>
                    <a:pt x="137" y="34755"/>
                    <a:pt x="102" y="35314"/>
                    <a:pt x="72" y="35854"/>
                  </a:cubicBezTo>
                  <a:cubicBezTo>
                    <a:pt x="61" y="35980"/>
                    <a:pt x="55" y="36106"/>
                    <a:pt x="48" y="36228"/>
                  </a:cubicBezTo>
                  <a:cubicBezTo>
                    <a:pt x="14" y="36766"/>
                    <a:pt x="0" y="37330"/>
                    <a:pt x="11" y="38004"/>
                  </a:cubicBezTo>
                  <a:cubicBezTo>
                    <a:pt x="17" y="38575"/>
                    <a:pt x="41" y="39144"/>
                    <a:pt x="69" y="39678"/>
                  </a:cubicBezTo>
                  <a:cubicBezTo>
                    <a:pt x="82" y="39967"/>
                    <a:pt x="96" y="40256"/>
                    <a:pt x="113" y="40545"/>
                  </a:cubicBezTo>
                  <a:cubicBezTo>
                    <a:pt x="123" y="40736"/>
                    <a:pt x="147" y="40930"/>
                    <a:pt x="168" y="41117"/>
                  </a:cubicBezTo>
                  <a:cubicBezTo>
                    <a:pt x="177" y="41219"/>
                    <a:pt x="191" y="41324"/>
                    <a:pt x="201" y="41426"/>
                  </a:cubicBezTo>
                  <a:cubicBezTo>
                    <a:pt x="221" y="41634"/>
                    <a:pt x="239" y="41845"/>
                    <a:pt x="259" y="42056"/>
                  </a:cubicBezTo>
                  <a:cubicBezTo>
                    <a:pt x="286" y="42403"/>
                    <a:pt x="320" y="42764"/>
                    <a:pt x="361" y="43117"/>
                  </a:cubicBezTo>
                  <a:cubicBezTo>
                    <a:pt x="446" y="43872"/>
                    <a:pt x="548" y="44543"/>
                    <a:pt x="667" y="45175"/>
                  </a:cubicBezTo>
                  <a:cubicBezTo>
                    <a:pt x="776" y="45733"/>
                    <a:pt x="909" y="46226"/>
                    <a:pt x="1075" y="46678"/>
                  </a:cubicBezTo>
                  <a:cubicBezTo>
                    <a:pt x="1198" y="47019"/>
                    <a:pt x="1375" y="47339"/>
                    <a:pt x="1528" y="47607"/>
                  </a:cubicBezTo>
                  <a:lnTo>
                    <a:pt x="1617" y="47760"/>
                  </a:lnTo>
                  <a:cubicBezTo>
                    <a:pt x="1705" y="47917"/>
                    <a:pt x="1800" y="48077"/>
                    <a:pt x="1895" y="48234"/>
                  </a:cubicBezTo>
                  <a:cubicBezTo>
                    <a:pt x="1994" y="48389"/>
                    <a:pt x="2123" y="48594"/>
                    <a:pt x="2270" y="48771"/>
                  </a:cubicBezTo>
                  <a:cubicBezTo>
                    <a:pt x="2399" y="48927"/>
                    <a:pt x="2542" y="49094"/>
                    <a:pt x="2732" y="49254"/>
                  </a:cubicBezTo>
                  <a:cubicBezTo>
                    <a:pt x="2763" y="49281"/>
                    <a:pt x="2796" y="49305"/>
                    <a:pt x="2831" y="49332"/>
                  </a:cubicBezTo>
                  <a:cubicBezTo>
                    <a:pt x="3072" y="49519"/>
                    <a:pt x="3127" y="49546"/>
                    <a:pt x="3426" y="49648"/>
                  </a:cubicBezTo>
                  <a:cubicBezTo>
                    <a:pt x="3520" y="49681"/>
                    <a:pt x="3686" y="49700"/>
                    <a:pt x="3788" y="49700"/>
                  </a:cubicBezTo>
                  <a:cubicBezTo>
                    <a:pt x="3804" y="49700"/>
                    <a:pt x="3818" y="49700"/>
                    <a:pt x="3831" y="49699"/>
                  </a:cubicBezTo>
                  <a:cubicBezTo>
                    <a:pt x="4041" y="49679"/>
                    <a:pt x="4334" y="49634"/>
                    <a:pt x="4518" y="49488"/>
                  </a:cubicBezTo>
                  <a:lnTo>
                    <a:pt x="4565" y="49451"/>
                  </a:lnTo>
                  <a:cubicBezTo>
                    <a:pt x="4654" y="49383"/>
                    <a:pt x="4743" y="49311"/>
                    <a:pt x="4817" y="49230"/>
                  </a:cubicBezTo>
                  <a:cubicBezTo>
                    <a:pt x="4858" y="49185"/>
                    <a:pt x="4889" y="49148"/>
                    <a:pt x="4916" y="49111"/>
                  </a:cubicBezTo>
                  <a:cubicBezTo>
                    <a:pt x="4923" y="49121"/>
                    <a:pt x="4930" y="49135"/>
                    <a:pt x="4936" y="49148"/>
                  </a:cubicBezTo>
                  <a:cubicBezTo>
                    <a:pt x="5041" y="49315"/>
                    <a:pt x="5181" y="49468"/>
                    <a:pt x="5314" y="49614"/>
                  </a:cubicBezTo>
                  <a:lnTo>
                    <a:pt x="5365" y="49672"/>
                  </a:lnTo>
                  <a:cubicBezTo>
                    <a:pt x="5399" y="49713"/>
                    <a:pt x="5440" y="49754"/>
                    <a:pt x="5477" y="49791"/>
                  </a:cubicBezTo>
                  <a:cubicBezTo>
                    <a:pt x="5682" y="49995"/>
                    <a:pt x="5930" y="50138"/>
                    <a:pt x="6236" y="50234"/>
                  </a:cubicBezTo>
                  <a:cubicBezTo>
                    <a:pt x="6365" y="50273"/>
                    <a:pt x="6500" y="50292"/>
                    <a:pt x="6634" y="50292"/>
                  </a:cubicBezTo>
                  <a:cubicBezTo>
                    <a:pt x="6673" y="50292"/>
                    <a:pt x="6711" y="50291"/>
                    <a:pt x="6749" y="50288"/>
                  </a:cubicBezTo>
                  <a:cubicBezTo>
                    <a:pt x="6971" y="50270"/>
                    <a:pt x="7195" y="50199"/>
                    <a:pt x="7396" y="50080"/>
                  </a:cubicBezTo>
                  <a:cubicBezTo>
                    <a:pt x="7515" y="50123"/>
                    <a:pt x="7637" y="50143"/>
                    <a:pt x="7764" y="50143"/>
                  </a:cubicBezTo>
                  <a:cubicBezTo>
                    <a:pt x="7800" y="50143"/>
                    <a:pt x="7835" y="50141"/>
                    <a:pt x="7872" y="50138"/>
                  </a:cubicBezTo>
                  <a:cubicBezTo>
                    <a:pt x="8073" y="50124"/>
                    <a:pt x="8280" y="50063"/>
                    <a:pt x="8522" y="49951"/>
                  </a:cubicBezTo>
                  <a:lnTo>
                    <a:pt x="8549" y="49978"/>
                  </a:lnTo>
                  <a:lnTo>
                    <a:pt x="8572" y="50002"/>
                  </a:lnTo>
                  <a:cubicBezTo>
                    <a:pt x="8845" y="50278"/>
                    <a:pt x="9172" y="50543"/>
                    <a:pt x="9515" y="50774"/>
                  </a:cubicBezTo>
                  <a:cubicBezTo>
                    <a:pt x="9624" y="50846"/>
                    <a:pt x="9736" y="50920"/>
                    <a:pt x="9858" y="50982"/>
                  </a:cubicBezTo>
                  <a:cubicBezTo>
                    <a:pt x="10059" y="51084"/>
                    <a:pt x="10277" y="51162"/>
                    <a:pt x="10484" y="51237"/>
                  </a:cubicBezTo>
                  <a:lnTo>
                    <a:pt x="10577" y="51271"/>
                  </a:lnTo>
                  <a:cubicBezTo>
                    <a:pt x="10712" y="51322"/>
                    <a:pt x="10855" y="51363"/>
                    <a:pt x="10995" y="51400"/>
                  </a:cubicBezTo>
                  <a:cubicBezTo>
                    <a:pt x="11056" y="51417"/>
                    <a:pt x="11117" y="51434"/>
                    <a:pt x="11175" y="51451"/>
                  </a:cubicBezTo>
                  <a:cubicBezTo>
                    <a:pt x="11209" y="51465"/>
                    <a:pt x="11240" y="51482"/>
                    <a:pt x="11274" y="51495"/>
                  </a:cubicBezTo>
                  <a:cubicBezTo>
                    <a:pt x="11324" y="51520"/>
                    <a:pt x="11379" y="51546"/>
                    <a:pt x="11434" y="51567"/>
                  </a:cubicBezTo>
                  <a:cubicBezTo>
                    <a:pt x="11805" y="51733"/>
                    <a:pt x="12168" y="51816"/>
                    <a:pt x="12509" y="51816"/>
                  </a:cubicBezTo>
                  <a:cubicBezTo>
                    <a:pt x="12553" y="51816"/>
                    <a:pt x="12596" y="51814"/>
                    <a:pt x="12638" y="51812"/>
                  </a:cubicBezTo>
                  <a:cubicBezTo>
                    <a:pt x="12654" y="51812"/>
                    <a:pt x="12668" y="51812"/>
                    <a:pt x="12685" y="51809"/>
                  </a:cubicBezTo>
                  <a:cubicBezTo>
                    <a:pt x="12845" y="51798"/>
                    <a:pt x="12995" y="51768"/>
                    <a:pt x="13161" y="51737"/>
                  </a:cubicBezTo>
                  <a:cubicBezTo>
                    <a:pt x="13362" y="51696"/>
                    <a:pt x="13570" y="51611"/>
                    <a:pt x="13811" y="51465"/>
                  </a:cubicBezTo>
                  <a:cubicBezTo>
                    <a:pt x="13971" y="51373"/>
                    <a:pt x="14117" y="51247"/>
                    <a:pt x="14267" y="51118"/>
                  </a:cubicBezTo>
                  <a:lnTo>
                    <a:pt x="14339" y="51060"/>
                  </a:lnTo>
                  <a:cubicBezTo>
                    <a:pt x="14478" y="50951"/>
                    <a:pt x="14621" y="50839"/>
                    <a:pt x="14750" y="50713"/>
                  </a:cubicBezTo>
                  <a:cubicBezTo>
                    <a:pt x="15036" y="50434"/>
                    <a:pt x="15131" y="50036"/>
                    <a:pt x="15223" y="49652"/>
                  </a:cubicBezTo>
                  <a:lnTo>
                    <a:pt x="15251" y="49540"/>
                  </a:lnTo>
                  <a:cubicBezTo>
                    <a:pt x="15325" y="49237"/>
                    <a:pt x="15345" y="48914"/>
                    <a:pt x="15369" y="48604"/>
                  </a:cubicBezTo>
                  <a:cubicBezTo>
                    <a:pt x="15376" y="48526"/>
                    <a:pt x="15380" y="48444"/>
                    <a:pt x="15386" y="48363"/>
                  </a:cubicBezTo>
                  <a:cubicBezTo>
                    <a:pt x="15417" y="48022"/>
                    <a:pt x="15434" y="47760"/>
                    <a:pt x="15444" y="47512"/>
                  </a:cubicBezTo>
                  <a:lnTo>
                    <a:pt x="15451" y="47339"/>
                  </a:lnTo>
                  <a:cubicBezTo>
                    <a:pt x="15458" y="47141"/>
                    <a:pt x="15464" y="46937"/>
                    <a:pt x="15478" y="46736"/>
                  </a:cubicBezTo>
                  <a:cubicBezTo>
                    <a:pt x="15499" y="46433"/>
                    <a:pt x="15464" y="46124"/>
                    <a:pt x="15369" y="45723"/>
                  </a:cubicBezTo>
                  <a:cubicBezTo>
                    <a:pt x="15349" y="45634"/>
                    <a:pt x="15322" y="45546"/>
                    <a:pt x="15295" y="45461"/>
                  </a:cubicBezTo>
                  <a:lnTo>
                    <a:pt x="15267" y="45362"/>
                  </a:lnTo>
                  <a:cubicBezTo>
                    <a:pt x="15199" y="45141"/>
                    <a:pt x="15121" y="44910"/>
                    <a:pt x="14978" y="44712"/>
                  </a:cubicBezTo>
                  <a:cubicBezTo>
                    <a:pt x="14978" y="44610"/>
                    <a:pt x="14975" y="44505"/>
                    <a:pt x="14971" y="44403"/>
                  </a:cubicBezTo>
                  <a:cubicBezTo>
                    <a:pt x="14957" y="44103"/>
                    <a:pt x="14927" y="43808"/>
                    <a:pt x="14890" y="43502"/>
                  </a:cubicBezTo>
                  <a:cubicBezTo>
                    <a:pt x="14852" y="43182"/>
                    <a:pt x="14818" y="42920"/>
                    <a:pt x="14784" y="42685"/>
                  </a:cubicBezTo>
                  <a:cubicBezTo>
                    <a:pt x="14750" y="42461"/>
                    <a:pt x="14706" y="42236"/>
                    <a:pt x="14662" y="42015"/>
                  </a:cubicBezTo>
                  <a:cubicBezTo>
                    <a:pt x="14642" y="41919"/>
                    <a:pt x="14624" y="41825"/>
                    <a:pt x="14607" y="41729"/>
                  </a:cubicBezTo>
                  <a:cubicBezTo>
                    <a:pt x="14577" y="41559"/>
                    <a:pt x="14546" y="41389"/>
                    <a:pt x="14516" y="41219"/>
                  </a:cubicBezTo>
                  <a:cubicBezTo>
                    <a:pt x="14475" y="40947"/>
                    <a:pt x="14441" y="40671"/>
                    <a:pt x="14406" y="40403"/>
                  </a:cubicBezTo>
                  <a:cubicBezTo>
                    <a:pt x="14379" y="40192"/>
                    <a:pt x="14353" y="39971"/>
                    <a:pt x="14321" y="39756"/>
                  </a:cubicBezTo>
                  <a:cubicBezTo>
                    <a:pt x="14250" y="39273"/>
                    <a:pt x="14223" y="38773"/>
                    <a:pt x="14196" y="38290"/>
                  </a:cubicBezTo>
                  <a:lnTo>
                    <a:pt x="14185" y="38096"/>
                  </a:lnTo>
                  <a:cubicBezTo>
                    <a:pt x="14152" y="37508"/>
                    <a:pt x="14135" y="36930"/>
                    <a:pt x="14121" y="36388"/>
                  </a:cubicBezTo>
                  <a:cubicBezTo>
                    <a:pt x="14111" y="35861"/>
                    <a:pt x="14141" y="35334"/>
                    <a:pt x="14169" y="34933"/>
                  </a:cubicBezTo>
                  <a:cubicBezTo>
                    <a:pt x="14233" y="34347"/>
                    <a:pt x="14318" y="33755"/>
                    <a:pt x="14400" y="33184"/>
                  </a:cubicBezTo>
                  <a:cubicBezTo>
                    <a:pt x="14434" y="32942"/>
                    <a:pt x="14468" y="32701"/>
                    <a:pt x="14502" y="32463"/>
                  </a:cubicBezTo>
                  <a:cubicBezTo>
                    <a:pt x="14597" y="31758"/>
                    <a:pt x="14655" y="31044"/>
                    <a:pt x="14709" y="30350"/>
                  </a:cubicBezTo>
                  <a:cubicBezTo>
                    <a:pt x="14726" y="30133"/>
                    <a:pt x="14744" y="29912"/>
                    <a:pt x="14764" y="29694"/>
                  </a:cubicBezTo>
                  <a:lnTo>
                    <a:pt x="14805" y="29306"/>
                  </a:lnTo>
                  <a:cubicBezTo>
                    <a:pt x="14846" y="28901"/>
                    <a:pt x="14890" y="28483"/>
                    <a:pt x="14937" y="28072"/>
                  </a:cubicBezTo>
                  <a:cubicBezTo>
                    <a:pt x="14975" y="27758"/>
                    <a:pt x="15019" y="27442"/>
                    <a:pt x="15063" y="27139"/>
                  </a:cubicBezTo>
                  <a:cubicBezTo>
                    <a:pt x="15097" y="26885"/>
                    <a:pt x="15131" y="26629"/>
                    <a:pt x="15165" y="26374"/>
                  </a:cubicBezTo>
                  <a:cubicBezTo>
                    <a:pt x="15237" y="25795"/>
                    <a:pt x="15322" y="25197"/>
                    <a:pt x="15414" y="24599"/>
                  </a:cubicBezTo>
                  <a:cubicBezTo>
                    <a:pt x="15451" y="24357"/>
                    <a:pt x="15482" y="24112"/>
                    <a:pt x="15512" y="23874"/>
                  </a:cubicBezTo>
                  <a:cubicBezTo>
                    <a:pt x="15546" y="23588"/>
                    <a:pt x="15584" y="23292"/>
                    <a:pt x="15631" y="23003"/>
                  </a:cubicBezTo>
                  <a:lnTo>
                    <a:pt x="15642" y="22949"/>
                  </a:lnTo>
                  <a:cubicBezTo>
                    <a:pt x="15730" y="22424"/>
                    <a:pt x="15822" y="21884"/>
                    <a:pt x="15896" y="21349"/>
                  </a:cubicBezTo>
                  <a:cubicBezTo>
                    <a:pt x="15937" y="21060"/>
                    <a:pt x="15975" y="20802"/>
                    <a:pt x="16022" y="20537"/>
                  </a:cubicBezTo>
                  <a:cubicBezTo>
                    <a:pt x="16053" y="20387"/>
                    <a:pt x="16087" y="20234"/>
                    <a:pt x="16121" y="20088"/>
                  </a:cubicBezTo>
                  <a:cubicBezTo>
                    <a:pt x="16149" y="19972"/>
                    <a:pt x="16176" y="19856"/>
                    <a:pt x="16199" y="19741"/>
                  </a:cubicBezTo>
                  <a:cubicBezTo>
                    <a:pt x="16271" y="19404"/>
                    <a:pt x="16336" y="19060"/>
                    <a:pt x="16397" y="18730"/>
                  </a:cubicBezTo>
                  <a:cubicBezTo>
                    <a:pt x="16444" y="18468"/>
                    <a:pt x="16496" y="18203"/>
                    <a:pt x="16546" y="17941"/>
                  </a:cubicBezTo>
                  <a:cubicBezTo>
                    <a:pt x="16645" y="17438"/>
                    <a:pt x="16767" y="16890"/>
                    <a:pt x="16920" y="16264"/>
                  </a:cubicBezTo>
                  <a:cubicBezTo>
                    <a:pt x="16968" y="16060"/>
                    <a:pt x="17016" y="15856"/>
                    <a:pt x="17060" y="15648"/>
                  </a:cubicBezTo>
                  <a:cubicBezTo>
                    <a:pt x="17152" y="15240"/>
                    <a:pt x="17247" y="14815"/>
                    <a:pt x="17369" y="14407"/>
                  </a:cubicBezTo>
                  <a:cubicBezTo>
                    <a:pt x="17376" y="14383"/>
                    <a:pt x="17386" y="14356"/>
                    <a:pt x="17394" y="14332"/>
                  </a:cubicBezTo>
                  <a:cubicBezTo>
                    <a:pt x="17496" y="14838"/>
                    <a:pt x="17625" y="15240"/>
                    <a:pt x="17788" y="15594"/>
                  </a:cubicBezTo>
                  <a:cubicBezTo>
                    <a:pt x="17808" y="15634"/>
                    <a:pt x="17825" y="15672"/>
                    <a:pt x="17843" y="15713"/>
                  </a:cubicBezTo>
                  <a:cubicBezTo>
                    <a:pt x="17907" y="15856"/>
                    <a:pt x="17972" y="16002"/>
                    <a:pt x="18063" y="16124"/>
                  </a:cubicBezTo>
                  <a:cubicBezTo>
                    <a:pt x="18190" y="16301"/>
                    <a:pt x="18325" y="16461"/>
                    <a:pt x="18465" y="16608"/>
                  </a:cubicBezTo>
                  <a:cubicBezTo>
                    <a:pt x="18523" y="16666"/>
                    <a:pt x="18570" y="16710"/>
                    <a:pt x="18618" y="16750"/>
                  </a:cubicBezTo>
                  <a:cubicBezTo>
                    <a:pt x="18876" y="16975"/>
                    <a:pt x="19165" y="17080"/>
                    <a:pt x="19438" y="17165"/>
                  </a:cubicBezTo>
                  <a:cubicBezTo>
                    <a:pt x="19581" y="17210"/>
                    <a:pt x="19839" y="17217"/>
                    <a:pt x="19920" y="17220"/>
                  </a:cubicBezTo>
                  <a:cubicBezTo>
                    <a:pt x="19944" y="17222"/>
                    <a:pt x="19966" y="17222"/>
                    <a:pt x="19986" y="17222"/>
                  </a:cubicBezTo>
                  <a:cubicBezTo>
                    <a:pt x="20006" y="17222"/>
                    <a:pt x="20024" y="17222"/>
                    <a:pt x="20043" y="17220"/>
                  </a:cubicBezTo>
                  <a:cubicBezTo>
                    <a:pt x="20067" y="17217"/>
                    <a:pt x="20094" y="17213"/>
                    <a:pt x="20121" y="17210"/>
                  </a:cubicBezTo>
                  <a:cubicBezTo>
                    <a:pt x="20336" y="17173"/>
                    <a:pt x="20492" y="17138"/>
                    <a:pt x="20666" y="17084"/>
                  </a:cubicBezTo>
                  <a:cubicBezTo>
                    <a:pt x="21247" y="16893"/>
                    <a:pt x="21683" y="16468"/>
                    <a:pt x="22104" y="16053"/>
                  </a:cubicBezTo>
                  <a:cubicBezTo>
                    <a:pt x="22170" y="15989"/>
                    <a:pt x="22234" y="15928"/>
                    <a:pt x="22299" y="15863"/>
                  </a:cubicBezTo>
                  <a:cubicBezTo>
                    <a:pt x="22601" y="15573"/>
                    <a:pt x="22829" y="15301"/>
                    <a:pt x="22999" y="15029"/>
                  </a:cubicBezTo>
                  <a:cubicBezTo>
                    <a:pt x="23002" y="15043"/>
                    <a:pt x="23010" y="15053"/>
                    <a:pt x="23019" y="15067"/>
                  </a:cubicBezTo>
                  <a:cubicBezTo>
                    <a:pt x="23095" y="15190"/>
                    <a:pt x="23197" y="15298"/>
                    <a:pt x="23295" y="15407"/>
                  </a:cubicBezTo>
                  <a:lnTo>
                    <a:pt x="23353" y="15471"/>
                  </a:lnTo>
                  <a:cubicBezTo>
                    <a:pt x="23428" y="15550"/>
                    <a:pt x="23517" y="15621"/>
                    <a:pt x="23591" y="15679"/>
                  </a:cubicBezTo>
                  <a:cubicBezTo>
                    <a:pt x="23713" y="15774"/>
                    <a:pt x="23839" y="15863"/>
                    <a:pt x="23966" y="15937"/>
                  </a:cubicBezTo>
                  <a:lnTo>
                    <a:pt x="23979" y="15978"/>
                  </a:lnTo>
                  <a:lnTo>
                    <a:pt x="23996" y="16016"/>
                  </a:lnTo>
                  <a:cubicBezTo>
                    <a:pt x="24081" y="16217"/>
                    <a:pt x="24173" y="16407"/>
                    <a:pt x="24268" y="16581"/>
                  </a:cubicBezTo>
                  <a:cubicBezTo>
                    <a:pt x="24363" y="16747"/>
                    <a:pt x="24489" y="16893"/>
                    <a:pt x="24611" y="17033"/>
                  </a:cubicBezTo>
                  <a:lnTo>
                    <a:pt x="24676" y="17108"/>
                  </a:lnTo>
                  <a:cubicBezTo>
                    <a:pt x="24880" y="17342"/>
                    <a:pt x="25183" y="17465"/>
                    <a:pt x="25451" y="17557"/>
                  </a:cubicBezTo>
                  <a:cubicBezTo>
                    <a:pt x="25642" y="17621"/>
                    <a:pt x="25865" y="17649"/>
                    <a:pt x="26145" y="17649"/>
                  </a:cubicBezTo>
                  <a:cubicBezTo>
                    <a:pt x="26161" y="17649"/>
                    <a:pt x="26177" y="17649"/>
                    <a:pt x="26194" y="17649"/>
                  </a:cubicBezTo>
                  <a:cubicBezTo>
                    <a:pt x="26214" y="17645"/>
                    <a:pt x="26238" y="17645"/>
                    <a:pt x="26258" y="17645"/>
                  </a:cubicBezTo>
                  <a:cubicBezTo>
                    <a:pt x="26428" y="17631"/>
                    <a:pt x="26615" y="17581"/>
                    <a:pt x="26806" y="17496"/>
                  </a:cubicBezTo>
                  <a:cubicBezTo>
                    <a:pt x="27146" y="17346"/>
                    <a:pt x="27370" y="17199"/>
                    <a:pt x="27588" y="16992"/>
                  </a:cubicBezTo>
                  <a:cubicBezTo>
                    <a:pt x="27721" y="16863"/>
                    <a:pt x="27850" y="16696"/>
                    <a:pt x="27969" y="16499"/>
                  </a:cubicBezTo>
                  <a:cubicBezTo>
                    <a:pt x="28044" y="16488"/>
                    <a:pt x="28119" y="16479"/>
                    <a:pt x="28194" y="16465"/>
                  </a:cubicBezTo>
                  <a:lnTo>
                    <a:pt x="28272" y="16451"/>
                  </a:lnTo>
                  <a:lnTo>
                    <a:pt x="28360" y="16438"/>
                  </a:lnTo>
                  <a:cubicBezTo>
                    <a:pt x="28404" y="16448"/>
                    <a:pt x="28452" y="16461"/>
                    <a:pt x="28497" y="16471"/>
                  </a:cubicBezTo>
                  <a:cubicBezTo>
                    <a:pt x="28558" y="16485"/>
                    <a:pt x="28615" y="16502"/>
                    <a:pt x="28676" y="16516"/>
                  </a:cubicBezTo>
                  <a:cubicBezTo>
                    <a:pt x="28942" y="16577"/>
                    <a:pt x="29207" y="16611"/>
                    <a:pt x="29459" y="16639"/>
                  </a:cubicBezTo>
                  <a:cubicBezTo>
                    <a:pt x="29653" y="16662"/>
                    <a:pt x="29860" y="16683"/>
                    <a:pt x="30092" y="16696"/>
                  </a:cubicBezTo>
                  <a:cubicBezTo>
                    <a:pt x="30128" y="16699"/>
                    <a:pt x="30164" y="16700"/>
                    <a:pt x="30201" y="16700"/>
                  </a:cubicBezTo>
                  <a:cubicBezTo>
                    <a:pt x="30258" y="16700"/>
                    <a:pt x="30316" y="16697"/>
                    <a:pt x="30378" y="16693"/>
                  </a:cubicBezTo>
                  <a:cubicBezTo>
                    <a:pt x="30507" y="16683"/>
                    <a:pt x="30646" y="16662"/>
                    <a:pt x="30823" y="16625"/>
                  </a:cubicBezTo>
                  <a:cubicBezTo>
                    <a:pt x="31130" y="16560"/>
                    <a:pt x="31391" y="16417"/>
                    <a:pt x="31599" y="16199"/>
                  </a:cubicBezTo>
                  <a:cubicBezTo>
                    <a:pt x="31650" y="16149"/>
                    <a:pt x="31694" y="16088"/>
                    <a:pt x="31735" y="16022"/>
                  </a:cubicBezTo>
                  <a:cubicBezTo>
                    <a:pt x="32017" y="15951"/>
                    <a:pt x="32265" y="15835"/>
                    <a:pt x="32486" y="15675"/>
                  </a:cubicBezTo>
                  <a:cubicBezTo>
                    <a:pt x="32670" y="15546"/>
                    <a:pt x="32851" y="15383"/>
                    <a:pt x="33041" y="15176"/>
                  </a:cubicBezTo>
                  <a:cubicBezTo>
                    <a:pt x="33055" y="15237"/>
                    <a:pt x="33072" y="15298"/>
                    <a:pt x="33089" y="15359"/>
                  </a:cubicBezTo>
                  <a:cubicBezTo>
                    <a:pt x="33116" y="15451"/>
                    <a:pt x="33150" y="15557"/>
                    <a:pt x="33194" y="15659"/>
                  </a:cubicBezTo>
                  <a:cubicBezTo>
                    <a:pt x="33245" y="15777"/>
                    <a:pt x="33313" y="15931"/>
                    <a:pt x="33395" y="16080"/>
                  </a:cubicBezTo>
                  <a:cubicBezTo>
                    <a:pt x="33473" y="16226"/>
                    <a:pt x="33599" y="16366"/>
                    <a:pt x="33708" y="16485"/>
                  </a:cubicBezTo>
                  <a:lnTo>
                    <a:pt x="33738" y="16519"/>
                  </a:lnTo>
                  <a:cubicBezTo>
                    <a:pt x="33807" y="16598"/>
                    <a:pt x="33888" y="16675"/>
                    <a:pt x="33980" y="16761"/>
                  </a:cubicBezTo>
                  <a:cubicBezTo>
                    <a:pt x="34283" y="17033"/>
                    <a:pt x="34633" y="17213"/>
                    <a:pt x="35014" y="17295"/>
                  </a:cubicBezTo>
                  <a:cubicBezTo>
                    <a:pt x="35206" y="17336"/>
                    <a:pt x="35396" y="17356"/>
                    <a:pt x="35592" y="17356"/>
                  </a:cubicBezTo>
                  <a:cubicBezTo>
                    <a:pt x="35674" y="17356"/>
                    <a:pt x="35756" y="17353"/>
                    <a:pt x="35840" y="17346"/>
                  </a:cubicBezTo>
                  <a:cubicBezTo>
                    <a:pt x="36008" y="17336"/>
                    <a:pt x="36177" y="17308"/>
                    <a:pt x="36350" y="17267"/>
                  </a:cubicBezTo>
                  <a:cubicBezTo>
                    <a:pt x="36572" y="17217"/>
                    <a:pt x="36786" y="17111"/>
                    <a:pt x="36950" y="17022"/>
                  </a:cubicBezTo>
                  <a:cubicBezTo>
                    <a:pt x="37137" y="16920"/>
                    <a:pt x="37327" y="16768"/>
                    <a:pt x="37518" y="16567"/>
                  </a:cubicBezTo>
                  <a:cubicBezTo>
                    <a:pt x="37735" y="16339"/>
                    <a:pt x="37912" y="16060"/>
                    <a:pt x="38062" y="15720"/>
                  </a:cubicBezTo>
                  <a:cubicBezTo>
                    <a:pt x="38143" y="15529"/>
                    <a:pt x="38225" y="15342"/>
                    <a:pt x="38307" y="15152"/>
                  </a:cubicBezTo>
                  <a:cubicBezTo>
                    <a:pt x="38334" y="15287"/>
                    <a:pt x="38378" y="15427"/>
                    <a:pt x="38429" y="15577"/>
                  </a:cubicBezTo>
                  <a:cubicBezTo>
                    <a:pt x="38514" y="15822"/>
                    <a:pt x="38630" y="16067"/>
                    <a:pt x="38773" y="16305"/>
                  </a:cubicBezTo>
                  <a:cubicBezTo>
                    <a:pt x="38865" y="16455"/>
                    <a:pt x="38983" y="16594"/>
                    <a:pt x="39120" y="16710"/>
                  </a:cubicBezTo>
                  <a:cubicBezTo>
                    <a:pt x="39368" y="16920"/>
                    <a:pt x="39636" y="17019"/>
                    <a:pt x="39912" y="17108"/>
                  </a:cubicBezTo>
                  <a:cubicBezTo>
                    <a:pt x="39967" y="17124"/>
                    <a:pt x="40024" y="17132"/>
                    <a:pt x="40079" y="17138"/>
                  </a:cubicBezTo>
                  <a:cubicBezTo>
                    <a:pt x="40223" y="17155"/>
                    <a:pt x="40347" y="17167"/>
                    <a:pt x="40471" y="17167"/>
                  </a:cubicBezTo>
                  <a:cubicBezTo>
                    <a:pt x="40499" y="17167"/>
                    <a:pt x="40527" y="17167"/>
                    <a:pt x="40555" y="17165"/>
                  </a:cubicBezTo>
                  <a:cubicBezTo>
                    <a:pt x="40575" y="17165"/>
                    <a:pt x="40596" y="17165"/>
                    <a:pt x="40616" y="17162"/>
                  </a:cubicBezTo>
                  <a:cubicBezTo>
                    <a:pt x="40749" y="17152"/>
                    <a:pt x="40947" y="17121"/>
                    <a:pt x="41130" y="17039"/>
                  </a:cubicBezTo>
                  <a:cubicBezTo>
                    <a:pt x="41246" y="16995"/>
                    <a:pt x="41358" y="16941"/>
                    <a:pt x="41464" y="16873"/>
                  </a:cubicBezTo>
                  <a:cubicBezTo>
                    <a:pt x="41559" y="16795"/>
                    <a:pt x="41654" y="16716"/>
                    <a:pt x="41749" y="16635"/>
                  </a:cubicBezTo>
                  <a:cubicBezTo>
                    <a:pt x="41875" y="16526"/>
                    <a:pt x="41967" y="16363"/>
                    <a:pt x="42029" y="16234"/>
                  </a:cubicBezTo>
                  <a:cubicBezTo>
                    <a:pt x="42205" y="16509"/>
                    <a:pt x="42453" y="16696"/>
                    <a:pt x="42698" y="16856"/>
                  </a:cubicBezTo>
                  <a:cubicBezTo>
                    <a:pt x="42896" y="16989"/>
                    <a:pt x="43137" y="17084"/>
                    <a:pt x="43389" y="17135"/>
                  </a:cubicBezTo>
                  <a:cubicBezTo>
                    <a:pt x="43516" y="17159"/>
                    <a:pt x="43644" y="17171"/>
                    <a:pt x="43769" y="17171"/>
                  </a:cubicBezTo>
                  <a:cubicBezTo>
                    <a:pt x="43821" y="17171"/>
                    <a:pt x="43872" y="17169"/>
                    <a:pt x="43923" y="17165"/>
                  </a:cubicBezTo>
                  <a:cubicBezTo>
                    <a:pt x="44192" y="17145"/>
                    <a:pt x="44433" y="17067"/>
                    <a:pt x="44641" y="16934"/>
                  </a:cubicBezTo>
                  <a:cubicBezTo>
                    <a:pt x="44825" y="16815"/>
                    <a:pt x="44984" y="16669"/>
                    <a:pt x="45114" y="16506"/>
                  </a:cubicBezTo>
                  <a:lnTo>
                    <a:pt x="45120" y="16496"/>
                  </a:lnTo>
                  <a:cubicBezTo>
                    <a:pt x="45141" y="16604"/>
                    <a:pt x="45158" y="16720"/>
                    <a:pt x="45175" y="16832"/>
                  </a:cubicBezTo>
                  <a:cubicBezTo>
                    <a:pt x="45219" y="17111"/>
                    <a:pt x="45263" y="17394"/>
                    <a:pt x="45315" y="17675"/>
                  </a:cubicBezTo>
                  <a:cubicBezTo>
                    <a:pt x="45341" y="17822"/>
                    <a:pt x="45365" y="17972"/>
                    <a:pt x="45392" y="18118"/>
                  </a:cubicBezTo>
                  <a:lnTo>
                    <a:pt x="45389" y="18101"/>
                  </a:lnTo>
                  <a:lnTo>
                    <a:pt x="45389" y="18101"/>
                  </a:lnTo>
                  <a:cubicBezTo>
                    <a:pt x="45467" y="18581"/>
                    <a:pt x="45532" y="19054"/>
                    <a:pt x="45576" y="19509"/>
                  </a:cubicBezTo>
                  <a:lnTo>
                    <a:pt x="45580" y="19550"/>
                  </a:lnTo>
                  <a:cubicBezTo>
                    <a:pt x="45600" y="19751"/>
                    <a:pt x="45621" y="19961"/>
                    <a:pt x="45651" y="20165"/>
                  </a:cubicBezTo>
                  <a:cubicBezTo>
                    <a:pt x="45688" y="20410"/>
                    <a:pt x="45739" y="20655"/>
                    <a:pt x="45787" y="20890"/>
                  </a:cubicBezTo>
                  <a:lnTo>
                    <a:pt x="45800" y="20958"/>
                  </a:lnTo>
                  <a:cubicBezTo>
                    <a:pt x="45866" y="21445"/>
                    <a:pt x="45875" y="21945"/>
                    <a:pt x="45886" y="22424"/>
                  </a:cubicBezTo>
                  <a:lnTo>
                    <a:pt x="45889" y="22479"/>
                  </a:lnTo>
                  <a:cubicBezTo>
                    <a:pt x="45893" y="22676"/>
                    <a:pt x="45899" y="22870"/>
                    <a:pt x="45906" y="23064"/>
                  </a:cubicBezTo>
                  <a:cubicBezTo>
                    <a:pt x="45919" y="23438"/>
                    <a:pt x="45933" y="23823"/>
                    <a:pt x="45927" y="24200"/>
                  </a:cubicBezTo>
                  <a:cubicBezTo>
                    <a:pt x="45923" y="24486"/>
                    <a:pt x="45902" y="24775"/>
                    <a:pt x="45879" y="25057"/>
                  </a:cubicBezTo>
                  <a:cubicBezTo>
                    <a:pt x="45862" y="25319"/>
                    <a:pt x="45841" y="25588"/>
                    <a:pt x="45835" y="25857"/>
                  </a:cubicBezTo>
                  <a:cubicBezTo>
                    <a:pt x="45825" y="26381"/>
                    <a:pt x="45831" y="26921"/>
                    <a:pt x="45862" y="27507"/>
                  </a:cubicBezTo>
                  <a:cubicBezTo>
                    <a:pt x="45882" y="27918"/>
                    <a:pt x="45906" y="28388"/>
                    <a:pt x="45893" y="28850"/>
                  </a:cubicBezTo>
                  <a:cubicBezTo>
                    <a:pt x="45879" y="29289"/>
                    <a:pt x="45862" y="29673"/>
                    <a:pt x="45835" y="30028"/>
                  </a:cubicBezTo>
                  <a:cubicBezTo>
                    <a:pt x="45791" y="30466"/>
                    <a:pt x="45733" y="30912"/>
                    <a:pt x="45675" y="31344"/>
                  </a:cubicBezTo>
                  <a:lnTo>
                    <a:pt x="45641" y="31599"/>
                  </a:lnTo>
                  <a:lnTo>
                    <a:pt x="45573" y="31599"/>
                  </a:lnTo>
                  <a:cubicBezTo>
                    <a:pt x="45386" y="31616"/>
                    <a:pt x="45208" y="31677"/>
                    <a:pt x="45093" y="31766"/>
                  </a:cubicBezTo>
                  <a:lnTo>
                    <a:pt x="45045" y="31803"/>
                  </a:lnTo>
                  <a:cubicBezTo>
                    <a:pt x="44971" y="31861"/>
                    <a:pt x="44889" y="31926"/>
                    <a:pt x="44828" y="32003"/>
                  </a:cubicBezTo>
                  <a:cubicBezTo>
                    <a:pt x="44732" y="32126"/>
                    <a:pt x="44671" y="32215"/>
                    <a:pt x="44617" y="32341"/>
                  </a:cubicBezTo>
                  <a:cubicBezTo>
                    <a:pt x="44519" y="32559"/>
                    <a:pt x="44461" y="32786"/>
                    <a:pt x="44420" y="32959"/>
                  </a:cubicBezTo>
                  <a:cubicBezTo>
                    <a:pt x="44341" y="33303"/>
                    <a:pt x="44310" y="33657"/>
                    <a:pt x="44290" y="33987"/>
                  </a:cubicBezTo>
                  <a:cubicBezTo>
                    <a:pt x="44280" y="34137"/>
                    <a:pt x="44277" y="34293"/>
                    <a:pt x="44274" y="34443"/>
                  </a:cubicBezTo>
                  <a:cubicBezTo>
                    <a:pt x="44270" y="34565"/>
                    <a:pt x="44270" y="34688"/>
                    <a:pt x="44263" y="34810"/>
                  </a:cubicBezTo>
                  <a:cubicBezTo>
                    <a:pt x="44202" y="35266"/>
                    <a:pt x="44076" y="35715"/>
                    <a:pt x="43954" y="36154"/>
                  </a:cubicBezTo>
                  <a:cubicBezTo>
                    <a:pt x="43919" y="36266"/>
                    <a:pt x="43889" y="36382"/>
                    <a:pt x="43858" y="36494"/>
                  </a:cubicBezTo>
                  <a:cubicBezTo>
                    <a:pt x="43743" y="36919"/>
                    <a:pt x="43634" y="37358"/>
                    <a:pt x="43525" y="37779"/>
                  </a:cubicBezTo>
                  <a:cubicBezTo>
                    <a:pt x="43487" y="37939"/>
                    <a:pt x="43443" y="38103"/>
                    <a:pt x="43403" y="38263"/>
                  </a:cubicBezTo>
                  <a:cubicBezTo>
                    <a:pt x="43314" y="38610"/>
                    <a:pt x="43208" y="38960"/>
                    <a:pt x="43103" y="39294"/>
                  </a:cubicBezTo>
                  <a:cubicBezTo>
                    <a:pt x="43049" y="39481"/>
                    <a:pt x="42991" y="39665"/>
                    <a:pt x="42936" y="39848"/>
                  </a:cubicBezTo>
                  <a:cubicBezTo>
                    <a:pt x="42773" y="40406"/>
                    <a:pt x="42613" y="41012"/>
                    <a:pt x="42443" y="41698"/>
                  </a:cubicBezTo>
                  <a:cubicBezTo>
                    <a:pt x="42392" y="41906"/>
                    <a:pt x="42344" y="42117"/>
                    <a:pt x="42300" y="42324"/>
                  </a:cubicBezTo>
                  <a:lnTo>
                    <a:pt x="42246" y="42566"/>
                  </a:lnTo>
                  <a:cubicBezTo>
                    <a:pt x="42205" y="42746"/>
                    <a:pt x="42175" y="42933"/>
                    <a:pt x="42144" y="43114"/>
                  </a:cubicBezTo>
                  <a:cubicBezTo>
                    <a:pt x="42126" y="43202"/>
                    <a:pt x="42113" y="43294"/>
                    <a:pt x="42096" y="43386"/>
                  </a:cubicBezTo>
                  <a:cubicBezTo>
                    <a:pt x="42079" y="43484"/>
                    <a:pt x="42069" y="43590"/>
                    <a:pt x="42059" y="43692"/>
                  </a:cubicBezTo>
                  <a:cubicBezTo>
                    <a:pt x="42052" y="43747"/>
                    <a:pt x="42049" y="43797"/>
                    <a:pt x="42042" y="43849"/>
                  </a:cubicBezTo>
                  <a:cubicBezTo>
                    <a:pt x="42024" y="43998"/>
                    <a:pt x="42008" y="44144"/>
                    <a:pt x="41994" y="44294"/>
                  </a:cubicBezTo>
                  <a:cubicBezTo>
                    <a:pt x="41974" y="44328"/>
                    <a:pt x="41953" y="44362"/>
                    <a:pt x="41936" y="44396"/>
                  </a:cubicBezTo>
                  <a:cubicBezTo>
                    <a:pt x="41902" y="44454"/>
                    <a:pt x="41875" y="44508"/>
                    <a:pt x="41845" y="44566"/>
                  </a:cubicBezTo>
                  <a:cubicBezTo>
                    <a:pt x="41807" y="44631"/>
                    <a:pt x="41773" y="44695"/>
                    <a:pt x="41735" y="44760"/>
                  </a:cubicBezTo>
                  <a:cubicBezTo>
                    <a:pt x="41651" y="44913"/>
                    <a:pt x="41559" y="45070"/>
                    <a:pt x="41470" y="45223"/>
                  </a:cubicBezTo>
                  <a:cubicBezTo>
                    <a:pt x="41409" y="45331"/>
                    <a:pt x="41344" y="45437"/>
                    <a:pt x="41283" y="45546"/>
                  </a:cubicBezTo>
                  <a:cubicBezTo>
                    <a:pt x="41099" y="45866"/>
                    <a:pt x="40970" y="46237"/>
                    <a:pt x="40868" y="46556"/>
                  </a:cubicBezTo>
                  <a:cubicBezTo>
                    <a:pt x="40569" y="47499"/>
                    <a:pt x="40647" y="48189"/>
                    <a:pt x="41103" y="48607"/>
                  </a:cubicBezTo>
                  <a:cubicBezTo>
                    <a:pt x="41313" y="48802"/>
                    <a:pt x="41586" y="48907"/>
                    <a:pt x="41877" y="48907"/>
                  </a:cubicBezTo>
                  <a:cubicBezTo>
                    <a:pt x="41911" y="48907"/>
                    <a:pt x="41946" y="48906"/>
                    <a:pt x="41980" y="48903"/>
                  </a:cubicBezTo>
                  <a:cubicBezTo>
                    <a:pt x="42229" y="48883"/>
                    <a:pt x="42470" y="48791"/>
                    <a:pt x="42678" y="48638"/>
                  </a:cubicBezTo>
                  <a:cubicBezTo>
                    <a:pt x="42865" y="48499"/>
                    <a:pt x="43015" y="48372"/>
                    <a:pt x="43144" y="48247"/>
                  </a:cubicBezTo>
                  <a:lnTo>
                    <a:pt x="43175" y="48216"/>
                  </a:lnTo>
                  <a:cubicBezTo>
                    <a:pt x="43229" y="48336"/>
                    <a:pt x="43290" y="48441"/>
                    <a:pt x="43358" y="48532"/>
                  </a:cubicBezTo>
                  <a:cubicBezTo>
                    <a:pt x="43589" y="48852"/>
                    <a:pt x="43848" y="49091"/>
                    <a:pt x="44144" y="49254"/>
                  </a:cubicBezTo>
                  <a:cubicBezTo>
                    <a:pt x="44453" y="49427"/>
                    <a:pt x="44784" y="49512"/>
                    <a:pt x="45185" y="49523"/>
                  </a:cubicBezTo>
                  <a:cubicBezTo>
                    <a:pt x="45243" y="49523"/>
                    <a:pt x="45304" y="49523"/>
                    <a:pt x="45368" y="49515"/>
                  </a:cubicBezTo>
                  <a:cubicBezTo>
                    <a:pt x="45535" y="49502"/>
                    <a:pt x="45709" y="49468"/>
                    <a:pt x="45937" y="49403"/>
                  </a:cubicBezTo>
                  <a:cubicBezTo>
                    <a:pt x="45977" y="49393"/>
                    <a:pt x="46015" y="49376"/>
                    <a:pt x="46053" y="49359"/>
                  </a:cubicBezTo>
                  <a:lnTo>
                    <a:pt x="46076" y="49349"/>
                  </a:lnTo>
                  <a:cubicBezTo>
                    <a:pt x="46192" y="49301"/>
                    <a:pt x="46307" y="49247"/>
                    <a:pt x="46420" y="49189"/>
                  </a:cubicBezTo>
                  <a:cubicBezTo>
                    <a:pt x="46563" y="49274"/>
                    <a:pt x="46715" y="49328"/>
                    <a:pt x="46893" y="49397"/>
                  </a:cubicBezTo>
                  <a:lnTo>
                    <a:pt x="46923" y="49407"/>
                  </a:lnTo>
                  <a:cubicBezTo>
                    <a:pt x="47124" y="49479"/>
                    <a:pt x="47345" y="49502"/>
                    <a:pt x="47552" y="49515"/>
                  </a:cubicBezTo>
                  <a:cubicBezTo>
                    <a:pt x="47587" y="49621"/>
                    <a:pt x="47634" y="49716"/>
                    <a:pt x="47695" y="49798"/>
                  </a:cubicBezTo>
                  <a:cubicBezTo>
                    <a:pt x="47800" y="49961"/>
                    <a:pt x="47940" y="50087"/>
                    <a:pt x="48111" y="50179"/>
                  </a:cubicBezTo>
                  <a:cubicBezTo>
                    <a:pt x="48271" y="50264"/>
                    <a:pt x="48449" y="50308"/>
                    <a:pt x="48630" y="50308"/>
                  </a:cubicBezTo>
                  <a:cubicBezTo>
                    <a:pt x="48660" y="50308"/>
                    <a:pt x="48689" y="50307"/>
                    <a:pt x="48719" y="50305"/>
                  </a:cubicBezTo>
                  <a:cubicBezTo>
                    <a:pt x="48805" y="50298"/>
                    <a:pt x="48890" y="50281"/>
                    <a:pt x="48968" y="50254"/>
                  </a:cubicBezTo>
                  <a:cubicBezTo>
                    <a:pt x="49372" y="50152"/>
                    <a:pt x="49709" y="49764"/>
                    <a:pt x="49866" y="49424"/>
                  </a:cubicBezTo>
                  <a:cubicBezTo>
                    <a:pt x="49944" y="49250"/>
                    <a:pt x="50022" y="49077"/>
                    <a:pt x="50100" y="48900"/>
                  </a:cubicBezTo>
                  <a:lnTo>
                    <a:pt x="50124" y="48852"/>
                  </a:lnTo>
                  <a:cubicBezTo>
                    <a:pt x="50193" y="48699"/>
                    <a:pt x="50260" y="48546"/>
                    <a:pt x="50342" y="48400"/>
                  </a:cubicBezTo>
                  <a:lnTo>
                    <a:pt x="50417" y="48274"/>
                  </a:lnTo>
                  <a:cubicBezTo>
                    <a:pt x="50628" y="47985"/>
                    <a:pt x="50849" y="47692"/>
                    <a:pt x="51063" y="47413"/>
                  </a:cubicBezTo>
                  <a:cubicBezTo>
                    <a:pt x="51546" y="46774"/>
                    <a:pt x="52046" y="46114"/>
                    <a:pt x="52488" y="45433"/>
                  </a:cubicBezTo>
                  <a:cubicBezTo>
                    <a:pt x="52879" y="44828"/>
                    <a:pt x="53168" y="44359"/>
                    <a:pt x="53417" y="43907"/>
                  </a:cubicBezTo>
                  <a:cubicBezTo>
                    <a:pt x="53727" y="43351"/>
                    <a:pt x="53931" y="42739"/>
                    <a:pt x="54128" y="42151"/>
                  </a:cubicBezTo>
                  <a:lnTo>
                    <a:pt x="54148" y="42093"/>
                  </a:lnTo>
                  <a:lnTo>
                    <a:pt x="54247" y="41794"/>
                  </a:lnTo>
                  <a:cubicBezTo>
                    <a:pt x="54451" y="41192"/>
                    <a:pt x="54662" y="40569"/>
                    <a:pt x="54822" y="39943"/>
                  </a:cubicBezTo>
                  <a:lnTo>
                    <a:pt x="54876" y="39736"/>
                  </a:lnTo>
                  <a:cubicBezTo>
                    <a:pt x="54955" y="39440"/>
                    <a:pt x="55033" y="39134"/>
                    <a:pt x="55101" y="38831"/>
                  </a:cubicBezTo>
                  <a:cubicBezTo>
                    <a:pt x="55203" y="38375"/>
                    <a:pt x="55254" y="37922"/>
                    <a:pt x="55295" y="37504"/>
                  </a:cubicBezTo>
                  <a:lnTo>
                    <a:pt x="55295" y="37504"/>
                  </a:lnTo>
                  <a:lnTo>
                    <a:pt x="55291" y="37518"/>
                  </a:lnTo>
                  <a:lnTo>
                    <a:pt x="55293" y="37501"/>
                  </a:lnTo>
                  <a:lnTo>
                    <a:pt x="55291" y="37501"/>
                  </a:lnTo>
                  <a:cubicBezTo>
                    <a:pt x="55305" y="37371"/>
                    <a:pt x="55319" y="37246"/>
                    <a:pt x="55329" y="37117"/>
                  </a:cubicBezTo>
                  <a:cubicBezTo>
                    <a:pt x="55360" y="36872"/>
                    <a:pt x="55397" y="36623"/>
                    <a:pt x="55431" y="36385"/>
                  </a:cubicBezTo>
                  <a:cubicBezTo>
                    <a:pt x="55471" y="36099"/>
                    <a:pt x="55512" y="35804"/>
                    <a:pt x="55546" y="35514"/>
                  </a:cubicBezTo>
                  <a:cubicBezTo>
                    <a:pt x="55594" y="35116"/>
                    <a:pt x="55622" y="34711"/>
                    <a:pt x="55649" y="34324"/>
                  </a:cubicBezTo>
                  <a:cubicBezTo>
                    <a:pt x="55658" y="34191"/>
                    <a:pt x="55666" y="34055"/>
                    <a:pt x="55675" y="33922"/>
                  </a:cubicBezTo>
                  <a:cubicBezTo>
                    <a:pt x="55693" y="33786"/>
                    <a:pt x="55720" y="33647"/>
                    <a:pt x="55744" y="33514"/>
                  </a:cubicBezTo>
                  <a:cubicBezTo>
                    <a:pt x="55760" y="33416"/>
                    <a:pt x="55778" y="33320"/>
                    <a:pt x="55795" y="33221"/>
                  </a:cubicBezTo>
                  <a:cubicBezTo>
                    <a:pt x="55846" y="32881"/>
                    <a:pt x="55890" y="32534"/>
                    <a:pt x="55924" y="32191"/>
                  </a:cubicBezTo>
                  <a:lnTo>
                    <a:pt x="55924" y="32181"/>
                  </a:lnTo>
                  <a:lnTo>
                    <a:pt x="55928" y="32167"/>
                  </a:lnTo>
                  <a:cubicBezTo>
                    <a:pt x="55941" y="31990"/>
                    <a:pt x="55955" y="31813"/>
                    <a:pt x="55969" y="31636"/>
                  </a:cubicBezTo>
                  <a:cubicBezTo>
                    <a:pt x="55978" y="31507"/>
                    <a:pt x="55989" y="31375"/>
                    <a:pt x="55999" y="31242"/>
                  </a:cubicBezTo>
                  <a:cubicBezTo>
                    <a:pt x="56013" y="31116"/>
                    <a:pt x="56026" y="30990"/>
                    <a:pt x="56040" y="30864"/>
                  </a:cubicBezTo>
                  <a:cubicBezTo>
                    <a:pt x="56060" y="30656"/>
                    <a:pt x="56084" y="30452"/>
                    <a:pt x="56101" y="30245"/>
                  </a:cubicBezTo>
                  <a:cubicBezTo>
                    <a:pt x="56125" y="29976"/>
                    <a:pt x="56128" y="29697"/>
                    <a:pt x="56132" y="29428"/>
                  </a:cubicBezTo>
                  <a:lnTo>
                    <a:pt x="56132" y="29411"/>
                  </a:lnTo>
                  <a:cubicBezTo>
                    <a:pt x="56135" y="28932"/>
                    <a:pt x="56107" y="28442"/>
                    <a:pt x="56080" y="27970"/>
                  </a:cubicBezTo>
                  <a:lnTo>
                    <a:pt x="56071" y="27742"/>
                  </a:lnTo>
                  <a:cubicBezTo>
                    <a:pt x="56005" y="26538"/>
                    <a:pt x="55931" y="25309"/>
                    <a:pt x="55862" y="24255"/>
                  </a:cubicBezTo>
                  <a:cubicBezTo>
                    <a:pt x="55853" y="24048"/>
                    <a:pt x="55836" y="23798"/>
                    <a:pt x="55809" y="23547"/>
                  </a:cubicBezTo>
                  <a:cubicBezTo>
                    <a:pt x="55829" y="23527"/>
                    <a:pt x="55849" y="23506"/>
                    <a:pt x="55870" y="23483"/>
                  </a:cubicBezTo>
                  <a:cubicBezTo>
                    <a:pt x="56067" y="23305"/>
                    <a:pt x="56173" y="23013"/>
                    <a:pt x="56206" y="22795"/>
                  </a:cubicBezTo>
                  <a:cubicBezTo>
                    <a:pt x="56244" y="22571"/>
                    <a:pt x="56261" y="22319"/>
                    <a:pt x="56271" y="22030"/>
                  </a:cubicBezTo>
                  <a:cubicBezTo>
                    <a:pt x="56275" y="21806"/>
                    <a:pt x="56240" y="21581"/>
                    <a:pt x="56209" y="21363"/>
                  </a:cubicBezTo>
                  <a:lnTo>
                    <a:pt x="56193" y="21258"/>
                  </a:lnTo>
                  <a:cubicBezTo>
                    <a:pt x="56152" y="20961"/>
                    <a:pt x="56104" y="20666"/>
                    <a:pt x="56071" y="20441"/>
                  </a:cubicBezTo>
                  <a:cubicBezTo>
                    <a:pt x="55964" y="19788"/>
                    <a:pt x="55846" y="19104"/>
                    <a:pt x="55703" y="18353"/>
                  </a:cubicBezTo>
                  <a:cubicBezTo>
                    <a:pt x="55608" y="17829"/>
                    <a:pt x="55492" y="17223"/>
                    <a:pt x="55363" y="16631"/>
                  </a:cubicBezTo>
                  <a:cubicBezTo>
                    <a:pt x="55349" y="16557"/>
                    <a:pt x="55332" y="16485"/>
                    <a:pt x="55315" y="16414"/>
                  </a:cubicBezTo>
                  <a:cubicBezTo>
                    <a:pt x="55275" y="16220"/>
                    <a:pt x="55230" y="16022"/>
                    <a:pt x="55193" y="15822"/>
                  </a:cubicBezTo>
                  <a:cubicBezTo>
                    <a:pt x="55142" y="15536"/>
                    <a:pt x="55091" y="15284"/>
                    <a:pt x="55033" y="15050"/>
                  </a:cubicBezTo>
                  <a:cubicBezTo>
                    <a:pt x="54951" y="14713"/>
                    <a:pt x="54856" y="14359"/>
                    <a:pt x="54747" y="13971"/>
                  </a:cubicBezTo>
                  <a:lnTo>
                    <a:pt x="54710" y="13849"/>
                  </a:lnTo>
                  <a:cubicBezTo>
                    <a:pt x="54669" y="13706"/>
                    <a:pt x="54628" y="13557"/>
                    <a:pt x="54581" y="13410"/>
                  </a:cubicBezTo>
                  <a:cubicBezTo>
                    <a:pt x="54492" y="13158"/>
                    <a:pt x="54377" y="12913"/>
                    <a:pt x="54261" y="12675"/>
                  </a:cubicBezTo>
                  <a:lnTo>
                    <a:pt x="54206" y="12563"/>
                  </a:lnTo>
                  <a:lnTo>
                    <a:pt x="54206" y="12563"/>
                  </a:lnTo>
                  <a:cubicBezTo>
                    <a:pt x="54234" y="12621"/>
                    <a:pt x="54261" y="12679"/>
                    <a:pt x="54284" y="12736"/>
                  </a:cubicBezTo>
                  <a:cubicBezTo>
                    <a:pt x="54138" y="12424"/>
                    <a:pt x="53978" y="12117"/>
                    <a:pt x="53795" y="11801"/>
                  </a:cubicBezTo>
                  <a:cubicBezTo>
                    <a:pt x="53672" y="11587"/>
                    <a:pt x="53556" y="11365"/>
                    <a:pt x="53441" y="11152"/>
                  </a:cubicBezTo>
                  <a:lnTo>
                    <a:pt x="53434" y="11138"/>
                  </a:lnTo>
                  <a:cubicBezTo>
                    <a:pt x="53315" y="10913"/>
                    <a:pt x="53172" y="10689"/>
                    <a:pt x="52985" y="10427"/>
                  </a:cubicBezTo>
                  <a:cubicBezTo>
                    <a:pt x="52890" y="10291"/>
                    <a:pt x="52794" y="10155"/>
                    <a:pt x="52699" y="10015"/>
                  </a:cubicBezTo>
                  <a:cubicBezTo>
                    <a:pt x="52638" y="9927"/>
                    <a:pt x="52576" y="9835"/>
                    <a:pt x="52515" y="9747"/>
                  </a:cubicBezTo>
                  <a:cubicBezTo>
                    <a:pt x="52131" y="9195"/>
                    <a:pt x="51675" y="8695"/>
                    <a:pt x="51322" y="8321"/>
                  </a:cubicBezTo>
                  <a:cubicBezTo>
                    <a:pt x="50998" y="7974"/>
                    <a:pt x="50624" y="7627"/>
                    <a:pt x="50152" y="7233"/>
                  </a:cubicBezTo>
                  <a:cubicBezTo>
                    <a:pt x="50073" y="7168"/>
                    <a:pt x="49995" y="7103"/>
                    <a:pt x="49913" y="7039"/>
                  </a:cubicBezTo>
                  <a:cubicBezTo>
                    <a:pt x="49788" y="6936"/>
                    <a:pt x="49658" y="6834"/>
                    <a:pt x="49535" y="6726"/>
                  </a:cubicBezTo>
                  <a:cubicBezTo>
                    <a:pt x="49417" y="6617"/>
                    <a:pt x="49304" y="6498"/>
                    <a:pt x="49199" y="6382"/>
                  </a:cubicBezTo>
                  <a:cubicBezTo>
                    <a:pt x="49152" y="6332"/>
                    <a:pt x="49100" y="6280"/>
                    <a:pt x="49053" y="6229"/>
                  </a:cubicBezTo>
                  <a:cubicBezTo>
                    <a:pt x="48818" y="5985"/>
                    <a:pt x="48539" y="5780"/>
                    <a:pt x="48267" y="5583"/>
                  </a:cubicBezTo>
                  <a:cubicBezTo>
                    <a:pt x="48127" y="5481"/>
                    <a:pt x="47984" y="5372"/>
                    <a:pt x="47849" y="5263"/>
                  </a:cubicBezTo>
                  <a:cubicBezTo>
                    <a:pt x="47539" y="5015"/>
                    <a:pt x="47277" y="4828"/>
                    <a:pt x="47022" y="4682"/>
                  </a:cubicBezTo>
                  <a:cubicBezTo>
                    <a:pt x="46845" y="4580"/>
                    <a:pt x="46668" y="4484"/>
                    <a:pt x="46491" y="4385"/>
                  </a:cubicBezTo>
                  <a:lnTo>
                    <a:pt x="46307" y="4283"/>
                  </a:lnTo>
                  <a:cubicBezTo>
                    <a:pt x="46185" y="4215"/>
                    <a:pt x="46066" y="4148"/>
                    <a:pt x="45951" y="4079"/>
                  </a:cubicBezTo>
                  <a:cubicBezTo>
                    <a:pt x="45845" y="4021"/>
                    <a:pt x="45739" y="3960"/>
                    <a:pt x="45634" y="3903"/>
                  </a:cubicBezTo>
                  <a:cubicBezTo>
                    <a:pt x="45505" y="3831"/>
                    <a:pt x="45396" y="3776"/>
                    <a:pt x="45294" y="3729"/>
                  </a:cubicBezTo>
                  <a:cubicBezTo>
                    <a:pt x="44991" y="3586"/>
                    <a:pt x="44739" y="3498"/>
                    <a:pt x="44505" y="3443"/>
                  </a:cubicBezTo>
                  <a:cubicBezTo>
                    <a:pt x="44324" y="3406"/>
                    <a:pt x="44137" y="3372"/>
                    <a:pt x="43947" y="3348"/>
                  </a:cubicBezTo>
                  <a:cubicBezTo>
                    <a:pt x="43878" y="3137"/>
                    <a:pt x="43739" y="2970"/>
                    <a:pt x="43549" y="2868"/>
                  </a:cubicBezTo>
                  <a:cubicBezTo>
                    <a:pt x="43260" y="2719"/>
                    <a:pt x="42967" y="2579"/>
                    <a:pt x="42654" y="2443"/>
                  </a:cubicBezTo>
                  <a:cubicBezTo>
                    <a:pt x="42402" y="2331"/>
                    <a:pt x="42137" y="2232"/>
                    <a:pt x="41878" y="2137"/>
                  </a:cubicBezTo>
                  <a:lnTo>
                    <a:pt x="41753" y="2089"/>
                  </a:lnTo>
                  <a:cubicBezTo>
                    <a:pt x="41086" y="1841"/>
                    <a:pt x="40528" y="1647"/>
                    <a:pt x="39991" y="1477"/>
                  </a:cubicBezTo>
                  <a:cubicBezTo>
                    <a:pt x="39460" y="1311"/>
                    <a:pt x="38912" y="1168"/>
                    <a:pt x="38382" y="1031"/>
                  </a:cubicBezTo>
                  <a:lnTo>
                    <a:pt x="38307" y="1011"/>
                  </a:lnTo>
                  <a:cubicBezTo>
                    <a:pt x="37915" y="909"/>
                    <a:pt x="37524" y="804"/>
                    <a:pt x="37137" y="698"/>
                  </a:cubicBezTo>
                  <a:cubicBezTo>
                    <a:pt x="36942" y="644"/>
                    <a:pt x="36752" y="592"/>
                    <a:pt x="36559" y="542"/>
                  </a:cubicBezTo>
                  <a:cubicBezTo>
                    <a:pt x="36092" y="416"/>
                    <a:pt x="35599" y="355"/>
                    <a:pt x="35119" y="297"/>
                  </a:cubicBezTo>
                  <a:cubicBezTo>
                    <a:pt x="35031" y="286"/>
                    <a:pt x="34942" y="276"/>
                    <a:pt x="34854" y="266"/>
                  </a:cubicBezTo>
                  <a:lnTo>
                    <a:pt x="34599" y="232"/>
                  </a:lnTo>
                  <a:cubicBezTo>
                    <a:pt x="34000" y="157"/>
                    <a:pt x="33381" y="79"/>
                    <a:pt x="32769" y="41"/>
                  </a:cubicBezTo>
                  <a:cubicBezTo>
                    <a:pt x="32157" y="4"/>
                    <a:pt x="31534" y="0"/>
                    <a:pt x="30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8" name="Google Shape;2738;p56">
              <a:extLst>
                <a:ext uri="{FF2B5EF4-FFF2-40B4-BE49-F238E27FC236}">
                  <a16:creationId xmlns:a16="http://schemas.microsoft.com/office/drawing/2014/main" id="{DB7A6887-4BAB-4992-B591-B4098453263D}"/>
                </a:ext>
              </a:extLst>
            </p:cNvPr>
            <p:cNvSpPr/>
            <p:nvPr/>
          </p:nvSpPr>
          <p:spPr>
            <a:xfrm>
              <a:off x="3312200" y="1876925"/>
              <a:ext cx="1426500" cy="1310075"/>
            </a:xfrm>
            <a:custGeom>
              <a:avLst/>
              <a:gdLst/>
              <a:ahLst/>
              <a:cxnLst/>
              <a:rect l="l" t="t" r="r" b="b"/>
              <a:pathLst>
                <a:path w="57060" h="52403" extrusionOk="0">
                  <a:moveTo>
                    <a:pt x="29670" y="12010"/>
                  </a:moveTo>
                  <a:cubicBezTo>
                    <a:pt x="29663" y="12013"/>
                    <a:pt x="29656" y="12020"/>
                    <a:pt x="29646" y="12024"/>
                  </a:cubicBezTo>
                  <a:cubicBezTo>
                    <a:pt x="29653" y="12017"/>
                    <a:pt x="29663" y="12013"/>
                    <a:pt x="29670" y="12010"/>
                  </a:cubicBezTo>
                  <a:close/>
                  <a:moveTo>
                    <a:pt x="4926" y="45173"/>
                  </a:moveTo>
                  <a:lnTo>
                    <a:pt x="4926" y="45173"/>
                  </a:lnTo>
                  <a:cubicBezTo>
                    <a:pt x="4933" y="45184"/>
                    <a:pt x="4940" y="45190"/>
                    <a:pt x="4946" y="45200"/>
                  </a:cubicBezTo>
                  <a:cubicBezTo>
                    <a:pt x="4940" y="45193"/>
                    <a:pt x="4933" y="45184"/>
                    <a:pt x="4926" y="45173"/>
                  </a:cubicBezTo>
                  <a:close/>
                  <a:moveTo>
                    <a:pt x="4215" y="49184"/>
                  </a:moveTo>
                  <a:cubicBezTo>
                    <a:pt x="4218" y="49184"/>
                    <a:pt x="4222" y="49184"/>
                    <a:pt x="4226" y="49187"/>
                  </a:cubicBezTo>
                  <a:cubicBezTo>
                    <a:pt x="4222" y="49187"/>
                    <a:pt x="4218" y="49187"/>
                    <a:pt x="4212" y="49184"/>
                  </a:cubicBezTo>
                  <a:close/>
                  <a:moveTo>
                    <a:pt x="29360" y="1134"/>
                  </a:moveTo>
                  <a:cubicBezTo>
                    <a:pt x="29430" y="1134"/>
                    <a:pt x="29501" y="1134"/>
                    <a:pt x="29572" y="1134"/>
                  </a:cubicBezTo>
                  <a:cubicBezTo>
                    <a:pt x="29864" y="1134"/>
                    <a:pt x="30156" y="1145"/>
                    <a:pt x="30452" y="1148"/>
                  </a:cubicBezTo>
                  <a:cubicBezTo>
                    <a:pt x="31670" y="1175"/>
                    <a:pt x="32885" y="1236"/>
                    <a:pt x="34103" y="1298"/>
                  </a:cubicBezTo>
                  <a:cubicBezTo>
                    <a:pt x="34442" y="1315"/>
                    <a:pt x="34779" y="1346"/>
                    <a:pt x="35116" y="1373"/>
                  </a:cubicBezTo>
                  <a:cubicBezTo>
                    <a:pt x="35436" y="1410"/>
                    <a:pt x="35756" y="1448"/>
                    <a:pt x="36075" y="1481"/>
                  </a:cubicBezTo>
                  <a:cubicBezTo>
                    <a:pt x="36378" y="1519"/>
                    <a:pt x="36681" y="1577"/>
                    <a:pt x="36984" y="1624"/>
                  </a:cubicBezTo>
                  <a:cubicBezTo>
                    <a:pt x="37276" y="1672"/>
                    <a:pt x="37568" y="1737"/>
                    <a:pt x="37861" y="1795"/>
                  </a:cubicBezTo>
                  <a:cubicBezTo>
                    <a:pt x="38123" y="1846"/>
                    <a:pt x="38381" y="1907"/>
                    <a:pt x="38640" y="1968"/>
                  </a:cubicBezTo>
                  <a:cubicBezTo>
                    <a:pt x="38967" y="2043"/>
                    <a:pt x="39290" y="2118"/>
                    <a:pt x="39613" y="2196"/>
                  </a:cubicBezTo>
                  <a:cubicBezTo>
                    <a:pt x="39926" y="2274"/>
                    <a:pt x="40232" y="2359"/>
                    <a:pt x="40538" y="2451"/>
                  </a:cubicBezTo>
                  <a:cubicBezTo>
                    <a:pt x="41113" y="2618"/>
                    <a:pt x="41678" y="2819"/>
                    <a:pt x="42239" y="3020"/>
                  </a:cubicBezTo>
                  <a:cubicBezTo>
                    <a:pt x="42375" y="3067"/>
                    <a:pt x="42512" y="3114"/>
                    <a:pt x="42647" y="3162"/>
                  </a:cubicBezTo>
                  <a:cubicBezTo>
                    <a:pt x="42859" y="3244"/>
                    <a:pt x="43066" y="3326"/>
                    <a:pt x="43277" y="3407"/>
                  </a:cubicBezTo>
                  <a:cubicBezTo>
                    <a:pt x="43460" y="3482"/>
                    <a:pt x="43644" y="3563"/>
                    <a:pt x="43828" y="3645"/>
                  </a:cubicBezTo>
                  <a:cubicBezTo>
                    <a:pt x="44239" y="3829"/>
                    <a:pt x="44655" y="4012"/>
                    <a:pt x="45066" y="4200"/>
                  </a:cubicBezTo>
                  <a:cubicBezTo>
                    <a:pt x="45260" y="4288"/>
                    <a:pt x="45457" y="4373"/>
                    <a:pt x="45647" y="4475"/>
                  </a:cubicBezTo>
                  <a:cubicBezTo>
                    <a:pt x="45848" y="4577"/>
                    <a:pt x="46046" y="4686"/>
                    <a:pt x="46242" y="4795"/>
                  </a:cubicBezTo>
                  <a:cubicBezTo>
                    <a:pt x="46454" y="4910"/>
                    <a:pt x="46658" y="5030"/>
                    <a:pt x="46862" y="5155"/>
                  </a:cubicBezTo>
                  <a:cubicBezTo>
                    <a:pt x="47015" y="5251"/>
                    <a:pt x="47162" y="5356"/>
                    <a:pt x="47307" y="5459"/>
                  </a:cubicBezTo>
                  <a:lnTo>
                    <a:pt x="47307" y="5459"/>
                  </a:lnTo>
                  <a:cubicBezTo>
                    <a:pt x="47569" y="5654"/>
                    <a:pt x="47829" y="5852"/>
                    <a:pt x="48083" y="6057"/>
                  </a:cubicBezTo>
                  <a:cubicBezTo>
                    <a:pt x="48315" y="6241"/>
                    <a:pt x="48542" y="6425"/>
                    <a:pt x="48773" y="6612"/>
                  </a:cubicBezTo>
                  <a:cubicBezTo>
                    <a:pt x="49488" y="7186"/>
                    <a:pt x="50230" y="7747"/>
                    <a:pt x="50835" y="8441"/>
                  </a:cubicBezTo>
                  <a:cubicBezTo>
                    <a:pt x="51345" y="9064"/>
                    <a:pt x="51753" y="9758"/>
                    <a:pt x="52165" y="10449"/>
                  </a:cubicBezTo>
                  <a:cubicBezTo>
                    <a:pt x="52318" y="10704"/>
                    <a:pt x="52461" y="10962"/>
                    <a:pt x="52601" y="11224"/>
                  </a:cubicBezTo>
                  <a:cubicBezTo>
                    <a:pt x="52747" y="11493"/>
                    <a:pt x="52883" y="11765"/>
                    <a:pt x="53015" y="12038"/>
                  </a:cubicBezTo>
                  <a:cubicBezTo>
                    <a:pt x="53070" y="12156"/>
                    <a:pt x="53125" y="12278"/>
                    <a:pt x="53179" y="12398"/>
                  </a:cubicBezTo>
                  <a:cubicBezTo>
                    <a:pt x="53233" y="12517"/>
                    <a:pt x="53291" y="12636"/>
                    <a:pt x="53339" y="12758"/>
                  </a:cubicBezTo>
                  <a:cubicBezTo>
                    <a:pt x="53444" y="13041"/>
                    <a:pt x="53563" y="13323"/>
                    <a:pt x="53659" y="13609"/>
                  </a:cubicBezTo>
                  <a:cubicBezTo>
                    <a:pt x="53753" y="13901"/>
                    <a:pt x="53855" y="14194"/>
                    <a:pt x="53944" y="14493"/>
                  </a:cubicBezTo>
                  <a:cubicBezTo>
                    <a:pt x="54029" y="14789"/>
                    <a:pt x="54118" y="15085"/>
                    <a:pt x="54199" y="15381"/>
                  </a:cubicBezTo>
                  <a:cubicBezTo>
                    <a:pt x="54362" y="15980"/>
                    <a:pt x="54533" y="16578"/>
                    <a:pt x="54706" y="17174"/>
                  </a:cubicBezTo>
                  <a:cubicBezTo>
                    <a:pt x="54791" y="17459"/>
                    <a:pt x="54883" y="17745"/>
                    <a:pt x="54954" y="18038"/>
                  </a:cubicBezTo>
                  <a:cubicBezTo>
                    <a:pt x="55029" y="18330"/>
                    <a:pt x="55114" y="18626"/>
                    <a:pt x="55172" y="18922"/>
                  </a:cubicBezTo>
                  <a:cubicBezTo>
                    <a:pt x="55216" y="19164"/>
                    <a:pt x="55264" y="19406"/>
                    <a:pt x="55312" y="19646"/>
                  </a:cubicBezTo>
                  <a:cubicBezTo>
                    <a:pt x="55403" y="20208"/>
                    <a:pt x="55496" y="20773"/>
                    <a:pt x="55557" y="21340"/>
                  </a:cubicBezTo>
                  <a:cubicBezTo>
                    <a:pt x="55621" y="21963"/>
                    <a:pt x="55696" y="22590"/>
                    <a:pt x="55727" y="23218"/>
                  </a:cubicBezTo>
                  <a:cubicBezTo>
                    <a:pt x="55758" y="23862"/>
                    <a:pt x="55785" y="24508"/>
                    <a:pt x="55802" y="25151"/>
                  </a:cubicBezTo>
                  <a:cubicBezTo>
                    <a:pt x="55819" y="25804"/>
                    <a:pt x="55819" y="26454"/>
                    <a:pt x="55815" y="27103"/>
                  </a:cubicBezTo>
                  <a:cubicBezTo>
                    <a:pt x="55808" y="27739"/>
                    <a:pt x="55805" y="28372"/>
                    <a:pt x="55785" y="29008"/>
                  </a:cubicBezTo>
                  <a:cubicBezTo>
                    <a:pt x="55771" y="29389"/>
                    <a:pt x="55758" y="29770"/>
                    <a:pt x="55730" y="30151"/>
                  </a:cubicBezTo>
                  <a:cubicBezTo>
                    <a:pt x="55713" y="30461"/>
                    <a:pt x="55686" y="30774"/>
                    <a:pt x="55662" y="31083"/>
                  </a:cubicBezTo>
                  <a:cubicBezTo>
                    <a:pt x="55607" y="31648"/>
                    <a:pt x="55546" y="32209"/>
                    <a:pt x="55472" y="32770"/>
                  </a:cubicBezTo>
                  <a:cubicBezTo>
                    <a:pt x="55390" y="33393"/>
                    <a:pt x="55301" y="34015"/>
                    <a:pt x="55207" y="34635"/>
                  </a:cubicBezTo>
                  <a:cubicBezTo>
                    <a:pt x="55108" y="35257"/>
                    <a:pt x="55009" y="35880"/>
                    <a:pt x="54910" y="36502"/>
                  </a:cubicBezTo>
                  <a:cubicBezTo>
                    <a:pt x="54819" y="37097"/>
                    <a:pt x="54713" y="37689"/>
                    <a:pt x="54590" y="38278"/>
                  </a:cubicBezTo>
                  <a:cubicBezTo>
                    <a:pt x="54499" y="38714"/>
                    <a:pt x="54397" y="39149"/>
                    <a:pt x="54301" y="39584"/>
                  </a:cubicBezTo>
                  <a:cubicBezTo>
                    <a:pt x="54193" y="40061"/>
                    <a:pt x="54073" y="40530"/>
                    <a:pt x="53941" y="40995"/>
                  </a:cubicBezTo>
                  <a:cubicBezTo>
                    <a:pt x="53819" y="41435"/>
                    <a:pt x="53676" y="41863"/>
                    <a:pt x="53536" y="42292"/>
                  </a:cubicBezTo>
                  <a:cubicBezTo>
                    <a:pt x="53403" y="42703"/>
                    <a:pt x="53260" y="43112"/>
                    <a:pt x="53114" y="43520"/>
                  </a:cubicBezTo>
                  <a:cubicBezTo>
                    <a:pt x="53050" y="43686"/>
                    <a:pt x="52985" y="43850"/>
                    <a:pt x="52910" y="44013"/>
                  </a:cubicBezTo>
                  <a:cubicBezTo>
                    <a:pt x="52808" y="44231"/>
                    <a:pt x="52706" y="44452"/>
                    <a:pt x="52601" y="44669"/>
                  </a:cubicBezTo>
                  <a:cubicBezTo>
                    <a:pt x="52406" y="45085"/>
                    <a:pt x="52192" y="45482"/>
                    <a:pt x="51978" y="45884"/>
                  </a:cubicBezTo>
                  <a:cubicBezTo>
                    <a:pt x="51927" y="45983"/>
                    <a:pt x="51866" y="46074"/>
                    <a:pt x="51808" y="46173"/>
                  </a:cubicBezTo>
                  <a:cubicBezTo>
                    <a:pt x="51753" y="46269"/>
                    <a:pt x="51699" y="46371"/>
                    <a:pt x="51638" y="46465"/>
                  </a:cubicBezTo>
                  <a:cubicBezTo>
                    <a:pt x="51516" y="46656"/>
                    <a:pt x="51393" y="46847"/>
                    <a:pt x="51267" y="47034"/>
                  </a:cubicBezTo>
                  <a:cubicBezTo>
                    <a:pt x="51015" y="47401"/>
                    <a:pt x="50760" y="47762"/>
                    <a:pt x="50508" y="48126"/>
                  </a:cubicBezTo>
                  <a:cubicBezTo>
                    <a:pt x="50298" y="48412"/>
                    <a:pt x="50084" y="48697"/>
                    <a:pt x="49855" y="48973"/>
                  </a:cubicBezTo>
                  <a:cubicBezTo>
                    <a:pt x="49740" y="49115"/>
                    <a:pt x="49618" y="49258"/>
                    <a:pt x="49498" y="49398"/>
                  </a:cubicBezTo>
                  <a:cubicBezTo>
                    <a:pt x="49352" y="49564"/>
                    <a:pt x="49206" y="49735"/>
                    <a:pt x="49046" y="49888"/>
                  </a:cubicBezTo>
                  <a:cubicBezTo>
                    <a:pt x="49012" y="49911"/>
                    <a:pt x="48974" y="49935"/>
                    <a:pt x="48941" y="49955"/>
                  </a:cubicBezTo>
                  <a:cubicBezTo>
                    <a:pt x="48916" y="49963"/>
                    <a:pt x="48896" y="49969"/>
                    <a:pt x="48875" y="49973"/>
                  </a:cubicBezTo>
                  <a:cubicBezTo>
                    <a:pt x="48862" y="49976"/>
                    <a:pt x="48848" y="49976"/>
                    <a:pt x="48835" y="49976"/>
                  </a:cubicBezTo>
                  <a:cubicBezTo>
                    <a:pt x="48773" y="49966"/>
                    <a:pt x="48716" y="49952"/>
                    <a:pt x="48655" y="49935"/>
                  </a:cubicBezTo>
                  <a:cubicBezTo>
                    <a:pt x="48630" y="49922"/>
                    <a:pt x="48604" y="49908"/>
                    <a:pt x="48580" y="49894"/>
                  </a:cubicBezTo>
                  <a:cubicBezTo>
                    <a:pt x="48488" y="49813"/>
                    <a:pt x="48403" y="49724"/>
                    <a:pt x="48318" y="49633"/>
                  </a:cubicBezTo>
                  <a:cubicBezTo>
                    <a:pt x="48267" y="49564"/>
                    <a:pt x="48222" y="49493"/>
                    <a:pt x="48178" y="49422"/>
                  </a:cubicBezTo>
                  <a:cubicBezTo>
                    <a:pt x="48172" y="49395"/>
                    <a:pt x="48161" y="49368"/>
                    <a:pt x="48155" y="49337"/>
                  </a:cubicBezTo>
                  <a:cubicBezTo>
                    <a:pt x="48137" y="49190"/>
                    <a:pt x="48137" y="49044"/>
                    <a:pt x="48145" y="48898"/>
                  </a:cubicBezTo>
                  <a:cubicBezTo>
                    <a:pt x="48178" y="48605"/>
                    <a:pt x="48230" y="48313"/>
                    <a:pt x="48294" y="48027"/>
                  </a:cubicBezTo>
                  <a:cubicBezTo>
                    <a:pt x="48318" y="47919"/>
                    <a:pt x="48341" y="47809"/>
                    <a:pt x="48365" y="47701"/>
                  </a:cubicBezTo>
                  <a:cubicBezTo>
                    <a:pt x="48533" y="47412"/>
                    <a:pt x="48692" y="47118"/>
                    <a:pt x="48842" y="46820"/>
                  </a:cubicBezTo>
                  <a:cubicBezTo>
                    <a:pt x="48896" y="46710"/>
                    <a:pt x="48951" y="46595"/>
                    <a:pt x="48998" y="46479"/>
                  </a:cubicBezTo>
                  <a:cubicBezTo>
                    <a:pt x="49053" y="46347"/>
                    <a:pt x="49104" y="46217"/>
                    <a:pt x="49137" y="46082"/>
                  </a:cubicBezTo>
                  <a:cubicBezTo>
                    <a:pt x="49137" y="46061"/>
                    <a:pt x="49141" y="46041"/>
                    <a:pt x="49145" y="46020"/>
                  </a:cubicBezTo>
                  <a:cubicBezTo>
                    <a:pt x="49165" y="45925"/>
                    <a:pt x="49161" y="45829"/>
                    <a:pt x="49131" y="45738"/>
                  </a:cubicBezTo>
                  <a:cubicBezTo>
                    <a:pt x="49097" y="45633"/>
                    <a:pt x="49035" y="45564"/>
                    <a:pt x="48961" y="45486"/>
                  </a:cubicBezTo>
                  <a:cubicBezTo>
                    <a:pt x="48893" y="45421"/>
                    <a:pt x="48811" y="45377"/>
                    <a:pt x="48719" y="45357"/>
                  </a:cubicBezTo>
                  <a:cubicBezTo>
                    <a:pt x="48671" y="45353"/>
                    <a:pt x="48624" y="45347"/>
                    <a:pt x="48577" y="45343"/>
                  </a:cubicBezTo>
                  <a:cubicBezTo>
                    <a:pt x="48478" y="45347"/>
                    <a:pt x="48390" y="45377"/>
                    <a:pt x="48308" y="45429"/>
                  </a:cubicBezTo>
                  <a:cubicBezTo>
                    <a:pt x="48141" y="45510"/>
                    <a:pt x="48035" y="45686"/>
                    <a:pt x="47937" y="45837"/>
                  </a:cubicBezTo>
                  <a:cubicBezTo>
                    <a:pt x="47896" y="45894"/>
                    <a:pt x="47859" y="45955"/>
                    <a:pt x="47821" y="46013"/>
                  </a:cubicBezTo>
                  <a:cubicBezTo>
                    <a:pt x="47777" y="46078"/>
                    <a:pt x="47737" y="46149"/>
                    <a:pt x="47696" y="46214"/>
                  </a:cubicBezTo>
                  <a:cubicBezTo>
                    <a:pt x="47590" y="46388"/>
                    <a:pt x="47528" y="46592"/>
                    <a:pt x="47464" y="46779"/>
                  </a:cubicBezTo>
                  <a:cubicBezTo>
                    <a:pt x="47362" y="47085"/>
                    <a:pt x="47283" y="47398"/>
                    <a:pt x="47209" y="47707"/>
                  </a:cubicBezTo>
                  <a:cubicBezTo>
                    <a:pt x="47087" y="47905"/>
                    <a:pt x="46957" y="48095"/>
                    <a:pt x="46828" y="48282"/>
                  </a:cubicBezTo>
                  <a:cubicBezTo>
                    <a:pt x="46726" y="48418"/>
                    <a:pt x="46614" y="48547"/>
                    <a:pt x="46487" y="48663"/>
                  </a:cubicBezTo>
                  <a:cubicBezTo>
                    <a:pt x="46291" y="48817"/>
                    <a:pt x="46087" y="48955"/>
                    <a:pt x="45865" y="49071"/>
                  </a:cubicBezTo>
                  <a:cubicBezTo>
                    <a:pt x="45767" y="49112"/>
                    <a:pt x="45664" y="49146"/>
                    <a:pt x="45562" y="49170"/>
                  </a:cubicBezTo>
                  <a:cubicBezTo>
                    <a:pt x="45484" y="49180"/>
                    <a:pt x="45413" y="49184"/>
                    <a:pt x="45335" y="49184"/>
                  </a:cubicBezTo>
                  <a:cubicBezTo>
                    <a:pt x="45256" y="49173"/>
                    <a:pt x="45181" y="49156"/>
                    <a:pt x="45104" y="49136"/>
                  </a:cubicBezTo>
                  <a:cubicBezTo>
                    <a:pt x="45066" y="49119"/>
                    <a:pt x="45029" y="49095"/>
                    <a:pt x="44991" y="49075"/>
                  </a:cubicBezTo>
                  <a:cubicBezTo>
                    <a:pt x="44895" y="48996"/>
                    <a:pt x="44811" y="48908"/>
                    <a:pt x="44732" y="48817"/>
                  </a:cubicBezTo>
                  <a:cubicBezTo>
                    <a:pt x="44658" y="48721"/>
                    <a:pt x="44589" y="48626"/>
                    <a:pt x="44528" y="48523"/>
                  </a:cubicBezTo>
                  <a:cubicBezTo>
                    <a:pt x="44515" y="48479"/>
                    <a:pt x="44501" y="48439"/>
                    <a:pt x="44487" y="48398"/>
                  </a:cubicBezTo>
                  <a:cubicBezTo>
                    <a:pt x="44484" y="48357"/>
                    <a:pt x="44484" y="48316"/>
                    <a:pt x="44484" y="48275"/>
                  </a:cubicBezTo>
                  <a:cubicBezTo>
                    <a:pt x="44522" y="48027"/>
                    <a:pt x="44576" y="47779"/>
                    <a:pt x="44644" y="47534"/>
                  </a:cubicBezTo>
                  <a:cubicBezTo>
                    <a:pt x="44818" y="47289"/>
                    <a:pt x="44981" y="47037"/>
                    <a:pt x="45144" y="46789"/>
                  </a:cubicBezTo>
                  <a:cubicBezTo>
                    <a:pt x="45297" y="46558"/>
                    <a:pt x="45447" y="46327"/>
                    <a:pt x="45589" y="46088"/>
                  </a:cubicBezTo>
                  <a:cubicBezTo>
                    <a:pt x="45732" y="45853"/>
                    <a:pt x="45851" y="45602"/>
                    <a:pt x="45967" y="45350"/>
                  </a:cubicBezTo>
                  <a:cubicBezTo>
                    <a:pt x="46035" y="45200"/>
                    <a:pt x="46093" y="45047"/>
                    <a:pt x="46151" y="44894"/>
                  </a:cubicBezTo>
                  <a:cubicBezTo>
                    <a:pt x="46171" y="44833"/>
                    <a:pt x="46189" y="44771"/>
                    <a:pt x="46206" y="44707"/>
                  </a:cubicBezTo>
                  <a:cubicBezTo>
                    <a:pt x="46253" y="44551"/>
                    <a:pt x="46274" y="44391"/>
                    <a:pt x="46212" y="44234"/>
                  </a:cubicBezTo>
                  <a:cubicBezTo>
                    <a:pt x="46161" y="44091"/>
                    <a:pt x="46073" y="43975"/>
                    <a:pt x="45936" y="43904"/>
                  </a:cubicBezTo>
                  <a:cubicBezTo>
                    <a:pt x="45855" y="43862"/>
                    <a:pt x="45763" y="43840"/>
                    <a:pt x="45672" y="43840"/>
                  </a:cubicBezTo>
                  <a:cubicBezTo>
                    <a:pt x="45564" y="43840"/>
                    <a:pt x="45457" y="43869"/>
                    <a:pt x="45365" y="43928"/>
                  </a:cubicBezTo>
                  <a:cubicBezTo>
                    <a:pt x="45283" y="43986"/>
                    <a:pt x="45209" y="44047"/>
                    <a:pt x="45140" y="44118"/>
                  </a:cubicBezTo>
                  <a:cubicBezTo>
                    <a:pt x="45107" y="44156"/>
                    <a:pt x="45076" y="44207"/>
                    <a:pt x="45046" y="44248"/>
                  </a:cubicBezTo>
                  <a:cubicBezTo>
                    <a:pt x="44991" y="44326"/>
                    <a:pt x="44936" y="44401"/>
                    <a:pt x="44879" y="44479"/>
                  </a:cubicBezTo>
                  <a:cubicBezTo>
                    <a:pt x="44780" y="44622"/>
                    <a:pt x="44678" y="44765"/>
                    <a:pt x="44586" y="44914"/>
                  </a:cubicBezTo>
                  <a:cubicBezTo>
                    <a:pt x="44512" y="45037"/>
                    <a:pt x="44426" y="45156"/>
                    <a:pt x="44362" y="45282"/>
                  </a:cubicBezTo>
                  <a:cubicBezTo>
                    <a:pt x="44273" y="45452"/>
                    <a:pt x="44188" y="45622"/>
                    <a:pt x="44099" y="45792"/>
                  </a:cubicBezTo>
                  <a:cubicBezTo>
                    <a:pt x="43926" y="46129"/>
                    <a:pt x="43797" y="46493"/>
                    <a:pt x="43675" y="46847"/>
                  </a:cubicBezTo>
                  <a:cubicBezTo>
                    <a:pt x="43634" y="46972"/>
                    <a:pt x="43597" y="47098"/>
                    <a:pt x="43559" y="47225"/>
                  </a:cubicBezTo>
                  <a:cubicBezTo>
                    <a:pt x="43443" y="47367"/>
                    <a:pt x="43317" y="47503"/>
                    <a:pt x="43181" y="47633"/>
                  </a:cubicBezTo>
                  <a:cubicBezTo>
                    <a:pt x="43038" y="47765"/>
                    <a:pt x="42889" y="47898"/>
                    <a:pt x="42743" y="48027"/>
                  </a:cubicBezTo>
                  <a:cubicBezTo>
                    <a:pt x="42579" y="48159"/>
                    <a:pt x="42416" y="48289"/>
                    <a:pt x="42232" y="48395"/>
                  </a:cubicBezTo>
                  <a:cubicBezTo>
                    <a:pt x="42192" y="48412"/>
                    <a:pt x="42151" y="48425"/>
                    <a:pt x="42107" y="48439"/>
                  </a:cubicBezTo>
                  <a:cubicBezTo>
                    <a:pt x="42014" y="48449"/>
                    <a:pt x="41920" y="48456"/>
                    <a:pt x="41827" y="48456"/>
                  </a:cubicBezTo>
                  <a:cubicBezTo>
                    <a:pt x="41773" y="48445"/>
                    <a:pt x="41722" y="48432"/>
                    <a:pt x="41671" y="48415"/>
                  </a:cubicBezTo>
                  <a:cubicBezTo>
                    <a:pt x="41647" y="48404"/>
                    <a:pt x="41623" y="48395"/>
                    <a:pt x="41600" y="48381"/>
                  </a:cubicBezTo>
                  <a:cubicBezTo>
                    <a:pt x="41582" y="48368"/>
                    <a:pt x="41569" y="48354"/>
                    <a:pt x="41556" y="48340"/>
                  </a:cubicBezTo>
                  <a:cubicBezTo>
                    <a:pt x="41528" y="48302"/>
                    <a:pt x="41501" y="48261"/>
                    <a:pt x="41477" y="48221"/>
                  </a:cubicBezTo>
                  <a:cubicBezTo>
                    <a:pt x="41436" y="48123"/>
                    <a:pt x="41405" y="48024"/>
                    <a:pt x="41382" y="47922"/>
                  </a:cubicBezTo>
                  <a:cubicBezTo>
                    <a:pt x="41358" y="47718"/>
                    <a:pt x="41361" y="47517"/>
                    <a:pt x="41378" y="47309"/>
                  </a:cubicBezTo>
                  <a:cubicBezTo>
                    <a:pt x="41413" y="47000"/>
                    <a:pt x="41467" y="46690"/>
                    <a:pt x="41556" y="46391"/>
                  </a:cubicBezTo>
                  <a:cubicBezTo>
                    <a:pt x="41650" y="46061"/>
                    <a:pt x="41769" y="45738"/>
                    <a:pt x="41885" y="45415"/>
                  </a:cubicBezTo>
                  <a:cubicBezTo>
                    <a:pt x="41974" y="45190"/>
                    <a:pt x="42058" y="44962"/>
                    <a:pt x="42140" y="44735"/>
                  </a:cubicBezTo>
                  <a:cubicBezTo>
                    <a:pt x="42218" y="44530"/>
                    <a:pt x="42294" y="44322"/>
                    <a:pt x="42372" y="44115"/>
                  </a:cubicBezTo>
                  <a:cubicBezTo>
                    <a:pt x="42433" y="43952"/>
                    <a:pt x="42494" y="43788"/>
                    <a:pt x="42552" y="43625"/>
                  </a:cubicBezTo>
                  <a:cubicBezTo>
                    <a:pt x="42647" y="43377"/>
                    <a:pt x="42743" y="43125"/>
                    <a:pt x="42845" y="42880"/>
                  </a:cubicBezTo>
                  <a:cubicBezTo>
                    <a:pt x="42950" y="42622"/>
                    <a:pt x="43063" y="42367"/>
                    <a:pt x="43165" y="42111"/>
                  </a:cubicBezTo>
                  <a:cubicBezTo>
                    <a:pt x="43385" y="41564"/>
                    <a:pt x="43576" y="41009"/>
                    <a:pt x="43770" y="40455"/>
                  </a:cubicBezTo>
                  <a:cubicBezTo>
                    <a:pt x="43950" y="39938"/>
                    <a:pt x="44124" y="39417"/>
                    <a:pt x="44300" y="38897"/>
                  </a:cubicBezTo>
                  <a:cubicBezTo>
                    <a:pt x="44477" y="38376"/>
                    <a:pt x="44658" y="37856"/>
                    <a:pt x="44828" y="37332"/>
                  </a:cubicBezTo>
                  <a:cubicBezTo>
                    <a:pt x="44997" y="36808"/>
                    <a:pt x="45127" y="36271"/>
                    <a:pt x="45250" y="35734"/>
                  </a:cubicBezTo>
                  <a:cubicBezTo>
                    <a:pt x="45369" y="35213"/>
                    <a:pt x="45481" y="34696"/>
                    <a:pt x="45576" y="34172"/>
                  </a:cubicBezTo>
                  <a:cubicBezTo>
                    <a:pt x="45682" y="33607"/>
                    <a:pt x="45773" y="33043"/>
                    <a:pt x="45886" y="32478"/>
                  </a:cubicBezTo>
                  <a:cubicBezTo>
                    <a:pt x="46002" y="31900"/>
                    <a:pt x="46127" y="31321"/>
                    <a:pt x="46216" y="30740"/>
                  </a:cubicBezTo>
                  <a:cubicBezTo>
                    <a:pt x="46260" y="30451"/>
                    <a:pt x="46304" y="30158"/>
                    <a:pt x="46345" y="29869"/>
                  </a:cubicBezTo>
                  <a:cubicBezTo>
                    <a:pt x="46382" y="29570"/>
                    <a:pt x="46416" y="29270"/>
                    <a:pt x="46464" y="28974"/>
                  </a:cubicBezTo>
                  <a:cubicBezTo>
                    <a:pt x="46553" y="28406"/>
                    <a:pt x="46638" y="27841"/>
                    <a:pt x="46696" y="27270"/>
                  </a:cubicBezTo>
                  <a:cubicBezTo>
                    <a:pt x="46753" y="26664"/>
                    <a:pt x="46763" y="26059"/>
                    <a:pt x="46767" y="25450"/>
                  </a:cubicBezTo>
                  <a:cubicBezTo>
                    <a:pt x="46767" y="25171"/>
                    <a:pt x="46760" y="24896"/>
                    <a:pt x="46749" y="24617"/>
                  </a:cubicBezTo>
                  <a:cubicBezTo>
                    <a:pt x="46736" y="24348"/>
                    <a:pt x="46729" y="24080"/>
                    <a:pt x="46726" y="23810"/>
                  </a:cubicBezTo>
                  <a:cubicBezTo>
                    <a:pt x="46719" y="23521"/>
                    <a:pt x="46723" y="23229"/>
                    <a:pt x="46716" y="22940"/>
                  </a:cubicBezTo>
                  <a:cubicBezTo>
                    <a:pt x="46712" y="22651"/>
                    <a:pt x="46696" y="22358"/>
                    <a:pt x="46682" y="22069"/>
                  </a:cubicBezTo>
                  <a:cubicBezTo>
                    <a:pt x="46655" y="21497"/>
                    <a:pt x="46630" y="20926"/>
                    <a:pt x="46603" y="20351"/>
                  </a:cubicBezTo>
                  <a:cubicBezTo>
                    <a:pt x="46549" y="19225"/>
                    <a:pt x="46518" y="18092"/>
                    <a:pt x="46420" y="16966"/>
                  </a:cubicBezTo>
                  <a:cubicBezTo>
                    <a:pt x="46406" y="16820"/>
                    <a:pt x="46389" y="16674"/>
                    <a:pt x="46376" y="16528"/>
                  </a:cubicBezTo>
                  <a:cubicBezTo>
                    <a:pt x="46365" y="16381"/>
                    <a:pt x="46362" y="16235"/>
                    <a:pt x="46355" y="16085"/>
                  </a:cubicBezTo>
                  <a:cubicBezTo>
                    <a:pt x="46341" y="15806"/>
                    <a:pt x="46331" y="15528"/>
                    <a:pt x="46321" y="15252"/>
                  </a:cubicBezTo>
                  <a:cubicBezTo>
                    <a:pt x="46308" y="14977"/>
                    <a:pt x="46297" y="14704"/>
                    <a:pt x="46287" y="14432"/>
                  </a:cubicBezTo>
                  <a:cubicBezTo>
                    <a:pt x="46280" y="14296"/>
                    <a:pt x="46274" y="14163"/>
                    <a:pt x="46267" y="14027"/>
                  </a:cubicBezTo>
                  <a:cubicBezTo>
                    <a:pt x="46263" y="13959"/>
                    <a:pt x="46260" y="13891"/>
                    <a:pt x="46256" y="13823"/>
                  </a:cubicBezTo>
                  <a:cubicBezTo>
                    <a:pt x="46250" y="13714"/>
                    <a:pt x="46247" y="13595"/>
                    <a:pt x="46206" y="13496"/>
                  </a:cubicBezTo>
                  <a:cubicBezTo>
                    <a:pt x="46175" y="13401"/>
                    <a:pt x="46124" y="13316"/>
                    <a:pt x="46049" y="13248"/>
                  </a:cubicBezTo>
                  <a:cubicBezTo>
                    <a:pt x="45971" y="13180"/>
                    <a:pt x="45886" y="13132"/>
                    <a:pt x="45787" y="13112"/>
                  </a:cubicBezTo>
                  <a:cubicBezTo>
                    <a:pt x="45784" y="13112"/>
                    <a:pt x="45784" y="13109"/>
                    <a:pt x="45780" y="13109"/>
                  </a:cubicBezTo>
                  <a:cubicBezTo>
                    <a:pt x="45738" y="13100"/>
                    <a:pt x="45695" y="13096"/>
                    <a:pt x="45653" y="13096"/>
                  </a:cubicBezTo>
                  <a:cubicBezTo>
                    <a:pt x="45593" y="13096"/>
                    <a:pt x="45534" y="13104"/>
                    <a:pt x="45474" y="13123"/>
                  </a:cubicBezTo>
                  <a:cubicBezTo>
                    <a:pt x="45328" y="13170"/>
                    <a:pt x="45215" y="13272"/>
                    <a:pt x="45140" y="13405"/>
                  </a:cubicBezTo>
                  <a:cubicBezTo>
                    <a:pt x="45079" y="13507"/>
                    <a:pt x="45066" y="13622"/>
                    <a:pt x="45046" y="13738"/>
                  </a:cubicBezTo>
                  <a:cubicBezTo>
                    <a:pt x="45029" y="13840"/>
                    <a:pt x="45005" y="13939"/>
                    <a:pt x="44984" y="14038"/>
                  </a:cubicBezTo>
                  <a:cubicBezTo>
                    <a:pt x="44933" y="14252"/>
                    <a:pt x="44889" y="14462"/>
                    <a:pt x="44838" y="14677"/>
                  </a:cubicBezTo>
                  <a:cubicBezTo>
                    <a:pt x="44746" y="15068"/>
                    <a:pt x="44668" y="15466"/>
                    <a:pt x="44539" y="15847"/>
                  </a:cubicBezTo>
                  <a:cubicBezTo>
                    <a:pt x="44433" y="16099"/>
                    <a:pt x="44321" y="16340"/>
                    <a:pt x="44175" y="16572"/>
                  </a:cubicBezTo>
                  <a:cubicBezTo>
                    <a:pt x="44134" y="16626"/>
                    <a:pt x="44090" y="16680"/>
                    <a:pt x="44038" y="16728"/>
                  </a:cubicBezTo>
                  <a:cubicBezTo>
                    <a:pt x="44011" y="16748"/>
                    <a:pt x="43981" y="16765"/>
                    <a:pt x="43950" y="16782"/>
                  </a:cubicBezTo>
                  <a:cubicBezTo>
                    <a:pt x="43909" y="16796"/>
                    <a:pt x="43865" y="16813"/>
                    <a:pt x="43818" y="16823"/>
                  </a:cubicBezTo>
                  <a:cubicBezTo>
                    <a:pt x="43777" y="16827"/>
                    <a:pt x="43736" y="16827"/>
                    <a:pt x="43695" y="16827"/>
                  </a:cubicBezTo>
                  <a:cubicBezTo>
                    <a:pt x="43573" y="16806"/>
                    <a:pt x="43454" y="16776"/>
                    <a:pt x="43334" y="16738"/>
                  </a:cubicBezTo>
                  <a:cubicBezTo>
                    <a:pt x="43079" y="16636"/>
                    <a:pt x="42838" y="16514"/>
                    <a:pt x="42610" y="16364"/>
                  </a:cubicBezTo>
                  <a:cubicBezTo>
                    <a:pt x="42559" y="16324"/>
                    <a:pt x="42512" y="16283"/>
                    <a:pt x="42463" y="16235"/>
                  </a:cubicBezTo>
                  <a:cubicBezTo>
                    <a:pt x="42440" y="16201"/>
                    <a:pt x="42416" y="16164"/>
                    <a:pt x="42392" y="16126"/>
                  </a:cubicBezTo>
                  <a:cubicBezTo>
                    <a:pt x="42375" y="16082"/>
                    <a:pt x="42361" y="16038"/>
                    <a:pt x="42352" y="15990"/>
                  </a:cubicBezTo>
                  <a:cubicBezTo>
                    <a:pt x="42348" y="15973"/>
                    <a:pt x="42348" y="15952"/>
                    <a:pt x="42344" y="15936"/>
                  </a:cubicBezTo>
                  <a:cubicBezTo>
                    <a:pt x="42355" y="15919"/>
                    <a:pt x="42361" y="15898"/>
                    <a:pt x="42365" y="15878"/>
                  </a:cubicBezTo>
                  <a:cubicBezTo>
                    <a:pt x="42477" y="15572"/>
                    <a:pt x="42556" y="15252"/>
                    <a:pt x="42620" y="14932"/>
                  </a:cubicBezTo>
                  <a:cubicBezTo>
                    <a:pt x="42685" y="14616"/>
                    <a:pt x="42729" y="14296"/>
                    <a:pt x="42763" y="13976"/>
                  </a:cubicBezTo>
                  <a:cubicBezTo>
                    <a:pt x="42780" y="13830"/>
                    <a:pt x="42797" y="13683"/>
                    <a:pt x="42818" y="13537"/>
                  </a:cubicBezTo>
                  <a:cubicBezTo>
                    <a:pt x="42824" y="13487"/>
                    <a:pt x="42827" y="13432"/>
                    <a:pt x="42834" y="13381"/>
                  </a:cubicBezTo>
                  <a:cubicBezTo>
                    <a:pt x="42859" y="13278"/>
                    <a:pt x="42875" y="13180"/>
                    <a:pt x="42885" y="13078"/>
                  </a:cubicBezTo>
                  <a:cubicBezTo>
                    <a:pt x="42889" y="13030"/>
                    <a:pt x="42895" y="12983"/>
                    <a:pt x="42899" y="12936"/>
                  </a:cubicBezTo>
                  <a:cubicBezTo>
                    <a:pt x="42895" y="12840"/>
                    <a:pt x="42868" y="12752"/>
                    <a:pt x="42818" y="12674"/>
                  </a:cubicBezTo>
                  <a:cubicBezTo>
                    <a:pt x="42708" y="12507"/>
                    <a:pt x="42538" y="12435"/>
                    <a:pt x="42348" y="12429"/>
                  </a:cubicBezTo>
                  <a:cubicBezTo>
                    <a:pt x="42348" y="12429"/>
                    <a:pt x="42348" y="12432"/>
                    <a:pt x="42344" y="12432"/>
                  </a:cubicBezTo>
                  <a:cubicBezTo>
                    <a:pt x="42340" y="12432"/>
                    <a:pt x="42335" y="12432"/>
                    <a:pt x="42331" y="12432"/>
                  </a:cubicBezTo>
                  <a:cubicBezTo>
                    <a:pt x="42152" y="12432"/>
                    <a:pt x="41982" y="12558"/>
                    <a:pt x="41899" y="12711"/>
                  </a:cubicBezTo>
                  <a:cubicBezTo>
                    <a:pt x="41831" y="12840"/>
                    <a:pt x="41821" y="12980"/>
                    <a:pt x="41804" y="13123"/>
                  </a:cubicBezTo>
                  <a:cubicBezTo>
                    <a:pt x="41797" y="13173"/>
                    <a:pt x="41790" y="13228"/>
                    <a:pt x="41783" y="13278"/>
                  </a:cubicBezTo>
                  <a:cubicBezTo>
                    <a:pt x="41752" y="13405"/>
                    <a:pt x="41711" y="13531"/>
                    <a:pt x="41671" y="13653"/>
                  </a:cubicBezTo>
                  <a:cubicBezTo>
                    <a:pt x="41586" y="13915"/>
                    <a:pt x="41491" y="14173"/>
                    <a:pt x="41436" y="14442"/>
                  </a:cubicBezTo>
                  <a:cubicBezTo>
                    <a:pt x="41382" y="14715"/>
                    <a:pt x="41338" y="14990"/>
                    <a:pt x="41311" y="15262"/>
                  </a:cubicBezTo>
                  <a:cubicBezTo>
                    <a:pt x="41290" y="15456"/>
                    <a:pt x="41267" y="15653"/>
                    <a:pt x="41267" y="15847"/>
                  </a:cubicBezTo>
                  <a:cubicBezTo>
                    <a:pt x="41212" y="15960"/>
                    <a:pt x="41147" y="16062"/>
                    <a:pt x="41079" y="16164"/>
                  </a:cubicBezTo>
                  <a:cubicBezTo>
                    <a:pt x="40967" y="16316"/>
                    <a:pt x="40851" y="16459"/>
                    <a:pt x="40715" y="16592"/>
                  </a:cubicBezTo>
                  <a:cubicBezTo>
                    <a:pt x="40650" y="16640"/>
                    <a:pt x="40582" y="16684"/>
                    <a:pt x="40515" y="16725"/>
                  </a:cubicBezTo>
                  <a:cubicBezTo>
                    <a:pt x="40494" y="16735"/>
                    <a:pt x="40477" y="16738"/>
                    <a:pt x="40457" y="16745"/>
                  </a:cubicBezTo>
                  <a:cubicBezTo>
                    <a:pt x="40402" y="16748"/>
                    <a:pt x="40348" y="16748"/>
                    <a:pt x="40293" y="16748"/>
                  </a:cubicBezTo>
                  <a:cubicBezTo>
                    <a:pt x="40174" y="16732"/>
                    <a:pt x="40055" y="16707"/>
                    <a:pt x="39940" y="16674"/>
                  </a:cubicBezTo>
                  <a:cubicBezTo>
                    <a:pt x="39841" y="16630"/>
                    <a:pt x="39749" y="16582"/>
                    <a:pt x="39657" y="16528"/>
                  </a:cubicBezTo>
                  <a:cubicBezTo>
                    <a:pt x="39589" y="16473"/>
                    <a:pt x="39528" y="16412"/>
                    <a:pt x="39466" y="16347"/>
                  </a:cubicBezTo>
                  <a:cubicBezTo>
                    <a:pt x="39368" y="16222"/>
                    <a:pt x="39279" y="16092"/>
                    <a:pt x="39205" y="15949"/>
                  </a:cubicBezTo>
                  <a:cubicBezTo>
                    <a:pt x="39174" y="15878"/>
                    <a:pt x="39147" y="15809"/>
                    <a:pt x="39123" y="15735"/>
                  </a:cubicBezTo>
                  <a:cubicBezTo>
                    <a:pt x="39096" y="15657"/>
                    <a:pt x="39079" y="15578"/>
                    <a:pt x="39062" y="15500"/>
                  </a:cubicBezTo>
                  <a:cubicBezTo>
                    <a:pt x="39028" y="15238"/>
                    <a:pt x="39025" y="14980"/>
                    <a:pt x="39045" y="14715"/>
                  </a:cubicBezTo>
                  <a:cubicBezTo>
                    <a:pt x="39062" y="14561"/>
                    <a:pt x="39083" y="14408"/>
                    <a:pt x="39103" y="14255"/>
                  </a:cubicBezTo>
                  <a:cubicBezTo>
                    <a:pt x="39177" y="14021"/>
                    <a:pt x="39239" y="13782"/>
                    <a:pt x="39287" y="13544"/>
                  </a:cubicBezTo>
                  <a:cubicBezTo>
                    <a:pt x="39337" y="13306"/>
                    <a:pt x="39375" y="13068"/>
                    <a:pt x="39412" y="12829"/>
                  </a:cubicBezTo>
                  <a:cubicBezTo>
                    <a:pt x="39430" y="12714"/>
                    <a:pt x="39443" y="12595"/>
                    <a:pt x="39457" y="12479"/>
                  </a:cubicBezTo>
                  <a:cubicBezTo>
                    <a:pt x="39460" y="12432"/>
                    <a:pt x="39466" y="12384"/>
                    <a:pt x="39470" y="12336"/>
                  </a:cubicBezTo>
                  <a:cubicBezTo>
                    <a:pt x="39484" y="12204"/>
                    <a:pt x="39515" y="12068"/>
                    <a:pt x="39463" y="11939"/>
                  </a:cubicBezTo>
                  <a:cubicBezTo>
                    <a:pt x="39402" y="11775"/>
                    <a:pt x="39283" y="11650"/>
                    <a:pt x="39106" y="11612"/>
                  </a:cubicBezTo>
                  <a:cubicBezTo>
                    <a:pt x="39070" y="11603"/>
                    <a:pt x="39032" y="11599"/>
                    <a:pt x="38995" y="11599"/>
                  </a:cubicBezTo>
                  <a:cubicBezTo>
                    <a:pt x="38945" y="11599"/>
                    <a:pt x="38896" y="11607"/>
                    <a:pt x="38848" y="11622"/>
                  </a:cubicBezTo>
                  <a:cubicBezTo>
                    <a:pt x="38719" y="11663"/>
                    <a:pt x="38637" y="11748"/>
                    <a:pt x="38565" y="11860"/>
                  </a:cubicBezTo>
                  <a:cubicBezTo>
                    <a:pt x="38497" y="11962"/>
                    <a:pt x="38494" y="12122"/>
                    <a:pt x="38474" y="12245"/>
                  </a:cubicBezTo>
                  <a:cubicBezTo>
                    <a:pt x="38446" y="12384"/>
                    <a:pt x="38425" y="12523"/>
                    <a:pt x="38405" y="12666"/>
                  </a:cubicBezTo>
                  <a:cubicBezTo>
                    <a:pt x="38364" y="12936"/>
                    <a:pt x="38317" y="13204"/>
                    <a:pt x="38262" y="13470"/>
                  </a:cubicBezTo>
                  <a:cubicBezTo>
                    <a:pt x="38215" y="13704"/>
                    <a:pt x="38164" y="13942"/>
                    <a:pt x="38127" y="14184"/>
                  </a:cubicBezTo>
                  <a:cubicBezTo>
                    <a:pt x="38021" y="14523"/>
                    <a:pt x="37902" y="14864"/>
                    <a:pt x="37783" y="15201"/>
                  </a:cubicBezTo>
                  <a:cubicBezTo>
                    <a:pt x="37660" y="15514"/>
                    <a:pt x="37541" y="15837"/>
                    <a:pt x="37358" y="16115"/>
                  </a:cubicBezTo>
                  <a:cubicBezTo>
                    <a:pt x="37279" y="16214"/>
                    <a:pt x="37191" y="16303"/>
                    <a:pt x="37099" y="16391"/>
                  </a:cubicBezTo>
                  <a:cubicBezTo>
                    <a:pt x="36940" y="16520"/>
                    <a:pt x="36776" y="16643"/>
                    <a:pt x="36593" y="16745"/>
                  </a:cubicBezTo>
                  <a:cubicBezTo>
                    <a:pt x="36470" y="16796"/>
                    <a:pt x="36348" y="16837"/>
                    <a:pt x="36218" y="16864"/>
                  </a:cubicBezTo>
                  <a:cubicBezTo>
                    <a:pt x="36099" y="16881"/>
                    <a:pt x="35976" y="16895"/>
                    <a:pt x="35854" y="16898"/>
                  </a:cubicBezTo>
                  <a:cubicBezTo>
                    <a:pt x="35836" y="16899"/>
                    <a:pt x="35818" y="16899"/>
                    <a:pt x="35801" y="16899"/>
                  </a:cubicBezTo>
                  <a:cubicBezTo>
                    <a:pt x="35721" y="16899"/>
                    <a:pt x="35642" y="16894"/>
                    <a:pt x="35562" y="16888"/>
                  </a:cubicBezTo>
                  <a:cubicBezTo>
                    <a:pt x="35282" y="16854"/>
                    <a:pt x="35010" y="16800"/>
                    <a:pt x="34745" y="16715"/>
                  </a:cubicBezTo>
                  <a:cubicBezTo>
                    <a:pt x="34654" y="16671"/>
                    <a:pt x="34568" y="16622"/>
                    <a:pt x="34483" y="16572"/>
                  </a:cubicBezTo>
                  <a:cubicBezTo>
                    <a:pt x="34401" y="16507"/>
                    <a:pt x="34327" y="16436"/>
                    <a:pt x="34259" y="16357"/>
                  </a:cubicBezTo>
                  <a:cubicBezTo>
                    <a:pt x="34167" y="16242"/>
                    <a:pt x="34092" y="16115"/>
                    <a:pt x="34024" y="15986"/>
                  </a:cubicBezTo>
                  <a:cubicBezTo>
                    <a:pt x="33993" y="15915"/>
                    <a:pt x="33966" y="15844"/>
                    <a:pt x="33935" y="15768"/>
                  </a:cubicBezTo>
                  <a:cubicBezTo>
                    <a:pt x="33891" y="15653"/>
                    <a:pt x="33861" y="15534"/>
                    <a:pt x="33837" y="15415"/>
                  </a:cubicBezTo>
                  <a:cubicBezTo>
                    <a:pt x="33806" y="15211"/>
                    <a:pt x="33800" y="15007"/>
                    <a:pt x="33786" y="14803"/>
                  </a:cubicBezTo>
                  <a:cubicBezTo>
                    <a:pt x="33776" y="14568"/>
                    <a:pt x="33765" y="14333"/>
                    <a:pt x="33756" y="14102"/>
                  </a:cubicBezTo>
                  <a:cubicBezTo>
                    <a:pt x="33748" y="13983"/>
                    <a:pt x="33745" y="13861"/>
                    <a:pt x="33742" y="13741"/>
                  </a:cubicBezTo>
                  <a:cubicBezTo>
                    <a:pt x="33783" y="13554"/>
                    <a:pt x="33813" y="13364"/>
                    <a:pt x="33841" y="13176"/>
                  </a:cubicBezTo>
                  <a:cubicBezTo>
                    <a:pt x="33878" y="12918"/>
                    <a:pt x="33912" y="12656"/>
                    <a:pt x="33946" y="12398"/>
                  </a:cubicBezTo>
                  <a:cubicBezTo>
                    <a:pt x="33963" y="12278"/>
                    <a:pt x="33980" y="12163"/>
                    <a:pt x="33993" y="12044"/>
                  </a:cubicBezTo>
                  <a:cubicBezTo>
                    <a:pt x="34014" y="11878"/>
                    <a:pt x="34048" y="11622"/>
                    <a:pt x="33932" y="11482"/>
                  </a:cubicBezTo>
                  <a:cubicBezTo>
                    <a:pt x="33891" y="11421"/>
                    <a:pt x="33841" y="11374"/>
                    <a:pt x="33776" y="11339"/>
                  </a:cubicBezTo>
                  <a:cubicBezTo>
                    <a:pt x="33714" y="11306"/>
                    <a:pt x="33652" y="11292"/>
                    <a:pt x="33583" y="11292"/>
                  </a:cubicBezTo>
                  <a:cubicBezTo>
                    <a:pt x="33576" y="11292"/>
                    <a:pt x="33569" y="11292"/>
                    <a:pt x="33561" y="11292"/>
                  </a:cubicBezTo>
                  <a:cubicBezTo>
                    <a:pt x="33371" y="11299"/>
                    <a:pt x="33218" y="11435"/>
                    <a:pt x="33170" y="11615"/>
                  </a:cubicBezTo>
                  <a:cubicBezTo>
                    <a:pt x="33098" y="11891"/>
                    <a:pt x="33031" y="12170"/>
                    <a:pt x="32973" y="12449"/>
                  </a:cubicBezTo>
                  <a:cubicBezTo>
                    <a:pt x="32908" y="12735"/>
                    <a:pt x="32881" y="13030"/>
                    <a:pt x="32874" y="13319"/>
                  </a:cubicBezTo>
                  <a:cubicBezTo>
                    <a:pt x="32874" y="13374"/>
                    <a:pt x="32874" y="13429"/>
                    <a:pt x="32871" y="13479"/>
                  </a:cubicBezTo>
                  <a:cubicBezTo>
                    <a:pt x="32813" y="13745"/>
                    <a:pt x="32745" y="14007"/>
                    <a:pt x="32657" y="14262"/>
                  </a:cubicBezTo>
                  <a:cubicBezTo>
                    <a:pt x="32585" y="14439"/>
                    <a:pt x="32500" y="14605"/>
                    <a:pt x="32401" y="14772"/>
                  </a:cubicBezTo>
                  <a:cubicBezTo>
                    <a:pt x="32286" y="14966"/>
                    <a:pt x="32167" y="15164"/>
                    <a:pt x="32041" y="15354"/>
                  </a:cubicBezTo>
                  <a:cubicBezTo>
                    <a:pt x="31925" y="15511"/>
                    <a:pt x="31806" y="15657"/>
                    <a:pt x="31663" y="15789"/>
                  </a:cubicBezTo>
                  <a:cubicBezTo>
                    <a:pt x="31558" y="15875"/>
                    <a:pt x="31449" y="15952"/>
                    <a:pt x="31330" y="16018"/>
                  </a:cubicBezTo>
                  <a:cubicBezTo>
                    <a:pt x="31217" y="16062"/>
                    <a:pt x="31102" y="16095"/>
                    <a:pt x="30986" y="16126"/>
                  </a:cubicBezTo>
                  <a:cubicBezTo>
                    <a:pt x="30893" y="16137"/>
                    <a:pt x="30801" y="16142"/>
                    <a:pt x="30709" y="16142"/>
                  </a:cubicBezTo>
                  <a:cubicBezTo>
                    <a:pt x="30609" y="16142"/>
                    <a:pt x="30509" y="16137"/>
                    <a:pt x="30408" y="16129"/>
                  </a:cubicBezTo>
                  <a:cubicBezTo>
                    <a:pt x="30266" y="16112"/>
                    <a:pt x="30129" y="16089"/>
                    <a:pt x="29993" y="16051"/>
                  </a:cubicBezTo>
                  <a:cubicBezTo>
                    <a:pt x="29932" y="16027"/>
                    <a:pt x="29874" y="16000"/>
                    <a:pt x="29820" y="15966"/>
                  </a:cubicBezTo>
                  <a:cubicBezTo>
                    <a:pt x="29768" y="15925"/>
                    <a:pt x="29721" y="15884"/>
                    <a:pt x="29677" y="15840"/>
                  </a:cubicBezTo>
                  <a:cubicBezTo>
                    <a:pt x="29625" y="15768"/>
                    <a:pt x="29581" y="15694"/>
                    <a:pt x="29541" y="15619"/>
                  </a:cubicBezTo>
                  <a:cubicBezTo>
                    <a:pt x="29486" y="15493"/>
                    <a:pt x="29439" y="15364"/>
                    <a:pt x="29401" y="15235"/>
                  </a:cubicBezTo>
                  <a:cubicBezTo>
                    <a:pt x="29547" y="14752"/>
                    <a:pt x="29677" y="14265"/>
                    <a:pt x="29799" y="13776"/>
                  </a:cubicBezTo>
                  <a:cubicBezTo>
                    <a:pt x="29939" y="13217"/>
                    <a:pt x="30030" y="12646"/>
                    <a:pt x="30041" y="12071"/>
                  </a:cubicBezTo>
                  <a:cubicBezTo>
                    <a:pt x="30041" y="11972"/>
                    <a:pt x="30034" y="11881"/>
                    <a:pt x="30013" y="11785"/>
                  </a:cubicBezTo>
                  <a:cubicBezTo>
                    <a:pt x="30000" y="11704"/>
                    <a:pt x="29980" y="11650"/>
                    <a:pt x="29942" y="11575"/>
                  </a:cubicBezTo>
                  <a:cubicBezTo>
                    <a:pt x="29914" y="11523"/>
                    <a:pt x="29874" y="11459"/>
                    <a:pt x="29833" y="11428"/>
                  </a:cubicBezTo>
                  <a:cubicBezTo>
                    <a:pt x="29765" y="11377"/>
                    <a:pt x="29714" y="11344"/>
                    <a:pt x="29633" y="11316"/>
                  </a:cubicBezTo>
                  <a:cubicBezTo>
                    <a:pt x="29593" y="11302"/>
                    <a:pt x="29553" y="11298"/>
                    <a:pt x="29512" y="11298"/>
                  </a:cubicBezTo>
                  <a:cubicBezTo>
                    <a:pt x="29500" y="11298"/>
                    <a:pt x="29488" y="11298"/>
                    <a:pt x="29476" y="11299"/>
                  </a:cubicBezTo>
                  <a:cubicBezTo>
                    <a:pt x="29323" y="11309"/>
                    <a:pt x="29207" y="11401"/>
                    <a:pt x="29095" y="11500"/>
                  </a:cubicBezTo>
                  <a:cubicBezTo>
                    <a:pt x="28989" y="11598"/>
                    <a:pt x="28914" y="11738"/>
                    <a:pt x="28857" y="11870"/>
                  </a:cubicBezTo>
                  <a:cubicBezTo>
                    <a:pt x="28796" y="12010"/>
                    <a:pt x="28751" y="12149"/>
                    <a:pt x="28707" y="12296"/>
                  </a:cubicBezTo>
                  <a:cubicBezTo>
                    <a:pt x="28669" y="12418"/>
                    <a:pt x="28649" y="12544"/>
                    <a:pt x="28622" y="12670"/>
                  </a:cubicBezTo>
                  <a:cubicBezTo>
                    <a:pt x="28592" y="12816"/>
                    <a:pt x="28561" y="12963"/>
                    <a:pt x="28534" y="13109"/>
                  </a:cubicBezTo>
                  <a:cubicBezTo>
                    <a:pt x="28486" y="13385"/>
                    <a:pt x="28452" y="13663"/>
                    <a:pt x="28418" y="13942"/>
                  </a:cubicBezTo>
                  <a:cubicBezTo>
                    <a:pt x="28380" y="14242"/>
                    <a:pt x="28354" y="14541"/>
                    <a:pt x="28360" y="14840"/>
                  </a:cubicBezTo>
                  <a:cubicBezTo>
                    <a:pt x="28363" y="15007"/>
                    <a:pt x="28394" y="15173"/>
                    <a:pt x="28425" y="15333"/>
                  </a:cubicBezTo>
                  <a:cubicBezTo>
                    <a:pt x="28442" y="15415"/>
                    <a:pt x="28462" y="15493"/>
                    <a:pt x="28482" y="15575"/>
                  </a:cubicBezTo>
                  <a:cubicBezTo>
                    <a:pt x="28469" y="15616"/>
                    <a:pt x="28456" y="15657"/>
                    <a:pt x="28438" y="15701"/>
                  </a:cubicBezTo>
                  <a:cubicBezTo>
                    <a:pt x="28350" y="15911"/>
                    <a:pt x="28255" y="16126"/>
                    <a:pt x="28139" y="16324"/>
                  </a:cubicBezTo>
                  <a:cubicBezTo>
                    <a:pt x="28003" y="16497"/>
                    <a:pt x="27847" y="16650"/>
                    <a:pt x="27683" y="16793"/>
                  </a:cubicBezTo>
                  <a:cubicBezTo>
                    <a:pt x="27581" y="16875"/>
                    <a:pt x="27476" y="16939"/>
                    <a:pt x="27360" y="17000"/>
                  </a:cubicBezTo>
                  <a:cubicBezTo>
                    <a:pt x="27166" y="17085"/>
                    <a:pt x="26966" y="17140"/>
                    <a:pt x="26758" y="17184"/>
                  </a:cubicBezTo>
                  <a:cubicBezTo>
                    <a:pt x="26658" y="17194"/>
                    <a:pt x="26562" y="17199"/>
                    <a:pt x="26464" y="17199"/>
                  </a:cubicBezTo>
                  <a:cubicBezTo>
                    <a:pt x="26432" y="17199"/>
                    <a:pt x="26400" y="17198"/>
                    <a:pt x="26367" y="17197"/>
                  </a:cubicBezTo>
                  <a:cubicBezTo>
                    <a:pt x="26091" y="17170"/>
                    <a:pt x="25819" y="17126"/>
                    <a:pt x="25557" y="17045"/>
                  </a:cubicBezTo>
                  <a:cubicBezTo>
                    <a:pt x="25408" y="16983"/>
                    <a:pt x="25265" y="16902"/>
                    <a:pt x="25132" y="16813"/>
                  </a:cubicBezTo>
                  <a:cubicBezTo>
                    <a:pt x="25003" y="16715"/>
                    <a:pt x="24884" y="16602"/>
                    <a:pt x="24775" y="16483"/>
                  </a:cubicBezTo>
                  <a:cubicBezTo>
                    <a:pt x="24612" y="16279"/>
                    <a:pt x="24476" y="16062"/>
                    <a:pt x="24360" y="15826"/>
                  </a:cubicBezTo>
                  <a:cubicBezTo>
                    <a:pt x="24292" y="15684"/>
                    <a:pt x="24231" y="15534"/>
                    <a:pt x="24179" y="15385"/>
                  </a:cubicBezTo>
                  <a:cubicBezTo>
                    <a:pt x="24129" y="15225"/>
                    <a:pt x="24091" y="15068"/>
                    <a:pt x="24057" y="14905"/>
                  </a:cubicBezTo>
                  <a:cubicBezTo>
                    <a:pt x="24027" y="14660"/>
                    <a:pt x="24016" y="14415"/>
                    <a:pt x="24013" y="14167"/>
                  </a:cubicBezTo>
                  <a:cubicBezTo>
                    <a:pt x="24115" y="13936"/>
                    <a:pt x="24214" y="13697"/>
                    <a:pt x="24298" y="13459"/>
                  </a:cubicBezTo>
                  <a:cubicBezTo>
                    <a:pt x="24387" y="13214"/>
                    <a:pt x="24455" y="12969"/>
                    <a:pt x="24513" y="12714"/>
                  </a:cubicBezTo>
                  <a:cubicBezTo>
                    <a:pt x="24578" y="12421"/>
                    <a:pt x="24608" y="12119"/>
                    <a:pt x="24622" y="11820"/>
                  </a:cubicBezTo>
                  <a:cubicBezTo>
                    <a:pt x="24632" y="11609"/>
                    <a:pt x="24608" y="11371"/>
                    <a:pt x="24496" y="11187"/>
                  </a:cubicBezTo>
                  <a:cubicBezTo>
                    <a:pt x="24465" y="11139"/>
                    <a:pt x="24432" y="11095"/>
                    <a:pt x="24391" y="11058"/>
                  </a:cubicBezTo>
                  <a:cubicBezTo>
                    <a:pt x="24326" y="10997"/>
                    <a:pt x="24258" y="10976"/>
                    <a:pt x="24176" y="10948"/>
                  </a:cubicBezTo>
                  <a:cubicBezTo>
                    <a:pt x="24149" y="10939"/>
                    <a:pt x="24121" y="10936"/>
                    <a:pt x="24093" y="10936"/>
                  </a:cubicBezTo>
                  <a:cubicBezTo>
                    <a:pt x="24039" y="10936"/>
                    <a:pt x="23984" y="10949"/>
                    <a:pt x="23934" y="10962"/>
                  </a:cubicBezTo>
                  <a:cubicBezTo>
                    <a:pt x="23849" y="10979"/>
                    <a:pt x="23775" y="11047"/>
                    <a:pt x="23717" y="11105"/>
                  </a:cubicBezTo>
                  <a:cubicBezTo>
                    <a:pt x="23659" y="11160"/>
                    <a:pt x="23615" y="11248"/>
                    <a:pt x="23574" y="11316"/>
                  </a:cubicBezTo>
                  <a:cubicBezTo>
                    <a:pt x="23523" y="11405"/>
                    <a:pt x="23489" y="11503"/>
                    <a:pt x="23462" y="11598"/>
                  </a:cubicBezTo>
                  <a:cubicBezTo>
                    <a:pt x="23421" y="11735"/>
                    <a:pt x="23383" y="11867"/>
                    <a:pt x="23360" y="12010"/>
                  </a:cubicBezTo>
                  <a:cubicBezTo>
                    <a:pt x="23275" y="12548"/>
                    <a:pt x="23169" y="13092"/>
                    <a:pt x="23135" y="13636"/>
                  </a:cubicBezTo>
                  <a:cubicBezTo>
                    <a:pt x="23129" y="13762"/>
                    <a:pt x="23122" y="13887"/>
                    <a:pt x="23118" y="14010"/>
                  </a:cubicBezTo>
                  <a:cubicBezTo>
                    <a:pt x="23081" y="14102"/>
                    <a:pt x="23040" y="14190"/>
                    <a:pt x="23000" y="14283"/>
                  </a:cubicBezTo>
                  <a:cubicBezTo>
                    <a:pt x="22788" y="14741"/>
                    <a:pt x="22567" y="15197"/>
                    <a:pt x="22285" y="15619"/>
                  </a:cubicBezTo>
                  <a:cubicBezTo>
                    <a:pt x="22149" y="15803"/>
                    <a:pt x="22006" y="15983"/>
                    <a:pt x="21839" y="16136"/>
                  </a:cubicBezTo>
                  <a:cubicBezTo>
                    <a:pt x="21724" y="16228"/>
                    <a:pt x="21608" y="16316"/>
                    <a:pt x="21485" y="16395"/>
                  </a:cubicBezTo>
                  <a:cubicBezTo>
                    <a:pt x="21377" y="16470"/>
                    <a:pt x="21257" y="16528"/>
                    <a:pt x="21142" y="16585"/>
                  </a:cubicBezTo>
                  <a:cubicBezTo>
                    <a:pt x="21088" y="16609"/>
                    <a:pt x="21033" y="16633"/>
                    <a:pt x="20979" y="16657"/>
                  </a:cubicBezTo>
                  <a:cubicBezTo>
                    <a:pt x="20901" y="16691"/>
                    <a:pt x="20816" y="16711"/>
                    <a:pt x="20730" y="16728"/>
                  </a:cubicBezTo>
                  <a:cubicBezTo>
                    <a:pt x="20575" y="16748"/>
                    <a:pt x="20419" y="16758"/>
                    <a:pt x="20263" y="16758"/>
                  </a:cubicBezTo>
                  <a:cubicBezTo>
                    <a:pt x="20157" y="16758"/>
                    <a:pt x="20051" y="16753"/>
                    <a:pt x="19945" y="16745"/>
                  </a:cubicBezTo>
                  <a:cubicBezTo>
                    <a:pt x="19785" y="16725"/>
                    <a:pt x="19632" y="16698"/>
                    <a:pt x="19475" y="16650"/>
                  </a:cubicBezTo>
                  <a:cubicBezTo>
                    <a:pt x="19380" y="16609"/>
                    <a:pt x="19291" y="16561"/>
                    <a:pt x="19203" y="16507"/>
                  </a:cubicBezTo>
                  <a:cubicBezTo>
                    <a:pt x="19114" y="16436"/>
                    <a:pt x="19036" y="16360"/>
                    <a:pt x="18962" y="16279"/>
                  </a:cubicBezTo>
                  <a:cubicBezTo>
                    <a:pt x="18856" y="16143"/>
                    <a:pt x="18767" y="16004"/>
                    <a:pt x="18689" y="15854"/>
                  </a:cubicBezTo>
                  <a:cubicBezTo>
                    <a:pt x="18628" y="15715"/>
                    <a:pt x="18580" y="15572"/>
                    <a:pt x="18543" y="15422"/>
                  </a:cubicBezTo>
                  <a:cubicBezTo>
                    <a:pt x="18516" y="15211"/>
                    <a:pt x="18513" y="15000"/>
                    <a:pt x="18505" y="14786"/>
                  </a:cubicBezTo>
                  <a:cubicBezTo>
                    <a:pt x="18502" y="14520"/>
                    <a:pt x="18502" y="14258"/>
                    <a:pt x="18502" y="13993"/>
                  </a:cubicBezTo>
                  <a:cubicBezTo>
                    <a:pt x="18499" y="13735"/>
                    <a:pt x="18495" y="13473"/>
                    <a:pt x="18492" y="13214"/>
                  </a:cubicBezTo>
                  <a:lnTo>
                    <a:pt x="18492" y="13173"/>
                  </a:lnTo>
                  <a:cubicBezTo>
                    <a:pt x="18522" y="12966"/>
                    <a:pt x="18563" y="12762"/>
                    <a:pt x="18591" y="12554"/>
                  </a:cubicBezTo>
                  <a:cubicBezTo>
                    <a:pt x="18632" y="12272"/>
                    <a:pt x="18645" y="11986"/>
                    <a:pt x="18669" y="11704"/>
                  </a:cubicBezTo>
                  <a:cubicBezTo>
                    <a:pt x="18682" y="11554"/>
                    <a:pt x="18696" y="11401"/>
                    <a:pt x="18706" y="11251"/>
                  </a:cubicBezTo>
                  <a:cubicBezTo>
                    <a:pt x="18723" y="11112"/>
                    <a:pt x="18750" y="10976"/>
                    <a:pt x="18781" y="10840"/>
                  </a:cubicBezTo>
                  <a:cubicBezTo>
                    <a:pt x="18802" y="10755"/>
                    <a:pt x="18825" y="10670"/>
                    <a:pt x="18849" y="10584"/>
                  </a:cubicBezTo>
                  <a:cubicBezTo>
                    <a:pt x="18873" y="10482"/>
                    <a:pt x="18869" y="10374"/>
                    <a:pt x="18863" y="10268"/>
                  </a:cubicBezTo>
                  <a:cubicBezTo>
                    <a:pt x="18860" y="10231"/>
                    <a:pt x="18852" y="10190"/>
                    <a:pt x="18839" y="10156"/>
                  </a:cubicBezTo>
                  <a:cubicBezTo>
                    <a:pt x="18846" y="10000"/>
                    <a:pt x="18747" y="9854"/>
                    <a:pt x="18591" y="9819"/>
                  </a:cubicBezTo>
                  <a:cubicBezTo>
                    <a:pt x="18567" y="9814"/>
                    <a:pt x="18543" y="9811"/>
                    <a:pt x="18519" y="9811"/>
                  </a:cubicBezTo>
                  <a:cubicBezTo>
                    <a:pt x="18407" y="9811"/>
                    <a:pt x="18299" y="9869"/>
                    <a:pt x="18240" y="9962"/>
                  </a:cubicBezTo>
                  <a:cubicBezTo>
                    <a:pt x="18216" y="9979"/>
                    <a:pt x="18196" y="9997"/>
                    <a:pt x="18179" y="10020"/>
                  </a:cubicBezTo>
                  <a:cubicBezTo>
                    <a:pt x="18125" y="10081"/>
                    <a:pt x="18077" y="10146"/>
                    <a:pt x="18029" y="10217"/>
                  </a:cubicBezTo>
                  <a:cubicBezTo>
                    <a:pt x="17982" y="10292"/>
                    <a:pt x="17958" y="10391"/>
                    <a:pt x="17924" y="10472"/>
                  </a:cubicBezTo>
                  <a:cubicBezTo>
                    <a:pt x="17877" y="10609"/>
                    <a:pt x="17836" y="10748"/>
                    <a:pt x="17802" y="10887"/>
                  </a:cubicBezTo>
                  <a:cubicBezTo>
                    <a:pt x="17770" y="11010"/>
                    <a:pt x="17761" y="11135"/>
                    <a:pt x="17747" y="11262"/>
                  </a:cubicBezTo>
                  <a:cubicBezTo>
                    <a:pt x="17734" y="11401"/>
                    <a:pt x="17713" y="11540"/>
                    <a:pt x="17696" y="11680"/>
                  </a:cubicBezTo>
                  <a:cubicBezTo>
                    <a:pt x="17662" y="11925"/>
                    <a:pt x="17628" y="12163"/>
                    <a:pt x="17560" y="12398"/>
                  </a:cubicBezTo>
                  <a:cubicBezTo>
                    <a:pt x="17478" y="12687"/>
                    <a:pt x="17397" y="12972"/>
                    <a:pt x="17315" y="13258"/>
                  </a:cubicBezTo>
                  <a:cubicBezTo>
                    <a:pt x="17162" y="13793"/>
                    <a:pt x="16988" y="14319"/>
                    <a:pt x="16815" y="14850"/>
                  </a:cubicBezTo>
                  <a:cubicBezTo>
                    <a:pt x="16726" y="15123"/>
                    <a:pt x="16655" y="15395"/>
                    <a:pt x="16583" y="15671"/>
                  </a:cubicBezTo>
                  <a:cubicBezTo>
                    <a:pt x="16516" y="15942"/>
                    <a:pt x="16431" y="16211"/>
                    <a:pt x="16352" y="16483"/>
                  </a:cubicBezTo>
                  <a:cubicBezTo>
                    <a:pt x="16250" y="16830"/>
                    <a:pt x="16192" y="17184"/>
                    <a:pt x="16145" y="17541"/>
                  </a:cubicBezTo>
                  <a:cubicBezTo>
                    <a:pt x="16101" y="17871"/>
                    <a:pt x="16023" y="18191"/>
                    <a:pt x="15951" y="18514"/>
                  </a:cubicBezTo>
                  <a:cubicBezTo>
                    <a:pt x="15876" y="18871"/>
                    <a:pt x="15801" y="19228"/>
                    <a:pt x="15747" y="19589"/>
                  </a:cubicBezTo>
                  <a:cubicBezTo>
                    <a:pt x="15693" y="19960"/>
                    <a:pt x="15658" y="20331"/>
                    <a:pt x="15627" y="20704"/>
                  </a:cubicBezTo>
                  <a:cubicBezTo>
                    <a:pt x="15563" y="21266"/>
                    <a:pt x="15468" y="21821"/>
                    <a:pt x="15369" y="22375"/>
                  </a:cubicBezTo>
                  <a:cubicBezTo>
                    <a:pt x="15254" y="23021"/>
                    <a:pt x="15138" y="23667"/>
                    <a:pt x="15026" y="24314"/>
                  </a:cubicBezTo>
                  <a:cubicBezTo>
                    <a:pt x="14920" y="24909"/>
                    <a:pt x="14859" y="25515"/>
                    <a:pt x="14781" y="26113"/>
                  </a:cubicBezTo>
                  <a:cubicBezTo>
                    <a:pt x="14702" y="26699"/>
                    <a:pt x="14621" y="27284"/>
                    <a:pt x="14550" y="27865"/>
                  </a:cubicBezTo>
                  <a:cubicBezTo>
                    <a:pt x="14481" y="28443"/>
                    <a:pt x="14427" y="29022"/>
                    <a:pt x="14379" y="29603"/>
                  </a:cubicBezTo>
                  <a:cubicBezTo>
                    <a:pt x="14338" y="30107"/>
                    <a:pt x="14335" y="30611"/>
                    <a:pt x="14308" y="31114"/>
                  </a:cubicBezTo>
                  <a:cubicBezTo>
                    <a:pt x="14257" y="32124"/>
                    <a:pt x="14178" y="33134"/>
                    <a:pt x="14090" y="34142"/>
                  </a:cubicBezTo>
                  <a:cubicBezTo>
                    <a:pt x="13974" y="35352"/>
                    <a:pt x="13811" y="36563"/>
                    <a:pt x="13781" y="37781"/>
                  </a:cubicBezTo>
                  <a:cubicBezTo>
                    <a:pt x="13764" y="38390"/>
                    <a:pt x="13764" y="38999"/>
                    <a:pt x="13804" y="39604"/>
                  </a:cubicBezTo>
                  <a:cubicBezTo>
                    <a:pt x="13845" y="40210"/>
                    <a:pt x="13897" y="40816"/>
                    <a:pt x="13958" y="41421"/>
                  </a:cubicBezTo>
                  <a:cubicBezTo>
                    <a:pt x="14009" y="41924"/>
                    <a:pt x="14063" y="42431"/>
                    <a:pt x="14145" y="42931"/>
                  </a:cubicBezTo>
                  <a:cubicBezTo>
                    <a:pt x="14226" y="43428"/>
                    <a:pt x="14335" y="43918"/>
                    <a:pt x="14440" y="44411"/>
                  </a:cubicBezTo>
                  <a:cubicBezTo>
                    <a:pt x="14539" y="44887"/>
                    <a:pt x="14627" y="45367"/>
                    <a:pt x="14726" y="45843"/>
                  </a:cubicBezTo>
                  <a:cubicBezTo>
                    <a:pt x="14774" y="46078"/>
                    <a:pt x="14842" y="46306"/>
                    <a:pt x="14907" y="46534"/>
                  </a:cubicBezTo>
                  <a:cubicBezTo>
                    <a:pt x="14965" y="46755"/>
                    <a:pt x="15019" y="46976"/>
                    <a:pt x="15067" y="47200"/>
                  </a:cubicBezTo>
                  <a:cubicBezTo>
                    <a:pt x="15090" y="47340"/>
                    <a:pt x="15111" y="47476"/>
                    <a:pt x="15125" y="47616"/>
                  </a:cubicBezTo>
                  <a:cubicBezTo>
                    <a:pt x="15145" y="47840"/>
                    <a:pt x="15158" y="48068"/>
                    <a:pt x="15165" y="48296"/>
                  </a:cubicBezTo>
                  <a:cubicBezTo>
                    <a:pt x="15172" y="48452"/>
                    <a:pt x="15165" y="48612"/>
                    <a:pt x="15158" y="48768"/>
                  </a:cubicBezTo>
                  <a:cubicBezTo>
                    <a:pt x="15148" y="49007"/>
                    <a:pt x="15138" y="49245"/>
                    <a:pt x="15121" y="49483"/>
                  </a:cubicBezTo>
                  <a:cubicBezTo>
                    <a:pt x="15111" y="49582"/>
                    <a:pt x="15094" y="49677"/>
                    <a:pt x="15067" y="49769"/>
                  </a:cubicBezTo>
                  <a:cubicBezTo>
                    <a:pt x="15029" y="49861"/>
                    <a:pt x="14988" y="49949"/>
                    <a:pt x="14938" y="50034"/>
                  </a:cubicBezTo>
                  <a:cubicBezTo>
                    <a:pt x="14897" y="50109"/>
                    <a:pt x="14849" y="50177"/>
                    <a:pt x="14801" y="50249"/>
                  </a:cubicBezTo>
                  <a:cubicBezTo>
                    <a:pt x="14624" y="50480"/>
                    <a:pt x="14440" y="50707"/>
                    <a:pt x="14226" y="50905"/>
                  </a:cubicBezTo>
                  <a:cubicBezTo>
                    <a:pt x="14117" y="50983"/>
                    <a:pt x="14005" y="51051"/>
                    <a:pt x="13886" y="51112"/>
                  </a:cubicBezTo>
                  <a:cubicBezTo>
                    <a:pt x="13767" y="51167"/>
                    <a:pt x="13648" y="51211"/>
                    <a:pt x="13522" y="51241"/>
                  </a:cubicBezTo>
                  <a:cubicBezTo>
                    <a:pt x="13487" y="51245"/>
                    <a:pt x="13451" y="51246"/>
                    <a:pt x="13415" y="51246"/>
                  </a:cubicBezTo>
                  <a:cubicBezTo>
                    <a:pt x="13334" y="51246"/>
                    <a:pt x="13251" y="51239"/>
                    <a:pt x="13168" y="51235"/>
                  </a:cubicBezTo>
                  <a:cubicBezTo>
                    <a:pt x="12906" y="51208"/>
                    <a:pt x="12641" y="51174"/>
                    <a:pt x="12382" y="51123"/>
                  </a:cubicBezTo>
                  <a:cubicBezTo>
                    <a:pt x="12015" y="51051"/>
                    <a:pt x="11658" y="50960"/>
                    <a:pt x="11305" y="50844"/>
                  </a:cubicBezTo>
                  <a:cubicBezTo>
                    <a:pt x="11233" y="50813"/>
                    <a:pt x="11162" y="50779"/>
                    <a:pt x="11096" y="50738"/>
                  </a:cubicBezTo>
                  <a:cubicBezTo>
                    <a:pt x="10749" y="50459"/>
                    <a:pt x="10427" y="50143"/>
                    <a:pt x="10137" y="49809"/>
                  </a:cubicBezTo>
                  <a:cubicBezTo>
                    <a:pt x="9892" y="49503"/>
                    <a:pt x="9672" y="49184"/>
                    <a:pt x="9498" y="48833"/>
                  </a:cubicBezTo>
                  <a:cubicBezTo>
                    <a:pt x="9491" y="48820"/>
                    <a:pt x="9484" y="48806"/>
                    <a:pt x="9477" y="48792"/>
                  </a:cubicBezTo>
                  <a:cubicBezTo>
                    <a:pt x="9488" y="48721"/>
                    <a:pt x="9498" y="48653"/>
                    <a:pt x="9504" y="48585"/>
                  </a:cubicBezTo>
                  <a:cubicBezTo>
                    <a:pt x="9529" y="48371"/>
                    <a:pt x="9545" y="48150"/>
                    <a:pt x="9545" y="47935"/>
                  </a:cubicBezTo>
                  <a:cubicBezTo>
                    <a:pt x="9549" y="47616"/>
                    <a:pt x="9549" y="47299"/>
                    <a:pt x="9539" y="46983"/>
                  </a:cubicBezTo>
                  <a:cubicBezTo>
                    <a:pt x="9532" y="46669"/>
                    <a:pt x="9477" y="46363"/>
                    <a:pt x="9413" y="46057"/>
                  </a:cubicBezTo>
                  <a:cubicBezTo>
                    <a:pt x="9386" y="45931"/>
                    <a:pt x="9362" y="45802"/>
                    <a:pt x="9325" y="45680"/>
                  </a:cubicBezTo>
                  <a:cubicBezTo>
                    <a:pt x="9280" y="45537"/>
                    <a:pt x="9223" y="45401"/>
                    <a:pt x="9148" y="45272"/>
                  </a:cubicBezTo>
                  <a:cubicBezTo>
                    <a:pt x="9042" y="45094"/>
                    <a:pt x="8823" y="44983"/>
                    <a:pt x="8617" y="44983"/>
                  </a:cubicBezTo>
                  <a:cubicBezTo>
                    <a:pt x="8598" y="44983"/>
                    <a:pt x="8578" y="44984"/>
                    <a:pt x="8559" y="44986"/>
                  </a:cubicBezTo>
                  <a:cubicBezTo>
                    <a:pt x="8440" y="44996"/>
                    <a:pt x="8348" y="45030"/>
                    <a:pt x="8253" y="45098"/>
                  </a:cubicBezTo>
                  <a:cubicBezTo>
                    <a:pt x="8154" y="45170"/>
                    <a:pt x="8096" y="45248"/>
                    <a:pt x="8039" y="45353"/>
                  </a:cubicBezTo>
                  <a:cubicBezTo>
                    <a:pt x="7994" y="45435"/>
                    <a:pt x="7970" y="45547"/>
                    <a:pt x="7947" y="45639"/>
                  </a:cubicBezTo>
                  <a:cubicBezTo>
                    <a:pt x="7923" y="45727"/>
                    <a:pt x="7909" y="45826"/>
                    <a:pt x="7899" y="45918"/>
                  </a:cubicBezTo>
                  <a:cubicBezTo>
                    <a:pt x="7855" y="46238"/>
                    <a:pt x="7899" y="46551"/>
                    <a:pt x="7943" y="46867"/>
                  </a:cubicBezTo>
                  <a:cubicBezTo>
                    <a:pt x="7981" y="47153"/>
                    <a:pt x="8025" y="47435"/>
                    <a:pt x="8076" y="47718"/>
                  </a:cubicBezTo>
                  <a:cubicBezTo>
                    <a:pt x="8148" y="48143"/>
                    <a:pt x="8212" y="48575"/>
                    <a:pt x="8341" y="48986"/>
                  </a:cubicBezTo>
                  <a:cubicBezTo>
                    <a:pt x="8341" y="48993"/>
                    <a:pt x="8345" y="48996"/>
                    <a:pt x="8348" y="49004"/>
                  </a:cubicBezTo>
                  <a:cubicBezTo>
                    <a:pt x="8331" y="49054"/>
                    <a:pt x="8317" y="49109"/>
                    <a:pt x="8300" y="49159"/>
                  </a:cubicBezTo>
                  <a:cubicBezTo>
                    <a:pt x="8246" y="49293"/>
                    <a:pt x="8185" y="49422"/>
                    <a:pt x="8110" y="49544"/>
                  </a:cubicBezTo>
                  <a:cubicBezTo>
                    <a:pt x="8059" y="49608"/>
                    <a:pt x="8005" y="49666"/>
                    <a:pt x="7947" y="49724"/>
                  </a:cubicBezTo>
                  <a:cubicBezTo>
                    <a:pt x="7906" y="49755"/>
                    <a:pt x="7868" y="49779"/>
                    <a:pt x="7828" y="49806"/>
                  </a:cubicBezTo>
                  <a:cubicBezTo>
                    <a:pt x="7783" y="49823"/>
                    <a:pt x="7736" y="49837"/>
                    <a:pt x="7692" y="49850"/>
                  </a:cubicBezTo>
                  <a:cubicBezTo>
                    <a:pt x="7658" y="49850"/>
                    <a:pt x="7624" y="49852"/>
                    <a:pt x="7591" y="49852"/>
                  </a:cubicBezTo>
                  <a:cubicBezTo>
                    <a:pt x="7574" y="49852"/>
                    <a:pt x="7558" y="49851"/>
                    <a:pt x="7542" y="49850"/>
                  </a:cubicBezTo>
                  <a:cubicBezTo>
                    <a:pt x="7477" y="49840"/>
                    <a:pt x="7416" y="49823"/>
                    <a:pt x="7355" y="49806"/>
                  </a:cubicBezTo>
                  <a:cubicBezTo>
                    <a:pt x="7267" y="49765"/>
                    <a:pt x="7178" y="49718"/>
                    <a:pt x="7096" y="49663"/>
                  </a:cubicBezTo>
                  <a:cubicBezTo>
                    <a:pt x="6967" y="49561"/>
                    <a:pt x="6855" y="49449"/>
                    <a:pt x="6743" y="49327"/>
                  </a:cubicBezTo>
                  <a:cubicBezTo>
                    <a:pt x="6433" y="48942"/>
                    <a:pt x="6182" y="48506"/>
                    <a:pt x="5960" y="48065"/>
                  </a:cubicBezTo>
                  <a:cubicBezTo>
                    <a:pt x="5912" y="47952"/>
                    <a:pt x="5865" y="47837"/>
                    <a:pt x="5824" y="47724"/>
                  </a:cubicBezTo>
                  <a:cubicBezTo>
                    <a:pt x="5841" y="47605"/>
                    <a:pt x="5862" y="47490"/>
                    <a:pt x="5879" y="47374"/>
                  </a:cubicBezTo>
                  <a:cubicBezTo>
                    <a:pt x="5926" y="47044"/>
                    <a:pt x="5960" y="46714"/>
                    <a:pt x="5981" y="46380"/>
                  </a:cubicBezTo>
                  <a:cubicBezTo>
                    <a:pt x="6005" y="46061"/>
                    <a:pt x="6025" y="45741"/>
                    <a:pt x="6025" y="45418"/>
                  </a:cubicBezTo>
                  <a:cubicBezTo>
                    <a:pt x="6022" y="45139"/>
                    <a:pt x="5967" y="44843"/>
                    <a:pt x="5804" y="44612"/>
                  </a:cubicBezTo>
                  <a:cubicBezTo>
                    <a:pt x="5681" y="44443"/>
                    <a:pt x="5490" y="44306"/>
                    <a:pt x="5276" y="44306"/>
                  </a:cubicBezTo>
                  <a:cubicBezTo>
                    <a:pt x="5270" y="44306"/>
                    <a:pt x="5265" y="44306"/>
                    <a:pt x="5259" y="44306"/>
                  </a:cubicBezTo>
                  <a:cubicBezTo>
                    <a:pt x="5157" y="44312"/>
                    <a:pt x="5025" y="44347"/>
                    <a:pt x="4940" y="44401"/>
                  </a:cubicBezTo>
                  <a:cubicBezTo>
                    <a:pt x="4827" y="44472"/>
                    <a:pt x="4746" y="44588"/>
                    <a:pt x="4692" y="44704"/>
                  </a:cubicBezTo>
                  <a:cubicBezTo>
                    <a:pt x="4599" y="44898"/>
                    <a:pt x="4579" y="45108"/>
                    <a:pt x="4562" y="45319"/>
                  </a:cubicBezTo>
                  <a:cubicBezTo>
                    <a:pt x="4549" y="45445"/>
                    <a:pt x="4542" y="45575"/>
                    <a:pt x="4538" y="45700"/>
                  </a:cubicBezTo>
                  <a:cubicBezTo>
                    <a:pt x="4535" y="45881"/>
                    <a:pt x="4532" y="46061"/>
                    <a:pt x="4528" y="46241"/>
                  </a:cubicBezTo>
                  <a:cubicBezTo>
                    <a:pt x="4521" y="46642"/>
                    <a:pt x="4549" y="47037"/>
                    <a:pt x="4623" y="47429"/>
                  </a:cubicBezTo>
                  <a:cubicBezTo>
                    <a:pt x="4651" y="47581"/>
                    <a:pt x="4688" y="47727"/>
                    <a:pt x="4736" y="47874"/>
                  </a:cubicBezTo>
                  <a:cubicBezTo>
                    <a:pt x="4733" y="47878"/>
                    <a:pt x="4733" y="47884"/>
                    <a:pt x="4733" y="47891"/>
                  </a:cubicBezTo>
                  <a:cubicBezTo>
                    <a:pt x="4675" y="48159"/>
                    <a:pt x="4599" y="48421"/>
                    <a:pt x="4511" y="48677"/>
                  </a:cubicBezTo>
                  <a:cubicBezTo>
                    <a:pt x="4450" y="48830"/>
                    <a:pt x="4378" y="48976"/>
                    <a:pt x="4290" y="49115"/>
                  </a:cubicBezTo>
                  <a:cubicBezTo>
                    <a:pt x="4279" y="49129"/>
                    <a:pt x="4266" y="49143"/>
                    <a:pt x="4253" y="49156"/>
                  </a:cubicBezTo>
                  <a:cubicBezTo>
                    <a:pt x="4235" y="49164"/>
                    <a:pt x="4215" y="49167"/>
                    <a:pt x="4198" y="49173"/>
                  </a:cubicBezTo>
                  <a:cubicBezTo>
                    <a:pt x="4181" y="49173"/>
                    <a:pt x="4164" y="49177"/>
                    <a:pt x="4147" y="49177"/>
                  </a:cubicBezTo>
                  <a:cubicBezTo>
                    <a:pt x="4133" y="49173"/>
                    <a:pt x="4124" y="49170"/>
                    <a:pt x="4110" y="49167"/>
                  </a:cubicBezTo>
                  <a:cubicBezTo>
                    <a:pt x="4045" y="49136"/>
                    <a:pt x="3981" y="49102"/>
                    <a:pt x="3919" y="49065"/>
                  </a:cubicBezTo>
                  <a:cubicBezTo>
                    <a:pt x="3725" y="48915"/>
                    <a:pt x="3552" y="48741"/>
                    <a:pt x="3392" y="48558"/>
                  </a:cubicBezTo>
                  <a:cubicBezTo>
                    <a:pt x="3144" y="48255"/>
                    <a:pt x="2919" y="47939"/>
                    <a:pt x="2739" y="47588"/>
                  </a:cubicBezTo>
                  <a:cubicBezTo>
                    <a:pt x="2524" y="47112"/>
                    <a:pt x="2392" y="46608"/>
                    <a:pt x="2252" y="46105"/>
                  </a:cubicBezTo>
                  <a:cubicBezTo>
                    <a:pt x="2177" y="45840"/>
                    <a:pt x="2109" y="45571"/>
                    <a:pt x="2038" y="45306"/>
                  </a:cubicBezTo>
                  <a:cubicBezTo>
                    <a:pt x="1946" y="44966"/>
                    <a:pt x="1858" y="44625"/>
                    <a:pt x="1773" y="44281"/>
                  </a:cubicBezTo>
                  <a:cubicBezTo>
                    <a:pt x="1708" y="44010"/>
                    <a:pt x="1657" y="43734"/>
                    <a:pt x="1606" y="43459"/>
                  </a:cubicBezTo>
                  <a:cubicBezTo>
                    <a:pt x="1524" y="42887"/>
                    <a:pt x="1442" y="42319"/>
                    <a:pt x="1371" y="41744"/>
                  </a:cubicBezTo>
                  <a:cubicBezTo>
                    <a:pt x="1296" y="41122"/>
                    <a:pt x="1218" y="40496"/>
                    <a:pt x="1198" y="39866"/>
                  </a:cubicBezTo>
                  <a:cubicBezTo>
                    <a:pt x="1177" y="39251"/>
                    <a:pt x="1164" y="38632"/>
                    <a:pt x="1167" y="38012"/>
                  </a:cubicBezTo>
                  <a:cubicBezTo>
                    <a:pt x="1167" y="37717"/>
                    <a:pt x="1171" y="37417"/>
                    <a:pt x="1171" y="37114"/>
                  </a:cubicBezTo>
                  <a:cubicBezTo>
                    <a:pt x="1174" y="36791"/>
                    <a:pt x="1167" y="36464"/>
                    <a:pt x="1177" y="36138"/>
                  </a:cubicBezTo>
                  <a:cubicBezTo>
                    <a:pt x="1194" y="35635"/>
                    <a:pt x="1208" y="35128"/>
                    <a:pt x="1238" y="34624"/>
                  </a:cubicBezTo>
                  <a:cubicBezTo>
                    <a:pt x="1266" y="34162"/>
                    <a:pt x="1300" y="33699"/>
                    <a:pt x="1337" y="33240"/>
                  </a:cubicBezTo>
                  <a:cubicBezTo>
                    <a:pt x="1371" y="32937"/>
                    <a:pt x="1409" y="32638"/>
                    <a:pt x="1447" y="32338"/>
                  </a:cubicBezTo>
                  <a:cubicBezTo>
                    <a:pt x="1460" y="32206"/>
                    <a:pt x="1491" y="32073"/>
                    <a:pt x="1514" y="31941"/>
                  </a:cubicBezTo>
                  <a:cubicBezTo>
                    <a:pt x="1541" y="31787"/>
                    <a:pt x="1565" y="31635"/>
                    <a:pt x="1596" y="31484"/>
                  </a:cubicBezTo>
                  <a:cubicBezTo>
                    <a:pt x="1718" y="30886"/>
                    <a:pt x="1834" y="30287"/>
                    <a:pt x="1973" y="29692"/>
                  </a:cubicBezTo>
                  <a:cubicBezTo>
                    <a:pt x="2042" y="29396"/>
                    <a:pt x="2103" y="29096"/>
                    <a:pt x="2181" y="28801"/>
                  </a:cubicBezTo>
                  <a:cubicBezTo>
                    <a:pt x="2252" y="28515"/>
                    <a:pt x="2320" y="28223"/>
                    <a:pt x="2406" y="27940"/>
                  </a:cubicBezTo>
                  <a:cubicBezTo>
                    <a:pt x="2585" y="27348"/>
                    <a:pt x="2759" y="26756"/>
                    <a:pt x="2973" y="26178"/>
                  </a:cubicBezTo>
                  <a:cubicBezTo>
                    <a:pt x="3069" y="25920"/>
                    <a:pt x="3164" y="25664"/>
                    <a:pt x="3256" y="25409"/>
                  </a:cubicBezTo>
                  <a:cubicBezTo>
                    <a:pt x="3488" y="24814"/>
                    <a:pt x="3715" y="24218"/>
                    <a:pt x="3940" y="23620"/>
                  </a:cubicBezTo>
                  <a:cubicBezTo>
                    <a:pt x="4048" y="23328"/>
                    <a:pt x="4157" y="23042"/>
                    <a:pt x="4270" y="22753"/>
                  </a:cubicBezTo>
                  <a:cubicBezTo>
                    <a:pt x="4378" y="22456"/>
                    <a:pt x="4511" y="22171"/>
                    <a:pt x="4634" y="21882"/>
                  </a:cubicBezTo>
                  <a:cubicBezTo>
                    <a:pt x="4756" y="21596"/>
                    <a:pt x="4896" y="21314"/>
                    <a:pt x="5025" y="21031"/>
                  </a:cubicBezTo>
                  <a:cubicBezTo>
                    <a:pt x="5157" y="20749"/>
                    <a:pt x="5293" y="20473"/>
                    <a:pt x="5427" y="20194"/>
                  </a:cubicBezTo>
                  <a:cubicBezTo>
                    <a:pt x="5692" y="19646"/>
                    <a:pt x="5967" y="19103"/>
                    <a:pt x="6232" y="18555"/>
                  </a:cubicBezTo>
                  <a:cubicBezTo>
                    <a:pt x="6508" y="17990"/>
                    <a:pt x="6763" y="17418"/>
                    <a:pt x="7035" y="16854"/>
                  </a:cubicBezTo>
                  <a:cubicBezTo>
                    <a:pt x="7290" y="16324"/>
                    <a:pt x="7570" y="15803"/>
                    <a:pt x="7845" y="15283"/>
                  </a:cubicBezTo>
                  <a:cubicBezTo>
                    <a:pt x="8433" y="14173"/>
                    <a:pt x="9134" y="13129"/>
                    <a:pt x="9831" y="12085"/>
                  </a:cubicBezTo>
                  <a:cubicBezTo>
                    <a:pt x="10247" y="11462"/>
                    <a:pt x="10665" y="10837"/>
                    <a:pt x="11087" y="10214"/>
                  </a:cubicBezTo>
                  <a:cubicBezTo>
                    <a:pt x="11206" y="10050"/>
                    <a:pt x="11328" y="9887"/>
                    <a:pt x="11451" y="9724"/>
                  </a:cubicBezTo>
                  <a:cubicBezTo>
                    <a:pt x="11583" y="9543"/>
                    <a:pt x="11736" y="9374"/>
                    <a:pt x="11879" y="9201"/>
                  </a:cubicBezTo>
                  <a:cubicBezTo>
                    <a:pt x="12019" y="9033"/>
                    <a:pt x="12165" y="8870"/>
                    <a:pt x="12311" y="8707"/>
                  </a:cubicBezTo>
                  <a:cubicBezTo>
                    <a:pt x="12434" y="8568"/>
                    <a:pt x="12553" y="8425"/>
                    <a:pt x="12682" y="8295"/>
                  </a:cubicBezTo>
                  <a:cubicBezTo>
                    <a:pt x="12839" y="8139"/>
                    <a:pt x="12988" y="7982"/>
                    <a:pt x="13148" y="7829"/>
                  </a:cubicBezTo>
                  <a:cubicBezTo>
                    <a:pt x="13308" y="7673"/>
                    <a:pt x="13468" y="7510"/>
                    <a:pt x="13638" y="7360"/>
                  </a:cubicBezTo>
                  <a:cubicBezTo>
                    <a:pt x="13808" y="7204"/>
                    <a:pt x="13978" y="7044"/>
                    <a:pt x="14155" y="6894"/>
                  </a:cubicBezTo>
                  <a:cubicBezTo>
                    <a:pt x="14294" y="6778"/>
                    <a:pt x="14434" y="6659"/>
                    <a:pt x="14577" y="6540"/>
                  </a:cubicBezTo>
                  <a:cubicBezTo>
                    <a:pt x="14903" y="6278"/>
                    <a:pt x="15233" y="6017"/>
                    <a:pt x="15566" y="5761"/>
                  </a:cubicBezTo>
                  <a:cubicBezTo>
                    <a:pt x="15886" y="5516"/>
                    <a:pt x="16219" y="5285"/>
                    <a:pt x="16553" y="5061"/>
                  </a:cubicBezTo>
                  <a:cubicBezTo>
                    <a:pt x="16696" y="4965"/>
                    <a:pt x="16846" y="4877"/>
                    <a:pt x="16995" y="4788"/>
                  </a:cubicBezTo>
                  <a:cubicBezTo>
                    <a:pt x="17172" y="4690"/>
                    <a:pt x="17346" y="4584"/>
                    <a:pt x="17526" y="4486"/>
                  </a:cubicBezTo>
                  <a:cubicBezTo>
                    <a:pt x="17909" y="4277"/>
                    <a:pt x="18296" y="4075"/>
                    <a:pt x="18686" y="3876"/>
                  </a:cubicBezTo>
                  <a:lnTo>
                    <a:pt x="18686" y="3876"/>
                  </a:lnTo>
                  <a:cubicBezTo>
                    <a:pt x="18686" y="3876"/>
                    <a:pt x="18686" y="3877"/>
                    <a:pt x="18686" y="3877"/>
                  </a:cubicBezTo>
                  <a:cubicBezTo>
                    <a:pt x="19189" y="3638"/>
                    <a:pt x="19693" y="3407"/>
                    <a:pt x="20213" y="3206"/>
                  </a:cubicBezTo>
                  <a:cubicBezTo>
                    <a:pt x="20812" y="2975"/>
                    <a:pt x="21414" y="2751"/>
                    <a:pt x="22016" y="2533"/>
                  </a:cubicBezTo>
                  <a:cubicBezTo>
                    <a:pt x="22288" y="2437"/>
                    <a:pt x="22567" y="2353"/>
                    <a:pt x="22843" y="2264"/>
                  </a:cubicBezTo>
                  <a:cubicBezTo>
                    <a:pt x="23000" y="2213"/>
                    <a:pt x="23163" y="2179"/>
                    <a:pt x="23322" y="2139"/>
                  </a:cubicBezTo>
                  <a:cubicBezTo>
                    <a:pt x="23452" y="2104"/>
                    <a:pt x="23581" y="2070"/>
                    <a:pt x="23714" y="2040"/>
                  </a:cubicBezTo>
                  <a:cubicBezTo>
                    <a:pt x="24316" y="1890"/>
                    <a:pt x="24925" y="1754"/>
                    <a:pt x="25534" y="1635"/>
                  </a:cubicBezTo>
                  <a:cubicBezTo>
                    <a:pt x="25945" y="1553"/>
                    <a:pt x="26357" y="1478"/>
                    <a:pt x="26768" y="1404"/>
                  </a:cubicBezTo>
                  <a:cubicBezTo>
                    <a:pt x="26914" y="1379"/>
                    <a:pt x="27057" y="1359"/>
                    <a:pt x="27204" y="1335"/>
                  </a:cubicBezTo>
                  <a:cubicBezTo>
                    <a:pt x="27357" y="1312"/>
                    <a:pt x="27506" y="1285"/>
                    <a:pt x="27660" y="1268"/>
                  </a:cubicBezTo>
                  <a:cubicBezTo>
                    <a:pt x="27829" y="1247"/>
                    <a:pt x="28000" y="1227"/>
                    <a:pt x="28170" y="1210"/>
                  </a:cubicBezTo>
                  <a:cubicBezTo>
                    <a:pt x="28299" y="1192"/>
                    <a:pt x="28432" y="1172"/>
                    <a:pt x="28564" y="1165"/>
                  </a:cubicBezTo>
                  <a:cubicBezTo>
                    <a:pt x="28751" y="1159"/>
                    <a:pt x="28935" y="1148"/>
                    <a:pt x="29123" y="1139"/>
                  </a:cubicBezTo>
                  <a:cubicBezTo>
                    <a:pt x="29202" y="1135"/>
                    <a:pt x="29281" y="1134"/>
                    <a:pt x="29360" y="1134"/>
                  </a:cubicBezTo>
                  <a:close/>
                  <a:moveTo>
                    <a:pt x="29392" y="0"/>
                  </a:moveTo>
                  <a:cubicBezTo>
                    <a:pt x="29140" y="0"/>
                    <a:pt x="28889" y="11"/>
                    <a:pt x="28636" y="22"/>
                  </a:cubicBezTo>
                  <a:cubicBezTo>
                    <a:pt x="28571" y="26"/>
                    <a:pt x="28506" y="29"/>
                    <a:pt x="28442" y="36"/>
                  </a:cubicBezTo>
                  <a:cubicBezTo>
                    <a:pt x="28184" y="57"/>
                    <a:pt x="27928" y="90"/>
                    <a:pt x="27673" y="118"/>
                  </a:cubicBezTo>
                  <a:cubicBezTo>
                    <a:pt x="27363" y="155"/>
                    <a:pt x="27054" y="213"/>
                    <a:pt x="26744" y="261"/>
                  </a:cubicBezTo>
                  <a:cubicBezTo>
                    <a:pt x="26394" y="315"/>
                    <a:pt x="26047" y="383"/>
                    <a:pt x="25697" y="448"/>
                  </a:cubicBezTo>
                  <a:cubicBezTo>
                    <a:pt x="25397" y="502"/>
                    <a:pt x="25098" y="567"/>
                    <a:pt x="24799" y="624"/>
                  </a:cubicBezTo>
                  <a:cubicBezTo>
                    <a:pt x="24214" y="740"/>
                    <a:pt x="23639" y="886"/>
                    <a:pt x="23061" y="1029"/>
                  </a:cubicBezTo>
                  <a:cubicBezTo>
                    <a:pt x="22764" y="1104"/>
                    <a:pt x="22472" y="1186"/>
                    <a:pt x="22179" y="1281"/>
                  </a:cubicBezTo>
                  <a:cubicBezTo>
                    <a:pt x="21863" y="1383"/>
                    <a:pt x="21554" y="1492"/>
                    <a:pt x="21240" y="1604"/>
                  </a:cubicBezTo>
                  <a:cubicBezTo>
                    <a:pt x="20081" y="2019"/>
                    <a:pt x="18934" y="2475"/>
                    <a:pt x="17836" y="3029"/>
                  </a:cubicBezTo>
                  <a:cubicBezTo>
                    <a:pt x="17288" y="3309"/>
                    <a:pt x="16740" y="3591"/>
                    <a:pt x="16213" y="3904"/>
                  </a:cubicBezTo>
                  <a:cubicBezTo>
                    <a:pt x="15679" y="4220"/>
                    <a:pt x="15175" y="4577"/>
                    <a:pt x="14682" y="4948"/>
                  </a:cubicBezTo>
                  <a:cubicBezTo>
                    <a:pt x="14431" y="5139"/>
                    <a:pt x="14182" y="5336"/>
                    <a:pt x="13933" y="5530"/>
                  </a:cubicBezTo>
                  <a:cubicBezTo>
                    <a:pt x="13831" y="5612"/>
                    <a:pt x="13733" y="5697"/>
                    <a:pt x="13631" y="5781"/>
                  </a:cubicBezTo>
                  <a:cubicBezTo>
                    <a:pt x="13498" y="5894"/>
                    <a:pt x="13362" y="6003"/>
                    <a:pt x="13230" y="6119"/>
                  </a:cubicBezTo>
                  <a:cubicBezTo>
                    <a:pt x="12988" y="6336"/>
                    <a:pt x="12743" y="6550"/>
                    <a:pt x="12509" y="6775"/>
                  </a:cubicBezTo>
                  <a:cubicBezTo>
                    <a:pt x="12264" y="7006"/>
                    <a:pt x="12029" y="7241"/>
                    <a:pt x="11790" y="7475"/>
                  </a:cubicBezTo>
                  <a:cubicBezTo>
                    <a:pt x="11583" y="7683"/>
                    <a:pt x="11393" y="7915"/>
                    <a:pt x="11198" y="8135"/>
                  </a:cubicBezTo>
                  <a:cubicBezTo>
                    <a:pt x="10988" y="8373"/>
                    <a:pt x="10787" y="8618"/>
                    <a:pt x="10586" y="8863"/>
                  </a:cubicBezTo>
                  <a:cubicBezTo>
                    <a:pt x="10495" y="8969"/>
                    <a:pt x="10413" y="9088"/>
                    <a:pt x="10331" y="9204"/>
                  </a:cubicBezTo>
                  <a:cubicBezTo>
                    <a:pt x="10229" y="9339"/>
                    <a:pt x="10124" y="9476"/>
                    <a:pt x="10029" y="9615"/>
                  </a:cubicBezTo>
                  <a:cubicBezTo>
                    <a:pt x="9851" y="9877"/>
                    <a:pt x="9675" y="10135"/>
                    <a:pt x="9498" y="10401"/>
                  </a:cubicBezTo>
                  <a:cubicBezTo>
                    <a:pt x="9134" y="10945"/>
                    <a:pt x="8770" y="11486"/>
                    <a:pt x="8402" y="12030"/>
                  </a:cubicBezTo>
                  <a:cubicBezTo>
                    <a:pt x="8250" y="12262"/>
                    <a:pt x="8100" y="12490"/>
                    <a:pt x="7950" y="12721"/>
                  </a:cubicBezTo>
                  <a:cubicBezTo>
                    <a:pt x="7790" y="12969"/>
                    <a:pt x="7627" y="13211"/>
                    <a:pt x="7477" y="13462"/>
                  </a:cubicBezTo>
                  <a:cubicBezTo>
                    <a:pt x="7311" y="13738"/>
                    <a:pt x="7144" y="14013"/>
                    <a:pt x="6987" y="14296"/>
                  </a:cubicBezTo>
                  <a:cubicBezTo>
                    <a:pt x="6824" y="14589"/>
                    <a:pt x="6667" y="14878"/>
                    <a:pt x="6512" y="15170"/>
                  </a:cubicBezTo>
                  <a:cubicBezTo>
                    <a:pt x="6222" y="15721"/>
                    <a:pt x="5947" y="16283"/>
                    <a:pt x="5678" y="16844"/>
                  </a:cubicBezTo>
                  <a:cubicBezTo>
                    <a:pt x="5545" y="17116"/>
                    <a:pt x="5427" y="17392"/>
                    <a:pt x="5300" y="17663"/>
                  </a:cubicBezTo>
                  <a:cubicBezTo>
                    <a:pt x="5168" y="17949"/>
                    <a:pt x="5025" y="18232"/>
                    <a:pt x="4888" y="18517"/>
                  </a:cubicBezTo>
                  <a:cubicBezTo>
                    <a:pt x="4749" y="18803"/>
                    <a:pt x="4603" y="19089"/>
                    <a:pt x="4460" y="19375"/>
                  </a:cubicBezTo>
                  <a:cubicBezTo>
                    <a:pt x="4324" y="19657"/>
                    <a:pt x="4188" y="19940"/>
                    <a:pt x="4055" y="20225"/>
                  </a:cubicBezTo>
                  <a:cubicBezTo>
                    <a:pt x="3783" y="20786"/>
                    <a:pt x="3535" y="21354"/>
                    <a:pt x="3293" y="21929"/>
                  </a:cubicBezTo>
                  <a:cubicBezTo>
                    <a:pt x="3174" y="22212"/>
                    <a:pt x="3069" y="22504"/>
                    <a:pt x="2960" y="22794"/>
                  </a:cubicBezTo>
                  <a:cubicBezTo>
                    <a:pt x="2844" y="23106"/>
                    <a:pt x="2728" y="23419"/>
                    <a:pt x="2613" y="23733"/>
                  </a:cubicBezTo>
                  <a:cubicBezTo>
                    <a:pt x="2585" y="23804"/>
                    <a:pt x="2558" y="23871"/>
                    <a:pt x="2535" y="23943"/>
                  </a:cubicBezTo>
                  <a:cubicBezTo>
                    <a:pt x="2287" y="24586"/>
                    <a:pt x="2042" y="25229"/>
                    <a:pt x="1807" y="25876"/>
                  </a:cubicBezTo>
                  <a:cubicBezTo>
                    <a:pt x="1596" y="26454"/>
                    <a:pt x="1419" y="27046"/>
                    <a:pt x="1242" y="27637"/>
                  </a:cubicBezTo>
                  <a:cubicBezTo>
                    <a:pt x="1153" y="27926"/>
                    <a:pt x="1089" y="28219"/>
                    <a:pt x="1014" y="28512"/>
                  </a:cubicBezTo>
                  <a:cubicBezTo>
                    <a:pt x="940" y="28807"/>
                    <a:pt x="878" y="29107"/>
                    <a:pt x="810" y="29402"/>
                  </a:cubicBezTo>
                  <a:cubicBezTo>
                    <a:pt x="674" y="30002"/>
                    <a:pt x="558" y="30603"/>
                    <a:pt x="439" y="31206"/>
                  </a:cubicBezTo>
                  <a:cubicBezTo>
                    <a:pt x="381" y="31492"/>
                    <a:pt x="340" y="31781"/>
                    <a:pt x="290" y="32070"/>
                  </a:cubicBezTo>
                  <a:cubicBezTo>
                    <a:pt x="266" y="32206"/>
                    <a:pt x="259" y="32349"/>
                    <a:pt x="242" y="32484"/>
                  </a:cubicBezTo>
                  <a:cubicBezTo>
                    <a:pt x="222" y="32658"/>
                    <a:pt x="205" y="32835"/>
                    <a:pt x="184" y="33009"/>
                  </a:cubicBezTo>
                  <a:cubicBezTo>
                    <a:pt x="144" y="33366"/>
                    <a:pt x="126" y="33726"/>
                    <a:pt x="99" y="34084"/>
                  </a:cubicBezTo>
                  <a:cubicBezTo>
                    <a:pt x="75" y="34396"/>
                    <a:pt x="65" y="34713"/>
                    <a:pt x="48" y="35026"/>
                  </a:cubicBezTo>
                  <a:cubicBezTo>
                    <a:pt x="18" y="35621"/>
                    <a:pt x="10" y="36219"/>
                    <a:pt x="7" y="36815"/>
                  </a:cubicBezTo>
                  <a:cubicBezTo>
                    <a:pt x="7" y="37414"/>
                    <a:pt x="1" y="38012"/>
                    <a:pt x="7" y="38612"/>
                  </a:cubicBezTo>
                  <a:cubicBezTo>
                    <a:pt x="10" y="38927"/>
                    <a:pt x="18" y="39240"/>
                    <a:pt x="28" y="39554"/>
                  </a:cubicBezTo>
                  <a:cubicBezTo>
                    <a:pt x="31" y="39720"/>
                    <a:pt x="38" y="39887"/>
                    <a:pt x="45" y="40053"/>
                  </a:cubicBezTo>
                  <a:cubicBezTo>
                    <a:pt x="48" y="40204"/>
                    <a:pt x="68" y="40356"/>
                    <a:pt x="79" y="40510"/>
                  </a:cubicBezTo>
                  <a:cubicBezTo>
                    <a:pt x="92" y="40659"/>
                    <a:pt x="103" y="40808"/>
                    <a:pt x="116" y="40959"/>
                  </a:cubicBezTo>
                  <a:cubicBezTo>
                    <a:pt x="126" y="41128"/>
                    <a:pt x="157" y="41298"/>
                    <a:pt x="177" y="41465"/>
                  </a:cubicBezTo>
                  <a:cubicBezTo>
                    <a:pt x="218" y="41782"/>
                    <a:pt x="259" y="42091"/>
                    <a:pt x="300" y="42404"/>
                  </a:cubicBezTo>
                  <a:cubicBezTo>
                    <a:pt x="344" y="42717"/>
                    <a:pt x="388" y="43027"/>
                    <a:pt x="436" y="43336"/>
                  </a:cubicBezTo>
                  <a:cubicBezTo>
                    <a:pt x="483" y="43676"/>
                    <a:pt x="555" y="44016"/>
                    <a:pt x="620" y="44357"/>
                  </a:cubicBezTo>
                  <a:cubicBezTo>
                    <a:pt x="643" y="44482"/>
                    <a:pt x="681" y="44608"/>
                    <a:pt x="715" y="44735"/>
                  </a:cubicBezTo>
                  <a:cubicBezTo>
                    <a:pt x="749" y="44864"/>
                    <a:pt x="780" y="44993"/>
                    <a:pt x="814" y="45118"/>
                  </a:cubicBezTo>
                  <a:cubicBezTo>
                    <a:pt x="902" y="45438"/>
                    <a:pt x="990" y="45762"/>
                    <a:pt x="1079" y="46082"/>
                  </a:cubicBezTo>
                  <a:cubicBezTo>
                    <a:pt x="1164" y="46394"/>
                    <a:pt x="1249" y="46707"/>
                    <a:pt x="1337" y="47020"/>
                  </a:cubicBezTo>
                  <a:cubicBezTo>
                    <a:pt x="1426" y="47330"/>
                    <a:pt x="1535" y="47636"/>
                    <a:pt x="1664" y="47932"/>
                  </a:cubicBezTo>
                  <a:cubicBezTo>
                    <a:pt x="1841" y="48337"/>
                    <a:pt x="2079" y="48704"/>
                    <a:pt x="2348" y="49051"/>
                  </a:cubicBezTo>
                  <a:cubicBezTo>
                    <a:pt x="2593" y="49368"/>
                    <a:pt x="2858" y="49666"/>
                    <a:pt x="3181" y="49905"/>
                  </a:cubicBezTo>
                  <a:cubicBezTo>
                    <a:pt x="3351" y="50031"/>
                    <a:pt x="3528" y="50136"/>
                    <a:pt x="3728" y="50200"/>
                  </a:cubicBezTo>
                  <a:cubicBezTo>
                    <a:pt x="3858" y="50244"/>
                    <a:pt x="3996" y="50266"/>
                    <a:pt x="4134" y="50266"/>
                  </a:cubicBezTo>
                  <a:cubicBezTo>
                    <a:pt x="4246" y="50266"/>
                    <a:pt x="4357" y="50251"/>
                    <a:pt x="4463" y="50221"/>
                  </a:cubicBezTo>
                  <a:cubicBezTo>
                    <a:pt x="4644" y="50170"/>
                    <a:pt x="4814" y="50089"/>
                    <a:pt x="4953" y="49963"/>
                  </a:cubicBezTo>
                  <a:cubicBezTo>
                    <a:pt x="5083" y="49844"/>
                    <a:pt x="5178" y="49694"/>
                    <a:pt x="5266" y="49544"/>
                  </a:cubicBezTo>
                  <a:cubicBezTo>
                    <a:pt x="5314" y="49462"/>
                    <a:pt x="5355" y="49377"/>
                    <a:pt x="5392" y="49293"/>
                  </a:cubicBezTo>
                  <a:cubicBezTo>
                    <a:pt x="5474" y="49432"/>
                    <a:pt x="5562" y="49572"/>
                    <a:pt x="5654" y="49704"/>
                  </a:cubicBezTo>
                  <a:cubicBezTo>
                    <a:pt x="5769" y="49871"/>
                    <a:pt x="5902" y="50027"/>
                    <a:pt x="6035" y="50180"/>
                  </a:cubicBezTo>
                  <a:cubicBezTo>
                    <a:pt x="6191" y="50360"/>
                    <a:pt x="6375" y="50497"/>
                    <a:pt x="6573" y="50636"/>
                  </a:cubicBezTo>
                  <a:cubicBezTo>
                    <a:pt x="6743" y="50756"/>
                    <a:pt x="6937" y="50823"/>
                    <a:pt x="7130" y="50888"/>
                  </a:cubicBezTo>
                  <a:cubicBezTo>
                    <a:pt x="7243" y="50925"/>
                    <a:pt x="7361" y="50935"/>
                    <a:pt x="7481" y="50946"/>
                  </a:cubicBezTo>
                  <a:cubicBezTo>
                    <a:pt x="7526" y="50949"/>
                    <a:pt x="7571" y="50950"/>
                    <a:pt x="7615" y="50950"/>
                  </a:cubicBezTo>
                  <a:cubicBezTo>
                    <a:pt x="7670" y="50950"/>
                    <a:pt x="7724" y="50948"/>
                    <a:pt x="7780" y="50943"/>
                  </a:cubicBezTo>
                  <a:cubicBezTo>
                    <a:pt x="8229" y="50902"/>
                    <a:pt x="8620" y="50636"/>
                    <a:pt x="8896" y="50293"/>
                  </a:cubicBezTo>
                  <a:cubicBezTo>
                    <a:pt x="8923" y="50258"/>
                    <a:pt x="8950" y="50221"/>
                    <a:pt x="8974" y="50187"/>
                  </a:cubicBezTo>
                  <a:cubicBezTo>
                    <a:pt x="9171" y="50466"/>
                    <a:pt x="9396" y="50735"/>
                    <a:pt x="9638" y="50976"/>
                  </a:cubicBezTo>
                  <a:cubicBezTo>
                    <a:pt x="9886" y="51228"/>
                    <a:pt x="10134" y="51490"/>
                    <a:pt x="10423" y="51694"/>
                  </a:cubicBezTo>
                  <a:cubicBezTo>
                    <a:pt x="10512" y="51759"/>
                    <a:pt x="10590" y="51810"/>
                    <a:pt x="10685" y="51854"/>
                  </a:cubicBezTo>
                  <a:cubicBezTo>
                    <a:pt x="10780" y="51902"/>
                    <a:pt x="10886" y="51939"/>
                    <a:pt x="10985" y="51970"/>
                  </a:cubicBezTo>
                  <a:cubicBezTo>
                    <a:pt x="11093" y="52010"/>
                    <a:pt x="11206" y="52045"/>
                    <a:pt x="11321" y="52075"/>
                  </a:cubicBezTo>
                  <a:cubicBezTo>
                    <a:pt x="11492" y="52126"/>
                    <a:pt x="11665" y="52170"/>
                    <a:pt x="11835" y="52214"/>
                  </a:cubicBezTo>
                  <a:cubicBezTo>
                    <a:pt x="11964" y="52245"/>
                    <a:pt x="12097" y="52266"/>
                    <a:pt x="12226" y="52286"/>
                  </a:cubicBezTo>
                  <a:cubicBezTo>
                    <a:pt x="12376" y="52307"/>
                    <a:pt x="12525" y="52330"/>
                    <a:pt x="12679" y="52348"/>
                  </a:cubicBezTo>
                  <a:cubicBezTo>
                    <a:pt x="12852" y="52368"/>
                    <a:pt x="13029" y="52384"/>
                    <a:pt x="13203" y="52395"/>
                  </a:cubicBezTo>
                  <a:cubicBezTo>
                    <a:pt x="13291" y="52398"/>
                    <a:pt x="13376" y="52402"/>
                    <a:pt x="13463" y="52402"/>
                  </a:cubicBezTo>
                  <a:cubicBezTo>
                    <a:pt x="13484" y="52402"/>
                    <a:pt x="13504" y="52402"/>
                    <a:pt x="13525" y="52401"/>
                  </a:cubicBezTo>
                  <a:cubicBezTo>
                    <a:pt x="13641" y="52398"/>
                    <a:pt x="13757" y="52364"/>
                    <a:pt x="13869" y="52343"/>
                  </a:cubicBezTo>
                  <a:cubicBezTo>
                    <a:pt x="13995" y="52317"/>
                    <a:pt x="14117" y="52259"/>
                    <a:pt x="14233" y="52208"/>
                  </a:cubicBezTo>
                  <a:cubicBezTo>
                    <a:pt x="14410" y="52133"/>
                    <a:pt x="14577" y="52041"/>
                    <a:pt x="14737" y="51939"/>
                  </a:cubicBezTo>
                  <a:cubicBezTo>
                    <a:pt x="14876" y="51850"/>
                    <a:pt x="14999" y="51735"/>
                    <a:pt x="15117" y="51623"/>
                  </a:cubicBezTo>
                  <a:cubicBezTo>
                    <a:pt x="15267" y="51480"/>
                    <a:pt x="15396" y="51316"/>
                    <a:pt x="15525" y="51156"/>
                  </a:cubicBezTo>
                  <a:cubicBezTo>
                    <a:pt x="15685" y="50960"/>
                    <a:pt x="15832" y="50745"/>
                    <a:pt x="15958" y="50524"/>
                  </a:cubicBezTo>
                  <a:cubicBezTo>
                    <a:pt x="16036" y="50384"/>
                    <a:pt x="16101" y="50228"/>
                    <a:pt x="16152" y="50075"/>
                  </a:cubicBezTo>
                  <a:cubicBezTo>
                    <a:pt x="16236" y="49823"/>
                    <a:pt x="16247" y="49544"/>
                    <a:pt x="16264" y="49279"/>
                  </a:cubicBezTo>
                  <a:cubicBezTo>
                    <a:pt x="16281" y="49017"/>
                    <a:pt x="16301" y="48751"/>
                    <a:pt x="16315" y="48486"/>
                  </a:cubicBezTo>
                  <a:cubicBezTo>
                    <a:pt x="16329" y="48261"/>
                    <a:pt x="16335" y="48034"/>
                    <a:pt x="16325" y="47806"/>
                  </a:cubicBezTo>
                  <a:cubicBezTo>
                    <a:pt x="16315" y="47670"/>
                    <a:pt x="16308" y="47534"/>
                    <a:pt x="16301" y="47398"/>
                  </a:cubicBezTo>
                  <a:cubicBezTo>
                    <a:pt x="16294" y="47272"/>
                    <a:pt x="16267" y="47143"/>
                    <a:pt x="16254" y="47016"/>
                  </a:cubicBezTo>
                  <a:cubicBezTo>
                    <a:pt x="16189" y="46506"/>
                    <a:pt x="16053" y="46003"/>
                    <a:pt x="15947" y="45500"/>
                  </a:cubicBezTo>
                  <a:cubicBezTo>
                    <a:pt x="15876" y="45071"/>
                    <a:pt x="15808" y="44642"/>
                    <a:pt x="15723" y="44217"/>
                  </a:cubicBezTo>
                  <a:cubicBezTo>
                    <a:pt x="15638" y="43796"/>
                    <a:pt x="15550" y="43377"/>
                    <a:pt x="15464" y="42959"/>
                  </a:cubicBezTo>
                  <a:cubicBezTo>
                    <a:pt x="15420" y="42676"/>
                    <a:pt x="15376" y="42400"/>
                    <a:pt x="15338" y="42118"/>
                  </a:cubicBezTo>
                  <a:cubicBezTo>
                    <a:pt x="15305" y="41843"/>
                    <a:pt x="15277" y="41567"/>
                    <a:pt x="15250" y="41292"/>
                  </a:cubicBezTo>
                  <a:cubicBezTo>
                    <a:pt x="15186" y="40679"/>
                    <a:pt x="15114" y="40067"/>
                    <a:pt x="15080" y="39452"/>
                  </a:cubicBezTo>
                  <a:cubicBezTo>
                    <a:pt x="15060" y="39128"/>
                    <a:pt x="15043" y="38805"/>
                    <a:pt x="15040" y="38478"/>
                  </a:cubicBezTo>
                  <a:cubicBezTo>
                    <a:pt x="15032" y="38166"/>
                    <a:pt x="15040" y="37849"/>
                    <a:pt x="15043" y="37536"/>
                  </a:cubicBezTo>
                  <a:cubicBezTo>
                    <a:pt x="15053" y="36927"/>
                    <a:pt x="15111" y="36321"/>
                    <a:pt x="15165" y="35717"/>
                  </a:cubicBezTo>
                  <a:cubicBezTo>
                    <a:pt x="15178" y="35539"/>
                    <a:pt x="15196" y="35359"/>
                    <a:pt x="15213" y="35183"/>
                  </a:cubicBezTo>
                  <a:cubicBezTo>
                    <a:pt x="15318" y="34148"/>
                    <a:pt x="15403" y="33111"/>
                    <a:pt x="15472" y="32073"/>
                  </a:cubicBezTo>
                  <a:cubicBezTo>
                    <a:pt x="15505" y="31566"/>
                    <a:pt x="15536" y="31063"/>
                    <a:pt x="15553" y="30556"/>
                  </a:cubicBezTo>
                  <a:cubicBezTo>
                    <a:pt x="15563" y="30280"/>
                    <a:pt x="15577" y="30002"/>
                    <a:pt x="15591" y="29726"/>
                  </a:cubicBezTo>
                  <a:cubicBezTo>
                    <a:pt x="15600" y="29525"/>
                    <a:pt x="15621" y="29325"/>
                    <a:pt x="15638" y="29127"/>
                  </a:cubicBezTo>
                  <a:cubicBezTo>
                    <a:pt x="15665" y="28851"/>
                    <a:pt x="15693" y="28580"/>
                    <a:pt x="15729" y="28308"/>
                  </a:cubicBezTo>
                  <a:cubicBezTo>
                    <a:pt x="15770" y="27970"/>
                    <a:pt x="15818" y="27634"/>
                    <a:pt x="15866" y="27294"/>
                  </a:cubicBezTo>
                  <a:cubicBezTo>
                    <a:pt x="15951" y="26705"/>
                    <a:pt x="16036" y="26116"/>
                    <a:pt x="16121" y="25525"/>
                  </a:cubicBezTo>
                  <a:cubicBezTo>
                    <a:pt x="16294" y="24334"/>
                    <a:pt x="16570" y="23161"/>
                    <a:pt x="16795" y="21977"/>
                  </a:cubicBezTo>
                  <a:cubicBezTo>
                    <a:pt x="16852" y="21664"/>
                    <a:pt x="16913" y="21354"/>
                    <a:pt x="16961" y="21042"/>
                  </a:cubicBezTo>
                  <a:cubicBezTo>
                    <a:pt x="17002" y="20766"/>
                    <a:pt x="17026" y="20487"/>
                    <a:pt x="17070" y="20215"/>
                  </a:cubicBezTo>
                  <a:cubicBezTo>
                    <a:pt x="17172" y="19606"/>
                    <a:pt x="17305" y="19007"/>
                    <a:pt x="17451" y="18405"/>
                  </a:cubicBezTo>
                  <a:cubicBezTo>
                    <a:pt x="17481" y="18276"/>
                    <a:pt x="17509" y="18147"/>
                    <a:pt x="17530" y="18018"/>
                  </a:cubicBezTo>
                  <a:cubicBezTo>
                    <a:pt x="17553" y="17875"/>
                    <a:pt x="17570" y="17732"/>
                    <a:pt x="17594" y="17589"/>
                  </a:cubicBezTo>
                  <a:cubicBezTo>
                    <a:pt x="17642" y="17289"/>
                    <a:pt x="17696" y="16997"/>
                    <a:pt x="17775" y="16704"/>
                  </a:cubicBezTo>
                  <a:cubicBezTo>
                    <a:pt x="17815" y="16551"/>
                    <a:pt x="17859" y="16398"/>
                    <a:pt x="17897" y="16245"/>
                  </a:cubicBezTo>
                  <a:cubicBezTo>
                    <a:pt x="17979" y="16418"/>
                    <a:pt x="18077" y="16582"/>
                    <a:pt x="18193" y="16732"/>
                  </a:cubicBezTo>
                  <a:cubicBezTo>
                    <a:pt x="18383" y="16980"/>
                    <a:pt x="18607" y="17184"/>
                    <a:pt x="18880" y="17334"/>
                  </a:cubicBezTo>
                  <a:cubicBezTo>
                    <a:pt x="19128" y="17473"/>
                    <a:pt x="19403" y="17548"/>
                    <a:pt x="19683" y="17582"/>
                  </a:cubicBezTo>
                  <a:cubicBezTo>
                    <a:pt x="19880" y="17606"/>
                    <a:pt x="20079" y="17620"/>
                    <a:pt x="20277" y="17620"/>
                  </a:cubicBezTo>
                  <a:cubicBezTo>
                    <a:pt x="20389" y="17620"/>
                    <a:pt x="20501" y="17615"/>
                    <a:pt x="20612" y="17605"/>
                  </a:cubicBezTo>
                  <a:cubicBezTo>
                    <a:pt x="20778" y="17589"/>
                    <a:pt x="20945" y="17558"/>
                    <a:pt x="21105" y="17521"/>
                  </a:cubicBezTo>
                  <a:cubicBezTo>
                    <a:pt x="21213" y="17494"/>
                    <a:pt x="21315" y="17442"/>
                    <a:pt x="21417" y="17395"/>
                  </a:cubicBezTo>
                  <a:cubicBezTo>
                    <a:pt x="21516" y="17351"/>
                    <a:pt x="21612" y="17303"/>
                    <a:pt x="21706" y="17255"/>
                  </a:cubicBezTo>
                  <a:cubicBezTo>
                    <a:pt x="21822" y="17201"/>
                    <a:pt x="21928" y="17133"/>
                    <a:pt x="22033" y="17065"/>
                  </a:cubicBezTo>
                  <a:cubicBezTo>
                    <a:pt x="22224" y="16942"/>
                    <a:pt x="22408" y="16789"/>
                    <a:pt x="22567" y="16633"/>
                  </a:cubicBezTo>
                  <a:cubicBezTo>
                    <a:pt x="22832" y="16368"/>
                    <a:pt x="23053" y="16041"/>
                    <a:pt x="23248" y="15721"/>
                  </a:cubicBezTo>
                  <a:cubicBezTo>
                    <a:pt x="23261" y="15701"/>
                    <a:pt x="23275" y="15677"/>
                    <a:pt x="23285" y="15657"/>
                  </a:cubicBezTo>
                  <a:cubicBezTo>
                    <a:pt x="23326" y="15782"/>
                    <a:pt x="23377" y="15908"/>
                    <a:pt x="23431" y="16031"/>
                  </a:cubicBezTo>
                  <a:cubicBezTo>
                    <a:pt x="23551" y="16296"/>
                    <a:pt x="23683" y="16561"/>
                    <a:pt x="23860" y="16793"/>
                  </a:cubicBezTo>
                  <a:cubicBezTo>
                    <a:pt x="23962" y="16925"/>
                    <a:pt x="24071" y="17054"/>
                    <a:pt x="24187" y="17174"/>
                  </a:cubicBezTo>
                  <a:cubicBezTo>
                    <a:pt x="24278" y="17269"/>
                    <a:pt x="24380" y="17354"/>
                    <a:pt x="24485" y="17436"/>
                  </a:cubicBezTo>
                  <a:cubicBezTo>
                    <a:pt x="24612" y="17534"/>
                    <a:pt x="24747" y="17616"/>
                    <a:pt x="24887" y="17691"/>
                  </a:cubicBezTo>
                  <a:cubicBezTo>
                    <a:pt x="25077" y="17793"/>
                    <a:pt x="25289" y="17881"/>
                    <a:pt x="25499" y="17922"/>
                  </a:cubicBezTo>
                  <a:cubicBezTo>
                    <a:pt x="25812" y="17983"/>
                    <a:pt x="26135" y="18027"/>
                    <a:pt x="26455" y="18027"/>
                  </a:cubicBezTo>
                  <a:cubicBezTo>
                    <a:pt x="26877" y="18027"/>
                    <a:pt x="27309" y="17912"/>
                    <a:pt x="27690" y="17728"/>
                  </a:cubicBezTo>
                  <a:cubicBezTo>
                    <a:pt x="27829" y="17660"/>
                    <a:pt x="27955" y="17585"/>
                    <a:pt x="28078" y="17490"/>
                  </a:cubicBezTo>
                  <a:cubicBezTo>
                    <a:pt x="28193" y="17398"/>
                    <a:pt x="28306" y="17299"/>
                    <a:pt x="28408" y="17194"/>
                  </a:cubicBezTo>
                  <a:cubicBezTo>
                    <a:pt x="28456" y="17143"/>
                    <a:pt x="28510" y="17095"/>
                    <a:pt x="28554" y="17045"/>
                  </a:cubicBezTo>
                  <a:cubicBezTo>
                    <a:pt x="28646" y="16939"/>
                    <a:pt x="28731" y="16830"/>
                    <a:pt x="28812" y="16715"/>
                  </a:cubicBezTo>
                  <a:cubicBezTo>
                    <a:pt x="28860" y="16646"/>
                    <a:pt x="28898" y="16564"/>
                    <a:pt x="28935" y="16487"/>
                  </a:cubicBezTo>
                  <a:cubicBezTo>
                    <a:pt x="28993" y="16555"/>
                    <a:pt x="29057" y="16619"/>
                    <a:pt x="29132" y="16680"/>
                  </a:cubicBezTo>
                  <a:cubicBezTo>
                    <a:pt x="29360" y="16864"/>
                    <a:pt x="29633" y="16983"/>
                    <a:pt x="29919" y="17034"/>
                  </a:cubicBezTo>
                  <a:cubicBezTo>
                    <a:pt x="30092" y="17062"/>
                    <a:pt x="30266" y="17079"/>
                    <a:pt x="30439" y="17089"/>
                  </a:cubicBezTo>
                  <a:cubicBezTo>
                    <a:pt x="30503" y="17092"/>
                    <a:pt x="30567" y="17093"/>
                    <a:pt x="30632" y="17093"/>
                  </a:cubicBezTo>
                  <a:cubicBezTo>
                    <a:pt x="30873" y="17093"/>
                    <a:pt x="31113" y="17069"/>
                    <a:pt x="31347" y="16997"/>
                  </a:cubicBezTo>
                  <a:cubicBezTo>
                    <a:pt x="31544" y="16932"/>
                    <a:pt x="31731" y="16850"/>
                    <a:pt x="31905" y="16745"/>
                  </a:cubicBezTo>
                  <a:cubicBezTo>
                    <a:pt x="32082" y="16636"/>
                    <a:pt x="32235" y="16497"/>
                    <a:pt x="32388" y="16360"/>
                  </a:cubicBezTo>
                  <a:cubicBezTo>
                    <a:pt x="32555" y="16208"/>
                    <a:pt x="32684" y="16010"/>
                    <a:pt x="32813" y="15823"/>
                  </a:cubicBezTo>
                  <a:cubicBezTo>
                    <a:pt x="32858" y="15765"/>
                    <a:pt x="32898" y="15701"/>
                    <a:pt x="32935" y="15640"/>
                  </a:cubicBezTo>
                  <a:cubicBezTo>
                    <a:pt x="32963" y="15800"/>
                    <a:pt x="33007" y="15960"/>
                    <a:pt x="33065" y="16109"/>
                  </a:cubicBezTo>
                  <a:cubicBezTo>
                    <a:pt x="33174" y="16395"/>
                    <a:pt x="33307" y="16674"/>
                    <a:pt x="33494" y="16916"/>
                  </a:cubicBezTo>
                  <a:cubicBezTo>
                    <a:pt x="33592" y="17045"/>
                    <a:pt x="33701" y="17160"/>
                    <a:pt x="33823" y="17263"/>
                  </a:cubicBezTo>
                  <a:cubicBezTo>
                    <a:pt x="33919" y="17344"/>
                    <a:pt x="34024" y="17409"/>
                    <a:pt x="34126" y="17473"/>
                  </a:cubicBezTo>
                  <a:cubicBezTo>
                    <a:pt x="34299" y="17582"/>
                    <a:pt x="34503" y="17640"/>
                    <a:pt x="34701" y="17698"/>
                  </a:cubicBezTo>
                  <a:cubicBezTo>
                    <a:pt x="34837" y="17735"/>
                    <a:pt x="34976" y="17762"/>
                    <a:pt x="35116" y="17786"/>
                  </a:cubicBezTo>
                  <a:cubicBezTo>
                    <a:pt x="35336" y="17825"/>
                    <a:pt x="35565" y="17842"/>
                    <a:pt x="35793" y="17842"/>
                  </a:cubicBezTo>
                  <a:cubicBezTo>
                    <a:pt x="35863" y="17842"/>
                    <a:pt x="35934" y="17840"/>
                    <a:pt x="36004" y="17837"/>
                  </a:cubicBezTo>
                  <a:cubicBezTo>
                    <a:pt x="36106" y="17834"/>
                    <a:pt x="36211" y="17810"/>
                    <a:pt x="36313" y="17793"/>
                  </a:cubicBezTo>
                  <a:cubicBezTo>
                    <a:pt x="36470" y="17769"/>
                    <a:pt x="36613" y="17735"/>
                    <a:pt x="36762" y="17681"/>
                  </a:cubicBezTo>
                  <a:cubicBezTo>
                    <a:pt x="36943" y="17616"/>
                    <a:pt x="37116" y="17524"/>
                    <a:pt x="37279" y="17422"/>
                  </a:cubicBezTo>
                  <a:cubicBezTo>
                    <a:pt x="37375" y="17360"/>
                    <a:pt x="37463" y="17289"/>
                    <a:pt x="37552" y="17218"/>
                  </a:cubicBezTo>
                  <a:cubicBezTo>
                    <a:pt x="37626" y="17156"/>
                    <a:pt x="37708" y="17092"/>
                    <a:pt x="37780" y="17024"/>
                  </a:cubicBezTo>
                  <a:cubicBezTo>
                    <a:pt x="37824" y="16983"/>
                    <a:pt x="37868" y="16942"/>
                    <a:pt x="37909" y="16902"/>
                  </a:cubicBezTo>
                  <a:cubicBezTo>
                    <a:pt x="38034" y="16782"/>
                    <a:pt x="38133" y="16636"/>
                    <a:pt x="38225" y="16493"/>
                  </a:cubicBezTo>
                  <a:cubicBezTo>
                    <a:pt x="38246" y="16459"/>
                    <a:pt x="38266" y="16426"/>
                    <a:pt x="38283" y="16391"/>
                  </a:cubicBezTo>
                  <a:cubicBezTo>
                    <a:pt x="38381" y="16599"/>
                    <a:pt x="38497" y="16789"/>
                    <a:pt x="38640" y="16969"/>
                  </a:cubicBezTo>
                  <a:cubicBezTo>
                    <a:pt x="38807" y="17174"/>
                    <a:pt x="39001" y="17351"/>
                    <a:pt x="39235" y="17476"/>
                  </a:cubicBezTo>
                  <a:cubicBezTo>
                    <a:pt x="39378" y="17555"/>
                    <a:pt x="39528" y="17616"/>
                    <a:pt x="39684" y="17663"/>
                  </a:cubicBezTo>
                  <a:cubicBezTo>
                    <a:pt x="39790" y="17698"/>
                    <a:pt x="39895" y="17721"/>
                    <a:pt x="40004" y="17738"/>
                  </a:cubicBezTo>
                  <a:cubicBezTo>
                    <a:pt x="40096" y="17748"/>
                    <a:pt x="40191" y="17759"/>
                    <a:pt x="40283" y="17765"/>
                  </a:cubicBezTo>
                  <a:cubicBezTo>
                    <a:pt x="40311" y="17769"/>
                    <a:pt x="40337" y="17769"/>
                    <a:pt x="40368" y="17773"/>
                  </a:cubicBezTo>
                  <a:cubicBezTo>
                    <a:pt x="40383" y="17774"/>
                    <a:pt x="40397" y="17774"/>
                    <a:pt x="40412" y="17774"/>
                  </a:cubicBezTo>
                  <a:cubicBezTo>
                    <a:pt x="40508" y="17774"/>
                    <a:pt x="40603" y="17756"/>
                    <a:pt x="40698" y="17738"/>
                  </a:cubicBezTo>
                  <a:cubicBezTo>
                    <a:pt x="40882" y="17704"/>
                    <a:pt x="41045" y="17609"/>
                    <a:pt x="41201" y="17507"/>
                  </a:cubicBezTo>
                  <a:cubicBezTo>
                    <a:pt x="41392" y="17381"/>
                    <a:pt x="41552" y="17214"/>
                    <a:pt x="41698" y="17045"/>
                  </a:cubicBezTo>
                  <a:cubicBezTo>
                    <a:pt x="41705" y="17034"/>
                    <a:pt x="41711" y="17027"/>
                    <a:pt x="41719" y="17021"/>
                  </a:cubicBezTo>
                  <a:cubicBezTo>
                    <a:pt x="41746" y="17048"/>
                    <a:pt x="41773" y="17075"/>
                    <a:pt x="41800" y="17103"/>
                  </a:cubicBezTo>
                  <a:cubicBezTo>
                    <a:pt x="41929" y="17218"/>
                    <a:pt x="42083" y="17310"/>
                    <a:pt x="42232" y="17398"/>
                  </a:cubicBezTo>
                  <a:cubicBezTo>
                    <a:pt x="42491" y="17552"/>
                    <a:pt x="42780" y="17677"/>
                    <a:pt x="43069" y="17762"/>
                  </a:cubicBezTo>
                  <a:cubicBezTo>
                    <a:pt x="43195" y="17800"/>
                    <a:pt x="43321" y="17827"/>
                    <a:pt x="43450" y="17847"/>
                  </a:cubicBezTo>
                  <a:cubicBezTo>
                    <a:pt x="43540" y="17860"/>
                    <a:pt x="43630" y="17867"/>
                    <a:pt x="43719" y="17867"/>
                  </a:cubicBezTo>
                  <a:cubicBezTo>
                    <a:pt x="43906" y="17867"/>
                    <a:pt x="44091" y="17837"/>
                    <a:pt x="44273" y="17773"/>
                  </a:cubicBezTo>
                  <a:cubicBezTo>
                    <a:pt x="44732" y="17609"/>
                    <a:pt x="45038" y="17211"/>
                    <a:pt x="45267" y="16793"/>
                  </a:cubicBezTo>
                  <a:cubicBezTo>
                    <a:pt x="45273" y="16861"/>
                    <a:pt x="45280" y="16925"/>
                    <a:pt x="45287" y="16993"/>
                  </a:cubicBezTo>
                  <a:cubicBezTo>
                    <a:pt x="45349" y="17561"/>
                    <a:pt x="45379" y="18130"/>
                    <a:pt x="45410" y="18698"/>
                  </a:cubicBezTo>
                  <a:cubicBezTo>
                    <a:pt x="45437" y="19259"/>
                    <a:pt x="45460" y="19820"/>
                    <a:pt x="45481" y="20381"/>
                  </a:cubicBezTo>
                  <a:cubicBezTo>
                    <a:pt x="45501" y="20932"/>
                    <a:pt x="45525" y="21483"/>
                    <a:pt x="45545" y="22038"/>
                  </a:cubicBezTo>
                  <a:cubicBezTo>
                    <a:pt x="45556" y="22304"/>
                    <a:pt x="45566" y="22569"/>
                    <a:pt x="45573" y="22838"/>
                  </a:cubicBezTo>
                  <a:cubicBezTo>
                    <a:pt x="45583" y="23123"/>
                    <a:pt x="45569" y="23416"/>
                    <a:pt x="45562" y="23702"/>
                  </a:cubicBezTo>
                  <a:cubicBezTo>
                    <a:pt x="45559" y="23970"/>
                    <a:pt x="45559" y="24239"/>
                    <a:pt x="45562" y="24504"/>
                  </a:cubicBezTo>
                  <a:cubicBezTo>
                    <a:pt x="45566" y="24769"/>
                    <a:pt x="45576" y="25031"/>
                    <a:pt x="45569" y="25293"/>
                  </a:cubicBezTo>
                  <a:cubicBezTo>
                    <a:pt x="45556" y="25821"/>
                    <a:pt x="45542" y="26345"/>
                    <a:pt x="45501" y="26868"/>
                  </a:cubicBezTo>
                  <a:cubicBezTo>
                    <a:pt x="45443" y="27416"/>
                    <a:pt x="45358" y="27964"/>
                    <a:pt x="45267" y="28509"/>
                  </a:cubicBezTo>
                  <a:cubicBezTo>
                    <a:pt x="45168" y="29087"/>
                    <a:pt x="45100" y="29672"/>
                    <a:pt x="45008" y="30250"/>
                  </a:cubicBezTo>
                  <a:cubicBezTo>
                    <a:pt x="44916" y="30828"/>
                    <a:pt x="44804" y="31396"/>
                    <a:pt x="44699" y="31971"/>
                  </a:cubicBezTo>
                  <a:cubicBezTo>
                    <a:pt x="44586" y="32553"/>
                    <a:pt x="44495" y="33142"/>
                    <a:pt x="44406" y="33729"/>
                  </a:cubicBezTo>
                  <a:cubicBezTo>
                    <a:pt x="44331" y="34247"/>
                    <a:pt x="44233" y="34761"/>
                    <a:pt x="44127" y="35274"/>
                  </a:cubicBezTo>
                  <a:cubicBezTo>
                    <a:pt x="44018" y="35815"/>
                    <a:pt x="43909" y="36353"/>
                    <a:pt x="43760" y="36883"/>
                  </a:cubicBezTo>
                  <a:cubicBezTo>
                    <a:pt x="43606" y="37407"/>
                    <a:pt x="43430" y="37927"/>
                    <a:pt x="43253" y="38444"/>
                  </a:cubicBezTo>
                  <a:cubicBezTo>
                    <a:pt x="43072" y="38962"/>
                    <a:pt x="42892" y="39479"/>
                    <a:pt x="42716" y="39995"/>
                  </a:cubicBezTo>
                  <a:cubicBezTo>
                    <a:pt x="42573" y="40414"/>
                    <a:pt x="42423" y="40829"/>
                    <a:pt x="42273" y="41244"/>
                  </a:cubicBezTo>
                  <a:cubicBezTo>
                    <a:pt x="42168" y="41523"/>
                    <a:pt x="42052" y="41795"/>
                    <a:pt x="41936" y="42071"/>
                  </a:cubicBezTo>
                  <a:cubicBezTo>
                    <a:pt x="41793" y="42418"/>
                    <a:pt x="41661" y="42768"/>
                    <a:pt x="41528" y="43118"/>
                  </a:cubicBezTo>
                  <a:cubicBezTo>
                    <a:pt x="41545" y="43071"/>
                    <a:pt x="41562" y="43027"/>
                    <a:pt x="41579" y="42979"/>
                  </a:cubicBezTo>
                  <a:lnTo>
                    <a:pt x="41579" y="42979"/>
                  </a:lnTo>
                  <a:cubicBezTo>
                    <a:pt x="41518" y="43143"/>
                    <a:pt x="41457" y="43309"/>
                    <a:pt x="41399" y="43472"/>
                  </a:cubicBezTo>
                  <a:cubicBezTo>
                    <a:pt x="41297" y="43744"/>
                    <a:pt x="41195" y="44016"/>
                    <a:pt x="41096" y="44289"/>
                  </a:cubicBezTo>
                  <a:cubicBezTo>
                    <a:pt x="41055" y="44401"/>
                    <a:pt x="41011" y="44517"/>
                    <a:pt x="40970" y="44633"/>
                  </a:cubicBezTo>
                  <a:cubicBezTo>
                    <a:pt x="40858" y="44922"/>
                    <a:pt x="40749" y="45214"/>
                    <a:pt x="40647" y="45506"/>
                  </a:cubicBezTo>
                  <a:cubicBezTo>
                    <a:pt x="40559" y="45771"/>
                    <a:pt x="40466" y="46033"/>
                    <a:pt x="40399" y="46302"/>
                  </a:cubicBezTo>
                  <a:cubicBezTo>
                    <a:pt x="40337" y="46564"/>
                    <a:pt x="40297" y="46837"/>
                    <a:pt x="40270" y="47102"/>
                  </a:cubicBezTo>
                  <a:cubicBezTo>
                    <a:pt x="40246" y="47377"/>
                    <a:pt x="40222" y="47653"/>
                    <a:pt x="40256" y="47925"/>
                  </a:cubicBezTo>
                  <a:cubicBezTo>
                    <a:pt x="40270" y="48071"/>
                    <a:pt x="40297" y="48217"/>
                    <a:pt x="40344" y="48357"/>
                  </a:cubicBezTo>
                  <a:cubicBezTo>
                    <a:pt x="40375" y="48462"/>
                    <a:pt x="40422" y="48561"/>
                    <a:pt x="40471" y="48660"/>
                  </a:cubicBezTo>
                  <a:cubicBezTo>
                    <a:pt x="40504" y="48731"/>
                    <a:pt x="40542" y="48799"/>
                    <a:pt x="40586" y="48864"/>
                  </a:cubicBezTo>
                  <a:cubicBezTo>
                    <a:pt x="40647" y="48946"/>
                    <a:pt x="40715" y="49021"/>
                    <a:pt x="40783" y="49095"/>
                  </a:cubicBezTo>
                  <a:cubicBezTo>
                    <a:pt x="40804" y="49119"/>
                    <a:pt x="40827" y="49139"/>
                    <a:pt x="40851" y="49159"/>
                  </a:cubicBezTo>
                  <a:cubicBezTo>
                    <a:pt x="40906" y="49204"/>
                    <a:pt x="40984" y="49269"/>
                    <a:pt x="41042" y="49296"/>
                  </a:cubicBezTo>
                  <a:cubicBezTo>
                    <a:pt x="41185" y="49364"/>
                    <a:pt x="41334" y="49418"/>
                    <a:pt x="41491" y="49456"/>
                  </a:cubicBezTo>
                  <a:cubicBezTo>
                    <a:pt x="41591" y="49479"/>
                    <a:pt x="41694" y="49488"/>
                    <a:pt x="41797" y="49488"/>
                  </a:cubicBezTo>
                  <a:cubicBezTo>
                    <a:pt x="41878" y="49488"/>
                    <a:pt x="41959" y="49482"/>
                    <a:pt x="42038" y="49473"/>
                  </a:cubicBezTo>
                  <a:cubicBezTo>
                    <a:pt x="42212" y="49456"/>
                    <a:pt x="42378" y="49425"/>
                    <a:pt x="42538" y="49364"/>
                  </a:cubicBezTo>
                  <a:cubicBezTo>
                    <a:pt x="42716" y="49299"/>
                    <a:pt x="42875" y="49194"/>
                    <a:pt x="43028" y="49088"/>
                  </a:cubicBezTo>
                  <a:cubicBezTo>
                    <a:pt x="43168" y="48993"/>
                    <a:pt x="43297" y="48888"/>
                    <a:pt x="43426" y="48779"/>
                  </a:cubicBezTo>
                  <a:cubicBezTo>
                    <a:pt x="43457" y="48888"/>
                    <a:pt x="43515" y="48986"/>
                    <a:pt x="43566" y="49088"/>
                  </a:cubicBezTo>
                  <a:cubicBezTo>
                    <a:pt x="43603" y="49170"/>
                    <a:pt x="43664" y="49245"/>
                    <a:pt x="43716" y="49316"/>
                  </a:cubicBezTo>
                  <a:cubicBezTo>
                    <a:pt x="43868" y="49520"/>
                    <a:pt x="44055" y="49721"/>
                    <a:pt x="44259" y="49871"/>
                  </a:cubicBezTo>
                  <a:cubicBezTo>
                    <a:pt x="44416" y="49983"/>
                    <a:pt x="44569" y="50065"/>
                    <a:pt x="44749" y="50129"/>
                  </a:cubicBezTo>
                  <a:cubicBezTo>
                    <a:pt x="44944" y="50197"/>
                    <a:pt x="45144" y="50211"/>
                    <a:pt x="45349" y="50225"/>
                  </a:cubicBezTo>
                  <a:cubicBezTo>
                    <a:pt x="45357" y="50225"/>
                    <a:pt x="45366" y="50225"/>
                    <a:pt x="45374" y="50225"/>
                  </a:cubicBezTo>
                  <a:cubicBezTo>
                    <a:pt x="45468" y="50225"/>
                    <a:pt x="45561" y="50210"/>
                    <a:pt x="45651" y="50197"/>
                  </a:cubicBezTo>
                  <a:cubicBezTo>
                    <a:pt x="45763" y="50180"/>
                    <a:pt x="45872" y="50156"/>
                    <a:pt x="45981" y="50126"/>
                  </a:cubicBezTo>
                  <a:cubicBezTo>
                    <a:pt x="46066" y="50102"/>
                    <a:pt x="46148" y="50062"/>
                    <a:pt x="46229" y="50024"/>
                  </a:cubicBezTo>
                  <a:cubicBezTo>
                    <a:pt x="46352" y="49966"/>
                    <a:pt x="46467" y="49905"/>
                    <a:pt x="46583" y="49837"/>
                  </a:cubicBezTo>
                  <a:cubicBezTo>
                    <a:pt x="46729" y="49748"/>
                    <a:pt x="46865" y="49640"/>
                    <a:pt x="46998" y="49537"/>
                  </a:cubicBezTo>
                  <a:cubicBezTo>
                    <a:pt x="47012" y="49619"/>
                    <a:pt x="47032" y="49707"/>
                    <a:pt x="47056" y="49786"/>
                  </a:cubicBezTo>
                  <a:cubicBezTo>
                    <a:pt x="47083" y="49871"/>
                    <a:pt x="47127" y="49952"/>
                    <a:pt x="47168" y="50034"/>
                  </a:cubicBezTo>
                  <a:cubicBezTo>
                    <a:pt x="47206" y="50109"/>
                    <a:pt x="47253" y="50184"/>
                    <a:pt x="47301" y="50252"/>
                  </a:cubicBezTo>
                  <a:cubicBezTo>
                    <a:pt x="47385" y="50381"/>
                    <a:pt x="47498" y="50493"/>
                    <a:pt x="47603" y="50605"/>
                  </a:cubicBezTo>
                  <a:cubicBezTo>
                    <a:pt x="47651" y="50657"/>
                    <a:pt x="47702" y="50707"/>
                    <a:pt x="47757" y="50756"/>
                  </a:cubicBezTo>
                  <a:cubicBezTo>
                    <a:pt x="47920" y="50898"/>
                    <a:pt x="48104" y="50990"/>
                    <a:pt x="48308" y="51058"/>
                  </a:cubicBezTo>
                  <a:cubicBezTo>
                    <a:pt x="48476" y="51112"/>
                    <a:pt x="48650" y="51141"/>
                    <a:pt x="48824" y="51141"/>
                  </a:cubicBezTo>
                  <a:cubicBezTo>
                    <a:pt x="49052" y="51141"/>
                    <a:pt x="49278" y="51091"/>
                    <a:pt x="49484" y="50983"/>
                  </a:cubicBezTo>
                  <a:cubicBezTo>
                    <a:pt x="49753" y="50844"/>
                    <a:pt x="49957" y="50622"/>
                    <a:pt x="50161" y="50409"/>
                  </a:cubicBezTo>
                  <a:cubicBezTo>
                    <a:pt x="50365" y="50191"/>
                    <a:pt x="50560" y="49955"/>
                    <a:pt x="50753" y="49731"/>
                  </a:cubicBezTo>
                  <a:cubicBezTo>
                    <a:pt x="50937" y="49517"/>
                    <a:pt x="51114" y="49299"/>
                    <a:pt x="51284" y="49078"/>
                  </a:cubicBezTo>
                  <a:cubicBezTo>
                    <a:pt x="51475" y="48833"/>
                    <a:pt x="51655" y="48578"/>
                    <a:pt x="51835" y="48327"/>
                  </a:cubicBezTo>
                  <a:cubicBezTo>
                    <a:pt x="52026" y="48068"/>
                    <a:pt x="52216" y="47809"/>
                    <a:pt x="52393" y="47544"/>
                  </a:cubicBezTo>
                  <a:cubicBezTo>
                    <a:pt x="52499" y="47391"/>
                    <a:pt x="52604" y="47234"/>
                    <a:pt x="52706" y="47082"/>
                  </a:cubicBezTo>
                  <a:cubicBezTo>
                    <a:pt x="52788" y="46959"/>
                    <a:pt x="52863" y="46833"/>
                    <a:pt x="52941" y="46707"/>
                  </a:cubicBezTo>
                  <a:cubicBezTo>
                    <a:pt x="53108" y="46432"/>
                    <a:pt x="53264" y="46153"/>
                    <a:pt x="53424" y="45873"/>
                  </a:cubicBezTo>
                  <a:cubicBezTo>
                    <a:pt x="53560" y="45633"/>
                    <a:pt x="53682" y="45380"/>
                    <a:pt x="53808" y="45135"/>
                  </a:cubicBezTo>
                  <a:cubicBezTo>
                    <a:pt x="53880" y="45000"/>
                    <a:pt x="53948" y="44867"/>
                    <a:pt x="54019" y="44730"/>
                  </a:cubicBezTo>
                  <a:cubicBezTo>
                    <a:pt x="54080" y="44608"/>
                    <a:pt x="54149" y="44490"/>
                    <a:pt x="54202" y="44360"/>
                  </a:cubicBezTo>
                  <a:cubicBezTo>
                    <a:pt x="54451" y="43765"/>
                    <a:pt x="54669" y="43156"/>
                    <a:pt x="54873" y="42543"/>
                  </a:cubicBezTo>
                  <a:cubicBezTo>
                    <a:pt x="55064" y="41959"/>
                    <a:pt x="55247" y="41373"/>
                    <a:pt x="55397" y="40778"/>
                  </a:cubicBezTo>
                  <a:cubicBezTo>
                    <a:pt x="55540" y="40210"/>
                    <a:pt x="55659" y="39635"/>
                    <a:pt x="55781" y="39061"/>
                  </a:cubicBezTo>
                  <a:cubicBezTo>
                    <a:pt x="56043" y="37849"/>
                    <a:pt x="56207" y="36618"/>
                    <a:pt x="56386" y="35393"/>
                  </a:cubicBezTo>
                  <a:cubicBezTo>
                    <a:pt x="56570" y="34151"/>
                    <a:pt x="56737" y="32903"/>
                    <a:pt x="56849" y="31652"/>
                  </a:cubicBezTo>
                  <a:cubicBezTo>
                    <a:pt x="56907" y="30999"/>
                    <a:pt x="56955" y="30345"/>
                    <a:pt x="56992" y="29692"/>
                  </a:cubicBezTo>
                  <a:cubicBezTo>
                    <a:pt x="57009" y="29386"/>
                    <a:pt x="57012" y="29083"/>
                    <a:pt x="57023" y="28777"/>
                  </a:cubicBezTo>
                  <a:cubicBezTo>
                    <a:pt x="57030" y="28501"/>
                    <a:pt x="57036" y="28229"/>
                    <a:pt x="57039" y="27953"/>
                  </a:cubicBezTo>
                  <a:cubicBezTo>
                    <a:pt x="57047" y="27348"/>
                    <a:pt x="57060" y="26746"/>
                    <a:pt x="57060" y="26141"/>
                  </a:cubicBezTo>
                  <a:cubicBezTo>
                    <a:pt x="57060" y="25484"/>
                    <a:pt x="57050" y="24827"/>
                    <a:pt x="57033" y="24171"/>
                  </a:cubicBezTo>
                  <a:cubicBezTo>
                    <a:pt x="57023" y="23851"/>
                    <a:pt x="57009" y="23532"/>
                    <a:pt x="56999" y="23212"/>
                  </a:cubicBezTo>
                  <a:cubicBezTo>
                    <a:pt x="56986" y="22892"/>
                    <a:pt x="56958" y="22572"/>
                    <a:pt x="56934" y="22252"/>
                  </a:cubicBezTo>
                  <a:cubicBezTo>
                    <a:pt x="56890" y="21637"/>
                    <a:pt x="56815" y="21025"/>
                    <a:pt x="56744" y="20409"/>
                  </a:cubicBezTo>
                  <a:cubicBezTo>
                    <a:pt x="56710" y="20106"/>
                    <a:pt x="56652" y="19803"/>
                    <a:pt x="56604" y="19500"/>
                  </a:cubicBezTo>
                  <a:cubicBezTo>
                    <a:pt x="56550" y="19147"/>
                    <a:pt x="56475" y="18797"/>
                    <a:pt x="56407" y="18442"/>
                  </a:cubicBezTo>
                  <a:cubicBezTo>
                    <a:pt x="56386" y="18334"/>
                    <a:pt x="56356" y="18225"/>
                    <a:pt x="56329" y="18116"/>
                  </a:cubicBezTo>
                  <a:cubicBezTo>
                    <a:pt x="56284" y="17929"/>
                    <a:pt x="56240" y="17742"/>
                    <a:pt x="56196" y="17555"/>
                  </a:cubicBezTo>
                  <a:cubicBezTo>
                    <a:pt x="56128" y="17279"/>
                    <a:pt x="56036" y="17004"/>
                    <a:pt x="55958" y="16728"/>
                  </a:cubicBezTo>
                  <a:cubicBezTo>
                    <a:pt x="55781" y="16115"/>
                    <a:pt x="55611" y="15500"/>
                    <a:pt x="55444" y="14884"/>
                  </a:cubicBezTo>
                  <a:cubicBezTo>
                    <a:pt x="55281" y="14292"/>
                    <a:pt x="55091" y="13707"/>
                    <a:pt x="54900" y="13123"/>
                  </a:cubicBezTo>
                  <a:cubicBezTo>
                    <a:pt x="54863" y="13010"/>
                    <a:pt x="54815" y="12898"/>
                    <a:pt x="54771" y="12785"/>
                  </a:cubicBezTo>
                  <a:cubicBezTo>
                    <a:pt x="54709" y="12629"/>
                    <a:pt x="54648" y="12473"/>
                    <a:pt x="54587" y="12313"/>
                  </a:cubicBezTo>
                  <a:cubicBezTo>
                    <a:pt x="54533" y="12170"/>
                    <a:pt x="54458" y="12030"/>
                    <a:pt x="54397" y="11891"/>
                  </a:cubicBezTo>
                  <a:cubicBezTo>
                    <a:pt x="54318" y="11724"/>
                    <a:pt x="54247" y="11557"/>
                    <a:pt x="54166" y="11394"/>
                  </a:cubicBezTo>
                  <a:cubicBezTo>
                    <a:pt x="54015" y="11099"/>
                    <a:pt x="53869" y="10802"/>
                    <a:pt x="53709" y="10513"/>
                  </a:cubicBezTo>
                  <a:cubicBezTo>
                    <a:pt x="53570" y="10262"/>
                    <a:pt x="53427" y="10010"/>
                    <a:pt x="53277" y="9765"/>
                  </a:cubicBezTo>
                  <a:cubicBezTo>
                    <a:pt x="52890" y="9129"/>
                    <a:pt x="52505" y="8489"/>
                    <a:pt x="52043" y="7901"/>
                  </a:cubicBezTo>
                  <a:cubicBezTo>
                    <a:pt x="51784" y="7568"/>
                    <a:pt x="51495" y="7254"/>
                    <a:pt x="51189" y="6965"/>
                  </a:cubicBezTo>
                  <a:cubicBezTo>
                    <a:pt x="51005" y="6799"/>
                    <a:pt x="50814" y="6639"/>
                    <a:pt x="50624" y="6482"/>
                  </a:cubicBezTo>
                  <a:cubicBezTo>
                    <a:pt x="50373" y="6275"/>
                    <a:pt x="50117" y="6070"/>
                    <a:pt x="49862" y="5866"/>
                  </a:cubicBezTo>
                  <a:cubicBezTo>
                    <a:pt x="49396" y="5496"/>
                    <a:pt x="48937" y="5111"/>
                    <a:pt x="48461" y="4758"/>
                  </a:cubicBezTo>
                  <a:cubicBezTo>
                    <a:pt x="48168" y="4543"/>
                    <a:pt x="47872" y="4332"/>
                    <a:pt x="47573" y="4125"/>
                  </a:cubicBezTo>
                  <a:cubicBezTo>
                    <a:pt x="47443" y="4037"/>
                    <a:pt x="47301" y="3962"/>
                    <a:pt x="47168" y="3880"/>
                  </a:cubicBezTo>
                  <a:cubicBezTo>
                    <a:pt x="47035" y="3798"/>
                    <a:pt x="46896" y="3731"/>
                    <a:pt x="46760" y="3655"/>
                  </a:cubicBezTo>
                  <a:cubicBezTo>
                    <a:pt x="46498" y="3516"/>
                    <a:pt x="46236" y="3380"/>
                    <a:pt x="45964" y="3257"/>
                  </a:cubicBezTo>
                  <a:cubicBezTo>
                    <a:pt x="45699" y="3135"/>
                    <a:pt x="45430" y="3020"/>
                    <a:pt x="45161" y="2904"/>
                  </a:cubicBezTo>
                  <a:cubicBezTo>
                    <a:pt x="44855" y="2771"/>
                    <a:pt x="44548" y="2638"/>
                    <a:pt x="44239" y="2506"/>
                  </a:cubicBezTo>
                  <a:cubicBezTo>
                    <a:pt x="43947" y="2379"/>
                    <a:pt x="43650" y="2271"/>
                    <a:pt x="43352" y="2159"/>
                  </a:cubicBezTo>
                  <a:cubicBezTo>
                    <a:pt x="42729" y="1924"/>
                    <a:pt x="42096" y="1720"/>
                    <a:pt x="41463" y="1519"/>
                  </a:cubicBezTo>
                  <a:cubicBezTo>
                    <a:pt x="41205" y="1437"/>
                    <a:pt x="40943" y="1359"/>
                    <a:pt x="40684" y="1288"/>
                  </a:cubicBezTo>
                  <a:cubicBezTo>
                    <a:pt x="40528" y="1244"/>
                    <a:pt x="40372" y="1203"/>
                    <a:pt x="40218" y="1159"/>
                  </a:cubicBezTo>
                  <a:cubicBezTo>
                    <a:pt x="40052" y="1114"/>
                    <a:pt x="39882" y="1081"/>
                    <a:pt x="39711" y="1043"/>
                  </a:cubicBezTo>
                  <a:cubicBezTo>
                    <a:pt x="39150" y="910"/>
                    <a:pt x="38582" y="784"/>
                    <a:pt x="38014" y="676"/>
                  </a:cubicBezTo>
                  <a:cubicBezTo>
                    <a:pt x="37422" y="563"/>
                    <a:pt x="36824" y="448"/>
                    <a:pt x="36225" y="379"/>
                  </a:cubicBezTo>
                  <a:cubicBezTo>
                    <a:pt x="35864" y="338"/>
                    <a:pt x="35504" y="288"/>
                    <a:pt x="35144" y="261"/>
                  </a:cubicBezTo>
                  <a:cubicBezTo>
                    <a:pt x="34789" y="236"/>
                    <a:pt x="34439" y="209"/>
                    <a:pt x="34085" y="183"/>
                  </a:cubicBezTo>
                  <a:cubicBezTo>
                    <a:pt x="33769" y="162"/>
                    <a:pt x="33453" y="151"/>
                    <a:pt x="33136" y="134"/>
                  </a:cubicBezTo>
                  <a:cubicBezTo>
                    <a:pt x="32844" y="121"/>
                    <a:pt x="32547" y="107"/>
                    <a:pt x="32252" y="94"/>
                  </a:cubicBezTo>
                  <a:cubicBezTo>
                    <a:pt x="32000" y="84"/>
                    <a:pt x="31745" y="63"/>
                    <a:pt x="31493" y="57"/>
                  </a:cubicBezTo>
                  <a:cubicBezTo>
                    <a:pt x="31184" y="46"/>
                    <a:pt x="30870" y="36"/>
                    <a:pt x="30561" y="26"/>
                  </a:cubicBezTo>
                  <a:cubicBezTo>
                    <a:pt x="30228" y="16"/>
                    <a:pt x="29894" y="9"/>
                    <a:pt x="29561" y="2"/>
                  </a:cubicBezTo>
                  <a:cubicBezTo>
                    <a:pt x="29504" y="1"/>
                    <a:pt x="29448" y="0"/>
                    <a:pt x="29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9" name="Google Shape;2739;p56">
              <a:extLst>
                <a:ext uri="{FF2B5EF4-FFF2-40B4-BE49-F238E27FC236}">
                  <a16:creationId xmlns:a16="http://schemas.microsoft.com/office/drawing/2014/main" id="{8AC941D5-70B5-4773-A926-7E10A78B243D}"/>
                </a:ext>
              </a:extLst>
            </p:cNvPr>
            <p:cNvSpPr/>
            <p:nvPr/>
          </p:nvSpPr>
          <p:spPr>
            <a:xfrm>
              <a:off x="3823400" y="2382400"/>
              <a:ext cx="70000" cy="115750"/>
            </a:xfrm>
            <a:custGeom>
              <a:avLst/>
              <a:gdLst/>
              <a:ahLst/>
              <a:cxnLst/>
              <a:rect l="l" t="t" r="r" b="b"/>
              <a:pathLst>
                <a:path w="2800" h="4630" extrusionOk="0">
                  <a:moveTo>
                    <a:pt x="1534" y="948"/>
                  </a:moveTo>
                  <a:cubicBezTo>
                    <a:pt x="1547" y="955"/>
                    <a:pt x="1561" y="962"/>
                    <a:pt x="1575" y="969"/>
                  </a:cubicBezTo>
                  <a:cubicBezTo>
                    <a:pt x="1575" y="972"/>
                    <a:pt x="1578" y="972"/>
                    <a:pt x="1578" y="975"/>
                  </a:cubicBezTo>
                  <a:cubicBezTo>
                    <a:pt x="1578" y="975"/>
                    <a:pt x="1582" y="975"/>
                    <a:pt x="1582" y="979"/>
                  </a:cubicBezTo>
                  <a:cubicBezTo>
                    <a:pt x="1619" y="1074"/>
                    <a:pt x="1649" y="1170"/>
                    <a:pt x="1674" y="1268"/>
                  </a:cubicBezTo>
                  <a:cubicBezTo>
                    <a:pt x="1704" y="1520"/>
                    <a:pt x="1704" y="1768"/>
                    <a:pt x="1687" y="2020"/>
                  </a:cubicBezTo>
                  <a:cubicBezTo>
                    <a:pt x="1663" y="2217"/>
                    <a:pt x="1626" y="2407"/>
                    <a:pt x="1575" y="2598"/>
                  </a:cubicBezTo>
                  <a:cubicBezTo>
                    <a:pt x="1531" y="2762"/>
                    <a:pt x="1476" y="2922"/>
                    <a:pt x="1422" y="3078"/>
                  </a:cubicBezTo>
                  <a:cubicBezTo>
                    <a:pt x="1395" y="3149"/>
                    <a:pt x="1360" y="3220"/>
                    <a:pt x="1327" y="3289"/>
                  </a:cubicBezTo>
                  <a:cubicBezTo>
                    <a:pt x="1296" y="3197"/>
                    <a:pt x="1272" y="3105"/>
                    <a:pt x="1249" y="3010"/>
                  </a:cubicBezTo>
                  <a:cubicBezTo>
                    <a:pt x="1225" y="2802"/>
                    <a:pt x="1211" y="2595"/>
                    <a:pt x="1200" y="2387"/>
                  </a:cubicBezTo>
                  <a:cubicBezTo>
                    <a:pt x="1187" y="2176"/>
                    <a:pt x="1187" y="1969"/>
                    <a:pt x="1197" y="1758"/>
                  </a:cubicBezTo>
                  <a:cubicBezTo>
                    <a:pt x="1211" y="1642"/>
                    <a:pt x="1225" y="1526"/>
                    <a:pt x="1241" y="1411"/>
                  </a:cubicBezTo>
                  <a:cubicBezTo>
                    <a:pt x="1262" y="1336"/>
                    <a:pt x="1286" y="1264"/>
                    <a:pt x="1307" y="1193"/>
                  </a:cubicBezTo>
                  <a:cubicBezTo>
                    <a:pt x="1320" y="1166"/>
                    <a:pt x="1333" y="1142"/>
                    <a:pt x="1347" y="1118"/>
                  </a:cubicBezTo>
                  <a:cubicBezTo>
                    <a:pt x="1388" y="1071"/>
                    <a:pt x="1429" y="1023"/>
                    <a:pt x="1473" y="979"/>
                  </a:cubicBezTo>
                  <a:cubicBezTo>
                    <a:pt x="1483" y="972"/>
                    <a:pt x="1497" y="966"/>
                    <a:pt x="1507" y="955"/>
                  </a:cubicBezTo>
                  <a:cubicBezTo>
                    <a:pt x="1517" y="955"/>
                    <a:pt x="1524" y="952"/>
                    <a:pt x="1534" y="948"/>
                  </a:cubicBezTo>
                  <a:close/>
                  <a:moveTo>
                    <a:pt x="1633" y="0"/>
                  </a:moveTo>
                  <a:cubicBezTo>
                    <a:pt x="1611" y="0"/>
                    <a:pt x="1590" y="1"/>
                    <a:pt x="1568" y="3"/>
                  </a:cubicBezTo>
                  <a:cubicBezTo>
                    <a:pt x="1462" y="10"/>
                    <a:pt x="1357" y="40"/>
                    <a:pt x="1255" y="88"/>
                  </a:cubicBezTo>
                  <a:cubicBezTo>
                    <a:pt x="1208" y="112"/>
                    <a:pt x="1160" y="132"/>
                    <a:pt x="1115" y="156"/>
                  </a:cubicBezTo>
                  <a:cubicBezTo>
                    <a:pt x="1062" y="187"/>
                    <a:pt x="1007" y="237"/>
                    <a:pt x="966" y="275"/>
                  </a:cubicBezTo>
                  <a:cubicBezTo>
                    <a:pt x="935" y="302"/>
                    <a:pt x="908" y="330"/>
                    <a:pt x="881" y="356"/>
                  </a:cubicBezTo>
                  <a:lnTo>
                    <a:pt x="874" y="363"/>
                  </a:lnTo>
                  <a:cubicBezTo>
                    <a:pt x="864" y="370"/>
                    <a:pt x="853" y="380"/>
                    <a:pt x="847" y="387"/>
                  </a:cubicBezTo>
                  <a:cubicBezTo>
                    <a:pt x="765" y="455"/>
                    <a:pt x="704" y="543"/>
                    <a:pt x="640" y="625"/>
                  </a:cubicBezTo>
                  <a:cubicBezTo>
                    <a:pt x="561" y="727"/>
                    <a:pt x="493" y="836"/>
                    <a:pt x="439" y="952"/>
                  </a:cubicBezTo>
                  <a:cubicBezTo>
                    <a:pt x="377" y="1081"/>
                    <a:pt x="330" y="1220"/>
                    <a:pt x="282" y="1357"/>
                  </a:cubicBezTo>
                  <a:cubicBezTo>
                    <a:pt x="208" y="1567"/>
                    <a:pt x="146" y="1775"/>
                    <a:pt x="109" y="1993"/>
                  </a:cubicBezTo>
                  <a:cubicBezTo>
                    <a:pt x="62" y="2261"/>
                    <a:pt x="41" y="2537"/>
                    <a:pt x="21" y="2809"/>
                  </a:cubicBezTo>
                  <a:cubicBezTo>
                    <a:pt x="0" y="3081"/>
                    <a:pt x="30" y="3346"/>
                    <a:pt x="109" y="3608"/>
                  </a:cubicBezTo>
                  <a:cubicBezTo>
                    <a:pt x="150" y="3751"/>
                    <a:pt x="221" y="3884"/>
                    <a:pt x="289" y="4010"/>
                  </a:cubicBezTo>
                  <a:cubicBezTo>
                    <a:pt x="313" y="4051"/>
                    <a:pt x="337" y="4092"/>
                    <a:pt x="364" y="4129"/>
                  </a:cubicBezTo>
                  <a:cubicBezTo>
                    <a:pt x="408" y="4190"/>
                    <a:pt x="470" y="4265"/>
                    <a:pt x="517" y="4313"/>
                  </a:cubicBezTo>
                  <a:cubicBezTo>
                    <a:pt x="595" y="4391"/>
                    <a:pt x="687" y="4456"/>
                    <a:pt x="782" y="4510"/>
                  </a:cubicBezTo>
                  <a:cubicBezTo>
                    <a:pt x="932" y="4602"/>
                    <a:pt x="1112" y="4622"/>
                    <a:pt x="1282" y="4629"/>
                  </a:cubicBezTo>
                  <a:cubicBezTo>
                    <a:pt x="1292" y="4629"/>
                    <a:pt x="1302" y="4630"/>
                    <a:pt x="1312" y="4630"/>
                  </a:cubicBezTo>
                  <a:cubicBezTo>
                    <a:pt x="1466" y="4630"/>
                    <a:pt x="1621" y="4556"/>
                    <a:pt x="1748" y="4486"/>
                  </a:cubicBezTo>
                  <a:cubicBezTo>
                    <a:pt x="1817" y="4448"/>
                    <a:pt x="1894" y="4377"/>
                    <a:pt x="1943" y="4330"/>
                  </a:cubicBezTo>
                  <a:cubicBezTo>
                    <a:pt x="1980" y="4296"/>
                    <a:pt x="2010" y="4261"/>
                    <a:pt x="2041" y="4224"/>
                  </a:cubicBezTo>
                  <a:cubicBezTo>
                    <a:pt x="2098" y="4150"/>
                    <a:pt x="2150" y="4071"/>
                    <a:pt x="2205" y="3993"/>
                  </a:cubicBezTo>
                  <a:cubicBezTo>
                    <a:pt x="2343" y="3792"/>
                    <a:pt x="2422" y="3550"/>
                    <a:pt x="2503" y="3322"/>
                  </a:cubicBezTo>
                  <a:cubicBezTo>
                    <a:pt x="2575" y="3132"/>
                    <a:pt x="2636" y="2935"/>
                    <a:pt x="2684" y="2738"/>
                  </a:cubicBezTo>
                  <a:cubicBezTo>
                    <a:pt x="2748" y="2473"/>
                    <a:pt x="2779" y="2197"/>
                    <a:pt x="2789" y="1925"/>
                  </a:cubicBezTo>
                  <a:cubicBezTo>
                    <a:pt x="2800" y="1649"/>
                    <a:pt x="2779" y="1374"/>
                    <a:pt x="2721" y="1101"/>
                  </a:cubicBezTo>
                  <a:cubicBezTo>
                    <a:pt x="2698" y="992"/>
                    <a:pt x="2667" y="887"/>
                    <a:pt x="2626" y="782"/>
                  </a:cubicBezTo>
                  <a:cubicBezTo>
                    <a:pt x="2592" y="700"/>
                    <a:pt x="2552" y="625"/>
                    <a:pt x="2511" y="547"/>
                  </a:cubicBezTo>
                  <a:cubicBezTo>
                    <a:pt x="2463" y="448"/>
                    <a:pt x="2392" y="370"/>
                    <a:pt x="2320" y="285"/>
                  </a:cubicBezTo>
                  <a:cubicBezTo>
                    <a:pt x="2269" y="223"/>
                    <a:pt x="2194" y="187"/>
                    <a:pt x="2129" y="146"/>
                  </a:cubicBezTo>
                  <a:cubicBezTo>
                    <a:pt x="2103" y="125"/>
                    <a:pt x="2072" y="115"/>
                    <a:pt x="2045" y="101"/>
                  </a:cubicBezTo>
                  <a:cubicBezTo>
                    <a:pt x="1976" y="71"/>
                    <a:pt x="1898" y="44"/>
                    <a:pt x="1823" y="23"/>
                  </a:cubicBezTo>
                  <a:cubicBezTo>
                    <a:pt x="1760" y="8"/>
                    <a:pt x="1697" y="0"/>
                    <a:pt x="1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0" name="Google Shape;2740;p56">
              <a:extLst>
                <a:ext uri="{FF2B5EF4-FFF2-40B4-BE49-F238E27FC236}">
                  <a16:creationId xmlns:a16="http://schemas.microsoft.com/office/drawing/2014/main" id="{C0ACD185-21E0-4331-B962-2B1C0C03117D}"/>
                </a:ext>
              </a:extLst>
            </p:cNvPr>
            <p:cNvSpPr/>
            <p:nvPr/>
          </p:nvSpPr>
          <p:spPr>
            <a:xfrm>
              <a:off x="4257875" y="2400225"/>
              <a:ext cx="58600" cy="103200"/>
            </a:xfrm>
            <a:custGeom>
              <a:avLst/>
              <a:gdLst/>
              <a:ahLst/>
              <a:cxnLst/>
              <a:rect l="l" t="t" r="r" b="b"/>
              <a:pathLst>
                <a:path w="2344" h="4128" extrusionOk="0">
                  <a:moveTo>
                    <a:pt x="1425" y="885"/>
                  </a:moveTo>
                  <a:cubicBezTo>
                    <a:pt x="1425" y="885"/>
                    <a:pt x="1429" y="885"/>
                    <a:pt x="1429" y="889"/>
                  </a:cubicBezTo>
                  <a:lnTo>
                    <a:pt x="1425" y="885"/>
                  </a:lnTo>
                  <a:close/>
                  <a:moveTo>
                    <a:pt x="1198" y="644"/>
                  </a:moveTo>
                  <a:lnTo>
                    <a:pt x="1198" y="644"/>
                  </a:lnTo>
                  <a:cubicBezTo>
                    <a:pt x="1194" y="653"/>
                    <a:pt x="1190" y="664"/>
                    <a:pt x="1187" y="674"/>
                  </a:cubicBezTo>
                  <a:cubicBezTo>
                    <a:pt x="1126" y="878"/>
                    <a:pt x="1265" y="1099"/>
                    <a:pt x="1460" y="1168"/>
                  </a:cubicBezTo>
                  <a:cubicBezTo>
                    <a:pt x="1466" y="1372"/>
                    <a:pt x="1456" y="1579"/>
                    <a:pt x="1449" y="1783"/>
                  </a:cubicBezTo>
                  <a:cubicBezTo>
                    <a:pt x="1443" y="2066"/>
                    <a:pt x="1463" y="2347"/>
                    <a:pt x="1446" y="2627"/>
                  </a:cubicBezTo>
                  <a:cubicBezTo>
                    <a:pt x="1422" y="2814"/>
                    <a:pt x="1388" y="3001"/>
                    <a:pt x="1333" y="3181"/>
                  </a:cubicBezTo>
                  <a:cubicBezTo>
                    <a:pt x="1317" y="3219"/>
                    <a:pt x="1300" y="3256"/>
                    <a:pt x="1276" y="3294"/>
                  </a:cubicBezTo>
                  <a:cubicBezTo>
                    <a:pt x="1245" y="3331"/>
                    <a:pt x="1215" y="3365"/>
                    <a:pt x="1181" y="3399"/>
                  </a:cubicBezTo>
                  <a:cubicBezTo>
                    <a:pt x="1157" y="3416"/>
                    <a:pt x="1136" y="3429"/>
                    <a:pt x="1113" y="3443"/>
                  </a:cubicBezTo>
                  <a:cubicBezTo>
                    <a:pt x="1096" y="3450"/>
                    <a:pt x="1078" y="3457"/>
                    <a:pt x="1061" y="3460"/>
                  </a:cubicBezTo>
                  <a:cubicBezTo>
                    <a:pt x="1058" y="3463"/>
                    <a:pt x="1052" y="3463"/>
                    <a:pt x="1047" y="3463"/>
                  </a:cubicBezTo>
                  <a:cubicBezTo>
                    <a:pt x="1038" y="3457"/>
                    <a:pt x="1027" y="3450"/>
                    <a:pt x="1017" y="3446"/>
                  </a:cubicBezTo>
                  <a:cubicBezTo>
                    <a:pt x="990" y="3423"/>
                    <a:pt x="966" y="3399"/>
                    <a:pt x="942" y="3375"/>
                  </a:cubicBezTo>
                  <a:cubicBezTo>
                    <a:pt x="922" y="3321"/>
                    <a:pt x="912" y="3266"/>
                    <a:pt x="898" y="3212"/>
                  </a:cubicBezTo>
                  <a:cubicBezTo>
                    <a:pt x="868" y="2967"/>
                    <a:pt x="868" y="2719"/>
                    <a:pt x="881" y="2470"/>
                  </a:cubicBezTo>
                  <a:cubicBezTo>
                    <a:pt x="895" y="2378"/>
                    <a:pt x="905" y="2286"/>
                    <a:pt x="915" y="2191"/>
                  </a:cubicBezTo>
                  <a:cubicBezTo>
                    <a:pt x="936" y="2035"/>
                    <a:pt x="942" y="1878"/>
                    <a:pt x="956" y="1722"/>
                  </a:cubicBezTo>
                  <a:cubicBezTo>
                    <a:pt x="970" y="1586"/>
                    <a:pt x="983" y="1449"/>
                    <a:pt x="994" y="1314"/>
                  </a:cubicBezTo>
                  <a:cubicBezTo>
                    <a:pt x="1014" y="1133"/>
                    <a:pt x="1058" y="953"/>
                    <a:pt x="1113" y="780"/>
                  </a:cubicBezTo>
                  <a:cubicBezTo>
                    <a:pt x="1129" y="742"/>
                    <a:pt x="1150" y="708"/>
                    <a:pt x="1170" y="671"/>
                  </a:cubicBezTo>
                  <a:cubicBezTo>
                    <a:pt x="1181" y="661"/>
                    <a:pt x="1187" y="653"/>
                    <a:pt x="1198" y="644"/>
                  </a:cubicBezTo>
                  <a:close/>
                  <a:moveTo>
                    <a:pt x="1313" y="0"/>
                  </a:moveTo>
                  <a:cubicBezTo>
                    <a:pt x="1292" y="0"/>
                    <a:pt x="1269" y="0"/>
                    <a:pt x="1248" y="4"/>
                  </a:cubicBezTo>
                  <a:cubicBezTo>
                    <a:pt x="1163" y="11"/>
                    <a:pt x="1078" y="35"/>
                    <a:pt x="1003" y="66"/>
                  </a:cubicBezTo>
                  <a:cubicBezTo>
                    <a:pt x="884" y="110"/>
                    <a:pt x="776" y="177"/>
                    <a:pt x="684" y="266"/>
                  </a:cubicBezTo>
                  <a:cubicBezTo>
                    <a:pt x="589" y="355"/>
                    <a:pt x="510" y="449"/>
                    <a:pt x="449" y="565"/>
                  </a:cubicBezTo>
                  <a:cubicBezTo>
                    <a:pt x="405" y="640"/>
                    <a:pt x="367" y="722"/>
                    <a:pt x="333" y="804"/>
                  </a:cubicBezTo>
                  <a:cubicBezTo>
                    <a:pt x="256" y="973"/>
                    <a:pt x="204" y="1151"/>
                    <a:pt x="170" y="1331"/>
                  </a:cubicBezTo>
                  <a:cubicBezTo>
                    <a:pt x="149" y="1433"/>
                    <a:pt x="126" y="1531"/>
                    <a:pt x="109" y="1630"/>
                  </a:cubicBezTo>
                  <a:cubicBezTo>
                    <a:pt x="88" y="1746"/>
                    <a:pt x="78" y="1862"/>
                    <a:pt x="68" y="1977"/>
                  </a:cubicBezTo>
                  <a:cubicBezTo>
                    <a:pt x="51" y="2143"/>
                    <a:pt x="34" y="2314"/>
                    <a:pt x="24" y="2480"/>
                  </a:cubicBezTo>
                  <a:cubicBezTo>
                    <a:pt x="11" y="2641"/>
                    <a:pt x="7" y="2801"/>
                    <a:pt x="3" y="2960"/>
                  </a:cubicBezTo>
                  <a:cubicBezTo>
                    <a:pt x="0" y="3041"/>
                    <a:pt x="7" y="3123"/>
                    <a:pt x="20" y="3205"/>
                  </a:cubicBezTo>
                  <a:cubicBezTo>
                    <a:pt x="27" y="3270"/>
                    <a:pt x="38" y="3338"/>
                    <a:pt x="58" y="3402"/>
                  </a:cubicBezTo>
                  <a:cubicBezTo>
                    <a:pt x="75" y="3470"/>
                    <a:pt x="105" y="3531"/>
                    <a:pt x="136" y="3600"/>
                  </a:cubicBezTo>
                  <a:cubicBezTo>
                    <a:pt x="262" y="3851"/>
                    <a:pt x="534" y="4011"/>
                    <a:pt x="796" y="4096"/>
                  </a:cubicBezTo>
                  <a:cubicBezTo>
                    <a:pt x="863" y="4118"/>
                    <a:pt x="933" y="4128"/>
                    <a:pt x="1002" y="4128"/>
                  </a:cubicBezTo>
                  <a:cubicBezTo>
                    <a:pt x="1108" y="4128"/>
                    <a:pt x="1214" y="4105"/>
                    <a:pt x="1313" y="4066"/>
                  </a:cubicBezTo>
                  <a:cubicBezTo>
                    <a:pt x="1378" y="4038"/>
                    <a:pt x="1443" y="4008"/>
                    <a:pt x="1501" y="3974"/>
                  </a:cubicBezTo>
                  <a:cubicBezTo>
                    <a:pt x="1565" y="3939"/>
                    <a:pt x="1619" y="3886"/>
                    <a:pt x="1674" y="3837"/>
                  </a:cubicBezTo>
                  <a:cubicBezTo>
                    <a:pt x="1766" y="3760"/>
                    <a:pt x="1837" y="3654"/>
                    <a:pt x="1901" y="3552"/>
                  </a:cubicBezTo>
                  <a:cubicBezTo>
                    <a:pt x="1966" y="3446"/>
                    <a:pt x="2003" y="3314"/>
                    <a:pt x="2038" y="3195"/>
                  </a:cubicBezTo>
                  <a:cubicBezTo>
                    <a:pt x="2109" y="2953"/>
                    <a:pt x="2146" y="2708"/>
                    <a:pt x="2160" y="2460"/>
                  </a:cubicBezTo>
                  <a:cubicBezTo>
                    <a:pt x="2170" y="2423"/>
                    <a:pt x="2181" y="2385"/>
                    <a:pt x="2190" y="2347"/>
                  </a:cubicBezTo>
                  <a:cubicBezTo>
                    <a:pt x="2228" y="2178"/>
                    <a:pt x="2262" y="2005"/>
                    <a:pt x="2289" y="1827"/>
                  </a:cubicBezTo>
                  <a:cubicBezTo>
                    <a:pt x="2344" y="1474"/>
                    <a:pt x="2344" y="1102"/>
                    <a:pt x="2252" y="755"/>
                  </a:cubicBezTo>
                  <a:cubicBezTo>
                    <a:pt x="2211" y="603"/>
                    <a:pt x="2154" y="463"/>
                    <a:pt x="2052" y="337"/>
                  </a:cubicBezTo>
                  <a:cubicBezTo>
                    <a:pt x="2003" y="279"/>
                    <a:pt x="1956" y="229"/>
                    <a:pt x="1898" y="181"/>
                  </a:cubicBezTo>
                  <a:cubicBezTo>
                    <a:pt x="1813" y="110"/>
                    <a:pt x="1714" y="69"/>
                    <a:pt x="1609" y="38"/>
                  </a:cubicBezTo>
                  <a:cubicBezTo>
                    <a:pt x="1514" y="8"/>
                    <a:pt x="1412" y="4"/>
                    <a:pt x="1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1" name="Google Shape;2741;p56">
              <a:extLst>
                <a:ext uri="{FF2B5EF4-FFF2-40B4-BE49-F238E27FC236}">
                  <a16:creationId xmlns:a16="http://schemas.microsoft.com/office/drawing/2014/main" id="{37AF9806-C778-4756-9168-9B53C58D2908}"/>
                </a:ext>
              </a:extLst>
            </p:cNvPr>
            <p:cNvSpPr/>
            <p:nvPr/>
          </p:nvSpPr>
          <p:spPr>
            <a:xfrm>
              <a:off x="3984275" y="2369150"/>
              <a:ext cx="156100" cy="82725"/>
            </a:xfrm>
            <a:custGeom>
              <a:avLst/>
              <a:gdLst/>
              <a:ahLst/>
              <a:cxnLst/>
              <a:rect l="l" t="t" r="r" b="b"/>
              <a:pathLst>
                <a:path w="6244" h="3309" extrusionOk="0">
                  <a:moveTo>
                    <a:pt x="553" y="1"/>
                  </a:moveTo>
                  <a:cubicBezTo>
                    <a:pt x="540" y="1"/>
                    <a:pt x="527" y="1"/>
                    <a:pt x="515" y="2"/>
                  </a:cubicBezTo>
                  <a:cubicBezTo>
                    <a:pt x="477" y="6"/>
                    <a:pt x="443" y="12"/>
                    <a:pt x="406" y="23"/>
                  </a:cubicBezTo>
                  <a:cubicBezTo>
                    <a:pt x="144" y="108"/>
                    <a:pt x="1" y="393"/>
                    <a:pt x="83" y="655"/>
                  </a:cubicBezTo>
                  <a:cubicBezTo>
                    <a:pt x="215" y="1087"/>
                    <a:pt x="334" y="1522"/>
                    <a:pt x="566" y="1917"/>
                  </a:cubicBezTo>
                  <a:cubicBezTo>
                    <a:pt x="613" y="2003"/>
                    <a:pt x="671" y="2077"/>
                    <a:pt x="736" y="2152"/>
                  </a:cubicBezTo>
                  <a:cubicBezTo>
                    <a:pt x="821" y="2254"/>
                    <a:pt x="909" y="2356"/>
                    <a:pt x="1004" y="2455"/>
                  </a:cubicBezTo>
                  <a:cubicBezTo>
                    <a:pt x="1161" y="2615"/>
                    <a:pt x="1337" y="2744"/>
                    <a:pt x="1525" y="2870"/>
                  </a:cubicBezTo>
                  <a:cubicBezTo>
                    <a:pt x="1729" y="3009"/>
                    <a:pt x="1957" y="3101"/>
                    <a:pt x="2191" y="3176"/>
                  </a:cubicBezTo>
                  <a:cubicBezTo>
                    <a:pt x="2287" y="3207"/>
                    <a:pt x="2392" y="3220"/>
                    <a:pt x="2494" y="3234"/>
                  </a:cubicBezTo>
                  <a:cubicBezTo>
                    <a:pt x="2631" y="3254"/>
                    <a:pt x="2766" y="3271"/>
                    <a:pt x="2906" y="3284"/>
                  </a:cubicBezTo>
                  <a:cubicBezTo>
                    <a:pt x="3068" y="3297"/>
                    <a:pt x="3231" y="3308"/>
                    <a:pt x="3393" y="3308"/>
                  </a:cubicBezTo>
                  <a:cubicBezTo>
                    <a:pt x="3445" y="3308"/>
                    <a:pt x="3497" y="3307"/>
                    <a:pt x="3549" y="3305"/>
                  </a:cubicBezTo>
                  <a:cubicBezTo>
                    <a:pt x="3685" y="3298"/>
                    <a:pt x="3827" y="3271"/>
                    <a:pt x="3961" y="3240"/>
                  </a:cubicBezTo>
                  <a:cubicBezTo>
                    <a:pt x="4066" y="3217"/>
                    <a:pt x="4171" y="3182"/>
                    <a:pt x="4273" y="3149"/>
                  </a:cubicBezTo>
                  <a:cubicBezTo>
                    <a:pt x="4375" y="3114"/>
                    <a:pt x="4481" y="3064"/>
                    <a:pt x="4576" y="3016"/>
                  </a:cubicBezTo>
                  <a:cubicBezTo>
                    <a:pt x="4644" y="2982"/>
                    <a:pt x="4716" y="2948"/>
                    <a:pt x="4783" y="2907"/>
                  </a:cubicBezTo>
                  <a:cubicBezTo>
                    <a:pt x="4923" y="2825"/>
                    <a:pt x="5052" y="2730"/>
                    <a:pt x="5179" y="2628"/>
                  </a:cubicBezTo>
                  <a:cubicBezTo>
                    <a:pt x="5317" y="2519"/>
                    <a:pt x="5460" y="2411"/>
                    <a:pt x="5583" y="2281"/>
                  </a:cubicBezTo>
                  <a:cubicBezTo>
                    <a:pt x="5716" y="2145"/>
                    <a:pt x="5832" y="1989"/>
                    <a:pt x="5926" y="1822"/>
                  </a:cubicBezTo>
                  <a:cubicBezTo>
                    <a:pt x="6011" y="1665"/>
                    <a:pt x="6086" y="1516"/>
                    <a:pt x="6148" y="1349"/>
                  </a:cubicBezTo>
                  <a:cubicBezTo>
                    <a:pt x="6206" y="1193"/>
                    <a:pt x="6243" y="1023"/>
                    <a:pt x="6199" y="855"/>
                  </a:cubicBezTo>
                  <a:cubicBezTo>
                    <a:pt x="6185" y="798"/>
                    <a:pt x="6162" y="740"/>
                    <a:pt x="6131" y="686"/>
                  </a:cubicBezTo>
                  <a:cubicBezTo>
                    <a:pt x="6110" y="651"/>
                    <a:pt x="6080" y="621"/>
                    <a:pt x="6052" y="590"/>
                  </a:cubicBezTo>
                  <a:cubicBezTo>
                    <a:pt x="5988" y="513"/>
                    <a:pt x="5868" y="492"/>
                    <a:pt x="5777" y="488"/>
                  </a:cubicBezTo>
                  <a:cubicBezTo>
                    <a:pt x="5774" y="488"/>
                    <a:pt x="5771" y="488"/>
                    <a:pt x="5769" y="488"/>
                  </a:cubicBezTo>
                  <a:cubicBezTo>
                    <a:pt x="5578" y="488"/>
                    <a:pt x="5417" y="706"/>
                    <a:pt x="5440" y="890"/>
                  </a:cubicBezTo>
                  <a:cubicBezTo>
                    <a:pt x="5444" y="910"/>
                    <a:pt x="5447" y="931"/>
                    <a:pt x="5450" y="951"/>
                  </a:cubicBezTo>
                  <a:cubicBezTo>
                    <a:pt x="5366" y="1145"/>
                    <a:pt x="5256" y="1332"/>
                    <a:pt x="5134" y="1509"/>
                  </a:cubicBezTo>
                  <a:cubicBezTo>
                    <a:pt x="5072" y="1590"/>
                    <a:pt x="5005" y="1669"/>
                    <a:pt x="4926" y="1740"/>
                  </a:cubicBezTo>
                  <a:cubicBezTo>
                    <a:pt x="4730" y="1893"/>
                    <a:pt x="4525" y="2039"/>
                    <a:pt x="4301" y="2158"/>
                  </a:cubicBezTo>
                  <a:cubicBezTo>
                    <a:pt x="4205" y="2199"/>
                    <a:pt x="4110" y="2237"/>
                    <a:pt x="4008" y="2268"/>
                  </a:cubicBezTo>
                  <a:cubicBezTo>
                    <a:pt x="3923" y="2298"/>
                    <a:pt x="3835" y="2315"/>
                    <a:pt x="3750" y="2332"/>
                  </a:cubicBezTo>
                  <a:cubicBezTo>
                    <a:pt x="3659" y="2343"/>
                    <a:pt x="3570" y="2347"/>
                    <a:pt x="3480" y="2347"/>
                  </a:cubicBezTo>
                  <a:cubicBezTo>
                    <a:pt x="3422" y="2347"/>
                    <a:pt x="3363" y="2345"/>
                    <a:pt x="3304" y="2342"/>
                  </a:cubicBezTo>
                  <a:cubicBezTo>
                    <a:pt x="2998" y="2312"/>
                    <a:pt x="2692" y="2268"/>
                    <a:pt x="2403" y="2172"/>
                  </a:cubicBezTo>
                  <a:cubicBezTo>
                    <a:pt x="2287" y="2121"/>
                    <a:pt x="2178" y="2064"/>
                    <a:pt x="2072" y="1995"/>
                  </a:cubicBezTo>
                  <a:cubicBezTo>
                    <a:pt x="1981" y="1924"/>
                    <a:pt x="1889" y="1852"/>
                    <a:pt x="1804" y="1767"/>
                  </a:cubicBezTo>
                  <a:cubicBezTo>
                    <a:pt x="1712" y="1679"/>
                    <a:pt x="1623" y="1584"/>
                    <a:pt x="1538" y="1488"/>
                  </a:cubicBezTo>
                  <a:cubicBezTo>
                    <a:pt x="1444" y="1370"/>
                    <a:pt x="1368" y="1243"/>
                    <a:pt x="1297" y="1108"/>
                  </a:cubicBezTo>
                  <a:cubicBezTo>
                    <a:pt x="1191" y="860"/>
                    <a:pt x="1113" y="604"/>
                    <a:pt x="1035" y="345"/>
                  </a:cubicBezTo>
                  <a:cubicBezTo>
                    <a:pt x="971" y="133"/>
                    <a:pt x="764" y="1"/>
                    <a:pt x="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2" name="Google Shape;2742;p56">
              <a:extLst>
                <a:ext uri="{FF2B5EF4-FFF2-40B4-BE49-F238E27FC236}">
                  <a16:creationId xmlns:a16="http://schemas.microsoft.com/office/drawing/2014/main" id="{512C3FFB-9262-44A1-9445-22D6AE6F3EF9}"/>
                </a:ext>
              </a:extLst>
            </p:cNvPr>
            <p:cNvSpPr/>
            <p:nvPr/>
          </p:nvSpPr>
          <p:spPr>
            <a:xfrm>
              <a:off x="3842000" y="2398775"/>
              <a:ext cx="29275" cy="84450"/>
            </a:xfrm>
            <a:custGeom>
              <a:avLst/>
              <a:gdLst/>
              <a:ahLst/>
              <a:cxnLst/>
              <a:rect l="l" t="t" r="r" b="b"/>
              <a:pathLst>
                <a:path w="1171" h="3378" extrusionOk="0">
                  <a:moveTo>
                    <a:pt x="517" y="1"/>
                  </a:moveTo>
                  <a:cubicBezTo>
                    <a:pt x="510" y="1"/>
                    <a:pt x="504" y="1"/>
                    <a:pt x="497" y="1"/>
                  </a:cubicBezTo>
                  <a:cubicBezTo>
                    <a:pt x="494" y="1"/>
                    <a:pt x="487" y="1"/>
                    <a:pt x="481" y="4"/>
                  </a:cubicBezTo>
                  <a:cubicBezTo>
                    <a:pt x="222" y="25"/>
                    <a:pt x="1" y="256"/>
                    <a:pt x="21" y="524"/>
                  </a:cubicBezTo>
                  <a:cubicBezTo>
                    <a:pt x="48" y="953"/>
                    <a:pt x="76" y="1382"/>
                    <a:pt x="89" y="1814"/>
                  </a:cubicBezTo>
                  <a:cubicBezTo>
                    <a:pt x="93" y="1994"/>
                    <a:pt x="96" y="2178"/>
                    <a:pt x="96" y="2361"/>
                  </a:cubicBezTo>
                  <a:cubicBezTo>
                    <a:pt x="100" y="2535"/>
                    <a:pt x="109" y="2712"/>
                    <a:pt x="96" y="2889"/>
                  </a:cubicBezTo>
                  <a:cubicBezTo>
                    <a:pt x="100" y="2882"/>
                    <a:pt x="100" y="2879"/>
                    <a:pt x="100" y="2872"/>
                  </a:cubicBezTo>
                  <a:cubicBezTo>
                    <a:pt x="103" y="2916"/>
                    <a:pt x="109" y="2956"/>
                    <a:pt x="120" y="3025"/>
                  </a:cubicBezTo>
                  <a:cubicBezTo>
                    <a:pt x="144" y="3148"/>
                    <a:pt x="266" y="3267"/>
                    <a:pt x="371" y="3321"/>
                  </a:cubicBezTo>
                  <a:cubicBezTo>
                    <a:pt x="445" y="3361"/>
                    <a:pt x="521" y="3377"/>
                    <a:pt x="600" y="3377"/>
                  </a:cubicBezTo>
                  <a:cubicBezTo>
                    <a:pt x="655" y="3377"/>
                    <a:pt x="712" y="3369"/>
                    <a:pt x="770" y="3355"/>
                  </a:cubicBezTo>
                  <a:cubicBezTo>
                    <a:pt x="913" y="3317"/>
                    <a:pt x="1028" y="3206"/>
                    <a:pt x="1093" y="3076"/>
                  </a:cubicBezTo>
                  <a:cubicBezTo>
                    <a:pt x="1154" y="2953"/>
                    <a:pt x="1167" y="2821"/>
                    <a:pt x="1167" y="2688"/>
                  </a:cubicBezTo>
                  <a:cubicBezTo>
                    <a:pt x="1171" y="2593"/>
                    <a:pt x="1161" y="2498"/>
                    <a:pt x="1154" y="2402"/>
                  </a:cubicBezTo>
                  <a:cubicBezTo>
                    <a:pt x="1144" y="2259"/>
                    <a:pt x="1130" y="2120"/>
                    <a:pt x="1120" y="1977"/>
                  </a:cubicBezTo>
                  <a:lnTo>
                    <a:pt x="1120" y="1810"/>
                  </a:lnTo>
                  <a:cubicBezTo>
                    <a:pt x="1120" y="1769"/>
                    <a:pt x="1114" y="1729"/>
                    <a:pt x="1100" y="1691"/>
                  </a:cubicBezTo>
                  <a:cubicBezTo>
                    <a:pt x="1073" y="1287"/>
                    <a:pt x="1048" y="885"/>
                    <a:pt x="1021" y="480"/>
                  </a:cubicBezTo>
                  <a:cubicBezTo>
                    <a:pt x="1001" y="215"/>
                    <a:pt x="787" y="1"/>
                    <a:pt x="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3" name="Google Shape;2743;p56">
              <a:extLst>
                <a:ext uri="{FF2B5EF4-FFF2-40B4-BE49-F238E27FC236}">
                  <a16:creationId xmlns:a16="http://schemas.microsoft.com/office/drawing/2014/main" id="{94952ABA-8F0C-46A5-9261-2D2391C02AE0}"/>
                </a:ext>
              </a:extLst>
            </p:cNvPr>
            <p:cNvSpPr/>
            <p:nvPr/>
          </p:nvSpPr>
          <p:spPr>
            <a:xfrm>
              <a:off x="4269525" y="2416950"/>
              <a:ext cx="29025" cy="76550"/>
            </a:xfrm>
            <a:custGeom>
              <a:avLst/>
              <a:gdLst/>
              <a:ahLst/>
              <a:cxnLst/>
              <a:rect l="l" t="t" r="r" b="b"/>
              <a:pathLst>
                <a:path w="1161" h="3062" extrusionOk="0">
                  <a:moveTo>
                    <a:pt x="530" y="0"/>
                  </a:moveTo>
                  <a:cubicBezTo>
                    <a:pt x="517" y="0"/>
                    <a:pt x="503" y="1"/>
                    <a:pt x="490" y="2"/>
                  </a:cubicBezTo>
                  <a:cubicBezTo>
                    <a:pt x="449" y="5"/>
                    <a:pt x="408" y="12"/>
                    <a:pt x="371" y="25"/>
                  </a:cubicBezTo>
                  <a:cubicBezTo>
                    <a:pt x="242" y="66"/>
                    <a:pt x="132" y="158"/>
                    <a:pt x="68" y="277"/>
                  </a:cubicBezTo>
                  <a:cubicBezTo>
                    <a:pt x="51" y="322"/>
                    <a:pt x="38" y="362"/>
                    <a:pt x="21" y="406"/>
                  </a:cubicBezTo>
                  <a:cubicBezTo>
                    <a:pt x="0" y="499"/>
                    <a:pt x="3" y="590"/>
                    <a:pt x="34" y="686"/>
                  </a:cubicBezTo>
                  <a:cubicBezTo>
                    <a:pt x="38" y="716"/>
                    <a:pt x="44" y="750"/>
                    <a:pt x="51" y="780"/>
                  </a:cubicBezTo>
                  <a:cubicBezTo>
                    <a:pt x="75" y="944"/>
                    <a:pt x="92" y="1107"/>
                    <a:pt x="96" y="1270"/>
                  </a:cubicBezTo>
                  <a:cubicBezTo>
                    <a:pt x="96" y="1434"/>
                    <a:pt x="79" y="1594"/>
                    <a:pt x="68" y="1757"/>
                  </a:cubicBezTo>
                  <a:cubicBezTo>
                    <a:pt x="58" y="1917"/>
                    <a:pt x="48" y="2077"/>
                    <a:pt x="58" y="2237"/>
                  </a:cubicBezTo>
                  <a:cubicBezTo>
                    <a:pt x="65" y="2322"/>
                    <a:pt x="75" y="2403"/>
                    <a:pt x="88" y="2488"/>
                  </a:cubicBezTo>
                  <a:cubicBezTo>
                    <a:pt x="109" y="2614"/>
                    <a:pt x="119" y="2744"/>
                    <a:pt x="194" y="2852"/>
                  </a:cubicBezTo>
                  <a:cubicBezTo>
                    <a:pt x="214" y="2883"/>
                    <a:pt x="239" y="2914"/>
                    <a:pt x="269" y="2941"/>
                  </a:cubicBezTo>
                  <a:cubicBezTo>
                    <a:pt x="354" y="3020"/>
                    <a:pt x="472" y="3061"/>
                    <a:pt x="590" y="3061"/>
                  </a:cubicBezTo>
                  <a:cubicBezTo>
                    <a:pt x="715" y="3061"/>
                    <a:pt x="839" y="3014"/>
                    <a:pt x="922" y="2914"/>
                  </a:cubicBezTo>
                  <a:cubicBezTo>
                    <a:pt x="980" y="2842"/>
                    <a:pt x="1024" y="2768"/>
                    <a:pt x="1044" y="2675"/>
                  </a:cubicBezTo>
                  <a:cubicBezTo>
                    <a:pt x="1055" y="2645"/>
                    <a:pt x="1058" y="2611"/>
                    <a:pt x="1065" y="2581"/>
                  </a:cubicBezTo>
                  <a:cubicBezTo>
                    <a:pt x="1079" y="2492"/>
                    <a:pt x="1088" y="2400"/>
                    <a:pt x="1099" y="2311"/>
                  </a:cubicBezTo>
                  <a:cubicBezTo>
                    <a:pt x="1126" y="2091"/>
                    <a:pt x="1137" y="1869"/>
                    <a:pt x="1143" y="1645"/>
                  </a:cubicBezTo>
                  <a:cubicBezTo>
                    <a:pt x="1153" y="1465"/>
                    <a:pt x="1160" y="1281"/>
                    <a:pt x="1143" y="1100"/>
                  </a:cubicBezTo>
                  <a:cubicBezTo>
                    <a:pt x="1126" y="852"/>
                    <a:pt x="1075" y="607"/>
                    <a:pt x="1030" y="362"/>
                  </a:cubicBezTo>
                  <a:cubicBezTo>
                    <a:pt x="1007" y="237"/>
                    <a:pt x="884" y="117"/>
                    <a:pt x="776" y="59"/>
                  </a:cubicBezTo>
                  <a:cubicBezTo>
                    <a:pt x="700" y="19"/>
                    <a:pt x="615" y="0"/>
                    <a:pt x="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4" name="Google Shape;2744;p56">
              <a:extLst>
                <a:ext uri="{FF2B5EF4-FFF2-40B4-BE49-F238E27FC236}">
                  <a16:creationId xmlns:a16="http://schemas.microsoft.com/office/drawing/2014/main" id="{92EAC94E-5FA2-425F-BD20-04546D6717E6}"/>
                </a:ext>
              </a:extLst>
            </p:cNvPr>
            <p:cNvSpPr/>
            <p:nvPr/>
          </p:nvSpPr>
          <p:spPr>
            <a:xfrm>
              <a:off x="3788700" y="2418350"/>
              <a:ext cx="64475" cy="25100"/>
            </a:xfrm>
            <a:custGeom>
              <a:avLst/>
              <a:gdLst/>
              <a:ahLst/>
              <a:cxnLst/>
              <a:rect l="l" t="t" r="r" b="b"/>
              <a:pathLst>
                <a:path w="2579" h="1004" extrusionOk="0">
                  <a:moveTo>
                    <a:pt x="1357" y="0"/>
                  </a:moveTo>
                  <a:cubicBezTo>
                    <a:pt x="1068" y="0"/>
                    <a:pt x="779" y="3"/>
                    <a:pt x="486" y="3"/>
                  </a:cubicBezTo>
                  <a:cubicBezTo>
                    <a:pt x="476" y="3"/>
                    <a:pt x="466" y="3"/>
                    <a:pt x="456" y="7"/>
                  </a:cubicBezTo>
                  <a:cubicBezTo>
                    <a:pt x="197" y="27"/>
                    <a:pt x="0" y="269"/>
                    <a:pt x="10" y="524"/>
                  </a:cubicBezTo>
                  <a:cubicBezTo>
                    <a:pt x="24" y="803"/>
                    <a:pt x="258" y="1004"/>
                    <a:pt x="531" y="1004"/>
                  </a:cubicBezTo>
                  <a:cubicBezTo>
                    <a:pt x="809" y="1000"/>
                    <a:pt x="1085" y="997"/>
                    <a:pt x="1364" y="990"/>
                  </a:cubicBezTo>
                  <a:cubicBezTo>
                    <a:pt x="1435" y="988"/>
                    <a:pt x="1505" y="986"/>
                    <a:pt x="1576" y="986"/>
                  </a:cubicBezTo>
                  <a:cubicBezTo>
                    <a:pt x="1628" y="986"/>
                    <a:pt x="1679" y="987"/>
                    <a:pt x="1731" y="990"/>
                  </a:cubicBezTo>
                  <a:cubicBezTo>
                    <a:pt x="1745" y="990"/>
                    <a:pt x="1759" y="990"/>
                    <a:pt x="1773" y="990"/>
                  </a:cubicBezTo>
                  <a:cubicBezTo>
                    <a:pt x="1877" y="990"/>
                    <a:pt x="1981" y="979"/>
                    <a:pt x="2085" y="979"/>
                  </a:cubicBezTo>
                  <a:cubicBezTo>
                    <a:pt x="2096" y="979"/>
                    <a:pt x="2108" y="980"/>
                    <a:pt x="2119" y="980"/>
                  </a:cubicBezTo>
                  <a:cubicBezTo>
                    <a:pt x="2121" y="980"/>
                    <a:pt x="2123" y="980"/>
                    <a:pt x="2125" y="980"/>
                  </a:cubicBezTo>
                  <a:cubicBezTo>
                    <a:pt x="2320" y="980"/>
                    <a:pt x="2494" y="815"/>
                    <a:pt x="2538" y="633"/>
                  </a:cubicBezTo>
                  <a:cubicBezTo>
                    <a:pt x="2579" y="449"/>
                    <a:pt x="2494" y="211"/>
                    <a:pt x="2310" y="132"/>
                  </a:cubicBezTo>
                  <a:cubicBezTo>
                    <a:pt x="2221" y="99"/>
                    <a:pt x="2136" y="65"/>
                    <a:pt x="2045" y="44"/>
                  </a:cubicBezTo>
                  <a:cubicBezTo>
                    <a:pt x="1952" y="24"/>
                    <a:pt x="1850" y="17"/>
                    <a:pt x="1759" y="10"/>
                  </a:cubicBezTo>
                  <a:cubicBezTo>
                    <a:pt x="1626" y="3"/>
                    <a:pt x="1490" y="0"/>
                    <a:pt x="1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5" name="Google Shape;2745;p56">
              <a:extLst>
                <a:ext uri="{FF2B5EF4-FFF2-40B4-BE49-F238E27FC236}">
                  <a16:creationId xmlns:a16="http://schemas.microsoft.com/office/drawing/2014/main" id="{530EECB6-3BFF-4759-8962-93D11207691E}"/>
                </a:ext>
              </a:extLst>
            </p:cNvPr>
            <p:cNvSpPr/>
            <p:nvPr/>
          </p:nvSpPr>
          <p:spPr>
            <a:xfrm>
              <a:off x="4282875" y="2437900"/>
              <a:ext cx="62350" cy="25450"/>
            </a:xfrm>
            <a:custGeom>
              <a:avLst/>
              <a:gdLst/>
              <a:ahLst/>
              <a:cxnLst/>
              <a:rect l="l" t="t" r="r" b="b"/>
              <a:pathLst>
                <a:path w="2494" h="1018" extrusionOk="0">
                  <a:moveTo>
                    <a:pt x="435" y="0"/>
                  </a:moveTo>
                  <a:cubicBezTo>
                    <a:pt x="323" y="11"/>
                    <a:pt x="207" y="79"/>
                    <a:pt x="133" y="157"/>
                  </a:cubicBezTo>
                  <a:cubicBezTo>
                    <a:pt x="47" y="253"/>
                    <a:pt x="0" y="378"/>
                    <a:pt x="7" y="507"/>
                  </a:cubicBezTo>
                  <a:cubicBezTo>
                    <a:pt x="11" y="636"/>
                    <a:pt x="68" y="759"/>
                    <a:pt x="163" y="845"/>
                  </a:cubicBezTo>
                  <a:cubicBezTo>
                    <a:pt x="265" y="936"/>
                    <a:pt x="381" y="967"/>
                    <a:pt x="514" y="973"/>
                  </a:cubicBezTo>
                  <a:cubicBezTo>
                    <a:pt x="786" y="983"/>
                    <a:pt x="1061" y="994"/>
                    <a:pt x="1337" y="1000"/>
                  </a:cubicBezTo>
                  <a:cubicBezTo>
                    <a:pt x="1456" y="1004"/>
                    <a:pt x="1578" y="1008"/>
                    <a:pt x="1697" y="1014"/>
                  </a:cubicBezTo>
                  <a:cubicBezTo>
                    <a:pt x="1748" y="1015"/>
                    <a:pt x="1799" y="1017"/>
                    <a:pt x="1849" y="1017"/>
                  </a:cubicBezTo>
                  <a:cubicBezTo>
                    <a:pt x="1953" y="1017"/>
                    <a:pt x="2055" y="1009"/>
                    <a:pt x="2154" y="970"/>
                  </a:cubicBezTo>
                  <a:cubicBezTo>
                    <a:pt x="2354" y="895"/>
                    <a:pt x="2493" y="718"/>
                    <a:pt x="2487" y="498"/>
                  </a:cubicBezTo>
                  <a:cubicBezTo>
                    <a:pt x="2480" y="409"/>
                    <a:pt x="2456" y="330"/>
                    <a:pt x="2409" y="256"/>
                  </a:cubicBezTo>
                  <a:cubicBezTo>
                    <a:pt x="2337" y="143"/>
                    <a:pt x="2239" y="93"/>
                    <a:pt x="2116" y="49"/>
                  </a:cubicBezTo>
                  <a:cubicBezTo>
                    <a:pt x="2040" y="23"/>
                    <a:pt x="1960" y="16"/>
                    <a:pt x="1880" y="16"/>
                  </a:cubicBezTo>
                  <a:cubicBezTo>
                    <a:pt x="1811" y="16"/>
                    <a:pt x="1742" y="21"/>
                    <a:pt x="1674" y="24"/>
                  </a:cubicBezTo>
                  <a:cubicBezTo>
                    <a:pt x="1562" y="28"/>
                    <a:pt x="1446" y="28"/>
                    <a:pt x="1333" y="28"/>
                  </a:cubicBezTo>
                  <a:cubicBezTo>
                    <a:pt x="1044" y="21"/>
                    <a:pt x="759" y="11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grpSp>
        <p:nvGrpSpPr>
          <p:cNvPr id="16" name="Google Shape;2746;p56">
            <a:extLst>
              <a:ext uri="{FF2B5EF4-FFF2-40B4-BE49-F238E27FC236}">
                <a16:creationId xmlns:a16="http://schemas.microsoft.com/office/drawing/2014/main" id="{D88BA32B-A048-457B-B870-15E009413300}"/>
              </a:ext>
            </a:extLst>
          </p:cNvPr>
          <p:cNvGrpSpPr/>
          <p:nvPr/>
        </p:nvGrpSpPr>
        <p:grpSpPr>
          <a:xfrm>
            <a:off x="7589890" y="3854114"/>
            <a:ext cx="1427961" cy="1190813"/>
            <a:chOff x="3345700" y="2686125"/>
            <a:chExt cx="1970350" cy="1643125"/>
          </a:xfrm>
        </p:grpSpPr>
        <p:sp>
          <p:nvSpPr>
            <p:cNvPr id="17" name="Google Shape;2747;p56">
              <a:extLst>
                <a:ext uri="{FF2B5EF4-FFF2-40B4-BE49-F238E27FC236}">
                  <a16:creationId xmlns:a16="http://schemas.microsoft.com/office/drawing/2014/main" id="{8C9004EB-47B9-40EE-98EE-1A7BAB519FF9}"/>
                </a:ext>
              </a:extLst>
            </p:cNvPr>
            <p:cNvSpPr/>
            <p:nvPr/>
          </p:nvSpPr>
          <p:spPr>
            <a:xfrm>
              <a:off x="3646650" y="3182075"/>
              <a:ext cx="1257275" cy="997425"/>
            </a:xfrm>
            <a:custGeom>
              <a:avLst/>
              <a:gdLst/>
              <a:ahLst/>
              <a:cxnLst/>
              <a:rect l="l" t="t" r="r" b="b"/>
              <a:pathLst>
                <a:path w="50291" h="39897" extrusionOk="0">
                  <a:moveTo>
                    <a:pt x="24142" y="1"/>
                  </a:moveTo>
                  <a:cubicBezTo>
                    <a:pt x="24051" y="1"/>
                    <a:pt x="23962" y="4"/>
                    <a:pt x="23870" y="4"/>
                  </a:cubicBezTo>
                  <a:cubicBezTo>
                    <a:pt x="23803" y="8"/>
                    <a:pt x="23734" y="8"/>
                    <a:pt x="23666" y="8"/>
                  </a:cubicBezTo>
                  <a:lnTo>
                    <a:pt x="23037" y="15"/>
                  </a:lnTo>
                  <a:lnTo>
                    <a:pt x="23007" y="15"/>
                  </a:lnTo>
                  <a:lnTo>
                    <a:pt x="22931" y="12"/>
                  </a:lnTo>
                  <a:lnTo>
                    <a:pt x="22850" y="12"/>
                  </a:lnTo>
                  <a:cubicBezTo>
                    <a:pt x="22809" y="12"/>
                    <a:pt x="22771" y="12"/>
                    <a:pt x="22731" y="15"/>
                  </a:cubicBezTo>
                  <a:cubicBezTo>
                    <a:pt x="22370" y="42"/>
                    <a:pt x="22013" y="69"/>
                    <a:pt x="21652" y="93"/>
                  </a:cubicBezTo>
                  <a:cubicBezTo>
                    <a:pt x="21397" y="114"/>
                    <a:pt x="21153" y="144"/>
                    <a:pt x="20894" y="178"/>
                  </a:cubicBezTo>
                  <a:cubicBezTo>
                    <a:pt x="20220" y="270"/>
                    <a:pt x="19547" y="376"/>
                    <a:pt x="18978" y="464"/>
                  </a:cubicBezTo>
                  <a:cubicBezTo>
                    <a:pt x="18669" y="511"/>
                    <a:pt x="18360" y="580"/>
                    <a:pt x="18060" y="644"/>
                  </a:cubicBezTo>
                  <a:lnTo>
                    <a:pt x="17805" y="698"/>
                  </a:lnTo>
                  <a:cubicBezTo>
                    <a:pt x="17529" y="759"/>
                    <a:pt x="17264" y="831"/>
                    <a:pt x="17067" y="886"/>
                  </a:cubicBezTo>
                  <a:cubicBezTo>
                    <a:pt x="16972" y="913"/>
                    <a:pt x="16876" y="937"/>
                    <a:pt x="16782" y="960"/>
                  </a:cubicBezTo>
                  <a:cubicBezTo>
                    <a:pt x="16584" y="1012"/>
                    <a:pt x="16383" y="1062"/>
                    <a:pt x="16193" y="1131"/>
                  </a:cubicBezTo>
                  <a:lnTo>
                    <a:pt x="15550" y="1348"/>
                  </a:lnTo>
                  <a:lnTo>
                    <a:pt x="15128" y="1491"/>
                  </a:lnTo>
                  <a:cubicBezTo>
                    <a:pt x="14931" y="1559"/>
                    <a:pt x="14733" y="1641"/>
                    <a:pt x="14546" y="1719"/>
                  </a:cubicBezTo>
                  <a:lnTo>
                    <a:pt x="14376" y="1790"/>
                  </a:lnTo>
                  <a:cubicBezTo>
                    <a:pt x="13781" y="2032"/>
                    <a:pt x="13298" y="2253"/>
                    <a:pt x="12855" y="2478"/>
                  </a:cubicBezTo>
                  <a:cubicBezTo>
                    <a:pt x="12124" y="2852"/>
                    <a:pt x="11389" y="3324"/>
                    <a:pt x="10543" y="3964"/>
                  </a:cubicBezTo>
                  <a:cubicBezTo>
                    <a:pt x="10094" y="4304"/>
                    <a:pt x="9618" y="4695"/>
                    <a:pt x="9090" y="5158"/>
                  </a:cubicBezTo>
                  <a:cubicBezTo>
                    <a:pt x="8706" y="5499"/>
                    <a:pt x="8202" y="5948"/>
                    <a:pt x="7709" y="6424"/>
                  </a:cubicBezTo>
                  <a:cubicBezTo>
                    <a:pt x="7475" y="6651"/>
                    <a:pt x="7233" y="6890"/>
                    <a:pt x="6991" y="7131"/>
                  </a:cubicBezTo>
                  <a:cubicBezTo>
                    <a:pt x="6845" y="7278"/>
                    <a:pt x="6702" y="7430"/>
                    <a:pt x="6566" y="7580"/>
                  </a:cubicBezTo>
                  <a:cubicBezTo>
                    <a:pt x="6501" y="7651"/>
                    <a:pt x="6440" y="7719"/>
                    <a:pt x="6376" y="7791"/>
                  </a:cubicBezTo>
                  <a:cubicBezTo>
                    <a:pt x="5883" y="8318"/>
                    <a:pt x="5474" y="8808"/>
                    <a:pt x="5127" y="9291"/>
                  </a:cubicBezTo>
                  <a:lnTo>
                    <a:pt x="4998" y="9471"/>
                  </a:lnTo>
                  <a:cubicBezTo>
                    <a:pt x="4851" y="9669"/>
                    <a:pt x="4705" y="9876"/>
                    <a:pt x="4569" y="10084"/>
                  </a:cubicBezTo>
                  <a:cubicBezTo>
                    <a:pt x="4409" y="10332"/>
                    <a:pt x="4222" y="10622"/>
                    <a:pt x="4046" y="10917"/>
                  </a:cubicBezTo>
                  <a:cubicBezTo>
                    <a:pt x="3797" y="11325"/>
                    <a:pt x="3569" y="11754"/>
                    <a:pt x="3348" y="12169"/>
                  </a:cubicBezTo>
                  <a:cubicBezTo>
                    <a:pt x="3273" y="12308"/>
                    <a:pt x="3198" y="12445"/>
                    <a:pt x="3127" y="12581"/>
                  </a:cubicBezTo>
                  <a:cubicBezTo>
                    <a:pt x="3069" y="12683"/>
                    <a:pt x="3015" y="12785"/>
                    <a:pt x="2957" y="12887"/>
                  </a:cubicBezTo>
                  <a:cubicBezTo>
                    <a:pt x="2746" y="13268"/>
                    <a:pt x="2528" y="13659"/>
                    <a:pt x="2365" y="14071"/>
                  </a:cubicBezTo>
                  <a:cubicBezTo>
                    <a:pt x="2055" y="14842"/>
                    <a:pt x="1814" y="15475"/>
                    <a:pt x="1606" y="16054"/>
                  </a:cubicBezTo>
                  <a:cubicBezTo>
                    <a:pt x="1110" y="17428"/>
                    <a:pt x="769" y="18557"/>
                    <a:pt x="538" y="19605"/>
                  </a:cubicBezTo>
                  <a:cubicBezTo>
                    <a:pt x="253" y="20880"/>
                    <a:pt x="147" y="22207"/>
                    <a:pt x="55" y="23565"/>
                  </a:cubicBezTo>
                  <a:cubicBezTo>
                    <a:pt x="0" y="24350"/>
                    <a:pt x="21" y="24990"/>
                    <a:pt x="113" y="25582"/>
                  </a:cubicBezTo>
                  <a:cubicBezTo>
                    <a:pt x="191" y="26088"/>
                    <a:pt x="293" y="26534"/>
                    <a:pt x="426" y="26942"/>
                  </a:cubicBezTo>
                  <a:cubicBezTo>
                    <a:pt x="572" y="27395"/>
                    <a:pt x="752" y="27851"/>
                    <a:pt x="984" y="28344"/>
                  </a:cubicBezTo>
                  <a:cubicBezTo>
                    <a:pt x="1099" y="28596"/>
                    <a:pt x="1215" y="28823"/>
                    <a:pt x="1331" y="29041"/>
                  </a:cubicBezTo>
                  <a:cubicBezTo>
                    <a:pt x="1358" y="29089"/>
                    <a:pt x="1382" y="29137"/>
                    <a:pt x="1405" y="29184"/>
                  </a:cubicBezTo>
                  <a:cubicBezTo>
                    <a:pt x="1457" y="29286"/>
                    <a:pt x="1511" y="29388"/>
                    <a:pt x="1572" y="29484"/>
                  </a:cubicBezTo>
                  <a:cubicBezTo>
                    <a:pt x="1722" y="29721"/>
                    <a:pt x="1903" y="30001"/>
                    <a:pt x="2107" y="30280"/>
                  </a:cubicBezTo>
                  <a:cubicBezTo>
                    <a:pt x="2198" y="30409"/>
                    <a:pt x="2300" y="30528"/>
                    <a:pt x="2399" y="30647"/>
                  </a:cubicBezTo>
                  <a:cubicBezTo>
                    <a:pt x="2437" y="30688"/>
                    <a:pt x="2470" y="30732"/>
                    <a:pt x="2508" y="30773"/>
                  </a:cubicBezTo>
                  <a:cubicBezTo>
                    <a:pt x="2589" y="30875"/>
                    <a:pt x="2681" y="30980"/>
                    <a:pt x="2783" y="31086"/>
                  </a:cubicBezTo>
                  <a:cubicBezTo>
                    <a:pt x="3032" y="31348"/>
                    <a:pt x="3259" y="31575"/>
                    <a:pt x="3474" y="31783"/>
                  </a:cubicBezTo>
                  <a:cubicBezTo>
                    <a:pt x="3919" y="32215"/>
                    <a:pt x="4344" y="32607"/>
                    <a:pt x="4770" y="32977"/>
                  </a:cubicBezTo>
                  <a:cubicBezTo>
                    <a:pt x="5624" y="33726"/>
                    <a:pt x="6634" y="34433"/>
                    <a:pt x="7858" y="35150"/>
                  </a:cubicBezTo>
                  <a:cubicBezTo>
                    <a:pt x="8998" y="35814"/>
                    <a:pt x="10029" y="36334"/>
                    <a:pt x="11009" y="36742"/>
                  </a:cubicBezTo>
                  <a:cubicBezTo>
                    <a:pt x="11566" y="36974"/>
                    <a:pt x="12169" y="37191"/>
                    <a:pt x="12849" y="37409"/>
                  </a:cubicBezTo>
                  <a:cubicBezTo>
                    <a:pt x="13301" y="37556"/>
                    <a:pt x="13767" y="37678"/>
                    <a:pt x="14220" y="37797"/>
                  </a:cubicBezTo>
                  <a:lnTo>
                    <a:pt x="14502" y="37872"/>
                  </a:lnTo>
                  <a:lnTo>
                    <a:pt x="14951" y="37992"/>
                  </a:lnTo>
                  <a:cubicBezTo>
                    <a:pt x="15373" y="38103"/>
                    <a:pt x="15798" y="38216"/>
                    <a:pt x="16220" y="38325"/>
                  </a:cubicBezTo>
                  <a:cubicBezTo>
                    <a:pt x="16410" y="38372"/>
                    <a:pt x="16608" y="38416"/>
                    <a:pt x="16798" y="38457"/>
                  </a:cubicBezTo>
                  <a:cubicBezTo>
                    <a:pt x="16887" y="38477"/>
                    <a:pt x="16975" y="38498"/>
                    <a:pt x="17067" y="38518"/>
                  </a:cubicBezTo>
                  <a:lnTo>
                    <a:pt x="17223" y="38552"/>
                  </a:lnTo>
                  <a:cubicBezTo>
                    <a:pt x="17458" y="38607"/>
                    <a:pt x="17693" y="38661"/>
                    <a:pt x="17931" y="38709"/>
                  </a:cubicBezTo>
                  <a:cubicBezTo>
                    <a:pt x="18934" y="38920"/>
                    <a:pt x="20125" y="39161"/>
                    <a:pt x="21349" y="39372"/>
                  </a:cubicBezTo>
                  <a:cubicBezTo>
                    <a:pt x="21928" y="39471"/>
                    <a:pt x="22513" y="39552"/>
                    <a:pt x="23091" y="39617"/>
                  </a:cubicBezTo>
                  <a:cubicBezTo>
                    <a:pt x="23765" y="39689"/>
                    <a:pt x="24425" y="39753"/>
                    <a:pt x="25081" y="39784"/>
                  </a:cubicBezTo>
                  <a:cubicBezTo>
                    <a:pt x="25442" y="39801"/>
                    <a:pt x="25806" y="39811"/>
                    <a:pt x="26156" y="39818"/>
                  </a:cubicBezTo>
                  <a:cubicBezTo>
                    <a:pt x="26401" y="39824"/>
                    <a:pt x="26646" y="39832"/>
                    <a:pt x="26891" y="39841"/>
                  </a:cubicBezTo>
                  <a:cubicBezTo>
                    <a:pt x="27058" y="39849"/>
                    <a:pt x="27224" y="39855"/>
                    <a:pt x="27391" y="39865"/>
                  </a:cubicBezTo>
                  <a:cubicBezTo>
                    <a:pt x="27513" y="39873"/>
                    <a:pt x="27636" y="39879"/>
                    <a:pt x="27758" y="39882"/>
                  </a:cubicBezTo>
                  <a:cubicBezTo>
                    <a:pt x="28034" y="39896"/>
                    <a:pt x="28316" y="39896"/>
                    <a:pt x="28588" y="39896"/>
                  </a:cubicBezTo>
                  <a:lnTo>
                    <a:pt x="28708" y="39896"/>
                  </a:lnTo>
                  <a:cubicBezTo>
                    <a:pt x="29259" y="39896"/>
                    <a:pt x="29819" y="39879"/>
                    <a:pt x="30347" y="39862"/>
                  </a:cubicBezTo>
                  <a:lnTo>
                    <a:pt x="30664" y="39852"/>
                  </a:lnTo>
                  <a:cubicBezTo>
                    <a:pt x="31153" y="39835"/>
                    <a:pt x="31660" y="39821"/>
                    <a:pt x="32160" y="39788"/>
                  </a:cubicBezTo>
                  <a:cubicBezTo>
                    <a:pt x="32398" y="39770"/>
                    <a:pt x="32640" y="39736"/>
                    <a:pt x="32871" y="39706"/>
                  </a:cubicBezTo>
                  <a:lnTo>
                    <a:pt x="33052" y="39686"/>
                  </a:lnTo>
                  <a:cubicBezTo>
                    <a:pt x="33368" y="39645"/>
                    <a:pt x="33626" y="39607"/>
                    <a:pt x="33865" y="39566"/>
                  </a:cubicBezTo>
                  <a:cubicBezTo>
                    <a:pt x="34623" y="39441"/>
                    <a:pt x="35306" y="39328"/>
                    <a:pt x="35991" y="39192"/>
                  </a:cubicBezTo>
                  <a:cubicBezTo>
                    <a:pt x="36218" y="39148"/>
                    <a:pt x="36391" y="39107"/>
                    <a:pt x="36548" y="39056"/>
                  </a:cubicBezTo>
                  <a:cubicBezTo>
                    <a:pt x="36735" y="39001"/>
                    <a:pt x="36916" y="38920"/>
                    <a:pt x="37090" y="38845"/>
                  </a:cubicBezTo>
                  <a:lnTo>
                    <a:pt x="37167" y="38811"/>
                  </a:lnTo>
                  <a:cubicBezTo>
                    <a:pt x="37552" y="38645"/>
                    <a:pt x="37939" y="38457"/>
                    <a:pt x="38269" y="38298"/>
                  </a:cubicBezTo>
                  <a:cubicBezTo>
                    <a:pt x="38793" y="38042"/>
                    <a:pt x="39307" y="37770"/>
                    <a:pt x="39797" y="37491"/>
                  </a:cubicBezTo>
                  <a:cubicBezTo>
                    <a:pt x="40131" y="37301"/>
                    <a:pt x="40402" y="37138"/>
                    <a:pt x="40651" y="36978"/>
                  </a:cubicBezTo>
                  <a:cubicBezTo>
                    <a:pt x="40834" y="36858"/>
                    <a:pt x="41015" y="36719"/>
                    <a:pt x="41185" y="36586"/>
                  </a:cubicBezTo>
                  <a:cubicBezTo>
                    <a:pt x="41243" y="36538"/>
                    <a:pt x="41304" y="36494"/>
                    <a:pt x="41362" y="36450"/>
                  </a:cubicBezTo>
                  <a:cubicBezTo>
                    <a:pt x="41580" y="36284"/>
                    <a:pt x="41790" y="36100"/>
                    <a:pt x="41994" y="35923"/>
                  </a:cubicBezTo>
                  <a:cubicBezTo>
                    <a:pt x="42090" y="35841"/>
                    <a:pt x="42185" y="35759"/>
                    <a:pt x="42280" y="35678"/>
                  </a:cubicBezTo>
                  <a:cubicBezTo>
                    <a:pt x="42440" y="35542"/>
                    <a:pt x="42593" y="35399"/>
                    <a:pt x="42746" y="35260"/>
                  </a:cubicBezTo>
                  <a:cubicBezTo>
                    <a:pt x="42821" y="35191"/>
                    <a:pt x="42892" y="35123"/>
                    <a:pt x="42971" y="35056"/>
                  </a:cubicBezTo>
                  <a:cubicBezTo>
                    <a:pt x="43406" y="34661"/>
                    <a:pt x="43817" y="34225"/>
                    <a:pt x="44216" y="33803"/>
                  </a:cubicBezTo>
                  <a:lnTo>
                    <a:pt x="44243" y="33773"/>
                  </a:lnTo>
                  <a:cubicBezTo>
                    <a:pt x="44709" y="33283"/>
                    <a:pt x="45107" y="32759"/>
                    <a:pt x="45430" y="32219"/>
                  </a:cubicBezTo>
                  <a:cubicBezTo>
                    <a:pt x="45726" y="31722"/>
                    <a:pt x="45998" y="31201"/>
                    <a:pt x="46260" y="30698"/>
                  </a:cubicBezTo>
                  <a:lnTo>
                    <a:pt x="46376" y="30477"/>
                  </a:lnTo>
                  <a:cubicBezTo>
                    <a:pt x="46614" y="30021"/>
                    <a:pt x="46862" y="29548"/>
                    <a:pt x="47100" y="29079"/>
                  </a:cubicBezTo>
                  <a:cubicBezTo>
                    <a:pt x="47397" y="28490"/>
                    <a:pt x="47706" y="27881"/>
                    <a:pt x="47998" y="27256"/>
                  </a:cubicBezTo>
                  <a:cubicBezTo>
                    <a:pt x="48274" y="26664"/>
                    <a:pt x="48522" y="26031"/>
                    <a:pt x="48757" y="25323"/>
                  </a:cubicBezTo>
                  <a:cubicBezTo>
                    <a:pt x="48818" y="25133"/>
                    <a:pt x="48879" y="24936"/>
                    <a:pt x="48934" y="24749"/>
                  </a:cubicBezTo>
                  <a:cubicBezTo>
                    <a:pt x="48961" y="24656"/>
                    <a:pt x="48989" y="24565"/>
                    <a:pt x="49019" y="24476"/>
                  </a:cubicBezTo>
                  <a:cubicBezTo>
                    <a:pt x="49104" y="24194"/>
                    <a:pt x="49199" y="23912"/>
                    <a:pt x="49295" y="23636"/>
                  </a:cubicBezTo>
                  <a:lnTo>
                    <a:pt x="49308" y="23592"/>
                  </a:lnTo>
                  <a:cubicBezTo>
                    <a:pt x="49407" y="23306"/>
                    <a:pt x="49509" y="23024"/>
                    <a:pt x="49611" y="22738"/>
                  </a:cubicBezTo>
                  <a:cubicBezTo>
                    <a:pt x="49713" y="22463"/>
                    <a:pt x="49811" y="22187"/>
                    <a:pt x="49907" y="21912"/>
                  </a:cubicBezTo>
                  <a:cubicBezTo>
                    <a:pt x="50005" y="21626"/>
                    <a:pt x="50083" y="21333"/>
                    <a:pt x="50152" y="21061"/>
                  </a:cubicBezTo>
                  <a:cubicBezTo>
                    <a:pt x="50216" y="20806"/>
                    <a:pt x="50240" y="20537"/>
                    <a:pt x="50264" y="20276"/>
                  </a:cubicBezTo>
                  <a:lnTo>
                    <a:pt x="50264" y="20262"/>
                  </a:lnTo>
                  <a:cubicBezTo>
                    <a:pt x="50281" y="20064"/>
                    <a:pt x="50287" y="19867"/>
                    <a:pt x="50291" y="19656"/>
                  </a:cubicBezTo>
                  <a:cubicBezTo>
                    <a:pt x="50291" y="19414"/>
                    <a:pt x="50278" y="19177"/>
                    <a:pt x="50264" y="18952"/>
                  </a:cubicBezTo>
                  <a:cubicBezTo>
                    <a:pt x="50229" y="18360"/>
                    <a:pt x="50189" y="17728"/>
                    <a:pt x="50132" y="17095"/>
                  </a:cubicBezTo>
                  <a:cubicBezTo>
                    <a:pt x="50104" y="16781"/>
                    <a:pt x="50063" y="16465"/>
                    <a:pt x="50029" y="16197"/>
                  </a:cubicBezTo>
                  <a:cubicBezTo>
                    <a:pt x="49995" y="15924"/>
                    <a:pt x="49948" y="15652"/>
                    <a:pt x="49907" y="15421"/>
                  </a:cubicBezTo>
                  <a:cubicBezTo>
                    <a:pt x="49869" y="15203"/>
                    <a:pt x="49788" y="14993"/>
                    <a:pt x="49706" y="14792"/>
                  </a:cubicBezTo>
                  <a:lnTo>
                    <a:pt x="49672" y="14699"/>
                  </a:lnTo>
                  <a:cubicBezTo>
                    <a:pt x="49549" y="14387"/>
                    <a:pt x="49400" y="14063"/>
                    <a:pt x="49209" y="13713"/>
                  </a:cubicBezTo>
                  <a:cubicBezTo>
                    <a:pt x="49080" y="13482"/>
                    <a:pt x="48913" y="13268"/>
                    <a:pt x="48753" y="13071"/>
                  </a:cubicBezTo>
                  <a:lnTo>
                    <a:pt x="48713" y="13023"/>
                  </a:lnTo>
                  <a:cubicBezTo>
                    <a:pt x="48628" y="12917"/>
                    <a:pt x="48540" y="12809"/>
                    <a:pt x="48437" y="12716"/>
                  </a:cubicBezTo>
                  <a:cubicBezTo>
                    <a:pt x="48348" y="12635"/>
                    <a:pt x="48246" y="12560"/>
                    <a:pt x="48141" y="12499"/>
                  </a:cubicBezTo>
                  <a:cubicBezTo>
                    <a:pt x="48073" y="12458"/>
                    <a:pt x="47995" y="12431"/>
                    <a:pt x="47927" y="12407"/>
                  </a:cubicBezTo>
                  <a:cubicBezTo>
                    <a:pt x="47811" y="12214"/>
                    <a:pt x="47689" y="12019"/>
                    <a:pt x="47580" y="11856"/>
                  </a:cubicBezTo>
                  <a:lnTo>
                    <a:pt x="47546" y="11801"/>
                  </a:lnTo>
                  <a:cubicBezTo>
                    <a:pt x="47386" y="11553"/>
                    <a:pt x="47219" y="11298"/>
                    <a:pt x="47050" y="11050"/>
                  </a:cubicBezTo>
                  <a:lnTo>
                    <a:pt x="46917" y="10859"/>
                  </a:lnTo>
                  <a:lnTo>
                    <a:pt x="46784" y="10672"/>
                  </a:lnTo>
                  <a:cubicBezTo>
                    <a:pt x="46726" y="10591"/>
                    <a:pt x="46662" y="10515"/>
                    <a:pt x="46596" y="10441"/>
                  </a:cubicBezTo>
                  <a:cubicBezTo>
                    <a:pt x="46566" y="10404"/>
                    <a:pt x="46535" y="10366"/>
                    <a:pt x="46505" y="10332"/>
                  </a:cubicBezTo>
                  <a:cubicBezTo>
                    <a:pt x="46144" y="9890"/>
                    <a:pt x="45835" y="9523"/>
                    <a:pt x="45505" y="9165"/>
                  </a:cubicBezTo>
                  <a:cubicBezTo>
                    <a:pt x="44604" y="8193"/>
                    <a:pt x="43491" y="7284"/>
                    <a:pt x="42110" y="6389"/>
                  </a:cubicBezTo>
                  <a:lnTo>
                    <a:pt x="41603" y="6059"/>
                  </a:lnTo>
                  <a:lnTo>
                    <a:pt x="41090" y="5730"/>
                  </a:lnTo>
                  <a:cubicBezTo>
                    <a:pt x="40940" y="5631"/>
                    <a:pt x="40784" y="5539"/>
                    <a:pt x="40630" y="5450"/>
                  </a:cubicBezTo>
                  <a:lnTo>
                    <a:pt x="40470" y="5356"/>
                  </a:lnTo>
                  <a:cubicBezTo>
                    <a:pt x="39396" y="4719"/>
                    <a:pt x="38280" y="4100"/>
                    <a:pt x="37239" y="3525"/>
                  </a:cubicBezTo>
                  <a:lnTo>
                    <a:pt x="37072" y="3433"/>
                  </a:lnTo>
                  <a:cubicBezTo>
                    <a:pt x="36620" y="3185"/>
                    <a:pt x="36147" y="2923"/>
                    <a:pt x="35664" y="2712"/>
                  </a:cubicBezTo>
                  <a:cubicBezTo>
                    <a:pt x="35096" y="2464"/>
                    <a:pt x="34416" y="2175"/>
                    <a:pt x="33701" y="1930"/>
                  </a:cubicBezTo>
                  <a:cubicBezTo>
                    <a:pt x="33041" y="1698"/>
                    <a:pt x="32381" y="1505"/>
                    <a:pt x="31881" y="1362"/>
                  </a:cubicBezTo>
                  <a:cubicBezTo>
                    <a:pt x="31742" y="1321"/>
                    <a:pt x="31602" y="1283"/>
                    <a:pt x="31463" y="1246"/>
                  </a:cubicBezTo>
                  <a:cubicBezTo>
                    <a:pt x="31330" y="1212"/>
                    <a:pt x="31201" y="1175"/>
                    <a:pt x="31069" y="1137"/>
                  </a:cubicBezTo>
                  <a:lnTo>
                    <a:pt x="30847" y="1073"/>
                  </a:lnTo>
                  <a:cubicBezTo>
                    <a:pt x="30653" y="1018"/>
                    <a:pt x="30449" y="957"/>
                    <a:pt x="30252" y="906"/>
                  </a:cubicBezTo>
                  <a:cubicBezTo>
                    <a:pt x="29929" y="825"/>
                    <a:pt x="29609" y="739"/>
                    <a:pt x="29286" y="657"/>
                  </a:cubicBezTo>
                  <a:lnTo>
                    <a:pt x="29116" y="616"/>
                  </a:lnTo>
                  <a:cubicBezTo>
                    <a:pt x="28921" y="566"/>
                    <a:pt x="28725" y="514"/>
                    <a:pt x="28527" y="478"/>
                  </a:cubicBezTo>
                  <a:lnTo>
                    <a:pt x="27996" y="379"/>
                  </a:lnTo>
                  <a:lnTo>
                    <a:pt x="27554" y="294"/>
                  </a:lnTo>
                  <a:cubicBezTo>
                    <a:pt x="27483" y="280"/>
                    <a:pt x="27408" y="274"/>
                    <a:pt x="27334" y="263"/>
                  </a:cubicBezTo>
                  <a:cubicBezTo>
                    <a:pt x="27296" y="260"/>
                    <a:pt x="27262" y="256"/>
                    <a:pt x="27224" y="253"/>
                  </a:cubicBezTo>
                  <a:lnTo>
                    <a:pt x="26884" y="212"/>
                  </a:lnTo>
                  <a:lnTo>
                    <a:pt x="26538" y="172"/>
                  </a:lnTo>
                  <a:cubicBezTo>
                    <a:pt x="26241" y="134"/>
                    <a:pt x="25925" y="100"/>
                    <a:pt x="25612" y="79"/>
                  </a:cubicBezTo>
                  <a:lnTo>
                    <a:pt x="25010" y="45"/>
                  </a:lnTo>
                  <a:lnTo>
                    <a:pt x="24411" y="12"/>
                  </a:lnTo>
                  <a:cubicBezTo>
                    <a:pt x="24329" y="4"/>
                    <a:pt x="24244" y="1"/>
                    <a:pt x="24142" y="1"/>
                  </a:cubicBezTo>
                  <a:close/>
                </a:path>
              </a:pathLst>
            </a:custGeom>
            <a:solidFill>
              <a:srgbClr val="BE9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8" name="Google Shape;2748;p56">
              <a:extLst>
                <a:ext uri="{FF2B5EF4-FFF2-40B4-BE49-F238E27FC236}">
                  <a16:creationId xmlns:a16="http://schemas.microsoft.com/office/drawing/2014/main" id="{CD76E6BE-7C91-47AB-A873-6E622A22D348}"/>
                </a:ext>
              </a:extLst>
            </p:cNvPr>
            <p:cNvSpPr/>
            <p:nvPr/>
          </p:nvSpPr>
          <p:spPr>
            <a:xfrm>
              <a:off x="3784000" y="4031325"/>
              <a:ext cx="780200" cy="167225"/>
            </a:xfrm>
            <a:custGeom>
              <a:avLst/>
              <a:gdLst/>
              <a:ahLst/>
              <a:cxnLst/>
              <a:rect l="l" t="t" r="r" b="b"/>
              <a:pathLst>
                <a:path w="31208" h="6689" extrusionOk="0">
                  <a:moveTo>
                    <a:pt x="817" y="1"/>
                  </a:moveTo>
                  <a:cubicBezTo>
                    <a:pt x="562" y="1"/>
                    <a:pt x="313" y="136"/>
                    <a:pt x="184" y="371"/>
                  </a:cubicBezTo>
                  <a:cubicBezTo>
                    <a:pt x="1" y="711"/>
                    <a:pt x="133" y="1147"/>
                    <a:pt x="473" y="1334"/>
                  </a:cubicBezTo>
                  <a:cubicBezTo>
                    <a:pt x="1042" y="1643"/>
                    <a:pt x="1616" y="1936"/>
                    <a:pt x="2181" y="2249"/>
                  </a:cubicBezTo>
                  <a:cubicBezTo>
                    <a:pt x="2708" y="2541"/>
                    <a:pt x="3221" y="2861"/>
                    <a:pt x="3769" y="3116"/>
                  </a:cubicBezTo>
                  <a:cubicBezTo>
                    <a:pt x="4895" y="3647"/>
                    <a:pt x="6042" y="4124"/>
                    <a:pt x="7212" y="4538"/>
                  </a:cubicBezTo>
                  <a:cubicBezTo>
                    <a:pt x="7780" y="4739"/>
                    <a:pt x="8358" y="4899"/>
                    <a:pt x="8940" y="5058"/>
                  </a:cubicBezTo>
                  <a:cubicBezTo>
                    <a:pt x="9562" y="5226"/>
                    <a:pt x="10189" y="5382"/>
                    <a:pt x="10818" y="5525"/>
                  </a:cubicBezTo>
                  <a:cubicBezTo>
                    <a:pt x="11090" y="5586"/>
                    <a:pt x="11362" y="5630"/>
                    <a:pt x="11634" y="5681"/>
                  </a:cubicBezTo>
                  <a:cubicBezTo>
                    <a:pt x="11910" y="5732"/>
                    <a:pt x="12189" y="5783"/>
                    <a:pt x="12464" y="5827"/>
                  </a:cubicBezTo>
                  <a:cubicBezTo>
                    <a:pt x="13076" y="5926"/>
                    <a:pt x="13689" y="6022"/>
                    <a:pt x="14298" y="6116"/>
                  </a:cubicBezTo>
                  <a:cubicBezTo>
                    <a:pt x="15213" y="6256"/>
                    <a:pt x="16128" y="6399"/>
                    <a:pt x="17050" y="6487"/>
                  </a:cubicBezTo>
                  <a:cubicBezTo>
                    <a:pt x="16971" y="6481"/>
                    <a:pt x="16893" y="6474"/>
                    <a:pt x="16819" y="6467"/>
                  </a:cubicBezTo>
                  <a:lnTo>
                    <a:pt x="16819" y="6467"/>
                  </a:lnTo>
                  <a:cubicBezTo>
                    <a:pt x="17056" y="6491"/>
                    <a:pt x="17295" y="6515"/>
                    <a:pt x="17533" y="6535"/>
                  </a:cubicBezTo>
                  <a:cubicBezTo>
                    <a:pt x="18091" y="6589"/>
                    <a:pt x="18648" y="6623"/>
                    <a:pt x="19207" y="6644"/>
                  </a:cubicBezTo>
                  <a:cubicBezTo>
                    <a:pt x="19794" y="6661"/>
                    <a:pt x="20383" y="6685"/>
                    <a:pt x="20972" y="6688"/>
                  </a:cubicBezTo>
                  <a:cubicBezTo>
                    <a:pt x="21010" y="6688"/>
                    <a:pt x="21048" y="6689"/>
                    <a:pt x="21086" y="6689"/>
                  </a:cubicBezTo>
                  <a:cubicBezTo>
                    <a:pt x="21327" y="6689"/>
                    <a:pt x="21568" y="6680"/>
                    <a:pt x="21812" y="6675"/>
                  </a:cubicBezTo>
                  <a:cubicBezTo>
                    <a:pt x="22105" y="6664"/>
                    <a:pt x="22400" y="6658"/>
                    <a:pt x="22693" y="6658"/>
                  </a:cubicBezTo>
                  <a:cubicBezTo>
                    <a:pt x="23113" y="6662"/>
                    <a:pt x="23534" y="6669"/>
                    <a:pt x="23954" y="6669"/>
                  </a:cubicBezTo>
                  <a:cubicBezTo>
                    <a:pt x="24139" y="6669"/>
                    <a:pt x="24324" y="6667"/>
                    <a:pt x="24509" y="6664"/>
                  </a:cubicBezTo>
                  <a:cubicBezTo>
                    <a:pt x="25037" y="6650"/>
                    <a:pt x="25564" y="6637"/>
                    <a:pt x="26091" y="6617"/>
                  </a:cubicBezTo>
                  <a:cubicBezTo>
                    <a:pt x="26619" y="6600"/>
                    <a:pt x="27146" y="6589"/>
                    <a:pt x="27666" y="6552"/>
                  </a:cubicBezTo>
                  <a:cubicBezTo>
                    <a:pt x="28224" y="6512"/>
                    <a:pt x="28782" y="6423"/>
                    <a:pt x="29326" y="6307"/>
                  </a:cubicBezTo>
                  <a:cubicBezTo>
                    <a:pt x="29564" y="6256"/>
                    <a:pt x="29803" y="6201"/>
                    <a:pt x="30037" y="6134"/>
                  </a:cubicBezTo>
                  <a:cubicBezTo>
                    <a:pt x="30156" y="6099"/>
                    <a:pt x="30269" y="6069"/>
                    <a:pt x="30381" y="6022"/>
                  </a:cubicBezTo>
                  <a:cubicBezTo>
                    <a:pt x="30422" y="6005"/>
                    <a:pt x="30462" y="5987"/>
                    <a:pt x="30503" y="5974"/>
                  </a:cubicBezTo>
                  <a:cubicBezTo>
                    <a:pt x="30636" y="5956"/>
                    <a:pt x="30718" y="5916"/>
                    <a:pt x="30844" y="5854"/>
                  </a:cubicBezTo>
                  <a:cubicBezTo>
                    <a:pt x="30952" y="5783"/>
                    <a:pt x="31034" y="5695"/>
                    <a:pt x="31095" y="5582"/>
                  </a:cubicBezTo>
                  <a:cubicBezTo>
                    <a:pt x="31187" y="5413"/>
                    <a:pt x="31208" y="5209"/>
                    <a:pt x="31150" y="5022"/>
                  </a:cubicBezTo>
                  <a:cubicBezTo>
                    <a:pt x="31055" y="4717"/>
                    <a:pt x="30761" y="4511"/>
                    <a:pt x="30451" y="4511"/>
                  </a:cubicBezTo>
                  <a:cubicBezTo>
                    <a:pt x="30380" y="4511"/>
                    <a:pt x="30308" y="4522"/>
                    <a:pt x="30238" y="4545"/>
                  </a:cubicBezTo>
                  <a:cubicBezTo>
                    <a:pt x="30204" y="4555"/>
                    <a:pt x="30173" y="4569"/>
                    <a:pt x="30139" y="4582"/>
                  </a:cubicBezTo>
                  <a:cubicBezTo>
                    <a:pt x="30068" y="4609"/>
                    <a:pt x="29990" y="4630"/>
                    <a:pt x="29911" y="4647"/>
                  </a:cubicBezTo>
                  <a:cubicBezTo>
                    <a:pt x="29836" y="4657"/>
                    <a:pt x="29762" y="4667"/>
                    <a:pt x="29687" y="4678"/>
                  </a:cubicBezTo>
                  <a:cubicBezTo>
                    <a:pt x="29541" y="4702"/>
                    <a:pt x="29394" y="4732"/>
                    <a:pt x="29252" y="4756"/>
                  </a:cubicBezTo>
                  <a:cubicBezTo>
                    <a:pt x="29024" y="4790"/>
                    <a:pt x="28799" y="4827"/>
                    <a:pt x="28571" y="4858"/>
                  </a:cubicBezTo>
                  <a:cubicBezTo>
                    <a:pt x="28299" y="4895"/>
                    <a:pt x="28030" y="4915"/>
                    <a:pt x="27758" y="4943"/>
                  </a:cubicBezTo>
                  <a:cubicBezTo>
                    <a:pt x="27489" y="4967"/>
                    <a:pt x="27217" y="4970"/>
                    <a:pt x="26945" y="4977"/>
                  </a:cubicBezTo>
                  <a:cubicBezTo>
                    <a:pt x="26669" y="4987"/>
                    <a:pt x="26394" y="4997"/>
                    <a:pt x="26122" y="5004"/>
                  </a:cubicBezTo>
                  <a:cubicBezTo>
                    <a:pt x="25554" y="5022"/>
                    <a:pt x="24989" y="5042"/>
                    <a:pt x="24421" y="5052"/>
                  </a:cubicBezTo>
                  <a:cubicBezTo>
                    <a:pt x="24273" y="5054"/>
                    <a:pt x="24125" y="5056"/>
                    <a:pt x="23977" y="5056"/>
                  </a:cubicBezTo>
                  <a:cubicBezTo>
                    <a:pt x="23526" y="5056"/>
                    <a:pt x="23075" y="5045"/>
                    <a:pt x="22625" y="5035"/>
                  </a:cubicBezTo>
                  <a:cubicBezTo>
                    <a:pt x="22559" y="5034"/>
                    <a:pt x="22494" y="5033"/>
                    <a:pt x="22428" y="5033"/>
                  </a:cubicBezTo>
                  <a:cubicBezTo>
                    <a:pt x="22270" y="5033"/>
                    <a:pt x="22113" y="5036"/>
                    <a:pt x="21955" y="5038"/>
                  </a:cubicBezTo>
                  <a:cubicBezTo>
                    <a:pt x="21812" y="5041"/>
                    <a:pt x="21668" y="5046"/>
                    <a:pt x="21524" y="5046"/>
                  </a:cubicBezTo>
                  <a:cubicBezTo>
                    <a:pt x="21491" y="5046"/>
                    <a:pt x="21457" y="5046"/>
                    <a:pt x="21424" y="5045"/>
                  </a:cubicBezTo>
                  <a:cubicBezTo>
                    <a:pt x="21047" y="5045"/>
                    <a:pt x="20666" y="5028"/>
                    <a:pt x="20288" y="5014"/>
                  </a:cubicBezTo>
                  <a:cubicBezTo>
                    <a:pt x="19910" y="5001"/>
                    <a:pt x="19529" y="4970"/>
                    <a:pt x="19149" y="4947"/>
                  </a:cubicBezTo>
                  <a:cubicBezTo>
                    <a:pt x="18808" y="4926"/>
                    <a:pt x="18461" y="4906"/>
                    <a:pt x="18121" y="4875"/>
                  </a:cubicBezTo>
                  <a:cubicBezTo>
                    <a:pt x="16985" y="4749"/>
                    <a:pt x="15849" y="4600"/>
                    <a:pt x="14720" y="4436"/>
                  </a:cubicBezTo>
                  <a:cubicBezTo>
                    <a:pt x="14114" y="4348"/>
                    <a:pt x="13508" y="4262"/>
                    <a:pt x="12906" y="4177"/>
                  </a:cubicBezTo>
                  <a:cubicBezTo>
                    <a:pt x="12614" y="4137"/>
                    <a:pt x="12324" y="4089"/>
                    <a:pt x="12032" y="4042"/>
                  </a:cubicBezTo>
                  <a:cubicBezTo>
                    <a:pt x="11767" y="3997"/>
                    <a:pt x="11501" y="3956"/>
                    <a:pt x="11239" y="3906"/>
                  </a:cubicBezTo>
                  <a:cubicBezTo>
                    <a:pt x="10760" y="3807"/>
                    <a:pt x="10283" y="3701"/>
                    <a:pt x="9811" y="3589"/>
                  </a:cubicBezTo>
                  <a:cubicBezTo>
                    <a:pt x="9379" y="3487"/>
                    <a:pt x="8953" y="3375"/>
                    <a:pt x="8528" y="3262"/>
                  </a:cubicBezTo>
                  <a:cubicBezTo>
                    <a:pt x="7699" y="3048"/>
                    <a:pt x="6892" y="2759"/>
                    <a:pt x="6089" y="2463"/>
                  </a:cubicBezTo>
                  <a:cubicBezTo>
                    <a:pt x="5300" y="2157"/>
                    <a:pt x="4494" y="1861"/>
                    <a:pt x="3746" y="1460"/>
                  </a:cubicBezTo>
                  <a:cubicBezTo>
                    <a:pt x="2882" y="997"/>
                    <a:pt x="2007" y="552"/>
                    <a:pt x="1147" y="86"/>
                  </a:cubicBezTo>
                  <a:cubicBezTo>
                    <a:pt x="1042" y="28"/>
                    <a:pt x="929" y="1"/>
                    <a:pt x="817" y="1"/>
                  </a:cubicBezTo>
                  <a:close/>
                </a:path>
              </a:pathLst>
            </a:custGeom>
            <a:solidFill>
              <a:srgbClr val="BF8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9" name="Google Shape;2749;p56">
              <a:extLst>
                <a:ext uri="{FF2B5EF4-FFF2-40B4-BE49-F238E27FC236}">
                  <a16:creationId xmlns:a16="http://schemas.microsoft.com/office/drawing/2014/main" id="{111376DF-6DEE-4751-A040-FB3873462F87}"/>
                </a:ext>
              </a:extLst>
            </p:cNvPr>
            <p:cNvSpPr/>
            <p:nvPr/>
          </p:nvSpPr>
          <p:spPr>
            <a:xfrm>
              <a:off x="3366525" y="2696325"/>
              <a:ext cx="1936250" cy="1609025"/>
            </a:xfrm>
            <a:custGeom>
              <a:avLst/>
              <a:gdLst/>
              <a:ahLst/>
              <a:cxnLst/>
              <a:rect l="l" t="t" r="r" b="b"/>
              <a:pathLst>
                <a:path w="77450" h="64361" extrusionOk="0">
                  <a:moveTo>
                    <a:pt x="46009" y="0"/>
                  </a:moveTo>
                  <a:cubicBezTo>
                    <a:pt x="45872" y="0"/>
                    <a:pt x="45750" y="8"/>
                    <a:pt x="45627" y="24"/>
                  </a:cubicBezTo>
                  <a:cubicBezTo>
                    <a:pt x="45029" y="103"/>
                    <a:pt x="44447" y="283"/>
                    <a:pt x="43886" y="453"/>
                  </a:cubicBezTo>
                  <a:lnTo>
                    <a:pt x="43756" y="494"/>
                  </a:lnTo>
                  <a:cubicBezTo>
                    <a:pt x="43351" y="616"/>
                    <a:pt x="42971" y="732"/>
                    <a:pt x="42586" y="895"/>
                  </a:cubicBezTo>
                  <a:cubicBezTo>
                    <a:pt x="42225" y="1045"/>
                    <a:pt x="41869" y="1215"/>
                    <a:pt x="41525" y="1379"/>
                  </a:cubicBezTo>
                  <a:lnTo>
                    <a:pt x="41242" y="1514"/>
                  </a:lnTo>
                  <a:cubicBezTo>
                    <a:pt x="41164" y="1548"/>
                    <a:pt x="41082" y="1586"/>
                    <a:pt x="41004" y="1623"/>
                  </a:cubicBezTo>
                  <a:lnTo>
                    <a:pt x="40922" y="1661"/>
                  </a:lnTo>
                  <a:cubicBezTo>
                    <a:pt x="40732" y="1746"/>
                    <a:pt x="40535" y="1834"/>
                    <a:pt x="40355" y="1943"/>
                  </a:cubicBezTo>
                  <a:cubicBezTo>
                    <a:pt x="40195" y="2038"/>
                    <a:pt x="40035" y="2140"/>
                    <a:pt x="39861" y="2259"/>
                  </a:cubicBezTo>
                  <a:cubicBezTo>
                    <a:pt x="39613" y="2426"/>
                    <a:pt x="39375" y="2620"/>
                    <a:pt x="39143" y="2807"/>
                  </a:cubicBezTo>
                  <a:lnTo>
                    <a:pt x="39072" y="2869"/>
                  </a:lnTo>
                  <a:cubicBezTo>
                    <a:pt x="38916" y="2994"/>
                    <a:pt x="38759" y="3117"/>
                    <a:pt x="38603" y="3242"/>
                  </a:cubicBezTo>
                  <a:cubicBezTo>
                    <a:pt x="38167" y="3586"/>
                    <a:pt x="37718" y="3940"/>
                    <a:pt x="37320" y="4345"/>
                  </a:cubicBezTo>
                  <a:cubicBezTo>
                    <a:pt x="36929" y="4746"/>
                    <a:pt x="36511" y="5199"/>
                    <a:pt x="36008" y="5773"/>
                  </a:cubicBezTo>
                  <a:cubicBezTo>
                    <a:pt x="35844" y="5960"/>
                    <a:pt x="35684" y="6168"/>
                    <a:pt x="35507" y="6430"/>
                  </a:cubicBezTo>
                  <a:cubicBezTo>
                    <a:pt x="35300" y="6106"/>
                    <a:pt x="35065" y="5835"/>
                    <a:pt x="34807" y="5613"/>
                  </a:cubicBezTo>
                  <a:cubicBezTo>
                    <a:pt x="34314" y="5188"/>
                    <a:pt x="33752" y="4916"/>
                    <a:pt x="33265" y="4865"/>
                  </a:cubicBezTo>
                  <a:lnTo>
                    <a:pt x="33207" y="4858"/>
                  </a:lnTo>
                  <a:cubicBezTo>
                    <a:pt x="32997" y="4838"/>
                    <a:pt x="32796" y="4814"/>
                    <a:pt x="32589" y="4814"/>
                  </a:cubicBezTo>
                  <a:cubicBezTo>
                    <a:pt x="32558" y="4814"/>
                    <a:pt x="32524" y="4814"/>
                    <a:pt x="32490" y="4817"/>
                  </a:cubicBezTo>
                  <a:cubicBezTo>
                    <a:pt x="32276" y="4825"/>
                    <a:pt x="32061" y="4865"/>
                    <a:pt x="31851" y="4906"/>
                  </a:cubicBezTo>
                  <a:lnTo>
                    <a:pt x="31742" y="4927"/>
                  </a:lnTo>
                  <a:cubicBezTo>
                    <a:pt x="31293" y="5012"/>
                    <a:pt x="30844" y="5229"/>
                    <a:pt x="30500" y="5406"/>
                  </a:cubicBezTo>
                  <a:cubicBezTo>
                    <a:pt x="30157" y="5590"/>
                    <a:pt x="29874" y="5750"/>
                    <a:pt x="29612" y="5913"/>
                  </a:cubicBezTo>
                  <a:cubicBezTo>
                    <a:pt x="29364" y="6070"/>
                    <a:pt x="29129" y="6249"/>
                    <a:pt x="28901" y="6423"/>
                  </a:cubicBezTo>
                  <a:lnTo>
                    <a:pt x="28775" y="6519"/>
                  </a:lnTo>
                  <a:lnTo>
                    <a:pt x="28585" y="6657"/>
                  </a:lnTo>
                  <a:cubicBezTo>
                    <a:pt x="28289" y="6882"/>
                    <a:pt x="27982" y="7111"/>
                    <a:pt x="27693" y="7362"/>
                  </a:cubicBezTo>
                  <a:cubicBezTo>
                    <a:pt x="27387" y="7624"/>
                    <a:pt x="27112" y="7920"/>
                    <a:pt x="26844" y="8205"/>
                  </a:cubicBezTo>
                  <a:cubicBezTo>
                    <a:pt x="26585" y="8478"/>
                    <a:pt x="26309" y="8747"/>
                    <a:pt x="26043" y="9001"/>
                  </a:cubicBezTo>
                  <a:cubicBezTo>
                    <a:pt x="25792" y="9250"/>
                    <a:pt x="25527" y="9505"/>
                    <a:pt x="25279" y="9767"/>
                  </a:cubicBezTo>
                  <a:cubicBezTo>
                    <a:pt x="24829" y="10240"/>
                    <a:pt x="24357" y="10770"/>
                    <a:pt x="23785" y="11437"/>
                  </a:cubicBezTo>
                  <a:cubicBezTo>
                    <a:pt x="23309" y="11995"/>
                    <a:pt x="22853" y="12628"/>
                    <a:pt x="22316" y="13485"/>
                  </a:cubicBezTo>
                  <a:cubicBezTo>
                    <a:pt x="21996" y="13985"/>
                    <a:pt x="21690" y="14506"/>
                    <a:pt x="21390" y="15009"/>
                  </a:cubicBezTo>
                  <a:cubicBezTo>
                    <a:pt x="21179" y="15369"/>
                    <a:pt x="20958" y="15740"/>
                    <a:pt x="20737" y="16104"/>
                  </a:cubicBezTo>
                  <a:lnTo>
                    <a:pt x="20683" y="16193"/>
                  </a:lnTo>
                  <a:cubicBezTo>
                    <a:pt x="20574" y="16366"/>
                    <a:pt x="20465" y="16547"/>
                    <a:pt x="20369" y="16730"/>
                  </a:cubicBezTo>
                  <a:cubicBezTo>
                    <a:pt x="20322" y="16826"/>
                    <a:pt x="20275" y="16920"/>
                    <a:pt x="20231" y="17016"/>
                  </a:cubicBezTo>
                  <a:cubicBezTo>
                    <a:pt x="20169" y="17138"/>
                    <a:pt x="20112" y="17258"/>
                    <a:pt x="20050" y="17377"/>
                  </a:cubicBezTo>
                  <a:cubicBezTo>
                    <a:pt x="20009" y="17451"/>
                    <a:pt x="19972" y="17523"/>
                    <a:pt x="19931" y="17597"/>
                  </a:cubicBezTo>
                  <a:cubicBezTo>
                    <a:pt x="19853" y="17744"/>
                    <a:pt x="19768" y="17894"/>
                    <a:pt x="19696" y="18046"/>
                  </a:cubicBezTo>
                  <a:cubicBezTo>
                    <a:pt x="19584" y="18285"/>
                    <a:pt x="19485" y="18530"/>
                    <a:pt x="19407" y="18737"/>
                  </a:cubicBezTo>
                  <a:cubicBezTo>
                    <a:pt x="19380" y="18806"/>
                    <a:pt x="19353" y="18877"/>
                    <a:pt x="19325" y="18944"/>
                  </a:cubicBezTo>
                  <a:cubicBezTo>
                    <a:pt x="19165" y="18842"/>
                    <a:pt x="19019" y="18751"/>
                    <a:pt x="18876" y="18669"/>
                  </a:cubicBezTo>
                  <a:cubicBezTo>
                    <a:pt x="18744" y="18594"/>
                    <a:pt x="18614" y="18512"/>
                    <a:pt x="18492" y="18434"/>
                  </a:cubicBezTo>
                  <a:cubicBezTo>
                    <a:pt x="18315" y="18319"/>
                    <a:pt x="18132" y="18203"/>
                    <a:pt x="17937" y="18104"/>
                  </a:cubicBezTo>
                  <a:cubicBezTo>
                    <a:pt x="17720" y="17992"/>
                    <a:pt x="17479" y="17908"/>
                    <a:pt x="17247" y="17826"/>
                  </a:cubicBezTo>
                  <a:lnTo>
                    <a:pt x="17206" y="17812"/>
                  </a:lnTo>
                  <a:lnTo>
                    <a:pt x="17176" y="17798"/>
                  </a:lnTo>
                  <a:cubicBezTo>
                    <a:pt x="17022" y="17744"/>
                    <a:pt x="16863" y="17690"/>
                    <a:pt x="16706" y="17649"/>
                  </a:cubicBezTo>
                  <a:cubicBezTo>
                    <a:pt x="16251" y="17536"/>
                    <a:pt x="15777" y="17503"/>
                    <a:pt x="15322" y="17465"/>
                  </a:cubicBezTo>
                  <a:lnTo>
                    <a:pt x="15281" y="17465"/>
                  </a:lnTo>
                  <a:cubicBezTo>
                    <a:pt x="14927" y="17438"/>
                    <a:pt x="14563" y="17434"/>
                    <a:pt x="14213" y="17434"/>
                  </a:cubicBezTo>
                  <a:lnTo>
                    <a:pt x="13937" y="17434"/>
                  </a:lnTo>
                  <a:cubicBezTo>
                    <a:pt x="13651" y="17434"/>
                    <a:pt x="13345" y="17438"/>
                    <a:pt x="13042" y="17472"/>
                  </a:cubicBezTo>
                  <a:cubicBezTo>
                    <a:pt x="12604" y="17520"/>
                    <a:pt x="12185" y="17625"/>
                    <a:pt x="11756" y="17740"/>
                  </a:cubicBezTo>
                  <a:cubicBezTo>
                    <a:pt x="11345" y="17850"/>
                    <a:pt x="10927" y="18023"/>
                    <a:pt x="10546" y="18241"/>
                  </a:cubicBezTo>
                  <a:cubicBezTo>
                    <a:pt x="10294" y="18387"/>
                    <a:pt x="10049" y="18567"/>
                    <a:pt x="9746" y="18826"/>
                  </a:cubicBezTo>
                  <a:cubicBezTo>
                    <a:pt x="9597" y="18952"/>
                    <a:pt x="9484" y="19118"/>
                    <a:pt x="9373" y="19275"/>
                  </a:cubicBezTo>
                  <a:lnTo>
                    <a:pt x="9355" y="19302"/>
                  </a:lnTo>
                  <a:cubicBezTo>
                    <a:pt x="9274" y="19421"/>
                    <a:pt x="9205" y="19530"/>
                    <a:pt x="9144" y="19638"/>
                  </a:cubicBezTo>
                  <a:cubicBezTo>
                    <a:pt x="8995" y="19914"/>
                    <a:pt x="8883" y="20220"/>
                    <a:pt x="8817" y="20550"/>
                  </a:cubicBezTo>
                  <a:cubicBezTo>
                    <a:pt x="8777" y="20748"/>
                    <a:pt x="8760" y="20965"/>
                    <a:pt x="8746" y="21156"/>
                  </a:cubicBezTo>
                  <a:cubicBezTo>
                    <a:pt x="8726" y="21414"/>
                    <a:pt x="8770" y="21656"/>
                    <a:pt x="8825" y="21941"/>
                  </a:cubicBezTo>
                  <a:cubicBezTo>
                    <a:pt x="8848" y="22061"/>
                    <a:pt x="8886" y="22180"/>
                    <a:pt x="8937" y="22305"/>
                  </a:cubicBezTo>
                  <a:cubicBezTo>
                    <a:pt x="9005" y="22469"/>
                    <a:pt x="9073" y="22629"/>
                    <a:pt x="9158" y="22778"/>
                  </a:cubicBezTo>
                  <a:cubicBezTo>
                    <a:pt x="8600" y="22986"/>
                    <a:pt x="8062" y="23227"/>
                    <a:pt x="7563" y="23503"/>
                  </a:cubicBezTo>
                  <a:cubicBezTo>
                    <a:pt x="6845" y="23894"/>
                    <a:pt x="6205" y="24360"/>
                    <a:pt x="5664" y="24884"/>
                  </a:cubicBezTo>
                  <a:cubicBezTo>
                    <a:pt x="5178" y="25357"/>
                    <a:pt x="4760" y="25904"/>
                    <a:pt x="4413" y="26378"/>
                  </a:cubicBezTo>
                  <a:cubicBezTo>
                    <a:pt x="4113" y="26786"/>
                    <a:pt x="3899" y="27108"/>
                    <a:pt x="3715" y="27422"/>
                  </a:cubicBezTo>
                  <a:cubicBezTo>
                    <a:pt x="3542" y="27714"/>
                    <a:pt x="3423" y="28006"/>
                    <a:pt x="3355" y="28292"/>
                  </a:cubicBezTo>
                  <a:cubicBezTo>
                    <a:pt x="3300" y="28537"/>
                    <a:pt x="3283" y="28796"/>
                    <a:pt x="3270" y="29047"/>
                  </a:cubicBezTo>
                  <a:lnTo>
                    <a:pt x="3263" y="29190"/>
                  </a:lnTo>
                  <a:cubicBezTo>
                    <a:pt x="3253" y="29350"/>
                    <a:pt x="3253" y="29517"/>
                    <a:pt x="3263" y="29700"/>
                  </a:cubicBezTo>
                  <a:cubicBezTo>
                    <a:pt x="3283" y="29973"/>
                    <a:pt x="3338" y="30248"/>
                    <a:pt x="3419" y="30483"/>
                  </a:cubicBezTo>
                  <a:cubicBezTo>
                    <a:pt x="3535" y="30810"/>
                    <a:pt x="3671" y="31068"/>
                    <a:pt x="3834" y="31269"/>
                  </a:cubicBezTo>
                  <a:lnTo>
                    <a:pt x="3878" y="31323"/>
                  </a:lnTo>
                  <a:cubicBezTo>
                    <a:pt x="3967" y="31432"/>
                    <a:pt x="4049" y="31534"/>
                    <a:pt x="4154" y="31630"/>
                  </a:cubicBezTo>
                  <a:cubicBezTo>
                    <a:pt x="4273" y="31735"/>
                    <a:pt x="4413" y="31823"/>
                    <a:pt x="4545" y="31905"/>
                  </a:cubicBezTo>
                  <a:lnTo>
                    <a:pt x="4562" y="31919"/>
                  </a:lnTo>
                  <a:cubicBezTo>
                    <a:pt x="4644" y="31970"/>
                    <a:pt x="4729" y="32011"/>
                    <a:pt x="4807" y="32044"/>
                  </a:cubicBezTo>
                  <a:cubicBezTo>
                    <a:pt x="5131" y="32184"/>
                    <a:pt x="5484" y="32300"/>
                    <a:pt x="5858" y="32385"/>
                  </a:cubicBezTo>
                  <a:lnTo>
                    <a:pt x="5735" y="32463"/>
                  </a:lnTo>
                  <a:cubicBezTo>
                    <a:pt x="5539" y="32592"/>
                    <a:pt x="5355" y="32749"/>
                    <a:pt x="5175" y="32898"/>
                  </a:cubicBezTo>
                  <a:lnTo>
                    <a:pt x="5096" y="32966"/>
                  </a:lnTo>
                  <a:cubicBezTo>
                    <a:pt x="4950" y="33085"/>
                    <a:pt x="4828" y="33204"/>
                    <a:pt x="4722" y="33324"/>
                  </a:cubicBezTo>
                  <a:cubicBezTo>
                    <a:pt x="4399" y="33688"/>
                    <a:pt x="4086" y="34072"/>
                    <a:pt x="3780" y="34443"/>
                  </a:cubicBezTo>
                  <a:cubicBezTo>
                    <a:pt x="3650" y="34606"/>
                    <a:pt x="3518" y="34766"/>
                    <a:pt x="3382" y="34925"/>
                  </a:cubicBezTo>
                  <a:cubicBezTo>
                    <a:pt x="3110" y="35256"/>
                    <a:pt x="2868" y="35613"/>
                    <a:pt x="2633" y="35960"/>
                  </a:cubicBezTo>
                  <a:lnTo>
                    <a:pt x="2576" y="36048"/>
                  </a:lnTo>
                  <a:lnTo>
                    <a:pt x="2507" y="36150"/>
                  </a:lnTo>
                  <a:cubicBezTo>
                    <a:pt x="2344" y="36392"/>
                    <a:pt x="2174" y="36644"/>
                    <a:pt x="2028" y="36902"/>
                  </a:cubicBezTo>
                  <a:cubicBezTo>
                    <a:pt x="1620" y="37616"/>
                    <a:pt x="1303" y="38314"/>
                    <a:pt x="1055" y="39035"/>
                  </a:cubicBezTo>
                  <a:cubicBezTo>
                    <a:pt x="980" y="39252"/>
                    <a:pt x="915" y="39484"/>
                    <a:pt x="854" y="39706"/>
                  </a:cubicBezTo>
                  <a:cubicBezTo>
                    <a:pt x="831" y="39780"/>
                    <a:pt x="810" y="39858"/>
                    <a:pt x="786" y="39933"/>
                  </a:cubicBezTo>
                  <a:lnTo>
                    <a:pt x="742" y="40086"/>
                  </a:lnTo>
                  <a:cubicBezTo>
                    <a:pt x="664" y="40359"/>
                    <a:pt x="579" y="40634"/>
                    <a:pt x="521" y="40913"/>
                  </a:cubicBezTo>
                  <a:cubicBezTo>
                    <a:pt x="460" y="41195"/>
                    <a:pt x="413" y="41481"/>
                    <a:pt x="364" y="41760"/>
                  </a:cubicBezTo>
                  <a:lnTo>
                    <a:pt x="327" y="41974"/>
                  </a:lnTo>
                  <a:cubicBezTo>
                    <a:pt x="259" y="42383"/>
                    <a:pt x="181" y="42869"/>
                    <a:pt x="133" y="43379"/>
                  </a:cubicBezTo>
                  <a:lnTo>
                    <a:pt x="102" y="43685"/>
                  </a:lnTo>
                  <a:cubicBezTo>
                    <a:pt x="79" y="43951"/>
                    <a:pt x="52" y="44223"/>
                    <a:pt x="35" y="44488"/>
                  </a:cubicBezTo>
                  <a:cubicBezTo>
                    <a:pt x="11" y="44859"/>
                    <a:pt x="4" y="45233"/>
                    <a:pt x="4" y="45587"/>
                  </a:cubicBezTo>
                  <a:lnTo>
                    <a:pt x="4" y="45672"/>
                  </a:lnTo>
                  <a:cubicBezTo>
                    <a:pt x="4" y="45859"/>
                    <a:pt x="0" y="46053"/>
                    <a:pt x="14" y="46243"/>
                  </a:cubicBezTo>
                  <a:cubicBezTo>
                    <a:pt x="35" y="46567"/>
                    <a:pt x="86" y="46900"/>
                    <a:pt x="168" y="47261"/>
                  </a:cubicBezTo>
                  <a:cubicBezTo>
                    <a:pt x="229" y="47523"/>
                    <a:pt x="351" y="47808"/>
                    <a:pt x="535" y="48138"/>
                  </a:cubicBezTo>
                  <a:cubicBezTo>
                    <a:pt x="868" y="48727"/>
                    <a:pt x="1501" y="49115"/>
                    <a:pt x="2276" y="49199"/>
                  </a:cubicBezTo>
                  <a:cubicBezTo>
                    <a:pt x="2487" y="49223"/>
                    <a:pt x="2705" y="49250"/>
                    <a:pt x="2923" y="49250"/>
                  </a:cubicBezTo>
                  <a:lnTo>
                    <a:pt x="2943" y="49250"/>
                  </a:lnTo>
                  <a:cubicBezTo>
                    <a:pt x="3222" y="49250"/>
                    <a:pt x="3501" y="49189"/>
                    <a:pt x="3773" y="49131"/>
                  </a:cubicBezTo>
                  <a:lnTo>
                    <a:pt x="3810" y="49124"/>
                  </a:lnTo>
                  <a:cubicBezTo>
                    <a:pt x="3834" y="49118"/>
                    <a:pt x="3862" y="49111"/>
                    <a:pt x="3886" y="49104"/>
                  </a:cubicBezTo>
                  <a:lnTo>
                    <a:pt x="3886" y="49104"/>
                  </a:lnTo>
                  <a:cubicBezTo>
                    <a:pt x="3858" y="49247"/>
                    <a:pt x="3841" y="49390"/>
                    <a:pt x="3828" y="49533"/>
                  </a:cubicBezTo>
                  <a:lnTo>
                    <a:pt x="3817" y="49611"/>
                  </a:lnTo>
                  <a:cubicBezTo>
                    <a:pt x="3787" y="49886"/>
                    <a:pt x="3760" y="50156"/>
                    <a:pt x="3752" y="50424"/>
                  </a:cubicBezTo>
                  <a:cubicBezTo>
                    <a:pt x="3743" y="50751"/>
                    <a:pt x="3732" y="51128"/>
                    <a:pt x="3743" y="51498"/>
                  </a:cubicBezTo>
                  <a:cubicBezTo>
                    <a:pt x="3760" y="51958"/>
                    <a:pt x="3834" y="52414"/>
                    <a:pt x="3909" y="52798"/>
                  </a:cubicBezTo>
                  <a:cubicBezTo>
                    <a:pt x="3994" y="53244"/>
                    <a:pt x="4192" y="53659"/>
                    <a:pt x="4361" y="54023"/>
                  </a:cubicBezTo>
                  <a:cubicBezTo>
                    <a:pt x="4385" y="54070"/>
                    <a:pt x="4409" y="54122"/>
                    <a:pt x="4433" y="54172"/>
                  </a:cubicBezTo>
                  <a:cubicBezTo>
                    <a:pt x="4548" y="54421"/>
                    <a:pt x="4668" y="54676"/>
                    <a:pt x="4831" y="54897"/>
                  </a:cubicBezTo>
                  <a:cubicBezTo>
                    <a:pt x="5018" y="55149"/>
                    <a:pt x="5229" y="55394"/>
                    <a:pt x="5433" y="55629"/>
                  </a:cubicBezTo>
                  <a:cubicBezTo>
                    <a:pt x="5487" y="55690"/>
                    <a:pt x="5542" y="55754"/>
                    <a:pt x="5597" y="55819"/>
                  </a:cubicBezTo>
                  <a:cubicBezTo>
                    <a:pt x="5699" y="55941"/>
                    <a:pt x="5807" y="56074"/>
                    <a:pt x="5927" y="56200"/>
                  </a:cubicBezTo>
                  <a:cubicBezTo>
                    <a:pt x="6134" y="56417"/>
                    <a:pt x="6396" y="56601"/>
                    <a:pt x="6603" y="56737"/>
                  </a:cubicBezTo>
                  <a:cubicBezTo>
                    <a:pt x="6957" y="56976"/>
                    <a:pt x="7368" y="57139"/>
                    <a:pt x="7760" y="57285"/>
                  </a:cubicBezTo>
                  <a:cubicBezTo>
                    <a:pt x="8199" y="57448"/>
                    <a:pt x="8651" y="57499"/>
                    <a:pt x="9117" y="57540"/>
                  </a:cubicBezTo>
                  <a:cubicBezTo>
                    <a:pt x="9393" y="57568"/>
                    <a:pt x="9644" y="57581"/>
                    <a:pt x="9889" y="57581"/>
                  </a:cubicBezTo>
                  <a:cubicBezTo>
                    <a:pt x="10012" y="57581"/>
                    <a:pt x="10134" y="57577"/>
                    <a:pt x="10253" y="57571"/>
                  </a:cubicBezTo>
                  <a:cubicBezTo>
                    <a:pt x="10709" y="57544"/>
                    <a:pt x="11172" y="57431"/>
                    <a:pt x="11607" y="57315"/>
                  </a:cubicBezTo>
                  <a:cubicBezTo>
                    <a:pt x="11947" y="57224"/>
                    <a:pt x="12294" y="57078"/>
                    <a:pt x="12570" y="56959"/>
                  </a:cubicBezTo>
                  <a:cubicBezTo>
                    <a:pt x="13032" y="56761"/>
                    <a:pt x="13427" y="56568"/>
                    <a:pt x="13781" y="56367"/>
                  </a:cubicBezTo>
                  <a:cubicBezTo>
                    <a:pt x="13910" y="56292"/>
                    <a:pt x="14036" y="56221"/>
                    <a:pt x="14158" y="56145"/>
                  </a:cubicBezTo>
                  <a:cubicBezTo>
                    <a:pt x="14230" y="56156"/>
                    <a:pt x="14301" y="56163"/>
                    <a:pt x="14376" y="56163"/>
                  </a:cubicBezTo>
                  <a:lnTo>
                    <a:pt x="14417" y="56163"/>
                  </a:lnTo>
                  <a:cubicBezTo>
                    <a:pt x="14447" y="56159"/>
                    <a:pt x="14478" y="56159"/>
                    <a:pt x="14509" y="56156"/>
                  </a:cubicBezTo>
                  <a:lnTo>
                    <a:pt x="14526" y="56166"/>
                  </a:lnTo>
                  <a:lnTo>
                    <a:pt x="14543" y="56177"/>
                  </a:lnTo>
                  <a:cubicBezTo>
                    <a:pt x="14713" y="56268"/>
                    <a:pt x="14890" y="56312"/>
                    <a:pt x="15091" y="56312"/>
                  </a:cubicBezTo>
                  <a:cubicBezTo>
                    <a:pt x="15206" y="56312"/>
                    <a:pt x="15328" y="56295"/>
                    <a:pt x="15468" y="56265"/>
                  </a:cubicBezTo>
                  <a:cubicBezTo>
                    <a:pt x="15825" y="56183"/>
                    <a:pt x="16083" y="55932"/>
                    <a:pt x="16240" y="55734"/>
                  </a:cubicBezTo>
                  <a:cubicBezTo>
                    <a:pt x="16427" y="55496"/>
                    <a:pt x="16611" y="55234"/>
                    <a:pt x="16794" y="54935"/>
                  </a:cubicBezTo>
                  <a:cubicBezTo>
                    <a:pt x="17145" y="54356"/>
                    <a:pt x="17397" y="53723"/>
                    <a:pt x="17573" y="53237"/>
                  </a:cubicBezTo>
                  <a:cubicBezTo>
                    <a:pt x="17744" y="52775"/>
                    <a:pt x="17893" y="52264"/>
                    <a:pt x="18030" y="51672"/>
                  </a:cubicBezTo>
                  <a:cubicBezTo>
                    <a:pt x="18063" y="51580"/>
                    <a:pt x="18094" y="51485"/>
                    <a:pt x="18124" y="51393"/>
                  </a:cubicBezTo>
                  <a:cubicBezTo>
                    <a:pt x="18193" y="51172"/>
                    <a:pt x="18257" y="50947"/>
                    <a:pt x="18319" y="50730"/>
                  </a:cubicBezTo>
                  <a:cubicBezTo>
                    <a:pt x="18356" y="50605"/>
                    <a:pt x="18394" y="50475"/>
                    <a:pt x="18431" y="50349"/>
                  </a:cubicBezTo>
                  <a:cubicBezTo>
                    <a:pt x="18485" y="50159"/>
                    <a:pt x="18543" y="49972"/>
                    <a:pt x="18601" y="49781"/>
                  </a:cubicBezTo>
                  <a:cubicBezTo>
                    <a:pt x="18655" y="49594"/>
                    <a:pt x="18713" y="49410"/>
                    <a:pt x="18768" y="49226"/>
                  </a:cubicBezTo>
                  <a:cubicBezTo>
                    <a:pt x="18951" y="48597"/>
                    <a:pt x="19182" y="47815"/>
                    <a:pt x="19284" y="47046"/>
                  </a:cubicBezTo>
                  <a:lnTo>
                    <a:pt x="19292" y="47008"/>
                  </a:lnTo>
                  <a:cubicBezTo>
                    <a:pt x="19319" y="46788"/>
                    <a:pt x="19349" y="46563"/>
                    <a:pt x="19366" y="46339"/>
                  </a:cubicBezTo>
                  <a:cubicBezTo>
                    <a:pt x="19380" y="46171"/>
                    <a:pt x="19369" y="46012"/>
                    <a:pt x="19360" y="45842"/>
                  </a:cubicBezTo>
                  <a:cubicBezTo>
                    <a:pt x="19349" y="45661"/>
                    <a:pt x="19333" y="45485"/>
                    <a:pt x="19319" y="45314"/>
                  </a:cubicBezTo>
                  <a:lnTo>
                    <a:pt x="19305" y="45171"/>
                  </a:lnTo>
                  <a:cubicBezTo>
                    <a:pt x="19275" y="44845"/>
                    <a:pt x="19237" y="44502"/>
                    <a:pt x="19190" y="44086"/>
                  </a:cubicBezTo>
                  <a:cubicBezTo>
                    <a:pt x="19200" y="43824"/>
                    <a:pt x="19200" y="43559"/>
                    <a:pt x="19196" y="43298"/>
                  </a:cubicBezTo>
                  <a:cubicBezTo>
                    <a:pt x="19193" y="43083"/>
                    <a:pt x="19186" y="42862"/>
                    <a:pt x="19179" y="42645"/>
                  </a:cubicBezTo>
                  <a:lnTo>
                    <a:pt x="19173" y="42505"/>
                  </a:lnTo>
                  <a:cubicBezTo>
                    <a:pt x="19169" y="42396"/>
                    <a:pt x="19162" y="42287"/>
                    <a:pt x="19162" y="42175"/>
                  </a:cubicBezTo>
                  <a:lnTo>
                    <a:pt x="19173" y="42158"/>
                  </a:lnTo>
                  <a:lnTo>
                    <a:pt x="19182" y="42141"/>
                  </a:lnTo>
                  <a:cubicBezTo>
                    <a:pt x="19261" y="42053"/>
                    <a:pt x="19346" y="41964"/>
                    <a:pt x="19431" y="41882"/>
                  </a:cubicBezTo>
                  <a:cubicBezTo>
                    <a:pt x="19537" y="41773"/>
                    <a:pt x="19649" y="41661"/>
                    <a:pt x="19747" y="41538"/>
                  </a:cubicBezTo>
                  <a:cubicBezTo>
                    <a:pt x="20009" y="41205"/>
                    <a:pt x="20244" y="40872"/>
                    <a:pt x="20441" y="40552"/>
                  </a:cubicBezTo>
                  <a:cubicBezTo>
                    <a:pt x="20605" y="40290"/>
                    <a:pt x="20727" y="40004"/>
                    <a:pt x="20843" y="39726"/>
                  </a:cubicBezTo>
                  <a:lnTo>
                    <a:pt x="20867" y="39671"/>
                  </a:lnTo>
                  <a:lnTo>
                    <a:pt x="20911" y="39563"/>
                  </a:lnTo>
                  <a:cubicBezTo>
                    <a:pt x="21040" y="39260"/>
                    <a:pt x="21173" y="38950"/>
                    <a:pt x="21272" y="38630"/>
                  </a:cubicBezTo>
                  <a:cubicBezTo>
                    <a:pt x="21387" y="38269"/>
                    <a:pt x="21421" y="37872"/>
                    <a:pt x="21451" y="37487"/>
                  </a:cubicBezTo>
                  <a:lnTo>
                    <a:pt x="21465" y="37324"/>
                  </a:lnTo>
                  <a:cubicBezTo>
                    <a:pt x="21492" y="37011"/>
                    <a:pt x="21479" y="36701"/>
                    <a:pt x="21448" y="36334"/>
                  </a:cubicBezTo>
                  <a:cubicBezTo>
                    <a:pt x="21431" y="36096"/>
                    <a:pt x="21394" y="35831"/>
                    <a:pt x="21336" y="35552"/>
                  </a:cubicBezTo>
                  <a:cubicBezTo>
                    <a:pt x="21319" y="35467"/>
                    <a:pt x="21299" y="35385"/>
                    <a:pt x="21272" y="35303"/>
                  </a:cubicBezTo>
                  <a:cubicBezTo>
                    <a:pt x="21336" y="35096"/>
                    <a:pt x="21387" y="34878"/>
                    <a:pt x="21438" y="34667"/>
                  </a:cubicBezTo>
                  <a:cubicBezTo>
                    <a:pt x="21462" y="34578"/>
                    <a:pt x="21482" y="34487"/>
                    <a:pt x="21506" y="34399"/>
                  </a:cubicBezTo>
                  <a:lnTo>
                    <a:pt x="21543" y="34256"/>
                  </a:lnTo>
                  <a:cubicBezTo>
                    <a:pt x="21570" y="34147"/>
                    <a:pt x="21598" y="34041"/>
                    <a:pt x="21625" y="33933"/>
                  </a:cubicBezTo>
                  <a:cubicBezTo>
                    <a:pt x="21686" y="33660"/>
                    <a:pt x="21713" y="33388"/>
                    <a:pt x="21744" y="33065"/>
                  </a:cubicBezTo>
                  <a:cubicBezTo>
                    <a:pt x="21785" y="32603"/>
                    <a:pt x="21798" y="32222"/>
                    <a:pt x="21785" y="31875"/>
                  </a:cubicBezTo>
                  <a:cubicBezTo>
                    <a:pt x="21768" y="31439"/>
                    <a:pt x="21707" y="30977"/>
                    <a:pt x="21591" y="30415"/>
                  </a:cubicBezTo>
                  <a:cubicBezTo>
                    <a:pt x="21557" y="30242"/>
                    <a:pt x="21512" y="30068"/>
                    <a:pt x="21472" y="29905"/>
                  </a:cubicBezTo>
                  <a:lnTo>
                    <a:pt x="21472" y="29905"/>
                  </a:lnTo>
                  <a:cubicBezTo>
                    <a:pt x="21730" y="30044"/>
                    <a:pt x="22033" y="30207"/>
                    <a:pt x="22346" y="30361"/>
                  </a:cubicBezTo>
                  <a:cubicBezTo>
                    <a:pt x="22710" y="30541"/>
                    <a:pt x="23060" y="30684"/>
                    <a:pt x="23418" y="30799"/>
                  </a:cubicBezTo>
                  <a:cubicBezTo>
                    <a:pt x="23744" y="30905"/>
                    <a:pt x="24091" y="30970"/>
                    <a:pt x="24428" y="31027"/>
                  </a:cubicBezTo>
                  <a:lnTo>
                    <a:pt x="24483" y="31038"/>
                  </a:lnTo>
                  <a:cubicBezTo>
                    <a:pt x="24928" y="31116"/>
                    <a:pt x="25390" y="31129"/>
                    <a:pt x="25839" y="31143"/>
                  </a:cubicBezTo>
                  <a:lnTo>
                    <a:pt x="25921" y="31146"/>
                  </a:lnTo>
                  <a:cubicBezTo>
                    <a:pt x="25996" y="31150"/>
                    <a:pt x="26071" y="31150"/>
                    <a:pt x="26146" y="31150"/>
                  </a:cubicBezTo>
                  <a:cubicBezTo>
                    <a:pt x="26425" y="31150"/>
                    <a:pt x="26721" y="31137"/>
                    <a:pt x="27044" y="31106"/>
                  </a:cubicBezTo>
                  <a:lnTo>
                    <a:pt x="27081" y="31102"/>
                  </a:lnTo>
                  <a:cubicBezTo>
                    <a:pt x="27316" y="31082"/>
                    <a:pt x="27561" y="31058"/>
                    <a:pt x="27799" y="31021"/>
                  </a:cubicBezTo>
                  <a:lnTo>
                    <a:pt x="27871" y="31011"/>
                  </a:lnTo>
                  <a:cubicBezTo>
                    <a:pt x="28166" y="30966"/>
                    <a:pt x="28469" y="30919"/>
                    <a:pt x="28748" y="30807"/>
                  </a:cubicBezTo>
                  <a:cubicBezTo>
                    <a:pt x="28880" y="30755"/>
                    <a:pt x="29014" y="30701"/>
                    <a:pt x="29146" y="30650"/>
                  </a:cubicBezTo>
                  <a:cubicBezTo>
                    <a:pt x="29480" y="30517"/>
                    <a:pt x="29830" y="30378"/>
                    <a:pt x="30166" y="30231"/>
                  </a:cubicBezTo>
                  <a:cubicBezTo>
                    <a:pt x="30766" y="29970"/>
                    <a:pt x="31276" y="29697"/>
                    <a:pt x="31722" y="29408"/>
                  </a:cubicBezTo>
                  <a:cubicBezTo>
                    <a:pt x="32135" y="29137"/>
                    <a:pt x="32556" y="28821"/>
                    <a:pt x="33044" y="28418"/>
                  </a:cubicBezTo>
                  <a:lnTo>
                    <a:pt x="33044" y="28418"/>
                  </a:lnTo>
                  <a:lnTo>
                    <a:pt x="33085" y="28388"/>
                  </a:lnTo>
                  <a:lnTo>
                    <a:pt x="33146" y="28337"/>
                  </a:lnTo>
                  <a:lnTo>
                    <a:pt x="33146" y="28337"/>
                  </a:lnTo>
                  <a:lnTo>
                    <a:pt x="33109" y="28364"/>
                  </a:lnTo>
                  <a:lnTo>
                    <a:pt x="33109" y="28364"/>
                  </a:lnTo>
                  <a:cubicBezTo>
                    <a:pt x="33677" y="27891"/>
                    <a:pt x="34106" y="27507"/>
                    <a:pt x="34487" y="27122"/>
                  </a:cubicBezTo>
                  <a:lnTo>
                    <a:pt x="34497" y="27143"/>
                  </a:lnTo>
                  <a:lnTo>
                    <a:pt x="34504" y="27163"/>
                  </a:lnTo>
                  <a:cubicBezTo>
                    <a:pt x="34766" y="27717"/>
                    <a:pt x="35024" y="28105"/>
                    <a:pt x="35341" y="28415"/>
                  </a:cubicBezTo>
                  <a:cubicBezTo>
                    <a:pt x="35551" y="28623"/>
                    <a:pt x="35804" y="28789"/>
                    <a:pt x="36000" y="28912"/>
                  </a:cubicBezTo>
                  <a:cubicBezTo>
                    <a:pt x="36137" y="28997"/>
                    <a:pt x="36391" y="29078"/>
                    <a:pt x="36466" y="29102"/>
                  </a:cubicBezTo>
                  <a:cubicBezTo>
                    <a:pt x="36575" y="29136"/>
                    <a:pt x="36684" y="29157"/>
                    <a:pt x="36776" y="29174"/>
                  </a:cubicBezTo>
                  <a:cubicBezTo>
                    <a:pt x="36942" y="29204"/>
                    <a:pt x="37123" y="29221"/>
                    <a:pt x="37293" y="29235"/>
                  </a:cubicBezTo>
                  <a:lnTo>
                    <a:pt x="37391" y="29245"/>
                  </a:lnTo>
                  <a:cubicBezTo>
                    <a:pt x="37661" y="29269"/>
                    <a:pt x="38014" y="29300"/>
                    <a:pt x="38375" y="29300"/>
                  </a:cubicBezTo>
                  <a:cubicBezTo>
                    <a:pt x="38460" y="29300"/>
                    <a:pt x="38545" y="29296"/>
                    <a:pt x="38630" y="29292"/>
                  </a:cubicBezTo>
                  <a:cubicBezTo>
                    <a:pt x="38793" y="29289"/>
                    <a:pt x="38997" y="29245"/>
                    <a:pt x="39147" y="29215"/>
                  </a:cubicBezTo>
                  <a:lnTo>
                    <a:pt x="39171" y="29211"/>
                  </a:lnTo>
                  <a:cubicBezTo>
                    <a:pt x="39256" y="29190"/>
                    <a:pt x="39341" y="29174"/>
                    <a:pt x="39426" y="29153"/>
                  </a:cubicBezTo>
                  <a:cubicBezTo>
                    <a:pt x="39596" y="29109"/>
                    <a:pt x="39743" y="29068"/>
                    <a:pt x="39886" y="29007"/>
                  </a:cubicBezTo>
                  <a:cubicBezTo>
                    <a:pt x="40161" y="28895"/>
                    <a:pt x="40437" y="28755"/>
                    <a:pt x="40708" y="28595"/>
                  </a:cubicBezTo>
                  <a:cubicBezTo>
                    <a:pt x="40848" y="28513"/>
                    <a:pt x="40984" y="28429"/>
                    <a:pt x="41113" y="28340"/>
                  </a:cubicBezTo>
                  <a:cubicBezTo>
                    <a:pt x="41164" y="28446"/>
                    <a:pt x="41222" y="28548"/>
                    <a:pt x="41277" y="28650"/>
                  </a:cubicBezTo>
                  <a:cubicBezTo>
                    <a:pt x="41300" y="28694"/>
                    <a:pt x="41327" y="28738"/>
                    <a:pt x="41351" y="28782"/>
                  </a:cubicBezTo>
                  <a:cubicBezTo>
                    <a:pt x="41375" y="28827"/>
                    <a:pt x="41399" y="28871"/>
                    <a:pt x="41423" y="28918"/>
                  </a:cubicBezTo>
                  <a:cubicBezTo>
                    <a:pt x="41487" y="29038"/>
                    <a:pt x="41555" y="29163"/>
                    <a:pt x="41630" y="29282"/>
                  </a:cubicBezTo>
                  <a:cubicBezTo>
                    <a:pt x="41817" y="29585"/>
                    <a:pt x="42025" y="29912"/>
                    <a:pt x="42253" y="30211"/>
                  </a:cubicBezTo>
                  <a:cubicBezTo>
                    <a:pt x="42545" y="30592"/>
                    <a:pt x="42804" y="30901"/>
                    <a:pt x="43123" y="31154"/>
                  </a:cubicBezTo>
                  <a:cubicBezTo>
                    <a:pt x="43256" y="31256"/>
                    <a:pt x="43396" y="31361"/>
                    <a:pt x="43555" y="31470"/>
                  </a:cubicBezTo>
                  <a:cubicBezTo>
                    <a:pt x="43763" y="31612"/>
                    <a:pt x="43984" y="31694"/>
                    <a:pt x="44219" y="31779"/>
                  </a:cubicBezTo>
                  <a:lnTo>
                    <a:pt x="44266" y="31796"/>
                  </a:lnTo>
                  <a:cubicBezTo>
                    <a:pt x="44447" y="31861"/>
                    <a:pt x="44630" y="31912"/>
                    <a:pt x="44828" y="31946"/>
                  </a:cubicBezTo>
                  <a:cubicBezTo>
                    <a:pt x="45161" y="32007"/>
                    <a:pt x="45471" y="32041"/>
                    <a:pt x="45750" y="32041"/>
                  </a:cubicBezTo>
                  <a:lnTo>
                    <a:pt x="45784" y="32041"/>
                  </a:lnTo>
                  <a:cubicBezTo>
                    <a:pt x="45893" y="32038"/>
                    <a:pt x="46053" y="32017"/>
                    <a:pt x="46257" y="31973"/>
                  </a:cubicBezTo>
                  <a:cubicBezTo>
                    <a:pt x="46277" y="32181"/>
                    <a:pt x="46321" y="32399"/>
                    <a:pt x="46359" y="32586"/>
                  </a:cubicBezTo>
                  <a:cubicBezTo>
                    <a:pt x="46409" y="32831"/>
                    <a:pt x="46525" y="33062"/>
                    <a:pt x="46634" y="33286"/>
                  </a:cubicBezTo>
                  <a:lnTo>
                    <a:pt x="46675" y="33365"/>
                  </a:lnTo>
                  <a:cubicBezTo>
                    <a:pt x="46729" y="33484"/>
                    <a:pt x="46805" y="33603"/>
                    <a:pt x="46899" y="33729"/>
                  </a:cubicBezTo>
                  <a:cubicBezTo>
                    <a:pt x="47039" y="33916"/>
                    <a:pt x="47192" y="34113"/>
                    <a:pt x="47365" y="34276"/>
                  </a:cubicBezTo>
                  <a:cubicBezTo>
                    <a:pt x="47692" y="34572"/>
                    <a:pt x="48022" y="34817"/>
                    <a:pt x="48345" y="35001"/>
                  </a:cubicBezTo>
                  <a:cubicBezTo>
                    <a:pt x="48474" y="35072"/>
                    <a:pt x="48593" y="35134"/>
                    <a:pt x="48709" y="35181"/>
                  </a:cubicBezTo>
                  <a:cubicBezTo>
                    <a:pt x="48968" y="35297"/>
                    <a:pt x="49188" y="35374"/>
                    <a:pt x="49406" y="35429"/>
                  </a:cubicBezTo>
                  <a:cubicBezTo>
                    <a:pt x="49488" y="35450"/>
                    <a:pt x="49573" y="35460"/>
                    <a:pt x="49658" y="35473"/>
                  </a:cubicBezTo>
                  <a:lnTo>
                    <a:pt x="49740" y="35484"/>
                  </a:lnTo>
                  <a:cubicBezTo>
                    <a:pt x="49971" y="35521"/>
                    <a:pt x="50213" y="35535"/>
                    <a:pt x="50444" y="35552"/>
                  </a:cubicBezTo>
                  <a:lnTo>
                    <a:pt x="50543" y="35558"/>
                  </a:lnTo>
                  <a:cubicBezTo>
                    <a:pt x="50634" y="35566"/>
                    <a:pt x="50723" y="35569"/>
                    <a:pt x="50805" y="35569"/>
                  </a:cubicBezTo>
                  <a:cubicBezTo>
                    <a:pt x="50934" y="35569"/>
                    <a:pt x="51053" y="35562"/>
                    <a:pt x="51162" y="35545"/>
                  </a:cubicBezTo>
                  <a:cubicBezTo>
                    <a:pt x="51526" y="35497"/>
                    <a:pt x="51842" y="35415"/>
                    <a:pt x="52124" y="35300"/>
                  </a:cubicBezTo>
                  <a:cubicBezTo>
                    <a:pt x="52264" y="35242"/>
                    <a:pt x="52403" y="35184"/>
                    <a:pt x="52543" y="35123"/>
                  </a:cubicBezTo>
                  <a:lnTo>
                    <a:pt x="52553" y="35188"/>
                  </a:lnTo>
                  <a:lnTo>
                    <a:pt x="52567" y="35252"/>
                  </a:lnTo>
                  <a:cubicBezTo>
                    <a:pt x="52614" y="35484"/>
                    <a:pt x="52727" y="35718"/>
                    <a:pt x="52829" y="35922"/>
                  </a:cubicBezTo>
                  <a:lnTo>
                    <a:pt x="52839" y="35943"/>
                  </a:lnTo>
                  <a:cubicBezTo>
                    <a:pt x="52944" y="36154"/>
                    <a:pt x="53104" y="36341"/>
                    <a:pt x="53264" y="36517"/>
                  </a:cubicBezTo>
                  <a:lnTo>
                    <a:pt x="53328" y="36593"/>
                  </a:lnTo>
                  <a:cubicBezTo>
                    <a:pt x="53417" y="36695"/>
                    <a:pt x="53519" y="36790"/>
                    <a:pt x="53617" y="36882"/>
                  </a:cubicBezTo>
                  <a:lnTo>
                    <a:pt x="53635" y="36895"/>
                  </a:lnTo>
                  <a:cubicBezTo>
                    <a:pt x="53760" y="37015"/>
                    <a:pt x="53911" y="37134"/>
                    <a:pt x="54097" y="37263"/>
                  </a:cubicBezTo>
                  <a:cubicBezTo>
                    <a:pt x="54060" y="37297"/>
                    <a:pt x="54022" y="37334"/>
                    <a:pt x="53985" y="37371"/>
                  </a:cubicBezTo>
                  <a:cubicBezTo>
                    <a:pt x="53730" y="37637"/>
                    <a:pt x="53540" y="37971"/>
                    <a:pt x="53404" y="38236"/>
                  </a:cubicBezTo>
                  <a:cubicBezTo>
                    <a:pt x="53250" y="38532"/>
                    <a:pt x="53115" y="38848"/>
                    <a:pt x="52989" y="39199"/>
                  </a:cubicBezTo>
                  <a:cubicBezTo>
                    <a:pt x="52923" y="39385"/>
                    <a:pt x="52910" y="39590"/>
                    <a:pt x="52897" y="39787"/>
                  </a:cubicBezTo>
                  <a:cubicBezTo>
                    <a:pt x="52893" y="39838"/>
                    <a:pt x="52890" y="39889"/>
                    <a:pt x="52883" y="39940"/>
                  </a:cubicBezTo>
                  <a:cubicBezTo>
                    <a:pt x="52859" y="40236"/>
                    <a:pt x="52931" y="40549"/>
                    <a:pt x="52992" y="40804"/>
                  </a:cubicBezTo>
                  <a:cubicBezTo>
                    <a:pt x="53039" y="40954"/>
                    <a:pt x="53101" y="41100"/>
                    <a:pt x="53179" y="41240"/>
                  </a:cubicBezTo>
                  <a:cubicBezTo>
                    <a:pt x="53217" y="41314"/>
                    <a:pt x="53257" y="41395"/>
                    <a:pt x="53315" y="41474"/>
                  </a:cubicBezTo>
                  <a:cubicBezTo>
                    <a:pt x="53421" y="41617"/>
                    <a:pt x="53536" y="41750"/>
                    <a:pt x="53645" y="41876"/>
                  </a:cubicBezTo>
                  <a:cubicBezTo>
                    <a:pt x="53679" y="41913"/>
                    <a:pt x="53716" y="41954"/>
                    <a:pt x="53760" y="41995"/>
                  </a:cubicBezTo>
                  <a:cubicBezTo>
                    <a:pt x="53679" y="42080"/>
                    <a:pt x="53601" y="42168"/>
                    <a:pt x="53519" y="42260"/>
                  </a:cubicBezTo>
                  <a:cubicBezTo>
                    <a:pt x="53438" y="42348"/>
                    <a:pt x="53356" y="42436"/>
                    <a:pt x="53275" y="42525"/>
                  </a:cubicBezTo>
                  <a:cubicBezTo>
                    <a:pt x="53115" y="42624"/>
                    <a:pt x="52964" y="42712"/>
                    <a:pt x="52812" y="42794"/>
                  </a:cubicBezTo>
                  <a:cubicBezTo>
                    <a:pt x="52515" y="42957"/>
                    <a:pt x="52247" y="43107"/>
                    <a:pt x="51992" y="43284"/>
                  </a:cubicBezTo>
                  <a:cubicBezTo>
                    <a:pt x="51509" y="43617"/>
                    <a:pt x="51111" y="44056"/>
                    <a:pt x="50835" y="44549"/>
                  </a:cubicBezTo>
                  <a:cubicBezTo>
                    <a:pt x="50686" y="44815"/>
                    <a:pt x="50584" y="45069"/>
                    <a:pt x="50532" y="45308"/>
                  </a:cubicBezTo>
                  <a:cubicBezTo>
                    <a:pt x="50495" y="45488"/>
                    <a:pt x="50482" y="45702"/>
                    <a:pt x="50495" y="45964"/>
                  </a:cubicBezTo>
                  <a:cubicBezTo>
                    <a:pt x="50499" y="46049"/>
                    <a:pt x="50512" y="46135"/>
                    <a:pt x="50526" y="46220"/>
                  </a:cubicBezTo>
                  <a:lnTo>
                    <a:pt x="50529" y="46233"/>
                  </a:lnTo>
                  <a:lnTo>
                    <a:pt x="50543" y="46331"/>
                  </a:lnTo>
                  <a:cubicBezTo>
                    <a:pt x="50570" y="46505"/>
                    <a:pt x="50597" y="46669"/>
                    <a:pt x="50651" y="46832"/>
                  </a:cubicBezTo>
                  <a:cubicBezTo>
                    <a:pt x="50699" y="46981"/>
                    <a:pt x="50771" y="47127"/>
                    <a:pt x="50842" y="47267"/>
                  </a:cubicBezTo>
                  <a:cubicBezTo>
                    <a:pt x="50862" y="47308"/>
                    <a:pt x="50882" y="47349"/>
                    <a:pt x="50903" y="47393"/>
                  </a:cubicBezTo>
                  <a:cubicBezTo>
                    <a:pt x="50951" y="47488"/>
                    <a:pt x="50995" y="47573"/>
                    <a:pt x="51043" y="47655"/>
                  </a:cubicBezTo>
                  <a:cubicBezTo>
                    <a:pt x="51056" y="48005"/>
                    <a:pt x="51135" y="48359"/>
                    <a:pt x="51274" y="48699"/>
                  </a:cubicBezTo>
                  <a:cubicBezTo>
                    <a:pt x="50917" y="48903"/>
                    <a:pt x="50651" y="49077"/>
                    <a:pt x="50413" y="49261"/>
                  </a:cubicBezTo>
                  <a:cubicBezTo>
                    <a:pt x="49849" y="49699"/>
                    <a:pt x="49281" y="50217"/>
                    <a:pt x="48668" y="50845"/>
                  </a:cubicBezTo>
                  <a:cubicBezTo>
                    <a:pt x="48427" y="51094"/>
                    <a:pt x="48206" y="51360"/>
                    <a:pt x="47988" y="51655"/>
                  </a:cubicBezTo>
                  <a:cubicBezTo>
                    <a:pt x="47896" y="51784"/>
                    <a:pt x="47797" y="51914"/>
                    <a:pt x="47703" y="52043"/>
                  </a:cubicBezTo>
                  <a:cubicBezTo>
                    <a:pt x="47529" y="52278"/>
                    <a:pt x="47348" y="52519"/>
                    <a:pt x="47178" y="52764"/>
                  </a:cubicBezTo>
                  <a:cubicBezTo>
                    <a:pt x="46729" y="53421"/>
                    <a:pt x="46400" y="54142"/>
                    <a:pt x="46161" y="54696"/>
                  </a:cubicBezTo>
                  <a:cubicBezTo>
                    <a:pt x="45981" y="55122"/>
                    <a:pt x="45811" y="55536"/>
                    <a:pt x="45747" y="55959"/>
                  </a:cubicBezTo>
                  <a:cubicBezTo>
                    <a:pt x="45706" y="56213"/>
                    <a:pt x="45678" y="56489"/>
                    <a:pt x="45662" y="56805"/>
                  </a:cubicBezTo>
                  <a:cubicBezTo>
                    <a:pt x="45644" y="57084"/>
                    <a:pt x="45706" y="57394"/>
                    <a:pt x="45756" y="57635"/>
                  </a:cubicBezTo>
                  <a:cubicBezTo>
                    <a:pt x="45780" y="57731"/>
                    <a:pt x="45804" y="57816"/>
                    <a:pt x="45831" y="57897"/>
                  </a:cubicBezTo>
                  <a:cubicBezTo>
                    <a:pt x="45951" y="58238"/>
                    <a:pt x="46127" y="58516"/>
                    <a:pt x="46417" y="58826"/>
                  </a:cubicBezTo>
                  <a:cubicBezTo>
                    <a:pt x="46590" y="59009"/>
                    <a:pt x="46814" y="59180"/>
                    <a:pt x="47124" y="59360"/>
                  </a:cubicBezTo>
                  <a:cubicBezTo>
                    <a:pt x="47202" y="59405"/>
                    <a:pt x="47287" y="59445"/>
                    <a:pt x="47386" y="59489"/>
                  </a:cubicBezTo>
                  <a:cubicBezTo>
                    <a:pt x="47352" y="59544"/>
                    <a:pt x="47325" y="59598"/>
                    <a:pt x="47304" y="59649"/>
                  </a:cubicBezTo>
                  <a:lnTo>
                    <a:pt x="47270" y="59724"/>
                  </a:lnTo>
                  <a:cubicBezTo>
                    <a:pt x="47213" y="59867"/>
                    <a:pt x="47161" y="59993"/>
                    <a:pt x="47134" y="60143"/>
                  </a:cubicBezTo>
                  <a:cubicBezTo>
                    <a:pt x="47103" y="60320"/>
                    <a:pt x="47086" y="60524"/>
                    <a:pt x="47090" y="60687"/>
                  </a:cubicBezTo>
                  <a:cubicBezTo>
                    <a:pt x="47094" y="60891"/>
                    <a:pt x="47144" y="61099"/>
                    <a:pt x="47192" y="61299"/>
                  </a:cubicBezTo>
                  <a:lnTo>
                    <a:pt x="47202" y="61340"/>
                  </a:lnTo>
                  <a:cubicBezTo>
                    <a:pt x="47223" y="61435"/>
                    <a:pt x="47257" y="61527"/>
                    <a:pt x="47284" y="61595"/>
                  </a:cubicBezTo>
                  <a:cubicBezTo>
                    <a:pt x="47362" y="61810"/>
                    <a:pt x="47474" y="62082"/>
                    <a:pt x="47637" y="62313"/>
                  </a:cubicBezTo>
                  <a:cubicBezTo>
                    <a:pt x="47788" y="62527"/>
                    <a:pt x="47974" y="62738"/>
                    <a:pt x="48213" y="62953"/>
                  </a:cubicBezTo>
                  <a:cubicBezTo>
                    <a:pt x="48413" y="63132"/>
                    <a:pt x="48641" y="63296"/>
                    <a:pt x="48846" y="63438"/>
                  </a:cubicBezTo>
                  <a:cubicBezTo>
                    <a:pt x="49107" y="63622"/>
                    <a:pt x="49383" y="63732"/>
                    <a:pt x="49689" y="63843"/>
                  </a:cubicBezTo>
                  <a:cubicBezTo>
                    <a:pt x="50063" y="63980"/>
                    <a:pt x="50372" y="64075"/>
                    <a:pt x="50662" y="64136"/>
                  </a:cubicBezTo>
                  <a:cubicBezTo>
                    <a:pt x="50825" y="64173"/>
                    <a:pt x="50992" y="64194"/>
                    <a:pt x="51155" y="64211"/>
                  </a:cubicBezTo>
                  <a:cubicBezTo>
                    <a:pt x="51206" y="64218"/>
                    <a:pt x="51254" y="64225"/>
                    <a:pt x="51301" y="64231"/>
                  </a:cubicBezTo>
                  <a:cubicBezTo>
                    <a:pt x="51703" y="64283"/>
                    <a:pt x="52060" y="64316"/>
                    <a:pt x="52386" y="64333"/>
                  </a:cubicBezTo>
                  <a:cubicBezTo>
                    <a:pt x="52696" y="64350"/>
                    <a:pt x="53012" y="64361"/>
                    <a:pt x="53336" y="64361"/>
                  </a:cubicBezTo>
                  <a:cubicBezTo>
                    <a:pt x="53506" y="64361"/>
                    <a:pt x="53679" y="64357"/>
                    <a:pt x="53853" y="64354"/>
                  </a:cubicBezTo>
                  <a:lnTo>
                    <a:pt x="53934" y="64350"/>
                  </a:lnTo>
                  <a:cubicBezTo>
                    <a:pt x="54124" y="64347"/>
                    <a:pt x="54322" y="64341"/>
                    <a:pt x="54515" y="64320"/>
                  </a:cubicBezTo>
                  <a:cubicBezTo>
                    <a:pt x="54826" y="64289"/>
                    <a:pt x="55145" y="64231"/>
                    <a:pt x="55495" y="64143"/>
                  </a:cubicBezTo>
                  <a:cubicBezTo>
                    <a:pt x="55969" y="64024"/>
                    <a:pt x="56410" y="63799"/>
                    <a:pt x="56842" y="63581"/>
                  </a:cubicBezTo>
                  <a:cubicBezTo>
                    <a:pt x="56921" y="63545"/>
                    <a:pt x="56999" y="63504"/>
                    <a:pt x="57077" y="63463"/>
                  </a:cubicBezTo>
                  <a:cubicBezTo>
                    <a:pt x="57230" y="63394"/>
                    <a:pt x="57410" y="63306"/>
                    <a:pt x="57588" y="63214"/>
                  </a:cubicBezTo>
                  <a:cubicBezTo>
                    <a:pt x="57894" y="63051"/>
                    <a:pt x="58148" y="62816"/>
                    <a:pt x="58380" y="62589"/>
                  </a:cubicBezTo>
                  <a:cubicBezTo>
                    <a:pt x="58605" y="62371"/>
                    <a:pt x="58815" y="62122"/>
                    <a:pt x="59006" y="61854"/>
                  </a:cubicBezTo>
                  <a:cubicBezTo>
                    <a:pt x="59275" y="62051"/>
                    <a:pt x="59553" y="62214"/>
                    <a:pt x="59850" y="62388"/>
                  </a:cubicBezTo>
                  <a:lnTo>
                    <a:pt x="59976" y="62463"/>
                  </a:lnTo>
                  <a:cubicBezTo>
                    <a:pt x="60115" y="62544"/>
                    <a:pt x="60278" y="62639"/>
                    <a:pt x="60445" y="62724"/>
                  </a:cubicBezTo>
                  <a:cubicBezTo>
                    <a:pt x="60761" y="62887"/>
                    <a:pt x="61139" y="62980"/>
                    <a:pt x="61398" y="63034"/>
                  </a:cubicBezTo>
                  <a:cubicBezTo>
                    <a:pt x="61816" y="63126"/>
                    <a:pt x="62255" y="63167"/>
                    <a:pt x="62673" y="63204"/>
                  </a:cubicBezTo>
                  <a:lnTo>
                    <a:pt x="62751" y="63211"/>
                  </a:lnTo>
                  <a:cubicBezTo>
                    <a:pt x="63139" y="63248"/>
                    <a:pt x="63544" y="63265"/>
                    <a:pt x="64034" y="63265"/>
                  </a:cubicBezTo>
                  <a:cubicBezTo>
                    <a:pt x="64258" y="63265"/>
                    <a:pt x="64496" y="63262"/>
                    <a:pt x="64806" y="63255"/>
                  </a:cubicBezTo>
                  <a:lnTo>
                    <a:pt x="64884" y="63251"/>
                  </a:lnTo>
                  <a:cubicBezTo>
                    <a:pt x="65047" y="63248"/>
                    <a:pt x="65214" y="63245"/>
                    <a:pt x="65381" y="63225"/>
                  </a:cubicBezTo>
                  <a:cubicBezTo>
                    <a:pt x="65650" y="63198"/>
                    <a:pt x="65912" y="63153"/>
                    <a:pt x="66224" y="63099"/>
                  </a:cubicBezTo>
                  <a:cubicBezTo>
                    <a:pt x="66561" y="63041"/>
                    <a:pt x="66884" y="62942"/>
                    <a:pt x="67174" y="62854"/>
                  </a:cubicBezTo>
                  <a:cubicBezTo>
                    <a:pt x="67296" y="62816"/>
                    <a:pt x="67419" y="62782"/>
                    <a:pt x="67541" y="62749"/>
                  </a:cubicBezTo>
                  <a:cubicBezTo>
                    <a:pt x="67779" y="62683"/>
                    <a:pt x="68027" y="62619"/>
                    <a:pt x="68262" y="62517"/>
                  </a:cubicBezTo>
                  <a:cubicBezTo>
                    <a:pt x="68650" y="62350"/>
                    <a:pt x="69034" y="62163"/>
                    <a:pt x="69405" y="61980"/>
                  </a:cubicBezTo>
                  <a:lnTo>
                    <a:pt x="69473" y="61948"/>
                  </a:lnTo>
                  <a:cubicBezTo>
                    <a:pt x="69994" y="61708"/>
                    <a:pt x="70548" y="61446"/>
                    <a:pt x="71075" y="61136"/>
                  </a:cubicBezTo>
                  <a:cubicBezTo>
                    <a:pt x="71501" y="60884"/>
                    <a:pt x="71933" y="60578"/>
                    <a:pt x="72429" y="60170"/>
                  </a:cubicBezTo>
                  <a:lnTo>
                    <a:pt x="72429" y="60170"/>
                  </a:lnTo>
                  <a:lnTo>
                    <a:pt x="72391" y="60197"/>
                  </a:lnTo>
                  <a:cubicBezTo>
                    <a:pt x="72694" y="59952"/>
                    <a:pt x="73027" y="59676"/>
                    <a:pt x="73341" y="59391"/>
                  </a:cubicBezTo>
                  <a:cubicBezTo>
                    <a:pt x="73558" y="59193"/>
                    <a:pt x="73779" y="58996"/>
                    <a:pt x="73960" y="58769"/>
                  </a:cubicBezTo>
                  <a:cubicBezTo>
                    <a:pt x="74259" y="58397"/>
                    <a:pt x="74484" y="58088"/>
                    <a:pt x="74674" y="57789"/>
                  </a:cubicBezTo>
                  <a:cubicBezTo>
                    <a:pt x="74878" y="57462"/>
                    <a:pt x="75041" y="57078"/>
                    <a:pt x="75184" y="56577"/>
                  </a:cubicBezTo>
                  <a:cubicBezTo>
                    <a:pt x="75280" y="56248"/>
                    <a:pt x="75354" y="55904"/>
                    <a:pt x="75415" y="55612"/>
                  </a:cubicBezTo>
                  <a:cubicBezTo>
                    <a:pt x="75490" y="55251"/>
                    <a:pt x="75517" y="54877"/>
                    <a:pt x="75548" y="54519"/>
                  </a:cubicBezTo>
                  <a:cubicBezTo>
                    <a:pt x="75555" y="54424"/>
                    <a:pt x="75566" y="54332"/>
                    <a:pt x="75572" y="54238"/>
                  </a:cubicBezTo>
                  <a:cubicBezTo>
                    <a:pt x="75606" y="53863"/>
                    <a:pt x="75627" y="53486"/>
                    <a:pt x="75644" y="53101"/>
                  </a:cubicBezTo>
                  <a:cubicBezTo>
                    <a:pt x="75664" y="52686"/>
                    <a:pt x="75668" y="52346"/>
                    <a:pt x="75654" y="52033"/>
                  </a:cubicBezTo>
                  <a:cubicBezTo>
                    <a:pt x="75640" y="51686"/>
                    <a:pt x="75603" y="51319"/>
                    <a:pt x="75552" y="50944"/>
                  </a:cubicBezTo>
                  <a:cubicBezTo>
                    <a:pt x="75490" y="50512"/>
                    <a:pt x="75423" y="50026"/>
                    <a:pt x="75259" y="49587"/>
                  </a:cubicBezTo>
                  <a:cubicBezTo>
                    <a:pt x="75099" y="49155"/>
                    <a:pt x="74909" y="48702"/>
                    <a:pt x="74616" y="48315"/>
                  </a:cubicBezTo>
                  <a:cubicBezTo>
                    <a:pt x="74443" y="48083"/>
                    <a:pt x="74249" y="47862"/>
                    <a:pt x="74059" y="47652"/>
                  </a:cubicBezTo>
                  <a:cubicBezTo>
                    <a:pt x="73983" y="47570"/>
                    <a:pt x="73905" y="47485"/>
                    <a:pt x="73834" y="47400"/>
                  </a:cubicBezTo>
                  <a:cubicBezTo>
                    <a:pt x="74109" y="47278"/>
                    <a:pt x="74409" y="47104"/>
                    <a:pt x="74721" y="46893"/>
                  </a:cubicBezTo>
                  <a:cubicBezTo>
                    <a:pt x="75079" y="46651"/>
                    <a:pt x="75412" y="46362"/>
                    <a:pt x="75746" y="46019"/>
                  </a:cubicBezTo>
                  <a:cubicBezTo>
                    <a:pt x="75790" y="45975"/>
                    <a:pt x="75834" y="45927"/>
                    <a:pt x="75878" y="45882"/>
                  </a:cubicBezTo>
                  <a:cubicBezTo>
                    <a:pt x="76038" y="45719"/>
                    <a:pt x="76202" y="45553"/>
                    <a:pt x="76348" y="45375"/>
                  </a:cubicBezTo>
                  <a:cubicBezTo>
                    <a:pt x="76620" y="45042"/>
                    <a:pt x="76824" y="44709"/>
                    <a:pt x="76974" y="44348"/>
                  </a:cubicBezTo>
                  <a:cubicBezTo>
                    <a:pt x="77065" y="44127"/>
                    <a:pt x="77171" y="43859"/>
                    <a:pt x="77225" y="43566"/>
                  </a:cubicBezTo>
                  <a:cubicBezTo>
                    <a:pt x="77260" y="43389"/>
                    <a:pt x="77290" y="43205"/>
                    <a:pt x="77321" y="43005"/>
                  </a:cubicBezTo>
                  <a:cubicBezTo>
                    <a:pt x="77389" y="42532"/>
                    <a:pt x="77429" y="42069"/>
                    <a:pt x="77440" y="41624"/>
                  </a:cubicBezTo>
                  <a:cubicBezTo>
                    <a:pt x="77450" y="41290"/>
                    <a:pt x="77443" y="41012"/>
                    <a:pt x="77420" y="40746"/>
                  </a:cubicBezTo>
                  <a:cubicBezTo>
                    <a:pt x="77389" y="40389"/>
                    <a:pt x="77321" y="40001"/>
                    <a:pt x="77205" y="39528"/>
                  </a:cubicBezTo>
                  <a:cubicBezTo>
                    <a:pt x="77154" y="39321"/>
                    <a:pt x="77059" y="39120"/>
                    <a:pt x="76963" y="38926"/>
                  </a:cubicBezTo>
                  <a:lnTo>
                    <a:pt x="76919" y="38828"/>
                  </a:lnTo>
                  <a:cubicBezTo>
                    <a:pt x="76861" y="38705"/>
                    <a:pt x="76797" y="38583"/>
                    <a:pt x="76722" y="38453"/>
                  </a:cubicBezTo>
                  <a:cubicBezTo>
                    <a:pt x="76528" y="38127"/>
                    <a:pt x="76307" y="37817"/>
                    <a:pt x="76018" y="37477"/>
                  </a:cubicBezTo>
                  <a:cubicBezTo>
                    <a:pt x="75837" y="37260"/>
                    <a:pt x="75613" y="37086"/>
                    <a:pt x="75361" y="36899"/>
                  </a:cubicBezTo>
                  <a:cubicBezTo>
                    <a:pt x="74983" y="36613"/>
                    <a:pt x="74671" y="36395"/>
                    <a:pt x="74374" y="36208"/>
                  </a:cubicBezTo>
                  <a:cubicBezTo>
                    <a:pt x="74208" y="36106"/>
                    <a:pt x="74038" y="36011"/>
                    <a:pt x="73905" y="35939"/>
                  </a:cubicBezTo>
                  <a:cubicBezTo>
                    <a:pt x="74007" y="35793"/>
                    <a:pt x="74089" y="35654"/>
                    <a:pt x="74157" y="35521"/>
                  </a:cubicBezTo>
                  <a:cubicBezTo>
                    <a:pt x="74263" y="35303"/>
                    <a:pt x="74344" y="35076"/>
                    <a:pt x="74426" y="34851"/>
                  </a:cubicBezTo>
                  <a:cubicBezTo>
                    <a:pt x="74450" y="34790"/>
                    <a:pt x="74470" y="34729"/>
                    <a:pt x="74494" y="34667"/>
                  </a:cubicBezTo>
                  <a:lnTo>
                    <a:pt x="74531" y="34569"/>
                  </a:lnTo>
                  <a:lnTo>
                    <a:pt x="74569" y="34470"/>
                  </a:lnTo>
                  <a:cubicBezTo>
                    <a:pt x="74660" y="34225"/>
                    <a:pt x="74779" y="33905"/>
                    <a:pt x="74875" y="33575"/>
                  </a:cubicBezTo>
                  <a:lnTo>
                    <a:pt x="74892" y="33511"/>
                  </a:lnTo>
                  <a:cubicBezTo>
                    <a:pt x="74930" y="33388"/>
                    <a:pt x="74966" y="33259"/>
                    <a:pt x="74994" y="33129"/>
                  </a:cubicBezTo>
                  <a:cubicBezTo>
                    <a:pt x="75041" y="32895"/>
                    <a:pt x="75059" y="32650"/>
                    <a:pt x="75076" y="32412"/>
                  </a:cubicBezTo>
                  <a:cubicBezTo>
                    <a:pt x="75079" y="32354"/>
                    <a:pt x="75082" y="32297"/>
                    <a:pt x="75089" y="32235"/>
                  </a:cubicBezTo>
                  <a:cubicBezTo>
                    <a:pt x="75117" y="31854"/>
                    <a:pt x="75106" y="31484"/>
                    <a:pt x="75059" y="31140"/>
                  </a:cubicBezTo>
                  <a:cubicBezTo>
                    <a:pt x="75004" y="30759"/>
                    <a:pt x="74922" y="30265"/>
                    <a:pt x="74773" y="29813"/>
                  </a:cubicBezTo>
                  <a:cubicBezTo>
                    <a:pt x="74623" y="29367"/>
                    <a:pt x="74382" y="28980"/>
                    <a:pt x="74140" y="28629"/>
                  </a:cubicBezTo>
                  <a:cubicBezTo>
                    <a:pt x="73987" y="28402"/>
                    <a:pt x="73823" y="28201"/>
                    <a:pt x="73654" y="28027"/>
                  </a:cubicBezTo>
                  <a:cubicBezTo>
                    <a:pt x="73603" y="27973"/>
                    <a:pt x="73542" y="27929"/>
                    <a:pt x="73480" y="27884"/>
                  </a:cubicBezTo>
                  <a:lnTo>
                    <a:pt x="73470" y="27877"/>
                  </a:lnTo>
                  <a:cubicBezTo>
                    <a:pt x="73317" y="27762"/>
                    <a:pt x="73154" y="27643"/>
                    <a:pt x="72963" y="27541"/>
                  </a:cubicBezTo>
                  <a:cubicBezTo>
                    <a:pt x="72371" y="27224"/>
                    <a:pt x="71769" y="26976"/>
                    <a:pt x="71181" y="26802"/>
                  </a:cubicBezTo>
                  <a:cubicBezTo>
                    <a:pt x="71313" y="26469"/>
                    <a:pt x="71456" y="26075"/>
                    <a:pt x="71521" y="25653"/>
                  </a:cubicBezTo>
                  <a:cubicBezTo>
                    <a:pt x="71551" y="25463"/>
                    <a:pt x="71575" y="25268"/>
                    <a:pt x="71599" y="25085"/>
                  </a:cubicBezTo>
                  <a:cubicBezTo>
                    <a:pt x="71623" y="24898"/>
                    <a:pt x="71647" y="24711"/>
                    <a:pt x="71674" y="24527"/>
                  </a:cubicBezTo>
                  <a:cubicBezTo>
                    <a:pt x="71711" y="24302"/>
                    <a:pt x="71759" y="24078"/>
                    <a:pt x="71803" y="23860"/>
                  </a:cubicBezTo>
                  <a:cubicBezTo>
                    <a:pt x="71827" y="23755"/>
                    <a:pt x="71848" y="23653"/>
                    <a:pt x="71871" y="23547"/>
                  </a:cubicBezTo>
                  <a:lnTo>
                    <a:pt x="71898" y="23404"/>
                  </a:lnTo>
                  <a:cubicBezTo>
                    <a:pt x="71960" y="23088"/>
                    <a:pt x="72027" y="22765"/>
                    <a:pt x="72106" y="22445"/>
                  </a:cubicBezTo>
                  <a:cubicBezTo>
                    <a:pt x="72222" y="21985"/>
                    <a:pt x="72252" y="21500"/>
                    <a:pt x="72272" y="21040"/>
                  </a:cubicBezTo>
                  <a:cubicBezTo>
                    <a:pt x="72283" y="20863"/>
                    <a:pt x="72276" y="20696"/>
                    <a:pt x="72259" y="20540"/>
                  </a:cubicBezTo>
                  <a:cubicBezTo>
                    <a:pt x="72225" y="20241"/>
                    <a:pt x="72170" y="19891"/>
                    <a:pt x="72027" y="19557"/>
                  </a:cubicBezTo>
                  <a:cubicBezTo>
                    <a:pt x="71851" y="19153"/>
                    <a:pt x="71636" y="18788"/>
                    <a:pt x="71371" y="18445"/>
                  </a:cubicBezTo>
                  <a:cubicBezTo>
                    <a:pt x="71225" y="18258"/>
                    <a:pt x="71044" y="18040"/>
                    <a:pt x="70813" y="17856"/>
                  </a:cubicBezTo>
                  <a:cubicBezTo>
                    <a:pt x="70603" y="17693"/>
                    <a:pt x="70385" y="17550"/>
                    <a:pt x="70129" y="17407"/>
                  </a:cubicBezTo>
                  <a:cubicBezTo>
                    <a:pt x="69864" y="17254"/>
                    <a:pt x="69575" y="17135"/>
                    <a:pt x="69296" y="17019"/>
                  </a:cubicBezTo>
                  <a:lnTo>
                    <a:pt x="69190" y="16978"/>
                  </a:lnTo>
                  <a:lnTo>
                    <a:pt x="69017" y="16907"/>
                  </a:lnTo>
                  <a:cubicBezTo>
                    <a:pt x="68697" y="16771"/>
                    <a:pt x="68364" y="16631"/>
                    <a:pt x="68024" y="16526"/>
                  </a:cubicBezTo>
                  <a:cubicBezTo>
                    <a:pt x="67680" y="16418"/>
                    <a:pt x="67320" y="16332"/>
                    <a:pt x="66973" y="16247"/>
                  </a:cubicBezTo>
                  <a:cubicBezTo>
                    <a:pt x="66595" y="16159"/>
                    <a:pt x="66255" y="16091"/>
                    <a:pt x="65929" y="16033"/>
                  </a:cubicBezTo>
                  <a:cubicBezTo>
                    <a:pt x="65598" y="15975"/>
                    <a:pt x="65259" y="15948"/>
                    <a:pt x="64932" y="15920"/>
                  </a:cubicBezTo>
                  <a:cubicBezTo>
                    <a:pt x="64799" y="15911"/>
                    <a:pt x="64670" y="15900"/>
                    <a:pt x="64541" y="15887"/>
                  </a:cubicBezTo>
                  <a:cubicBezTo>
                    <a:pt x="64133" y="15846"/>
                    <a:pt x="63778" y="15829"/>
                    <a:pt x="63455" y="15829"/>
                  </a:cubicBezTo>
                  <a:lnTo>
                    <a:pt x="63414" y="15829"/>
                  </a:lnTo>
                  <a:cubicBezTo>
                    <a:pt x="63084" y="15829"/>
                    <a:pt x="62728" y="15856"/>
                    <a:pt x="62296" y="15914"/>
                  </a:cubicBezTo>
                  <a:cubicBezTo>
                    <a:pt x="62214" y="15920"/>
                    <a:pt x="62133" y="15934"/>
                    <a:pt x="62051" y="15944"/>
                  </a:cubicBezTo>
                  <a:cubicBezTo>
                    <a:pt x="62095" y="15873"/>
                    <a:pt x="62142" y="15801"/>
                    <a:pt x="62190" y="15730"/>
                  </a:cubicBezTo>
                  <a:cubicBezTo>
                    <a:pt x="62306" y="15550"/>
                    <a:pt x="62431" y="15369"/>
                    <a:pt x="62554" y="15193"/>
                  </a:cubicBezTo>
                  <a:cubicBezTo>
                    <a:pt x="62632" y="15080"/>
                    <a:pt x="62711" y="14968"/>
                    <a:pt x="62789" y="14856"/>
                  </a:cubicBezTo>
                  <a:cubicBezTo>
                    <a:pt x="63010" y="14529"/>
                    <a:pt x="63169" y="14182"/>
                    <a:pt x="63309" y="13846"/>
                  </a:cubicBezTo>
                  <a:lnTo>
                    <a:pt x="63309" y="13846"/>
                  </a:lnTo>
                  <a:cubicBezTo>
                    <a:pt x="63309" y="13846"/>
                    <a:pt x="63308" y="13846"/>
                    <a:pt x="63308" y="13846"/>
                  </a:cubicBezTo>
                  <a:lnTo>
                    <a:pt x="63308" y="13846"/>
                  </a:lnTo>
                  <a:lnTo>
                    <a:pt x="63353" y="13730"/>
                  </a:lnTo>
                  <a:lnTo>
                    <a:pt x="63378" y="13669"/>
                  </a:lnTo>
                  <a:cubicBezTo>
                    <a:pt x="63449" y="13495"/>
                    <a:pt x="63524" y="13322"/>
                    <a:pt x="63598" y="13152"/>
                  </a:cubicBezTo>
                  <a:cubicBezTo>
                    <a:pt x="63711" y="12896"/>
                    <a:pt x="63822" y="12634"/>
                    <a:pt x="63921" y="12369"/>
                  </a:cubicBezTo>
                  <a:cubicBezTo>
                    <a:pt x="63982" y="12196"/>
                    <a:pt x="64010" y="12009"/>
                    <a:pt x="64031" y="11835"/>
                  </a:cubicBezTo>
                  <a:cubicBezTo>
                    <a:pt x="64067" y="11522"/>
                    <a:pt x="64088" y="11229"/>
                    <a:pt x="64092" y="10940"/>
                  </a:cubicBezTo>
                  <a:cubicBezTo>
                    <a:pt x="64098" y="10437"/>
                    <a:pt x="64054" y="9954"/>
                    <a:pt x="63962" y="9508"/>
                  </a:cubicBezTo>
                  <a:cubicBezTo>
                    <a:pt x="64040" y="9111"/>
                    <a:pt x="64119" y="8637"/>
                    <a:pt x="64112" y="8175"/>
                  </a:cubicBezTo>
                  <a:cubicBezTo>
                    <a:pt x="64105" y="7828"/>
                    <a:pt x="64061" y="7461"/>
                    <a:pt x="64020" y="7182"/>
                  </a:cubicBezTo>
                  <a:cubicBezTo>
                    <a:pt x="63979" y="6889"/>
                    <a:pt x="63935" y="6600"/>
                    <a:pt x="63860" y="6321"/>
                  </a:cubicBezTo>
                  <a:cubicBezTo>
                    <a:pt x="63802" y="6106"/>
                    <a:pt x="63700" y="5896"/>
                    <a:pt x="63602" y="5695"/>
                  </a:cubicBezTo>
                  <a:cubicBezTo>
                    <a:pt x="63582" y="5648"/>
                    <a:pt x="63557" y="5596"/>
                    <a:pt x="63533" y="5549"/>
                  </a:cubicBezTo>
                  <a:cubicBezTo>
                    <a:pt x="63401" y="5263"/>
                    <a:pt x="63214" y="4988"/>
                    <a:pt x="63051" y="4753"/>
                  </a:cubicBezTo>
                  <a:cubicBezTo>
                    <a:pt x="62918" y="4566"/>
                    <a:pt x="62758" y="4351"/>
                    <a:pt x="62561" y="4171"/>
                  </a:cubicBezTo>
                  <a:cubicBezTo>
                    <a:pt x="62370" y="3991"/>
                    <a:pt x="62112" y="3838"/>
                    <a:pt x="61911" y="3722"/>
                  </a:cubicBezTo>
                  <a:cubicBezTo>
                    <a:pt x="61812" y="3664"/>
                    <a:pt x="61714" y="3607"/>
                    <a:pt x="61615" y="3545"/>
                  </a:cubicBezTo>
                  <a:cubicBezTo>
                    <a:pt x="61431" y="3437"/>
                    <a:pt x="61241" y="3321"/>
                    <a:pt x="61043" y="3225"/>
                  </a:cubicBezTo>
                  <a:cubicBezTo>
                    <a:pt x="60638" y="3035"/>
                    <a:pt x="60183" y="2869"/>
                    <a:pt x="59696" y="2739"/>
                  </a:cubicBezTo>
                  <a:cubicBezTo>
                    <a:pt x="59550" y="2702"/>
                    <a:pt x="59414" y="2674"/>
                    <a:pt x="59285" y="2657"/>
                  </a:cubicBezTo>
                  <a:lnTo>
                    <a:pt x="59203" y="2651"/>
                  </a:lnTo>
                  <a:cubicBezTo>
                    <a:pt x="59013" y="2627"/>
                    <a:pt x="58815" y="2606"/>
                    <a:pt x="58618" y="2606"/>
                  </a:cubicBezTo>
                  <a:cubicBezTo>
                    <a:pt x="58564" y="2606"/>
                    <a:pt x="58506" y="2606"/>
                    <a:pt x="58448" y="2610"/>
                  </a:cubicBezTo>
                  <a:cubicBezTo>
                    <a:pt x="58019" y="2644"/>
                    <a:pt x="57544" y="2729"/>
                    <a:pt x="56999" y="2872"/>
                  </a:cubicBezTo>
                  <a:cubicBezTo>
                    <a:pt x="56638" y="2967"/>
                    <a:pt x="56271" y="3103"/>
                    <a:pt x="55928" y="3236"/>
                  </a:cubicBezTo>
                  <a:cubicBezTo>
                    <a:pt x="55261" y="3331"/>
                    <a:pt x="54581" y="3518"/>
                    <a:pt x="53846" y="3807"/>
                  </a:cubicBezTo>
                  <a:cubicBezTo>
                    <a:pt x="53060" y="4117"/>
                    <a:pt x="52380" y="4440"/>
                    <a:pt x="51764" y="4800"/>
                  </a:cubicBezTo>
                  <a:cubicBezTo>
                    <a:pt x="51424" y="4998"/>
                    <a:pt x="51080" y="5236"/>
                    <a:pt x="50709" y="5532"/>
                  </a:cubicBezTo>
                  <a:cubicBezTo>
                    <a:pt x="50764" y="4756"/>
                    <a:pt x="50727" y="4032"/>
                    <a:pt x="50604" y="3379"/>
                  </a:cubicBezTo>
                  <a:cubicBezTo>
                    <a:pt x="50573" y="3222"/>
                    <a:pt x="50522" y="3079"/>
                    <a:pt x="50474" y="2960"/>
                  </a:cubicBezTo>
                  <a:cubicBezTo>
                    <a:pt x="50383" y="2722"/>
                    <a:pt x="50260" y="2470"/>
                    <a:pt x="50114" y="2212"/>
                  </a:cubicBezTo>
                  <a:cubicBezTo>
                    <a:pt x="49917" y="1861"/>
                    <a:pt x="49675" y="1545"/>
                    <a:pt x="49397" y="1269"/>
                  </a:cubicBezTo>
                  <a:cubicBezTo>
                    <a:pt x="49308" y="1184"/>
                    <a:pt x="49209" y="1103"/>
                    <a:pt x="49124" y="1038"/>
                  </a:cubicBezTo>
                  <a:cubicBezTo>
                    <a:pt x="48940" y="892"/>
                    <a:pt x="48739" y="738"/>
                    <a:pt x="48522" y="620"/>
                  </a:cubicBezTo>
                  <a:cubicBezTo>
                    <a:pt x="48131" y="402"/>
                    <a:pt x="47689" y="266"/>
                    <a:pt x="47311" y="160"/>
                  </a:cubicBezTo>
                  <a:cubicBezTo>
                    <a:pt x="47155" y="120"/>
                    <a:pt x="46988" y="96"/>
                    <a:pt x="46828" y="76"/>
                  </a:cubicBezTo>
                  <a:cubicBezTo>
                    <a:pt x="46780" y="69"/>
                    <a:pt x="46729" y="62"/>
                    <a:pt x="46685" y="55"/>
                  </a:cubicBezTo>
                  <a:cubicBezTo>
                    <a:pt x="46420" y="18"/>
                    <a:pt x="46205" y="0"/>
                    <a:pt x="46009" y="0"/>
                  </a:cubicBezTo>
                  <a:close/>
                </a:path>
              </a:pathLst>
            </a:custGeom>
            <a:solidFill>
              <a:srgbClr val="7A5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0" name="Google Shape;2750;p56">
              <a:extLst>
                <a:ext uri="{FF2B5EF4-FFF2-40B4-BE49-F238E27FC236}">
                  <a16:creationId xmlns:a16="http://schemas.microsoft.com/office/drawing/2014/main" id="{B15D1988-55B0-4936-9FAE-E475005E5BBB}"/>
                </a:ext>
              </a:extLst>
            </p:cNvPr>
            <p:cNvSpPr/>
            <p:nvPr/>
          </p:nvSpPr>
          <p:spPr>
            <a:xfrm>
              <a:off x="4057075" y="3561800"/>
              <a:ext cx="61325" cy="98725"/>
            </a:xfrm>
            <a:custGeom>
              <a:avLst/>
              <a:gdLst/>
              <a:ahLst/>
              <a:cxnLst/>
              <a:rect l="l" t="t" r="r" b="b"/>
              <a:pathLst>
                <a:path w="2453" h="3949" extrusionOk="0">
                  <a:moveTo>
                    <a:pt x="1412" y="0"/>
                  </a:moveTo>
                  <a:cubicBezTo>
                    <a:pt x="1225" y="0"/>
                    <a:pt x="1038" y="55"/>
                    <a:pt x="875" y="168"/>
                  </a:cubicBezTo>
                  <a:cubicBezTo>
                    <a:pt x="762" y="249"/>
                    <a:pt x="671" y="344"/>
                    <a:pt x="589" y="457"/>
                  </a:cubicBezTo>
                  <a:cubicBezTo>
                    <a:pt x="514" y="559"/>
                    <a:pt x="462" y="633"/>
                    <a:pt x="415" y="746"/>
                  </a:cubicBezTo>
                  <a:cubicBezTo>
                    <a:pt x="381" y="821"/>
                    <a:pt x="357" y="892"/>
                    <a:pt x="333" y="967"/>
                  </a:cubicBezTo>
                  <a:cubicBezTo>
                    <a:pt x="286" y="1102"/>
                    <a:pt x="245" y="1239"/>
                    <a:pt x="211" y="1378"/>
                  </a:cubicBezTo>
                  <a:cubicBezTo>
                    <a:pt x="181" y="1504"/>
                    <a:pt x="143" y="1630"/>
                    <a:pt x="112" y="1756"/>
                  </a:cubicBezTo>
                  <a:cubicBezTo>
                    <a:pt x="58" y="1964"/>
                    <a:pt x="34" y="2171"/>
                    <a:pt x="18" y="2385"/>
                  </a:cubicBezTo>
                  <a:cubicBezTo>
                    <a:pt x="0" y="2572"/>
                    <a:pt x="38" y="2787"/>
                    <a:pt x="79" y="2970"/>
                  </a:cubicBezTo>
                  <a:cubicBezTo>
                    <a:pt x="95" y="3052"/>
                    <a:pt x="116" y="3123"/>
                    <a:pt x="153" y="3198"/>
                  </a:cubicBezTo>
                  <a:cubicBezTo>
                    <a:pt x="181" y="3286"/>
                    <a:pt x="222" y="3368"/>
                    <a:pt x="276" y="3443"/>
                  </a:cubicBezTo>
                  <a:cubicBezTo>
                    <a:pt x="330" y="3515"/>
                    <a:pt x="388" y="3579"/>
                    <a:pt x="449" y="3644"/>
                  </a:cubicBezTo>
                  <a:cubicBezTo>
                    <a:pt x="467" y="3661"/>
                    <a:pt x="483" y="3671"/>
                    <a:pt x="500" y="3685"/>
                  </a:cubicBezTo>
                  <a:cubicBezTo>
                    <a:pt x="565" y="3743"/>
                    <a:pt x="636" y="3790"/>
                    <a:pt x="715" y="3831"/>
                  </a:cubicBezTo>
                  <a:cubicBezTo>
                    <a:pt x="832" y="3892"/>
                    <a:pt x="1020" y="3949"/>
                    <a:pt x="1165" y="3949"/>
                  </a:cubicBezTo>
                  <a:cubicBezTo>
                    <a:pt x="1180" y="3949"/>
                    <a:pt x="1194" y="3948"/>
                    <a:pt x="1208" y="3947"/>
                  </a:cubicBezTo>
                  <a:cubicBezTo>
                    <a:pt x="1365" y="3936"/>
                    <a:pt x="1497" y="3913"/>
                    <a:pt x="1636" y="3828"/>
                  </a:cubicBezTo>
                  <a:cubicBezTo>
                    <a:pt x="1728" y="3773"/>
                    <a:pt x="1806" y="3702"/>
                    <a:pt x="1888" y="3630"/>
                  </a:cubicBezTo>
                  <a:cubicBezTo>
                    <a:pt x="1966" y="3559"/>
                    <a:pt x="2018" y="3457"/>
                    <a:pt x="2079" y="3368"/>
                  </a:cubicBezTo>
                  <a:cubicBezTo>
                    <a:pt x="2161" y="3242"/>
                    <a:pt x="2201" y="3086"/>
                    <a:pt x="2252" y="2947"/>
                  </a:cubicBezTo>
                  <a:cubicBezTo>
                    <a:pt x="2320" y="2749"/>
                    <a:pt x="2351" y="2535"/>
                    <a:pt x="2371" y="2324"/>
                  </a:cubicBezTo>
                  <a:cubicBezTo>
                    <a:pt x="2398" y="2171"/>
                    <a:pt x="2409" y="2018"/>
                    <a:pt x="2422" y="1865"/>
                  </a:cubicBezTo>
                  <a:cubicBezTo>
                    <a:pt x="2453" y="1545"/>
                    <a:pt x="2453" y="1222"/>
                    <a:pt x="2385" y="909"/>
                  </a:cubicBezTo>
                  <a:cubicBezTo>
                    <a:pt x="2320" y="600"/>
                    <a:pt x="2167" y="276"/>
                    <a:pt x="1878" y="120"/>
                  </a:cubicBezTo>
                  <a:cubicBezTo>
                    <a:pt x="1732" y="41"/>
                    <a:pt x="1572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1" name="Google Shape;2751;p56">
              <a:extLst>
                <a:ext uri="{FF2B5EF4-FFF2-40B4-BE49-F238E27FC236}">
                  <a16:creationId xmlns:a16="http://schemas.microsoft.com/office/drawing/2014/main" id="{9B396F41-09F7-4973-A056-4142B28840E8}"/>
                </a:ext>
              </a:extLst>
            </p:cNvPr>
            <p:cNvSpPr/>
            <p:nvPr/>
          </p:nvSpPr>
          <p:spPr>
            <a:xfrm>
              <a:off x="4481000" y="3610700"/>
              <a:ext cx="69175" cy="95950"/>
            </a:xfrm>
            <a:custGeom>
              <a:avLst/>
              <a:gdLst/>
              <a:ahLst/>
              <a:cxnLst/>
              <a:rect l="l" t="t" r="r" b="b"/>
              <a:pathLst>
                <a:path w="2767" h="3838" extrusionOk="0">
                  <a:moveTo>
                    <a:pt x="2160" y="1263"/>
                  </a:moveTo>
                  <a:cubicBezTo>
                    <a:pt x="2150" y="1273"/>
                    <a:pt x="2137" y="1283"/>
                    <a:pt x="2124" y="1294"/>
                  </a:cubicBezTo>
                  <a:cubicBezTo>
                    <a:pt x="2137" y="1283"/>
                    <a:pt x="2147" y="1273"/>
                    <a:pt x="2160" y="1263"/>
                  </a:cubicBezTo>
                  <a:close/>
                  <a:moveTo>
                    <a:pt x="1688" y="0"/>
                  </a:moveTo>
                  <a:cubicBezTo>
                    <a:pt x="1606" y="0"/>
                    <a:pt x="1528" y="14"/>
                    <a:pt x="1457" y="38"/>
                  </a:cubicBezTo>
                  <a:cubicBezTo>
                    <a:pt x="1276" y="49"/>
                    <a:pt x="1099" y="120"/>
                    <a:pt x="981" y="262"/>
                  </a:cubicBezTo>
                  <a:cubicBezTo>
                    <a:pt x="756" y="528"/>
                    <a:pt x="541" y="810"/>
                    <a:pt x="358" y="1103"/>
                  </a:cubicBezTo>
                  <a:cubicBezTo>
                    <a:pt x="123" y="1477"/>
                    <a:pt x="1" y="1909"/>
                    <a:pt x="4" y="2351"/>
                  </a:cubicBezTo>
                  <a:cubicBezTo>
                    <a:pt x="4" y="2525"/>
                    <a:pt x="21" y="2708"/>
                    <a:pt x="65" y="2878"/>
                  </a:cubicBezTo>
                  <a:cubicBezTo>
                    <a:pt x="106" y="3049"/>
                    <a:pt x="180" y="3215"/>
                    <a:pt x="290" y="3351"/>
                  </a:cubicBezTo>
                  <a:cubicBezTo>
                    <a:pt x="398" y="3487"/>
                    <a:pt x="456" y="3549"/>
                    <a:pt x="603" y="3644"/>
                  </a:cubicBezTo>
                  <a:cubicBezTo>
                    <a:pt x="711" y="3715"/>
                    <a:pt x="830" y="3753"/>
                    <a:pt x="953" y="3797"/>
                  </a:cubicBezTo>
                  <a:cubicBezTo>
                    <a:pt x="1038" y="3828"/>
                    <a:pt x="1191" y="3838"/>
                    <a:pt x="1270" y="3838"/>
                  </a:cubicBezTo>
                  <a:cubicBezTo>
                    <a:pt x="1368" y="3838"/>
                    <a:pt x="1487" y="3828"/>
                    <a:pt x="1579" y="3800"/>
                  </a:cubicBezTo>
                  <a:cubicBezTo>
                    <a:pt x="1777" y="3739"/>
                    <a:pt x="1946" y="3644"/>
                    <a:pt x="2096" y="3501"/>
                  </a:cubicBezTo>
                  <a:cubicBezTo>
                    <a:pt x="2290" y="3324"/>
                    <a:pt x="2416" y="3093"/>
                    <a:pt x="2521" y="2855"/>
                  </a:cubicBezTo>
                  <a:cubicBezTo>
                    <a:pt x="2681" y="2504"/>
                    <a:pt x="2736" y="2106"/>
                    <a:pt x="2752" y="1722"/>
                  </a:cubicBezTo>
                  <a:cubicBezTo>
                    <a:pt x="2766" y="1396"/>
                    <a:pt x="2719" y="1052"/>
                    <a:pt x="2617" y="743"/>
                  </a:cubicBezTo>
                  <a:cubicBezTo>
                    <a:pt x="2582" y="636"/>
                    <a:pt x="2528" y="534"/>
                    <a:pt x="2470" y="440"/>
                  </a:cubicBezTo>
                  <a:cubicBezTo>
                    <a:pt x="2385" y="303"/>
                    <a:pt x="2283" y="232"/>
                    <a:pt x="2157" y="143"/>
                  </a:cubicBezTo>
                  <a:cubicBezTo>
                    <a:pt x="2035" y="55"/>
                    <a:pt x="1854" y="0"/>
                    <a:pt x="1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2" name="Google Shape;2752;p56">
              <a:extLst>
                <a:ext uri="{FF2B5EF4-FFF2-40B4-BE49-F238E27FC236}">
                  <a16:creationId xmlns:a16="http://schemas.microsoft.com/office/drawing/2014/main" id="{053EF509-E439-46FB-92AC-682F71194D04}"/>
                </a:ext>
              </a:extLst>
            </p:cNvPr>
            <p:cNvSpPr/>
            <p:nvPr/>
          </p:nvSpPr>
          <p:spPr>
            <a:xfrm>
              <a:off x="4192525" y="3596750"/>
              <a:ext cx="227275" cy="144775"/>
            </a:xfrm>
            <a:custGeom>
              <a:avLst/>
              <a:gdLst/>
              <a:ahLst/>
              <a:cxnLst/>
              <a:rect l="l" t="t" r="r" b="b"/>
              <a:pathLst>
                <a:path w="9091" h="5791" extrusionOk="0">
                  <a:moveTo>
                    <a:pt x="1151" y="1"/>
                  </a:moveTo>
                  <a:cubicBezTo>
                    <a:pt x="1042" y="7"/>
                    <a:pt x="916" y="15"/>
                    <a:pt x="800" y="48"/>
                  </a:cubicBezTo>
                  <a:cubicBezTo>
                    <a:pt x="674" y="86"/>
                    <a:pt x="586" y="133"/>
                    <a:pt x="478" y="215"/>
                  </a:cubicBezTo>
                  <a:cubicBezTo>
                    <a:pt x="403" y="273"/>
                    <a:pt x="335" y="351"/>
                    <a:pt x="274" y="453"/>
                  </a:cubicBezTo>
                  <a:cubicBezTo>
                    <a:pt x="216" y="549"/>
                    <a:pt x="164" y="651"/>
                    <a:pt x="134" y="749"/>
                  </a:cubicBezTo>
                  <a:cubicBezTo>
                    <a:pt x="96" y="858"/>
                    <a:pt x="79" y="974"/>
                    <a:pt x="62" y="1083"/>
                  </a:cubicBezTo>
                  <a:lnTo>
                    <a:pt x="56" y="1127"/>
                  </a:lnTo>
                  <a:cubicBezTo>
                    <a:pt x="29" y="1283"/>
                    <a:pt x="1" y="1470"/>
                    <a:pt x="8" y="1674"/>
                  </a:cubicBezTo>
                  <a:cubicBezTo>
                    <a:pt x="21" y="2039"/>
                    <a:pt x="96" y="2412"/>
                    <a:pt x="222" y="2756"/>
                  </a:cubicBezTo>
                  <a:cubicBezTo>
                    <a:pt x="294" y="2954"/>
                    <a:pt x="365" y="3127"/>
                    <a:pt x="440" y="3280"/>
                  </a:cubicBezTo>
                  <a:cubicBezTo>
                    <a:pt x="532" y="3477"/>
                    <a:pt x="657" y="3654"/>
                    <a:pt x="780" y="3827"/>
                  </a:cubicBezTo>
                  <a:lnTo>
                    <a:pt x="800" y="3855"/>
                  </a:lnTo>
                  <a:lnTo>
                    <a:pt x="767" y="3804"/>
                  </a:lnTo>
                  <a:lnTo>
                    <a:pt x="767" y="3804"/>
                  </a:lnTo>
                  <a:cubicBezTo>
                    <a:pt x="910" y="4004"/>
                    <a:pt x="1042" y="4171"/>
                    <a:pt x="1172" y="4314"/>
                  </a:cubicBezTo>
                  <a:cubicBezTo>
                    <a:pt x="1318" y="4480"/>
                    <a:pt x="1494" y="4644"/>
                    <a:pt x="1712" y="4811"/>
                  </a:cubicBezTo>
                  <a:cubicBezTo>
                    <a:pt x="1845" y="4916"/>
                    <a:pt x="2029" y="5049"/>
                    <a:pt x="2229" y="5158"/>
                  </a:cubicBezTo>
                  <a:cubicBezTo>
                    <a:pt x="2437" y="5267"/>
                    <a:pt x="2624" y="5355"/>
                    <a:pt x="2800" y="5427"/>
                  </a:cubicBezTo>
                  <a:cubicBezTo>
                    <a:pt x="3168" y="5573"/>
                    <a:pt x="3569" y="5672"/>
                    <a:pt x="4107" y="5743"/>
                  </a:cubicBezTo>
                  <a:cubicBezTo>
                    <a:pt x="4356" y="5777"/>
                    <a:pt x="4580" y="5791"/>
                    <a:pt x="4791" y="5791"/>
                  </a:cubicBezTo>
                  <a:cubicBezTo>
                    <a:pt x="5005" y="5791"/>
                    <a:pt x="5205" y="5774"/>
                    <a:pt x="5400" y="5739"/>
                  </a:cubicBezTo>
                  <a:cubicBezTo>
                    <a:pt x="5546" y="5712"/>
                    <a:pt x="5706" y="5675"/>
                    <a:pt x="5882" y="5617"/>
                  </a:cubicBezTo>
                  <a:cubicBezTo>
                    <a:pt x="6086" y="5552"/>
                    <a:pt x="6290" y="5477"/>
                    <a:pt x="6491" y="5396"/>
                  </a:cubicBezTo>
                  <a:cubicBezTo>
                    <a:pt x="6621" y="5345"/>
                    <a:pt x="6750" y="5284"/>
                    <a:pt x="6876" y="5226"/>
                  </a:cubicBezTo>
                  <a:lnTo>
                    <a:pt x="6995" y="5168"/>
                  </a:lnTo>
                  <a:cubicBezTo>
                    <a:pt x="7168" y="5089"/>
                    <a:pt x="7335" y="4995"/>
                    <a:pt x="7491" y="4885"/>
                  </a:cubicBezTo>
                  <a:cubicBezTo>
                    <a:pt x="7665" y="4766"/>
                    <a:pt x="7846" y="4637"/>
                    <a:pt x="8015" y="4498"/>
                  </a:cubicBezTo>
                  <a:cubicBezTo>
                    <a:pt x="8091" y="4436"/>
                    <a:pt x="8155" y="4378"/>
                    <a:pt x="8213" y="4321"/>
                  </a:cubicBezTo>
                  <a:cubicBezTo>
                    <a:pt x="8291" y="4240"/>
                    <a:pt x="8366" y="4144"/>
                    <a:pt x="8433" y="4056"/>
                  </a:cubicBezTo>
                  <a:lnTo>
                    <a:pt x="8482" y="3998"/>
                  </a:lnTo>
                  <a:cubicBezTo>
                    <a:pt x="8543" y="3916"/>
                    <a:pt x="8604" y="3835"/>
                    <a:pt x="8662" y="3756"/>
                  </a:cubicBezTo>
                  <a:cubicBezTo>
                    <a:pt x="8689" y="3719"/>
                    <a:pt x="8713" y="3681"/>
                    <a:pt x="8740" y="3644"/>
                  </a:cubicBezTo>
                  <a:cubicBezTo>
                    <a:pt x="8808" y="3546"/>
                    <a:pt x="8852" y="3447"/>
                    <a:pt x="8887" y="3362"/>
                  </a:cubicBezTo>
                  <a:cubicBezTo>
                    <a:pt x="8910" y="3297"/>
                    <a:pt x="8931" y="3229"/>
                    <a:pt x="8951" y="3164"/>
                  </a:cubicBezTo>
                  <a:lnTo>
                    <a:pt x="8971" y="3100"/>
                  </a:lnTo>
                  <a:cubicBezTo>
                    <a:pt x="8995" y="3022"/>
                    <a:pt x="9022" y="2929"/>
                    <a:pt x="9043" y="2835"/>
                  </a:cubicBezTo>
                  <a:cubicBezTo>
                    <a:pt x="9060" y="2739"/>
                    <a:pt x="9077" y="2648"/>
                    <a:pt x="9083" y="2552"/>
                  </a:cubicBezTo>
                  <a:cubicBezTo>
                    <a:pt x="9091" y="2464"/>
                    <a:pt x="9080" y="2372"/>
                    <a:pt x="9070" y="2283"/>
                  </a:cubicBezTo>
                  <a:lnTo>
                    <a:pt x="9070" y="2266"/>
                  </a:lnTo>
                  <a:cubicBezTo>
                    <a:pt x="9046" y="2066"/>
                    <a:pt x="8995" y="1892"/>
                    <a:pt x="8910" y="1736"/>
                  </a:cubicBezTo>
                  <a:cubicBezTo>
                    <a:pt x="8811" y="1552"/>
                    <a:pt x="8638" y="1403"/>
                    <a:pt x="8482" y="1273"/>
                  </a:cubicBezTo>
                  <a:cubicBezTo>
                    <a:pt x="8335" y="1154"/>
                    <a:pt x="8158" y="1065"/>
                    <a:pt x="7968" y="1011"/>
                  </a:cubicBezTo>
                  <a:cubicBezTo>
                    <a:pt x="7855" y="981"/>
                    <a:pt x="7736" y="963"/>
                    <a:pt x="7614" y="963"/>
                  </a:cubicBezTo>
                  <a:cubicBezTo>
                    <a:pt x="7342" y="963"/>
                    <a:pt x="7050" y="1038"/>
                    <a:pt x="6764" y="1185"/>
                  </a:cubicBezTo>
                  <a:cubicBezTo>
                    <a:pt x="6662" y="1235"/>
                    <a:pt x="6560" y="1293"/>
                    <a:pt x="6461" y="1348"/>
                  </a:cubicBezTo>
                  <a:lnTo>
                    <a:pt x="6369" y="1399"/>
                  </a:lnTo>
                  <a:cubicBezTo>
                    <a:pt x="6345" y="1412"/>
                    <a:pt x="6321" y="1426"/>
                    <a:pt x="6294" y="1439"/>
                  </a:cubicBezTo>
                  <a:cubicBezTo>
                    <a:pt x="6270" y="1447"/>
                    <a:pt x="6243" y="1456"/>
                    <a:pt x="6219" y="1464"/>
                  </a:cubicBezTo>
                  <a:cubicBezTo>
                    <a:pt x="6009" y="1532"/>
                    <a:pt x="5756" y="1603"/>
                    <a:pt x="5488" y="1640"/>
                  </a:cubicBezTo>
                  <a:cubicBezTo>
                    <a:pt x="5386" y="1651"/>
                    <a:pt x="5281" y="1654"/>
                    <a:pt x="5178" y="1654"/>
                  </a:cubicBezTo>
                  <a:cubicBezTo>
                    <a:pt x="4971" y="1654"/>
                    <a:pt x="4764" y="1637"/>
                    <a:pt x="4556" y="1610"/>
                  </a:cubicBezTo>
                  <a:cubicBezTo>
                    <a:pt x="4440" y="1586"/>
                    <a:pt x="4338" y="1555"/>
                    <a:pt x="4243" y="1518"/>
                  </a:cubicBezTo>
                  <a:cubicBezTo>
                    <a:pt x="4053" y="1419"/>
                    <a:pt x="3866" y="1301"/>
                    <a:pt x="3689" y="1188"/>
                  </a:cubicBezTo>
                  <a:lnTo>
                    <a:pt x="3651" y="1164"/>
                  </a:lnTo>
                  <a:cubicBezTo>
                    <a:pt x="3525" y="1086"/>
                    <a:pt x="3406" y="990"/>
                    <a:pt x="3290" y="896"/>
                  </a:cubicBezTo>
                  <a:cubicBezTo>
                    <a:pt x="3208" y="831"/>
                    <a:pt x="3124" y="763"/>
                    <a:pt x="3039" y="701"/>
                  </a:cubicBezTo>
                  <a:cubicBezTo>
                    <a:pt x="2848" y="566"/>
                    <a:pt x="2668" y="453"/>
                    <a:pt x="2491" y="362"/>
                  </a:cubicBezTo>
                  <a:cubicBezTo>
                    <a:pt x="2359" y="293"/>
                    <a:pt x="2202" y="215"/>
                    <a:pt x="2035" y="147"/>
                  </a:cubicBezTo>
                  <a:cubicBezTo>
                    <a:pt x="1902" y="92"/>
                    <a:pt x="1759" y="65"/>
                    <a:pt x="1627" y="42"/>
                  </a:cubicBezTo>
                  <a:lnTo>
                    <a:pt x="1593" y="35"/>
                  </a:lnTo>
                  <a:lnTo>
                    <a:pt x="1563" y="31"/>
                  </a:lnTo>
                  <a:lnTo>
                    <a:pt x="1563" y="31"/>
                  </a:lnTo>
                  <a:lnTo>
                    <a:pt x="1621" y="42"/>
                  </a:lnTo>
                  <a:cubicBezTo>
                    <a:pt x="1501" y="21"/>
                    <a:pt x="1359" y="1"/>
                    <a:pt x="1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3" name="Google Shape;2753;p56">
              <a:extLst>
                <a:ext uri="{FF2B5EF4-FFF2-40B4-BE49-F238E27FC236}">
                  <a16:creationId xmlns:a16="http://schemas.microsoft.com/office/drawing/2014/main" id="{0512E0E6-CE6B-45F9-85B1-90BBDF287838}"/>
                </a:ext>
              </a:extLst>
            </p:cNvPr>
            <p:cNvSpPr/>
            <p:nvPr/>
          </p:nvSpPr>
          <p:spPr>
            <a:xfrm>
              <a:off x="4234125" y="3659450"/>
              <a:ext cx="116375" cy="69350"/>
            </a:xfrm>
            <a:custGeom>
              <a:avLst/>
              <a:gdLst/>
              <a:ahLst/>
              <a:cxnLst/>
              <a:rect l="l" t="t" r="r" b="b"/>
              <a:pathLst>
                <a:path w="4655" h="2774" extrusionOk="0">
                  <a:moveTo>
                    <a:pt x="844" y="0"/>
                  </a:moveTo>
                  <a:cubicBezTo>
                    <a:pt x="701" y="0"/>
                    <a:pt x="558" y="33"/>
                    <a:pt x="429" y="112"/>
                  </a:cubicBezTo>
                  <a:cubicBezTo>
                    <a:pt x="299" y="190"/>
                    <a:pt x="184" y="299"/>
                    <a:pt x="116" y="435"/>
                  </a:cubicBezTo>
                  <a:cubicBezTo>
                    <a:pt x="79" y="510"/>
                    <a:pt x="48" y="571"/>
                    <a:pt x="31" y="650"/>
                  </a:cubicBezTo>
                  <a:cubicBezTo>
                    <a:pt x="10" y="714"/>
                    <a:pt x="1" y="782"/>
                    <a:pt x="1" y="850"/>
                  </a:cubicBezTo>
                  <a:cubicBezTo>
                    <a:pt x="7" y="922"/>
                    <a:pt x="14" y="989"/>
                    <a:pt x="21" y="1061"/>
                  </a:cubicBezTo>
                  <a:cubicBezTo>
                    <a:pt x="28" y="1143"/>
                    <a:pt x="75" y="1242"/>
                    <a:pt x="103" y="1310"/>
                  </a:cubicBezTo>
                  <a:cubicBezTo>
                    <a:pt x="116" y="1344"/>
                    <a:pt x="130" y="1371"/>
                    <a:pt x="147" y="1405"/>
                  </a:cubicBezTo>
                  <a:cubicBezTo>
                    <a:pt x="191" y="1490"/>
                    <a:pt x="252" y="1568"/>
                    <a:pt x="310" y="1646"/>
                  </a:cubicBezTo>
                  <a:cubicBezTo>
                    <a:pt x="375" y="1738"/>
                    <a:pt x="446" y="1817"/>
                    <a:pt x="531" y="1891"/>
                  </a:cubicBezTo>
                  <a:cubicBezTo>
                    <a:pt x="909" y="2225"/>
                    <a:pt x="1351" y="2510"/>
                    <a:pt x="1844" y="2643"/>
                  </a:cubicBezTo>
                  <a:cubicBezTo>
                    <a:pt x="2139" y="2721"/>
                    <a:pt x="2445" y="2774"/>
                    <a:pt x="2750" y="2774"/>
                  </a:cubicBezTo>
                  <a:cubicBezTo>
                    <a:pt x="2966" y="2774"/>
                    <a:pt x="3182" y="2747"/>
                    <a:pt x="3392" y="2684"/>
                  </a:cubicBezTo>
                  <a:cubicBezTo>
                    <a:pt x="3562" y="2633"/>
                    <a:pt x="3732" y="2561"/>
                    <a:pt x="3888" y="2479"/>
                  </a:cubicBezTo>
                  <a:cubicBezTo>
                    <a:pt x="4048" y="2398"/>
                    <a:pt x="4198" y="2292"/>
                    <a:pt x="4328" y="2167"/>
                  </a:cubicBezTo>
                  <a:cubicBezTo>
                    <a:pt x="4447" y="2051"/>
                    <a:pt x="4535" y="1919"/>
                    <a:pt x="4596" y="1762"/>
                  </a:cubicBezTo>
                  <a:cubicBezTo>
                    <a:pt x="4630" y="1677"/>
                    <a:pt x="4644" y="1585"/>
                    <a:pt x="4647" y="1493"/>
                  </a:cubicBezTo>
                  <a:cubicBezTo>
                    <a:pt x="4654" y="1394"/>
                    <a:pt x="4620" y="1211"/>
                    <a:pt x="4562" y="1126"/>
                  </a:cubicBezTo>
                  <a:cubicBezTo>
                    <a:pt x="4491" y="1013"/>
                    <a:pt x="4426" y="925"/>
                    <a:pt x="4314" y="850"/>
                  </a:cubicBezTo>
                  <a:cubicBezTo>
                    <a:pt x="4232" y="796"/>
                    <a:pt x="4141" y="758"/>
                    <a:pt x="4052" y="721"/>
                  </a:cubicBezTo>
                  <a:cubicBezTo>
                    <a:pt x="4004" y="700"/>
                    <a:pt x="3953" y="691"/>
                    <a:pt x="3902" y="680"/>
                  </a:cubicBezTo>
                  <a:cubicBezTo>
                    <a:pt x="3830" y="666"/>
                    <a:pt x="3753" y="653"/>
                    <a:pt x="3678" y="646"/>
                  </a:cubicBezTo>
                  <a:cubicBezTo>
                    <a:pt x="3659" y="645"/>
                    <a:pt x="3640" y="644"/>
                    <a:pt x="3622" y="644"/>
                  </a:cubicBezTo>
                  <a:cubicBezTo>
                    <a:pt x="3363" y="644"/>
                    <a:pt x="3112" y="726"/>
                    <a:pt x="2868" y="796"/>
                  </a:cubicBezTo>
                  <a:cubicBezTo>
                    <a:pt x="2692" y="847"/>
                    <a:pt x="2511" y="891"/>
                    <a:pt x="2331" y="922"/>
                  </a:cubicBezTo>
                  <a:cubicBezTo>
                    <a:pt x="2307" y="887"/>
                    <a:pt x="2283" y="850"/>
                    <a:pt x="2256" y="816"/>
                  </a:cubicBezTo>
                  <a:cubicBezTo>
                    <a:pt x="2211" y="748"/>
                    <a:pt x="2164" y="683"/>
                    <a:pt x="2116" y="619"/>
                  </a:cubicBezTo>
                  <a:cubicBezTo>
                    <a:pt x="2048" y="531"/>
                    <a:pt x="1949" y="459"/>
                    <a:pt x="1858" y="394"/>
                  </a:cubicBezTo>
                  <a:cubicBezTo>
                    <a:pt x="1654" y="255"/>
                    <a:pt x="1433" y="126"/>
                    <a:pt x="1194" y="54"/>
                  </a:cubicBezTo>
                  <a:cubicBezTo>
                    <a:pt x="1082" y="20"/>
                    <a:pt x="963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4" name="Google Shape;2754;p56">
              <a:extLst>
                <a:ext uri="{FF2B5EF4-FFF2-40B4-BE49-F238E27FC236}">
                  <a16:creationId xmlns:a16="http://schemas.microsoft.com/office/drawing/2014/main" id="{9AC405B7-A03F-4630-843B-F3154DDDE76B}"/>
                </a:ext>
              </a:extLst>
            </p:cNvPr>
            <p:cNvSpPr/>
            <p:nvPr/>
          </p:nvSpPr>
          <p:spPr>
            <a:xfrm>
              <a:off x="3345700" y="2686125"/>
              <a:ext cx="1970350" cy="1643125"/>
            </a:xfrm>
            <a:custGeom>
              <a:avLst/>
              <a:gdLst/>
              <a:ahLst/>
              <a:cxnLst/>
              <a:rect l="l" t="t" r="r" b="b"/>
              <a:pathLst>
                <a:path w="78814" h="65725" extrusionOk="0">
                  <a:moveTo>
                    <a:pt x="50246" y="8219"/>
                  </a:moveTo>
                  <a:lnTo>
                    <a:pt x="50246" y="8219"/>
                  </a:lnTo>
                  <a:cubicBezTo>
                    <a:pt x="50209" y="8338"/>
                    <a:pt x="50172" y="8457"/>
                    <a:pt x="50131" y="8576"/>
                  </a:cubicBezTo>
                  <a:cubicBezTo>
                    <a:pt x="50012" y="8866"/>
                    <a:pt x="49866" y="9141"/>
                    <a:pt x="49695" y="9403"/>
                  </a:cubicBezTo>
                  <a:cubicBezTo>
                    <a:pt x="49586" y="9546"/>
                    <a:pt x="49470" y="9682"/>
                    <a:pt x="49348" y="9808"/>
                  </a:cubicBezTo>
                  <a:cubicBezTo>
                    <a:pt x="49324" y="9825"/>
                    <a:pt x="49297" y="9841"/>
                    <a:pt x="49274" y="9858"/>
                  </a:cubicBezTo>
                  <a:cubicBezTo>
                    <a:pt x="49291" y="9794"/>
                    <a:pt x="49311" y="9729"/>
                    <a:pt x="49335" y="9665"/>
                  </a:cubicBezTo>
                  <a:cubicBezTo>
                    <a:pt x="49423" y="9458"/>
                    <a:pt x="49525" y="9260"/>
                    <a:pt x="49644" y="9066"/>
                  </a:cubicBezTo>
                  <a:cubicBezTo>
                    <a:pt x="49763" y="8875"/>
                    <a:pt x="49892" y="8692"/>
                    <a:pt x="50021" y="8508"/>
                  </a:cubicBezTo>
                  <a:cubicBezTo>
                    <a:pt x="50097" y="8413"/>
                    <a:pt x="50168" y="8315"/>
                    <a:pt x="50246" y="8219"/>
                  </a:cubicBezTo>
                  <a:close/>
                  <a:moveTo>
                    <a:pt x="49266" y="9886"/>
                  </a:moveTo>
                  <a:cubicBezTo>
                    <a:pt x="49280" y="9886"/>
                    <a:pt x="49291" y="9889"/>
                    <a:pt x="49304" y="9889"/>
                  </a:cubicBezTo>
                  <a:cubicBezTo>
                    <a:pt x="49291" y="9889"/>
                    <a:pt x="49277" y="9889"/>
                    <a:pt x="49266" y="9886"/>
                  </a:cubicBezTo>
                  <a:close/>
                  <a:moveTo>
                    <a:pt x="35711" y="11634"/>
                  </a:moveTo>
                  <a:cubicBezTo>
                    <a:pt x="35698" y="11642"/>
                    <a:pt x="35687" y="11647"/>
                    <a:pt x="35673" y="11652"/>
                  </a:cubicBezTo>
                  <a:lnTo>
                    <a:pt x="35673" y="11652"/>
                  </a:lnTo>
                  <a:cubicBezTo>
                    <a:pt x="35686" y="11646"/>
                    <a:pt x="35698" y="11639"/>
                    <a:pt x="35711" y="11634"/>
                  </a:cubicBezTo>
                  <a:close/>
                  <a:moveTo>
                    <a:pt x="35517" y="11601"/>
                  </a:moveTo>
                  <a:cubicBezTo>
                    <a:pt x="35530" y="11628"/>
                    <a:pt x="35544" y="11651"/>
                    <a:pt x="35555" y="11678"/>
                  </a:cubicBezTo>
                  <a:cubicBezTo>
                    <a:pt x="35541" y="11654"/>
                    <a:pt x="35527" y="11628"/>
                    <a:pt x="35517" y="11601"/>
                  </a:cubicBezTo>
                  <a:close/>
                  <a:moveTo>
                    <a:pt x="36364" y="8729"/>
                  </a:moveTo>
                  <a:cubicBezTo>
                    <a:pt x="36361" y="8770"/>
                    <a:pt x="36361" y="8814"/>
                    <a:pt x="36357" y="8858"/>
                  </a:cubicBezTo>
                  <a:cubicBezTo>
                    <a:pt x="36347" y="9111"/>
                    <a:pt x="36326" y="9362"/>
                    <a:pt x="36306" y="9613"/>
                  </a:cubicBezTo>
                  <a:cubicBezTo>
                    <a:pt x="36286" y="9770"/>
                    <a:pt x="36269" y="9927"/>
                    <a:pt x="36238" y="10083"/>
                  </a:cubicBezTo>
                  <a:cubicBezTo>
                    <a:pt x="36218" y="10209"/>
                    <a:pt x="36194" y="10335"/>
                    <a:pt x="36174" y="10458"/>
                  </a:cubicBezTo>
                  <a:cubicBezTo>
                    <a:pt x="36133" y="10682"/>
                    <a:pt x="36061" y="10899"/>
                    <a:pt x="35987" y="11114"/>
                  </a:cubicBezTo>
                  <a:cubicBezTo>
                    <a:pt x="35922" y="11270"/>
                    <a:pt x="35847" y="11417"/>
                    <a:pt x="35759" y="11556"/>
                  </a:cubicBezTo>
                  <a:cubicBezTo>
                    <a:pt x="35734" y="11583"/>
                    <a:pt x="35707" y="11610"/>
                    <a:pt x="35684" y="11634"/>
                  </a:cubicBezTo>
                  <a:cubicBezTo>
                    <a:pt x="35660" y="11651"/>
                    <a:pt x="35640" y="11665"/>
                    <a:pt x="35616" y="11678"/>
                  </a:cubicBezTo>
                  <a:cubicBezTo>
                    <a:pt x="35599" y="11685"/>
                    <a:pt x="35582" y="11689"/>
                    <a:pt x="35568" y="11695"/>
                  </a:cubicBezTo>
                  <a:cubicBezTo>
                    <a:pt x="35565" y="11678"/>
                    <a:pt x="35558" y="11665"/>
                    <a:pt x="35555" y="11651"/>
                  </a:cubicBezTo>
                  <a:cubicBezTo>
                    <a:pt x="35541" y="11505"/>
                    <a:pt x="35541" y="11365"/>
                    <a:pt x="35547" y="11223"/>
                  </a:cubicBezTo>
                  <a:cubicBezTo>
                    <a:pt x="35582" y="10947"/>
                    <a:pt x="35626" y="10678"/>
                    <a:pt x="35701" y="10413"/>
                  </a:cubicBezTo>
                  <a:cubicBezTo>
                    <a:pt x="35789" y="10097"/>
                    <a:pt x="35885" y="9777"/>
                    <a:pt x="36000" y="9467"/>
                  </a:cubicBezTo>
                  <a:cubicBezTo>
                    <a:pt x="36065" y="9301"/>
                    <a:pt x="36130" y="9134"/>
                    <a:pt x="36218" y="8977"/>
                  </a:cubicBezTo>
                  <a:cubicBezTo>
                    <a:pt x="36265" y="8896"/>
                    <a:pt x="36313" y="8811"/>
                    <a:pt x="36364" y="8729"/>
                  </a:cubicBezTo>
                  <a:close/>
                  <a:moveTo>
                    <a:pt x="35497" y="11662"/>
                  </a:moveTo>
                  <a:cubicBezTo>
                    <a:pt x="35517" y="11675"/>
                    <a:pt x="35534" y="11689"/>
                    <a:pt x="35555" y="11699"/>
                  </a:cubicBezTo>
                  <a:cubicBezTo>
                    <a:pt x="35551" y="11699"/>
                    <a:pt x="35551" y="11699"/>
                    <a:pt x="35551" y="11703"/>
                  </a:cubicBezTo>
                  <a:cubicBezTo>
                    <a:pt x="35534" y="11689"/>
                    <a:pt x="35514" y="11675"/>
                    <a:pt x="35497" y="11662"/>
                  </a:cubicBezTo>
                  <a:close/>
                  <a:moveTo>
                    <a:pt x="60267" y="19196"/>
                  </a:moveTo>
                  <a:cubicBezTo>
                    <a:pt x="60236" y="19214"/>
                    <a:pt x="60202" y="19229"/>
                    <a:pt x="60168" y="19243"/>
                  </a:cubicBezTo>
                  <a:lnTo>
                    <a:pt x="60168" y="19243"/>
                  </a:lnTo>
                  <a:cubicBezTo>
                    <a:pt x="60203" y="19227"/>
                    <a:pt x="60237" y="19212"/>
                    <a:pt x="60267" y="19196"/>
                  </a:cubicBezTo>
                  <a:close/>
                  <a:moveTo>
                    <a:pt x="60757" y="18751"/>
                  </a:moveTo>
                  <a:lnTo>
                    <a:pt x="60757" y="18751"/>
                  </a:lnTo>
                  <a:cubicBezTo>
                    <a:pt x="60669" y="18853"/>
                    <a:pt x="60573" y="18951"/>
                    <a:pt x="60471" y="19043"/>
                  </a:cubicBezTo>
                  <a:cubicBezTo>
                    <a:pt x="60374" y="19117"/>
                    <a:pt x="60269" y="19185"/>
                    <a:pt x="60162" y="19245"/>
                  </a:cubicBezTo>
                  <a:lnTo>
                    <a:pt x="60162" y="19245"/>
                  </a:lnTo>
                  <a:cubicBezTo>
                    <a:pt x="60146" y="19252"/>
                    <a:pt x="60130" y="19258"/>
                    <a:pt x="60115" y="19264"/>
                  </a:cubicBezTo>
                  <a:cubicBezTo>
                    <a:pt x="60124" y="19244"/>
                    <a:pt x="60138" y="19223"/>
                    <a:pt x="60152" y="19206"/>
                  </a:cubicBezTo>
                  <a:cubicBezTo>
                    <a:pt x="60186" y="19162"/>
                    <a:pt x="60223" y="19118"/>
                    <a:pt x="60264" y="19080"/>
                  </a:cubicBezTo>
                  <a:cubicBezTo>
                    <a:pt x="60424" y="18961"/>
                    <a:pt x="60587" y="18853"/>
                    <a:pt x="60757" y="18751"/>
                  </a:cubicBezTo>
                  <a:close/>
                  <a:moveTo>
                    <a:pt x="60169" y="19261"/>
                  </a:moveTo>
                  <a:cubicBezTo>
                    <a:pt x="60152" y="19267"/>
                    <a:pt x="60132" y="19267"/>
                    <a:pt x="60115" y="19271"/>
                  </a:cubicBezTo>
                  <a:cubicBezTo>
                    <a:pt x="60132" y="19267"/>
                    <a:pt x="60152" y="19264"/>
                    <a:pt x="60169" y="19261"/>
                  </a:cubicBezTo>
                  <a:close/>
                  <a:moveTo>
                    <a:pt x="60101" y="19285"/>
                  </a:moveTo>
                  <a:cubicBezTo>
                    <a:pt x="60104" y="19285"/>
                    <a:pt x="60111" y="19288"/>
                    <a:pt x="60118" y="19288"/>
                  </a:cubicBezTo>
                  <a:cubicBezTo>
                    <a:pt x="60111" y="19288"/>
                    <a:pt x="60104" y="19288"/>
                    <a:pt x="60097" y="19285"/>
                  </a:cubicBezTo>
                  <a:close/>
                  <a:moveTo>
                    <a:pt x="20753" y="21536"/>
                  </a:moveTo>
                  <a:lnTo>
                    <a:pt x="20753" y="21536"/>
                  </a:lnTo>
                  <a:cubicBezTo>
                    <a:pt x="20747" y="21547"/>
                    <a:pt x="20740" y="21557"/>
                    <a:pt x="20730" y="21571"/>
                  </a:cubicBezTo>
                  <a:cubicBezTo>
                    <a:pt x="20737" y="21557"/>
                    <a:pt x="20747" y="21547"/>
                    <a:pt x="20753" y="21536"/>
                  </a:cubicBezTo>
                  <a:close/>
                  <a:moveTo>
                    <a:pt x="36245" y="24737"/>
                  </a:moveTo>
                  <a:cubicBezTo>
                    <a:pt x="36255" y="24745"/>
                    <a:pt x="36262" y="24751"/>
                    <a:pt x="36272" y="24758"/>
                  </a:cubicBezTo>
                  <a:cubicBezTo>
                    <a:pt x="36262" y="24751"/>
                    <a:pt x="36252" y="24745"/>
                    <a:pt x="36245" y="24737"/>
                  </a:cubicBezTo>
                  <a:close/>
                  <a:moveTo>
                    <a:pt x="36183" y="25241"/>
                  </a:moveTo>
                  <a:lnTo>
                    <a:pt x="36183" y="25241"/>
                  </a:lnTo>
                  <a:cubicBezTo>
                    <a:pt x="36153" y="25357"/>
                    <a:pt x="36119" y="25469"/>
                    <a:pt x="36085" y="25582"/>
                  </a:cubicBezTo>
                  <a:cubicBezTo>
                    <a:pt x="36106" y="25483"/>
                    <a:pt x="36133" y="25384"/>
                    <a:pt x="36163" y="25285"/>
                  </a:cubicBezTo>
                  <a:cubicBezTo>
                    <a:pt x="36170" y="25271"/>
                    <a:pt x="36177" y="25255"/>
                    <a:pt x="36183" y="25241"/>
                  </a:cubicBezTo>
                  <a:close/>
                  <a:moveTo>
                    <a:pt x="43324" y="26173"/>
                  </a:moveTo>
                  <a:lnTo>
                    <a:pt x="43324" y="26173"/>
                  </a:lnTo>
                  <a:cubicBezTo>
                    <a:pt x="43276" y="26398"/>
                    <a:pt x="43209" y="26615"/>
                    <a:pt x="43130" y="26830"/>
                  </a:cubicBezTo>
                  <a:cubicBezTo>
                    <a:pt x="43123" y="26847"/>
                    <a:pt x="43116" y="26863"/>
                    <a:pt x="43107" y="26880"/>
                  </a:cubicBezTo>
                  <a:cubicBezTo>
                    <a:pt x="43140" y="26700"/>
                    <a:pt x="43184" y="26520"/>
                    <a:pt x="43242" y="26343"/>
                  </a:cubicBezTo>
                  <a:cubicBezTo>
                    <a:pt x="43270" y="26285"/>
                    <a:pt x="43297" y="26227"/>
                    <a:pt x="43324" y="26173"/>
                  </a:cubicBezTo>
                  <a:close/>
                  <a:moveTo>
                    <a:pt x="49230" y="29017"/>
                  </a:moveTo>
                  <a:cubicBezTo>
                    <a:pt x="49233" y="29017"/>
                    <a:pt x="49236" y="29017"/>
                    <a:pt x="49239" y="29020"/>
                  </a:cubicBezTo>
                  <a:cubicBezTo>
                    <a:pt x="49236" y="29020"/>
                    <a:pt x="49233" y="29017"/>
                    <a:pt x="49230" y="29017"/>
                  </a:cubicBezTo>
                  <a:close/>
                  <a:moveTo>
                    <a:pt x="49270" y="29020"/>
                  </a:moveTo>
                  <a:cubicBezTo>
                    <a:pt x="49270" y="29020"/>
                    <a:pt x="49270" y="29023"/>
                    <a:pt x="49274" y="29023"/>
                  </a:cubicBezTo>
                  <a:lnTo>
                    <a:pt x="49270" y="29023"/>
                  </a:lnTo>
                  <a:lnTo>
                    <a:pt x="49270" y="29020"/>
                  </a:lnTo>
                  <a:close/>
                  <a:moveTo>
                    <a:pt x="49368" y="29006"/>
                  </a:moveTo>
                  <a:cubicBezTo>
                    <a:pt x="49355" y="29014"/>
                    <a:pt x="49341" y="29020"/>
                    <a:pt x="49324" y="29027"/>
                  </a:cubicBezTo>
                  <a:lnTo>
                    <a:pt x="49324" y="29023"/>
                  </a:lnTo>
                  <a:cubicBezTo>
                    <a:pt x="49338" y="29017"/>
                    <a:pt x="49355" y="29010"/>
                    <a:pt x="49368" y="29006"/>
                  </a:cubicBezTo>
                  <a:close/>
                  <a:moveTo>
                    <a:pt x="49243" y="29044"/>
                  </a:moveTo>
                  <a:lnTo>
                    <a:pt x="49243" y="29044"/>
                  </a:lnTo>
                  <a:cubicBezTo>
                    <a:pt x="49239" y="29047"/>
                    <a:pt x="49236" y="29047"/>
                    <a:pt x="49236" y="29047"/>
                  </a:cubicBezTo>
                  <a:cubicBezTo>
                    <a:pt x="49236" y="29047"/>
                    <a:pt x="49239" y="29044"/>
                    <a:pt x="49243" y="29044"/>
                  </a:cubicBezTo>
                  <a:close/>
                  <a:moveTo>
                    <a:pt x="69578" y="28262"/>
                  </a:moveTo>
                  <a:cubicBezTo>
                    <a:pt x="69364" y="28435"/>
                    <a:pt x="69146" y="28605"/>
                    <a:pt x="68929" y="28779"/>
                  </a:cubicBezTo>
                  <a:cubicBezTo>
                    <a:pt x="68786" y="28891"/>
                    <a:pt x="68629" y="28983"/>
                    <a:pt x="68479" y="29088"/>
                  </a:cubicBezTo>
                  <a:cubicBezTo>
                    <a:pt x="68204" y="29276"/>
                    <a:pt x="67911" y="29442"/>
                    <a:pt x="67612" y="29588"/>
                  </a:cubicBezTo>
                  <a:cubicBezTo>
                    <a:pt x="67452" y="29656"/>
                    <a:pt x="67292" y="29714"/>
                    <a:pt x="67122" y="29755"/>
                  </a:cubicBezTo>
                  <a:cubicBezTo>
                    <a:pt x="67054" y="29762"/>
                    <a:pt x="66990" y="29769"/>
                    <a:pt x="66921" y="29769"/>
                  </a:cubicBezTo>
                  <a:cubicBezTo>
                    <a:pt x="66905" y="29762"/>
                    <a:pt x="66888" y="29755"/>
                    <a:pt x="66870" y="29752"/>
                  </a:cubicBezTo>
                  <a:cubicBezTo>
                    <a:pt x="66812" y="29725"/>
                    <a:pt x="66758" y="29694"/>
                    <a:pt x="66704" y="29659"/>
                  </a:cubicBezTo>
                  <a:cubicBezTo>
                    <a:pt x="66701" y="29595"/>
                    <a:pt x="66701" y="29534"/>
                    <a:pt x="66701" y="29469"/>
                  </a:cubicBezTo>
                  <a:cubicBezTo>
                    <a:pt x="66707" y="29449"/>
                    <a:pt x="66710" y="29428"/>
                    <a:pt x="66717" y="29405"/>
                  </a:cubicBezTo>
                  <a:cubicBezTo>
                    <a:pt x="66748" y="29340"/>
                    <a:pt x="66782" y="29276"/>
                    <a:pt x="66819" y="29215"/>
                  </a:cubicBezTo>
                  <a:cubicBezTo>
                    <a:pt x="66830" y="29197"/>
                    <a:pt x="66843" y="29183"/>
                    <a:pt x="66860" y="29174"/>
                  </a:cubicBezTo>
                  <a:cubicBezTo>
                    <a:pt x="67092" y="29000"/>
                    <a:pt x="67350" y="28863"/>
                    <a:pt x="67608" y="28734"/>
                  </a:cubicBezTo>
                  <a:cubicBezTo>
                    <a:pt x="67799" y="28659"/>
                    <a:pt x="67986" y="28588"/>
                    <a:pt x="68180" y="28530"/>
                  </a:cubicBezTo>
                  <a:cubicBezTo>
                    <a:pt x="68398" y="28463"/>
                    <a:pt x="68619" y="28419"/>
                    <a:pt x="68840" y="28374"/>
                  </a:cubicBezTo>
                  <a:cubicBezTo>
                    <a:pt x="69071" y="28337"/>
                    <a:pt x="69299" y="28299"/>
                    <a:pt x="69530" y="28265"/>
                  </a:cubicBezTo>
                  <a:cubicBezTo>
                    <a:pt x="69547" y="28265"/>
                    <a:pt x="69561" y="28262"/>
                    <a:pt x="69578" y="28262"/>
                  </a:cubicBezTo>
                  <a:close/>
                  <a:moveTo>
                    <a:pt x="49243" y="29072"/>
                  </a:moveTo>
                  <a:cubicBezTo>
                    <a:pt x="49243" y="29085"/>
                    <a:pt x="49239" y="29095"/>
                    <a:pt x="49239" y="29105"/>
                  </a:cubicBezTo>
                  <a:cubicBezTo>
                    <a:pt x="49216" y="29231"/>
                    <a:pt x="49185" y="29350"/>
                    <a:pt x="49148" y="29469"/>
                  </a:cubicBezTo>
                  <a:cubicBezTo>
                    <a:pt x="48957" y="29929"/>
                    <a:pt x="48726" y="30371"/>
                    <a:pt x="48443" y="30779"/>
                  </a:cubicBezTo>
                  <a:cubicBezTo>
                    <a:pt x="48413" y="30820"/>
                    <a:pt x="48382" y="30860"/>
                    <a:pt x="48352" y="30898"/>
                  </a:cubicBezTo>
                  <a:cubicBezTo>
                    <a:pt x="48409" y="30589"/>
                    <a:pt x="48495" y="30282"/>
                    <a:pt x="48597" y="29986"/>
                  </a:cubicBezTo>
                  <a:cubicBezTo>
                    <a:pt x="48692" y="29782"/>
                    <a:pt x="48801" y="29595"/>
                    <a:pt x="48923" y="29408"/>
                  </a:cubicBezTo>
                  <a:cubicBezTo>
                    <a:pt x="49015" y="29292"/>
                    <a:pt x="49117" y="29183"/>
                    <a:pt x="49225" y="29081"/>
                  </a:cubicBezTo>
                  <a:cubicBezTo>
                    <a:pt x="49233" y="29078"/>
                    <a:pt x="49236" y="29075"/>
                    <a:pt x="49243" y="29072"/>
                  </a:cubicBezTo>
                  <a:close/>
                  <a:moveTo>
                    <a:pt x="55165" y="32728"/>
                  </a:moveTo>
                  <a:cubicBezTo>
                    <a:pt x="55182" y="32732"/>
                    <a:pt x="55199" y="32738"/>
                    <a:pt x="55216" y="32749"/>
                  </a:cubicBezTo>
                  <a:cubicBezTo>
                    <a:pt x="55199" y="32741"/>
                    <a:pt x="55182" y="32735"/>
                    <a:pt x="55165" y="32728"/>
                  </a:cubicBezTo>
                  <a:close/>
                  <a:moveTo>
                    <a:pt x="54723" y="33055"/>
                  </a:moveTo>
                  <a:lnTo>
                    <a:pt x="54723" y="33055"/>
                  </a:lnTo>
                  <a:cubicBezTo>
                    <a:pt x="54689" y="33113"/>
                    <a:pt x="54651" y="33174"/>
                    <a:pt x="54614" y="33231"/>
                  </a:cubicBezTo>
                  <a:cubicBezTo>
                    <a:pt x="54645" y="33174"/>
                    <a:pt x="54679" y="33119"/>
                    <a:pt x="54713" y="33068"/>
                  </a:cubicBezTo>
                  <a:cubicBezTo>
                    <a:pt x="54716" y="33061"/>
                    <a:pt x="54720" y="33058"/>
                    <a:pt x="54723" y="33055"/>
                  </a:cubicBezTo>
                  <a:close/>
                  <a:moveTo>
                    <a:pt x="19717" y="34198"/>
                  </a:moveTo>
                  <a:cubicBezTo>
                    <a:pt x="19717" y="34199"/>
                    <a:pt x="19717" y="34199"/>
                    <a:pt x="19717" y="34201"/>
                  </a:cubicBezTo>
                  <a:cubicBezTo>
                    <a:pt x="19696" y="34204"/>
                    <a:pt x="19672" y="34208"/>
                    <a:pt x="19651" y="34211"/>
                  </a:cubicBezTo>
                  <a:cubicBezTo>
                    <a:pt x="19671" y="34205"/>
                    <a:pt x="19694" y="34201"/>
                    <a:pt x="19717" y="34198"/>
                  </a:cubicBezTo>
                  <a:close/>
                  <a:moveTo>
                    <a:pt x="19761" y="34195"/>
                  </a:moveTo>
                  <a:cubicBezTo>
                    <a:pt x="19784" y="34201"/>
                    <a:pt x="19808" y="34208"/>
                    <a:pt x="19832" y="34215"/>
                  </a:cubicBezTo>
                  <a:cubicBezTo>
                    <a:pt x="19890" y="34239"/>
                    <a:pt x="19944" y="34266"/>
                    <a:pt x="19998" y="34300"/>
                  </a:cubicBezTo>
                  <a:cubicBezTo>
                    <a:pt x="20179" y="34446"/>
                    <a:pt x="20339" y="34613"/>
                    <a:pt x="20492" y="34786"/>
                  </a:cubicBezTo>
                  <a:cubicBezTo>
                    <a:pt x="20659" y="34997"/>
                    <a:pt x="20811" y="35211"/>
                    <a:pt x="20958" y="35436"/>
                  </a:cubicBezTo>
                  <a:cubicBezTo>
                    <a:pt x="21105" y="35660"/>
                    <a:pt x="21234" y="35895"/>
                    <a:pt x="21356" y="36137"/>
                  </a:cubicBezTo>
                  <a:cubicBezTo>
                    <a:pt x="21373" y="36181"/>
                    <a:pt x="21390" y="36222"/>
                    <a:pt x="21403" y="36263"/>
                  </a:cubicBezTo>
                  <a:cubicBezTo>
                    <a:pt x="21349" y="36283"/>
                    <a:pt x="21291" y="36300"/>
                    <a:pt x="21237" y="36313"/>
                  </a:cubicBezTo>
                  <a:cubicBezTo>
                    <a:pt x="21162" y="36320"/>
                    <a:pt x="21091" y="36322"/>
                    <a:pt x="21019" y="36322"/>
                  </a:cubicBezTo>
                  <a:cubicBezTo>
                    <a:pt x="20980" y="36322"/>
                    <a:pt x="20940" y="36322"/>
                    <a:pt x="20900" y="36321"/>
                  </a:cubicBezTo>
                  <a:cubicBezTo>
                    <a:pt x="20730" y="36297"/>
                    <a:pt x="20567" y="36256"/>
                    <a:pt x="20403" y="36201"/>
                  </a:cubicBezTo>
                  <a:cubicBezTo>
                    <a:pt x="20312" y="36160"/>
                    <a:pt x="20227" y="36113"/>
                    <a:pt x="20141" y="36062"/>
                  </a:cubicBezTo>
                  <a:cubicBezTo>
                    <a:pt x="20023" y="35966"/>
                    <a:pt x="19913" y="35868"/>
                    <a:pt x="19811" y="35756"/>
                  </a:cubicBezTo>
                  <a:cubicBezTo>
                    <a:pt x="19720" y="35636"/>
                    <a:pt x="19638" y="35517"/>
                    <a:pt x="19570" y="35385"/>
                  </a:cubicBezTo>
                  <a:cubicBezTo>
                    <a:pt x="19519" y="35252"/>
                    <a:pt x="19475" y="35120"/>
                    <a:pt x="19444" y="34983"/>
                  </a:cubicBezTo>
                  <a:cubicBezTo>
                    <a:pt x="19437" y="34933"/>
                    <a:pt x="19437" y="34881"/>
                    <a:pt x="19437" y="34827"/>
                  </a:cubicBezTo>
                  <a:cubicBezTo>
                    <a:pt x="19458" y="34691"/>
                    <a:pt x="19492" y="34562"/>
                    <a:pt x="19533" y="34432"/>
                  </a:cubicBezTo>
                  <a:cubicBezTo>
                    <a:pt x="19546" y="34405"/>
                    <a:pt x="19560" y="34382"/>
                    <a:pt x="19574" y="34358"/>
                  </a:cubicBezTo>
                  <a:cubicBezTo>
                    <a:pt x="19611" y="34310"/>
                    <a:pt x="19648" y="34269"/>
                    <a:pt x="19689" y="34228"/>
                  </a:cubicBezTo>
                  <a:cubicBezTo>
                    <a:pt x="19703" y="34222"/>
                    <a:pt x="19713" y="34215"/>
                    <a:pt x="19723" y="34208"/>
                  </a:cubicBezTo>
                  <a:cubicBezTo>
                    <a:pt x="19737" y="34204"/>
                    <a:pt x="19747" y="34201"/>
                    <a:pt x="19761" y="34195"/>
                  </a:cubicBezTo>
                  <a:close/>
                  <a:moveTo>
                    <a:pt x="72840" y="36767"/>
                  </a:moveTo>
                  <a:cubicBezTo>
                    <a:pt x="72900" y="36767"/>
                    <a:pt x="72960" y="36769"/>
                    <a:pt x="73020" y="36773"/>
                  </a:cubicBezTo>
                  <a:cubicBezTo>
                    <a:pt x="73048" y="36776"/>
                    <a:pt x="73072" y="36779"/>
                    <a:pt x="73095" y="36783"/>
                  </a:cubicBezTo>
                  <a:cubicBezTo>
                    <a:pt x="72775" y="37011"/>
                    <a:pt x="72436" y="37208"/>
                    <a:pt x="72078" y="37382"/>
                  </a:cubicBezTo>
                  <a:cubicBezTo>
                    <a:pt x="71640" y="37572"/>
                    <a:pt x="71170" y="37701"/>
                    <a:pt x="70697" y="37797"/>
                  </a:cubicBezTo>
                  <a:cubicBezTo>
                    <a:pt x="70521" y="37821"/>
                    <a:pt x="70348" y="37833"/>
                    <a:pt x="70172" y="37833"/>
                  </a:cubicBezTo>
                  <a:cubicBezTo>
                    <a:pt x="70102" y="37833"/>
                    <a:pt x="70033" y="37831"/>
                    <a:pt x="69962" y="37828"/>
                  </a:cubicBezTo>
                  <a:cubicBezTo>
                    <a:pt x="69898" y="37817"/>
                    <a:pt x="69833" y="37807"/>
                    <a:pt x="69769" y="37793"/>
                  </a:cubicBezTo>
                  <a:cubicBezTo>
                    <a:pt x="69772" y="37790"/>
                    <a:pt x="69772" y="37790"/>
                    <a:pt x="69772" y="37787"/>
                  </a:cubicBezTo>
                  <a:cubicBezTo>
                    <a:pt x="69885" y="37657"/>
                    <a:pt x="70003" y="37542"/>
                    <a:pt x="70129" y="37429"/>
                  </a:cubicBezTo>
                  <a:cubicBezTo>
                    <a:pt x="70231" y="37351"/>
                    <a:pt x="70337" y="37280"/>
                    <a:pt x="70449" y="37215"/>
                  </a:cubicBezTo>
                  <a:cubicBezTo>
                    <a:pt x="70755" y="37103"/>
                    <a:pt x="71081" y="37052"/>
                    <a:pt x="71401" y="36987"/>
                  </a:cubicBezTo>
                  <a:cubicBezTo>
                    <a:pt x="71653" y="36936"/>
                    <a:pt x="71905" y="36889"/>
                    <a:pt x="72160" y="36837"/>
                  </a:cubicBezTo>
                  <a:cubicBezTo>
                    <a:pt x="72268" y="36820"/>
                    <a:pt x="72381" y="36803"/>
                    <a:pt x="72493" y="36790"/>
                  </a:cubicBezTo>
                  <a:cubicBezTo>
                    <a:pt x="72610" y="36774"/>
                    <a:pt x="72725" y="36767"/>
                    <a:pt x="72840" y="36767"/>
                  </a:cubicBezTo>
                  <a:close/>
                  <a:moveTo>
                    <a:pt x="69731" y="37872"/>
                  </a:moveTo>
                  <a:cubicBezTo>
                    <a:pt x="69742" y="37892"/>
                    <a:pt x="69748" y="37909"/>
                    <a:pt x="69758" y="37930"/>
                  </a:cubicBezTo>
                  <a:cubicBezTo>
                    <a:pt x="69748" y="37909"/>
                    <a:pt x="69738" y="37892"/>
                    <a:pt x="69731" y="37872"/>
                  </a:cubicBezTo>
                  <a:close/>
                  <a:moveTo>
                    <a:pt x="17376" y="39889"/>
                  </a:moveTo>
                  <a:cubicBezTo>
                    <a:pt x="17533" y="39916"/>
                    <a:pt x="17685" y="39957"/>
                    <a:pt x="17839" y="40007"/>
                  </a:cubicBezTo>
                  <a:cubicBezTo>
                    <a:pt x="17947" y="40056"/>
                    <a:pt x="18056" y="40106"/>
                    <a:pt x="18161" y="40167"/>
                  </a:cubicBezTo>
                  <a:cubicBezTo>
                    <a:pt x="18342" y="40314"/>
                    <a:pt x="18505" y="40487"/>
                    <a:pt x="18659" y="40661"/>
                  </a:cubicBezTo>
                  <a:cubicBezTo>
                    <a:pt x="18825" y="40875"/>
                    <a:pt x="18961" y="41096"/>
                    <a:pt x="19087" y="41334"/>
                  </a:cubicBezTo>
                  <a:cubicBezTo>
                    <a:pt x="19138" y="41443"/>
                    <a:pt x="19182" y="41552"/>
                    <a:pt x="19227" y="41661"/>
                  </a:cubicBezTo>
                  <a:cubicBezTo>
                    <a:pt x="19301" y="41869"/>
                    <a:pt x="19349" y="42083"/>
                    <a:pt x="19400" y="42297"/>
                  </a:cubicBezTo>
                  <a:cubicBezTo>
                    <a:pt x="19458" y="42549"/>
                    <a:pt x="19508" y="42804"/>
                    <a:pt x="19557" y="43056"/>
                  </a:cubicBezTo>
                  <a:lnTo>
                    <a:pt x="19557" y="43066"/>
                  </a:lnTo>
                  <a:cubicBezTo>
                    <a:pt x="19468" y="43124"/>
                    <a:pt x="19373" y="43178"/>
                    <a:pt x="19274" y="43229"/>
                  </a:cubicBezTo>
                  <a:cubicBezTo>
                    <a:pt x="19166" y="43273"/>
                    <a:pt x="19056" y="43311"/>
                    <a:pt x="18944" y="43338"/>
                  </a:cubicBezTo>
                  <a:cubicBezTo>
                    <a:pt x="18919" y="43340"/>
                    <a:pt x="18893" y="43340"/>
                    <a:pt x="18868" y="43340"/>
                  </a:cubicBezTo>
                  <a:cubicBezTo>
                    <a:pt x="18831" y="43340"/>
                    <a:pt x="18794" y="43339"/>
                    <a:pt x="18757" y="43334"/>
                  </a:cubicBezTo>
                  <a:cubicBezTo>
                    <a:pt x="18526" y="43298"/>
                    <a:pt x="18301" y="43236"/>
                    <a:pt x="18080" y="43164"/>
                  </a:cubicBezTo>
                  <a:cubicBezTo>
                    <a:pt x="18005" y="43130"/>
                    <a:pt x="17934" y="43093"/>
                    <a:pt x="17863" y="43048"/>
                  </a:cubicBezTo>
                  <a:cubicBezTo>
                    <a:pt x="17668" y="42893"/>
                    <a:pt x="17498" y="42719"/>
                    <a:pt x="17335" y="42532"/>
                  </a:cubicBezTo>
                  <a:cubicBezTo>
                    <a:pt x="17196" y="42345"/>
                    <a:pt x="17087" y="42137"/>
                    <a:pt x="16988" y="41926"/>
                  </a:cubicBezTo>
                  <a:cubicBezTo>
                    <a:pt x="16896" y="41712"/>
                    <a:pt x="16811" y="41494"/>
                    <a:pt x="16760" y="41263"/>
                  </a:cubicBezTo>
                  <a:cubicBezTo>
                    <a:pt x="16753" y="41168"/>
                    <a:pt x="16757" y="41076"/>
                    <a:pt x="16760" y="40984"/>
                  </a:cubicBezTo>
                  <a:cubicBezTo>
                    <a:pt x="16787" y="40773"/>
                    <a:pt x="16818" y="40563"/>
                    <a:pt x="16876" y="40358"/>
                  </a:cubicBezTo>
                  <a:cubicBezTo>
                    <a:pt x="16913" y="40287"/>
                    <a:pt x="16951" y="40222"/>
                    <a:pt x="16991" y="40158"/>
                  </a:cubicBezTo>
                  <a:cubicBezTo>
                    <a:pt x="17056" y="40079"/>
                    <a:pt x="17120" y="40011"/>
                    <a:pt x="17192" y="39943"/>
                  </a:cubicBezTo>
                  <a:cubicBezTo>
                    <a:pt x="17199" y="39936"/>
                    <a:pt x="17206" y="39933"/>
                    <a:pt x="17216" y="39930"/>
                  </a:cubicBezTo>
                  <a:cubicBezTo>
                    <a:pt x="17257" y="39913"/>
                    <a:pt x="17294" y="39899"/>
                    <a:pt x="17338" y="39889"/>
                  </a:cubicBezTo>
                  <a:close/>
                  <a:moveTo>
                    <a:pt x="72641" y="47502"/>
                  </a:moveTo>
                  <a:cubicBezTo>
                    <a:pt x="72714" y="47502"/>
                    <a:pt x="72787" y="47504"/>
                    <a:pt x="72860" y="47509"/>
                  </a:cubicBezTo>
                  <a:cubicBezTo>
                    <a:pt x="73007" y="47529"/>
                    <a:pt x="73150" y="47556"/>
                    <a:pt x="73293" y="47597"/>
                  </a:cubicBezTo>
                  <a:cubicBezTo>
                    <a:pt x="73378" y="47634"/>
                    <a:pt x="73456" y="47672"/>
                    <a:pt x="73538" y="47713"/>
                  </a:cubicBezTo>
                  <a:cubicBezTo>
                    <a:pt x="73286" y="47788"/>
                    <a:pt x="73031" y="47845"/>
                    <a:pt x="72775" y="47896"/>
                  </a:cubicBezTo>
                  <a:cubicBezTo>
                    <a:pt x="72656" y="47917"/>
                    <a:pt x="72541" y="47937"/>
                    <a:pt x="72422" y="47958"/>
                  </a:cubicBezTo>
                  <a:cubicBezTo>
                    <a:pt x="72151" y="48002"/>
                    <a:pt x="71878" y="48026"/>
                    <a:pt x="71603" y="48026"/>
                  </a:cubicBezTo>
                  <a:cubicBezTo>
                    <a:pt x="71539" y="48026"/>
                    <a:pt x="71475" y="48025"/>
                    <a:pt x="71411" y="48022"/>
                  </a:cubicBezTo>
                  <a:cubicBezTo>
                    <a:pt x="71364" y="48016"/>
                    <a:pt x="71316" y="48008"/>
                    <a:pt x="71272" y="47998"/>
                  </a:cubicBezTo>
                  <a:cubicBezTo>
                    <a:pt x="71285" y="47967"/>
                    <a:pt x="71299" y="47940"/>
                    <a:pt x="71316" y="47913"/>
                  </a:cubicBezTo>
                  <a:cubicBezTo>
                    <a:pt x="71354" y="47873"/>
                    <a:pt x="71391" y="47832"/>
                    <a:pt x="71432" y="47794"/>
                  </a:cubicBezTo>
                  <a:cubicBezTo>
                    <a:pt x="71510" y="47740"/>
                    <a:pt x="71588" y="47692"/>
                    <a:pt x="71670" y="47648"/>
                  </a:cubicBezTo>
                  <a:cubicBezTo>
                    <a:pt x="71799" y="47600"/>
                    <a:pt x="71929" y="47566"/>
                    <a:pt x="72061" y="47539"/>
                  </a:cubicBezTo>
                  <a:cubicBezTo>
                    <a:pt x="72256" y="47517"/>
                    <a:pt x="72448" y="47502"/>
                    <a:pt x="72641" y="47502"/>
                  </a:cubicBezTo>
                  <a:close/>
                  <a:moveTo>
                    <a:pt x="6889" y="47842"/>
                  </a:moveTo>
                  <a:cubicBezTo>
                    <a:pt x="6909" y="47845"/>
                    <a:pt x="6929" y="47852"/>
                    <a:pt x="6950" y="47855"/>
                  </a:cubicBezTo>
                  <a:cubicBezTo>
                    <a:pt x="6997" y="47896"/>
                    <a:pt x="7042" y="47937"/>
                    <a:pt x="7086" y="47981"/>
                  </a:cubicBezTo>
                  <a:lnTo>
                    <a:pt x="7086" y="47984"/>
                  </a:lnTo>
                  <a:cubicBezTo>
                    <a:pt x="7099" y="48022"/>
                    <a:pt x="7106" y="48056"/>
                    <a:pt x="7116" y="48094"/>
                  </a:cubicBezTo>
                  <a:cubicBezTo>
                    <a:pt x="7124" y="48168"/>
                    <a:pt x="7127" y="48243"/>
                    <a:pt x="7127" y="48318"/>
                  </a:cubicBezTo>
                  <a:cubicBezTo>
                    <a:pt x="7116" y="48369"/>
                    <a:pt x="7106" y="48420"/>
                    <a:pt x="7093" y="48468"/>
                  </a:cubicBezTo>
                  <a:cubicBezTo>
                    <a:pt x="7075" y="48505"/>
                    <a:pt x="7058" y="48539"/>
                    <a:pt x="7038" y="48573"/>
                  </a:cubicBezTo>
                  <a:cubicBezTo>
                    <a:pt x="6987" y="48634"/>
                    <a:pt x="6929" y="48689"/>
                    <a:pt x="6868" y="48743"/>
                  </a:cubicBezTo>
                  <a:cubicBezTo>
                    <a:pt x="6695" y="48876"/>
                    <a:pt x="6507" y="48988"/>
                    <a:pt x="6314" y="49083"/>
                  </a:cubicBezTo>
                  <a:cubicBezTo>
                    <a:pt x="6075" y="49185"/>
                    <a:pt x="5830" y="49278"/>
                    <a:pt x="5582" y="49359"/>
                  </a:cubicBezTo>
                  <a:cubicBezTo>
                    <a:pt x="5606" y="49281"/>
                    <a:pt x="5634" y="49206"/>
                    <a:pt x="5657" y="49131"/>
                  </a:cubicBezTo>
                  <a:cubicBezTo>
                    <a:pt x="5777" y="48832"/>
                    <a:pt x="5909" y="48543"/>
                    <a:pt x="6086" y="48278"/>
                  </a:cubicBezTo>
                  <a:cubicBezTo>
                    <a:pt x="6181" y="48158"/>
                    <a:pt x="6276" y="48049"/>
                    <a:pt x="6389" y="47947"/>
                  </a:cubicBezTo>
                  <a:cubicBezTo>
                    <a:pt x="6413" y="47931"/>
                    <a:pt x="6436" y="47920"/>
                    <a:pt x="6460" y="47906"/>
                  </a:cubicBezTo>
                  <a:cubicBezTo>
                    <a:pt x="6518" y="47882"/>
                    <a:pt x="6573" y="47865"/>
                    <a:pt x="6634" y="47852"/>
                  </a:cubicBezTo>
                  <a:cubicBezTo>
                    <a:pt x="6719" y="47845"/>
                    <a:pt x="6804" y="47842"/>
                    <a:pt x="6889" y="47842"/>
                  </a:cubicBezTo>
                  <a:close/>
                  <a:moveTo>
                    <a:pt x="14461" y="51454"/>
                  </a:moveTo>
                  <a:lnTo>
                    <a:pt x="14461" y="51454"/>
                  </a:lnTo>
                  <a:cubicBezTo>
                    <a:pt x="14437" y="51465"/>
                    <a:pt x="14413" y="51475"/>
                    <a:pt x="14386" y="51488"/>
                  </a:cubicBezTo>
                  <a:cubicBezTo>
                    <a:pt x="14410" y="51475"/>
                    <a:pt x="14437" y="51462"/>
                    <a:pt x="14461" y="51454"/>
                  </a:cubicBezTo>
                  <a:close/>
                  <a:moveTo>
                    <a:pt x="14495" y="51444"/>
                  </a:moveTo>
                  <a:cubicBezTo>
                    <a:pt x="14549" y="51457"/>
                    <a:pt x="14597" y="51471"/>
                    <a:pt x="14651" y="51485"/>
                  </a:cubicBezTo>
                  <a:cubicBezTo>
                    <a:pt x="14696" y="51506"/>
                    <a:pt x="14740" y="51529"/>
                    <a:pt x="14784" y="51553"/>
                  </a:cubicBezTo>
                  <a:cubicBezTo>
                    <a:pt x="14845" y="51608"/>
                    <a:pt x="14903" y="51666"/>
                    <a:pt x="14961" y="51723"/>
                  </a:cubicBezTo>
                  <a:cubicBezTo>
                    <a:pt x="15087" y="51903"/>
                    <a:pt x="15189" y="52094"/>
                    <a:pt x="15288" y="52288"/>
                  </a:cubicBezTo>
                  <a:cubicBezTo>
                    <a:pt x="15382" y="52519"/>
                    <a:pt x="15447" y="52754"/>
                    <a:pt x="15498" y="52999"/>
                  </a:cubicBezTo>
                  <a:cubicBezTo>
                    <a:pt x="15512" y="53107"/>
                    <a:pt x="15519" y="53213"/>
                    <a:pt x="15515" y="53322"/>
                  </a:cubicBezTo>
                  <a:cubicBezTo>
                    <a:pt x="15481" y="53587"/>
                    <a:pt x="15431" y="53845"/>
                    <a:pt x="15369" y="54108"/>
                  </a:cubicBezTo>
                  <a:cubicBezTo>
                    <a:pt x="15338" y="54244"/>
                    <a:pt x="15288" y="54376"/>
                    <a:pt x="15243" y="54509"/>
                  </a:cubicBezTo>
                  <a:cubicBezTo>
                    <a:pt x="15182" y="54682"/>
                    <a:pt x="15120" y="54856"/>
                    <a:pt x="15056" y="55029"/>
                  </a:cubicBezTo>
                  <a:cubicBezTo>
                    <a:pt x="14995" y="55183"/>
                    <a:pt x="14930" y="55329"/>
                    <a:pt x="14859" y="55475"/>
                  </a:cubicBezTo>
                  <a:cubicBezTo>
                    <a:pt x="14804" y="55588"/>
                    <a:pt x="14737" y="55693"/>
                    <a:pt x="14665" y="55795"/>
                  </a:cubicBezTo>
                  <a:cubicBezTo>
                    <a:pt x="14604" y="55880"/>
                    <a:pt x="14539" y="55962"/>
                    <a:pt x="14475" y="56040"/>
                  </a:cubicBezTo>
                  <a:cubicBezTo>
                    <a:pt x="14423" y="56013"/>
                    <a:pt x="14372" y="55979"/>
                    <a:pt x="14321" y="55948"/>
                  </a:cubicBezTo>
                  <a:cubicBezTo>
                    <a:pt x="14202" y="55853"/>
                    <a:pt x="14090" y="55748"/>
                    <a:pt x="13985" y="55632"/>
                  </a:cubicBezTo>
                  <a:cubicBezTo>
                    <a:pt x="13872" y="55486"/>
                    <a:pt x="13773" y="55332"/>
                    <a:pt x="13671" y="55176"/>
                  </a:cubicBezTo>
                  <a:cubicBezTo>
                    <a:pt x="13556" y="54996"/>
                    <a:pt x="13437" y="54815"/>
                    <a:pt x="13338" y="54625"/>
                  </a:cubicBezTo>
                  <a:cubicBezTo>
                    <a:pt x="13270" y="54454"/>
                    <a:pt x="13209" y="54288"/>
                    <a:pt x="13168" y="54111"/>
                  </a:cubicBezTo>
                  <a:cubicBezTo>
                    <a:pt x="13165" y="54023"/>
                    <a:pt x="13165" y="53938"/>
                    <a:pt x="13168" y="53850"/>
                  </a:cubicBezTo>
                  <a:cubicBezTo>
                    <a:pt x="13202" y="53628"/>
                    <a:pt x="13250" y="53414"/>
                    <a:pt x="13321" y="53203"/>
                  </a:cubicBezTo>
                  <a:cubicBezTo>
                    <a:pt x="13416" y="52982"/>
                    <a:pt x="13536" y="52778"/>
                    <a:pt x="13661" y="52573"/>
                  </a:cubicBezTo>
                  <a:cubicBezTo>
                    <a:pt x="13794" y="52356"/>
                    <a:pt x="13933" y="52138"/>
                    <a:pt x="14076" y="51927"/>
                  </a:cubicBezTo>
                  <a:cubicBezTo>
                    <a:pt x="14206" y="51757"/>
                    <a:pt x="14338" y="51594"/>
                    <a:pt x="14492" y="51448"/>
                  </a:cubicBezTo>
                  <a:cubicBezTo>
                    <a:pt x="14495" y="51448"/>
                    <a:pt x="14495" y="51448"/>
                    <a:pt x="14495" y="51444"/>
                  </a:cubicBezTo>
                  <a:close/>
                  <a:moveTo>
                    <a:pt x="52338" y="57172"/>
                  </a:moveTo>
                  <a:cubicBezTo>
                    <a:pt x="52475" y="57193"/>
                    <a:pt x="52607" y="57227"/>
                    <a:pt x="52740" y="57271"/>
                  </a:cubicBezTo>
                  <a:cubicBezTo>
                    <a:pt x="52747" y="57274"/>
                    <a:pt x="52753" y="57278"/>
                    <a:pt x="52764" y="57285"/>
                  </a:cubicBezTo>
                  <a:cubicBezTo>
                    <a:pt x="52764" y="57285"/>
                    <a:pt x="52767" y="57288"/>
                    <a:pt x="52770" y="57292"/>
                  </a:cubicBezTo>
                  <a:cubicBezTo>
                    <a:pt x="52774" y="57295"/>
                    <a:pt x="52774" y="57299"/>
                    <a:pt x="52777" y="57299"/>
                  </a:cubicBezTo>
                  <a:lnTo>
                    <a:pt x="52777" y="57343"/>
                  </a:lnTo>
                  <a:cubicBezTo>
                    <a:pt x="52764" y="57421"/>
                    <a:pt x="52743" y="57492"/>
                    <a:pt x="52720" y="57571"/>
                  </a:cubicBezTo>
                  <a:cubicBezTo>
                    <a:pt x="52658" y="57710"/>
                    <a:pt x="52583" y="57843"/>
                    <a:pt x="52498" y="57976"/>
                  </a:cubicBezTo>
                  <a:cubicBezTo>
                    <a:pt x="52440" y="58047"/>
                    <a:pt x="52382" y="58119"/>
                    <a:pt x="52315" y="58183"/>
                  </a:cubicBezTo>
                  <a:cubicBezTo>
                    <a:pt x="52083" y="58332"/>
                    <a:pt x="51835" y="58448"/>
                    <a:pt x="51587" y="58568"/>
                  </a:cubicBezTo>
                  <a:cubicBezTo>
                    <a:pt x="51454" y="58621"/>
                    <a:pt x="51321" y="58676"/>
                    <a:pt x="51189" y="58731"/>
                  </a:cubicBezTo>
                  <a:cubicBezTo>
                    <a:pt x="50852" y="58870"/>
                    <a:pt x="50495" y="58965"/>
                    <a:pt x="50141" y="59037"/>
                  </a:cubicBezTo>
                  <a:cubicBezTo>
                    <a:pt x="49987" y="59057"/>
                    <a:pt x="49836" y="59068"/>
                    <a:pt x="49686" y="59068"/>
                  </a:cubicBezTo>
                  <a:cubicBezTo>
                    <a:pt x="49633" y="59068"/>
                    <a:pt x="49581" y="59067"/>
                    <a:pt x="49528" y="59064"/>
                  </a:cubicBezTo>
                  <a:cubicBezTo>
                    <a:pt x="49430" y="59050"/>
                    <a:pt x="49335" y="59037"/>
                    <a:pt x="49239" y="59020"/>
                  </a:cubicBezTo>
                  <a:cubicBezTo>
                    <a:pt x="49345" y="58904"/>
                    <a:pt x="49457" y="58792"/>
                    <a:pt x="49577" y="58683"/>
                  </a:cubicBezTo>
                  <a:cubicBezTo>
                    <a:pt x="49804" y="58503"/>
                    <a:pt x="50039" y="58329"/>
                    <a:pt x="50280" y="58166"/>
                  </a:cubicBezTo>
                  <a:cubicBezTo>
                    <a:pt x="50668" y="57907"/>
                    <a:pt x="51053" y="57638"/>
                    <a:pt x="51467" y="57431"/>
                  </a:cubicBezTo>
                  <a:cubicBezTo>
                    <a:pt x="51709" y="57326"/>
                    <a:pt x="51960" y="57230"/>
                    <a:pt x="52219" y="57180"/>
                  </a:cubicBezTo>
                  <a:cubicBezTo>
                    <a:pt x="52260" y="57172"/>
                    <a:pt x="52298" y="57172"/>
                    <a:pt x="52338" y="57172"/>
                  </a:cubicBezTo>
                  <a:close/>
                  <a:moveTo>
                    <a:pt x="59529" y="59057"/>
                  </a:moveTo>
                  <a:lnTo>
                    <a:pt x="59529" y="59057"/>
                  </a:lnTo>
                  <a:cubicBezTo>
                    <a:pt x="59550" y="59070"/>
                    <a:pt x="59570" y="59084"/>
                    <a:pt x="59587" y="59101"/>
                  </a:cubicBezTo>
                  <a:cubicBezTo>
                    <a:pt x="59567" y="59084"/>
                    <a:pt x="59550" y="59070"/>
                    <a:pt x="59529" y="59057"/>
                  </a:cubicBezTo>
                  <a:close/>
                  <a:moveTo>
                    <a:pt x="59377" y="58999"/>
                  </a:moveTo>
                  <a:cubicBezTo>
                    <a:pt x="59407" y="59006"/>
                    <a:pt x="59438" y="59013"/>
                    <a:pt x="59468" y="59023"/>
                  </a:cubicBezTo>
                  <a:cubicBezTo>
                    <a:pt x="59475" y="59026"/>
                    <a:pt x="59485" y="59030"/>
                    <a:pt x="59496" y="59037"/>
                  </a:cubicBezTo>
                  <a:cubicBezTo>
                    <a:pt x="59506" y="59044"/>
                    <a:pt x="59512" y="59054"/>
                    <a:pt x="59523" y="59061"/>
                  </a:cubicBezTo>
                  <a:cubicBezTo>
                    <a:pt x="59540" y="59084"/>
                    <a:pt x="59553" y="59108"/>
                    <a:pt x="59567" y="59136"/>
                  </a:cubicBezTo>
                  <a:cubicBezTo>
                    <a:pt x="59635" y="59302"/>
                    <a:pt x="59686" y="59475"/>
                    <a:pt x="59724" y="59653"/>
                  </a:cubicBezTo>
                  <a:cubicBezTo>
                    <a:pt x="59744" y="59822"/>
                    <a:pt x="59747" y="59993"/>
                    <a:pt x="59737" y="60163"/>
                  </a:cubicBezTo>
                  <a:cubicBezTo>
                    <a:pt x="59720" y="60292"/>
                    <a:pt x="59696" y="60422"/>
                    <a:pt x="59669" y="60551"/>
                  </a:cubicBezTo>
                  <a:cubicBezTo>
                    <a:pt x="59659" y="60601"/>
                    <a:pt x="59645" y="60653"/>
                    <a:pt x="59631" y="60700"/>
                  </a:cubicBezTo>
                  <a:cubicBezTo>
                    <a:pt x="59529" y="60544"/>
                    <a:pt x="59435" y="60381"/>
                    <a:pt x="59346" y="60213"/>
                  </a:cubicBezTo>
                  <a:cubicBezTo>
                    <a:pt x="59267" y="60009"/>
                    <a:pt x="59217" y="59789"/>
                    <a:pt x="59176" y="59574"/>
                  </a:cubicBezTo>
                  <a:cubicBezTo>
                    <a:pt x="59165" y="59483"/>
                    <a:pt x="59159" y="59394"/>
                    <a:pt x="59162" y="59302"/>
                  </a:cubicBezTo>
                  <a:cubicBezTo>
                    <a:pt x="59173" y="59230"/>
                    <a:pt x="59190" y="59159"/>
                    <a:pt x="59210" y="59091"/>
                  </a:cubicBezTo>
                  <a:cubicBezTo>
                    <a:pt x="59217" y="59084"/>
                    <a:pt x="59220" y="59075"/>
                    <a:pt x="59223" y="59067"/>
                  </a:cubicBezTo>
                  <a:cubicBezTo>
                    <a:pt x="59230" y="59057"/>
                    <a:pt x="59240" y="59047"/>
                    <a:pt x="59247" y="59040"/>
                  </a:cubicBezTo>
                  <a:cubicBezTo>
                    <a:pt x="59257" y="59034"/>
                    <a:pt x="59264" y="59030"/>
                    <a:pt x="59275" y="59023"/>
                  </a:cubicBezTo>
                  <a:cubicBezTo>
                    <a:pt x="59298" y="59013"/>
                    <a:pt x="59325" y="59006"/>
                    <a:pt x="59349" y="58999"/>
                  </a:cubicBezTo>
                  <a:close/>
                  <a:moveTo>
                    <a:pt x="47231" y="1278"/>
                  </a:moveTo>
                  <a:cubicBezTo>
                    <a:pt x="47404" y="1278"/>
                    <a:pt x="47578" y="1286"/>
                    <a:pt x="47749" y="1300"/>
                  </a:cubicBezTo>
                  <a:cubicBezTo>
                    <a:pt x="48083" y="1344"/>
                    <a:pt x="48409" y="1412"/>
                    <a:pt x="48729" y="1518"/>
                  </a:cubicBezTo>
                  <a:cubicBezTo>
                    <a:pt x="48896" y="1589"/>
                    <a:pt x="49056" y="1674"/>
                    <a:pt x="49212" y="1773"/>
                  </a:cubicBezTo>
                  <a:cubicBezTo>
                    <a:pt x="49304" y="1851"/>
                    <a:pt x="49385" y="1936"/>
                    <a:pt x="49470" y="2021"/>
                  </a:cubicBezTo>
                  <a:cubicBezTo>
                    <a:pt x="49566" y="2116"/>
                    <a:pt x="49658" y="2218"/>
                    <a:pt x="49746" y="2324"/>
                  </a:cubicBezTo>
                  <a:cubicBezTo>
                    <a:pt x="49814" y="2412"/>
                    <a:pt x="49879" y="2504"/>
                    <a:pt x="49937" y="2600"/>
                  </a:cubicBezTo>
                  <a:cubicBezTo>
                    <a:pt x="49977" y="2671"/>
                    <a:pt x="50012" y="2743"/>
                    <a:pt x="50049" y="2814"/>
                  </a:cubicBezTo>
                  <a:cubicBezTo>
                    <a:pt x="50097" y="2902"/>
                    <a:pt x="50141" y="2994"/>
                    <a:pt x="50185" y="3082"/>
                  </a:cubicBezTo>
                  <a:cubicBezTo>
                    <a:pt x="50368" y="3511"/>
                    <a:pt x="50539" y="3943"/>
                    <a:pt x="50630" y="4399"/>
                  </a:cubicBezTo>
                  <a:cubicBezTo>
                    <a:pt x="50675" y="4753"/>
                    <a:pt x="50675" y="5103"/>
                    <a:pt x="50658" y="5460"/>
                  </a:cubicBezTo>
                  <a:cubicBezTo>
                    <a:pt x="50648" y="5620"/>
                    <a:pt x="50634" y="5776"/>
                    <a:pt x="50624" y="5936"/>
                  </a:cubicBezTo>
                  <a:cubicBezTo>
                    <a:pt x="50613" y="6103"/>
                    <a:pt x="50600" y="6266"/>
                    <a:pt x="50586" y="6433"/>
                  </a:cubicBezTo>
                  <a:cubicBezTo>
                    <a:pt x="50413" y="6583"/>
                    <a:pt x="50246" y="6732"/>
                    <a:pt x="50079" y="6889"/>
                  </a:cubicBezTo>
                  <a:cubicBezTo>
                    <a:pt x="49784" y="7167"/>
                    <a:pt x="49528" y="7484"/>
                    <a:pt x="49283" y="7808"/>
                  </a:cubicBezTo>
                  <a:cubicBezTo>
                    <a:pt x="49035" y="8127"/>
                    <a:pt x="48804" y="8467"/>
                    <a:pt x="48603" y="8817"/>
                  </a:cubicBezTo>
                  <a:cubicBezTo>
                    <a:pt x="48505" y="8991"/>
                    <a:pt x="48423" y="9192"/>
                    <a:pt x="48365" y="9382"/>
                  </a:cubicBezTo>
                  <a:cubicBezTo>
                    <a:pt x="48338" y="9461"/>
                    <a:pt x="48314" y="9535"/>
                    <a:pt x="48300" y="9617"/>
                  </a:cubicBezTo>
                  <a:cubicBezTo>
                    <a:pt x="48291" y="9685"/>
                    <a:pt x="48280" y="9743"/>
                    <a:pt x="48274" y="9811"/>
                  </a:cubicBezTo>
                  <a:cubicBezTo>
                    <a:pt x="48263" y="9886"/>
                    <a:pt x="48256" y="9960"/>
                    <a:pt x="48263" y="10039"/>
                  </a:cubicBezTo>
                  <a:cubicBezTo>
                    <a:pt x="48270" y="10114"/>
                    <a:pt x="48287" y="10185"/>
                    <a:pt x="48314" y="10257"/>
                  </a:cubicBezTo>
                  <a:cubicBezTo>
                    <a:pt x="48352" y="10376"/>
                    <a:pt x="48437" y="10454"/>
                    <a:pt x="48518" y="10543"/>
                  </a:cubicBezTo>
                  <a:cubicBezTo>
                    <a:pt x="48597" y="10624"/>
                    <a:pt x="48726" y="10678"/>
                    <a:pt x="48828" y="10709"/>
                  </a:cubicBezTo>
                  <a:cubicBezTo>
                    <a:pt x="48940" y="10747"/>
                    <a:pt x="49055" y="10767"/>
                    <a:pt x="49170" y="10767"/>
                  </a:cubicBezTo>
                  <a:cubicBezTo>
                    <a:pt x="49252" y="10767"/>
                    <a:pt x="49333" y="10757"/>
                    <a:pt x="49413" y="10736"/>
                  </a:cubicBezTo>
                  <a:cubicBezTo>
                    <a:pt x="49586" y="10689"/>
                    <a:pt x="49740" y="10610"/>
                    <a:pt x="49879" y="10502"/>
                  </a:cubicBezTo>
                  <a:cubicBezTo>
                    <a:pt x="50012" y="10396"/>
                    <a:pt x="50120" y="10270"/>
                    <a:pt x="50233" y="10147"/>
                  </a:cubicBezTo>
                  <a:cubicBezTo>
                    <a:pt x="50423" y="9930"/>
                    <a:pt x="50586" y="9692"/>
                    <a:pt x="50740" y="9444"/>
                  </a:cubicBezTo>
                  <a:cubicBezTo>
                    <a:pt x="50845" y="9270"/>
                    <a:pt x="50947" y="9093"/>
                    <a:pt x="51032" y="8906"/>
                  </a:cubicBezTo>
                  <a:cubicBezTo>
                    <a:pt x="51202" y="8528"/>
                    <a:pt x="51321" y="8134"/>
                    <a:pt x="51447" y="7743"/>
                  </a:cubicBezTo>
                  <a:cubicBezTo>
                    <a:pt x="51536" y="7461"/>
                    <a:pt x="51597" y="7175"/>
                    <a:pt x="51644" y="6886"/>
                  </a:cubicBezTo>
                  <a:cubicBezTo>
                    <a:pt x="51794" y="6773"/>
                    <a:pt x="51944" y="6661"/>
                    <a:pt x="52093" y="6552"/>
                  </a:cubicBezTo>
                  <a:cubicBezTo>
                    <a:pt x="52396" y="6338"/>
                    <a:pt x="52692" y="6106"/>
                    <a:pt x="53001" y="5899"/>
                  </a:cubicBezTo>
                  <a:cubicBezTo>
                    <a:pt x="53648" y="5464"/>
                    <a:pt x="54339" y="5100"/>
                    <a:pt x="55039" y="4756"/>
                  </a:cubicBezTo>
                  <a:cubicBezTo>
                    <a:pt x="55508" y="4548"/>
                    <a:pt x="55981" y="4358"/>
                    <a:pt x="56461" y="4184"/>
                  </a:cubicBezTo>
                  <a:cubicBezTo>
                    <a:pt x="57047" y="3974"/>
                    <a:pt x="57634" y="3783"/>
                    <a:pt x="58247" y="3668"/>
                  </a:cubicBezTo>
                  <a:cubicBezTo>
                    <a:pt x="58556" y="3620"/>
                    <a:pt x="58868" y="3591"/>
                    <a:pt x="59181" y="3591"/>
                  </a:cubicBezTo>
                  <a:cubicBezTo>
                    <a:pt x="59295" y="3591"/>
                    <a:pt x="59409" y="3595"/>
                    <a:pt x="59523" y="3603"/>
                  </a:cubicBezTo>
                  <a:cubicBezTo>
                    <a:pt x="59870" y="3654"/>
                    <a:pt x="60203" y="3732"/>
                    <a:pt x="60533" y="3848"/>
                  </a:cubicBezTo>
                  <a:cubicBezTo>
                    <a:pt x="60955" y="4024"/>
                    <a:pt x="61346" y="4242"/>
                    <a:pt x="61724" y="4501"/>
                  </a:cubicBezTo>
                  <a:cubicBezTo>
                    <a:pt x="61863" y="4606"/>
                    <a:pt x="62002" y="4715"/>
                    <a:pt x="62135" y="4828"/>
                  </a:cubicBezTo>
                  <a:cubicBezTo>
                    <a:pt x="62325" y="4984"/>
                    <a:pt x="62492" y="5164"/>
                    <a:pt x="62652" y="5348"/>
                  </a:cubicBezTo>
                  <a:cubicBezTo>
                    <a:pt x="62952" y="5722"/>
                    <a:pt x="63223" y="6127"/>
                    <a:pt x="63435" y="6555"/>
                  </a:cubicBezTo>
                  <a:cubicBezTo>
                    <a:pt x="63533" y="6756"/>
                    <a:pt x="63632" y="6957"/>
                    <a:pt x="63730" y="7158"/>
                  </a:cubicBezTo>
                  <a:cubicBezTo>
                    <a:pt x="63833" y="7385"/>
                    <a:pt x="63931" y="7613"/>
                    <a:pt x="64013" y="7848"/>
                  </a:cubicBezTo>
                  <a:cubicBezTo>
                    <a:pt x="64098" y="8086"/>
                    <a:pt x="64159" y="8328"/>
                    <a:pt x="64206" y="8573"/>
                  </a:cubicBezTo>
                  <a:cubicBezTo>
                    <a:pt x="64251" y="8869"/>
                    <a:pt x="64275" y="9161"/>
                    <a:pt x="64278" y="9461"/>
                  </a:cubicBezTo>
                  <a:cubicBezTo>
                    <a:pt x="64285" y="9764"/>
                    <a:pt x="64264" y="10070"/>
                    <a:pt x="64237" y="10372"/>
                  </a:cubicBezTo>
                  <a:cubicBezTo>
                    <a:pt x="64217" y="10604"/>
                    <a:pt x="64197" y="10835"/>
                    <a:pt x="64176" y="11070"/>
                  </a:cubicBezTo>
                  <a:cubicBezTo>
                    <a:pt x="64153" y="11281"/>
                    <a:pt x="64129" y="11491"/>
                    <a:pt x="64108" y="11703"/>
                  </a:cubicBezTo>
                  <a:cubicBezTo>
                    <a:pt x="64040" y="12335"/>
                    <a:pt x="63877" y="12940"/>
                    <a:pt x="63663" y="13535"/>
                  </a:cubicBezTo>
                  <a:cubicBezTo>
                    <a:pt x="63503" y="13927"/>
                    <a:pt x="63343" y="14315"/>
                    <a:pt x="63170" y="14696"/>
                  </a:cubicBezTo>
                  <a:cubicBezTo>
                    <a:pt x="62986" y="15100"/>
                    <a:pt x="62792" y="15502"/>
                    <a:pt x="62598" y="15903"/>
                  </a:cubicBezTo>
                  <a:cubicBezTo>
                    <a:pt x="62427" y="16247"/>
                    <a:pt x="62234" y="16577"/>
                    <a:pt x="62033" y="16907"/>
                  </a:cubicBezTo>
                  <a:cubicBezTo>
                    <a:pt x="61978" y="16928"/>
                    <a:pt x="61925" y="16951"/>
                    <a:pt x="61870" y="16972"/>
                  </a:cubicBezTo>
                  <a:cubicBezTo>
                    <a:pt x="61499" y="17124"/>
                    <a:pt x="61121" y="17291"/>
                    <a:pt x="60771" y="17492"/>
                  </a:cubicBezTo>
                  <a:cubicBezTo>
                    <a:pt x="60418" y="17693"/>
                    <a:pt x="60071" y="17900"/>
                    <a:pt x="59751" y="18152"/>
                  </a:cubicBezTo>
                  <a:cubicBezTo>
                    <a:pt x="59642" y="18237"/>
                    <a:pt x="59543" y="18329"/>
                    <a:pt x="59451" y="18431"/>
                  </a:cubicBezTo>
                  <a:cubicBezTo>
                    <a:pt x="59424" y="18468"/>
                    <a:pt x="59394" y="18509"/>
                    <a:pt x="59366" y="18547"/>
                  </a:cubicBezTo>
                  <a:cubicBezTo>
                    <a:pt x="59312" y="18614"/>
                    <a:pt x="59264" y="18686"/>
                    <a:pt x="59223" y="18760"/>
                  </a:cubicBezTo>
                  <a:cubicBezTo>
                    <a:pt x="59206" y="18795"/>
                    <a:pt x="59190" y="18832"/>
                    <a:pt x="59173" y="18867"/>
                  </a:cubicBezTo>
                  <a:cubicBezTo>
                    <a:pt x="59141" y="18938"/>
                    <a:pt x="59115" y="19013"/>
                    <a:pt x="59088" y="19084"/>
                  </a:cubicBezTo>
                  <a:cubicBezTo>
                    <a:pt x="59060" y="19179"/>
                    <a:pt x="59036" y="19288"/>
                    <a:pt x="59039" y="19387"/>
                  </a:cubicBezTo>
                  <a:cubicBezTo>
                    <a:pt x="59043" y="19597"/>
                    <a:pt x="59108" y="19788"/>
                    <a:pt x="59264" y="19934"/>
                  </a:cubicBezTo>
                  <a:cubicBezTo>
                    <a:pt x="59339" y="20002"/>
                    <a:pt x="59438" y="20060"/>
                    <a:pt x="59526" y="20104"/>
                  </a:cubicBezTo>
                  <a:cubicBezTo>
                    <a:pt x="59655" y="20169"/>
                    <a:pt x="59795" y="20196"/>
                    <a:pt x="59937" y="20206"/>
                  </a:cubicBezTo>
                  <a:cubicBezTo>
                    <a:pt x="59976" y="20211"/>
                    <a:pt x="60011" y="20213"/>
                    <a:pt x="60046" y="20213"/>
                  </a:cubicBezTo>
                  <a:cubicBezTo>
                    <a:pt x="60098" y="20213"/>
                    <a:pt x="60148" y="20208"/>
                    <a:pt x="60203" y="20200"/>
                  </a:cubicBezTo>
                  <a:cubicBezTo>
                    <a:pt x="60329" y="20183"/>
                    <a:pt x="60431" y="20145"/>
                    <a:pt x="60550" y="20094"/>
                  </a:cubicBezTo>
                  <a:cubicBezTo>
                    <a:pt x="60645" y="20050"/>
                    <a:pt x="60741" y="20002"/>
                    <a:pt x="60832" y="19952"/>
                  </a:cubicBezTo>
                  <a:cubicBezTo>
                    <a:pt x="61057" y="19819"/>
                    <a:pt x="61258" y="19642"/>
                    <a:pt x="61438" y="19451"/>
                  </a:cubicBezTo>
                  <a:cubicBezTo>
                    <a:pt x="61716" y="19152"/>
                    <a:pt x="61972" y="18836"/>
                    <a:pt x="62220" y="18509"/>
                  </a:cubicBezTo>
                  <a:cubicBezTo>
                    <a:pt x="62377" y="18308"/>
                    <a:pt x="62523" y="18098"/>
                    <a:pt x="62666" y="17890"/>
                  </a:cubicBezTo>
                  <a:cubicBezTo>
                    <a:pt x="62672" y="17887"/>
                    <a:pt x="62676" y="17887"/>
                    <a:pt x="62680" y="17887"/>
                  </a:cubicBezTo>
                  <a:cubicBezTo>
                    <a:pt x="62792" y="17853"/>
                    <a:pt x="62914" y="17835"/>
                    <a:pt x="63030" y="17815"/>
                  </a:cubicBezTo>
                  <a:cubicBezTo>
                    <a:pt x="63152" y="17791"/>
                    <a:pt x="63275" y="17771"/>
                    <a:pt x="63397" y="17747"/>
                  </a:cubicBezTo>
                  <a:cubicBezTo>
                    <a:pt x="63557" y="17724"/>
                    <a:pt x="63717" y="17696"/>
                    <a:pt x="63880" y="17672"/>
                  </a:cubicBezTo>
                  <a:cubicBezTo>
                    <a:pt x="64068" y="17642"/>
                    <a:pt x="64258" y="17628"/>
                    <a:pt x="64445" y="17604"/>
                  </a:cubicBezTo>
                  <a:cubicBezTo>
                    <a:pt x="64608" y="17587"/>
                    <a:pt x="64771" y="17587"/>
                    <a:pt x="64935" y="17584"/>
                  </a:cubicBezTo>
                  <a:cubicBezTo>
                    <a:pt x="65038" y="17579"/>
                    <a:pt x="65139" y="17575"/>
                    <a:pt x="65240" y="17575"/>
                  </a:cubicBezTo>
                  <a:cubicBezTo>
                    <a:pt x="65277" y="17575"/>
                    <a:pt x="65313" y="17576"/>
                    <a:pt x="65349" y="17577"/>
                  </a:cubicBezTo>
                  <a:cubicBezTo>
                    <a:pt x="66043" y="17591"/>
                    <a:pt x="66737" y="17622"/>
                    <a:pt x="67428" y="17683"/>
                  </a:cubicBezTo>
                  <a:cubicBezTo>
                    <a:pt x="68177" y="17768"/>
                    <a:pt x="68901" y="17938"/>
                    <a:pt x="69609" y="18196"/>
                  </a:cubicBezTo>
                  <a:cubicBezTo>
                    <a:pt x="70258" y="18462"/>
                    <a:pt x="70885" y="18798"/>
                    <a:pt x="71459" y="19200"/>
                  </a:cubicBezTo>
                  <a:cubicBezTo>
                    <a:pt x="71558" y="19275"/>
                    <a:pt x="71646" y="19349"/>
                    <a:pt x="71734" y="19431"/>
                  </a:cubicBezTo>
                  <a:cubicBezTo>
                    <a:pt x="71840" y="19533"/>
                    <a:pt x="71935" y="19645"/>
                    <a:pt x="72034" y="19754"/>
                  </a:cubicBezTo>
                  <a:cubicBezTo>
                    <a:pt x="72245" y="20023"/>
                    <a:pt x="72428" y="20325"/>
                    <a:pt x="72585" y="20632"/>
                  </a:cubicBezTo>
                  <a:cubicBezTo>
                    <a:pt x="72694" y="20914"/>
                    <a:pt x="72783" y="21200"/>
                    <a:pt x="72847" y="21495"/>
                  </a:cubicBezTo>
                  <a:cubicBezTo>
                    <a:pt x="72864" y="21655"/>
                    <a:pt x="72868" y="21815"/>
                    <a:pt x="72860" y="21979"/>
                  </a:cubicBezTo>
                  <a:cubicBezTo>
                    <a:pt x="72830" y="22200"/>
                    <a:pt x="72789" y="22421"/>
                    <a:pt x="72752" y="22642"/>
                  </a:cubicBezTo>
                  <a:cubicBezTo>
                    <a:pt x="72717" y="22847"/>
                    <a:pt x="72660" y="23043"/>
                    <a:pt x="72615" y="23244"/>
                  </a:cubicBezTo>
                  <a:cubicBezTo>
                    <a:pt x="72595" y="23340"/>
                    <a:pt x="72561" y="23428"/>
                    <a:pt x="72534" y="23520"/>
                  </a:cubicBezTo>
                  <a:cubicBezTo>
                    <a:pt x="72500" y="23632"/>
                    <a:pt x="72469" y="23745"/>
                    <a:pt x="72436" y="23853"/>
                  </a:cubicBezTo>
                  <a:cubicBezTo>
                    <a:pt x="72388" y="24020"/>
                    <a:pt x="72323" y="24180"/>
                    <a:pt x="72262" y="24340"/>
                  </a:cubicBezTo>
                  <a:cubicBezTo>
                    <a:pt x="72180" y="24533"/>
                    <a:pt x="72105" y="24731"/>
                    <a:pt x="72010" y="24918"/>
                  </a:cubicBezTo>
                  <a:cubicBezTo>
                    <a:pt x="71891" y="25153"/>
                    <a:pt x="71772" y="25381"/>
                    <a:pt x="71640" y="25605"/>
                  </a:cubicBezTo>
                  <a:cubicBezTo>
                    <a:pt x="71388" y="26034"/>
                    <a:pt x="71119" y="26449"/>
                    <a:pt x="70840" y="26863"/>
                  </a:cubicBezTo>
                  <a:cubicBezTo>
                    <a:pt x="70819" y="26891"/>
                    <a:pt x="70799" y="26918"/>
                    <a:pt x="70778" y="26949"/>
                  </a:cubicBezTo>
                  <a:cubicBezTo>
                    <a:pt x="70643" y="26952"/>
                    <a:pt x="70510" y="26962"/>
                    <a:pt x="70374" y="26969"/>
                  </a:cubicBezTo>
                  <a:cubicBezTo>
                    <a:pt x="70187" y="26979"/>
                    <a:pt x="69996" y="27013"/>
                    <a:pt x="69809" y="27034"/>
                  </a:cubicBezTo>
                  <a:cubicBezTo>
                    <a:pt x="69574" y="27064"/>
                    <a:pt x="69337" y="27112"/>
                    <a:pt x="69102" y="27153"/>
                  </a:cubicBezTo>
                  <a:cubicBezTo>
                    <a:pt x="68908" y="27187"/>
                    <a:pt x="68711" y="27221"/>
                    <a:pt x="68513" y="27258"/>
                  </a:cubicBezTo>
                  <a:cubicBezTo>
                    <a:pt x="68329" y="27296"/>
                    <a:pt x="68136" y="27340"/>
                    <a:pt x="67955" y="27398"/>
                  </a:cubicBezTo>
                  <a:cubicBezTo>
                    <a:pt x="67737" y="27472"/>
                    <a:pt x="67520" y="27547"/>
                    <a:pt x="67313" y="27646"/>
                  </a:cubicBezTo>
                  <a:cubicBezTo>
                    <a:pt x="67125" y="27734"/>
                    <a:pt x="66945" y="27827"/>
                    <a:pt x="66768" y="27929"/>
                  </a:cubicBezTo>
                  <a:cubicBezTo>
                    <a:pt x="66632" y="28006"/>
                    <a:pt x="66500" y="28088"/>
                    <a:pt x="66377" y="28180"/>
                  </a:cubicBezTo>
                  <a:cubicBezTo>
                    <a:pt x="66272" y="28262"/>
                    <a:pt x="66166" y="28350"/>
                    <a:pt x="66068" y="28442"/>
                  </a:cubicBezTo>
                  <a:cubicBezTo>
                    <a:pt x="65979" y="28530"/>
                    <a:pt x="65914" y="28643"/>
                    <a:pt x="65853" y="28748"/>
                  </a:cubicBezTo>
                  <a:cubicBezTo>
                    <a:pt x="65816" y="28833"/>
                    <a:pt x="65782" y="28918"/>
                    <a:pt x="65751" y="29003"/>
                  </a:cubicBezTo>
                  <a:cubicBezTo>
                    <a:pt x="65717" y="29085"/>
                    <a:pt x="65696" y="29170"/>
                    <a:pt x="65687" y="29259"/>
                  </a:cubicBezTo>
                  <a:cubicBezTo>
                    <a:pt x="65646" y="29504"/>
                    <a:pt x="65683" y="29762"/>
                    <a:pt x="65758" y="29997"/>
                  </a:cubicBezTo>
                  <a:cubicBezTo>
                    <a:pt x="65829" y="30207"/>
                    <a:pt x="65972" y="30357"/>
                    <a:pt x="66153" y="30476"/>
                  </a:cubicBezTo>
                  <a:cubicBezTo>
                    <a:pt x="66329" y="30595"/>
                    <a:pt x="66513" y="30667"/>
                    <a:pt x="66717" y="30728"/>
                  </a:cubicBezTo>
                  <a:cubicBezTo>
                    <a:pt x="66762" y="30731"/>
                    <a:pt x="66806" y="30735"/>
                    <a:pt x="66847" y="30741"/>
                  </a:cubicBezTo>
                  <a:cubicBezTo>
                    <a:pt x="66885" y="30746"/>
                    <a:pt x="66924" y="30747"/>
                    <a:pt x="66962" y="30747"/>
                  </a:cubicBezTo>
                  <a:cubicBezTo>
                    <a:pt x="66987" y="30747"/>
                    <a:pt x="67012" y="30747"/>
                    <a:pt x="67037" y="30745"/>
                  </a:cubicBezTo>
                  <a:cubicBezTo>
                    <a:pt x="67186" y="30741"/>
                    <a:pt x="67340" y="30704"/>
                    <a:pt x="67483" y="30673"/>
                  </a:cubicBezTo>
                  <a:cubicBezTo>
                    <a:pt x="67731" y="30615"/>
                    <a:pt x="67959" y="30500"/>
                    <a:pt x="68186" y="30394"/>
                  </a:cubicBezTo>
                  <a:cubicBezTo>
                    <a:pt x="68431" y="30279"/>
                    <a:pt x="68663" y="30140"/>
                    <a:pt x="68894" y="30000"/>
                  </a:cubicBezTo>
                  <a:cubicBezTo>
                    <a:pt x="69084" y="29881"/>
                    <a:pt x="69265" y="29748"/>
                    <a:pt x="69452" y="29626"/>
                  </a:cubicBezTo>
                  <a:cubicBezTo>
                    <a:pt x="69609" y="29521"/>
                    <a:pt x="69755" y="29394"/>
                    <a:pt x="69905" y="29282"/>
                  </a:cubicBezTo>
                  <a:cubicBezTo>
                    <a:pt x="70051" y="29166"/>
                    <a:pt x="70194" y="29051"/>
                    <a:pt x="70340" y="28935"/>
                  </a:cubicBezTo>
                  <a:cubicBezTo>
                    <a:pt x="70500" y="28802"/>
                    <a:pt x="70667" y="28673"/>
                    <a:pt x="70813" y="28521"/>
                  </a:cubicBezTo>
                  <a:cubicBezTo>
                    <a:pt x="70929" y="28394"/>
                    <a:pt x="71044" y="28265"/>
                    <a:pt x="71160" y="28136"/>
                  </a:cubicBezTo>
                  <a:cubicBezTo>
                    <a:pt x="71252" y="28136"/>
                    <a:pt x="71343" y="28136"/>
                    <a:pt x="71436" y="28139"/>
                  </a:cubicBezTo>
                  <a:cubicBezTo>
                    <a:pt x="71725" y="28153"/>
                    <a:pt x="72010" y="28170"/>
                    <a:pt x="72296" y="28194"/>
                  </a:cubicBezTo>
                  <a:cubicBezTo>
                    <a:pt x="72463" y="28214"/>
                    <a:pt x="72626" y="28241"/>
                    <a:pt x="72789" y="28276"/>
                  </a:cubicBezTo>
                  <a:cubicBezTo>
                    <a:pt x="72939" y="28309"/>
                    <a:pt x="73085" y="28357"/>
                    <a:pt x="73232" y="28408"/>
                  </a:cubicBezTo>
                  <a:cubicBezTo>
                    <a:pt x="73364" y="28463"/>
                    <a:pt x="73490" y="28527"/>
                    <a:pt x="73620" y="28598"/>
                  </a:cubicBezTo>
                  <a:cubicBezTo>
                    <a:pt x="73681" y="28632"/>
                    <a:pt x="73738" y="28673"/>
                    <a:pt x="73799" y="28708"/>
                  </a:cubicBezTo>
                  <a:cubicBezTo>
                    <a:pt x="73909" y="28775"/>
                    <a:pt x="74011" y="28847"/>
                    <a:pt x="74116" y="28918"/>
                  </a:cubicBezTo>
                  <a:cubicBezTo>
                    <a:pt x="74507" y="29215"/>
                    <a:pt x="74865" y="29561"/>
                    <a:pt x="75187" y="29929"/>
                  </a:cubicBezTo>
                  <a:cubicBezTo>
                    <a:pt x="75358" y="30146"/>
                    <a:pt x="75507" y="30374"/>
                    <a:pt x="75633" y="30619"/>
                  </a:cubicBezTo>
                  <a:cubicBezTo>
                    <a:pt x="75677" y="30731"/>
                    <a:pt x="75718" y="30843"/>
                    <a:pt x="75752" y="30962"/>
                  </a:cubicBezTo>
                  <a:cubicBezTo>
                    <a:pt x="75779" y="31221"/>
                    <a:pt x="75755" y="31490"/>
                    <a:pt x="75742" y="31749"/>
                  </a:cubicBezTo>
                  <a:cubicBezTo>
                    <a:pt x="75728" y="31994"/>
                    <a:pt x="75711" y="32238"/>
                    <a:pt x="75687" y="32483"/>
                  </a:cubicBezTo>
                  <a:cubicBezTo>
                    <a:pt x="75664" y="32701"/>
                    <a:pt x="75633" y="32915"/>
                    <a:pt x="75589" y="33133"/>
                  </a:cubicBezTo>
                  <a:cubicBezTo>
                    <a:pt x="75548" y="33330"/>
                    <a:pt x="75490" y="33521"/>
                    <a:pt x="75422" y="33708"/>
                  </a:cubicBezTo>
                  <a:cubicBezTo>
                    <a:pt x="75337" y="33919"/>
                    <a:pt x="75245" y="34126"/>
                    <a:pt x="75133" y="34324"/>
                  </a:cubicBezTo>
                  <a:cubicBezTo>
                    <a:pt x="75058" y="34453"/>
                    <a:pt x="74983" y="34582"/>
                    <a:pt x="74912" y="34711"/>
                  </a:cubicBezTo>
                  <a:cubicBezTo>
                    <a:pt x="74803" y="34898"/>
                    <a:pt x="74681" y="35075"/>
                    <a:pt x="74562" y="35252"/>
                  </a:cubicBezTo>
                  <a:cubicBezTo>
                    <a:pt x="74452" y="35395"/>
                    <a:pt x="74347" y="35534"/>
                    <a:pt x="74238" y="35674"/>
                  </a:cubicBezTo>
                  <a:cubicBezTo>
                    <a:pt x="74238" y="35674"/>
                    <a:pt x="74238" y="35677"/>
                    <a:pt x="74235" y="35677"/>
                  </a:cubicBezTo>
                  <a:cubicBezTo>
                    <a:pt x="74225" y="35674"/>
                    <a:pt x="74215" y="35674"/>
                    <a:pt x="74204" y="35671"/>
                  </a:cubicBezTo>
                  <a:cubicBezTo>
                    <a:pt x="73860" y="35613"/>
                    <a:pt x="73513" y="35548"/>
                    <a:pt x="73163" y="35521"/>
                  </a:cubicBezTo>
                  <a:cubicBezTo>
                    <a:pt x="73024" y="35507"/>
                    <a:pt x="72888" y="35504"/>
                    <a:pt x="72748" y="35504"/>
                  </a:cubicBezTo>
                  <a:cubicBezTo>
                    <a:pt x="72599" y="35507"/>
                    <a:pt x="72446" y="35534"/>
                    <a:pt x="72299" y="35555"/>
                  </a:cubicBezTo>
                  <a:cubicBezTo>
                    <a:pt x="72102" y="35586"/>
                    <a:pt x="71905" y="35619"/>
                    <a:pt x="71711" y="35660"/>
                  </a:cubicBezTo>
                  <a:cubicBezTo>
                    <a:pt x="71224" y="35766"/>
                    <a:pt x="70734" y="35861"/>
                    <a:pt x="70258" y="36000"/>
                  </a:cubicBezTo>
                  <a:cubicBezTo>
                    <a:pt x="70122" y="36038"/>
                    <a:pt x="70000" y="36106"/>
                    <a:pt x="69874" y="36164"/>
                  </a:cubicBezTo>
                  <a:cubicBezTo>
                    <a:pt x="69748" y="36222"/>
                    <a:pt x="69640" y="36313"/>
                    <a:pt x="69533" y="36399"/>
                  </a:cubicBezTo>
                  <a:cubicBezTo>
                    <a:pt x="69384" y="36517"/>
                    <a:pt x="69252" y="36644"/>
                    <a:pt x="69122" y="36779"/>
                  </a:cubicBezTo>
                  <a:cubicBezTo>
                    <a:pt x="68982" y="36922"/>
                    <a:pt x="68867" y="37089"/>
                    <a:pt x="68768" y="37263"/>
                  </a:cubicBezTo>
                  <a:cubicBezTo>
                    <a:pt x="68755" y="37297"/>
                    <a:pt x="68742" y="37327"/>
                    <a:pt x="68728" y="37361"/>
                  </a:cubicBezTo>
                  <a:cubicBezTo>
                    <a:pt x="68693" y="37436"/>
                    <a:pt x="68670" y="37511"/>
                    <a:pt x="68653" y="37592"/>
                  </a:cubicBezTo>
                  <a:cubicBezTo>
                    <a:pt x="68643" y="37668"/>
                    <a:pt x="68632" y="37749"/>
                    <a:pt x="68626" y="37828"/>
                  </a:cubicBezTo>
                  <a:cubicBezTo>
                    <a:pt x="68626" y="37902"/>
                    <a:pt x="68632" y="37977"/>
                    <a:pt x="68653" y="38052"/>
                  </a:cubicBezTo>
                  <a:cubicBezTo>
                    <a:pt x="68670" y="38144"/>
                    <a:pt x="68701" y="38236"/>
                    <a:pt x="68751" y="38317"/>
                  </a:cubicBezTo>
                  <a:cubicBezTo>
                    <a:pt x="68792" y="38385"/>
                    <a:pt x="68857" y="38494"/>
                    <a:pt x="68918" y="38538"/>
                  </a:cubicBezTo>
                  <a:cubicBezTo>
                    <a:pt x="69010" y="38603"/>
                    <a:pt x="69092" y="38668"/>
                    <a:pt x="69194" y="38715"/>
                  </a:cubicBezTo>
                  <a:cubicBezTo>
                    <a:pt x="69306" y="38766"/>
                    <a:pt x="69422" y="38793"/>
                    <a:pt x="69544" y="38820"/>
                  </a:cubicBezTo>
                  <a:cubicBezTo>
                    <a:pt x="69673" y="38848"/>
                    <a:pt x="69813" y="38851"/>
                    <a:pt x="69946" y="38861"/>
                  </a:cubicBezTo>
                  <a:cubicBezTo>
                    <a:pt x="69993" y="38865"/>
                    <a:pt x="70041" y="38867"/>
                    <a:pt x="70089" y="38867"/>
                  </a:cubicBezTo>
                  <a:cubicBezTo>
                    <a:pt x="70165" y="38867"/>
                    <a:pt x="70241" y="38863"/>
                    <a:pt x="70316" y="38861"/>
                  </a:cubicBezTo>
                  <a:cubicBezTo>
                    <a:pt x="70615" y="38848"/>
                    <a:pt x="70912" y="38787"/>
                    <a:pt x="71204" y="38715"/>
                  </a:cubicBezTo>
                  <a:cubicBezTo>
                    <a:pt x="71445" y="38657"/>
                    <a:pt x="71677" y="38575"/>
                    <a:pt x="71912" y="38501"/>
                  </a:cubicBezTo>
                  <a:cubicBezTo>
                    <a:pt x="72166" y="38415"/>
                    <a:pt x="72408" y="38304"/>
                    <a:pt x="72650" y="38184"/>
                  </a:cubicBezTo>
                  <a:cubicBezTo>
                    <a:pt x="72922" y="38052"/>
                    <a:pt x="73187" y="37895"/>
                    <a:pt x="73439" y="37729"/>
                  </a:cubicBezTo>
                  <a:cubicBezTo>
                    <a:pt x="73755" y="37521"/>
                    <a:pt x="74051" y="37283"/>
                    <a:pt x="74323" y="37024"/>
                  </a:cubicBezTo>
                  <a:cubicBezTo>
                    <a:pt x="74469" y="37065"/>
                    <a:pt x="74612" y="37109"/>
                    <a:pt x="74755" y="37157"/>
                  </a:cubicBezTo>
                  <a:cubicBezTo>
                    <a:pt x="75078" y="37297"/>
                    <a:pt x="75378" y="37481"/>
                    <a:pt x="75667" y="37681"/>
                  </a:cubicBezTo>
                  <a:cubicBezTo>
                    <a:pt x="75912" y="37868"/>
                    <a:pt x="76133" y="38073"/>
                    <a:pt x="76337" y="38300"/>
                  </a:cubicBezTo>
                  <a:cubicBezTo>
                    <a:pt x="76399" y="38375"/>
                    <a:pt x="76452" y="38453"/>
                    <a:pt x="76510" y="38531"/>
                  </a:cubicBezTo>
                  <a:cubicBezTo>
                    <a:pt x="76595" y="38657"/>
                    <a:pt x="76661" y="38793"/>
                    <a:pt x="76725" y="38930"/>
                  </a:cubicBezTo>
                  <a:cubicBezTo>
                    <a:pt x="76711" y="38905"/>
                    <a:pt x="76701" y="38878"/>
                    <a:pt x="76688" y="38851"/>
                  </a:cubicBezTo>
                  <a:lnTo>
                    <a:pt x="76688" y="38851"/>
                  </a:lnTo>
                  <a:cubicBezTo>
                    <a:pt x="76799" y="39096"/>
                    <a:pt x="76915" y="39341"/>
                    <a:pt x="77014" y="39593"/>
                  </a:cubicBezTo>
                  <a:cubicBezTo>
                    <a:pt x="77174" y="40004"/>
                    <a:pt x="77297" y="40429"/>
                    <a:pt x="77378" y="40865"/>
                  </a:cubicBezTo>
                  <a:cubicBezTo>
                    <a:pt x="77432" y="41236"/>
                    <a:pt x="77453" y="41607"/>
                    <a:pt x="77436" y="41981"/>
                  </a:cubicBezTo>
                  <a:cubicBezTo>
                    <a:pt x="77426" y="42257"/>
                    <a:pt x="77416" y="42528"/>
                    <a:pt x="77391" y="42804"/>
                  </a:cubicBezTo>
                  <a:cubicBezTo>
                    <a:pt x="77358" y="43083"/>
                    <a:pt x="77310" y="43355"/>
                    <a:pt x="77248" y="43627"/>
                  </a:cubicBezTo>
                  <a:cubicBezTo>
                    <a:pt x="77187" y="43885"/>
                    <a:pt x="77102" y="44141"/>
                    <a:pt x="77011" y="44392"/>
                  </a:cubicBezTo>
                  <a:cubicBezTo>
                    <a:pt x="76796" y="44930"/>
                    <a:pt x="76538" y="45441"/>
                    <a:pt x="76215" y="45917"/>
                  </a:cubicBezTo>
                  <a:cubicBezTo>
                    <a:pt x="76102" y="46066"/>
                    <a:pt x="75983" y="46209"/>
                    <a:pt x="75854" y="46345"/>
                  </a:cubicBezTo>
                  <a:cubicBezTo>
                    <a:pt x="75728" y="46485"/>
                    <a:pt x="75589" y="46607"/>
                    <a:pt x="75446" y="46730"/>
                  </a:cubicBezTo>
                  <a:cubicBezTo>
                    <a:pt x="75232" y="46896"/>
                    <a:pt x="75011" y="47049"/>
                    <a:pt x="74779" y="47185"/>
                  </a:cubicBezTo>
                  <a:cubicBezTo>
                    <a:pt x="74534" y="47005"/>
                    <a:pt x="74273" y="46842"/>
                    <a:pt x="74003" y="46695"/>
                  </a:cubicBezTo>
                  <a:cubicBezTo>
                    <a:pt x="73844" y="46607"/>
                    <a:pt x="73684" y="46539"/>
                    <a:pt x="73510" y="46477"/>
                  </a:cubicBezTo>
                  <a:cubicBezTo>
                    <a:pt x="73273" y="46396"/>
                    <a:pt x="73011" y="46383"/>
                    <a:pt x="72762" y="46362"/>
                  </a:cubicBezTo>
                  <a:cubicBezTo>
                    <a:pt x="72695" y="46357"/>
                    <a:pt x="72627" y="46355"/>
                    <a:pt x="72559" y="46355"/>
                  </a:cubicBezTo>
                  <a:cubicBezTo>
                    <a:pt x="72369" y="46355"/>
                    <a:pt x="72178" y="46373"/>
                    <a:pt x="71990" y="46392"/>
                  </a:cubicBezTo>
                  <a:cubicBezTo>
                    <a:pt x="71568" y="46437"/>
                    <a:pt x="71139" y="46566"/>
                    <a:pt x="70799" y="46824"/>
                  </a:cubicBezTo>
                  <a:cubicBezTo>
                    <a:pt x="70574" y="46995"/>
                    <a:pt x="70391" y="47182"/>
                    <a:pt x="70258" y="47437"/>
                  </a:cubicBezTo>
                  <a:cubicBezTo>
                    <a:pt x="70204" y="47535"/>
                    <a:pt x="70170" y="47655"/>
                    <a:pt x="70139" y="47763"/>
                  </a:cubicBezTo>
                  <a:cubicBezTo>
                    <a:pt x="70109" y="47873"/>
                    <a:pt x="70112" y="47992"/>
                    <a:pt x="70102" y="48104"/>
                  </a:cubicBezTo>
                  <a:cubicBezTo>
                    <a:pt x="70102" y="48135"/>
                    <a:pt x="70102" y="48165"/>
                    <a:pt x="70105" y="48192"/>
                  </a:cubicBezTo>
                  <a:cubicBezTo>
                    <a:pt x="70116" y="48270"/>
                    <a:pt x="70129" y="48349"/>
                    <a:pt x="70142" y="48427"/>
                  </a:cubicBezTo>
                  <a:cubicBezTo>
                    <a:pt x="70160" y="48502"/>
                    <a:pt x="70187" y="48570"/>
                    <a:pt x="70227" y="48638"/>
                  </a:cubicBezTo>
                  <a:cubicBezTo>
                    <a:pt x="70272" y="48706"/>
                    <a:pt x="70323" y="48774"/>
                    <a:pt x="70378" y="48835"/>
                  </a:cubicBezTo>
                  <a:cubicBezTo>
                    <a:pt x="70469" y="48900"/>
                    <a:pt x="70558" y="48967"/>
                    <a:pt x="70660" y="49016"/>
                  </a:cubicBezTo>
                  <a:cubicBezTo>
                    <a:pt x="70772" y="49069"/>
                    <a:pt x="70898" y="49104"/>
                    <a:pt x="71020" y="49131"/>
                  </a:cubicBezTo>
                  <a:cubicBezTo>
                    <a:pt x="71143" y="49162"/>
                    <a:pt x="71282" y="49172"/>
                    <a:pt x="71411" y="49182"/>
                  </a:cubicBezTo>
                  <a:cubicBezTo>
                    <a:pt x="71534" y="49189"/>
                    <a:pt x="71656" y="49192"/>
                    <a:pt x="71783" y="49192"/>
                  </a:cubicBezTo>
                  <a:cubicBezTo>
                    <a:pt x="72143" y="49192"/>
                    <a:pt x="72504" y="49127"/>
                    <a:pt x="72860" y="49074"/>
                  </a:cubicBezTo>
                  <a:cubicBezTo>
                    <a:pt x="73320" y="49005"/>
                    <a:pt x="73769" y="48910"/>
                    <a:pt x="74207" y="48771"/>
                  </a:cubicBezTo>
                  <a:cubicBezTo>
                    <a:pt x="74391" y="48713"/>
                    <a:pt x="74575" y="48645"/>
                    <a:pt x="74752" y="48567"/>
                  </a:cubicBezTo>
                  <a:cubicBezTo>
                    <a:pt x="74936" y="48723"/>
                    <a:pt x="75113" y="48890"/>
                    <a:pt x="75273" y="49074"/>
                  </a:cubicBezTo>
                  <a:cubicBezTo>
                    <a:pt x="75371" y="49199"/>
                    <a:pt x="75460" y="49328"/>
                    <a:pt x="75545" y="49465"/>
                  </a:cubicBezTo>
                  <a:cubicBezTo>
                    <a:pt x="75643" y="49625"/>
                    <a:pt x="75725" y="49798"/>
                    <a:pt x="75807" y="49968"/>
                  </a:cubicBezTo>
                  <a:cubicBezTo>
                    <a:pt x="76017" y="50434"/>
                    <a:pt x="76232" y="50900"/>
                    <a:pt x="76354" y="51396"/>
                  </a:cubicBezTo>
                  <a:cubicBezTo>
                    <a:pt x="76388" y="51631"/>
                    <a:pt x="76399" y="51866"/>
                    <a:pt x="76412" y="52104"/>
                  </a:cubicBezTo>
                  <a:cubicBezTo>
                    <a:pt x="76429" y="52448"/>
                    <a:pt x="76422" y="52791"/>
                    <a:pt x="76391" y="53131"/>
                  </a:cubicBezTo>
                  <a:cubicBezTo>
                    <a:pt x="76344" y="53526"/>
                    <a:pt x="76283" y="53917"/>
                    <a:pt x="76225" y="54308"/>
                  </a:cubicBezTo>
                  <a:cubicBezTo>
                    <a:pt x="76123" y="54999"/>
                    <a:pt x="75929" y="55676"/>
                    <a:pt x="75687" y="56329"/>
                  </a:cubicBezTo>
                  <a:cubicBezTo>
                    <a:pt x="75527" y="56731"/>
                    <a:pt x="75344" y="57115"/>
                    <a:pt x="75140" y="57492"/>
                  </a:cubicBezTo>
                  <a:cubicBezTo>
                    <a:pt x="75024" y="57703"/>
                    <a:pt x="74915" y="57918"/>
                    <a:pt x="74786" y="58122"/>
                  </a:cubicBezTo>
                  <a:cubicBezTo>
                    <a:pt x="74656" y="58323"/>
                    <a:pt x="74538" y="58533"/>
                    <a:pt x="74398" y="58731"/>
                  </a:cubicBezTo>
                  <a:cubicBezTo>
                    <a:pt x="74273" y="58907"/>
                    <a:pt x="74146" y="59081"/>
                    <a:pt x="74020" y="59258"/>
                  </a:cubicBezTo>
                  <a:cubicBezTo>
                    <a:pt x="73789" y="59560"/>
                    <a:pt x="73548" y="59846"/>
                    <a:pt x="73289" y="60125"/>
                  </a:cubicBezTo>
                  <a:cubicBezTo>
                    <a:pt x="73055" y="60373"/>
                    <a:pt x="72799" y="60601"/>
                    <a:pt x="72538" y="60822"/>
                  </a:cubicBezTo>
                  <a:cubicBezTo>
                    <a:pt x="72334" y="60986"/>
                    <a:pt x="72126" y="61146"/>
                    <a:pt x="71918" y="61306"/>
                  </a:cubicBezTo>
                  <a:cubicBezTo>
                    <a:pt x="71361" y="61744"/>
                    <a:pt x="70755" y="62129"/>
                    <a:pt x="70116" y="62438"/>
                  </a:cubicBezTo>
                  <a:cubicBezTo>
                    <a:pt x="69395" y="62758"/>
                    <a:pt x="68643" y="62983"/>
                    <a:pt x="67870" y="63126"/>
                  </a:cubicBezTo>
                  <a:cubicBezTo>
                    <a:pt x="67394" y="63193"/>
                    <a:pt x="66914" y="63224"/>
                    <a:pt x="66431" y="63224"/>
                  </a:cubicBezTo>
                  <a:cubicBezTo>
                    <a:pt x="66166" y="63224"/>
                    <a:pt x="65897" y="63214"/>
                    <a:pt x="65632" y="63204"/>
                  </a:cubicBezTo>
                  <a:cubicBezTo>
                    <a:pt x="65302" y="63190"/>
                    <a:pt x="64979" y="63160"/>
                    <a:pt x="64652" y="63129"/>
                  </a:cubicBezTo>
                  <a:cubicBezTo>
                    <a:pt x="64384" y="63088"/>
                    <a:pt x="64115" y="63044"/>
                    <a:pt x="63846" y="63000"/>
                  </a:cubicBezTo>
                  <a:cubicBezTo>
                    <a:pt x="63734" y="62979"/>
                    <a:pt x="63625" y="62948"/>
                    <a:pt x="63512" y="62921"/>
                  </a:cubicBezTo>
                  <a:cubicBezTo>
                    <a:pt x="63360" y="62887"/>
                    <a:pt x="63206" y="62854"/>
                    <a:pt x="63054" y="62816"/>
                  </a:cubicBezTo>
                  <a:cubicBezTo>
                    <a:pt x="62802" y="62758"/>
                    <a:pt x="62553" y="62680"/>
                    <a:pt x="62302" y="62612"/>
                  </a:cubicBezTo>
                  <a:cubicBezTo>
                    <a:pt x="61972" y="62520"/>
                    <a:pt x="61645" y="62422"/>
                    <a:pt x="61322" y="62306"/>
                  </a:cubicBezTo>
                  <a:cubicBezTo>
                    <a:pt x="61091" y="62210"/>
                    <a:pt x="60863" y="62105"/>
                    <a:pt x="60652" y="61969"/>
                  </a:cubicBezTo>
                  <a:cubicBezTo>
                    <a:pt x="60598" y="61918"/>
                    <a:pt x="60543" y="61867"/>
                    <a:pt x="60492" y="61813"/>
                  </a:cubicBezTo>
                  <a:cubicBezTo>
                    <a:pt x="60512" y="61769"/>
                    <a:pt x="60533" y="61728"/>
                    <a:pt x="60550" y="61687"/>
                  </a:cubicBezTo>
                  <a:cubicBezTo>
                    <a:pt x="60659" y="61458"/>
                    <a:pt x="60744" y="61197"/>
                    <a:pt x="60795" y="60948"/>
                  </a:cubicBezTo>
                  <a:cubicBezTo>
                    <a:pt x="60846" y="60707"/>
                    <a:pt x="60890" y="60462"/>
                    <a:pt x="60904" y="60218"/>
                  </a:cubicBezTo>
                  <a:cubicBezTo>
                    <a:pt x="60914" y="60040"/>
                    <a:pt x="60911" y="59871"/>
                    <a:pt x="60887" y="59693"/>
                  </a:cubicBezTo>
                  <a:cubicBezTo>
                    <a:pt x="60859" y="59489"/>
                    <a:pt x="60818" y="59288"/>
                    <a:pt x="60761" y="59088"/>
                  </a:cubicBezTo>
                  <a:cubicBezTo>
                    <a:pt x="60730" y="58996"/>
                    <a:pt x="60693" y="58904"/>
                    <a:pt x="60655" y="58812"/>
                  </a:cubicBezTo>
                  <a:cubicBezTo>
                    <a:pt x="60584" y="58639"/>
                    <a:pt x="60502" y="58483"/>
                    <a:pt x="60380" y="58340"/>
                  </a:cubicBezTo>
                  <a:cubicBezTo>
                    <a:pt x="60128" y="58055"/>
                    <a:pt x="59760" y="57909"/>
                    <a:pt x="59388" y="57909"/>
                  </a:cubicBezTo>
                  <a:cubicBezTo>
                    <a:pt x="59292" y="57909"/>
                    <a:pt x="59195" y="57919"/>
                    <a:pt x="59101" y="57938"/>
                  </a:cubicBezTo>
                  <a:cubicBezTo>
                    <a:pt x="58761" y="58009"/>
                    <a:pt x="58444" y="58213"/>
                    <a:pt x="58267" y="58519"/>
                  </a:cubicBezTo>
                  <a:cubicBezTo>
                    <a:pt x="58172" y="58679"/>
                    <a:pt x="58114" y="58860"/>
                    <a:pt x="58070" y="59040"/>
                  </a:cubicBezTo>
                  <a:cubicBezTo>
                    <a:pt x="58002" y="59319"/>
                    <a:pt x="58033" y="59605"/>
                    <a:pt x="58080" y="59884"/>
                  </a:cubicBezTo>
                  <a:cubicBezTo>
                    <a:pt x="58121" y="60132"/>
                    <a:pt x="58159" y="60391"/>
                    <a:pt x="58251" y="60626"/>
                  </a:cubicBezTo>
                  <a:cubicBezTo>
                    <a:pt x="58319" y="60799"/>
                    <a:pt x="58407" y="60962"/>
                    <a:pt x="58499" y="61122"/>
                  </a:cubicBezTo>
                  <a:cubicBezTo>
                    <a:pt x="58553" y="61214"/>
                    <a:pt x="58604" y="61309"/>
                    <a:pt x="58662" y="61401"/>
                  </a:cubicBezTo>
                  <a:cubicBezTo>
                    <a:pt x="58781" y="61581"/>
                    <a:pt x="58900" y="61761"/>
                    <a:pt x="59022" y="61938"/>
                  </a:cubicBezTo>
                  <a:cubicBezTo>
                    <a:pt x="58852" y="62156"/>
                    <a:pt x="58675" y="62370"/>
                    <a:pt x="58465" y="62554"/>
                  </a:cubicBezTo>
                  <a:cubicBezTo>
                    <a:pt x="58322" y="62677"/>
                    <a:pt x="58179" y="62799"/>
                    <a:pt x="58036" y="62918"/>
                  </a:cubicBezTo>
                  <a:cubicBezTo>
                    <a:pt x="57920" y="63006"/>
                    <a:pt x="57805" y="63102"/>
                    <a:pt x="57683" y="63184"/>
                  </a:cubicBezTo>
                  <a:cubicBezTo>
                    <a:pt x="57543" y="63279"/>
                    <a:pt x="57407" y="63367"/>
                    <a:pt x="57260" y="63455"/>
                  </a:cubicBezTo>
                  <a:cubicBezTo>
                    <a:pt x="56896" y="63677"/>
                    <a:pt x="56526" y="63895"/>
                    <a:pt x="56141" y="64082"/>
                  </a:cubicBezTo>
                  <a:cubicBezTo>
                    <a:pt x="55961" y="64160"/>
                    <a:pt x="55781" y="64228"/>
                    <a:pt x="55593" y="64289"/>
                  </a:cubicBezTo>
                  <a:cubicBezTo>
                    <a:pt x="55437" y="64336"/>
                    <a:pt x="55277" y="64371"/>
                    <a:pt x="55117" y="64402"/>
                  </a:cubicBezTo>
                  <a:cubicBezTo>
                    <a:pt x="54869" y="64438"/>
                    <a:pt x="54618" y="64466"/>
                    <a:pt x="54366" y="64479"/>
                  </a:cubicBezTo>
                  <a:cubicBezTo>
                    <a:pt x="54274" y="64485"/>
                    <a:pt x="54183" y="64487"/>
                    <a:pt x="54092" y="64487"/>
                  </a:cubicBezTo>
                  <a:cubicBezTo>
                    <a:pt x="53901" y="64487"/>
                    <a:pt x="53711" y="64477"/>
                    <a:pt x="53522" y="64463"/>
                  </a:cubicBezTo>
                  <a:cubicBezTo>
                    <a:pt x="52580" y="64353"/>
                    <a:pt x="51648" y="64119"/>
                    <a:pt x="50756" y="63789"/>
                  </a:cubicBezTo>
                  <a:cubicBezTo>
                    <a:pt x="50470" y="63677"/>
                    <a:pt x="50199" y="63548"/>
                    <a:pt x="49944" y="63381"/>
                  </a:cubicBezTo>
                  <a:cubicBezTo>
                    <a:pt x="49848" y="63306"/>
                    <a:pt x="49763" y="63228"/>
                    <a:pt x="49679" y="63143"/>
                  </a:cubicBezTo>
                  <a:cubicBezTo>
                    <a:pt x="49545" y="62962"/>
                    <a:pt x="49423" y="62775"/>
                    <a:pt x="49307" y="62585"/>
                  </a:cubicBezTo>
                  <a:cubicBezTo>
                    <a:pt x="49164" y="62343"/>
                    <a:pt x="49021" y="62102"/>
                    <a:pt x="48896" y="61854"/>
                  </a:cubicBezTo>
                  <a:cubicBezTo>
                    <a:pt x="48862" y="61772"/>
                    <a:pt x="48831" y="61694"/>
                    <a:pt x="48804" y="61609"/>
                  </a:cubicBezTo>
                  <a:cubicBezTo>
                    <a:pt x="48787" y="61557"/>
                    <a:pt x="48773" y="61507"/>
                    <a:pt x="48763" y="61455"/>
                  </a:cubicBezTo>
                  <a:cubicBezTo>
                    <a:pt x="48715" y="61081"/>
                    <a:pt x="48736" y="60693"/>
                    <a:pt x="48767" y="60315"/>
                  </a:cubicBezTo>
                  <a:cubicBezTo>
                    <a:pt x="48954" y="60353"/>
                    <a:pt x="49137" y="60381"/>
                    <a:pt x="49324" y="60397"/>
                  </a:cubicBezTo>
                  <a:cubicBezTo>
                    <a:pt x="49474" y="60414"/>
                    <a:pt x="49617" y="60425"/>
                    <a:pt x="49763" y="60425"/>
                  </a:cubicBezTo>
                  <a:cubicBezTo>
                    <a:pt x="49774" y="60425"/>
                    <a:pt x="49784" y="60425"/>
                    <a:pt x="49795" y="60425"/>
                  </a:cubicBezTo>
                  <a:cubicBezTo>
                    <a:pt x="49910" y="60425"/>
                    <a:pt x="50025" y="60410"/>
                    <a:pt x="50141" y="60394"/>
                  </a:cubicBezTo>
                  <a:cubicBezTo>
                    <a:pt x="50461" y="60353"/>
                    <a:pt x="50777" y="60279"/>
                    <a:pt x="51087" y="60183"/>
                  </a:cubicBezTo>
                  <a:cubicBezTo>
                    <a:pt x="51400" y="60091"/>
                    <a:pt x="51692" y="59959"/>
                    <a:pt x="51991" y="59830"/>
                  </a:cubicBezTo>
                  <a:cubicBezTo>
                    <a:pt x="52216" y="59728"/>
                    <a:pt x="52437" y="59612"/>
                    <a:pt x="52651" y="59486"/>
                  </a:cubicBezTo>
                  <a:cubicBezTo>
                    <a:pt x="52886" y="59353"/>
                    <a:pt x="53107" y="59204"/>
                    <a:pt x="53291" y="58999"/>
                  </a:cubicBezTo>
                  <a:cubicBezTo>
                    <a:pt x="53437" y="58839"/>
                    <a:pt x="53552" y="58642"/>
                    <a:pt x="53651" y="58452"/>
                  </a:cubicBezTo>
                  <a:cubicBezTo>
                    <a:pt x="53764" y="58241"/>
                    <a:pt x="53838" y="58006"/>
                    <a:pt x="53893" y="57775"/>
                  </a:cubicBezTo>
                  <a:cubicBezTo>
                    <a:pt x="53920" y="57649"/>
                    <a:pt x="53924" y="57513"/>
                    <a:pt x="53927" y="57384"/>
                  </a:cubicBezTo>
                  <a:cubicBezTo>
                    <a:pt x="53924" y="57349"/>
                    <a:pt x="53924" y="57315"/>
                    <a:pt x="53920" y="57282"/>
                  </a:cubicBezTo>
                  <a:cubicBezTo>
                    <a:pt x="53910" y="57200"/>
                    <a:pt x="53896" y="57118"/>
                    <a:pt x="53883" y="57037"/>
                  </a:cubicBezTo>
                  <a:cubicBezTo>
                    <a:pt x="53852" y="56931"/>
                    <a:pt x="53805" y="56836"/>
                    <a:pt x="53753" y="56737"/>
                  </a:cubicBezTo>
                  <a:cubicBezTo>
                    <a:pt x="53733" y="56710"/>
                    <a:pt x="53712" y="56682"/>
                    <a:pt x="53692" y="56656"/>
                  </a:cubicBezTo>
                  <a:cubicBezTo>
                    <a:pt x="53645" y="56594"/>
                    <a:pt x="53593" y="56536"/>
                    <a:pt x="53536" y="56482"/>
                  </a:cubicBezTo>
                  <a:cubicBezTo>
                    <a:pt x="53386" y="56329"/>
                    <a:pt x="53189" y="56264"/>
                    <a:pt x="52995" y="56193"/>
                  </a:cubicBezTo>
                  <a:cubicBezTo>
                    <a:pt x="52828" y="56135"/>
                    <a:pt x="52648" y="56104"/>
                    <a:pt x="52475" y="56091"/>
                  </a:cubicBezTo>
                  <a:cubicBezTo>
                    <a:pt x="52409" y="56085"/>
                    <a:pt x="52347" y="56082"/>
                    <a:pt x="52286" y="56082"/>
                  </a:cubicBezTo>
                  <a:cubicBezTo>
                    <a:pt x="52232" y="56082"/>
                    <a:pt x="52179" y="56085"/>
                    <a:pt x="52124" y="56091"/>
                  </a:cubicBezTo>
                  <a:cubicBezTo>
                    <a:pt x="52001" y="56108"/>
                    <a:pt x="51883" y="56131"/>
                    <a:pt x="51767" y="56159"/>
                  </a:cubicBezTo>
                  <a:cubicBezTo>
                    <a:pt x="51668" y="56186"/>
                    <a:pt x="51569" y="56220"/>
                    <a:pt x="51471" y="56254"/>
                  </a:cubicBezTo>
                  <a:cubicBezTo>
                    <a:pt x="51117" y="56384"/>
                    <a:pt x="50781" y="56547"/>
                    <a:pt x="50454" y="56737"/>
                  </a:cubicBezTo>
                  <a:cubicBezTo>
                    <a:pt x="50097" y="56952"/>
                    <a:pt x="49753" y="57193"/>
                    <a:pt x="49409" y="57428"/>
                  </a:cubicBezTo>
                  <a:cubicBezTo>
                    <a:pt x="49066" y="57659"/>
                    <a:pt x="48746" y="57927"/>
                    <a:pt x="48450" y="58217"/>
                  </a:cubicBezTo>
                  <a:cubicBezTo>
                    <a:pt x="48307" y="58356"/>
                    <a:pt x="48181" y="58510"/>
                    <a:pt x="48069" y="58670"/>
                  </a:cubicBezTo>
                  <a:cubicBezTo>
                    <a:pt x="48025" y="58649"/>
                    <a:pt x="47985" y="58626"/>
                    <a:pt x="47944" y="58601"/>
                  </a:cubicBezTo>
                  <a:cubicBezTo>
                    <a:pt x="47892" y="58557"/>
                    <a:pt x="47845" y="58513"/>
                    <a:pt x="47797" y="58465"/>
                  </a:cubicBezTo>
                  <a:cubicBezTo>
                    <a:pt x="47617" y="58224"/>
                    <a:pt x="47457" y="57972"/>
                    <a:pt x="47321" y="57703"/>
                  </a:cubicBezTo>
                  <a:cubicBezTo>
                    <a:pt x="47304" y="57666"/>
                    <a:pt x="47291" y="57629"/>
                    <a:pt x="47280" y="57588"/>
                  </a:cubicBezTo>
                  <a:cubicBezTo>
                    <a:pt x="47253" y="57509"/>
                    <a:pt x="47246" y="57421"/>
                    <a:pt x="47233" y="57340"/>
                  </a:cubicBezTo>
                  <a:lnTo>
                    <a:pt x="47233" y="57340"/>
                  </a:lnTo>
                  <a:lnTo>
                    <a:pt x="47263" y="57523"/>
                  </a:lnTo>
                  <a:cubicBezTo>
                    <a:pt x="47212" y="57159"/>
                    <a:pt x="47242" y="56792"/>
                    <a:pt x="47270" y="56428"/>
                  </a:cubicBezTo>
                  <a:cubicBezTo>
                    <a:pt x="47283" y="56309"/>
                    <a:pt x="47297" y="56189"/>
                    <a:pt x="47307" y="56067"/>
                  </a:cubicBezTo>
                  <a:cubicBezTo>
                    <a:pt x="47335" y="55825"/>
                    <a:pt x="47389" y="55591"/>
                    <a:pt x="47464" y="55360"/>
                  </a:cubicBezTo>
                  <a:cubicBezTo>
                    <a:pt x="47641" y="54965"/>
                    <a:pt x="47855" y="54588"/>
                    <a:pt x="48066" y="54206"/>
                  </a:cubicBezTo>
                  <a:cubicBezTo>
                    <a:pt x="48164" y="54033"/>
                    <a:pt x="48266" y="53856"/>
                    <a:pt x="48372" y="53686"/>
                  </a:cubicBezTo>
                  <a:cubicBezTo>
                    <a:pt x="48491" y="53503"/>
                    <a:pt x="48610" y="53322"/>
                    <a:pt x="48732" y="53142"/>
                  </a:cubicBezTo>
                  <a:cubicBezTo>
                    <a:pt x="48865" y="52968"/>
                    <a:pt x="48998" y="52788"/>
                    <a:pt x="49151" y="52631"/>
                  </a:cubicBezTo>
                  <a:cubicBezTo>
                    <a:pt x="49321" y="52451"/>
                    <a:pt x="49498" y="52281"/>
                    <a:pt x="49685" y="52118"/>
                  </a:cubicBezTo>
                  <a:cubicBezTo>
                    <a:pt x="50079" y="51815"/>
                    <a:pt x="50484" y="51533"/>
                    <a:pt x="50899" y="51257"/>
                  </a:cubicBezTo>
                  <a:cubicBezTo>
                    <a:pt x="51311" y="50985"/>
                    <a:pt x="51733" y="50730"/>
                    <a:pt x="52175" y="50512"/>
                  </a:cubicBezTo>
                  <a:cubicBezTo>
                    <a:pt x="52311" y="50454"/>
                    <a:pt x="52447" y="50396"/>
                    <a:pt x="52583" y="50339"/>
                  </a:cubicBezTo>
                  <a:cubicBezTo>
                    <a:pt x="52645" y="50372"/>
                    <a:pt x="52706" y="50403"/>
                    <a:pt x="52767" y="50437"/>
                  </a:cubicBezTo>
                  <a:cubicBezTo>
                    <a:pt x="53049" y="50587"/>
                    <a:pt x="53352" y="50679"/>
                    <a:pt x="53668" y="50727"/>
                  </a:cubicBezTo>
                  <a:cubicBezTo>
                    <a:pt x="53889" y="50759"/>
                    <a:pt x="54113" y="50773"/>
                    <a:pt x="54338" y="50773"/>
                  </a:cubicBezTo>
                  <a:cubicBezTo>
                    <a:pt x="54565" y="50773"/>
                    <a:pt x="54792" y="50759"/>
                    <a:pt x="55015" y="50733"/>
                  </a:cubicBezTo>
                  <a:cubicBezTo>
                    <a:pt x="55291" y="50699"/>
                    <a:pt x="55566" y="50658"/>
                    <a:pt x="55835" y="50594"/>
                  </a:cubicBezTo>
                  <a:cubicBezTo>
                    <a:pt x="55937" y="50567"/>
                    <a:pt x="56036" y="50523"/>
                    <a:pt x="56128" y="50475"/>
                  </a:cubicBezTo>
                  <a:cubicBezTo>
                    <a:pt x="56165" y="50457"/>
                    <a:pt x="56199" y="50437"/>
                    <a:pt x="56237" y="50417"/>
                  </a:cubicBezTo>
                  <a:cubicBezTo>
                    <a:pt x="56301" y="50366"/>
                    <a:pt x="56369" y="50311"/>
                    <a:pt x="56434" y="50257"/>
                  </a:cubicBezTo>
                  <a:cubicBezTo>
                    <a:pt x="56499" y="50176"/>
                    <a:pt x="56560" y="50097"/>
                    <a:pt x="56607" y="50002"/>
                  </a:cubicBezTo>
                  <a:cubicBezTo>
                    <a:pt x="56672" y="49879"/>
                    <a:pt x="56686" y="49774"/>
                    <a:pt x="56696" y="49641"/>
                  </a:cubicBezTo>
                  <a:cubicBezTo>
                    <a:pt x="56706" y="49550"/>
                    <a:pt x="56700" y="49457"/>
                    <a:pt x="56672" y="49366"/>
                  </a:cubicBezTo>
                  <a:cubicBezTo>
                    <a:pt x="56648" y="49291"/>
                    <a:pt x="56611" y="49176"/>
                    <a:pt x="56567" y="49118"/>
                  </a:cubicBezTo>
                  <a:cubicBezTo>
                    <a:pt x="56553" y="49097"/>
                    <a:pt x="56536" y="49077"/>
                    <a:pt x="56522" y="49060"/>
                  </a:cubicBezTo>
                  <a:cubicBezTo>
                    <a:pt x="56468" y="48975"/>
                    <a:pt x="56397" y="48910"/>
                    <a:pt x="56308" y="48862"/>
                  </a:cubicBezTo>
                  <a:cubicBezTo>
                    <a:pt x="56257" y="48818"/>
                    <a:pt x="56196" y="48784"/>
                    <a:pt x="56131" y="48763"/>
                  </a:cubicBezTo>
                  <a:cubicBezTo>
                    <a:pt x="56060" y="48733"/>
                    <a:pt x="55989" y="48709"/>
                    <a:pt x="55913" y="48686"/>
                  </a:cubicBezTo>
                  <a:cubicBezTo>
                    <a:pt x="55777" y="48645"/>
                    <a:pt x="55631" y="48631"/>
                    <a:pt x="55488" y="48614"/>
                  </a:cubicBezTo>
                  <a:cubicBezTo>
                    <a:pt x="55362" y="48594"/>
                    <a:pt x="55237" y="48587"/>
                    <a:pt x="55108" y="48576"/>
                  </a:cubicBezTo>
                  <a:cubicBezTo>
                    <a:pt x="55029" y="48567"/>
                    <a:pt x="54951" y="48563"/>
                    <a:pt x="54873" y="48559"/>
                  </a:cubicBezTo>
                  <a:cubicBezTo>
                    <a:pt x="54831" y="48556"/>
                    <a:pt x="54790" y="48555"/>
                    <a:pt x="54749" y="48555"/>
                  </a:cubicBezTo>
                  <a:cubicBezTo>
                    <a:pt x="54598" y="48555"/>
                    <a:pt x="54447" y="48572"/>
                    <a:pt x="54298" y="48594"/>
                  </a:cubicBezTo>
                  <a:cubicBezTo>
                    <a:pt x="54077" y="48625"/>
                    <a:pt x="53859" y="48665"/>
                    <a:pt x="53645" y="48719"/>
                  </a:cubicBezTo>
                  <a:cubicBezTo>
                    <a:pt x="53430" y="48774"/>
                    <a:pt x="53226" y="48859"/>
                    <a:pt x="53018" y="48937"/>
                  </a:cubicBezTo>
                  <a:cubicBezTo>
                    <a:pt x="53012" y="48940"/>
                    <a:pt x="53005" y="48940"/>
                    <a:pt x="52998" y="48944"/>
                  </a:cubicBezTo>
                  <a:cubicBezTo>
                    <a:pt x="52940" y="48910"/>
                    <a:pt x="52883" y="48873"/>
                    <a:pt x="52828" y="48835"/>
                  </a:cubicBezTo>
                  <a:cubicBezTo>
                    <a:pt x="52600" y="48645"/>
                    <a:pt x="52393" y="48430"/>
                    <a:pt x="52199" y="48206"/>
                  </a:cubicBezTo>
                  <a:cubicBezTo>
                    <a:pt x="52117" y="48100"/>
                    <a:pt x="52046" y="47988"/>
                    <a:pt x="51985" y="47873"/>
                  </a:cubicBezTo>
                  <a:cubicBezTo>
                    <a:pt x="51960" y="47808"/>
                    <a:pt x="51940" y="47743"/>
                    <a:pt x="51924" y="47675"/>
                  </a:cubicBezTo>
                  <a:cubicBezTo>
                    <a:pt x="51889" y="47372"/>
                    <a:pt x="51893" y="47069"/>
                    <a:pt x="51913" y="46763"/>
                  </a:cubicBezTo>
                  <a:cubicBezTo>
                    <a:pt x="51968" y="46437"/>
                    <a:pt x="52049" y="46114"/>
                    <a:pt x="52158" y="45797"/>
                  </a:cubicBezTo>
                  <a:cubicBezTo>
                    <a:pt x="52287" y="45505"/>
                    <a:pt x="52447" y="45229"/>
                    <a:pt x="52624" y="44964"/>
                  </a:cubicBezTo>
                  <a:cubicBezTo>
                    <a:pt x="52855" y="44654"/>
                    <a:pt x="53103" y="44359"/>
                    <a:pt x="53383" y="44086"/>
                  </a:cubicBezTo>
                  <a:cubicBezTo>
                    <a:pt x="53675" y="43797"/>
                    <a:pt x="53995" y="43529"/>
                    <a:pt x="54308" y="43260"/>
                  </a:cubicBezTo>
                  <a:cubicBezTo>
                    <a:pt x="54499" y="43117"/>
                    <a:pt x="54695" y="42977"/>
                    <a:pt x="54899" y="42855"/>
                  </a:cubicBezTo>
                  <a:cubicBezTo>
                    <a:pt x="55083" y="42750"/>
                    <a:pt x="55271" y="42654"/>
                    <a:pt x="55461" y="42563"/>
                  </a:cubicBezTo>
                  <a:cubicBezTo>
                    <a:pt x="55512" y="42576"/>
                    <a:pt x="55563" y="42586"/>
                    <a:pt x="55614" y="42596"/>
                  </a:cubicBezTo>
                  <a:cubicBezTo>
                    <a:pt x="55907" y="42648"/>
                    <a:pt x="56213" y="42671"/>
                    <a:pt x="56516" y="42685"/>
                  </a:cubicBezTo>
                  <a:cubicBezTo>
                    <a:pt x="56627" y="42689"/>
                    <a:pt x="56738" y="42692"/>
                    <a:pt x="56850" y="42692"/>
                  </a:cubicBezTo>
                  <a:cubicBezTo>
                    <a:pt x="56919" y="42692"/>
                    <a:pt x="56987" y="42691"/>
                    <a:pt x="57056" y="42688"/>
                  </a:cubicBezTo>
                  <a:cubicBezTo>
                    <a:pt x="57206" y="42681"/>
                    <a:pt x="57366" y="42665"/>
                    <a:pt x="57512" y="42631"/>
                  </a:cubicBezTo>
                  <a:cubicBezTo>
                    <a:pt x="57631" y="42599"/>
                    <a:pt x="57727" y="42563"/>
                    <a:pt x="57839" y="42508"/>
                  </a:cubicBezTo>
                  <a:cubicBezTo>
                    <a:pt x="57954" y="42453"/>
                    <a:pt x="58043" y="42382"/>
                    <a:pt x="58135" y="42297"/>
                  </a:cubicBezTo>
                  <a:cubicBezTo>
                    <a:pt x="58206" y="42229"/>
                    <a:pt x="58284" y="42079"/>
                    <a:pt x="58308" y="41984"/>
                  </a:cubicBezTo>
                  <a:cubicBezTo>
                    <a:pt x="58349" y="41817"/>
                    <a:pt x="58328" y="41630"/>
                    <a:pt x="58237" y="41484"/>
                  </a:cubicBezTo>
                  <a:cubicBezTo>
                    <a:pt x="58077" y="41232"/>
                    <a:pt x="57785" y="41127"/>
                    <a:pt x="57505" y="41093"/>
                  </a:cubicBezTo>
                  <a:cubicBezTo>
                    <a:pt x="57265" y="41060"/>
                    <a:pt x="57018" y="41028"/>
                    <a:pt x="56771" y="41028"/>
                  </a:cubicBezTo>
                  <a:cubicBezTo>
                    <a:pt x="56759" y="41028"/>
                    <a:pt x="56748" y="41028"/>
                    <a:pt x="56736" y="41028"/>
                  </a:cubicBezTo>
                  <a:cubicBezTo>
                    <a:pt x="56380" y="41039"/>
                    <a:pt x="56012" y="41110"/>
                    <a:pt x="55669" y="41219"/>
                  </a:cubicBezTo>
                  <a:cubicBezTo>
                    <a:pt x="55648" y="41216"/>
                    <a:pt x="55628" y="41208"/>
                    <a:pt x="55611" y="41202"/>
                  </a:cubicBezTo>
                  <a:cubicBezTo>
                    <a:pt x="55410" y="41110"/>
                    <a:pt x="55223" y="40994"/>
                    <a:pt x="55046" y="40869"/>
                  </a:cubicBezTo>
                  <a:cubicBezTo>
                    <a:pt x="54873" y="40739"/>
                    <a:pt x="54709" y="40607"/>
                    <a:pt x="54557" y="40456"/>
                  </a:cubicBezTo>
                  <a:cubicBezTo>
                    <a:pt x="54526" y="40412"/>
                    <a:pt x="54499" y="40368"/>
                    <a:pt x="54471" y="40324"/>
                  </a:cubicBezTo>
                  <a:cubicBezTo>
                    <a:pt x="54450" y="40263"/>
                    <a:pt x="54434" y="40205"/>
                    <a:pt x="54420" y="40144"/>
                  </a:cubicBezTo>
                  <a:cubicBezTo>
                    <a:pt x="54406" y="39994"/>
                    <a:pt x="54406" y="39844"/>
                    <a:pt x="54417" y="39695"/>
                  </a:cubicBezTo>
                  <a:cubicBezTo>
                    <a:pt x="54444" y="39436"/>
                    <a:pt x="54485" y="39184"/>
                    <a:pt x="54563" y="38940"/>
                  </a:cubicBezTo>
                  <a:cubicBezTo>
                    <a:pt x="54659" y="38726"/>
                    <a:pt x="54781" y="38517"/>
                    <a:pt x="54913" y="38324"/>
                  </a:cubicBezTo>
                  <a:cubicBezTo>
                    <a:pt x="54965" y="38263"/>
                    <a:pt x="55019" y="38205"/>
                    <a:pt x="55077" y="38150"/>
                  </a:cubicBezTo>
                  <a:cubicBezTo>
                    <a:pt x="55206" y="38062"/>
                    <a:pt x="55345" y="37987"/>
                    <a:pt x="55488" y="37919"/>
                  </a:cubicBezTo>
                  <a:cubicBezTo>
                    <a:pt x="55505" y="37912"/>
                    <a:pt x="55522" y="37905"/>
                    <a:pt x="55540" y="37899"/>
                  </a:cubicBezTo>
                  <a:cubicBezTo>
                    <a:pt x="55652" y="37906"/>
                    <a:pt x="55764" y="37912"/>
                    <a:pt x="55876" y="37912"/>
                  </a:cubicBezTo>
                  <a:cubicBezTo>
                    <a:pt x="55919" y="37912"/>
                    <a:pt x="55962" y="37911"/>
                    <a:pt x="56006" y="37909"/>
                  </a:cubicBezTo>
                  <a:cubicBezTo>
                    <a:pt x="56149" y="37905"/>
                    <a:pt x="56308" y="37878"/>
                    <a:pt x="56447" y="37844"/>
                  </a:cubicBezTo>
                  <a:cubicBezTo>
                    <a:pt x="56730" y="37779"/>
                    <a:pt x="57029" y="37606"/>
                    <a:pt x="57080" y="37297"/>
                  </a:cubicBezTo>
                  <a:cubicBezTo>
                    <a:pt x="57104" y="37188"/>
                    <a:pt x="57100" y="37085"/>
                    <a:pt x="57070" y="36980"/>
                  </a:cubicBezTo>
                  <a:cubicBezTo>
                    <a:pt x="57050" y="36933"/>
                    <a:pt x="57026" y="36889"/>
                    <a:pt x="57006" y="36841"/>
                  </a:cubicBezTo>
                  <a:cubicBezTo>
                    <a:pt x="56951" y="36752"/>
                    <a:pt x="56876" y="36685"/>
                    <a:pt x="56785" y="36636"/>
                  </a:cubicBezTo>
                  <a:cubicBezTo>
                    <a:pt x="56645" y="36538"/>
                    <a:pt x="56465" y="36528"/>
                    <a:pt x="56301" y="36525"/>
                  </a:cubicBezTo>
                  <a:cubicBezTo>
                    <a:pt x="56295" y="36524"/>
                    <a:pt x="56290" y="36524"/>
                    <a:pt x="56284" y="36524"/>
                  </a:cubicBezTo>
                  <a:cubicBezTo>
                    <a:pt x="56163" y="36524"/>
                    <a:pt x="56034" y="36556"/>
                    <a:pt x="55917" y="36575"/>
                  </a:cubicBezTo>
                  <a:cubicBezTo>
                    <a:pt x="55893" y="36578"/>
                    <a:pt x="55869" y="36583"/>
                    <a:pt x="55846" y="36586"/>
                  </a:cubicBezTo>
                  <a:cubicBezTo>
                    <a:pt x="55720" y="36569"/>
                    <a:pt x="55597" y="36545"/>
                    <a:pt x="55475" y="36521"/>
                  </a:cubicBezTo>
                  <a:cubicBezTo>
                    <a:pt x="55274" y="36476"/>
                    <a:pt x="55077" y="36432"/>
                    <a:pt x="54883" y="36371"/>
                  </a:cubicBezTo>
                  <a:cubicBezTo>
                    <a:pt x="54859" y="36361"/>
                    <a:pt x="54838" y="36347"/>
                    <a:pt x="54818" y="36338"/>
                  </a:cubicBezTo>
                  <a:cubicBezTo>
                    <a:pt x="54736" y="36269"/>
                    <a:pt x="54662" y="36201"/>
                    <a:pt x="54587" y="36126"/>
                  </a:cubicBezTo>
                  <a:cubicBezTo>
                    <a:pt x="54485" y="35983"/>
                    <a:pt x="54400" y="35831"/>
                    <a:pt x="54321" y="35677"/>
                  </a:cubicBezTo>
                  <a:cubicBezTo>
                    <a:pt x="54304" y="35640"/>
                    <a:pt x="54295" y="35603"/>
                    <a:pt x="54281" y="35565"/>
                  </a:cubicBezTo>
                  <a:cubicBezTo>
                    <a:pt x="54321" y="35531"/>
                    <a:pt x="54359" y="35497"/>
                    <a:pt x="54400" y="35463"/>
                  </a:cubicBezTo>
                  <a:cubicBezTo>
                    <a:pt x="54692" y="35215"/>
                    <a:pt x="54944" y="34925"/>
                    <a:pt x="55189" y="34626"/>
                  </a:cubicBezTo>
                  <a:cubicBezTo>
                    <a:pt x="55233" y="34572"/>
                    <a:pt x="55277" y="34514"/>
                    <a:pt x="55322" y="34453"/>
                  </a:cubicBezTo>
                  <a:cubicBezTo>
                    <a:pt x="55403" y="34341"/>
                    <a:pt x="55491" y="34228"/>
                    <a:pt x="55570" y="34113"/>
                  </a:cubicBezTo>
                  <a:cubicBezTo>
                    <a:pt x="55679" y="33939"/>
                    <a:pt x="55788" y="33769"/>
                    <a:pt x="55879" y="33586"/>
                  </a:cubicBezTo>
                  <a:cubicBezTo>
                    <a:pt x="56009" y="33323"/>
                    <a:pt x="56128" y="33044"/>
                    <a:pt x="56162" y="32752"/>
                  </a:cubicBezTo>
                  <a:cubicBezTo>
                    <a:pt x="56179" y="32606"/>
                    <a:pt x="56185" y="32476"/>
                    <a:pt x="56149" y="32333"/>
                  </a:cubicBezTo>
                  <a:cubicBezTo>
                    <a:pt x="56118" y="32228"/>
                    <a:pt x="56073" y="32133"/>
                    <a:pt x="56019" y="32038"/>
                  </a:cubicBezTo>
                  <a:cubicBezTo>
                    <a:pt x="55958" y="31932"/>
                    <a:pt x="55849" y="31847"/>
                    <a:pt x="55750" y="31779"/>
                  </a:cubicBezTo>
                  <a:cubicBezTo>
                    <a:pt x="55645" y="31708"/>
                    <a:pt x="55529" y="31664"/>
                    <a:pt x="55406" y="31629"/>
                  </a:cubicBezTo>
                  <a:cubicBezTo>
                    <a:pt x="55334" y="31608"/>
                    <a:pt x="55260" y="31600"/>
                    <a:pt x="55186" y="31600"/>
                  </a:cubicBezTo>
                  <a:cubicBezTo>
                    <a:pt x="55060" y="31600"/>
                    <a:pt x="54934" y="31624"/>
                    <a:pt x="54811" y="31650"/>
                  </a:cubicBezTo>
                  <a:cubicBezTo>
                    <a:pt x="54679" y="31677"/>
                    <a:pt x="54549" y="31749"/>
                    <a:pt x="54430" y="31813"/>
                  </a:cubicBezTo>
                  <a:cubicBezTo>
                    <a:pt x="54359" y="31854"/>
                    <a:pt x="54291" y="31901"/>
                    <a:pt x="54226" y="31949"/>
                  </a:cubicBezTo>
                  <a:cubicBezTo>
                    <a:pt x="54097" y="32052"/>
                    <a:pt x="53968" y="32160"/>
                    <a:pt x="53859" y="32286"/>
                  </a:cubicBezTo>
                  <a:cubicBezTo>
                    <a:pt x="53601" y="32595"/>
                    <a:pt x="53379" y="32922"/>
                    <a:pt x="53210" y="33286"/>
                  </a:cubicBezTo>
                  <a:cubicBezTo>
                    <a:pt x="53114" y="33487"/>
                    <a:pt x="53032" y="33701"/>
                    <a:pt x="52974" y="33915"/>
                  </a:cubicBezTo>
                  <a:cubicBezTo>
                    <a:pt x="52927" y="34099"/>
                    <a:pt x="52896" y="34293"/>
                    <a:pt x="52869" y="34487"/>
                  </a:cubicBezTo>
                  <a:cubicBezTo>
                    <a:pt x="52852" y="34623"/>
                    <a:pt x="52835" y="34762"/>
                    <a:pt x="52822" y="34902"/>
                  </a:cubicBezTo>
                  <a:cubicBezTo>
                    <a:pt x="52774" y="34929"/>
                    <a:pt x="52723" y="34956"/>
                    <a:pt x="52672" y="34983"/>
                  </a:cubicBezTo>
                  <a:cubicBezTo>
                    <a:pt x="52440" y="35079"/>
                    <a:pt x="52209" y="35157"/>
                    <a:pt x="51968" y="35211"/>
                  </a:cubicBezTo>
                  <a:cubicBezTo>
                    <a:pt x="51873" y="35222"/>
                    <a:pt x="51779" y="35227"/>
                    <a:pt x="51685" y="35227"/>
                  </a:cubicBezTo>
                  <a:cubicBezTo>
                    <a:pt x="51630" y="35227"/>
                    <a:pt x="51574" y="35225"/>
                    <a:pt x="51519" y="35222"/>
                  </a:cubicBezTo>
                  <a:cubicBezTo>
                    <a:pt x="51053" y="35160"/>
                    <a:pt x="50593" y="35052"/>
                    <a:pt x="50151" y="34895"/>
                  </a:cubicBezTo>
                  <a:cubicBezTo>
                    <a:pt x="49872" y="34776"/>
                    <a:pt x="49607" y="34644"/>
                    <a:pt x="49355" y="34480"/>
                  </a:cubicBezTo>
                  <a:cubicBezTo>
                    <a:pt x="49172" y="34330"/>
                    <a:pt x="49008" y="34154"/>
                    <a:pt x="48855" y="33973"/>
                  </a:cubicBezTo>
                  <a:cubicBezTo>
                    <a:pt x="48776" y="33871"/>
                    <a:pt x="48705" y="33769"/>
                    <a:pt x="48638" y="33660"/>
                  </a:cubicBezTo>
                  <a:cubicBezTo>
                    <a:pt x="48583" y="33568"/>
                    <a:pt x="48536" y="33473"/>
                    <a:pt x="48487" y="33378"/>
                  </a:cubicBezTo>
                  <a:cubicBezTo>
                    <a:pt x="48409" y="33190"/>
                    <a:pt x="48352" y="33003"/>
                    <a:pt x="48307" y="32807"/>
                  </a:cubicBezTo>
                  <a:cubicBezTo>
                    <a:pt x="48300" y="32745"/>
                    <a:pt x="48294" y="32684"/>
                    <a:pt x="48287" y="32619"/>
                  </a:cubicBezTo>
                  <a:cubicBezTo>
                    <a:pt x="48461" y="32524"/>
                    <a:pt x="48627" y="32419"/>
                    <a:pt x="48787" y="32303"/>
                  </a:cubicBezTo>
                  <a:cubicBezTo>
                    <a:pt x="48985" y="32160"/>
                    <a:pt x="49151" y="31980"/>
                    <a:pt x="49301" y="31789"/>
                  </a:cubicBezTo>
                  <a:cubicBezTo>
                    <a:pt x="49481" y="31562"/>
                    <a:pt x="49634" y="31313"/>
                    <a:pt x="49781" y="31061"/>
                  </a:cubicBezTo>
                  <a:cubicBezTo>
                    <a:pt x="49869" y="30901"/>
                    <a:pt x="49947" y="30735"/>
                    <a:pt x="50021" y="30571"/>
                  </a:cubicBezTo>
                  <a:cubicBezTo>
                    <a:pt x="50114" y="30361"/>
                    <a:pt x="50205" y="30143"/>
                    <a:pt x="50274" y="29922"/>
                  </a:cubicBezTo>
                  <a:cubicBezTo>
                    <a:pt x="50338" y="29717"/>
                    <a:pt x="50382" y="29513"/>
                    <a:pt x="50399" y="29299"/>
                  </a:cubicBezTo>
                  <a:cubicBezTo>
                    <a:pt x="50420" y="29068"/>
                    <a:pt x="50406" y="28843"/>
                    <a:pt x="50335" y="28623"/>
                  </a:cubicBezTo>
                  <a:cubicBezTo>
                    <a:pt x="50263" y="28401"/>
                    <a:pt x="50103" y="28177"/>
                    <a:pt x="49892" y="28064"/>
                  </a:cubicBezTo>
                  <a:cubicBezTo>
                    <a:pt x="49811" y="28017"/>
                    <a:pt x="49723" y="27986"/>
                    <a:pt x="49630" y="27956"/>
                  </a:cubicBezTo>
                  <a:cubicBezTo>
                    <a:pt x="49542" y="27921"/>
                    <a:pt x="49434" y="27929"/>
                    <a:pt x="49341" y="27921"/>
                  </a:cubicBezTo>
                  <a:cubicBezTo>
                    <a:pt x="49332" y="27921"/>
                    <a:pt x="49323" y="27920"/>
                    <a:pt x="49313" y="27920"/>
                  </a:cubicBezTo>
                  <a:cubicBezTo>
                    <a:pt x="49224" y="27920"/>
                    <a:pt x="49135" y="27947"/>
                    <a:pt x="49052" y="27962"/>
                  </a:cubicBezTo>
                  <a:cubicBezTo>
                    <a:pt x="48957" y="27983"/>
                    <a:pt x="48865" y="28031"/>
                    <a:pt x="48776" y="28067"/>
                  </a:cubicBezTo>
                  <a:cubicBezTo>
                    <a:pt x="48580" y="28163"/>
                    <a:pt x="48420" y="28316"/>
                    <a:pt x="48263" y="28466"/>
                  </a:cubicBezTo>
                  <a:cubicBezTo>
                    <a:pt x="48144" y="28582"/>
                    <a:pt x="48046" y="28714"/>
                    <a:pt x="47947" y="28847"/>
                  </a:cubicBezTo>
                  <a:cubicBezTo>
                    <a:pt x="47801" y="29037"/>
                    <a:pt x="47671" y="29238"/>
                    <a:pt x="47556" y="29449"/>
                  </a:cubicBezTo>
                  <a:cubicBezTo>
                    <a:pt x="47501" y="29544"/>
                    <a:pt x="47464" y="29664"/>
                    <a:pt x="47426" y="29766"/>
                  </a:cubicBezTo>
                  <a:cubicBezTo>
                    <a:pt x="47409" y="29810"/>
                    <a:pt x="47393" y="29857"/>
                    <a:pt x="47376" y="29901"/>
                  </a:cubicBezTo>
                  <a:cubicBezTo>
                    <a:pt x="47338" y="30000"/>
                    <a:pt x="47300" y="30099"/>
                    <a:pt x="47266" y="30197"/>
                  </a:cubicBezTo>
                  <a:cubicBezTo>
                    <a:pt x="47209" y="30371"/>
                    <a:pt x="47151" y="30548"/>
                    <a:pt x="47103" y="30725"/>
                  </a:cubicBezTo>
                  <a:cubicBezTo>
                    <a:pt x="47038" y="30953"/>
                    <a:pt x="47011" y="31190"/>
                    <a:pt x="46988" y="31429"/>
                  </a:cubicBezTo>
                  <a:cubicBezTo>
                    <a:pt x="46980" y="31514"/>
                    <a:pt x="46971" y="31598"/>
                    <a:pt x="46964" y="31684"/>
                  </a:cubicBezTo>
                  <a:cubicBezTo>
                    <a:pt x="46892" y="31700"/>
                    <a:pt x="46817" y="31718"/>
                    <a:pt x="46746" y="31731"/>
                  </a:cubicBezTo>
                  <a:cubicBezTo>
                    <a:pt x="46563" y="31756"/>
                    <a:pt x="46380" y="31768"/>
                    <a:pt x="46196" y="31768"/>
                  </a:cubicBezTo>
                  <a:cubicBezTo>
                    <a:pt x="46120" y="31768"/>
                    <a:pt x="46044" y="31766"/>
                    <a:pt x="45967" y="31762"/>
                  </a:cubicBezTo>
                  <a:cubicBezTo>
                    <a:pt x="45661" y="31718"/>
                    <a:pt x="45365" y="31639"/>
                    <a:pt x="45072" y="31537"/>
                  </a:cubicBezTo>
                  <a:cubicBezTo>
                    <a:pt x="44882" y="31452"/>
                    <a:pt x="44702" y="31353"/>
                    <a:pt x="44525" y="31242"/>
                  </a:cubicBezTo>
                  <a:cubicBezTo>
                    <a:pt x="44477" y="31207"/>
                    <a:pt x="44426" y="31174"/>
                    <a:pt x="44379" y="31140"/>
                  </a:cubicBezTo>
                  <a:lnTo>
                    <a:pt x="44379" y="31140"/>
                  </a:lnTo>
                  <a:cubicBezTo>
                    <a:pt x="44402" y="31157"/>
                    <a:pt x="44423" y="31170"/>
                    <a:pt x="44446" y="31187"/>
                  </a:cubicBezTo>
                  <a:cubicBezTo>
                    <a:pt x="44151" y="30949"/>
                    <a:pt x="43865" y="30700"/>
                    <a:pt x="43613" y="30419"/>
                  </a:cubicBezTo>
                  <a:cubicBezTo>
                    <a:pt x="43449" y="30207"/>
                    <a:pt x="43300" y="29983"/>
                    <a:pt x="43174" y="29745"/>
                  </a:cubicBezTo>
                  <a:cubicBezTo>
                    <a:pt x="43143" y="29667"/>
                    <a:pt x="43116" y="29585"/>
                    <a:pt x="43096" y="29500"/>
                  </a:cubicBezTo>
                  <a:cubicBezTo>
                    <a:pt x="43093" y="29480"/>
                    <a:pt x="43089" y="29455"/>
                    <a:pt x="43089" y="29432"/>
                  </a:cubicBezTo>
                  <a:cubicBezTo>
                    <a:pt x="43140" y="29381"/>
                    <a:pt x="43195" y="29333"/>
                    <a:pt x="43245" y="29282"/>
                  </a:cubicBezTo>
                  <a:cubicBezTo>
                    <a:pt x="43392" y="29143"/>
                    <a:pt x="43521" y="28983"/>
                    <a:pt x="43654" y="28827"/>
                  </a:cubicBezTo>
                  <a:cubicBezTo>
                    <a:pt x="43943" y="28483"/>
                    <a:pt x="44198" y="28112"/>
                    <a:pt x="44388" y="27704"/>
                  </a:cubicBezTo>
                  <a:cubicBezTo>
                    <a:pt x="44569" y="27326"/>
                    <a:pt x="44678" y="26918"/>
                    <a:pt x="44756" y="26513"/>
                  </a:cubicBezTo>
                  <a:cubicBezTo>
                    <a:pt x="44801" y="26279"/>
                    <a:pt x="44814" y="26037"/>
                    <a:pt x="44783" y="25802"/>
                  </a:cubicBezTo>
                  <a:cubicBezTo>
                    <a:pt x="44760" y="25626"/>
                    <a:pt x="44719" y="25503"/>
                    <a:pt x="44641" y="25343"/>
                  </a:cubicBezTo>
                  <a:cubicBezTo>
                    <a:pt x="44586" y="25230"/>
                    <a:pt x="44518" y="25092"/>
                    <a:pt x="44419" y="25013"/>
                  </a:cubicBezTo>
                  <a:cubicBezTo>
                    <a:pt x="44385" y="24986"/>
                    <a:pt x="44347" y="24959"/>
                    <a:pt x="44314" y="24932"/>
                  </a:cubicBezTo>
                  <a:cubicBezTo>
                    <a:pt x="44236" y="24857"/>
                    <a:pt x="44147" y="24806"/>
                    <a:pt x="44045" y="24775"/>
                  </a:cubicBezTo>
                  <a:cubicBezTo>
                    <a:pt x="43919" y="24720"/>
                    <a:pt x="43807" y="24687"/>
                    <a:pt x="43674" y="24670"/>
                  </a:cubicBezTo>
                  <a:cubicBezTo>
                    <a:pt x="43597" y="24660"/>
                    <a:pt x="43533" y="24654"/>
                    <a:pt x="43469" y="24654"/>
                  </a:cubicBezTo>
                  <a:cubicBezTo>
                    <a:pt x="43397" y="24654"/>
                    <a:pt x="43327" y="24662"/>
                    <a:pt x="43242" y="24679"/>
                  </a:cubicBezTo>
                  <a:cubicBezTo>
                    <a:pt x="43093" y="24714"/>
                    <a:pt x="42956" y="24778"/>
                    <a:pt x="42831" y="24867"/>
                  </a:cubicBezTo>
                  <a:cubicBezTo>
                    <a:pt x="42596" y="25034"/>
                    <a:pt x="42416" y="25279"/>
                    <a:pt x="42266" y="25524"/>
                  </a:cubicBezTo>
                  <a:cubicBezTo>
                    <a:pt x="42188" y="25656"/>
                    <a:pt x="42127" y="25799"/>
                    <a:pt x="42072" y="25945"/>
                  </a:cubicBezTo>
                  <a:cubicBezTo>
                    <a:pt x="41994" y="26149"/>
                    <a:pt x="41923" y="26360"/>
                    <a:pt x="41875" y="26571"/>
                  </a:cubicBezTo>
                  <a:cubicBezTo>
                    <a:pt x="41827" y="26775"/>
                    <a:pt x="41804" y="26979"/>
                    <a:pt x="41776" y="27183"/>
                  </a:cubicBezTo>
                  <a:cubicBezTo>
                    <a:pt x="41725" y="27609"/>
                    <a:pt x="41715" y="28041"/>
                    <a:pt x="41705" y="28466"/>
                  </a:cubicBezTo>
                  <a:cubicBezTo>
                    <a:pt x="41702" y="28530"/>
                    <a:pt x="41698" y="28595"/>
                    <a:pt x="41698" y="28659"/>
                  </a:cubicBezTo>
                  <a:cubicBezTo>
                    <a:pt x="41453" y="28847"/>
                    <a:pt x="41191" y="29003"/>
                    <a:pt x="40915" y="29139"/>
                  </a:cubicBezTo>
                  <a:cubicBezTo>
                    <a:pt x="40643" y="29255"/>
                    <a:pt x="40368" y="29344"/>
                    <a:pt x="40079" y="29405"/>
                  </a:cubicBezTo>
                  <a:cubicBezTo>
                    <a:pt x="39932" y="29421"/>
                    <a:pt x="39784" y="29428"/>
                    <a:pt x="39636" y="29428"/>
                  </a:cubicBezTo>
                  <a:cubicBezTo>
                    <a:pt x="39413" y="29428"/>
                    <a:pt x="39189" y="29413"/>
                    <a:pt x="38967" y="29394"/>
                  </a:cubicBezTo>
                  <a:cubicBezTo>
                    <a:pt x="38722" y="29357"/>
                    <a:pt x="38483" y="29299"/>
                    <a:pt x="38245" y="29224"/>
                  </a:cubicBezTo>
                  <a:cubicBezTo>
                    <a:pt x="38147" y="29194"/>
                    <a:pt x="38045" y="29160"/>
                    <a:pt x="37946" y="29122"/>
                  </a:cubicBezTo>
                  <a:cubicBezTo>
                    <a:pt x="37739" y="29031"/>
                    <a:pt x="37548" y="28921"/>
                    <a:pt x="37357" y="28796"/>
                  </a:cubicBezTo>
                  <a:cubicBezTo>
                    <a:pt x="37211" y="28687"/>
                    <a:pt x="37072" y="28571"/>
                    <a:pt x="36935" y="28449"/>
                  </a:cubicBezTo>
                  <a:cubicBezTo>
                    <a:pt x="36816" y="28343"/>
                    <a:pt x="36708" y="28224"/>
                    <a:pt x="36602" y="28102"/>
                  </a:cubicBezTo>
                  <a:cubicBezTo>
                    <a:pt x="36527" y="28003"/>
                    <a:pt x="36453" y="27901"/>
                    <a:pt x="36388" y="27796"/>
                  </a:cubicBezTo>
                  <a:cubicBezTo>
                    <a:pt x="36582" y="27524"/>
                    <a:pt x="36769" y="27245"/>
                    <a:pt x="36956" y="26965"/>
                  </a:cubicBezTo>
                  <a:cubicBezTo>
                    <a:pt x="37188" y="26622"/>
                    <a:pt x="37347" y="26248"/>
                    <a:pt x="37453" y="25850"/>
                  </a:cubicBezTo>
                  <a:cubicBezTo>
                    <a:pt x="37507" y="25635"/>
                    <a:pt x="37558" y="25418"/>
                    <a:pt x="37596" y="25200"/>
                  </a:cubicBezTo>
                  <a:cubicBezTo>
                    <a:pt x="37626" y="25026"/>
                    <a:pt x="37643" y="24847"/>
                    <a:pt x="37629" y="24673"/>
                  </a:cubicBezTo>
                  <a:cubicBezTo>
                    <a:pt x="37616" y="24523"/>
                    <a:pt x="37579" y="24387"/>
                    <a:pt x="37517" y="24255"/>
                  </a:cubicBezTo>
                  <a:cubicBezTo>
                    <a:pt x="37459" y="24119"/>
                    <a:pt x="37392" y="23982"/>
                    <a:pt x="37279" y="23883"/>
                  </a:cubicBezTo>
                  <a:cubicBezTo>
                    <a:pt x="37109" y="23734"/>
                    <a:pt x="36926" y="23625"/>
                    <a:pt x="36701" y="23585"/>
                  </a:cubicBezTo>
                  <a:cubicBezTo>
                    <a:pt x="36635" y="23571"/>
                    <a:pt x="36569" y="23565"/>
                    <a:pt x="36504" y="23565"/>
                  </a:cubicBezTo>
                  <a:cubicBezTo>
                    <a:pt x="36467" y="23565"/>
                    <a:pt x="36431" y="23567"/>
                    <a:pt x="36395" y="23571"/>
                  </a:cubicBezTo>
                  <a:cubicBezTo>
                    <a:pt x="36224" y="23588"/>
                    <a:pt x="36102" y="23635"/>
                    <a:pt x="35949" y="23707"/>
                  </a:cubicBezTo>
                  <a:cubicBezTo>
                    <a:pt x="35806" y="23775"/>
                    <a:pt x="35684" y="23887"/>
                    <a:pt x="35568" y="23996"/>
                  </a:cubicBezTo>
                  <a:cubicBezTo>
                    <a:pt x="35466" y="24087"/>
                    <a:pt x="35378" y="24203"/>
                    <a:pt x="35306" y="24316"/>
                  </a:cubicBezTo>
                  <a:cubicBezTo>
                    <a:pt x="35089" y="24649"/>
                    <a:pt x="34963" y="25043"/>
                    <a:pt x="34898" y="25431"/>
                  </a:cubicBezTo>
                  <a:cubicBezTo>
                    <a:pt x="34857" y="25679"/>
                    <a:pt x="34840" y="25935"/>
                    <a:pt x="34816" y="26183"/>
                  </a:cubicBezTo>
                  <a:cubicBezTo>
                    <a:pt x="34800" y="26367"/>
                    <a:pt x="34800" y="26557"/>
                    <a:pt x="34813" y="26738"/>
                  </a:cubicBezTo>
                  <a:cubicBezTo>
                    <a:pt x="34820" y="26830"/>
                    <a:pt x="34830" y="26921"/>
                    <a:pt x="34840" y="27013"/>
                  </a:cubicBezTo>
                  <a:cubicBezTo>
                    <a:pt x="34844" y="27058"/>
                    <a:pt x="34854" y="27102"/>
                    <a:pt x="34857" y="27146"/>
                  </a:cubicBezTo>
                  <a:cubicBezTo>
                    <a:pt x="34871" y="27235"/>
                    <a:pt x="34881" y="27329"/>
                    <a:pt x="34898" y="27418"/>
                  </a:cubicBezTo>
                  <a:cubicBezTo>
                    <a:pt x="34762" y="27595"/>
                    <a:pt x="34616" y="27761"/>
                    <a:pt x="34466" y="27929"/>
                  </a:cubicBezTo>
                  <a:cubicBezTo>
                    <a:pt x="34238" y="28174"/>
                    <a:pt x="33993" y="28401"/>
                    <a:pt x="33738" y="28615"/>
                  </a:cubicBezTo>
                  <a:cubicBezTo>
                    <a:pt x="33340" y="28942"/>
                    <a:pt x="32922" y="29251"/>
                    <a:pt x="32466" y="29490"/>
                  </a:cubicBezTo>
                  <a:cubicBezTo>
                    <a:pt x="32252" y="29602"/>
                    <a:pt x="32037" y="29714"/>
                    <a:pt x="31823" y="29823"/>
                  </a:cubicBezTo>
                  <a:cubicBezTo>
                    <a:pt x="31541" y="29949"/>
                    <a:pt x="31258" y="30075"/>
                    <a:pt x="30966" y="30180"/>
                  </a:cubicBezTo>
                  <a:cubicBezTo>
                    <a:pt x="30775" y="30248"/>
                    <a:pt x="30588" y="30313"/>
                    <a:pt x="30398" y="30381"/>
                  </a:cubicBezTo>
                  <a:cubicBezTo>
                    <a:pt x="30149" y="30469"/>
                    <a:pt x="29894" y="30534"/>
                    <a:pt x="29639" y="30598"/>
                  </a:cubicBezTo>
                  <a:cubicBezTo>
                    <a:pt x="29415" y="30656"/>
                    <a:pt x="29187" y="30704"/>
                    <a:pt x="28958" y="30745"/>
                  </a:cubicBezTo>
                  <a:cubicBezTo>
                    <a:pt x="28526" y="30809"/>
                    <a:pt x="28091" y="30839"/>
                    <a:pt x="27655" y="30839"/>
                  </a:cubicBezTo>
                  <a:cubicBezTo>
                    <a:pt x="27392" y="30839"/>
                    <a:pt x="27128" y="30828"/>
                    <a:pt x="26863" y="30807"/>
                  </a:cubicBezTo>
                  <a:cubicBezTo>
                    <a:pt x="26530" y="30769"/>
                    <a:pt x="26200" y="30721"/>
                    <a:pt x="25873" y="30656"/>
                  </a:cubicBezTo>
                  <a:cubicBezTo>
                    <a:pt x="25529" y="30589"/>
                    <a:pt x="25196" y="30480"/>
                    <a:pt x="24870" y="30361"/>
                  </a:cubicBezTo>
                  <a:cubicBezTo>
                    <a:pt x="24546" y="30231"/>
                    <a:pt x="24231" y="30088"/>
                    <a:pt x="23921" y="29925"/>
                  </a:cubicBezTo>
                  <a:cubicBezTo>
                    <a:pt x="23662" y="29789"/>
                    <a:pt x="23414" y="29626"/>
                    <a:pt x="23172" y="29459"/>
                  </a:cubicBezTo>
                  <a:cubicBezTo>
                    <a:pt x="22781" y="29163"/>
                    <a:pt x="22424" y="28830"/>
                    <a:pt x="22105" y="28463"/>
                  </a:cubicBezTo>
                  <a:cubicBezTo>
                    <a:pt x="21883" y="28187"/>
                    <a:pt x="21692" y="27898"/>
                    <a:pt x="21533" y="27582"/>
                  </a:cubicBezTo>
                  <a:cubicBezTo>
                    <a:pt x="21424" y="27329"/>
                    <a:pt x="21345" y="27071"/>
                    <a:pt x="21274" y="26802"/>
                  </a:cubicBezTo>
                  <a:cubicBezTo>
                    <a:pt x="21203" y="26537"/>
                    <a:pt x="20940" y="26371"/>
                    <a:pt x="20676" y="26371"/>
                  </a:cubicBezTo>
                  <a:cubicBezTo>
                    <a:pt x="20615" y="26371"/>
                    <a:pt x="20554" y="26379"/>
                    <a:pt x="20495" y="26398"/>
                  </a:cubicBezTo>
                  <a:cubicBezTo>
                    <a:pt x="20162" y="26500"/>
                    <a:pt x="20002" y="26847"/>
                    <a:pt x="20087" y="27173"/>
                  </a:cubicBezTo>
                  <a:cubicBezTo>
                    <a:pt x="20145" y="27387"/>
                    <a:pt x="20206" y="27602"/>
                    <a:pt x="20284" y="27813"/>
                  </a:cubicBezTo>
                  <a:cubicBezTo>
                    <a:pt x="20373" y="28051"/>
                    <a:pt x="20492" y="28282"/>
                    <a:pt x="20615" y="28507"/>
                  </a:cubicBezTo>
                  <a:cubicBezTo>
                    <a:pt x="20750" y="28755"/>
                    <a:pt x="20924" y="28986"/>
                    <a:pt x="21097" y="29207"/>
                  </a:cubicBezTo>
                  <a:cubicBezTo>
                    <a:pt x="21141" y="29265"/>
                    <a:pt x="21189" y="29323"/>
                    <a:pt x="21237" y="29381"/>
                  </a:cubicBezTo>
                  <a:cubicBezTo>
                    <a:pt x="21220" y="29419"/>
                    <a:pt x="21210" y="29455"/>
                    <a:pt x="21199" y="29496"/>
                  </a:cubicBezTo>
                  <a:cubicBezTo>
                    <a:pt x="21158" y="29667"/>
                    <a:pt x="21189" y="29850"/>
                    <a:pt x="21281" y="30000"/>
                  </a:cubicBezTo>
                  <a:cubicBezTo>
                    <a:pt x="21318" y="30041"/>
                    <a:pt x="21353" y="30085"/>
                    <a:pt x="21390" y="30129"/>
                  </a:cubicBezTo>
                  <a:cubicBezTo>
                    <a:pt x="21400" y="30140"/>
                    <a:pt x="21411" y="30146"/>
                    <a:pt x="21420" y="30157"/>
                  </a:cubicBezTo>
                  <a:cubicBezTo>
                    <a:pt x="21478" y="30235"/>
                    <a:pt x="21533" y="30317"/>
                    <a:pt x="21577" y="30398"/>
                  </a:cubicBezTo>
                  <a:cubicBezTo>
                    <a:pt x="21785" y="30874"/>
                    <a:pt x="21948" y="31364"/>
                    <a:pt x="22050" y="31874"/>
                  </a:cubicBezTo>
                  <a:cubicBezTo>
                    <a:pt x="22121" y="32371"/>
                    <a:pt x="22141" y="32871"/>
                    <a:pt x="22166" y="33371"/>
                  </a:cubicBezTo>
                  <a:cubicBezTo>
                    <a:pt x="22190" y="33871"/>
                    <a:pt x="22199" y="34374"/>
                    <a:pt x="22162" y="34875"/>
                  </a:cubicBezTo>
                  <a:cubicBezTo>
                    <a:pt x="22149" y="34960"/>
                    <a:pt x="22135" y="35048"/>
                    <a:pt x="22118" y="35137"/>
                  </a:cubicBezTo>
                  <a:cubicBezTo>
                    <a:pt x="21937" y="34817"/>
                    <a:pt x="21747" y="34507"/>
                    <a:pt x="21523" y="34218"/>
                  </a:cubicBezTo>
                  <a:cubicBezTo>
                    <a:pt x="21386" y="34041"/>
                    <a:pt x="21247" y="33868"/>
                    <a:pt x="21097" y="33705"/>
                  </a:cubicBezTo>
                  <a:cubicBezTo>
                    <a:pt x="20921" y="33514"/>
                    <a:pt x="20733" y="33354"/>
                    <a:pt x="20516" y="33211"/>
                  </a:cubicBezTo>
                  <a:cubicBezTo>
                    <a:pt x="20414" y="33146"/>
                    <a:pt x="20278" y="33096"/>
                    <a:pt x="20166" y="33058"/>
                  </a:cubicBezTo>
                  <a:cubicBezTo>
                    <a:pt x="20046" y="33017"/>
                    <a:pt x="19941" y="32994"/>
                    <a:pt x="19811" y="32986"/>
                  </a:cubicBezTo>
                  <a:cubicBezTo>
                    <a:pt x="19793" y="32986"/>
                    <a:pt x="19776" y="32985"/>
                    <a:pt x="19758" y="32985"/>
                  </a:cubicBezTo>
                  <a:cubicBezTo>
                    <a:pt x="19540" y="32985"/>
                    <a:pt x="19320" y="33040"/>
                    <a:pt x="19128" y="33146"/>
                  </a:cubicBezTo>
                  <a:cubicBezTo>
                    <a:pt x="18957" y="33242"/>
                    <a:pt x="18808" y="33374"/>
                    <a:pt x="18682" y="33528"/>
                  </a:cubicBezTo>
                  <a:cubicBezTo>
                    <a:pt x="18631" y="33589"/>
                    <a:pt x="18587" y="33660"/>
                    <a:pt x="18539" y="33725"/>
                  </a:cubicBezTo>
                  <a:cubicBezTo>
                    <a:pt x="18454" y="33848"/>
                    <a:pt x="18406" y="33994"/>
                    <a:pt x="18356" y="34133"/>
                  </a:cubicBezTo>
                  <a:cubicBezTo>
                    <a:pt x="18321" y="34222"/>
                    <a:pt x="18301" y="34313"/>
                    <a:pt x="18281" y="34405"/>
                  </a:cubicBezTo>
                  <a:cubicBezTo>
                    <a:pt x="18236" y="34613"/>
                    <a:pt x="18206" y="34823"/>
                    <a:pt x="18227" y="35035"/>
                  </a:cubicBezTo>
                  <a:cubicBezTo>
                    <a:pt x="18254" y="35297"/>
                    <a:pt x="18329" y="35551"/>
                    <a:pt x="18431" y="35796"/>
                  </a:cubicBezTo>
                  <a:cubicBezTo>
                    <a:pt x="18597" y="36201"/>
                    <a:pt x="18876" y="36548"/>
                    <a:pt x="19202" y="36837"/>
                  </a:cubicBezTo>
                  <a:cubicBezTo>
                    <a:pt x="19359" y="36970"/>
                    <a:pt x="19533" y="37089"/>
                    <a:pt x="19713" y="37188"/>
                  </a:cubicBezTo>
                  <a:cubicBezTo>
                    <a:pt x="19893" y="37283"/>
                    <a:pt x="20097" y="37348"/>
                    <a:pt x="20295" y="37395"/>
                  </a:cubicBezTo>
                  <a:cubicBezTo>
                    <a:pt x="20458" y="37432"/>
                    <a:pt x="20631" y="37456"/>
                    <a:pt x="20798" y="37463"/>
                  </a:cubicBezTo>
                  <a:cubicBezTo>
                    <a:pt x="20851" y="37467"/>
                    <a:pt x="20904" y="37468"/>
                    <a:pt x="20957" y="37468"/>
                  </a:cubicBezTo>
                  <a:cubicBezTo>
                    <a:pt x="21195" y="37468"/>
                    <a:pt x="21433" y="37436"/>
                    <a:pt x="21659" y="37358"/>
                  </a:cubicBezTo>
                  <a:cubicBezTo>
                    <a:pt x="21672" y="37354"/>
                    <a:pt x="21689" y="37348"/>
                    <a:pt x="21703" y="37341"/>
                  </a:cubicBezTo>
                  <a:lnTo>
                    <a:pt x="21703" y="37344"/>
                  </a:lnTo>
                  <a:cubicBezTo>
                    <a:pt x="21720" y="37443"/>
                    <a:pt x="21733" y="37538"/>
                    <a:pt x="21747" y="37633"/>
                  </a:cubicBezTo>
                  <a:cubicBezTo>
                    <a:pt x="21788" y="37933"/>
                    <a:pt x="21791" y="38228"/>
                    <a:pt x="21767" y="38528"/>
                  </a:cubicBezTo>
                  <a:cubicBezTo>
                    <a:pt x="21730" y="38848"/>
                    <a:pt x="21686" y="39167"/>
                    <a:pt x="21631" y="39487"/>
                  </a:cubicBezTo>
                  <a:cubicBezTo>
                    <a:pt x="21570" y="39848"/>
                    <a:pt x="21492" y="40208"/>
                    <a:pt x="21373" y="40552"/>
                  </a:cubicBezTo>
                  <a:cubicBezTo>
                    <a:pt x="21243" y="40865"/>
                    <a:pt x="21105" y="41171"/>
                    <a:pt x="20927" y="41461"/>
                  </a:cubicBezTo>
                  <a:cubicBezTo>
                    <a:pt x="20815" y="41644"/>
                    <a:pt x="20700" y="41828"/>
                    <a:pt x="20584" y="42012"/>
                  </a:cubicBezTo>
                  <a:cubicBezTo>
                    <a:pt x="20563" y="41923"/>
                    <a:pt x="20546" y="41835"/>
                    <a:pt x="20526" y="41746"/>
                  </a:cubicBezTo>
                  <a:cubicBezTo>
                    <a:pt x="20451" y="41375"/>
                    <a:pt x="20329" y="41012"/>
                    <a:pt x="20158" y="40671"/>
                  </a:cubicBezTo>
                  <a:cubicBezTo>
                    <a:pt x="20077" y="40511"/>
                    <a:pt x="19992" y="40362"/>
                    <a:pt x="19900" y="40205"/>
                  </a:cubicBezTo>
                  <a:cubicBezTo>
                    <a:pt x="19781" y="40007"/>
                    <a:pt x="19624" y="39820"/>
                    <a:pt x="19468" y="39647"/>
                  </a:cubicBezTo>
                  <a:cubicBezTo>
                    <a:pt x="19356" y="39525"/>
                    <a:pt x="19247" y="39402"/>
                    <a:pt x="19128" y="39287"/>
                  </a:cubicBezTo>
                  <a:cubicBezTo>
                    <a:pt x="18819" y="38984"/>
                    <a:pt x="18417" y="38834"/>
                    <a:pt x="18019" y="38685"/>
                  </a:cubicBezTo>
                  <a:cubicBezTo>
                    <a:pt x="17934" y="38654"/>
                    <a:pt x="17845" y="38633"/>
                    <a:pt x="17757" y="38613"/>
                  </a:cubicBezTo>
                  <a:cubicBezTo>
                    <a:pt x="17648" y="38589"/>
                    <a:pt x="17529" y="38575"/>
                    <a:pt x="17420" y="38569"/>
                  </a:cubicBezTo>
                  <a:cubicBezTo>
                    <a:pt x="17403" y="38568"/>
                    <a:pt x="17385" y="38568"/>
                    <a:pt x="17368" y="38568"/>
                  </a:cubicBezTo>
                  <a:cubicBezTo>
                    <a:pt x="17215" y="38568"/>
                    <a:pt x="17070" y="38593"/>
                    <a:pt x="16920" y="38627"/>
                  </a:cubicBezTo>
                  <a:cubicBezTo>
                    <a:pt x="16886" y="38637"/>
                    <a:pt x="16855" y="38651"/>
                    <a:pt x="16822" y="38660"/>
                  </a:cubicBezTo>
                  <a:cubicBezTo>
                    <a:pt x="16743" y="38698"/>
                    <a:pt x="16662" y="38735"/>
                    <a:pt x="16580" y="38773"/>
                  </a:cubicBezTo>
                  <a:cubicBezTo>
                    <a:pt x="16475" y="38831"/>
                    <a:pt x="16376" y="38905"/>
                    <a:pt x="16288" y="38991"/>
                  </a:cubicBezTo>
                  <a:cubicBezTo>
                    <a:pt x="16213" y="39059"/>
                    <a:pt x="16145" y="39130"/>
                    <a:pt x="16080" y="39208"/>
                  </a:cubicBezTo>
                  <a:cubicBezTo>
                    <a:pt x="15855" y="39487"/>
                    <a:pt x="15692" y="39790"/>
                    <a:pt x="15607" y="40137"/>
                  </a:cubicBezTo>
                  <a:cubicBezTo>
                    <a:pt x="15542" y="40406"/>
                    <a:pt x="15528" y="40688"/>
                    <a:pt x="15505" y="40960"/>
                  </a:cubicBezTo>
                  <a:cubicBezTo>
                    <a:pt x="15478" y="41310"/>
                    <a:pt x="15556" y="41644"/>
                    <a:pt x="15671" y="41974"/>
                  </a:cubicBezTo>
                  <a:cubicBezTo>
                    <a:pt x="15798" y="42345"/>
                    <a:pt x="15988" y="42695"/>
                    <a:pt x="16186" y="43028"/>
                  </a:cubicBezTo>
                  <a:cubicBezTo>
                    <a:pt x="16335" y="43280"/>
                    <a:pt x="16549" y="43491"/>
                    <a:pt x="16753" y="43698"/>
                  </a:cubicBezTo>
                  <a:cubicBezTo>
                    <a:pt x="16927" y="43872"/>
                    <a:pt x="17128" y="44015"/>
                    <a:pt x="17338" y="44144"/>
                  </a:cubicBezTo>
                  <a:cubicBezTo>
                    <a:pt x="17427" y="44199"/>
                    <a:pt x="17533" y="44236"/>
                    <a:pt x="17627" y="44270"/>
                  </a:cubicBezTo>
                  <a:cubicBezTo>
                    <a:pt x="17706" y="44298"/>
                    <a:pt x="17781" y="44325"/>
                    <a:pt x="17863" y="44345"/>
                  </a:cubicBezTo>
                  <a:cubicBezTo>
                    <a:pt x="17957" y="44369"/>
                    <a:pt x="18050" y="44392"/>
                    <a:pt x="18148" y="44413"/>
                  </a:cubicBezTo>
                  <a:cubicBezTo>
                    <a:pt x="18365" y="44457"/>
                    <a:pt x="18590" y="44477"/>
                    <a:pt x="18811" y="44485"/>
                  </a:cubicBezTo>
                  <a:cubicBezTo>
                    <a:pt x="18824" y="44485"/>
                    <a:pt x="18838" y="44485"/>
                    <a:pt x="18851" y="44485"/>
                  </a:cubicBezTo>
                  <a:cubicBezTo>
                    <a:pt x="19150" y="44485"/>
                    <a:pt x="19435" y="44380"/>
                    <a:pt x="19706" y="44253"/>
                  </a:cubicBezTo>
                  <a:cubicBezTo>
                    <a:pt x="19717" y="44383"/>
                    <a:pt x="19726" y="44515"/>
                    <a:pt x="19733" y="44645"/>
                  </a:cubicBezTo>
                  <a:cubicBezTo>
                    <a:pt x="19747" y="44920"/>
                    <a:pt x="19750" y="45188"/>
                    <a:pt x="19747" y="45464"/>
                  </a:cubicBezTo>
                  <a:cubicBezTo>
                    <a:pt x="19747" y="45692"/>
                    <a:pt x="19726" y="45920"/>
                    <a:pt x="19703" y="46148"/>
                  </a:cubicBezTo>
                  <a:cubicBezTo>
                    <a:pt x="19642" y="46739"/>
                    <a:pt x="19570" y="47328"/>
                    <a:pt x="19492" y="47920"/>
                  </a:cubicBezTo>
                  <a:cubicBezTo>
                    <a:pt x="19414" y="48518"/>
                    <a:pt x="19335" y="49124"/>
                    <a:pt x="19202" y="49713"/>
                  </a:cubicBezTo>
                  <a:cubicBezTo>
                    <a:pt x="19135" y="50029"/>
                    <a:pt x="19064" y="50346"/>
                    <a:pt x="18982" y="50661"/>
                  </a:cubicBezTo>
                  <a:cubicBezTo>
                    <a:pt x="18893" y="50992"/>
                    <a:pt x="18801" y="51319"/>
                    <a:pt x="18706" y="51645"/>
                  </a:cubicBezTo>
                  <a:cubicBezTo>
                    <a:pt x="18539" y="52213"/>
                    <a:pt x="18359" y="52774"/>
                    <a:pt x="18161" y="53332"/>
                  </a:cubicBezTo>
                  <a:cubicBezTo>
                    <a:pt x="18117" y="53445"/>
                    <a:pt x="18070" y="53553"/>
                    <a:pt x="18015" y="53659"/>
                  </a:cubicBezTo>
                  <a:cubicBezTo>
                    <a:pt x="17947" y="53801"/>
                    <a:pt x="17869" y="53941"/>
                    <a:pt x="17791" y="54077"/>
                  </a:cubicBezTo>
                  <a:cubicBezTo>
                    <a:pt x="17703" y="54227"/>
                    <a:pt x="17618" y="54373"/>
                    <a:pt x="17529" y="54519"/>
                  </a:cubicBezTo>
                  <a:cubicBezTo>
                    <a:pt x="17441" y="54662"/>
                    <a:pt x="17345" y="54798"/>
                    <a:pt x="17254" y="54938"/>
                  </a:cubicBezTo>
                  <a:cubicBezTo>
                    <a:pt x="17202" y="55002"/>
                    <a:pt x="17155" y="55070"/>
                    <a:pt x="17107" y="55135"/>
                  </a:cubicBezTo>
                  <a:cubicBezTo>
                    <a:pt x="16961" y="55339"/>
                    <a:pt x="16791" y="55519"/>
                    <a:pt x="16607" y="55686"/>
                  </a:cubicBezTo>
                  <a:cubicBezTo>
                    <a:pt x="16345" y="55894"/>
                    <a:pt x="16073" y="56091"/>
                    <a:pt x="15777" y="56247"/>
                  </a:cubicBezTo>
                  <a:lnTo>
                    <a:pt x="15773" y="56247"/>
                  </a:lnTo>
                  <a:cubicBezTo>
                    <a:pt x="15842" y="56139"/>
                    <a:pt x="15906" y="56026"/>
                    <a:pt x="15964" y="55911"/>
                  </a:cubicBezTo>
                  <a:cubicBezTo>
                    <a:pt x="16117" y="55611"/>
                    <a:pt x="16227" y="55288"/>
                    <a:pt x="16345" y="54972"/>
                  </a:cubicBezTo>
                  <a:lnTo>
                    <a:pt x="16345" y="54972"/>
                  </a:lnTo>
                  <a:cubicBezTo>
                    <a:pt x="16343" y="54976"/>
                    <a:pt x="16341" y="54979"/>
                    <a:pt x="16340" y="54983"/>
                  </a:cubicBezTo>
                  <a:lnTo>
                    <a:pt x="16340" y="54983"/>
                  </a:lnTo>
                  <a:cubicBezTo>
                    <a:pt x="16402" y="54815"/>
                    <a:pt x="16463" y="54645"/>
                    <a:pt x="16519" y="54472"/>
                  </a:cubicBezTo>
                  <a:cubicBezTo>
                    <a:pt x="16577" y="54288"/>
                    <a:pt x="16614" y="54094"/>
                    <a:pt x="16655" y="53903"/>
                  </a:cubicBezTo>
                  <a:cubicBezTo>
                    <a:pt x="16699" y="53690"/>
                    <a:pt x="16720" y="53472"/>
                    <a:pt x="16740" y="53254"/>
                  </a:cubicBezTo>
                  <a:cubicBezTo>
                    <a:pt x="16764" y="53029"/>
                    <a:pt x="16702" y="52795"/>
                    <a:pt x="16662" y="52580"/>
                  </a:cubicBezTo>
                  <a:cubicBezTo>
                    <a:pt x="16645" y="52482"/>
                    <a:pt x="16621" y="52387"/>
                    <a:pt x="16594" y="52291"/>
                  </a:cubicBezTo>
                  <a:cubicBezTo>
                    <a:pt x="16522" y="52009"/>
                    <a:pt x="16400" y="51743"/>
                    <a:pt x="16267" y="51485"/>
                  </a:cubicBezTo>
                  <a:cubicBezTo>
                    <a:pt x="16178" y="51319"/>
                    <a:pt x="16090" y="51145"/>
                    <a:pt x="15968" y="50999"/>
                  </a:cubicBezTo>
                  <a:cubicBezTo>
                    <a:pt x="15893" y="50906"/>
                    <a:pt x="15822" y="50818"/>
                    <a:pt x="15740" y="50733"/>
                  </a:cubicBezTo>
                  <a:cubicBezTo>
                    <a:pt x="15607" y="50594"/>
                    <a:pt x="15434" y="50482"/>
                    <a:pt x="15260" y="50396"/>
                  </a:cubicBezTo>
                  <a:cubicBezTo>
                    <a:pt x="15137" y="50339"/>
                    <a:pt x="14998" y="50298"/>
                    <a:pt x="14866" y="50261"/>
                  </a:cubicBezTo>
                  <a:cubicBezTo>
                    <a:pt x="14743" y="50226"/>
                    <a:pt x="14614" y="50223"/>
                    <a:pt x="14488" y="50212"/>
                  </a:cubicBezTo>
                  <a:cubicBezTo>
                    <a:pt x="14443" y="50217"/>
                    <a:pt x="14403" y="50223"/>
                    <a:pt x="14359" y="50226"/>
                  </a:cubicBezTo>
                  <a:cubicBezTo>
                    <a:pt x="14274" y="50237"/>
                    <a:pt x="14189" y="50253"/>
                    <a:pt x="14107" y="50278"/>
                  </a:cubicBezTo>
                  <a:cubicBezTo>
                    <a:pt x="14029" y="50315"/>
                    <a:pt x="13954" y="50349"/>
                    <a:pt x="13879" y="50383"/>
                  </a:cubicBezTo>
                  <a:cubicBezTo>
                    <a:pt x="13801" y="50437"/>
                    <a:pt x="13726" y="50495"/>
                    <a:pt x="13655" y="50559"/>
                  </a:cubicBezTo>
                  <a:cubicBezTo>
                    <a:pt x="13283" y="50897"/>
                    <a:pt x="12998" y="51322"/>
                    <a:pt x="12726" y="51737"/>
                  </a:cubicBezTo>
                  <a:cubicBezTo>
                    <a:pt x="12563" y="51988"/>
                    <a:pt x="12393" y="52240"/>
                    <a:pt x="12250" y="52502"/>
                  </a:cubicBezTo>
                  <a:cubicBezTo>
                    <a:pt x="12127" y="52727"/>
                    <a:pt x="12046" y="52978"/>
                    <a:pt x="11971" y="53223"/>
                  </a:cubicBezTo>
                  <a:cubicBezTo>
                    <a:pt x="11947" y="53305"/>
                    <a:pt x="11923" y="53387"/>
                    <a:pt x="11906" y="53468"/>
                  </a:cubicBezTo>
                  <a:cubicBezTo>
                    <a:pt x="11882" y="53570"/>
                    <a:pt x="11865" y="53669"/>
                    <a:pt x="11851" y="53771"/>
                  </a:cubicBezTo>
                  <a:cubicBezTo>
                    <a:pt x="11831" y="53917"/>
                    <a:pt x="11824" y="54063"/>
                    <a:pt x="11828" y="54210"/>
                  </a:cubicBezTo>
                  <a:cubicBezTo>
                    <a:pt x="11842" y="54319"/>
                    <a:pt x="11859" y="54428"/>
                    <a:pt x="11879" y="54533"/>
                  </a:cubicBezTo>
                  <a:cubicBezTo>
                    <a:pt x="11889" y="54584"/>
                    <a:pt x="11903" y="54635"/>
                    <a:pt x="11916" y="54686"/>
                  </a:cubicBezTo>
                  <a:cubicBezTo>
                    <a:pt x="12025" y="55098"/>
                    <a:pt x="12233" y="55478"/>
                    <a:pt x="12467" y="55829"/>
                  </a:cubicBezTo>
                  <a:cubicBezTo>
                    <a:pt x="12688" y="56162"/>
                    <a:pt x="12920" y="56496"/>
                    <a:pt x="13216" y="56768"/>
                  </a:cubicBezTo>
                  <a:cubicBezTo>
                    <a:pt x="13321" y="56863"/>
                    <a:pt x="13434" y="56948"/>
                    <a:pt x="13549" y="57026"/>
                  </a:cubicBezTo>
                  <a:cubicBezTo>
                    <a:pt x="13420" y="57156"/>
                    <a:pt x="13287" y="57282"/>
                    <a:pt x="13151" y="57404"/>
                  </a:cubicBezTo>
                  <a:cubicBezTo>
                    <a:pt x="13025" y="57503"/>
                    <a:pt x="12900" y="57598"/>
                    <a:pt x="12757" y="57673"/>
                  </a:cubicBezTo>
                  <a:cubicBezTo>
                    <a:pt x="12467" y="57789"/>
                    <a:pt x="12161" y="57856"/>
                    <a:pt x="11851" y="57911"/>
                  </a:cubicBezTo>
                  <a:cubicBezTo>
                    <a:pt x="11507" y="57961"/>
                    <a:pt x="11161" y="57984"/>
                    <a:pt x="10814" y="57984"/>
                  </a:cubicBezTo>
                  <a:cubicBezTo>
                    <a:pt x="10571" y="57984"/>
                    <a:pt x="10329" y="57973"/>
                    <a:pt x="10086" y="57952"/>
                  </a:cubicBezTo>
                  <a:cubicBezTo>
                    <a:pt x="9780" y="57914"/>
                    <a:pt x="9484" y="57860"/>
                    <a:pt x="9192" y="57761"/>
                  </a:cubicBezTo>
                  <a:cubicBezTo>
                    <a:pt x="9076" y="57720"/>
                    <a:pt x="8961" y="57679"/>
                    <a:pt x="8845" y="57635"/>
                  </a:cubicBezTo>
                  <a:cubicBezTo>
                    <a:pt x="8623" y="57544"/>
                    <a:pt x="8409" y="57445"/>
                    <a:pt x="8205" y="57315"/>
                  </a:cubicBezTo>
                  <a:cubicBezTo>
                    <a:pt x="8140" y="57274"/>
                    <a:pt x="8076" y="57230"/>
                    <a:pt x="8014" y="57183"/>
                  </a:cubicBezTo>
                  <a:lnTo>
                    <a:pt x="8014" y="57183"/>
                  </a:lnTo>
                  <a:cubicBezTo>
                    <a:pt x="8015" y="57183"/>
                    <a:pt x="8015" y="57184"/>
                    <a:pt x="8015" y="57184"/>
                  </a:cubicBezTo>
                  <a:lnTo>
                    <a:pt x="8015" y="57184"/>
                  </a:lnTo>
                  <a:cubicBezTo>
                    <a:pt x="7854" y="57062"/>
                    <a:pt x="7693" y="56937"/>
                    <a:pt x="7535" y="56805"/>
                  </a:cubicBezTo>
                  <a:cubicBezTo>
                    <a:pt x="7392" y="56687"/>
                    <a:pt x="7242" y="56564"/>
                    <a:pt x="7110" y="56431"/>
                  </a:cubicBezTo>
                  <a:cubicBezTo>
                    <a:pt x="6960" y="56278"/>
                    <a:pt x="6810" y="56125"/>
                    <a:pt x="6667" y="55965"/>
                  </a:cubicBezTo>
                  <a:cubicBezTo>
                    <a:pt x="6545" y="55825"/>
                    <a:pt x="6422" y="55686"/>
                    <a:pt x="6303" y="55544"/>
                  </a:cubicBezTo>
                  <a:cubicBezTo>
                    <a:pt x="6035" y="55200"/>
                    <a:pt x="5763" y="54850"/>
                    <a:pt x="5562" y="54462"/>
                  </a:cubicBezTo>
                  <a:cubicBezTo>
                    <a:pt x="5412" y="54087"/>
                    <a:pt x="5331" y="53699"/>
                    <a:pt x="5249" y="53308"/>
                  </a:cubicBezTo>
                  <a:cubicBezTo>
                    <a:pt x="5215" y="53084"/>
                    <a:pt x="5181" y="52859"/>
                    <a:pt x="5164" y="52631"/>
                  </a:cubicBezTo>
                  <a:cubicBezTo>
                    <a:pt x="5140" y="52298"/>
                    <a:pt x="5164" y="51964"/>
                    <a:pt x="5185" y="51631"/>
                  </a:cubicBezTo>
                  <a:cubicBezTo>
                    <a:pt x="5218" y="51291"/>
                    <a:pt x="5256" y="50951"/>
                    <a:pt x="5307" y="50614"/>
                  </a:cubicBezTo>
                  <a:cubicBezTo>
                    <a:pt x="5395" y="50594"/>
                    <a:pt x="5480" y="50570"/>
                    <a:pt x="5565" y="50546"/>
                  </a:cubicBezTo>
                  <a:cubicBezTo>
                    <a:pt x="5797" y="50478"/>
                    <a:pt x="6017" y="50390"/>
                    <a:pt x="6239" y="50301"/>
                  </a:cubicBezTo>
                  <a:cubicBezTo>
                    <a:pt x="6603" y="50155"/>
                    <a:pt x="6950" y="49985"/>
                    <a:pt x="7270" y="49760"/>
                  </a:cubicBezTo>
                  <a:cubicBezTo>
                    <a:pt x="7422" y="49652"/>
                    <a:pt x="7569" y="49523"/>
                    <a:pt x="7702" y="49390"/>
                  </a:cubicBezTo>
                  <a:cubicBezTo>
                    <a:pt x="7984" y="49110"/>
                    <a:pt x="8154" y="48727"/>
                    <a:pt x="8168" y="48325"/>
                  </a:cubicBezTo>
                  <a:cubicBezTo>
                    <a:pt x="8174" y="48083"/>
                    <a:pt x="8134" y="47852"/>
                    <a:pt x="8052" y="47624"/>
                  </a:cubicBezTo>
                  <a:cubicBezTo>
                    <a:pt x="7991" y="47444"/>
                    <a:pt x="7854" y="47294"/>
                    <a:pt x="7716" y="47165"/>
                  </a:cubicBezTo>
                  <a:cubicBezTo>
                    <a:pt x="7620" y="47077"/>
                    <a:pt x="7511" y="47005"/>
                    <a:pt x="7402" y="46934"/>
                  </a:cubicBezTo>
                  <a:cubicBezTo>
                    <a:pt x="7331" y="46886"/>
                    <a:pt x="7212" y="46862"/>
                    <a:pt x="7127" y="46842"/>
                  </a:cubicBezTo>
                  <a:cubicBezTo>
                    <a:pt x="7025" y="46818"/>
                    <a:pt x="6915" y="46818"/>
                    <a:pt x="6813" y="46811"/>
                  </a:cubicBezTo>
                  <a:cubicBezTo>
                    <a:pt x="6784" y="46809"/>
                    <a:pt x="6756" y="46808"/>
                    <a:pt x="6727" y="46808"/>
                  </a:cubicBezTo>
                  <a:cubicBezTo>
                    <a:pt x="6575" y="46808"/>
                    <a:pt x="6429" y="46836"/>
                    <a:pt x="6279" y="46862"/>
                  </a:cubicBezTo>
                  <a:cubicBezTo>
                    <a:pt x="6110" y="46890"/>
                    <a:pt x="5946" y="46981"/>
                    <a:pt x="5797" y="47063"/>
                  </a:cubicBezTo>
                  <a:cubicBezTo>
                    <a:pt x="5759" y="47094"/>
                    <a:pt x="5725" y="47124"/>
                    <a:pt x="5688" y="47151"/>
                  </a:cubicBezTo>
                  <a:cubicBezTo>
                    <a:pt x="5630" y="47199"/>
                    <a:pt x="5572" y="47246"/>
                    <a:pt x="5521" y="47301"/>
                  </a:cubicBezTo>
                  <a:cubicBezTo>
                    <a:pt x="5474" y="47345"/>
                    <a:pt x="5430" y="47396"/>
                    <a:pt x="5389" y="47444"/>
                  </a:cubicBezTo>
                  <a:cubicBezTo>
                    <a:pt x="5242" y="47604"/>
                    <a:pt x="5116" y="47780"/>
                    <a:pt x="5008" y="47964"/>
                  </a:cubicBezTo>
                  <a:cubicBezTo>
                    <a:pt x="4824" y="48264"/>
                    <a:pt x="4695" y="48594"/>
                    <a:pt x="4576" y="48920"/>
                  </a:cubicBezTo>
                  <a:cubicBezTo>
                    <a:pt x="4501" y="49124"/>
                    <a:pt x="4443" y="49332"/>
                    <a:pt x="4392" y="49539"/>
                  </a:cubicBezTo>
                  <a:lnTo>
                    <a:pt x="4361" y="49539"/>
                  </a:lnTo>
                  <a:cubicBezTo>
                    <a:pt x="4242" y="49532"/>
                    <a:pt x="4127" y="49523"/>
                    <a:pt x="4011" y="49515"/>
                  </a:cubicBezTo>
                  <a:cubicBezTo>
                    <a:pt x="3868" y="49495"/>
                    <a:pt x="3728" y="49468"/>
                    <a:pt x="3589" y="49424"/>
                  </a:cubicBezTo>
                  <a:cubicBezTo>
                    <a:pt x="3429" y="49349"/>
                    <a:pt x="3282" y="49257"/>
                    <a:pt x="3133" y="49155"/>
                  </a:cubicBezTo>
                  <a:cubicBezTo>
                    <a:pt x="2932" y="48992"/>
                    <a:pt x="2752" y="48804"/>
                    <a:pt x="2582" y="48607"/>
                  </a:cubicBezTo>
                  <a:cubicBezTo>
                    <a:pt x="2351" y="48322"/>
                    <a:pt x="2130" y="48019"/>
                    <a:pt x="1960" y="47695"/>
                  </a:cubicBezTo>
                  <a:cubicBezTo>
                    <a:pt x="1841" y="47424"/>
                    <a:pt x="1745" y="47141"/>
                    <a:pt x="1654" y="46859"/>
                  </a:cubicBezTo>
                  <a:cubicBezTo>
                    <a:pt x="1558" y="46573"/>
                    <a:pt x="1480" y="46281"/>
                    <a:pt x="1415" y="45984"/>
                  </a:cubicBezTo>
                  <a:cubicBezTo>
                    <a:pt x="1351" y="45450"/>
                    <a:pt x="1351" y="44910"/>
                    <a:pt x="1340" y="44369"/>
                  </a:cubicBezTo>
                  <a:cubicBezTo>
                    <a:pt x="1330" y="43780"/>
                    <a:pt x="1330" y="43195"/>
                    <a:pt x="1368" y="42607"/>
                  </a:cubicBezTo>
                  <a:cubicBezTo>
                    <a:pt x="1477" y="41665"/>
                    <a:pt x="1708" y="40739"/>
                    <a:pt x="2031" y="39851"/>
                  </a:cubicBezTo>
                  <a:cubicBezTo>
                    <a:pt x="2140" y="39583"/>
                    <a:pt x="2259" y="39318"/>
                    <a:pt x="2381" y="39052"/>
                  </a:cubicBezTo>
                  <a:cubicBezTo>
                    <a:pt x="2514" y="38773"/>
                    <a:pt x="2664" y="38497"/>
                    <a:pt x="2810" y="38222"/>
                  </a:cubicBezTo>
                  <a:cubicBezTo>
                    <a:pt x="3086" y="37708"/>
                    <a:pt x="3364" y="37201"/>
                    <a:pt x="3695" y="36718"/>
                  </a:cubicBezTo>
                  <a:cubicBezTo>
                    <a:pt x="4021" y="36286"/>
                    <a:pt x="4361" y="35864"/>
                    <a:pt x="4728" y="35460"/>
                  </a:cubicBezTo>
                  <a:cubicBezTo>
                    <a:pt x="4932" y="35236"/>
                    <a:pt x="5154" y="35021"/>
                    <a:pt x="5378" y="34813"/>
                  </a:cubicBezTo>
                  <a:cubicBezTo>
                    <a:pt x="5559" y="34647"/>
                    <a:pt x="5736" y="34476"/>
                    <a:pt x="5923" y="34317"/>
                  </a:cubicBezTo>
                  <a:cubicBezTo>
                    <a:pt x="6229" y="34072"/>
                    <a:pt x="6545" y="33840"/>
                    <a:pt x="6868" y="33616"/>
                  </a:cubicBezTo>
                  <a:cubicBezTo>
                    <a:pt x="6940" y="33565"/>
                    <a:pt x="7011" y="33517"/>
                    <a:pt x="7086" y="33473"/>
                  </a:cubicBezTo>
                  <a:cubicBezTo>
                    <a:pt x="7487" y="33545"/>
                    <a:pt x="7899" y="33589"/>
                    <a:pt x="8303" y="33595"/>
                  </a:cubicBezTo>
                  <a:cubicBezTo>
                    <a:pt x="8405" y="33597"/>
                    <a:pt x="8506" y="33598"/>
                    <a:pt x="8607" y="33598"/>
                  </a:cubicBezTo>
                  <a:cubicBezTo>
                    <a:pt x="8925" y="33598"/>
                    <a:pt x="9241" y="33587"/>
                    <a:pt x="9559" y="33551"/>
                  </a:cubicBezTo>
                  <a:cubicBezTo>
                    <a:pt x="10049" y="33493"/>
                    <a:pt x="10573" y="33399"/>
                    <a:pt x="10933" y="33034"/>
                  </a:cubicBezTo>
                  <a:cubicBezTo>
                    <a:pt x="11035" y="32932"/>
                    <a:pt x="11107" y="32779"/>
                    <a:pt x="11131" y="32636"/>
                  </a:cubicBezTo>
                  <a:cubicBezTo>
                    <a:pt x="11148" y="32537"/>
                    <a:pt x="11144" y="32456"/>
                    <a:pt x="11120" y="32358"/>
                  </a:cubicBezTo>
                  <a:cubicBezTo>
                    <a:pt x="11104" y="32286"/>
                    <a:pt x="11069" y="32225"/>
                    <a:pt x="11042" y="32163"/>
                  </a:cubicBezTo>
                  <a:cubicBezTo>
                    <a:pt x="11008" y="32092"/>
                    <a:pt x="10923" y="32027"/>
                    <a:pt x="10862" y="31983"/>
                  </a:cubicBezTo>
                  <a:cubicBezTo>
                    <a:pt x="10763" y="31912"/>
                    <a:pt x="10678" y="31868"/>
                    <a:pt x="10562" y="31820"/>
                  </a:cubicBezTo>
                  <a:cubicBezTo>
                    <a:pt x="10393" y="31755"/>
                    <a:pt x="10219" y="31728"/>
                    <a:pt x="10038" y="31700"/>
                  </a:cubicBezTo>
                  <a:cubicBezTo>
                    <a:pt x="9841" y="31670"/>
                    <a:pt x="9647" y="31647"/>
                    <a:pt x="9446" y="31633"/>
                  </a:cubicBezTo>
                  <a:cubicBezTo>
                    <a:pt x="9393" y="31628"/>
                    <a:pt x="9340" y="31626"/>
                    <a:pt x="9287" y="31626"/>
                  </a:cubicBezTo>
                  <a:cubicBezTo>
                    <a:pt x="9056" y="31626"/>
                    <a:pt x="8823" y="31665"/>
                    <a:pt x="8596" y="31714"/>
                  </a:cubicBezTo>
                  <a:cubicBezTo>
                    <a:pt x="8341" y="31769"/>
                    <a:pt x="8089" y="31864"/>
                    <a:pt x="7841" y="31945"/>
                  </a:cubicBezTo>
                  <a:cubicBezTo>
                    <a:pt x="7664" y="32007"/>
                    <a:pt x="7491" y="32088"/>
                    <a:pt x="7317" y="32160"/>
                  </a:cubicBezTo>
                  <a:cubicBezTo>
                    <a:pt x="7222" y="32201"/>
                    <a:pt x="7130" y="32242"/>
                    <a:pt x="7035" y="32283"/>
                  </a:cubicBezTo>
                  <a:cubicBezTo>
                    <a:pt x="6858" y="32238"/>
                    <a:pt x="6681" y="32187"/>
                    <a:pt x="6511" y="32126"/>
                  </a:cubicBezTo>
                  <a:cubicBezTo>
                    <a:pt x="6389" y="32075"/>
                    <a:pt x="6273" y="32014"/>
                    <a:pt x="6160" y="31942"/>
                  </a:cubicBezTo>
                  <a:cubicBezTo>
                    <a:pt x="5923" y="31745"/>
                    <a:pt x="5701" y="31534"/>
                    <a:pt x="5494" y="31303"/>
                  </a:cubicBezTo>
                  <a:cubicBezTo>
                    <a:pt x="5480" y="31286"/>
                    <a:pt x="5466" y="31269"/>
                    <a:pt x="5453" y="31251"/>
                  </a:cubicBezTo>
                  <a:cubicBezTo>
                    <a:pt x="5368" y="31146"/>
                    <a:pt x="5300" y="31034"/>
                    <a:pt x="5232" y="30918"/>
                  </a:cubicBezTo>
                  <a:cubicBezTo>
                    <a:pt x="5174" y="30820"/>
                    <a:pt x="5116" y="30721"/>
                    <a:pt x="5065" y="30615"/>
                  </a:cubicBezTo>
                  <a:cubicBezTo>
                    <a:pt x="5008" y="30463"/>
                    <a:pt x="4970" y="30296"/>
                    <a:pt x="4940" y="30133"/>
                  </a:cubicBezTo>
                  <a:cubicBezTo>
                    <a:pt x="4895" y="29748"/>
                    <a:pt x="4919" y="29370"/>
                    <a:pt x="4953" y="28986"/>
                  </a:cubicBezTo>
                  <a:cubicBezTo>
                    <a:pt x="4981" y="28796"/>
                    <a:pt x="5001" y="28602"/>
                    <a:pt x="5055" y="28419"/>
                  </a:cubicBezTo>
                  <a:cubicBezTo>
                    <a:pt x="5099" y="28259"/>
                    <a:pt x="5150" y="28105"/>
                    <a:pt x="5205" y="27952"/>
                  </a:cubicBezTo>
                  <a:cubicBezTo>
                    <a:pt x="5328" y="27694"/>
                    <a:pt x="5480" y="27459"/>
                    <a:pt x="5644" y="27227"/>
                  </a:cubicBezTo>
                  <a:cubicBezTo>
                    <a:pt x="5763" y="27067"/>
                    <a:pt x="5882" y="26911"/>
                    <a:pt x="6008" y="26761"/>
                  </a:cubicBezTo>
                  <a:cubicBezTo>
                    <a:pt x="6133" y="26609"/>
                    <a:pt x="6270" y="26462"/>
                    <a:pt x="6409" y="26316"/>
                  </a:cubicBezTo>
                  <a:cubicBezTo>
                    <a:pt x="6681" y="26023"/>
                    <a:pt x="6991" y="25765"/>
                    <a:pt x="7297" y="25510"/>
                  </a:cubicBezTo>
                  <a:cubicBezTo>
                    <a:pt x="7440" y="25394"/>
                    <a:pt x="7582" y="25285"/>
                    <a:pt x="7732" y="25180"/>
                  </a:cubicBezTo>
                  <a:cubicBezTo>
                    <a:pt x="7902" y="25057"/>
                    <a:pt x="8089" y="24949"/>
                    <a:pt x="8270" y="24839"/>
                  </a:cubicBezTo>
                  <a:cubicBezTo>
                    <a:pt x="8596" y="24643"/>
                    <a:pt x="8936" y="24465"/>
                    <a:pt x="9276" y="24296"/>
                  </a:cubicBezTo>
                  <a:cubicBezTo>
                    <a:pt x="9556" y="24176"/>
                    <a:pt x="9838" y="24057"/>
                    <a:pt x="10130" y="23972"/>
                  </a:cubicBezTo>
                  <a:cubicBezTo>
                    <a:pt x="10154" y="23965"/>
                    <a:pt x="10178" y="23955"/>
                    <a:pt x="10206" y="23949"/>
                  </a:cubicBezTo>
                  <a:cubicBezTo>
                    <a:pt x="10314" y="24023"/>
                    <a:pt x="10426" y="24087"/>
                    <a:pt x="10539" y="24153"/>
                  </a:cubicBezTo>
                  <a:cubicBezTo>
                    <a:pt x="10855" y="24323"/>
                    <a:pt x="11198" y="24431"/>
                    <a:pt x="11542" y="24537"/>
                  </a:cubicBezTo>
                  <a:cubicBezTo>
                    <a:pt x="11927" y="24659"/>
                    <a:pt x="12335" y="24717"/>
                    <a:pt x="12736" y="24737"/>
                  </a:cubicBezTo>
                  <a:cubicBezTo>
                    <a:pt x="12772" y="24740"/>
                    <a:pt x="12808" y="24741"/>
                    <a:pt x="12843" y="24741"/>
                  </a:cubicBezTo>
                  <a:cubicBezTo>
                    <a:pt x="12945" y="24741"/>
                    <a:pt x="13047" y="24730"/>
                    <a:pt x="13148" y="24710"/>
                  </a:cubicBezTo>
                  <a:cubicBezTo>
                    <a:pt x="13328" y="24673"/>
                    <a:pt x="13522" y="24598"/>
                    <a:pt x="13651" y="24459"/>
                  </a:cubicBezTo>
                  <a:cubicBezTo>
                    <a:pt x="13699" y="24401"/>
                    <a:pt x="13743" y="24343"/>
                    <a:pt x="13781" y="24279"/>
                  </a:cubicBezTo>
                  <a:cubicBezTo>
                    <a:pt x="13831" y="24183"/>
                    <a:pt x="13834" y="24092"/>
                    <a:pt x="13825" y="23985"/>
                  </a:cubicBezTo>
                  <a:cubicBezTo>
                    <a:pt x="13801" y="23761"/>
                    <a:pt x="13644" y="23564"/>
                    <a:pt x="13487" y="23411"/>
                  </a:cubicBezTo>
                  <a:cubicBezTo>
                    <a:pt x="13362" y="23285"/>
                    <a:pt x="13189" y="23194"/>
                    <a:pt x="13025" y="23122"/>
                  </a:cubicBezTo>
                  <a:cubicBezTo>
                    <a:pt x="12930" y="23081"/>
                    <a:pt x="12831" y="23037"/>
                    <a:pt x="12732" y="23002"/>
                  </a:cubicBezTo>
                  <a:cubicBezTo>
                    <a:pt x="12440" y="22908"/>
                    <a:pt x="12145" y="22873"/>
                    <a:pt x="11838" y="22842"/>
                  </a:cubicBezTo>
                  <a:cubicBezTo>
                    <a:pt x="11615" y="22819"/>
                    <a:pt x="11391" y="22797"/>
                    <a:pt x="11165" y="22797"/>
                  </a:cubicBezTo>
                  <a:cubicBezTo>
                    <a:pt x="11105" y="22797"/>
                    <a:pt x="11045" y="22798"/>
                    <a:pt x="10984" y="22802"/>
                  </a:cubicBezTo>
                  <a:cubicBezTo>
                    <a:pt x="10859" y="22809"/>
                    <a:pt x="10729" y="22822"/>
                    <a:pt x="10600" y="22842"/>
                  </a:cubicBezTo>
                  <a:cubicBezTo>
                    <a:pt x="10539" y="22785"/>
                    <a:pt x="10481" y="22724"/>
                    <a:pt x="10426" y="22659"/>
                  </a:cubicBezTo>
                  <a:cubicBezTo>
                    <a:pt x="10280" y="22472"/>
                    <a:pt x="10161" y="22271"/>
                    <a:pt x="10052" y="22060"/>
                  </a:cubicBezTo>
                  <a:cubicBezTo>
                    <a:pt x="9974" y="21873"/>
                    <a:pt x="9906" y="21690"/>
                    <a:pt x="9862" y="21489"/>
                  </a:cubicBezTo>
                  <a:cubicBezTo>
                    <a:pt x="9838" y="21299"/>
                    <a:pt x="9828" y="21112"/>
                    <a:pt x="9838" y="20921"/>
                  </a:cubicBezTo>
                  <a:cubicBezTo>
                    <a:pt x="9859" y="20778"/>
                    <a:pt x="9889" y="20638"/>
                    <a:pt x="9930" y="20503"/>
                  </a:cubicBezTo>
                  <a:cubicBezTo>
                    <a:pt x="9967" y="20424"/>
                    <a:pt x="10008" y="20349"/>
                    <a:pt x="10052" y="20278"/>
                  </a:cubicBezTo>
                  <a:cubicBezTo>
                    <a:pt x="10317" y="19934"/>
                    <a:pt x="10650" y="19642"/>
                    <a:pt x="10981" y="19360"/>
                  </a:cubicBezTo>
                  <a:cubicBezTo>
                    <a:pt x="11144" y="19244"/>
                    <a:pt x="11308" y="19128"/>
                    <a:pt x="11478" y="19023"/>
                  </a:cubicBezTo>
                  <a:cubicBezTo>
                    <a:pt x="11641" y="18924"/>
                    <a:pt x="11814" y="18839"/>
                    <a:pt x="11984" y="18757"/>
                  </a:cubicBezTo>
                  <a:cubicBezTo>
                    <a:pt x="12110" y="18703"/>
                    <a:pt x="12236" y="18649"/>
                    <a:pt x="12362" y="18597"/>
                  </a:cubicBezTo>
                  <a:cubicBezTo>
                    <a:pt x="12553" y="18523"/>
                    <a:pt x="12749" y="18479"/>
                    <a:pt x="12944" y="18431"/>
                  </a:cubicBezTo>
                  <a:cubicBezTo>
                    <a:pt x="13145" y="18383"/>
                    <a:pt x="13349" y="18346"/>
                    <a:pt x="13549" y="18305"/>
                  </a:cubicBezTo>
                  <a:cubicBezTo>
                    <a:pt x="13831" y="18267"/>
                    <a:pt x="14110" y="18234"/>
                    <a:pt x="14396" y="18220"/>
                  </a:cubicBezTo>
                  <a:cubicBezTo>
                    <a:pt x="14443" y="18218"/>
                    <a:pt x="14489" y="18217"/>
                    <a:pt x="14535" y="18217"/>
                  </a:cubicBezTo>
                  <a:cubicBezTo>
                    <a:pt x="14767" y="18217"/>
                    <a:pt x="14996" y="18237"/>
                    <a:pt x="15226" y="18254"/>
                  </a:cubicBezTo>
                  <a:cubicBezTo>
                    <a:pt x="15679" y="18311"/>
                    <a:pt x="16134" y="18377"/>
                    <a:pt x="16580" y="18489"/>
                  </a:cubicBezTo>
                  <a:cubicBezTo>
                    <a:pt x="17026" y="18601"/>
                    <a:pt x="17461" y="18727"/>
                    <a:pt x="17893" y="18880"/>
                  </a:cubicBezTo>
                  <a:cubicBezTo>
                    <a:pt x="18247" y="19033"/>
                    <a:pt x="18590" y="19203"/>
                    <a:pt x="18924" y="19387"/>
                  </a:cubicBezTo>
                  <a:cubicBezTo>
                    <a:pt x="19237" y="19561"/>
                    <a:pt x="19533" y="19757"/>
                    <a:pt x="19822" y="19965"/>
                  </a:cubicBezTo>
                  <a:cubicBezTo>
                    <a:pt x="19849" y="19985"/>
                    <a:pt x="19876" y="20002"/>
                    <a:pt x="19900" y="20023"/>
                  </a:cubicBezTo>
                  <a:cubicBezTo>
                    <a:pt x="19886" y="20401"/>
                    <a:pt x="19869" y="20778"/>
                    <a:pt x="19910" y="21156"/>
                  </a:cubicBezTo>
                  <a:cubicBezTo>
                    <a:pt x="19944" y="21434"/>
                    <a:pt x="20015" y="21683"/>
                    <a:pt x="20149" y="21928"/>
                  </a:cubicBezTo>
                  <a:cubicBezTo>
                    <a:pt x="20196" y="22016"/>
                    <a:pt x="20274" y="22091"/>
                    <a:pt x="20349" y="22156"/>
                  </a:cubicBezTo>
                  <a:cubicBezTo>
                    <a:pt x="20417" y="22220"/>
                    <a:pt x="20505" y="22271"/>
                    <a:pt x="20590" y="22312"/>
                  </a:cubicBezTo>
                  <a:cubicBezTo>
                    <a:pt x="20679" y="22353"/>
                    <a:pt x="20790" y="22394"/>
                    <a:pt x="20892" y="22394"/>
                  </a:cubicBezTo>
                  <a:cubicBezTo>
                    <a:pt x="20901" y="22394"/>
                    <a:pt x="20909" y="22394"/>
                    <a:pt x="20917" y="22393"/>
                  </a:cubicBezTo>
                  <a:cubicBezTo>
                    <a:pt x="20982" y="22390"/>
                    <a:pt x="21050" y="22384"/>
                    <a:pt x="21114" y="22367"/>
                  </a:cubicBezTo>
                  <a:cubicBezTo>
                    <a:pt x="21172" y="22340"/>
                    <a:pt x="21230" y="22312"/>
                    <a:pt x="21288" y="22285"/>
                  </a:cubicBezTo>
                  <a:cubicBezTo>
                    <a:pt x="21373" y="22244"/>
                    <a:pt x="21455" y="22139"/>
                    <a:pt x="21502" y="22064"/>
                  </a:cubicBezTo>
                  <a:cubicBezTo>
                    <a:pt x="21549" y="21993"/>
                    <a:pt x="21590" y="21914"/>
                    <a:pt x="21615" y="21829"/>
                  </a:cubicBezTo>
                  <a:cubicBezTo>
                    <a:pt x="21665" y="21649"/>
                    <a:pt x="21672" y="21468"/>
                    <a:pt x="21652" y="21285"/>
                  </a:cubicBezTo>
                  <a:cubicBezTo>
                    <a:pt x="21628" y="21064"/>
                    <a:pt x="21563" y="20842"/>
                    <a:pt x="21478" y="20635"/>
                  </a:cubicBezTo>
                  <a:cubicBezTo>
                    <a:pt x="21403" y="20451"/>
                    <a:pt x="21322" y="20268"/>
                    <a:pt x="21223" y="20098"/>
                  </a:cubicBezTo>
                  <a:cubicBezTo>
                    <a:pt x="21172" y="20010"/>
                    <a:pt x="21114" y="19924"/>
                    <a:pt x="21053" y="19839"/>
                  </a:cubicBezTo>
                  <a:cubicBezTo>
                    <a:pt x="21060" y="19693"/>
                    <a:pt x="21067" y="19547"/>
                    <a:pt x="21077" y="19401"/>
                  </a:cubicBezTo>
                  <a:cubicBezTo>
                    <a:pt x="21114" y="19067"/>
                    <a:pt x="21155" y="18737"/>
                    <a:pt x="21234" y="18413"/>
                  </a:cubicBezTo>
                  <a:cubicBezTo>
                    <a:pt x="21305" y="18098"/>
                    <a:pt x="21424" y="17791"/>
                    <a:pt x="21540" y="17488"/>
                  </a:cubicBezTo>
                  <a:cubicBezTo>
                    <a:pt x="21696" y="17097"/>
                    <a:pt x="21843" y="16699"/>
                    <a:pt x="22030" y="16319"/>
                  </a:cubicBezTo>
                  <a:cubicBezTo>
                    <a:pt x="22220" y="15937"/>
                    <a:pt x="22444" y="15570"/>
                    <a:pt x="22665" y="15206"/>
                  </a:cubicBezTo>
                  <a:cubicBezTo>
                    <a:pt x="22910" y="14798"/>
                    <a:pt x="23159" y="14397"/>
                    <a:pt x="23411" y="13992"/>
                  </a:cubicBezTo>
                  <a:cubicBezTo>
                    <a:pt x="23635" y="13624"/>
                    <a:pt x="23870" y="13267"/>
                    <a:pt x="24115" y="12913"/>
                  </a:cubicBezTo>
                  <a:cubicBezTo>
                    <a:pt x="24271" y="12706"/>
                    <a:pt x="24431" y="12499"/>
                    <a:pt x="24595" y="12295"/>
                  </a:cubicBezTo>
                  <a:cubicBezTo>
                    <a:pt x="24754" y="12094"/>
                    <a:pt x="24924" y="11899"/>
                    <a:pt x="25094" y="11706"/>
                  </a:cubicBezTo>
                  <a:cubicBezTo>
                    <a:pt x="25281" y="11491"/>
                    <a:pt x="25465" y="11274"/>
                    <a:pt x="25659" y="11066"/>
                  </a:cubicBezTo>
                  <a:cubicBezTo>
                    <a:pt x="25860" y="10849"/>
                    <a:pt x="26067" y="10634"/>
                    <a:pt x="26278" y="10427"/>
                  </a:cubicBezTo>
                  <a:cubicBezTo>
                    <a:pt x="26465" y="10243"/>
                    <a:pt x="26659" y="10070"/>
                    <a:pt x="26846" y="9889"/>
                  </a:cubicBezTo>
                  <a:cubicBezTo>
                    <a:pt x="27060" y="9685"/>
                    <a:pt x="27272" y="9484"/>
                    <a:pt x="27486" y="9280"/>
                  </a:cubicBezTo>
                  <a:cubicBezTo>
                    <a:pt x="27873" y="8916"/>
                    <a:pt x="28258" y="8545"/>
                    <a:pt x="28656" y="8190"/>
                  </a:cubicBezTo>
                  <a:lnTo>
                    <a:pt x="28656" y="8190"/>
                  </a:lnTo>
                  <a:cubicBezTo>
                    <a:pt x="28857" y="8024"/>
                    <a:pt x="29055" y="7855"/>
                    <a:pt x="29269" y="7705"/>
                  </a:cubicBezTo>
                  <a:cubicBezTo>
                    <a:pt x="29540" y="7511"/>
                    <a:pt x="29820" y="7328"/>
                    <a:pt x="30098" y="7144"/>
                  </a:cubicBezTo>
                  <a:cubicBezTo>
                    <a:pt x="30598" y="6817"/>
                    <a:pt x="31101" y="6481"/>
                    <a:pt x="31639" y="6219"/>
                  </a:cubicBezTo>
                  <a:cubicBezTo>
                    <a:pt x="32030" y="6056"/>
                    <a:pt x="32425" y="5916"/>
                    <a:pt x="32840" y="5820"/>
                  </a:cubicBezTo>
                  <a:cubicBezTo>
                    <a:pt x="33013" y="5797"/>
                    <a:pt x="33186" y="5788"/>
                    <a:pt x="33360" y="5788"/>
                  </a:cubicBezTo>
                  <a:cubicBezTo>
                    <a:pt x="33536" y="5788"/>
                    <a:pt x="33712" y="5797"/>
                    <a:pt x="33888" y="5811"/>
                  </a:cubicBezTo>
                  <a:cubicBezTo>
                    <a:pt x="34037" y="5828"/>
                    <a:pt x="34187" y="5845"/>
                    <a:pt x="34337" y="5875"/>
                  </a:cubicBezTo>
                  <a:cubicBezTo>
                    <a:pt x="34428" y="5892"/>
                    <a:pt x="34520" y="5919"/>
                    <a:pt x="34609" y="5953"/>
                  </a:cubicBezTo>
                  <a:cubicBezTo>
                    <a:pt x="34698" y="5991"/>
                    <a:pt x="34786" y="6035"/>
                    <a:pt x="34874" y="6082"/>
                  </a:cubicBezTo>
                  <a:cubicBezTo>
                    <a:pt x="34932" y="6114"/>
                    <a:pt x="34990" y="6151"/>
                    <a:pt x="35045" y="6188"/>
                  </a:cubicBezTo>
                  <a:cubicBezTo>
                    <a:pt x="35147" y="6269"/>
                    <a:pt x="35245" y="6351"/>
                    <a:pt x="35343" y="6433"/>
                  </a:cubicBezTo>
                  <a:cubicBezTo>
                    <a:pt x="35510" y="6576"/>
                    <a:pt x="35646" y="6743"/>
                    <a:pt x="35789" y="6910"/>
                  </a:cubicBezTo>
                  <a:cubicBezTo>
                    <a:pt x="35823" y="6950"/>
                    <a:pt x="35861" y="6994"/>
                    <a:pt x="35894" y="7038"/>
                  </a:cubicBezTo>
                  <a:cubicBezTo>
                    <a:pt x="35929" y="7079"/>
                    <a:pt x="35963" y="7123"/>
                    <a:pt x="35996" y="7167"/>
                  </a:cubicBezTo>
                  <a:cubicBezTo>
                    <a:pt x="35810" y="7464"/>
                    <a:pt x="35640" y="7773"/>
                    <a:pt x="35463" y="8073"/>
                  </a:cubicBezTo>
                  <a:cubicBezTo>
                    <a:pt x="35367" y="8236"/>
                    <a:pt x="35269" y="8403"/>
                    <a:pt x="35187" y="8573"/>
                  </a:cubicBezTo>
                  <a:cubicBezTo>
                    <a:pt x="35092" y="8773"/>
                    <a:pt x="35014" y="8984"/>
                    <a:pt x="34938" y="9192"/>
                  </a:cubicBezTo>
                  <a:cubicBezTo>
                    <a:pt x="34803" y="9563"/>
                    <a:pt x="34684" y="9947"/>
                    <a:pt x="34596" y="10335"/>
                  </a:cubicBezTo>
                  <a:cubicBezTo>
                    <a:pt x="34558" y="10511"/>
                    <a:pt x="34527" y="10695"/>
                    <a:pt x="34503" y="10879"/>
                  </a:cubicBezTo>
                  <a:cubicBezTo>
                    <a:pt x="34473" y="11090"/>
                    <a:pt x="34449" y="11315"/>
                    <a:pt x="34469" y="11529"/>
                  </a:cubicBezTo>
                  <a:cubicBezTo>
                    <a:pt x="34480" y="11637"/>
                    <a:pt x="34494" y="11753"/>
                    <a:pt x="34517" y="11862"/>
                  </a:cubicBezTo>
                  <a:cubicBezTo>
                    <a:pt x="34544" y="11968"/>
                    <a:pt x="34571" y="12066"/>
                    <a:pt x="34626" y="12165"/>
                  </a:cubicBezTo>
                  <a:cubicBezTo>
                    <a:pt x="34680" y="12263"/>
                    <a:pt x="34751" y="12342"/>
                    <a:pt x="34827" y="12430"/>
                  </a:cubicBezTo>
                  <a:cubicBezTo>
                    <a:pt x="34894" y="12508"/>
                    <a:pt x="35000" y="12563"/>
                    <a:pt x="35089" y="12614"/>
                  </a:cubicBezTo>
                  <a:cubicBezTo>
                    <a:pt x="35116" y="12624"/>
                    <a:pt x="35143" y="12637"/>
                    <a:pt x="35170" y="12648"/>
                  </a:cubicBezTo>
                  <a:cubicBezTo>
                    <a:pt x="35238" y="12682"/>
                    <a:pt x="35310" y="12703"/>
                    <a:pt x="35384" y="12709"/>
                  </a:cubicBezTo>
                  <a:cubicBezTo>
                    <a:pt x="35424" y="12716"/>
                    <a:pt x="35464" y="12719"/>
                    <a:pt x="35504" y="12719"/>
                  </a:cubicBezTo>
                  <a:cubicBezTo>
                    <a:pt x="35759" y="12719"/>
                    <a:pt x="36008" y="12596"/>
                    <a:pt x="36214" y="12458"/>
                  </a:cubicBezTo>
                  <a:cubicBezTo>
                    <a:pt x="36398" y="12328"/>
                    <a:pt x="36527" y="12144"/>
                    <a:pt x="36646" y="11957"/>
                  </a:cubicBezTo>
                  <a:cubicBezTo>
                    <a:pt x="36786" y="11747"/>
                    <a:pt x="36868" y="11491"/>
                    <a:pt x="36953" y="11257"/>
                  </a:cubicBezTo>
                  <a:cubicBezTo>
                    <a:pt x="37065" y="10927"/>
                    <a:pt x="37130" y="10593"/>
                    <a:pt x="37197" y="10254"/>
                  </a:cubicBezTo>
                  <a:cubicBezTo>
                    <a:pt x="37286" y="9811"/>
                    <a:pt x="37323" y="9355"/>
                    <a:pt x="37367" y="8902"/>
                  </a:cubicBezTo>
                  <a:cubicBezTo>
                    <a:pt x="37384" y="8719"/>
                    <a:pt x="37398" y="8535"/>
                    <a:pt x="37408" y="8348"/>
                  </a:cubicBezTo>
                  <a:cubicBezTo>
                    <a:pt x="37425" y="8073"/>
                    <a:pt x="37398" y="7794"/>
                    <a:pt x="37344" y="7522"/>
                  </a:cubicBezTo>
                  <a:cubicBezTo>
                    <a:pt x="37326" y="7437"/>
                    <a:pt x="37303" y="7351"/>
                    <a:pt x="37276" y="7266"/>
                  </a:cubicBezTo>
                  <a:cubicBezTo>
                    <a:pt x="37677" y="6770"/>
                    <a:pt x="38116" y="6304"/>
                    <a:pt x="38562" y="5845"/>
                  </a:cubicBezTo>
                  <a:cubicBezTo>
                    <a:pt x="39014" y="5375"/>
                    <a:pt x="39483" y="4926"/>
                    <a:pt x="39963" y="4487"/>
                  </a:cubicBezTo>
                  <a:cubicBezTo>
                    <a:pt x="40460" y="4082"/>
                    <a:pt x="40967" y="3685"/>
                    <a:pt x="41504" y="3338"/>
                  </a:cubicBezTo>
                  <a:cubicBezTo>
                    <a:pt x="41807" y="3140"/>
                    <a:pt x="42120" y="2967"/>
                    <a:pt x="42436" y="2796"/>
                  </a:cubicBezTo>
                  <a:cubicBezTo>
                    <a:pt x="42715" y="2647"/>
                    <a:pt x="42991" y="2501"/>
                    <a:pt x="43273" y="2355"/>
                  </a:cubicBezTo>
                  <a:cubicBezTo>
                    <a:pt x="43719" y="2154"/>
                    <a:pt x="44171" y="1960"/>
                    <a:pt x="44633" y="1800"/>
                  </a:cubicBezTo>
                  <a:cubicBezTo>
                    <a:pt x="44787" y="1749"/>
                    <a:pt x="44939" y="1694"/>
                    <a:pt x="45096" y="1644"/>
                  </a:cubicBezTo>
                  <a:cubicBezTo>
                    <a:pt x="45205" y="1606"/>
                    <a:pt x="45324" y="1579"/>
                    <a:pt x="45440" y="1548"/>
                  </a:cubicBezTo>
                  <a:cubicBezTo>
                    <a:pt x="45542" y="1518"/>
                    <a:pt x="45647" y="1487"/>
                    <a:pt x="45752" y="1463"/>
                  </a:cubicBezTo>
                  <a:cubicBezTo>
                    <a:pt x="45895" y="1436"/>
                    <a:pt x="46038" y="1409"/>
                    <a:pt x="46181" y="1378"/>
                  </a:cubicBezTo>
                  <a:cubicBezTo>
                    <a:pt x="46321" y="1358"/>
                    <a:pt x="46457" y="1341"/>
                    <a:pt x="46597" y="1320"/>
                  </a:cubicBezTo>
                  <a:cubicBezTo>
                    <a:pt x="46804" y="1290"/>
                    <a:pt x="47017" y="1278"/>
                    <a:pt x="47231" y="1278"/>
                  </a:cubicBezTo>
                  <a:close/>
                  <a:moveTo>
                    <a:pt x="47307" y="0"/>
                  </a:moveTo>
                  <a:cubicBezTo>
                    <a:pt x="46525" y="0"/>
                    <a:pt x="45735" y="143"/>
                    <a:pt x="44991" y="358"/>
                  </a:cubicBezTo>
                  <a:cubicBezTo>
                    <a:pt x="44603" y="470"/>
                    <a:pt x="44225" y="609"/>
                    <a:pt x="43851" y="763"/>
                  </a:cubicBezTo>
                  <a:cubicBezTo>
                    <a:pt x="43654" y="840"/>
                    <a:pt x="43463" y="922"/>
                    <a:pt x="43270" y="1011"/>
                  </a:cubicBezTo>
                  <a:cubicBezTo>
                    <a:pt x="43058" y="1102"/>
                    <a:pt x="42841" y="1198"/>
                    <a:pt x="42637" y="1307"/>
                  </a:cubicBezTo>
                  <a:cubicBezTo>
                    <a:pt x="42259" y="1507"/>
                    <a:pt x="41885" y="1718"/>
                    <a:pt x="41510" y="1926"/>
                  </a:cubicBezTo>
                  <a:cubicBezTo>
                    <a:pt x="41174" y="2116"/>
                    <a:pt x="40848" y="2320"/>
                    <a:pt x="40538" y="2552"/>
                  </a:cubicBezTo>
                  <a:cubicBezTo>
                    <a:pt x="40191" y="2807"/>
                    <a:pt x="39851" y="3072"/>
                    <a:pt x="39518" y="3344"/>
                  </a:cubicBezTo>
                  <a:cubicBezTo>
                    <a:pt x="39171" y="3630"/>
                    <a:pt x="38844" y="3939"/>
                    <a:pt x="38521" y="4249"/>
                  </a:cubicBezTo>
                  <a:cubicBezTo>
                    <a:pt x="37943" y="4800"/>
                    <a:pt x="37402" y="5396"/>
                    <a:pt x="36874" y="5994"/>
                  </a:cubicBezTo>
                  <a:cubicBezTo>
                    <a:pt x="36806" y="6073"/>
                    <a:pt x="36735" y="6154"/>
                    <a:pt x="36667" y="6236"/>
                  </a:cubicBezTo>
                  <a:cubicBezTo>
                    <a:pt x="36561" y="6096"/>
                    <a:pt x="36453" y="5960"/>
                    <a:pt x="36337" y="5828"/>
                  </a:cubicBezTo>
                  <a:cubicBezTo>
                    <a:pt x="36180" y="5644"/>
                    <a:pt x="36000" y="5487"/>
                    <a:pt x="35816" y="5331"/>
                  </a:cubicBezTo>
                  <a:cubicBezTo>
                    <a:pt x="35650" y="5192"/>
                    <a:pt x="35463" y="5065"/>
                    <a:pt x="35269" y="4963"/>
                  </a:cubicBezTo>
                  <a:cubicBezTo>
                    <a:pt x="35089" y="4868"/>
                    <a:pt x="34894" y="4797"/>
                    <a:pt x="34701" y="4739"/>
                  </a:cubicBezTo>
                  <a:cubicBezTo>
                    <a:pt x="34538" y="4691"/>
                    <a:pt x="34367" y="4674"/>
                    <a:pt x="34197" y="4654"/>
                  </a:cubicBezTo>
                  <a:cubicBezTo>
                    <a:pt x="34048" y="4637"/>
                    <a:pt x="33898" y="4620"/>
                    <a:pt x="33748" y="4610"/>
                  </a:cubicBezTo>
                  <a:cubicBezTo>
                    <a:pt x="33591" y="4596"/>
                    <a:pt x="33432" y="4587"/>
                    <a:pt x="33274" y="4587"/>
                  </a:cubicBezTo>
                  <a:cubicBezTo>
                    <a:pt x="33012" y="4587"/>
                    <a:pt x="32750" y="4610"/>
                    <a:pt x="32493" y="4668"/>
                  </a:cubicBezTo>
                  <a:cubicBezTo>
                    <a:pt x="32109" y="4749"/>
                    <a:pt x="31734" y="4875"/>
                    <a:pt x="31374" y="5024"/>
                  </a:cubicBezTo>
                  <a:cubicBezTo>
                    <a:pt x="30585" y="5351"/>
                    <a:pt x="29881" y="5845"/>
                    <a:pt x="29170" y="6314"/>
                  </a:cubicBezTo>
                  <a:cubicBezTo>
                    <a:pt x="29024" y="6412"/>
                    <a:pt x="28873" y="6511"/>
                    <a:pt x="28731" y="6613"/>
                  </a:cubicBezTo>
                  <a:cubicBezTo>
                    <a:pt x="28561" y="6736"/>
                    <a:pt x="28397" y="6865"/>
                    <a:pt x="28234" y="6994"/>
                  </a:cubicBezTo>
                  <a:cubicBezTo>
                    <a:pt x="27894" y="7263"/>
                    <a:pt x="27570" y="7559"/>
                    <a:pt x="27254" y="7852"/>
                  </a:cubicBezTo>
                  <a:cubicBezTo>
                    <a:pt x="26972" y="8114"/>
                    <a:pt x="26700" y="8386"/>
                    <a:pt x="26424" y="8651"/>
                  </a:cubicBezTo>
                  <a:cubicBezTo>
                    <a:pt x="26115" y="8954"/>
                    <a:pt x="25802" y="9257"/>
                    <a:pt x="25493" y="9560"/>
                  </a:cubicBezTo>
                  <a:cubicBezTo>
                    <a:pt x="24911" y="10127"/>
                    <a:pt x="24397" y="10756"/>
                    <a:pt x="23870" y="11376"/>
                  </a:cubicBezTo>
                  <a:cubicBezTo>
                    <a:pt x="23581" y="11712"/>
                    <a:pt x="23315" y="12080"/>
                    <a:pt x="23060" y="12444"/>
                  </a:cubicBezTo>
                  <a:cubicBezTo>
                    <a:pt x="22832" y="12774"/>
                    <a:pt x="22618" y="13111"/>
                    <a:pt x="22411" y="13451"/>
                  </a:cubicBezTo>
                  <a:cubicBezTo>
                    <a:pt x="22203" y="13788"/>
                    <a:pt x="21992" y="14124"/>
                    <a:pt x="21788" y="14465"/>
                  </a:cubicBezTo>
                  <a:cubicBezTo>
                    <a:pt x="21587" y="14798"/>
                    <a:pt x="21380" y="15127"/>
                    <a:pt x="21196" y="15471"/>
                  </a:cubicBezTo>
                  <a:cubicBezTo>
                    <a:pt x="21118" y="15614"/>
                    <a:pt x="21039" y="15757"/>
                    <a:pt x="20975" y="15907"/>
                  </a:cubicBezTo>
                  <a:cubicBezTo>
                    <a:pt x="20887" y="16104"/>
                    <a:pt x="20808" y="16305"/>
                    <a:pt x="20727" y="16502"/>
                  </a:cubicBezTo>
                  <a:cubicBezTo>
                    <a:pt x="20570" y="16887"/>
                    <a:pt x="20414" y="17271"/>
                    <a:pt x="20278" y="17662"/>
                  </a:cubicBezTo>
                  <a:cubicBezTo>
                    <a:pt x="20223" y="17822"/>
                    <a:pt x="20169" y="17985"/>
                    <a:pt x="20131" y="18148"/>
                  </a:cubicBezTo>
                  <a:cubicBezTo>
                    <a:pt x="20080" y="18356"/>
                    <a:pt x="20050" y="18564"/>
                    <a:pt x="20019" y="18774"/>
                  </a:cubicBezTo>
                  <a:cubicBezTo>
                    <a:pt x="20009" y="18829"/>
                    <a:pt x="20002" y="18883"/>
                    <a:pt x="19995" y="18941"/>
                  </a:cubicBezTo>
                  <a:cubicBezTo>
                    <a:pt x="19876" y="18853"/>
                    <a:pt x="19753" y="18768"/>
                    <a:pt x="19628" y="18686"/>
                  </a:cubicBezTo>
                  <a:cubicBezTo>
                    <a:pt x="19298" y="18471"/>
                    <a:pt x="18954" y="18275"/>
                    <a:pt x="18601" y="18101"/>
                  </a:cubicBezTo>
                  <a:cubicBezTo>
                    <a:pt x="18406" y="18002"/>
                    <a:pt x="18210" y="17914"/>
                    <a:pt x="18002" y="17839"/>
                  </a:cubicBezTo>
                  <a:cubicBezTo>
                    <a:pt x="17791" y="17768"/>
                    <a:pt x="17580" y="17693"/>
                    <a:pt x="17365" y="17625"/>
                  </a:cubicBezTo>
                  <a:cubicBezTo>
                    <a:pt x="17012" y="17512"/>
                    <a:pt x="16645" y="17421"/>
                    <a:pt x="16280" y="17349"/>
                  </a:cubicBezTo>
                  <a:cubicBezTo>
                    <a:pt x="16076" y="17308"/>
                    <a:pt x="15875" y="17271"/>
                    <a:pt x="15671" y="17240"/>
                  </a:cubicBezTo>
                  <a:cubicBezTo>
                    <a:pt x="15410" y="17203"/>
                    <a:pt x="15148" y="17176"/>
                    <a:pt x="14886" y="17148"/>
                  </a:cubicBezTo>
                  <a:cubicBezTo>
                    <a:pt x="14736" y="17133"/>
                    <a:pt x="14585" y="17127"/>
                    <a:pt x="14436" y="17127"/>
                  </a:cubicBezTo>
                  <a:cubicBezTo>
                    <a:pt x="13970" y="17127"/>
                    <a:pt x="13507" y="17191"/>
                    <a:pt x="13046" y="17271"/>
                  </a:cubicBezTo>
                  <a:cubicBezTo>
                    <a:pt x="12855" y="17302"/>
                    <a:pt x="12668" y="17339"/>
                    <a:pt x="12478" y="17380"/>
                  </a:cubicBezTo>
                  <a:cubicBezTo>
                    <a:pt x="12171" y="17444"/>
                    <a:pt x="11882" y="17550"/>
                    <a:pt x="11597" y="17675"/>
                  </a:cubicBezTo>
                  <a:cubicBezTo>
                    <a:pt x="11379" y="17774"/>
                    <a:pt x="11165" y="17873"/>
                    <a:pt x="10953" y="17982"/>
                  </a:cubicBezTo>
                  <a:cubicBezTo>
                    <a:pt x="10797" y="18063"/>
                    <a:pt x="10655" y="18169"/>
                    <a:pt x="10508" y="18267"/>
                  </a:cubicBezTo>
                  <a:cubicBezTo>
                    <a:pt x="10331" y="18383"/>
                    <a:pt x="10165" y="18526"/>
                    <a:pt x="10008" y="18669"/>
                  </a:cubicBezTo>
                  <a:cubicBezTo>
                    <a:pt x="9851" y="18809"/>
                    <a:pt x="9699" y="18948"/>
                    <a:pt x="9548" y="19091"/>
                  </a:cubicBezTo>
                  <a:cubicBezTo>
                    <a:pt x="9426" y="19206"/>
                    <a:pt x="9314" y="19332"/>
                    <a:pt x="9209" y="19462"/>
                  </a:cubicBezTo>
                  <a:cubicBezTo>
                    <a:pt x="9107" y="19591"/>
                    <a:pt x="9018" y="19724"/>
                    <a:pt x="8940" y="19867"/>
                  </a:cubicBezTo>
                  <a:cubicBezTo>
                    <a:pt x="8827" y="20077"/>
                    <a:pt x="8763" y="20305"/>
                    <a:pt x="8719" y="20540"/>
                  </a:cubicBezTo>
                  <a:cubicBezTo>
                    <a:pt x="8627" y="21006"/>
                    <a:pt x="8671" y="21492"/>
                    <a:pt x="8790" y="21949"/>
                  </a:cubicBezTo>
                  <a:cubicBezTo>
                    <a:pt x="8851" y="22183"/>
                    <a:pt x="8964" y="22401"/>
                    <a:pt x="9066" y="22618"/>
                  </a:cubicBezTo>
                  <a:cubicBezTo>
                    <a:pt x="9154" y="22802"/>
                    <a:pt x="9263" y="22976"/>
                    <a:pt x="9385" y="23142"/>
                  </a:cubicBezTo>
                  <a:cubicBezTo>
                    <a:pt x="9334" y="23159"/>
                    <a:pt x="9283" y="23180"/>
                    <a:pt x="9229" y="23200"/>
                  </a:cubicBezTo>
                  <a:cubicBezTo>
                    <a:pt x="9025" y="23285"/>
                    <a:pt x="8821" y="23370"/>
                    <a:pt x="8620" y="23465"/>
                  </a:cubicBezTo>
                  <a:cubicBezTo>
                    <a:pt x="8430" y="23554"/>
                    <a:pt x="8242" y="23649"/>
                    <a:pt x="8052" y="23745"/>
                  </a:cubicBezTo>
                  <a:cubicBezTo>
                    <a:pt x="7705" y="23921"/>
                    <a:pt x="7361" y="24112"/>
                    <a:pt x="7042" y="24329"/>
                  </a:cubicBezTo>
                  <a:cubicBezTo>
                    <a:pt x="6688" y="24571"/>
                    <a:pt x="6361" y="24853"/>
                    <a:pt x="6038" y="25128"/>
                  </a:cubicBezTo>
                  <a:cubicBezTo>
                    <a:pt x="5902" y="25244"/>
                    <a:pt x="5769" y="25360"/>
                    <a:pt x="5644" y="25486"/>
                  </a:cubicBezTo>
                  <a:cubicBezTo>
                    <a:pt x="5504" y="25626"/>
                    <a:pt x="5372" y="25768"/>
                    <a:pt x="5242" y="25915"/>
                  </a:cubicBezTo>
                  <a:cubicBezTo>
                    <a:pt x="4967" y="26227"/>
                    <a:pt x="4719" y="26568"/>
                    <a:pt x="4477" y="26911"/>
                  </a:cubicBezTo>
                  <a:cubicBezTo>
                    <a:pt x="4381" y="27047"/>
                    <a:pt x="4293" y="27190"/>
                    <a:pt x="4218" y="27340"/>
                  </a:cubicBezTo>
                  <a:cubicBezTo>
                    <a:pt x="4123" y="27547"/>
                    <a:pt x="4038" y="27765"/>
                    <a:pt x="3973" y="27983"/>
                  </a:cubicBezTo>
                  <a:cubicBezTo>
                    <a:pt x="3915" y="28177"/>
                    <a:pt x="3868" y="28370"/>
                    <a:pt x="3838" y="28568"/>
                  </a:cubicBezTo>
                  <a:cubicBezTo>
                    <a:pt x="3800" y="28823"/>
                    <a:pt x="3776" y="29078"/>
                    <a:pt x="3752" y="29337"/>
                  </a:cubicBezTo>
                  <a:cubicBezTo>
                    <a:pt x="3736" y="29524"/>
                    <a:pt x="3728" y="29714"/>
                    <a:pt x="3728" y="29901"/>
                  </a:cubicBezTo>
                  <a:cubicBezTo>
                    <a:pt x="3731" y="30129"/>
                    <a:pt x="3772" y="30357"/>
                    <a:pt x="3817" y="30578"/>
                  </a:cubicBezTo>
                  <a:cubicBezTo>
                    <a:pt x="3830" y="30653"/>
                    <a:pt x="3847" y="30728"/>
                    <a:pt x="3868" y="30802"/>
                  </a:cubicBezTo>
                  <a:cubicBezTo>
                    <a:pt x="3905" y="30959"/>
                    <a:pt x="3970" y="31105"/>
                    <a:pt x="4045" y="31248"/>
                  </a:cubicBezTo>
                  <a:cubicBezTo>
                    <a:pt x="4157" y="31473"/>
                    <a:pt x="4276" y="31697"/>
                    <a:pt x="4430" y="31898"/>
                  </a:cubicBezTo>
                  <a:cubicBezTo>
                    <a:pt x="4684" y="32228"/>
                    <a:pt x="4977" y="32541"/>
                    <a:pt x="5314" y="32796"/>
                  </a:cubicBezTo>
                  <a:cubicBezTo>
                    <a:pt x="5436" y="32892"/>
                    <a:pt x="5559" y="32977"/>
                    <a:pt x="5691" y="33055"/>
                  </a:cubicBezTo>
                  <a:cubicBezTo>
                    <a:pt x="5538" y="33157"/>
                    <a:pt x="5385" y="33262"/>
                    <a:pt x="5235" y="33368"/>
                  </a:cubicBezTo>
                  <a:cubicBezTo>
                    <a:pt x="4932" y="33578"/>
                    <a:pt x="4657" y="33827"/>
                    <a:pt x="4378" y="34068"/>
                  </a:cubicBezTo>
                  <a:cubicBezTo>
                    <a:pt x="3820" y="34551"/>
                    <a:pt x="3340" y="35109"/>
                    <a:pt x="2878" y="35680"/>
                  </a:cubicBezTo>
                  <a:cubicBezTo>
                    <a:pt x="2633" y="35987"/>
                    <a:pt x="2405" y="36310"/>
                    <a:pt x="2201" y="36644"/>
                  </a:cubicBezTo>
                  <a:cubicBezTo>
                    <a:pt x="1997" y="36977"/>
                    <a:pt x="1813" y="37321"/>
                    <a:pt x="1629" y="37664"/>
                  </a:cubicBezTo>
                  <a:cubicBezTo>
                    <a:pt x="1252" y="38362"/>
                    <a:pt x="926" y="39079"/>
                    <a:pt x="674" y="39834"/>
                  </a:cubicBezTo>
                  <a:cubicBezTo>
                    <a:pt x="555" y="40191"/>
                    <a:pt x="459" y="40558"/>
                    <a:pt x="361" y="40923"/>
                  </a:cubicBezTo>
                  <a:cubicBezTo>
                    <a:pt x="266" y="41266"/>
                    <a:pt x="191" y="41617"/>
                    <a:pt x="133" y="41967"/>
                  </a:cubicBezTo>
                  <a:cubicBezTo>
                    <a:pt x="1" y="42824"/>
                    <a:pt x="7" y="43692"/>
                    <a:pt x="17" y="44559"/>
                  </a:cubicBezTo>
                  <a:cubicBezTo>
                    <a:pt x="24" y="44951"/>
                    <a:pt x="24" y="45339"/>
                    <a:pt x="58" y="45730"/>
                  </a:cubicBezTo>
                  <a:cubicBezTo>
                    <a:pt x="89" y="46117"/>
                    <a:pt x="167" y="46505"/>
                    <a:pt x="282" y="46876"/>
                  </a:cubicBezTo>
                  <a:cubicBezTo>
                    <a:pt x="419" y="47308"/>
                    <a:pt x="558" y="47750"/>
                    <a:pt x="762" y="48155"/>
                  </a:cubicBezTo>
                  <a:cubicBezTo>
                    <a:pt x="810" y="48247"/>
                    <a:pt x="854" y="48335"/>
                    <a:pt x="905" y="48424"/>
                  </a:cubicBezTo>
                  <a:cubicBezTo>
                    <a:pt x="973" y="48553"/>
                    <a:pt x="1065" y="48669"/>
                    <a:pt x="1150" y="48788"/>
                  </a:cubicBezTo>
                  <a:cubicBezTo>
                    <a:pt x="1259" y="48937"/>
                    <a:pt x="1375" y="49083"/>
                    <a:pt x="1494" y="49226"/>
                  </a:cubicBezTo>
                  <a:cubicBezTo>
                    <a:pt x="1633" y="49393"/>
                    <a:pt x="1776" y="49550"/>
                    <a:pt x="1926" y="49706"/>
                  </a:cubicBezTo>
                  <a:cubicBezTo>
                    <a:pt x="2130" y="49910"/>
                    <a:pt x="2368" y="50083"/>
                    <a:pt x="2613" y="50240"/>
                  </a:cubicBezTo>
                  <a:cubicBezTo>
                    <a:pt x="2847" y="50390"/>
                    <a:pt x="3099" y="50495"/>
                    <a:pt x="3364" y="50580"/>
                  </a:cubicBezTo>
                  <a:cubicBezTo>
                    <a:pt x="3463" y="50611"/>
                    <a:pt x="3572" y="50621"/>
                    <a:pt x="3670" y="50635"/>
                  </a:cubicBezTo>
                  <a:cubicBezTo>
                    <a:pt x="3769" y="50648"/>
                    <a:pt x="3871" y="50658"/>
                    <a:pt x="3970" y="50666"/>
                  </a:cubicBezTo>
                  <a:cubicBezTo>
                    <a:pt x="4045" y="50669"/>
                    <a:pt x="4119" y="50675"/>
                    <a:pt x="4194" y="50679"/>
                  </a:cubicBezTo>
                  <a:cubicBezTo>
                    <a:pt x="4171" y="50879"/>
                    <a:pt x="4150" y="51080"/>
                    <a:pt x="4130" y="51281"/>
                  </a:cubicBezTo>
                  <a:cubicBezTo>
                    <a:pt x="4072" y="51859"/>
                    <a:pt x="4017" y="52454"/>
                    <a:pt x="4109" y="53036"/>
                  </a:cubicBezTo>
                  <a:cubicBezTo>
                    <a:pt x="4181" y="53478"/>
                    <a:pt x="4249" y="53927"/>
                    <a:pt x="4375" y="54363"/>
                  </a:cubicBezTo>
                  <a:cubicBezTo>
                    <a:pt x="4477" y="54717"/>
                    <a:pt x="4616" y="55057"/>
                    <a:pt x="4817" y="55366"/>
                  </a:cubicBezTo>
                  <a:cubicBezTo>
                    <a:pt x="4923" y="55533"/>
                    <a:pt x="5028" y="55700"/>
                    <a:pt x="5147" y="55856"/>
                  </a:cubicBezTo>
                  <a:cubicBezTo>
                    <a:pt x="5433" y="56224"/>
                    <a:pt x="5732" y="56577"/>
                    <a:pt x="6038" y="56927"/>
                  </a:cubicBezTo>
                  <a:cubicBezTo>
                    <a:pt x="6303" y="57234"/>
                    <a:pt x="6617" y="57496"/>
                    <a:pt x="6926" y="57754"/>
                  </a:cubicBezTo>
                  <a:cubicBezTo>
                    <a:pt x="7096" y="57897"/>
                    <a:pt x="7273" y="58026"/>
                    <a:pt x="7453" y="58156"/>
                  </a:cubicBezTo>
                  <a:cubicBezTo>
                    <a:pt x="7589" y="58254"/>
                    <a:pt x="7729" y="58350"/>
                    <a:pt x="7875" y="58434"/>
                  </a:cubicBezTo>
                  <a:cubicBezTo>
                    <a:pt x="8083" y="58550"/>
                    <a:pt x="8314" y="58635"/>
                    <a:pt x="8542" y="58720"/>
                  </a:cubicBezTo>
                  <a:cubicBezTo>
                    <a:pt x="8637" y="58755"/>
                    <a:pt x="8732" y="58792"/>
                    <a:pt x="8831" y="58826"/>
                  </a:cubicBezTo>
                  <a:cubicBezTo>
                    <a:pt x="9052" y="58907"/>
                    <a:pt x="9280" y="58965"/>
                    <a:pt x="9512" y="59013"/>
                  </a:cubicBezTo>
                  <a:cubicBezTo>
                    <a:pt x="9872" y="59081"/>
                    <a:pt x="10242" y="59095"/>
                    <a:pt x="10606" y="59115"/>
                  </a:cubicBezTo>
                  <a:cubicBezTo>
                    <a:pt x="10669" y="59118"/>
                    <a:pt x="10733" y="59120"/>
                    <a:pt x="10796" y="59120"/>
                  </a:cubicBezTo>
                  <a:cubicBezTo>
                    <a:pt x="10935" y="59120"/>
                    <a:pt x="11074" y="59114"/>
                    <a:pt x="11212" y="59111"/>
                  </a:cubicBezTo>
                  <a:cubicBezTo>
                    <a:pt x="11647" y="59105"/>
                    <a:pt x="12090" y="59030"/>
                    <a:pt x="12512" y="58935"/>
                  </a:cubicBezTo>
                  <a:cubicBezTo>
                    <a:pt x="12675" y="58897"/>
                    <a:pt x="12834" y="58857"/>
                    <a:pt x="12994" y="58805"/>
                  </a:cubicBezTo>
                  <a:cubicBezTo>
                    <a:pt x="13222" y="58731"/>
                    <a:pt x="13437" y="58608"/>
                    <a:pt x="13634" y="58472"/>
                  </a:cubicBezTo>
                  <a:cubicBezTo>
                    <a:pt x="13954" y="58244"/>
                    <a:pt x="14233" y="57959"/>
                    <a:pt x="14515" y="57683"/>
                  </a:cubicBezTo>
                  <a:lnTo>
                    <a:pt x="14671" y="57527"/>
                  </a:lnTo>
                  <a:cubicBezTo>
                    <a:pt x="14737" y="57544"/>
                    <a:pt x="14804" y="57557"/>
                    <a:pt x="14872" y="57567"/>
                  </a:cubicBezTo>
                  <a:cubicBezTo>
                    <a:pt x="15002" y="57591"/>
                    <a:pt x="15134" y="57608"/>
                    <a:pt x="15267" y="57618"/>
                  </a:cubicBezTo>
                  <a:cubicBezTo>
                    <a:pt x="15311" y="57621"/>
                    <a:pt x="15355" y="57625"/>
                    <a:pt x="15403" y="57629"/>
                  </a:cubicBezTo>
                  <a:cubicBezTo>
                    <a:pt x="15421" y="57630"/>
                    <a:pt x="15440" y="57630"/>
                    <a:pt x="15459" y="57630"/>
                  </a:cubicBezTo>
                  <a:cubicBezTo>
                    <a:pt x="15625" y="57630"/>
                    <a:pt x="15795" y="57593"/>
                    <a:pt x="15954" y="57557"/>
                  </a:cubicBezTo>
                  <a:cubicBezTo>
                    <a:pt x="16059" y="57533"/>
                    <a:pt x="16158" y="57486"/>
                    <a:pt x="16253" y="57442"/>
                  </a:cubicBezTo>
                  <a:cubicBezTo>
                    <a:pt x="16376" y="57387"/>
                    <a:pt x="16492" y="57326"/>
                    <a:pt x="16607" y="57261"/>
                  </a:cubicBezTo>
                  <a:cubicBezTo>
                    <a:pt x="16828" y="57139"/>
                    <a:pt x="17026" y="56979"/>
                    <a:pt x="17227" y="56825"/>
                  </a:cubicBezTo>
                  <a:cubicBezTo>
                    <a:pt x="17414" y="56679"/>
                    <a:pt x="17594" y="56523"/>
                    <a:pt x="17757" y="56353"/>
                  </a:cubicBezTo>
                  <a:cubicBezTo>
                    <a:pt x="17910" y="56193"/>
                    <a:pt x="18036" y="56006"/>
                    <a:pt x="18165" y="55825"/>
                  </a:cubicBezTo>
                  <a:cubicBezTo>
                    <a:pt x="18291" y="55649"/>
                    <a:pt x="18414" y="55468"/>
                    <a:pt x="18533" y="55288"/>
                  </a:cubicBezTo>
                  <a:cubicBezTo>
                    <a:pt x="18641" y="55118"/>
                    <a:pt x="18740" y="54941"/>
                    <a:pt x="18835" y="54764"/>
                  </a:cubicBezTo>
                  <a:cubicBezTo>
                    <a:pt x="19036" y="54401"/>
                    <a:pt x="19219" y="54029"/>
                    <a:pt x="19356" y="53632"/>
                  </a:cubicBezTo>
                  <a:cubicBezTo>
                    <a:pt x="19495" y="53227"/>
                    <a:pt x="19628" y="52818"/>
                    <a:pt x="19747" y="52404"/>
                  </a:cubicBezTo>
                  <a:cubicBezTo>
                    <a:pt x="19860" y="52029"/>
                    <a:pt x="19975" y="51652"/>
                    <a:pt x="20070" y="51274"/>
                  </a:cubicBezTo>
                  <a:cubicBezTo>
                    <a:pt x="20125" y="51049"/>
                    <a:pt x="20182" y="50829"/>
                    <a:pt x="20240" y="50604"/>
                  </a:cubicBezTo>
                  <a:cubicBezTo>
                    <a:pt x="20301" y="50366"/>
                    <a:pt x="20342" y="50121"/>
                    <a:pt x="20393" y="49879"/>
                  </a:cubicBezTo>
                  <a:cubicBezTo>
                    <a:pt x="20434" y="49696"/>
                    <a:pt x="20458" y="49512"/>
                    <a:pt x="20488" y="49325"/>
                  </a:cubicBezTo>
                  <a:cubicBezTo>
                    <a:pt x="20519" y="49131"/>
                    <a:pt x="20549" y="48937"/>
                    <a:pt x="20574" y="48743"/>
                  </a:cubicBezTo>
                  <a:cubicBezTo>
                    <a:pt x="20631" y="48308"/>
                    <a:pt x="20686" y="47869"/>
                    <a:pt x="20740" y="47433"/>
                  </a:cubicBezTo>
                  <a:cubicBezTo>
                    <a:pt x="20794" y="47008"/>
                    <a:pt x="20835" y="46579"/>
                    <a:pt x="20876" y="46151"/>
                  </a:cubicBezTo>
                  <a:cubicBezTo>
                    <a:pt x="20893" y="45943"/>
                    <a:pt x="20910" y="45739"/>
                    <a:pt x="20921" y="45532"/>
                  </a:cubicBezTo>
                  <a:cubicBezTo>
                    <a:pt x="20931" y="45321"/>
                    <a:pt x="20931" y="45114"/>
                    <a:pt x="20931" y="44903"/>
                  </a:cubicBezTo>
                  <a:cubicBezTo>
                    <a:pt x="20934" y="44698"/>
                    <a:pt x="20910" y="44488"/>
                    <a:pt x="20904" y="44284"/>
                  </a:cubicBezTo>
                  <a:cubicBezTo>
                    <a:pt x="20890" y="44066"/>
                    <a:pt x="20863" y="43844"/>
                    <a:pt x="20842" y="43627"/>
                  </a:cubicBezTo>
                  <a:cubicBezTo>
                    <a:pt x="20835" y="43563"/>
                    <a:pt x="20829" y="43498"/>
                    <a:pt x="20822" y="43433"/>
                  </a:cubicBezTo>
                  <a:cubicBezTo>
                    <a:pt x="21169" y="43097"/>
                    <a:pt x="21438" y="42678"/>
                    <a:pt x="21686" y="42266"/>
                  </a:cubicBezTo>
                  <a:cubicBezTo>
                    <a:pt x="21788" y="42103"/>
                    <a:pt x="21887" y="41937"/>
                    <a:pt x="21985" y="41767"/>
                  </a:cubicBezTo>
                  <a:cubicBezTo>
                    <a:pt x="22084" y="41593"/>
                    <a:pt x="22162" y="41412"/>
                    <a:pt x="22243" y="41232"/>
                  </a:cubicBezTo>
                  <a:cubicBezTo>
                    <a:pt x="22383" y="40919"/>
                    <a:pt x="22488" y="40603"/>
                    <a:pt x="22567" y="40269"/>
                  </a:cubicBezTo>
                  <a:cubicBezTo>
                    <a:pt x="22621" y="40045"/>
                    <a:pt x="22669" y="39824"/>
                    <a:pt x="22710" y="39599"/>
                  </a:cubicBezTo>
                  <a:cubicBezTo>
                    <a:pt x="22747" y="39402"/>
                    <a:pt x="22774" y="39205"/>
                    <a:pt x="22802" y="39007"/>
                  </a:cubicBezTo>
                  <a:cubicBezTo>
                    <a:pt x="22870" y="38538"/>
                    <a:pt x="22917" y="38068"/>
                    <a:pt x="22856" y="37596"/>
                  </a:cubicBezTo>
                  <a:cubicBezTo>
                    <a:pt x="22822" y="37358"/>
                    <a:pt x="22788" y="37120"/>
                    <a:pt x="22744" y="36881"/>
                  </a:cubicBezTo>
                  <a:cubicBezTo>
                    <a:pt x="22727" y="36787"/>
                    <a:pt x="22706" y="36694"/>
                    <a:pt x="22683" y="36603"/>
                  </a:cubicBezTo>
                  <a:cubicBezTo>
                    <a:pt x="22717" y="36552"/>
                    <a:pt x="22750" y="36504"/>
                    <a:pt x="22778" y="36453"/>
                  </a:cubicBezTo>
                  <a:cubicBezTo>
                    <a:pt x="22890" y="36272"/>
                    <a:pt x="22978" y="36082"/>
                    <a:pt x="23050" y="35881"/>
                  </a:cubicBezTo>
                  <a:cubicBezTo>
                    <a:pt x="23179" y="35521"/>
                    <a:pt x="23257" y="35154"/>
                    <a:pt x="23298" y="34776"/>
                  </a:cubicBezTo>
                  <a:cubicBezTo>
                    <a:pt x="23342" y="34347"/>
                    <a:pt x="23373" y="33922"/>
                    <a:pt x="23383" y="33493"/>
                  </a:cubicBezTo>
                  <a:cubicBezTo>
                    <a:pt x="23397" y="33109"/>
                    <a:pt x="23407" y="32721"/>
                    <a:pt x="23394" y="32333"/>
                  </a:cubicBezTo>
                  <a:cubicBezTo>
                    <a:pt x="23383" y="32017"/>
                    <a:pt x="23353" y="31708"/>
                    <a:pt x="23298" y="31398"/>
                  </a:cubicBezTo>
                  <a:cubicBezTo>
                    <a:pt x="23278" y="31279"/>
                    <a:pt x="23254" y="31160"/>
                    <a:pt x="23227" y="31044"/>
                  </a:cubicBezTo>
                  <a:lnTo>
                    <a:pt x="23227" y="31044"/>
                  </a:lnTo>
                  <a:cubicBezTo>
                    <a:pt x="23642" y="31292"/>
                    <a:pt x="24084" y="31493"/>
                    <a:pt x="24529" y="31667"/>
                  </a:cubicBezTo>
                  <a:cubicBezTo>
                    <a:pt x="24782" y="31766"/>
                    <a:pt x="25036" y="31854"/>
                    <a:pt x="25295" y="31929"/>
                  </a:cubicBezTo>
                  <a:cubicBezTo>
                    <a:pt x="25557" y="32007"/>
                    <a:pt x="25823" y="32058"/>
                    <a:pt x="26088" y="32102"/>
                  </a:cubicBezTo>
                  <a:cubicBezTo>
                    <a:pt x="26696" y="32208"/>
                    <a:pt x="27310" y="32262"/>
                    <a:pt x="27925" y="32262"/>
                  </a:cubicBezTo>
                  <a:cubicBezTo>
                    <a:pt x="27943" y="32262"/>
                    <a:pt x="27961" y="32262"/>
                    <a:pt x="27979" y="32262"/>
                  </a:cubicBezTo>
                  <a:cubicBezTo>
                    <a:pt x="28547" y="32259"/>
                    <a:pt x="29109" y="32184"/>
                    <a:pt x="29666" y="32078"/>
                  </a:cubicBezTo>
                  <a:cubicBezTo>
                    <a:pt x="30098" y="31994"/>
                    <a:pt x="30530" y="31884"/>
                    <a:pt x="30945" y="31738"/>
                  </a:cubicBezTo>
                  <a:cubicBezTo>
                    <a:pt x="31170" y="31656"/>
                    <a:pt x="31398" y="31578"/>
                    <a:pt x="31625" y="31500"/>
                  </a:cubicBezTo>
                  <a:cubicBezTo>
                    <a:pt x="31687" y="31476"/>
                    <a:pt x="31745" y="31446"/>
                    <a:pt x="31806" y="31422"/>
                  </a:cubicBezTo>
                  <a:cubicBezTo>
                    <a:pt x="31959" y="31353"/>
                    <a:pt x="32112" y="31286"/>
                    <a:pt x="32265" y="31221"/>
                  </a:cubicBezTo>
                  <a:cubicBezTo>
                    <a:pt x="32459" y="31136"/>
                    <a:pt x="32649" y="31041"/>
                    <a:pt x="32840" y="30939"/>
                  </a:cubicBezTo>
                  <a:cubicBezTo>
                    <a:pt x="33129" y="30789"/>
                    <a:pt x="33412" y="30636"/>
                    <a:pt x="33687" y="30460"/>
                  </a:cubicBezTo>
                  <a:cubicBezTo>
                    <a:pt x="34136" y="30174"/>
                    <a:pt x="34551" y="29827"/>
                    <a:pt x="34949" y="29476"/>
                  </a:cubicBezTo>
                  <a:cubicBezTo>
                    <a:pt x="35170" y="29279"/>
                    <a:pt x="35378" y="29064"/>
                    <a:pt x="35575" y="28843"/>
                  </a:cubicBezTo>
                  <a:cubicBezTo>
                    <a:pt x="35694" y="29010"/>
                    <a:pt x="35833" y="29166"/>
                    <a:pt x="35976" y="29317"/>
                  </a:cubicBezTo>
                  <a:cubicBezTo>
                    <a:pt x="36269" y="29623"/>
                    <a:pt x="36599" y="29881"/>
                    <a:pt x="36949" y="30119"/>
                  </a:cubicBezTo>
                  <a:cubicBezTo>
                    <a:pt x="37296" y="30364"/>
                    <a:pt x="37708" y="30493"/>
                    <a:pt x="38102" y="30639"/>
                  </a:cubicBezTo>
                  <a:cubicBezTo>
                    <a:pt x="38402" y="30749"/>
                    <a:pt x="38722" y="30782"/>
                    <a:pt x="39034" y="30816"/>
                  </a:cubicBezTo>
                  <a:cubicBezTo>
                    <a:pt x="39283" y="30847"/>
                    <a:pt x="39535" y="30860"/>
                    <a:pt x="39783" y="30868"/>
                  </a:cubicBezTo>
                  <a:cubicBezTo>
                    <a:pt x="39804" y="30868"/>
                    <a:pt x="39826" y="30868"/>
                    <a:pt x="39847" y="30868"/>
                  </a:cubicBezTo>
                  <a:cubicBezTo>
                    <a:pt x="40008" y="30868"/>
                    <a:pt x="40164" y="30857"/>
                    <a:pt x="40323" y="30833"/>
                  </a:cubicBezTo>
                  <a:cubicBezTo>
                    <a:pt x="40579" y="30796"/>
                    <a:pt x="40824" y="30741"/>
                    <a:pt x="41069" y="30664"/>
                  </a:cubicBezTo>
                  <a:cubicBezTo>
                    <a:pt x="41331" y="30582"/>
                    <a:pt x="41582" y="30460"/>
                    <a:pt x="41831" y="30340"/>
                  </a:cubicBezTo>
                  <a:cubicBezTo>
                    <a:pt x="41851" y="30333"/>
                    <a:pt x="41868" y="30323"/>
                    <a:pt x="41888" y="30313"/>
                  </a:cubicBezTo>
                  <a:cubicBezTo>
                    <a:pt x="41967" y="30493"/>
                    <a:pt x="42069" y="30667"/>
                    <a:pt x="42174" y="30830"/>
                  </a:cubicBezTo>
                  <a:cubicBezTo>
                    <a:pt x="42385" y="31167"/>
                    <a:pt x="42644" y="31466"/>
                    <a:pt x="42923" y="31752"/>
                  </a:cubicBezTo>
                  <a:cubicBezTo>
                    <a:pt x="43058" y="31888"/>
                    <a:pt x="43209" y="32011"/>
                    <a:pt x="43358" y="32129"/>
                  </a:cubicBezTo>
                  <a:cubicBezTo>
                    <a:pt x="43623" y="32341"/>
                    <a:pt x="43903" y="32531"/>
                    <a:pt x="44201" y="32688"/>
                  </a:cubicBezTo>
                  <a:cubicBezTo>
                    <a:pt x="44454" y="32820"/>
                    <a:pt x="44732" y="32909"/>
                    <a:pt x="45001" y="32990"/>
                  </a:cubicBezTo>
                  <a:cubicBezTo>
                    <a:pt x="45242" y="33065"/>
                    <a:pt x="45487" y="33106"/>
                    <a:pt x="45735" y="33129"/>
                  </a:cubicBezTo>
                  <a:cubicBezTo>
                    <a:pt x="45906" y="33147"/>
                    <a:pt x="46074" y="33157"/>
                    <a:pt x="46243" y="33157"/>
                  </a:cubicBezTo>
                  <a:cubicBezTo>
                    <a:pt x="46340" y="33157"/>
                    <a:pt x="46437" y="33154"/>
                    <a:pt x="46535" y="33146"/>
                  </a:cubicBezTo>
                  <a:cubicBezTo>
                    <a:pt x="46674" y="33137"/>
                    <a:pt x="46814" y="33116"/>
                    <a:pt x="46953" y="33088"/>
                  </a:cubicBezTo>
                  <a:cubicBezTo>
                    <a:pt x="46988" y="33347"/>
                    <a:pt x="47055" y="33586"/>
                    <a:pt x="47158" y="33830"/>
                  </a:cubicBezTo>
                  <a:cubicBezTo>
                    <a:pt x="47266" y="34102"/>
                    <a:pt x="47406" y="34382"/>
                    <a:pt x="47572" y="34630"/>
                  </a:cubicBezTo>
                  <a:cubicBezTo>
                    <a:pt x="47705" y="34823"/>
                    <a:pt x="47869" y="35004"/>
                    <a:pt x="48025" y="35178"/>
                  </a:cubicBezTo>
                  <a:cubicBezTo>
                    <a:pt x="48107" y="35266"/>
                    <a:pt x="48185" y="35354"/>
                    <a:pt x="48270" y="35436"/>
                  </a:cubicBezTo>
                  <a:cubicBezTo>
                    <a:pt x="48437" y="35606"/>
                    <a:pt x="48651" y="35735"/>
                    <a:pt x="48852" y="35858"/>
                  </a:cubicBezTo>
                  <a:cubicBezTo>
                    <a:pt x="49117" y="36018"/>
                    <a:pt x="49403" y="36137"/>
                    <a:pt x="49692" y="36245"/>
                  </a:cubicBezTo>
                  <a:cubicBezTo>
                    <a:pt x="50202" y="36440"/>
                    <a:pt x="50740" y="36562"/>
                    <a:pt x="51284" y="36619"/>
                  </a:cubicBezTo>
                  <a:cubicBezTo>
                    <a:pt x="51437" y="36636"/>
                    <a:pt x="51590" y="36647"/>
                    <a:pt x="51747" y="36650"/>
                  </a:cubicBezTo>
                  <a:cubicBezTo>
                    <a:pt x="51893" y="36650"/>
                    <a:pt x="52042" y="36623"/>
                    <a:pt x="52189" y="36596"/>
                  </a:cubicBezTo>
                  <a:cubicBezTo>
                    <a:pt x="52481" y="36545"/>
                    <a:pt x="52756" y="36456"/>
                    <a:pt x="53032" y="36338"/>
                  </a:cubicBezTo>
                  <a:cubicBezTo>
                    <a:pt x="53049" y="36330"/>
                    <a:pt x="53067" y="36324"/>
                    <a:pt x="53083" y="36317"/>
                  </a:cubicBezTo>
                  <a:cubicBezTo>
                    <a:pt x="53111" y="36374"/>
                    <a:pt x="53144" y="36436"/>
                    <a:pt x="53172" y="36494"/>
                  </a:cubicBezTo>
                  <a:cubicBezTo>
                    <a:pt x="53205" y="36562"/>
                    <a:pt x="53243" y="36627"/>
                    <a:pt x="53281" y="36688"/>
                  </a:cubicBezTo>
                  <a:cubicBezTo>
                    <a:pt x="53396" y="36881"/>
                    <a:pt x="53532" y="37055"/>
                    <a:pt x="53692" y="37211"/>
                  </a:cubicBezTo>
                  <a:cubicBezTo>
                    <a:pt x="53750" y="37269"/>
                    <a:pt x="53814" y="37321"/>
                    <a:pt x="53876" y="37368"/>
                  </a:cubicBezTo>
                  <a:cubicBezTo>
                    <a:pt x="53924" y="37406"/>
                    <a:pt x="53968" y="37440"/>
                    <a:pt x="54015" y="37470"/>
                  </a:cubicBezTo>
                  <a:cubicBezTo>
                    <a:pt x="53869" y="37637"/>
                    <a:pt x="53753" y="37831"/>
                    <a:pt x="53634" y="38015"/>
                  </a:cubicBezTo>
                  <a:cubicBezTo>
                    <a:pt x="53471" y="38273"/>
                    <a:pt x="53348" y="38545"/>
                    <a:pt x="53260" y="38841"/>
                  </a:cubicBezTo>
                  <a:cubicBezTo>
                    <a:pt x="53210" y="39018"/>
                    <a:pt x="53178" y="39205"/>
                    <a:pt x="53155" y="39389"/>
                  </a:cubicBezTo>
                  <a:cubicBezTo>
                    <a:pt x="53121" y="39627"/>
                    <a:pt x="53090" y="39865"/>
                    <a:pt x="53094" y="40106"/>
                  </a:cubicBezTo>
                  <a:cubicBezTo>
                    <a:pt x="53097" y="40321"/>
                    <a:pt x="53134" y="40542"/>
                    <a:pt x="53205" y="40746"/>
                  </a:cubicBezTo>
                  <a:cubicBezTo>
                    <a:pt x="53318" y="41069"/>
                    <a:pt x="53512" y="41338"/>
                    <a:pt x="53761" y="41569"/>
                  </a:cubicBezTo>
                  <a:cubicBezTo>
                    <a:pt x="53886" y="41685"/>
                    <a:pt x="54019" y="41797"/>
                    <a:pt x="54158" y="41899"/>
                  </a:cubicBezTo>
                  <a:cubicBezTo>
                    <a:pt x="53974" y="42012"/>
                    <a:pt x="53794" y="42127"/>
                    <a:pt x="53621" y="42260"/>
                  </a:cubicBezTo>
                  <a:cubicBezTo>
                    <a:pt x="53400" y="42430"/>
                    <a:pt x="53189" y="42617"/>
                    <a:pt x="52974" y="42800"/>
                  </a:cubicBezTo>
                  <a:cubicBezTo>
                    <a:pt x="52842" y="42910"/>
                    <a:pt x="52709" y="43018"/>
                    <a:pt x="52583" y="43134"/>
                  </a:cubicBezTo>
                  <a:cubicBezTo>
                    <a:pt x="52444" y="43260"/>
                    <a:pt x="52315" y="43392"/>
                    <a:pt x="52182" y="43525"/>
                  </a:cubicBezTo>
                  <a:cubicBezTo>
                    <a:pt x="51893" y="43821"/>
                    <a:pt x="51634" y="44151"/>
                    <a:pt x="51403" y="44491"/>
                  </a:cubicBezTo>
                  <a:cubicBezTo>
                    <a:pt x="51304" y="44634"/>
                    <a:pt x="51213" y="44780"/>
                    <a:pt x="51120" y="44930"/>
                  </a:cubicBezTo>
                  <a:cubicBezTo>
                    <a:pt x="51015" y="45110"/>
                    <a:pt x="50937" y="45304"/>
                    <a:pt x="50862" y="45498"/>
                  </a:cubicBezTo>
                  <a:cubicBezTo>
                    <a:pt x="50743" y="45818"/>
                    <a:pt x="50641" y="46138"/>
                    <a:pt x="50583" y="46474"/>
                  </a:cubicBezTo>
                  <a:cubicBezTo>
                    <a:pt x="50542" y="46709"/>
                    <a:pt x="50528" y="46947"/>
                    <a:pt x="50511" y="47185"/>
                  </a:cubicBezTo>
                  <a:cubicBezTo>
                    <a:pt x="50498" y="47400"/>
                    <a:pt x="50508" y="47620"/>
                    <a:pt x="50528" y="47835"/>
                  </a:cubicBezTo>
                  <a:cubicBezTo>
                    <a:pt x="50593" y="48529"/>
                    <a:pt x="51026" y="49083"/>
                    <a:pt x="51505" y="49559"/>
                  </a:cubicBezTo>
                  <a:cubicBezTo>
                    <a:pt x="50933" y="49835"/>
                    <a:pt x="50389" y="50172"/>
                    <a:pt x="49858" y="50519"/>
                  </a:cubicBezTo>
                  <a:cubicBezTo>
                    <a:pt x="49519" y="50740"/>
                    <a:pt x="49168" y="50958"/>
                    <a:pt x="48855" y="51217"/>
                  </a:cubicBezTo>
                  <a:cubicBezTo>
                    <a:pt x="48539" y="51478"/>
                    <a:pt x="48222" y="51747"/>
                    <a:pt x="47964" y="52067"/>
                  </a:cubicBezTo>
                  <a:cubicBezTo>
                    <a:pt x="47688" y="52407"/>
                    <a:pt x="47426" y="52757"/>
                    <a:pt x="47195" y="53128"/>
                  </a:cubicBezTo>
                  <a:cubicBezTo>
                    <a:pt x="46977" y="53478"/>
                    <a:pt x="46766" y="53832"/>
                    <a:pt x="46559" y="54192"/>
                  </a:cubicBezTo>
                  <a:cubicBezTo>
                    <a:pt x="46470" y="54352"/>
                    <a:pt x="46382" y="54512"/>
                    <a:pt x="46300" y="54676"/>
                  </a:cubicBezTo>
                  <a:cubicBezTo>
                    <a:pt x="46198" y="54877"/>
                    <a:pt x="46130" y="55095"/>
                    <a:pt x="46066" y="55312"/>
                  </a:cubicBezTo>
                  <a:cubicBezTo>
                    <a:pt x="45991" y="55560"/>
                    <a:pt x="45974" y="55829"/>
                    <a:pt x="45947" y="56091"/>
                  </a:cubicBezTo>
                  <a:cubicBezTo>
                    <a:pt x="45919" y="56335"/>
                    <a:pt x="45889" y="56580"/>
                    <a:pt x="45875" y="56825"/>
                  </a:cubicBezTo>
                  <a:cubicBezTo>
                    <a:pt x="45862" y="57074"/>
                    <a:pt x="45855" y="57319"/>
                    <a:pt x="45886" y="57571"/>
                  </a:cubicBezTo>
                  <a:cubicBezTo>
                    <a:pt x="45913" y="57781"/>
                    <a:pt x="45950" y="57982"/>
                    <a:pt x="46032" y="58180"/>
                  </a:cubicBezTo>
                  <a:cubicBezTo>
                    <a:pt x="46107" y="58356"/>
                    <a:pt x="46198" y="58527"/>
                    <a:pt x="46294" y="58697"/>
                  </a:cubicBezTo>
                  <a:cubicBezTo>
                    <a:pt x="46368" y="58836"/>
                    <a:pt x="46464" y="58972"/>
                    <a:pt x="46559" y="59101"/>
                  </a:cubicBezTo>
                  <a:cubicBezTo>
                    <a:pt x="46671" y="59251"/>
                    <a:pt x="46787" y="59397"/>
                    <a:pt x="46919" y="59530"/>
                  </a:cubicBezTo>
                  <a:cubicBezTo>
                    <a:pt x="47008" y="59618"/>
                    <a:pt x="47131" y="59711"/>
                    <a:pt x="47239" y="59775"/>
                  </a:cubicBezTo>
                  <a:cubicBezTo>
                    <a:pt x="47362" y="59850"/>
                    <a:pt x="47487" y="59911"/>
                    <a:pt x="47617" y="59969"/>
                  </a:cubicBezTo>
                  <a:cubicBezTo>
                    <a:pt x="47586" y="60218"/>
                    <a:pt x="47566" y="60469"/>
                    <a:pt x="47545" y="60720"/>
                  </a:cubicBezTo>
                  <a:cubicBezTo>
                    <a:pt x="47528" y="60932"/>
                    <a:pt x="47515" y="61142"/>
                    <a:pt x="47522" y="61356"/>
                  </a:cubicBezTo>
                  <a:cubicBezTo>
                    <a:pt x="47531" y="61565"/>
                    <a:pt x="47572" y="61775"/>
                    <a:pt x="47620" y="61979"/>
                  </a:cubicBezTo>
                  <a:cubicBezTo>
                    <a:pt x="47678" y="62221"/>
                    <a:pt x="47807" y="62449"/>
                    <a:pt x="47919" y="62670"/>
                  </a:cubicBezTo>
                  <a:cubicBezTo>
                    <a:pt x="48021" y="62867"/>
                    <a:pt x="48137" y="63061"/>
                    <a:pt x="48253" y="63251"/>
                  </a:cubicBezTo>
                  <a:cubicBezTo>
                    <a:pt x="48345" y="63408"/>
                    <a:pt x="48443" y="63557"/>
                    <a:pt x="48545" y="63708"/>
                  </a:cubicBezTo>
                  <a:cubicBezTo>
                    <a:pt x="48668" y="63887"/>
                    <a:pt x="48807" y="64051"/>
                    <a:pt x="48964" y="64201"/>
                  </a:cubicBezTo>
                  <a:cubicBezTo>
                    <a:pt x="49062" y="64292"/>
                    <a:pt x="49185" y="64374"/>
                    <a:pt x="49294" y="64449"/>
                  </a:cubicBezTo>
                  <a:cubicBezTo>
                    <a:pt x="49434" y="64540"/>
                    <a:pt x="49577" y="64622"/>
                    <a:pt x="49723" y="64697"/>
                  </a:cubicBezTo>
                  <a:cubicBezTo>
                    <a:pt x="50066" y="64874"/>
                    <a:pt x="50434" y="65000"/>
                    <a:pt x="50801" y="65122"/>
                  </a:cubicBezTo>
                  <a:cubicBezTo>
                    <a:pt x="51008" y="65193"/>
                    <a:pt x="51213" y="65255"/>
                    <a:pt x="51423" y="65316"/>
                  </a:cubicBezTo>
                  <a:cubicBezTo>
                    <a:pt x="51814" y="65425"/>
                    <a:pt x="52209" y="65514"/>
                    <a:pt x="52607" y="65578"/>
                  </a:cubicBezTo>
                  <a:cubicBezTo>
                    <a:pt x="52954" y="65636"/>
                    <a:pt x="53298" y="65680"/>
                    <a:pt x="53648" y="65708"/>
                  </a:cubicBezTo>
                  <a:cubicBezTo>
                    <a:pt x="53789" y="65719"/>
                    <a:pt x="53929" y="65725"/>
                    <a:pt x="54070" y="65725"/>
                  </a:cubicBezTo>
                  <a:cubicBezTo>
                    <a:pt x="54511" y="65725"/>
                    <a:pt x="54950" y="65673"/>
                    <a:pt x="55386" y="65595"/>
                  </a:cubicBezTo>
                  <a:cubicBezTo>
                    <a:pt x="55618" y="65551"/>
                    <a:pt x="55846" y="65496"/>
                    <a:pt x="56073" y="65425"/>
                  </a:cubicBezTo>
                  <a:cubicBezTo>
                    <a:pt x="56339" y="65340"/>
                    <a:pt x="56593" y="65214"/>
                    <a:pt x="56846" y="65096"/>
                  </a:cubicBezTo>
                  <a:cubicBezTo>
                    <a:pt x="57111" y="64969"/>
                    <a:pt x="57366" y="64816"/>
                    <a:pt x="57621" y="64670"/>
                  </a:cubicBezTo>
                  <a:cubicBezTo>
                    <a:pt x="57791" y="64571"/>
                    <a:pt x="57961" y="64466"/>
                    <a:pt x="58132" y="64364"/>
                  </a:cubicBezTo>
                  <a:cubicBezTo>
                    <a:pt x="58319" y="64251"/>
                    <a:pt x="58488" y="64112"/>
                    <a:pt x="58662" y="63979"/>
                  </a:cubicBezTo>
                  <a:cubicBezTo>
                    <a:pt x="58826" y="63854"/>
                    <a:pt x="58986" y="63721"/>
                    <a:pt x="59141" y="63581"/>
                  </a:cubicBezTo>
                  <a:cubicBezTo>
                    <a:pt x="59380" y="63370"/>
                    <a:pt x="59614" y="63160"/>
                    <a:pt x="59805" y="62904"/>
                  </a:cubicBezTo>
                  <a:cubicBezTo>
                    <a:pt x="59846" y="62939"/>
                    <a:pt x="59884" y="62969"/>
                    <a:pt x="59928" y="63000"/>
                  </a:cubicBezTo>
                  <a:cubicBezTo>
                    <a:pt x="60135" y="63152"/>
                    <a:pt x="60356" y="63272"/>
                    <a:pt x="60591" y="63377"/>
                  </a:cubicBezTo>
                  <a:cubicBezTo>
                    <a:pt x="60713" y="63435"/>
                    <a:pt x="60843" y="63483"/>
                    <a:pt x="60972" y="63530"/>
                  </a:cubicBezTo>
                  <a:cubicBezTo>
                    <a:pt x="61088" y="63575"/>
                    <a:pt x="61206" y="63622"/>
                    <a:pt x="61325" y="63656"/>
                  </a:cubicBezTo>
                  <a:cubicBezTo>
                    <a:pt x="61771" y="63793"/>
                    <a:pt x="62217" y="63925"/>
                    <a:pt x="62666" y="64051"/>
                  </a:cubicBezTo>
                  <a:cubicBezTo>
                    <a:pt x="62846" y="64102"/>
                    <a:pt x="63030" y="64140"/>
                    <a:pt x="63214" y="64184"/>
                  </a:cubicBezTo>
                  <a:cubicBezTo>
                    <a:pt x="63401" y="64228"/>
                    <a:pt x="63584" y="64265"/>
                    <a:pt x="63775" y="64300"/>
                  </a:cubicBezTo>
                  <a:cubicBezTo>
                    <a:pt x="64030" y="64340"/>
                    <a:pt x="64285" y="64391"/>
                    <a:pt x="64544" y="64415"/>
                  </a:cubicBezTo>
                  <a:cubicBezTo>
                    <a:pt x="64782" y="64435"/>
                    <a:pt x="65016" y="64455"/>
                    <a:pt x="65255" y="64476"/>
                  </a:cubicBezTo>
                  <a:cubicBezTo>
                    <a:pt x="65418" y="64493"/>
                    <a:pt x="65581" y="64496"/>
                    <a:pt x="65748" y="64500"/>
                  </a:cubicBezTo>
                  <a:cubicBezTo>
                    <a:pt x="66027" y="64511"/>
                    <a:pt x="66304" y="64518"/>
                    <a:pt x="66583" y="64518"/>
                  </a:cubicBezTo>
                  <a:cubicBezTo>
                    <a:pt x="66640" y="64518"/>
                    <a:pt x="66697" y="64517"/>
                    <a:pt x="66754" y="64517"/>
                  </a:cubicBezTo>
                  <a:cubicBezTo>
                    <a:pt x="67313" y="64507"/>
                    <a:pt x="67870" y="64429"/>
                    <a:pt x="68418" y="64320"/>
                  </a:cubicBezTo>
                  <a:cubicBezTo>
                    <a:pt x="68990" y="64207"/>
                    <a:pt x="69547" y="64037"/>
                    <a:pt x="70089" y="63826"/>
                  </a:cubicBezTo>
                  <a:cubicBezTo>
                    <a:pt x="71037" y="63455"/>
                    <a:pt x="71898" y="62921"/>
                    <a:pt x="72694" y="62292"/>
                  </a:cubicBezTo>
                  <a:cubicBezTo>
                    <a:pt x="72877" y="62149"/>
                    <a:pt x="73058" y="62006"/>
                    <a:pt x="73238" y="61863"/>
                  </a:cubicBezTo>
                  <a:cubicBezTo>
                    <a:pt x="73681" y="61516"/>
                    <a:pt x="74085" y="61122"/>
                    <a:pt x="74456" y="60700"/>
                  </a:cubicBezTo>
                  <a:cubicBezTo>
                    <a:pt x="74705" y="60422"/>
                    <a:pt x="74929" y="60122"/>
                    <a:pt x="75146" y="59816"/>
                  </a:cubicBezTo>
                  <a:cubicBezTo>
                    <a:pt x="75269" y="59642"/>
                    <a:pt x="75405" y="59469"/>
                    <a:pt x="75518" y="59285"/>
                  </a:cubicBezTo>
                  <a:cubicBezTo>
                    <a:pt x="75647" y="59081"/>
                    <a:pt x="75776" y="58877"/>
                    <a:pt x="75905" y="58673"/>
                  </a:cubicBezTo>
                  <a:cubicBezTo>
                    <a:pt x="76014" y="58503"/>
                    <a:pt x="76102" y="58319"/>
                    <a:pt x="76198" y="58145"/>
                  </a:cubicBezTo>
                  <a:cubicBezTo>
                    <a:pt x="76640" y="57326"/>
                    <a:pt x="76977" y="56465"/>
                    <a:pt x="77204" y="55560"/>
                  </a:cubicBezTo>
                  <a:cubicBezTo>
                    <a:pt x="77375" y="54894"/>
                    <a:pt x="77460" y="54197"/>
                    <a:pt x="77534" y="53512"/>
                  </a:cubicBezTo>
                  <a:cubicBezTo>
                    <a:pt x="77586" y="53054"/>
                    <a:pt x="77616" y="52591"/>
                    <a:pt x="77579" y="52131"/>
                  </a:cubicBezTo>
                  <a:cubicBezTo>
                    <a:pt x="77551" y="51740"/>
                    <a:pt x="77524" y="51352"/>
                    <a:pt x="77426" y="50972"/>
                  </a:cubicBezTo>
                  <a:cubicBezTo>
                    <a:pt x="77355" y="50710"/>
                    <a:pt x="77245" y="50457"/>
                    <a:pt x="77140" y="50209"/>
                  </a:cubicBezTo>
                  <a:cubicBezTo>
                    <a:pt x="77082" y="50074"/>
                    <a:pt x="77017" y="49941"/>
                    <a:pt x="76953" y="49808"/>
                  </a:cubicBezTo>
                  <a:cubicBezTo>
                    <a:pt x="76804" y="49492"/>
                    <a:pt x="76657" y="49176"/>
                    <a:pt x="76477" y="48876"/>
                  </a:cubicBezTo>
                  <a:cubicBezTo>
                    <a:pt x="76286" y="48549"/>
                    <a:pt x="76038" y="48270"/>
                    <a:pt x="75769" y="48012"/>
                  </a:cubicBezTo>
                  <a:cubicBezTo>
                    <a:pt x="75783" y="48005"/>
                    <a:pt x="75796" y="47995"/>
                    <a:pt x="75810" y="47984"/>
                  </a:cubicBezTo>
                  <a:cubicBezTo>
                    <a:pt x="76044" y="47832"/>
                    <a:pt x="76259" y="47648"/>
                    <a:pt x="76473" y="47464"/>
                  </a:cubicBezTo>
                  <a:cubicBezTo>
                    <a:pt x="76677" y="47294"/>
                    <a:pt x="76857" y="47107"/>
                    <a:pt x="77028" y="46906"/>
                  </a:cubicBezTo>
                  <a:cubicBezTo>
                    <a:pt x="77208" y="46692"/>
                    <a:pt x="77364" y="46461"/>
                    <a:pt x="77518" y="46229"/>
                  </a:cubicBezTo>
                  <a:cubicBezTo>
                    <a:pt x="77694" y="45961"/>
                    <a:pt x="77848" y="45678"/>
                    <a:pt x="77987" y="45389"/>
                  </a:cubicBezTo>
                  <a:cubicBezTo>
                    <a:pt x="78232" y="44879"/>
                    <a:pt x="78432" y="44342"/>
                    <a:pt x="78575" y="43797"/>
                  </a:cubicBezTo>
                  <a:cubicBezTo>
                    <a:pt x="78702" y="43307"/>
                    <a:pt x="78752" y="42791"/>
                    <a:pt x="78779" y="42287"/>
                  </a:cubicBezTo>
                  <a:cubicBezTo>
                    <a:pt x="78800" y="41971"/>
                    <a:pt x="78813" y="41657"/>
                    <a:pt x="78807" y="41341"/>
                  </a:cubicBezTo>
                  <a:cubicBezTo>
                    <a:pt x="78800" y="41069"/>
                    <a:pt x="78756" y="40797"/>
                    <a:pt x="78711" y="40532"/>
                  </a:cubicBezTo>
                  <a:cubicBezTo>
                    <a:pt x="78667" y="40280"/>
                    <a:pt x="78613" y="40035"/>
                    <a:pt x="78542" y="39793"/>
                  </a:cubicBezTo>
                  <a:cubicBezTo>
                    <a:pt x="78504" y="39671"/>
                    <a:pt x="78470" y="39552"/>
                    <a:pt x="78432" y="39433"/>
                  </a:cubicBezTo>
                  <a:cubicBezTo>
                    <a:pt x="78405" y="39344"/>
                    <a:pt x="78368" y="39263"/>
                    <a:pt x="78338" y="39181"/>
                  </a:cubicBezTo>
                  <a:cubicBezTo>
                    <a:pt x="78266" y="38994"/>
                    <a:pt x="78181" y="38814"/>
                    <a:pt x="78099" y="38633"/>
                  </a:cubicBezTo>
                  <a:cubicBezTo>
                    <a:pt x="77953" y="38317"/>
                    <a:pt x="77813" y="37997"/>
                    <a:pt x="77609" y="37712"/>
                  </a:cubicBezTo>
                  <a:cubicBezTo>
                    <a:pt x="77446" y="37477"/>
                    <a:pt x="77245" y="37263"/>
                    <a:pt x="77038" y="37062"/>
                  </a:cubicBezTo>
                  <a:cubicBezTo>
                    <a:pt x="76817" y="36848"/>
                    <a:pt x="76555" y="36667"/>
                    <a:pt x="76300" y="36494"/>
                  </a:cubicBezTo>
                  <a:cubicBezTo>
                    <a:pt x="75976" y="36272"/>
                    <a:pt x="75626" y="36096"/>
                    <a:pt x="75262" y="35956"/>
                  </a:cubicBezTo>
                  <a:cubicBezTo>
                    <a:pt x="75265" y="35953"/>
                    <a:pt x="75273" y="35946"/>
                    <a:pt x="75276" y="35939"/>
                  </a:cubicBezTo>
                  <a:cubicBezTo>
                    <a:pt x="75548" y="35596"/>
                    <a:pt x="75776" y="35222"/>
                    <a:pt x="76000" y="34848"/>
                  </a:cubicBezTo>
                  <a:cubicBezTo>
                    <a:pt x="76225" y="34473"/>
                    <a:pt x="76399" y="34068"/>
                    <a:pt x="76538" y="33657"/>
                  </a:cubicBezTo>
                  <a:cubicBezTo>
                    <a:pt x="76688" y="33211"/>
                    <a:pt x="76735" y="32735"/>
                    <a:pt x="76786" y="32269"/>
                  </a:cubicBezTo>
                  <a:cubicBezTo>
                    <a:pt x="76810" y="32038"/>
                    <a:pt x="76834" y="31803"/>
                    <a:pt x="76854" y="31571"/>
                  </a:cubicBezTo>
                  <a:cubicBezTo>
                    <a:pt x="76865" y="31483"/>
                    <a:pt x="76868" y="31398"/>
                    <a:pt x="76875" y="31309"/>
                  </a:cubicBezTo>
                  <a:cubicBezTo>
                    <a:pt x="76878" y="31262"/>
                    <a:pt x="76881" y="31215"/>
                    <a:pt x="76885" y="31167"/>
                  </a:cubicBezTo>
                  <a:cubicBezTo>
                    <a:pt x="76895" y="30997"/>
                    <a:pt x="76885" y="30837"/>
                    <a:pt x="76851" y="30670"/>
                  </a:cubicBezTo>
                  <a:cubicBezTo>
                    <a:pt x="76793" y="30411"/>
                    <a:pt x="76688" y="30180"/>
                    <a:pt x="76575" y="29942"/>
                  </a:cubicBezTo>
                  <a:cubicBezTo>
                    <a:pt x="76473" y="29721"/>
                    <a:pt x="76337" y="29521"/>
                    <a:pt x="76194" y="29326"/>
                  </a:cubicBezTo>
                  <a:cubicBezTo>
                    <a:pt x="75980" y="29037"/>
                    <a:pt x="75725" y="28782"/>
                    <a:pt x="75473" y="28527"/>
                  </a:cubicBezTo>
                  <a:cubicBezTo>
                    <a:pt x="75207" y="28259"/>
                    <a:pt x="74918" y="28031"/>
                    <a:pt x="74609" y="27816"/>
                  </a:cubicBezTo>
                  <a:cubicBezTo>
                    <a:pt x="74364" y="27649"/>
                    <a:pt x="74116" y="27486"/>
                    <a:pt x="73847" y="27364"/>
                  </a:cubicBezTo>
                  <a:cubicBezTo>
                    <a:pt x="73279" y="27105"/>
                    <a:pt x="72660" y="27010"/>
                    <a:pt x="72044" y="26969"/>
                  </a:cubicBezTo>
                  <a:cubicBezTo>
                    <a:pt x="72051" y="26959"/>
                    <a:pt x="72058" y="26949"/>
                    <a:pt x="72064" y="26938"/>
                  </a:cubicBezTo>
                  <a:cubicBezTo>
                    <a:pt x="72299" y="26602"/>
                    <a:pt x="72510" y="26248"/>
                    <a:pt x="72728" y="25901"/>
                  </a:cubicBezTo>
                  <a:cubicBezTo>
                    <a:pt x="72935" y="25564"/>
                    <a:pt x="73092" y="25204"/>
                    <a:pt x="73255" y="24843"/>
                  </a:cubicBezTo>
                  <a:cubicBezTo>
                    <a:pt x="73300" y="24751"/>
                    <a:pt x="73330" y="24646"/>
                    <a:pt x="73367" y="24550"/>
                  </a:cubicBezTo>
                  <a:cubicBezTo>
                    <a:pt x="73415" y="24425"/>
                    <a:pt x="73466" y="24296"/>
                    <a:pt x="73513" y="24169"/>
                  </a:cubicBezTo>
                  <a:cubicBezTo>
                    <a:pt x="73589" y="23969"/>
                    <a:pt x="73646" y="23758"/>
                    <a:pt x="73714" y="23550"/>
                  </a:cubicBezTo>
                  <a:cubicBezTo>
                    <a:pt x="73775" y="23357"/>
                    <a:pt x="73813" y="23153"/>
                    <a:pt x="73864" y="22955"/>
                  </a:cubicBezTo>
                  <a:cubicBezTo>
                    <a:pt x="73918" y="22737"/>
                    <a:pt x="73956" y="22513"/>
                    <a:pt x="73993" y="22295"/>
                  </a:cubicBezTo>
                  <a:cubicBezTo>
                    <a:pt x="74038" y="22033"/>
                    <a:pt x="74055" y="21768"/>
                    <a:pt x="74038" y="21506"/>
                  </a:cubicBezTo>
                  <a:cubicBezTo>
                    <a:pt x="74031" y="21360"/>
                    <a:pt x="73993" y="21210"/>
                    <a:pt x="73967" y="21067"/>
                  </a:cubicBezTo>
                  <a:cubicBezTo>
                    <a:pt x="73942" y="20935"/>
                    <a:pt x="73901" y="20801"/>
                    <a:pt x="73864" y="20672"/>
                  </a:cubicBezTo>
                  <a:cubicBezTo>
                    <a:pt x="73793" y="20431"/>
                    <a:pt x="73701" y="20203"/>
                    <a:pt x="73595" y="19972"/>
                  </a:cubicBezTo>
                  <a:cubicBezTo>
                    <a:pt x="73521" y="19822"/>
                    <a:pt x="73429" y="19676"/>
                    <a:pt x="73344" y="19533"/>
                  </a:cubicBezTo>
                  <a:cubicBezTo>
                    <a:pt x="73126" y="19169"/>
                    <a:pt x="72854" y="18853"/>
                    <a:pt x="72558" y="18547"/>
                  </a:cubicBezTo>
                  <a:cubicBezTo>
                    <a:pt x="72378" y="18360"/>
                    <a:pt x="72146" y="18209"/>
                    <a:pt x="71929" y="18063"/>
                  </a:cubicBezTo>
                  <a:cubicBezTo>
                    <a:pt x="71783" y="17964"/>
                    <a:pt x="71626" y="17873"/>
                    <a:pt x="71472" y="17781"/>
                  </a:cubicBezTo>
                  <a:cubicBezTo>
                    <a:pt x="71116" y="17567"/>
                    <a:pt x="70738" y="17390"/>
                    <a:pt x="70360" y="17217"/>
                  </a:cubicBezTo>
                  <a:cubicBezTo>
                    <a:pt x="70112" y="17101"/>
                    <a:pt x="69850" y="17016"/>
                    <a:pt x="69591" y="16931"/>
                  </a:cubicBezTo>
                  <a:cubicBezTo>
                    <a:pt x="69313" y="16835"/>
                    <a:pt x="69027" y="16760"/>
                    <a:pt x="68742" y="16696"/>
                  </a:cubicBezTo>
                  <a:cubicBezTo>
                    <a:pt x="68235" y="16577"/>
                    <a:pt x="67707" y="16512"/>
                    <a:pt x="67186" y="16482"/>
                  </a:cubicBezTo>
                  <a:cubicBezTo>
                    <a:pt x="66734" y="16458"/>
                    <a:pt x="66278" y="16434"/>
                    <a:pt x="65826" y="16417"/>
                  </a:cubicBezTo>
                  <a:cubicBezTo>
                    <a:pt x="65681" y="16411"/>
                    <a:pt x="65535" y="16409"/>
                    <a:pt x="65389" y="16409"/>
                  </a:cubicBezTo>
                  <a:cubicBezTo>
                    <a:pt x="65127" y="16409"/>
                    <a:pt x="64864" y="16417"/>
                    <a:pt x="64602" y="16430"/>
                  </a:cubicBezTo>
                  <a:cubicBezTo>
                    <a:pt x="64237" y="16448"/>
                    <a:pt x="63880" y="16506"/>
                    <a:pt x="63520" y="16567"/>
                  </a:cubicBezTo>
                  <a:cubicBezTo>
                    <a:pt x="63544" y="16526"/>
                    <a:pt x="63567" y="16482"/>
                    <a:pt x="63591" y="16438"/>
                  </a:cubicBezTo>
                  <a:cubicBezTo>
                    <a:pt x="63788" y="16074"/>
                    <a:pt x="63982" y="15706"/>
                    <a:pt x="64176" y="15339"/>
                  </a:cubicBezTo>
                  <a:cubicBezTo>
                    <a:pt x="64384" y="14954"/>
                    <a:pt x="64564" y="14563"/>
                    <a:pt x="64741" y="14162"/>
                  </a:cubicBezTo>
                  <a:cubicBezTo>
                    <a:pt x="64911" y="13764"/>
                    <a:pt x="65057" y="13352"/>
                    <a:pt x="65176" y="12937"/>
                  </a:cubicBezTo>
                  <a:cubicBezTo>
                    <a:pt x="65285" y="12546"/>
                    <a:pt x="65340" y="12141"/>
                    <a:pt x="65390" y="11739"/>
                  </a:cubicBezTo>
                  <a:cubicBezTo>
                    <a:pt x="65448" y="11267"/>
                    <a:pt x="65496" y="10791"/>
                    <a:pt x="65544" y="10318"/>
                  </a:cubicBezTo>
                  <a:cubicBezTo>
                    <a:pt x="65602" y="9729"/>
                    <a:pt x="65611" y="9147"/>
                    <a:pt x="65533" y="8563"/>
                  </a:cubicBezTo>
                  <a:cubicBezTo>
                    <a:pt x="65496" y="8277"/>
                    <a:pt x="65438" y="7995"/>
                    <a:pt x="65360" y="7719"/>
                  </a:cubicBezTo>
                  <a:cubicBezTo>
                    <a:pt x="65272" y="7392"/>
                    <a:pt x="65136" y="7083"/>
                    <a:pt x="64996" y="6773"/>
                  </a:cubicBezTo>
                  <a:cubicBezTo>
                    <a:pt x="64870" y="6505"/>
                    <a:pt x="64737" y="6239"/>
                    <a:pt x="64602" y="5974"/>
                  </a:cubicBezTo>
                  <a:cubicBezTo>
                    <a:pt x="64390" y="5559"/>
                    <a:pt x="64139" y="5167"/>
                    <a:pt x="63853" y="4800"/>
                  </a:cubicBezTo>
                  <a:cubicBezTo>
                    <a:pt x="63683" y="4579"/>
                    <a:pt x="63496" y="4368"/>
                    <a:pt x="63299" y="4171"/>
                  </a:cubicBezTo>
                  <a:cubicBezTo>
                    <a:pt x="63112" y="3977"/>
                    <a:pt x="62897" y="3817"/>
                    <a:pt x="62683" y="3657"/>
                  </a:cubicBezTo>
                  <a:cubicBezTo>
                    <a:pt x="62241" y="3330"/>
                    <a:pt x="61774" y="3055"/>
                    <a:pt x="61267" y="2837"/>
                  </a:cubicBezTo>
                  <a:cubicBezTo>
                    <a:pt x="60733" y="2613"/>
                    <a:pt x="60173" y="2470"/>
                    <a:pt x="59594" y="2429"/>
                  </a:cubicBezTo>
                  <a:cubicBezTo>
                    <a:pt x="59475" y="2420"/>
                    <a:pt x="59356" y="2416"/>
                    <a:pt x="59238" y="2416"/>
                  </a:cubicBezTo>
                  <a:cubicBezTo>
                    <a:pt x="58716" y="2416"/>
                    <a:pt x="58200" y="2496"/>
                    <a:pt x="57689" y="2613"/>
                  </a:cubicBezTo>
                  <a:cubicBezTo>
                    <a:pt x="57257" y="2708"/>
                    <a:pt x="56838" y="2858"/>
                    <a:pt x="56424" y="3004"/>
                  </a:cubicBezTo>
                  <a:cubicBezTo>
                    <a:pt x="56022" y="3140"/>
                    <a:pt x="55631" y="3310"/>
                    <a:pt x="55243" y="3477"/>
                  </a:cubicBezTo>
                  <a:cubicBezTo>
                    <a:pt x="54468" y="3810"/>
                    <a:pt x="53726" y="4208"/>
                    <a:pt x="53009" y="4647"/>
                  </a:cubicBezTo>
                  <a:cubicBezTo>
                    <a:pt x="52814" y="4766"/>
                    <a:pt x="52631" y="4889"/>
                    <a:pt x="52444" y="5018"/>
                  </a:cubicBezTo>
                  <a:cubicBezTo>
                    <a:pt x="52271" y="5137"/>
                    <a:pt x="52103" y="5266"/>
                    <a:pt x="51937" y="5392"/>
                  </a:cubicBezTo>
                  <a:cubicBezTo>
                    <a:pt x="51893" y="5423"/>
                    <a:pt x="51849" y="5457"/>
                    <a:pt x="51801" y="5491"/>
                  </a:cubicBezTo>
                  <a:cubicBezTo>
                    <a:pt x="51811" y="5382"/>
                    <a:pt x="51822" y="5273"/>
                    <a:pt x="51828" y="5164"/>
                  </a:cubicBezTo>
                  <a:cubicBezTo>
                    <a:pt x="51886" y="4399"/>
                    <a:pt x="51733" y="3637"/>
                    <a:pt x="51454" y="2930"/>
                  </a:cubicBezTo>
                  <a:cubicBezTo>
                    <a:pt x="51376" y="2738"/>
                    <a:pt x="51297" y="2552"/>
                    <a:pt x="51213" y="2368"/>
                  </a:cubicBezTo>
                  <a:cubicBezTo>
                    <a:pt x="51158" y="2249"/>
                    <a:pt x="51100" y="2130"/>
                    <a:pt x="51046" y="2011"/>
                  </a:cubicBezTo>
                  <a:cubicBezTo>
                    <a:pt x="50924" y="1763"/>
                    <a:pt x="50750" y="1551"/>
                    <a:pt x="50569" y="1344"/>
                  </a:cubicBezTo>
                  <a:cubicBezTo>
                    <a:pt x="50420" y="1171"/>
                    <a:pt x="50266" y="997"/>
                    <a:pt x="50100" y="844"/>
                  </a:cubicBezTo>
                  <a:cubicBezTo>
                    <a:pt x="50015" y="769"/>
                    <a:pt x="49919" y="711"/>
                    <a:pt x="49828" y="647"/>
                  </a:cubicBezTo>
                  <a:cubicBezTo>
                    <a:pt x="49770" y="609"/>
                    <a:pt x="49709" y="572"/>
                    <a:pt x="49651" y="542"/>
                  </a:cubicBezTo>
                  <a:cubicBezTo>
                    <a:pt x="49470" y="439"/>
                    <a:pt x="49287" y="358"/>
                    <a:pt x="49090" y="289"/>
                  </a:cubicBezTo>
                  <a:cubicBezTo>
                    <a:pt x="48515" y="85"/>
                    <a:pt x="47913" y="0"/>
                    <a:pt x="4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sp>
        <p:nvSpPr>
          <p:cNvPr id="39" name="Action Button: Go Home 38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321A4FE0-CF10-48A3-9CC1-768E854831E0}"/>
              </a:ext>
            </a:extLst>
          </p:cNvPr>
          <p:cNvSpPr/>
          <p:nvPr/>
        </p:nvSpPr>
        <p:spPr>
          <a:xfrm>
            <a:off x="-5718" y="4540342"/>
            <a:ext cx="661692" cy="529365"/>
          </a:xfrm>
          <a:prstGeom prst="actionButtonHom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>
              <a:solidFill>
                <a:srgbClr val="CEF3EA"/>
              </a:solidFill>
              <a:latin typeface="Arial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075B2A0-5E17-41A0-B034-367605064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7057833" y="1522612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28D95DD-0D79-4718-AA96-3B7D2AC3E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7057833" y="2193153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10E952D-0143-4907-A68A-165C91532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7057833" y="2861475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oogle Shape;992;p28">
            <a:extLst>
              <a:ext uri="{FF2B5EF4-FFF2-40B4-BE49-F238E27FC236}">
                <a16:creationId xmlns:a16="http://schemas.microsoft.com/office/drawing/2014/main" id="{7BF879F4-2A8D-46E8-8A8C-56AD99A2F603}"/>
              </a:ext>
            </a:extLst>
          </p:cNvPr>
          <p:cNvGrpSpPr/>
          <p:nvPr/>
        </p:nvGrpSpPr>
        <p:grpSpPr>
          <a:xfrm>
            <a:off x="1770661" y="235179"/>
            <a:ext cx="6930772" cy="798447"/>
            <a:chOff x="923400" y="408925"/>
            <a:chExt cx="7298860" cy="599400"/>
          </a:xfrm>
        </p:grpSpPr>
        <p:sp>
          <p:nvSpPr>
            <p:cNvPr id="56" name="Google Shape;993;p28">
              <a:extLst>
                <a:ext uri="{FF2B5EF4-FFF2-40B4-BE49-F238E27FC236}">
                  <a16:creationId xmlns:a16="http://schemas.microsoft.com/office/drawing/2014/main" id="{14521623-CA54-47A1-A1BD-0B1EB3340103}"/>
                </a:ext>
              </a:extLst>
            </p:cNvPr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-54582"/>
                <a:gd name="adj2" fmla="val 26838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57" name="Google Shape;994;p28">
              <a:extLst>
                <a:ext uri="{FF2B5EF4-FFF2-40B4-BE49-F238E27FC236}">
                  <a16:creationId xmlns:a16="http://schemas.microsoft.com/office/drawing/2014/main" id="{20885CD6-BD9D-4BF6-865E-14FBF1FE37CA}"/>
                </a:ext>
              </a:extLst>
            </p:cNvPr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58" name="Google Shape;995;p28">
              <a:extLst>
                <a:ext uri="{FF2B5EF4-FFF2-40B4-BE49-F238E27FC236}">
                  <a16:creationId xmlns:a16="http://schemas.microsoft.com/office/drawing/2014/main" id="{64E1855E-E0DD-484E-8DB7-190AFA6A23E6}"/>
                </a:ext>
              </a:extLst>
            </p:cNvPr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" name="Google Shape;996;p28">
              <a:extLst>
                <a:ext uri="{FF2B5EF4-FFF2-40B4-BE49-F238E27FC236}">
                  <a16:creationId xmlns:a16="http://schemas.microsoft.com/office/drawing/2014/main" id="{539D508E-E877-4883-B767-8DFA19EDFD68}"/>
                </a:ext>
              </a:extLst>
            </p:cNvPr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" name="Google Shape;997;p28">
              <a:extLst>
                <a:ext uri="{FF2B5EF4-FFF2-40B4-BE49-F238E27FC236}">
                  <a16:creationId xmlns:a16="http://schemas.microsoft.com/office/drawing/2014/main" id="{1180E4DA-589A-48D5-951F-C7016D46714B}"/>
                </a:ext>
              </a:extLst>
            </p:cNvPr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1" name="Google Shape;1056;p29">
            <a:extLst>
              <a:ext uri="{FF2B5EF4-FFF2-40B4-BE49-F238E27FC236}">
                <a16:creationId xmlns:a16="http://schemas.microsoft.com/office/drawing/2014/main" id="{95AB829F-BB7F-4DB9-8906-BCE387E17AD7}"/>
              </a:ext>
            </a:extLst>
          </p:cNvPr>
          <p:cNvSpPr txBox="1">
            <a:spLocks/>
          </p:cNvSpPr>
          <p:nvPr/>
        </p:nvSpPr>
        <p:spPr>
          <a:xfrm>
            <a:off x="2154904" y="448384"/>
            <a:ext cx="6535332" cy="3470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45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How much is the____?</a:t>
            </a:r>
          </a:p>
        </p:txBody>
      </p:sp>
      <p:grpSp>
        <p:nvGrpSpPr>
          <p:cNvPr id="62" name="Google Shape;992;p28">
            <a:extLst>
              <a:ext uri="{FF2B5EF4-FFF2-40B4-BE49-F238E27FC236}">
                <a16:creationId xmlns:a16="http://schemas.microsoft.com/office/drawing/2014/main" id="{E2167313-43FA-4CA6-A113-CAB5F3514301}"/>
              </a:ext>
            </a:extLst>
          </p:cNvPr>
          <p:cNvGrpSpPr/>
          <p:nvPr/>
        </p:nvGrpSpPr>
        <p:grpSpPr>
          <a:xfrm>
            <a:off x="1106719" y="4246480"/>
            <a:ext cx="6498263" cy="816317"/>
            <a:chOff x="-202841" y="393710"/>
            <a:chExt cx="8425101" cy="612815"/>
          </a:xfrm>
        </p:grpSpPr>
        <p:sp>
          <p:nvSpPr>
            <p:cNvPr id="63" name="Google Shape;993;p28">
              <a:extLst>
                <a:ext uri="{FF2B5EF4-FFF2-40B4-BE49-F238E27FC236}">
                  <a16:creationId xmlns:a16="http://schemas.microsoft.com/office/drawing/2014/main" id="{CBAB7891-512A-4CD6-BE36-50207AA1F973}"/>
                </a:ext>
              </a:extLst>
            </p:cNvPr>
            <p:cNvSpPr/>
            <p:nvPr/>
          </p:nvSpPr>
          <p:spPr>
            <a:xfrm>
              <a:off x="-202841" y="393710"/>
              <a:ext cx="8223557" cy="599400"/>
            </a:xfrm>
            <a:prstGeom prst="wedgeRoundRectCallout">
              <a:avLst>
                <a:gd name="adj1" fmla="val 55189"/>
                <a:gd name="adj2" fmla="val -48312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64" name="Google Shape;994;p28">
              <a:extLst>
                <a:ext uri="{FF2B5EF4-FFF2-40B4-BE49-F238E27FC236}">
                  <a16:creationId xmlns:a16="http://schemas.microsoft.com/office/drawing/2014/main" id="{D999E832-EB38-4234-870C-DD042BAEECA8}"/>
                </a:ext>
              </a:extLst>
            </p:cNvPr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65" name="Google Shape;995;p28">
              <a:extLst>
                <a:ext uri="{FF2B5EF4-FFF2-40B4-BE49-F238E27FC236}">
                  <a16:creationId xmlns:a16="http://schemas.microsoft.com/office/drawing/2014/main" id="{21052176-DAC3-49FF-9EF3-E209CB79FE54}"/>
                </a:ext>
              </a:extLst>
            </p:cNvPr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" name="Google Shape;996;p28">
              <a:extLst>
                <a:ext uri="{FF2B5EF4-FFF2-40B4-BE49-F238E27FC236}">
                  <a16:creationId xmlns:a16="http://schemas.microsoft.com/office/drawing/2014/main" id="{EEA76A6A-2230-4940-A1AC-A21A1F3666A5}"/>
                </a:ext>
              </a:extLst>
            </p:cNvPr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997;p28">
              <a:extLst>
                <a:ext uri="{FF2B5EF4-FFF2-40B4-BE49-F238E27FC236}">
                  <a16:creationId xmlns:a16="http://schemas.microsoft.com/office/drawing/2014/main" id="{84059D9A-1DF3-424A-9E04-231B7632E0BF}"/>
                </a:ext>
              </a:extLst>
            </p:cNvPr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8" name="Google Shape;1056;p29">
            <a:extLst>
              <a:ext uri="{FF2B5EF4-FFF2-40B4-BE49-F238E27FC236}">
                <a16:creationId xmlns:a16="http://schemas.microsoft.com/office/drawing/2014/main" id="{3852D992-3EA0-406C-9EE6-954E92ADFC00}"/>
              </a:ext>
            </a:extLst>
          </p:cNvPr>
          <p:cNvSpPr txBox="1">
            <a:spLocks/>
          </p:cNvSpPr>
          <p:nvPr/>
        </p:nvSpPr>
        <p:spPr>
          <a:xfrm rot="10800000" flipV="1">
            <a:off x="-147872" y="4634591"/>
            <a:ext cx="8838108" cy="520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36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It's </a:t>
            </a:r>
            <a:r>
              <a:rPr lang="en-US" sz="3600" dirty="0">
                <a:solidFill>
                  <a:srgbClr val="FFC9D3">
                    <a:lumMod val="50000"/>
                  </a:srgbClr>
                </a:solidFill>
                <a:latin typeface="Comic Sans MS" panose="030F0702030302020204" pitchFamily="66" charset="0"/>
                <a:sym typeface="Londrina Solid"/>
              </a:rPr>
              <a:t>seventy thousand </a:t>
            </a:r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  <a:sym typeface="Londrina Solid"/>
              </a:rPr>
              <a:t>dong.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403471-5A83-42A9-A253-02BC90162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314" y="2130293"/>
            <a:ext cx="3651821" cy="8839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7279" y="1195871"/>
            <a:ext cx="3032699" cy="303269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5DB57CB-2C06-E436-5871-D858CD1DCEA7}"/>
              </a:ext>
            </a:extLst>
          </p:cNvPr>
          <p:cNvSpPr txBox="1"/>
          <p:nvPr/>
        </p:nvSpPr>
        <p:spPr>
          <a:xfrm>
            <a:off x="6759651" y="251721"/>
            <a:ext cx="160866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  <a:latin typeface="Comic Sans MS" panose="030F0702030302020204" pitchFamily="66" charset="0"/>
                <a:sym typeface="Londrina Solid"/>
              </a:rPr>
              <a:t>skirt</a:t>
            </a:r>
            <a:endParaRPr lang="en-US" sz="4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06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734;p56">
            <a:extLst>
              <a:ext uri="{FF2B5EF4-FFF2-40B4-BE49-F238E27FC236}">
                <a16:creationId xmlns:a16="http://schemas.microsoft.com/office/drawing/2014/main" id="{8990198F-179F-4499-85C1-5642EFB6593B}"/>
              </a:ext>
            </a:extLst>
          </p:cNvPr>
          <p:cNvGrpSpPr/>
          <p:nvPr/>
        </p:nvGrpSpPr>
        <p:grpSpPr>
          <a:xfrm>
            <a:off x="0" y="34644"/>
            <a:ext cx="1245954" cy="1125748"/>
            <a:chOff x="3312200" y="1876925"/>
            <a:chExt cx="1426500" cy="1310075"/>
          </a:xfrm>
        </p:grpSpPr>
        <p:sp>
          <p:nvSpPr>
            <p:cNvPr id="5" name="Google Shape;2735;p56">
              <a:extLst>
                <a:ext uri="{FF2B5EF4-FFF2-40B4-BE49-F238E27FC236}">
                  <a16:creationId xmlns:a16="http://schemas.microsoft.com/office/drawing/2014/main" id="{FEF8DDB9-9792-42B5-B336-1C7926EDE15C}"/>
                </a:ext>
              </a:extLst>
            </p:cNvPr>
            <p:cNvSpPr/>
            <p:nvPr/>
          </p:nvSpPr>
          <p:spPr>
            <a:xfrm>
              <a:off x="3625825" y="2052575"/>
              <a:ext cx="927150" cy="947700"/>
            </a:xfrm>
            <a:custGeom>
              <a:avLst/>
              <a:gdLst/>
              <a:ahLst/>
              <a:cxnLst/>
              <a:rect l="l" t="t" r="r" b="b"/>
              <a:pathLst>
                <a:path w="37086" h="37908" extrusionOk="0">
                  <a:moveTo>
                    <a:pt x="16494" y="1"/>
                  </a:moveTo>
                  <a:cubicBezTo>
                    <a:pt x="16230" y="1"/>
                    <a:pt x="15963" y="7"/>
                    <a:pt x="15700" y="27"/>
                  </a:cubicBezTo>
                  <a:cubicBezTo>
                    <a:pt x="15680" y="31"/>
                    <a:pt x="15655" y="31"/>
                    <a:pt x="15635" y="35"/>
                  </a:cubicBezTo>
                  <a:cubicBezTo>
                    <a:pt x="15591" y="38"/>
                    <a:pt x="15546" y="41"/>
                    <a:pt x="15499" y="45"/>
                  </a:cubicBezTo>
                  <a:lnTo>
                    <a:pt x="15404" y="52"/>
                  </a:lnTo>
                  <a:lnTo>
                    <a:pt x="15386" y="55"/>
                  </a:lnTo>
                  <a:lnTo>
                    <a:pt x="15369" y="55"/>
                  </a:lnTo>
                  <a:cubicBezTo>
                    <a:pt x="15196" y="68"/>
                    <a:pt x="15002" y="85"/>
                    <a:pt x="14812" y="113"/>
                  </a:cubicBezTo>
                  <a:cubicBezTo>
                    <a:pt x="14482" y="164"/>
                    <a:pt x="14101" y="222"/>
                    <a:pt x="13716" y="289"/>
                  </a:cubicBezTo>
                  <a:cubicBezTo>
                    <a:pt x="13216" y="382"/>
                    <a:pt x="12669" y="501"/>
                    <a:pt x="11995" y="660"/>
                  </a:cubicBezTo>
                  <a:cubicBezTo>
                    <a:pt x="11441" y="796"/>
                    <a:pt x="10934" y="946"/>
                    <a:pt x="10447" y="1120"/>
                  </a:cubicBezTo>
                  <a:cubicBezTo>
                    <a:pt x="10155" y="1225"/>
                    <a:pt x="9934" y="1307"/>
                    <a:pt x="9723" y="1388"/>
                  </a:cubicBezTo>
                  <a:cubicBezTo>
                    <a:pt x="9420" y="1511"/>
                    <a:pt x="9121" y="1657"/>
                    <a:pt x="8832" y="1797"/>
                  </a:cubicBezTo>
                  <a:lnTo>
                    <a:pt x="8774" y="1828"/>
                  </a:lnTo>
                  <a:cubicBezTo>
                    <a:pt x="7947" y="2232"/>
                    <a:pt x="7161" y="2753"/>
                    <a:pt x="6426" y="3252"/>
                  </a:cubicBezTo>
                  <a:cubicBezTo>
                    <a:pt x="6461" y="3113"/>
                    <a:pt x="6495" y="2974"/>
                    <a:pt x="6528" y="2834"/>
                  </a:cubicBezTo>
                  <a:cubicBezTo>
                    <a:pt x="6569" y="2657"/>
                    <a:pt x="6539" y="2473"/>
                    <a:pt x="6440" y="2317"/>
                  </a:cubicBezTo>
                  <a:cubicBezTo>
                    <a:pt x="6342" y="2157"/>
                    <a:pt x="6189" y="2048"/>
                    <a:pt x="6012" y="2007"/>
                  </a:cubicBezTo>
                  <a:cubicBezTo>
                    <a:pt x="5960" y="1995"/>
                    <a:pt x="5908" y="1989"/>
                    <a:pt x="5856" y="1989"/>
                  </a:cubicBezTo>
                  <a:cubicBezTo>
                    <a:pt x="5840" y="1989"/>
                    <a:pt x="5824" y="1990"/>
                    <a:pt x="5808" y="1991"/>
                  </a:cubicBezTo>
                  <a:cubicBezTo>
                    <a:pt x="5508" y="2015"/>
                    <a:pt x="5253" y="2236"/>
                    <a:pt x="5185" y="2525"/>
                  </a:cubicBezTo>
                  <a:cubicBezTo>
                    <a:pt x="4994" y="3327"/>
                    <a:pt x="4781" y="4123"/>
                    <a:pt x="4617" y="4726"/>
                  </a:cubicBezTo>
                  <a:cubicBezTo>
                    <a:pt x="4454" y="4916"/>
                    <a:pt x="4304" y="5147"/>
                    <a:pt x="4140" y="5450"/>
                  </a:cubicBezTo>
                  <a:cubicBezTo>
                    <a:pt x="4012" y="5692"/>
                    <a:pt x="3892" y="5937"/>
                    <a:pt x="3770" y="6185"/>
                  </a:cubicBezTo>
                  <a:cubicBezTo>
                    <a:pt x="3695" y="6331"/>
                    <a:pt x="3624" y="6494"/>
                    <a:pt x="3542" y="6678"/>
                  </a:cubicBezTo>
                  <a:cubicBezTo>
                    <a:pt x="3426" y="6940"/>
                    <a:pt x="3348" y="7208"/>
                    <a:pt x="3277" y="7461"/>
                  </a:cubicBezTo>
                  <a:cubicBezTo>
                    <a:pt x="3189" y="7780"/>
                    <a:pt x="3341" y="8158"/>
                    <a:pt x="3638" y="8359"/>
                  </a:cubicBezTo>
                  <a:cubicBezTo>
                    <a:pt x="3566" y="8637"/>
                    <a:pt x="3491" y="8923"/>
                    <a:pt x="3420" y="9205"/>
                  </a:cubicBezTo>
                  <a:cubicBezTo>
                    <a:pt x="3338" y="9538"/>
                    <a:pt x="3256" y="9876"/>
                    <a:pt x="3181" y="10205"/>
                  </a:cubicBezTo>
                  <a:cubicBezTo>
                    <a:pt x="3134" y="10406"/>
                    <a:pt x="3087" y="10607"/>
                    <a:pt x="3038" y="10808"/>
                  </a:cubicBezTo>
                  <a:cubicBezTo>
                    <a:pt x="2909" y="11342"/>
                    <a:pt x="2780" y="11876"/>
                    <a:pt x="2654" y="12410"/>
                  </a:cubicBezTo>
                  <a:cubicBezTo>
                    <a:pt x="2464" y="13223"/>
                    <a:pt x="2297" y="14053"/>
                    <a:pt x="2134" y="14856"/>
                  </a:cubicBezTo>
                  <a:cubicBezTo>
                    <a:pt x="2079" y="15121"/>
                    <a:pt x="2028" y="15383"/>
                    <a:pt x="1974" y="15648"/>
                  </a:cubicBezTo>
                  <a:cubicBezTo>
                    <a:pt x="1919" y="15920"/>
                    <a:pt x="1862" y="16189"/>
                    <a:pt x="1804" y="16462"/>
                  </a:cubicBezTo>
                  <a:cubicBezTo>
                    <a:pt x="1637" y="17261"/>
                    <a:pt x="1464" y="18090"/>
                    <a:pt x="1324" y="18911"/>
                  </a:cubicBezTo>
                  <a:cubicBezTo>
                    <a:pt x="1232" y="19458"/>
                    <a:pt x="1154" y="19985"/>
                    <a:pt x="1059" y="20621"/>
                  </a:cubicBezTo>
                  <a:cubicBezTo>
                    <a:pt x="988" y="21118"/>
                    <a:pt x="899" y="21618"/>
                    <a:pt x="814" y="22101"/>
                  </a:cubicBezTo>
                  <a:lnTo>
                    <a:pt x="783" y="22285"/>
                  </a:lnTo>
                  <a:lnTo>
                    <a:pt x="712" y="22683"/>
                  </a:lnTo>
                  <a:cubicBezTo>
                    <a:pt x="548" y="23612"/>
                    <a:pt x="382" y="24571"/>
                    <a:pt x="283" y="25527"/>
                  </a:cubicBezTo>
                  <a:cubicBezTo>
                    <a:pt x="219" y="26129"/>
                    <a:pt x="157" y="26779"/>
                    <a:pt x="120" y="27435"/>
                  </a:cubicBezTo>
                  <a:cubicBezTo>
                    <a:pt x="110" y="27609"/>
                    <a:pt x="96" y="27782"/>
                    <a:pt x="86" y="27956"/>
                  </a:cubicBezTo>
                  <a:cubicBezTo>
                    <a:pt x="62" y="28313"/>
                    <a:pt x="38" y="28683"/>
                    <a:pt x="25" y="29047"/>
                  </a:cubicBezTo>
                  <a:cubicBezTo>
                    <a:pt x="11" y="29483"/>
                    <a:pt x="1" y="30058"/>
                    <a:pt x="45" y="30636"/>
                  </a:cubicBezTo>
                  <a:cubicBezTo>
                    <a:pt x="76" y="30990"/>
                    <a:pt x="110" y="31364"/>
                    <a:pt x="219" y="31711"/>
                  </a:cubicBezTo>
                  <a:cubicBezTo>
                    <a:pt x="286" y="31928"/>
                    <a:pt x="382" y="32126"/>
                    <a:pt x="470" y="32306"/>
                  </a:cubicBezTo>
                  <a:cubicBezTo>
                    <a:pt x="542" y="32446"/>
                    <a:pt x="613" y="32561"/>
                    <a:pt x="691" y="32660"/>
                  </a:cubicBezTo>
                  <a:cubicBezTo>
                    <a:pt x="1143" y="33228"/>
                    <a:pt x="1654" y="33806"/>
                    <a:pt x="2324" y="34201"/>
                  </a:cubicBezTo>
                  <a:cubicBezTo>
                    <a:pt x="2793" y="34480"/>
                    <a:pt x="3273" y="34732"/>
                    <a:pt x="3743" y="34949"/>
                  </a:cubicBezTo>
                  <a:cubicBezTo>
                    <a:pt x="4225" y="35174"/>
                    <a:pt x="4743" y="35337"/>
                    <a:pt x="5243" y="35494"/>
                  </a:cubicBezTo>
                  <a:lnTo>
                    <a:pt x="5495" y="35575"/>
                  </a:lnTo>
                  <a:cubicBezTo>
                    <a:pt x="5638" y="35623"/>
                    <a:pt x="5781" y="35671"/>
                    <a:pt x="5927" y="35718"/>
                  </a:cubicBezTo>
                  <a:cubicBezTo>
                    <a:pt x="6270" y="35837"/>
                    <a:pt x="6631" y="35960"/>
                    <a:pt x="6991" y="36038"/>
                  </a:cubicBezTo>
                  <a:cubicBezTo>
                    <a:pt x="7427" y="36130"/>
                    <a:pt x="7869" y="36211"/>
                    <a:pt x="8301" y="36293"/>
                  </a:cubicBezTo>
                  <a:lnTo>
                    <a:pt x="8593" y="36348"/>
                  </a:lnTo>
                  <a:lnTo>
                    <a:pt x="8662" y="36361"/>
                  </a:lnTo>
                  <a:cubicBezTo>
                    <a:pt x="8907" y="36406"/>
                    <a:pt x="9152" y="36453"/>
                    <a:pt x="9393" y="36500"/>
                  </a:cubicBezTo>
                  <a:cubicBezTo>
                    <a:pt x="9563" y="36538"/>
                    <a:pt x="9736" y="36579"/>
                    <a:pt x="9907" y="36619"/>
                  </a:cubicBezTo>
                  <a:cubicBezTo>
                    <a:pt x="9995" y="36640"/>
                    <a:pt x="10087" y="36660"/>
                    <a:pt x="10175" y="36681"/>
                  </a:cubicBezTo>
                  <a:cubicBezTo>
                    <a:pt x="10890" y="36844"/>
                    <a:pt x="11621" y="36953"/>
                    <a:pt x="12332" y="37055"/>
                  </a:cubicBezTo>
                  <a:cubicBezTo>
                    <a:pt x="12696" y="37109"/>
                    <a:pt x="13074" y="37164"/>
                    <a:pt x="13444" y="37229"/>
                  </a:cubicBezTo>
                  <a:cubicBezTo>
                    <a:pt x="14033" y="37327"/>
                    <a:pt x="14581" y="37409"/>
                    <a:pt x="15115" y="37480"/>
                  </a:cubicBezTo>
                  <a:cubicBezTo>
                    <a:pt x="15655" y="37552"/>
                    <a:pt x="16206" y="37599"/>
                    <a:pt x="16741" y="37643"/>
                  </a:cubicBezTo>
                  <a:lnTo>
                    <a:pt x="16938" y="37657"/>
                  </a:lnTo>
                  <a:cubicBezTo>
                    <a:pt x="17145" y="37678"/>
                    <a:pt x="17356" y="37698"/>
                    <a:pt x="17564" y="37718"/>
                  </a:cubicBezTo>
                  <a:cubicBezTo>
                    <a:pt x="17904" y="37749"/>
                    <a:pt x="18244" y="37783"/>
                    <a:pt x="18584" y="37814"/>
                  </a:cubicBezTo>
                  <a:cubicBezTo>
                    <a:pt x="19118" y="37861"/>
                    <a:pt x="19676" y="37888"/>
                    <a:pt x="20292" y="37902"/>
                  </a:cubicBezTo>
                  <a:cubicBezTo>
                    <a:pt x="20504" y="37906"/>
                    <a:pt x="20716" y="37907"/>
                    <a:pt x="20927" y="37907"/>
                  </a:cubicBezTo>
                  <a:cubicBezTo>
                    <a:pt x="21865" y="37907"/>
                    <a:pt x="22788" y="37874"/>
                    <a:pt x="23666" y="37841"/>
                  </a:cubicBezTo>
                  <a:cubicBezTo>
                    <a:pt x="23809" y="37834"/>
                    <a:pt x="23959" y="37824"/>
                    <a:pt x="24122" y="37814"/>
                  </a:cubicBezTo>
                  <a:cubicBezTo>
                    <a:pt x="24428" y="37786"/>
                    <a:pt x="24737" y="37753"/>
                    <a:pt x="25037" y="37718"/>
                  </a:cubicBezTo>
                  <a:lnTo>
                    <a:pt x="25268" y="37695"/>
                  </a:lnTo>
                  <a:cubicBezTo>
                    <a:pt x="25905" y="37623"/>
                    <a:pt x="26541" y="37500"/>
                    <a:pt x="27081" y="37392"/>
                  </a:cubicBezTo>
                  <a:cubicBezTo>
                    <a:pt x="27599" y="37286"/>
                    <a:pt x="28150" y="37167"/>
                    <a:pt x="28681" y="36987"/>
                  </a:cubicBezTo>
                  <a:cubicBezTo>
                    <a:pt x="28912" y="36908"/>
                    <a:pt x="29146" y="36814"/>
                    <a:pt x="29449" y="36674"/>
                  </a:cubicBezTo>
                  <a:lnTo>
                    <a:pt x="29527" y="36640"/>
                  </a:lnTo>
                  <a:cubicBezTo>
                    <a:pt x="29789" y="36517"/>
                    <a:pt x="30061" y="36395"/>
                    <a:pt x="30309" y="36249"/>
                  </a:cubicBezTo>
                  <a:cubicBezTo>
                    <a:pt x="30562" y="36103"/>
                    <a:pt x="30799" y="35939"/>
                    <a:pt x="31003" y="35800"/>
                  </a:cubicBezTo>
                  <a:cubicBezTo>
                    <a:pt x="31082" y="35745"/>
                    <a:pt x="31160" y="35688"/>
                    <a:pt x="31235" y="35627"/>
                  </a:cubicBezTo>
                  <a:lnTo>
                    <a:pt x="31306" y="35572"/>
                  </a:lnTo>
                  <a:cubicBezTo>
                    <a:pt x="31497" y="35426"/>
                    <a:pt x="31697" y="35266"/>
                    <a:pt x="31874" y="35089"/>
                  </a:cubicBezTo>
                  <a:cubicBezTo>
                    <a:pt x="32031" y="34929"/>
                    <a:pt x="32167" y="34738"/>
                    <a:pt x="32297" y="34555"/>
                  </a:cubicBezTo>
                  <a:cubicBezTo>
                    <a:pt x="32330" y="34507"/>
                    <a:pt x="32364" y="34459"/>
                    <a:pt x="32399" y="34412"/>
                  </a:cubicBezTo>
                  <a:cubicBezTo>
                    <a:pt x="32616" y="34112"/>
                    <a:pt x="32796" y="33844"/>
                    <a:pt x="32950" y="33592"/>
                  </a:cubicBezTo>
                  <a:cubicBezTo>
                    <a:pt x="33000" y="33511"/>
                    <a:pt x="33052" y="33426"/>
                    <a:pt x="33099" y="33344"/>
                  </a:cubicBezTo>
                  <a:cubicBezTo>
                    <a:pt x="33286" y="33044"/>
                    <a:pt x="33477" y="32732"/>
                    <a:pt x="33640" y="32412"/>
                  </a:cubicBezTo>
                  <a:cubicBezTo>
                    <a:pt x="33892" y="31919"/>
                    <a:pt x="34072" y="31394"/>
                    <a:pt x="34266" y="30765"/>
                  </a:cubicBezTo>
                  <a:cubicBezTo>
                    <a:pt x="34422" y="30248"/>
                    <a:pt x="34575" y="29728"/>
                    <a:pt x="34729" y="29211"/>
                  </a:cubicBezTo>
                  <a:lnTo>
                    <a:pt x="34742" y="29167"/>
                  </a:lnTo>
                  <a:lnTo>
                    <a:pt x="34875" y="28717"/>
                  </a:lnTo>
                  <a:cubicBezTo>
                    <a:pt x="34987" y="28333"/>
                    <a:pt x="35099" y="27948"/>
                    <a:pt x="35212" y="27565"/>
                  </a:cubicBezTo>
                  <a:cubicBezTo>
                    <a:pt x="35371" y="27020"/>
                    <a:pt x="35514" y="26479"/>
                    <a:pt x="35685" y="25830"/>
                  </a:cubicBezTo>
                  <a:cubicBezTo>
                    <a:pt x="35729" y="25649"/>
                    <a:pt x="35766" y="25466"/>
                    <a:pt x="35800" y="25285"/>
                  </a:cubicBezTo>
                  <a:cubicBezTo>
                    <a:pt x="35817" y="25204"/>
                    <a:pt x="35834" y="25119"/>
                    <a:pt x="35851" y="25037"/>
                  </a:cubicBezTo>
                  <a:cubicBezTo>
                    <a:pt x="35895" y="24819"/>
                    <a:pt x="35936" y="24588"/>
                    <a:pt x="35974" y="24336"/>
                  </a:cubicBezTo>
                  <a:cubicBezTo>
                    <a:pt x="35983" y="24265"/>
                    <a:pt x="35997" y="24193"/>
                    <a:pt x="36008" y="24125"/>
                  </a:cubicBezTo>
                  <a:cubicBezTo>
                    <a:pt x="36035" y="23942"/>
                    <a:pt x="36065" y="23755"/>
                    <a:pt x="36082" y="23568"/>
                  </a:cubicBezTo>
                  <a:lnTo>
                    <a:pt x="36140" y="23057"/>
                  </a:lnTo>
                  <a:lnTo>
                    <a:pt x="36195" y="22547"/>
                  </a:lnTo>
                  <a:cubicBezTo>
                    <a:pt x="36208" y="22428"/>
                    <a:pt x="36219" y="22312"/>
                    <a:pt x="36232" y="22193"/>
                  </a:cubicBezTo>
                  <a:cubicBezTo>
                    <a:pt x="36269" y="21829"/>
                    <a:pt x="36310" y="21448"/>
                    <a:pt x="36361" y="21081"/>
                  </a:cubicBezTo>
                  <a:cubicBezTo>
                    <a:pt x="36463" y="20343"/>
                    <a:pt x="36545" y="19775"/>
                    <a:pt x="36633" y="19244"/>
                  </a:cubicBezTo>
                  <a:cubicBezTo>
                    <a:pt x="36668" y="19013"/>
                    <a:pt x="36705" y="18781"/>
                    <a:pt x="36739" y="18547"/>
                  </a:cubicBezTo>
                  <a:cubicBezTo>
                    <a:pt x="36752" y="18465"/>
                    <a:pt x="36766" y="18376"/>
                    <a:pt x="36779" y="18291"/>
                  </a:cubicBezTo>
                  <a:cubicBezTo>
                    <a:pt x="36810" y="18111"/>
                    <a:pt x="36841" y="17921"/>
                    <a:pt x="36858" y="17734"/>
                  </a:cubicBezTo>
                  <a:lnTo>
                    <a:pt x="36906" y="17244"/>
                  </a:lnTo>
                  <a:lnTo>
                    <a:pt x="36950" y="16751"/>
                  </a:lnTo>
                  <a:cubicBezTo>
                    <a:pt x="36980" y="16451"/>
                    <a:pt x="36997" y="16148"/>
                    <a:pt x="37015" y="15853"/>
                  </a:cubicBezTo>
                  <a:lnTo>
                    <a:pt x="37024" y="15662"/>
                  </a:lnTo>
                  <a:cubicBezTo>
                    <a:pt x="37086" y="14594"/>
                    <a:pt x="37055" y="13505"/>
                    <a:pt x="37024" y="12454"/>
                  </a:cubicBezTo>
                  <a:lnTo>
                    <a:pt x="37021" y="12250"/>
                  </a:lnTo>
                  <a:cubicBezTo>
                    <a:pt x="37004" y="11634"/>
                    <a:pt x="36977" y="11158"/>
                    <a:pt x="36939" y="10712"/>
                  </a:cubicBezTo>
                  <a:cubicBezTo>
                    <a:pt x="36895" y="10161"/>
                    <a:pt x="36828" y="9596"/>
                    <a:pt x="36732" y="8992"/>
                  </a:cubicBezTo>
                  <a:cubicBezTo>
                    <a:pt x="36702" y="8794"/>
                    <a:pt x="36668" y="8604"/>
                    <a:pt x="36627" y="8430"/>
                  </a:cubicBezTo>
                  <a:cubicBezTo>
                    <a:pt x="36586" y="8243"/>
                    <a:pt x="36494" y="8066"/>
                    <a:pt x="36409" y="7896"/>
                  </a:cubicBezTo>
                  <a:cubicBezTo>
                    <a:pt x="36388" y="7855"/>
                    <a:pt x="36371" y="7818"/>
                    <a:pt x="36351" y="7780"/>
                  </a:cubicBezTo>
                  <a:cubicBezTo>
                    <a:pt x="36236" y="7542"/>
                    <a:pt x="36093" y="7324"/>
                    <a:pt x="35930" y="7086"/>
                  </a:cubicBezTo>
                  <a:lnTo>
                    <a:pt x="35906" y="7053"/>
                  </a:lnTo>
                  <a:cubicBezTo>
                    <a:pt x="35752" y="6828"/>
                    <a:pt x="35592" y="6596"/>
                    <a:pt x="35432" y="6372"/>
                  </a:cubicBezTo>
                  <a:cubicBezTo>
                    <a:pt x="35143" y="5971"/>
                    <a:pt x="34796" y="5505"/>
                    <a:pt x="34399" y="5086"/>
                  </a:cubicBezTo>
                  <a:cubicBezTo>
                    <a:pt x="33909" y="4576"/>
                    <a:pt x="33283" y="4093"/>
                    <a:pt x="32484" y="3610"/>
                  </a:cubicBezTo>
                  <a:cubicBezTo>
                    <a:pt x="31932" y="3280"/>
                    <a:pt x="31371" y="3015"/>
                    <a:pt x="30694" y="2701"/>
                  </a:cubicBezTo>
                  <a:cubicBezTo>
                    <a:pt x="30436" y="2583"/>
                    <a:pt x="30177" y="2467"/>
                    <a:pt x="29918" y="2351"/>
                  </a:cubicBezTo>
                  <a:cubicBezTo>
                    <a:pt x="29745" y="2277"/>
                    <a:pt x="29568" y="2208"/>
                    <a:pt x="29395" y="2143"/>
                  </a:cubicBezTo>
                  <a:cubicBezTo>
                    <a:pt x="29326" y="2120"/>
                    <a:pt x="29259" y="2093"/>
                    <a:pt x="29191" y="2068"/>
                  </a:cubicBezTo>
                  <a:cubicBezTo>
                    <a:pt x="28929" y="1966"/>
                    <a:pt x="28660" y="1878"/>
                    <a:pt x="28402" y="1790"/>
                  </a:cubicBezTo>
                  <a:lnTo>
                    <a:pt x="28160" y="1708"/>
                  </a:lnTo>
                  <a:cubicBezTo>
                    <a:pt x="28095" y="1688"/>
                    <a:pt x="28024" y="1668"/>
                    <a:pt x="27956" y="1650"/>
                  </a:cubicBezTo>
                  <a:cubicBezTo>
                    <a:pt x="27918" y="1640"/>
                    <a:pt x="27885" y="1633"/>
                    <a:pt x="27850" y="1623"/>
                  </a:cubicBezTo>
                  <a:lnTo>
                    <a:pt x="27303" y="1470"/>
                  </a:lnTo>
                  <a:cubicBezTo>
                    <a:pt x="27116" y="1419"/>
                    <a:pt x="26918" y="1374"/>
                    <a:pt x="26731" y="1334"/>
                  </a:cubicBezTo>
                  <a:cubicBezTo>
                    <a:pt x="26646" y="1313"/>
                    <a:pt x="26561" y="1297"/>
                    <a:pt x="26476" y="1276"/>
                  </a:cubicBezTo>
                  <a:cubicBezTo>
                    <a:pt x="26279" y="1232"/>
                    <a:pt x="26078" y="1191"/>
                    <a:pt x="25888" y="1150"/>
                  </a:cubicBezTo>
                  <a:lnTo>
                    <a:pt x="25684" y="1109"/>
                  </a:lnTo>
                  <a:cubicBezTo>
                    <a:pt x="24707" y="905"/>
                    <a:pt x="23602" y="674"/>
                    <a:pt x="22523" y="487"/>
                  </a:cubicBezTo>
                  <a:cubicBezTo>
                    <a:pt x="21826" y="368"/>
                    <a:pt x="21197" y="262"/>
                    <a:pt x="20547" y="208"/>
                  </a:cubicBezTo>
                  <a:cubicBezTo>
                    <a:pt x="19931" y="157"/>
                    <a:pt x="19380" y="113"/>
                    <a:pt x="18859" y="79"/>
                  </a:cubicBezTo>
                  <a:cubicBezTo>
                    <a:pt x="18666" y="68"/>
                    <a:pt x="18472" y="58"/>
                    <a:pt x="18285" y="52"/>
                  </a:cubicBezTo>
                  <a:lnTo>
                    <a:pt x="18071" y="45"/>
                  </a:lnTo>
                  <a:cubicBezTo>
                    <a:pt x="17989" y="38"/>
                    <a:pt x="17911" y="35"/>
                    <a:pt x="17829" y="31"/>
                  </a:cubicBezTo>
                  <a:cubicBezTo>
                    <a:pt x="17649" y="21"/>
                    <a:pt x="17465" y="11"/>
                    <a:pt x="17281" y="11"/>
                  </a:cubicBezTo>
                  <a:lnTo>
                    <a:pt x="17098" y="7"/>
                  </a:lnTo>
                  <a:cubicBezTo>
                    <a:pt x="16899" y="4"/>
                    <a:pt x="16697" y="1"/>
                    <a:pt x="16494" y="1"/>
                  </a:cubicBezTo>
                  <a:close/>
                </a:path>
              </a:pathLst>
            </a:custGeom>
            <a:solidFill>
              <a:srgbClr val="FCE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6" name="Google Shape;2736;p56">
              <a:extLst>
                <a:ext uri="{FF2B5EF4-FFF2-40B4-BE49-F238E27FC236}">
                  <a16:creationId xmlns:a16="http://schemas.microsoft.com/office/drawing/2014/main" id="{968E3BD8-220E-4855-9134-229EC0AAC519}"/>
                </a:ext>
              </a:extLst>
            </p:cNvPr>
            <p:cNvSpPr/>
            <p:nvPr/>
          </p:nvSpPr>
          <p:spPr>
            <a:xfrm>
              <a:off x="3660450" y="2902550"/>
              <a:ext cx="757575" cy="108725"/>
            </a:xfrm>
            <a:custGeom>
              <a:avLst/>
              <a:gdLst/>
              <a:ahLst/>
              <a:cxnLst/>
              <a:rect l="l" t="t" r="r" b="b"/>
              <a:pathLst>
                <a:path w="30303" h="4349" extrusionOk="0">
                  <a:moveTo>
                    <a:pt x="487" y="0"/>
                  </a:moveTo>
                  <a:cubicBezTo>
                    <a:pt x="477" y="0"/>
                    <a:pt x="467" y="1"/>
                    <a:pt x="457" y="1"/>
                  </a:cubicBezTo>
                  <a:cubicBezTo>
                    <a:pt x="269" y="19"/>
                    <a:pt x="99" y="165"/>
                    <a:pt x="55" y="348"/>
                  </a:cubicBezTo>
                  <a:cubicBezTo>
                    <a:pt x="0" y="593"/>
                    <a:pt x="157" y="815"/>
                    <a:pt x="388" y="882"/>
                  </a:cubicBezTo>
                  <a:cubicBezTo>
                    <a:pt x="667" y="961"/>
                    <a:pt x="946" y="1036"/>
                    <a:pt x="1225" y="1110"/>
                  </a:cubicBezTo>
                  <a:cubicBezTo>
                    <a:pt x="1463" y="1175"/>
                    <a:pt x="1702" y="1236"/>
                    <a:pt x="1936" y="1311"/>
                  </a:cubicBezTo>
                  <a:cubicBezTo>
                    <a:pt x="2378" y="1454"/>
                    <a:pt x="2831" y="1556"/>
                    <a:pt x="3269" y="1709"/>
                  </a:cubicBezTo>
                  <a:cubicBezTo>
                    <a:pt x="3511" y="1791"/>
                    <a:pt x="3752" y="1869"/>
                    <a:pt x="3994" y="1940"/>
                  </a:cubicBezTo>
                  <a:cubicBezTo>
                    <a:pt x="4222" y="2008"/>
                    <a:pt x="4450" y="2073"/>
                    <a:pt x="4674" y="2141"/>
                  </a:cubicBezTo>
                  <a:cubicBezTo>
                    <a:pt x="5161" y="2287"/>
                    <a:pt x="5644" y="2440"/>
                    <a:pt x="6126" y="2603"/>
                  </a:cubicBezTo>
                  <a:cubicBezTo>
                    <a:pt x="6575" y="2754"/>
                    <a:pt x="7029" y="2883"/>
                    <a:pt x="7487" y="2998"/>
                  </a:cubicBezTo>
                  <a:cubicBezTo>
                    <a:pt x="7980" y="3124"/>
                    <a:pt x="8474" y="3250"/>
                    <a:pt x="8967" y="3376"/>
                  </a:cubicBezTo>
                  <a:cubicBezTo>
                    <a:pt x="9450" y="3501"/>
                    <a:pt x="9943" y="3587"/>
                    <a:pt x="10433" y="3661"/>
                  </a:cubicBezTo>
                  <a:cubicBezTo>
                    <a:pt x="10923" y="3733"/>
                    <a:pt x="11413" y="3815"/>
                    <a:pt x="11899" y="3903"/>
                  </a:cubicBezTo>
                  <a:cubicBezTo>
                    <a:pt x="12383" y="3988"/>
                    <a:pt x="12869" y="4036"/>
                    <a:pt x="13356" y="4087"/>
                  </a:cubicBezTo>
                  <a:cubicBezTo>
                    <a:pt x="13930" y="4148"/>
                    <a:pt x="14508" y="4186"/>
                    <a:pt x="15083" y="4220"/>
                  </a:cubicBezTo>
                  <a:cubicBezTo>
                    <a:pt x="15335" y="4236"/>
                    <a:pt x="15587" y="4243"/>
                    <a:pt x="15838" y="4257"/>
                  </a:cubicBezTo>
                  <a:cubicBezTo>
                    <a:pt x="16087" y="4270"/>
                    <a:pt x="16339" y="4281"/>
                    <a:pt x="16587" y="4288"/>
                  </a:cubicBezTo>
                  <a:cubicBezTo>
                    <a:pt x="17121" y="4301"/>
                    <a:pt x="17655" y="4318"/>
                    <a:pt x="18185" y="4338"/>
                  </a:cubicBezTo>
                  <a:cubicBezTo>
                    <a:pt x="18406" y="4346"/>
                    <a:pt x="18626" y="4349"/>
                    <a:pt x="18846" y="4349"/>
                  </a:cubicBezTo>
                  <a:cubicBezTo>
                    <a:pt x="19123" y="4349"/>
                    <a:pt x="19399" y="4344"/>
                    <a:pt x="19675" y="4338"/>
                  </a:cubicBezTo>
                  <a:cubicBezTo>
                    <a:pt x="19958" y="4332"/>
                    <a:pt x="20244" y="4322"/>
                    <a:pt x="20526" y="4311"/>
                  </a:cubicBezTo>
                  <a:cubicBezTo>
                    <a:pt x="20710" y="4305"/>
                    <a:pt x="20893" y="4291"/>
                    <a:pt x="21074" y="4274"/>
                  </a:cubicBezTo>
                  <a:cubicBezTo>
                    <a:pt x="21128" y="4270"/>
                    <a:pt x="21186" y="4267"/>
                    <a:pt x="21240" y="4261"/>
                  </a:cubicBezTo>
                  <a:cubicBezTo>
                    <a:pt x="21761" y="4223"/>
                    <a:pt x="22285" y="4192"/>
                    <a:pt x="22801" y="4124"/>
                  </a:cubicBezTo>
                  <a:cubicBezTo>
                    <a:pt x="23349" y="4052"/>
                    <a:pt x="23894" y="3954"/>
                    <a:pt x="24438" y="3839"/>
                  </a:cubicBezTo>
                  <a:cubicBezTo>
                    <a:pt x="24935" y="3736"/>
                    <a:pt x="25438" y="3634"/>
                    <a:pt x="25924" y="3492"/>
                  </a:cubicBezTo>
                  <a:cubicBezTo>
                    <a:pt x="26404" y="3352"/>
                    <a:pt x="26880" y="3189"/>
                    <a:pt x="27346" y="3008"/>
                  </a:cubicBezTo>
                  <a:cubicBezTo>
                    <a:pt x="27843" y="2818"/>
                    <a:pt x="28323" y="2590"/>
                    <a:pt x="28795" y="2342"/>
                  </a:cubicBezTo>
                  <a:cubicBezTo>
                    <a:pt x="29000" y="2233"/>
                    <a:pt x="29204" y="2118"/>
                    <a:pt x="29404" y="1998"/>
                  </a:cubicBezTo>
                  <a:cubicBezTo>
                    <a:pt x="29507" y="1937"/>
                    <a:pt x="29612" y="1876"/>
                    <a:pt x="29714" y="1815"/>
                  </a:cubicBezTo>
                  <a:cubicBezTo>
                    <a:pt x="29840" y="1736"/>
                    <a:pt x="29986" y="1658"/>
                    <a:pt x="30088" y="1549"/>
                  </a:cubicBezTo>
                  <a:cubicBezTo>
                    <a:pt x="30183" y="1444"/>
                    <a:pt x="30241" y="1308"/>
                    <a:pt x="30276" y="1175"/>
                  </a:cubicBezTo>
                  <a:cubicBezTo>
                    <a:pt x="30303" y="1069"/>
                    <a:pt x="30279" y="947"/>
                    <a:pt x="30221" y="859"/>
                  </a:cubicBezTo>
                  <a:cubicBezTo>
                    <a:pt x="30180" y="797"/>
                    <a:pt x="30129" y="750"/>
                    <a:pt x="30064" y="716"/>
                  </a:cubicBezTo>
                  <a:cubicBezTo>
                    <a:pt x="30006" y="685"/>
                    <a:pt x="29942" y="668"/>
                    <a:pt x="29878" y="668"/>
                  </a:cubicBezTo>
                  <a:cubicBezTo>
                    <a:pt x="29871" y="668"/>
                    <a:pt x="29864" y="668"/>
                    <a:pt x="29857" y="668"/>
                  </a:cubicBezTo>
                  <a:cubicBezTo>
                    <a:pt x="29808" y="662"/>
                    <a:pt x="29758" y="657"/>
                    <a:pt x="29708" y="657"/>
                  </a:cubicBezTo>
                  <a:cubicBezTo>
                    <a:pt x="29642" y="657"/>
                    <a:pt x="29576" y="666"/>
                    <a:pt x="29516" y="695"/>
                  </a:cubicBezTo>
                  <a:cubicBezTo>
                    <a:pt x="29442" y="730"/>
                    <a:pt x="29364" y="763"/>
                    <a:pt x="29289" y="807"/>
                  </a:cubicBezTo>
                  <a:cubicBezTo>
                    <a:pt x="29255" y="828"/>
                    <a:pt x="29221" y="852"/>
                    <a:pt x="29183" y="873"/>
                  </a:cubicBezTo>
                  <a:cubicBezTo>
                    <a:pt x="29026" y="967"/>
                    <a:pt x="28874" y="1063"/>
                    <a:pt x="28717" y="1158"/>
                  </a:cubicBezTo>
                  <a:cubicBezTo>
                    <a:pt x="28418" y="1335"/>
                    <a:pt x="28105" y="1501"/>
                    <a:pt x="27789" y="1655"/>
                  </a:cubicBezTo>
                  <a:cubicBezTo>
                    <a:pt x="27479" y="1798"/>
                    <a:pt x="27169" y="1927"/>
                    <a:pt x="26850" y="2042"/>
                  </a:cubicBezTo>
                  <a:cubicBezTo>
                    <a:pt x="26506" y="2168"/>
                    <a:pt x="26153" y="2284"/>
                    <a:pt x="25798" y="2389"/>
                  </a:cubicBezTo>
                  <a:cubicBezTo>
                    <a:pt x="25615" y="2447"/>
                    <a:pt x="25428" y="2501"/>
                    <a:pt x="25241" y="2546"/>
                  </a:cubicBezTo>
                  <a:cubicBezTo>
                    <a:pt x="25060" y="2590"/>
                    <a:pt x="24877" y="2628"/>
                    <a:pt x="24696" y="2665"/>
                  </a:cubicBezTo>
                  <a:cubicBezTo>
                    <a:pt x="24319" y="2746"/>
                    <a:pt x="23944" y="2821"/>
                    <a:pt x="23567" y="2900"/>
                  </a:cubicBezTo>
                  <a:cubicBezTo>
                    <a:pt x="23121" y="2978"/>
                    <a:pt x="22672" y="3049"/>
                    <a:pt x="22220" y="3087"/>
                  </a:cubicBezTo>
                  <a:cubicBezTo>
                    <a:pt x="21686" y="3134"/>
                    <a:pt x="21152" y="3179"/>
                    <a:pt x="20614" y="3220"/>
                  </a:cubicBezTo>
                  <a:cubicBezTo>
                    <a:pt x="20111" y="3256"/>
                    <a:pt x="19601" y="3264"/>
                    <a:pt x="19094" y="3277"/>
                  </a:cubicBezTo>
                  <a:cubicBezTo>
                    <a:pt x="18978" y="3280"/>
                    <a:pt x="18862" y="3281"/>
                    <a:pt x="18746" y="3281"/>
                  </a:cubicBezTo>
                  <a:cubicBezTo>
                    <a:pt x="18593" y="3281"/>
                    <a:pt x="18441" y="3279"/>
                    <a:pt x="18291" y="3277"/>
                  </a:cubicBezTo>
                  <a:cubicBezTo>
                    <a:pt x="18060" y="3277"/>
                    <a:pt x="17832" y="3264"/>
                    <a:pt x="17601" y="3256"/>
                  </a:cubicBezTo>
                  <a:cubicBezTo>
                    <a:pt x="16927" y="3243"/>
                    <a:pt x="16257" y="3236"/>
                    <a:pt x="15584" y="3209"/>
                  </a:cubicBezTo>
                  <a:cubicBezTo>
                    <a:pt x="14940" y="3182"/>
                    <a:pt x="14301" y="3151"/>
                    <a:pt x="13658" y="3107"/>
                  </a:cubicBezTo>
                  <a:cubicBezTo>
                    <a:pt x="13546" y="3097"/>
                    <a:pt x="13433" y="3087"/>
                    <a:pt x="13318" y="3077"/>
                  </a:cubicBezTo>
                  <a:cubicBezTo>
                    <a:pt x="12835" y="3029"/>
                    <a:pt x="12356" y="2964"/>
                    <a:pt x="11876" y="2886"/>
                  </a:cubicBezTo>
                  <a:cubicBezTo>
                    <a:pt x="11624" y="2845"/>
                    <a:pt x="11372" y="2804"/>
                    <a:pt x="11120" y="2763"/>
                  </a:cubicBezTo>
                  <a:cubicBezTo>
                    <a:pt x="10879" y="2726"/>
                    <a:pt x="10637" y="2696"/>
                    <a:pt x="10396" y="2655"/>
                  </a:cubicBezTo>
                  <a:cubicBezTo>
                    <a:pt x="9902" y="2576"/>
                    <a:pt x="9417" y="2468"/>
                    <a:pt x="8930" y="2345"/>
                  </a:cubicBezTo>
                  <a:cubicBezTo>
                    <a:pt x="8423" y="2216"/>
                    <a:pt x="7916" y="2090"/>
                    <a:pt x="7409" y="1961"/>
                  </a:cubicBezTo>
                  <a:cubicBezTo>
                    <a:pt x="6967" y="1848"/>
                    <a:pt x="6528" y="1705"/>
                    <a:pt x="6096" y="1559"/>
                  </a:cubicBezTo>
                  <a:cubicBezTo>
                    <a:pt x="5616" y="1396"/>
                    <a:pt x="5130" y="1253"/>
                    <a:pt x="4641" y="1117"/>
                  </a:cubicBezTo>
                  <a:cubicBezTo>
                    <a:pt x="4405" y="1049"/>
                    <a:pt x="4171" y="988"/>
                    <a:pt x="3939" y="920"/>
                  </a:cubicBezTo>
                  <a:cubicBezTo>
                    <a:pt x="3712" y="848"/>
                    <a:pt x="3487" y="770"/>
                    <a:pt x="3259" y="709"/>
                  </a:cubicBezTo>
                  <a:cubicBezTo>
                    <a:pt x="3021" y="644"/>
                    <a:pt x="2783" y="590"/>
                    <a:pt x="2545" y="532"/>
                  </a:cubicBezTo>
                  <a:cubicBezTo>
                    <a:pt x="2330" y="481"/>
                    <a:pt x="2116" y="419"/>
                    <a:pt x="1902" y="366"/>
                  </a:cubicBezTo>
                  <a:cubicBezTo>
                    <a:pt x="1466" y="246"/>
                    <a:pt x="1024" y="141"/>
                    <a:pt x="589" y="15"/>
                  </a:cubicBezTo>
                  <a:cubicBezTo>
                    <a:pt x="555" y="5"/>
                    <a:pt x="521" y="0"/>
                    <a:pt x="487" y="0"/>
                  </a:cubicBezTo>
                  <a:close/>
                </a:path>
              </a:pathLst>
            </a:custGeom>
            <a:solidFill>
              <a:srgbClr val="F8CA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7" name="Google Shape;2737;p56">
              <a:extLst>
                <a:ext uri="{FF2B5EF4-FFF2-40B4-BE49-F238E27FC236}">
                  <a16:creationId xmlns:a16="http://schemas.microsoft.com/office/drawing/2014/main" id="{BD4F449C-CA49-42E8-B1D0-4E34EA6F1586}"/>
                </a:ext>
              </a:extLst>
            </p:cNvPr>
            <p:cNvSpPr/>
            <p:nvPr/>
          </p:nvSpPr>
          <p:spPr>
            <a:xfrm>
              <a:off x="3313050" y="1877725"/>
              <a:ext cx="1406875" cy="1295400"/>
            </a:xfrm>
            <a:custGeom>
              <a:avLst/>
              <a:gdLst/>
              <a:ahLst/>
              <a:cxnLst/>
              <a:rect l="l" t="t" r="r" b="b"/>
              <a:pathLst>
                <a:path w="56275" h="51816" extrusionOk="0">
                  <a:moveTo>
                    <a:pt x="55295" y="37487"/>
                  </a:moveTo>
                  <a:lnTo>
                    <a:pt x="55293" y="37501"/>
                  </a:lnTo>
                  <a:lnTo>
                    <a:pt x="55295" y="37501"/>
                  </a:lnTo>
                  <a:lnTo>
                    <a:pt x="55295" y="37487"/>
                  </a:lnTo>
                  <a:close/>
                  <a:moveTo>
                    <a:pt x="30810" y="0"/>
                  </a:moveTo>
                  <a:cubicBezTo>
                    <a:pt x="30357" y="0"/>
                    <a:pt x="29888" y="0"/>
                    <a:pt x="29428" y="38"/>
                  </a:cubicBezTo>
                  <a:cubicBezTo>
                    <a:pt x="29384" y="41"/>
                    <a:pt x="29340" y="48"/>
                    <a:pt x="29296" y="52"/>
                  </a:cubicBezTo>
                  <a:cubicBezTo>
                    <a:pt x="28772" y="102"/>
                    <a:pt x="28244" y="201"/>
                    <a:pt x="27737" y="300"/>
                  </a:cubicBezTo>
                  <a:cubicBezTo>
                    <a:pt x="27591" y="327"/>
                    <a:pt x="27448" y="355"/>
                    <a:pt x="27306" y="382"/>
                  </a:cubicBezTo>
                  <a:cubicBezTo>
                    <a:pt x="26710" y="490"/>
                    <a:pt x="26156" y="606"/>
                    <a:pt x="25612" y="732"/>
                  </a:cubicBezTo>
                  <a:cubicBezTo>
                    <a:pt x="24676" y="950"/>
                    <a:pt x="23734" y="1229"/>
                    <a:pt x="22823" y="1498"/>
                  </a:cubicBezTo>
                  <a:lnTo>
                    <a:pt x="22397" y="1623"/>
                  </a:lnTo>
                  <a:cubicBezTo>
                    <a:pt x="22288" y="1654"/>
                    <a:pt x="22179" y="1685"/>
                    <a:pt x="22071" y="1719"/>
                  </a:cubicBezTo>
                  <a:cubicBezTo>
                    <a:pt x="21914" y="1760"/>
                    <a:pt x="21761" y="1804"/>
                    <a:pt x="21608" y="1851"/>
                  </a:cubicBezTo>
                  <a:cubicBezTo>
                    <a:pt x="21329" y="1936"/>
                    <a:pt x="21063" y="2041"/>
                    <a:pt x="20863" y="2123"/>
                  </a:cubicBezTo>
                  <a:cubicBezTo>
                    <a:pt x="20520" y="2263"/>
                    <a:pt x="20179" y="2409"/>
                    <a:pt x="19835" y="2552"/>
                  </a:cubicBezTo>
                  <a:cubicBezTo>
                    <a:pt x="19680" y="2620"/>
                    <a:pt x="19520" y="2688"/>
                    <a:pt x="19360" y="2752"/>
                  </a:cubicBezTo>
                  <a:cubicBezTo>
                    <a:pt x="19043" y="2885"/>
                    <a:pt x="18710" y="3041"/>
                    <a:pt x="18312" y="3239"/>
                  </a:cubicBezTo>
                  <a:cubicBezTo>
                    <a:pt x="18261" y="3266"/>
                    <a:pt x="18213" y="3290"/>
                    <a:pt x="18162" y="3314"/>
                  </a:cubicBezTo>
                  <a:cubicBezTo>
                    <a:pt x="18012" y="3385"/>
                    <a:pt x="17859" y="3460"/>
                    <a:pt x="17713" y="3548"/>
                  </a:cubicBezTo>
                  <a:cubicBezTo>
                    <a:pt x="17444" y="3708"/>
                    <a:pt x="17182" y="3889"/>
                    <a:pt x="16927" y="4062"/>
                  </a:cubicBezTo>
                  <a:cubicBezTo>
                    <a:pt x="16761" y="4178"/>
                    <a:pt x="16587" y="4297"/>
                    <a:pt x="16414" y="4409"/>
                  </a:cubicBezTo>
                  <a:cubicBezTo>
                    <a:pt x="16039" y="4651"/>
                    <a:pt x="15675" y="4923"/>
                    <a:pt x="15322" y="5189"/>
                  </a:cubicBezTo>
                  <a:cubicBezTo>
                    <a:pt x="15230" y="5253"/>
                    <a:pt x="15141" y="5321"/>
                    <a:pt x="15053" y="5385"/>
                  </a:cubicBezTo>
                  <a:cubicBezTo>
                    <a:pt x="14886" y="5508"/>
                    <a:pt x="14720" y="5630"/>
                    <a:pt x="14549" y="5753"/>
                  </a:cubicBezTo>
                  <a:cubicBezTo>
                    <a:pt x="14250" y="5971"/>
                    <a:pt x="13940" y="6195"/>
                    <a:pt x="13641" y="6426"/>
                  </a:cubicBezTo>
                  <a:cubicBezTo>
                    <a:pt x="13053" y="6879"/>
                    <a:pt x="12495" y="7379"/>
                    <a:pt x="12015" y="7814"/>
                  </a:cubicBezTo>
                  <a:cubicBezTo>
                    <a:pt x="11641" y="8155"/>
                    <a:pt x="11287" y="8532"/>
                    <a:pt x="10947" y="8899"/>
                  </a:cubicBezTo>
                  <a:lnTo>
                    <a:pt x="10852" y="9001"/>
                  </a:lnTo>
                  <a:cubicBezTo>
                    <a:pt x="10753" y="9107"/>
                    <a:pt x="10651" y="9213"/>
                    <a:pt x="10549" y="9318"/>
                  </a:cubicBezTo>
                  <a:cubicBezTo>
                    <a:pt x="10297" y="9583"/>
                    <a:pt x="10035" y="9858"/>
                    <a:pt x="9801" y="10148"/>
                  </a:cubicBezTo>
                  <a:cubicBezTo>
                    <a:pt x="9461" y="10563"/>
                    <a:pt x="9148" y="10995"/>
                    <a:pt x="8787" y="11512"/>
                  </a:cubicBezTo>
                  <a:cubicBezTo>
                    <a:pt x="8586" y="11794"/>
                    <a:pt x="8385" y="12077"/>
                    <a:pt x="8185" y="12359"/>
                  </a:cubicBezTo>
                  <a:cubicBezTo>
                    <a:pt x="8049" y="12553"/>
                    <a:pt x="7927" y="12757"/>
                    <a:pt x="7807" y="12957"/>
                  </a:cubicBezTo>
                  <a:lnTo>
                    <a:pt x="7740" y="13073"/>
                  </a:lnTo>
                  <a:cubicBezTo>
                    <a:pt x="7464" y="13529"/>
                    <a:pt x="7212" y="13992"/>
                    <a:pt x="6919" y="14546"/>
                  </a:cubicBezTo>
                  <a:cubicBezTo>
                    <a:pt x="6719" y="14927"/>
                    <a:pt x="6539" y="15322"/>
                    <a:pt x="6362" y="15706"/>
                  </a:cubicBezTo>
                  <a:cubicBezTo>
                    <a:pt x="6307" y="15829"/>
                    <a:pt x="6253" y="15951"/>
                    <a:pt x="6198" y="16070"/>
                  </a:cubicBezTo>
                  <a:cubicBezTo>
                    <a:pt x="6082" y="16319"/>
                    <a:pt x="5964" y="16570"/>
                    <a:pt x="5845" y="16812"/>
                  </a:cubicBezTo>
                  <a:cubicBezTo>
                    <a:pt x="5715" y="17080"/>
                    <a:pt x="5583" y="17360"/>
                    <a:pt x="5457" y="17635"/>
                  </a:cubicBezTo>
                  <a:cubicBezTo>
                    <a:pt x="5382" y="17802"/>
                    <a:pt x="5304" y="17969"/>
                    <a:pt x="5225" y="18135"/>
                  </a:cubicBezTo>
                  <a:cubicBezTo>
                    <a:pt x="5066" y="18471"/>
                    <a:pt x="4903" y="18818"/>
                    <a:pt x="4760" y="19165"/>
                  </a:cubicBezTo>
                  <a:cubicBezTo>
                    <a:pt x="4552" y="19672"/>
                    <a:pt x="4314" y="20247"/>
                    <a:pt x="4066" y="20798"/>
                  </a:cubicBezTo>
                  <a:cubicBezTo>
                    <a:pt x="3939" y="21081"/>
                    <a:pt x="3814" y="21374"/>
                    <a:pt x="3694" y="21652"/>
                  </a:cubicBezTo>
                  <a:cubicBezTo>
                    <a:pt x="3589" y="21897"/>
                    <a:pt x="3487" y="22142"/>
                    <a:pt x="3378" y="22384"/>
                  </a:cubicBezTo>
                  <a:cubicBezTo>
                    <a:pt x="3297" y="22571"/>
                    <a:pt x="3218" y="22762"/>
                    <a:pt x="3140" y="22945"/>
                  </a:cubicBezTo>
                  <a:cubicBezTo>
                    <a:pt x="3110" y="23023"/>
                    <a:pt x="3079" y="23098"/>
                    <a:pt x="3049" y="23173"/>
                  </a:cubicBezTo>
                  <a:cubicBezTo>
                    <a:pt x="3005" y="23275"/>
                    <a:pt x="2960" y="23377"/>
                    <a:pt x="2916" y="23476"/>
                  </a:cubicBezTo>
                  <a:cubicBezTo>
                    <a:pt x="2851" y="23629"/>
                    <a:pt x="2783" y="23789"/>
                    <a:pt x="2719" y="23945"/>
                  </a:cubicBezTo>
                  <a:cubicBezTo>
                    <a:pt x="2433" y="24670"/>
                    <a:pt x="2201" y="25279"/>
                    <a:pt x="2014" y="25915"/>
                  </a:cubicBezTo>
                  <a:cubicBezTo>
                    <a:pt x="1898" y="26306"/>
                    <a:pt x="1813" y="26711"/>
                    <a:pt x="1735" y="27102"/>
                  </a:cubicBezTo>
                  <a:cubicBezTo>
                    <a:pt x="1711" y="27224"/>
                    <a:pt x="1684" y="27343"/>
                    <a:pt x="1661" y="27463"/>
                  </a:cubicBezTo>
                  <a:cubicBezTo>
                    <a:pt x="1548" y="27993"/>
                    <a:pt x="1413" y="28527"/>
                    <a:pt x="1279" y="29044"/>
                  </a:cubicBezTo>
                  <a:cubicBezTo>
                    <a:pt x="1127" y="29643"/>
                    <a:pt x="970" y="30259"/>
                    <a:pt x="848" y="30874"/>
                  </a:cubicBezTo>
                  <a:lnTo>
                    <a:pt x="786" y="31187"/>
                  </a:lnTo>
                  <a:cubicBezTo>
                    <a:pt x="701" y="31629"/>
                    <a:pt x="612" y="32075"/>
                    <a:pt x="524" y="32521"/>
                  </a:cubicBezTo>
                  <a:cubicBezTo>
                    <a:pt x="501" y="32636"/>
                    <a:pt x="477" y="32755"/>
                    <a:pt x="453" y="32874"/>
                  </a:cubicBezTo>
                  <a:cubicBezTo>
                    <a:pt x="364" y="33310"/>
                    <a:pt x="273" y="33763"/>
                    <a:pt x="212" y="34208"/>
                  </a:cubicBezTo>
                  <a:cubicBezTo>
                    <a:pt x="137" y="34755"/>
                    <a:pt x="102" y="35314"/>
                    <a:pt x="72" y="35854"/>
                  </a:cubicBezTo>
                  <a:cubicBezTo>
                    <a:pt x="61" y="35980"/>
                    <a:pt x="55" y="36106"/>
                    <a:pt x="48" y="36228"/>
                  </a:cubicBezTo>
                  <a:cubicBezTo>
                    <a:pt x="14" y="36766"/>
                    <a:pt x="0" y="37330"/>
                    <a:pt x="11" y="38004"/>
                  </a:cubicBezTo>
                  <a:cubicBezTo>
                    <a:pt x="17" y="38575"/>
                    <a:pt x="41" y="39144"/>
                    <a:pt x="69" y="39678"/>
                  </a:cubicBezTo>
                  <a:cubicBezTo>
                    <a:pt x="82" y="39967"/>
                    <a:pt x="96" y="40256"/>
                    <a:pt x="113" y="40545"/>
                  </a:cubicBezTo>
                  <a:cubicBezTo>
                    <a:pt x="123" y="40736"/>
                    <a:pt x="147" y="40930"/>
                    <a:pt x="168" y="41117"/>
                  </a:cubicBezTo>
                  <a:cubicBezTo>
                    <a:pt x="177" y="41219"/>
                    <a:pt x="191" y="41324"/>
                    <a:pt x="201" y="41426"/>
                  </a:cubicBezTo>
                  <a:cubicBezTo>
                    <a:pt x="221" y="41634"/>
                    <a:pt x="239" y="41845"/>
                    <a:pt x="259" y="42056"/>
                  </a:cubicBezTo>
                  <a:cubicBezTo>
                    <a:pt x="286" y="42403"/>
                    <a:pt x="320" y="42764"/>
                    <a:pt x="361" y="43117"/>
                  </a:cubicBezTo>
                  <a:cubicBezTo>
                    <a:pt x="446" y="43872"/>
                    <a:pt x="548" y="44543"/>
                    <a:pt x="667" y="45175"/>
                  </a:cubicBezTo>
                  <a:cubicBezTo>
                    <a:pt x="776" y="45733"/>
                    <a:pt x="909" y="46226"/>
                    <a:pt x="1075" y="46678"/>
                  </a:cubicBezTo>
                  <a:cubicBezTo>
                    <a:pt x="1198" y="47019"/>
                    <a:pt x="1375" y="47339"/>
                    <a:pt x="1528" y="47607"/>
                  </a:cubicBezTo>
                  <a:lnTo>
                    <a:pt x="1617" y="47760"/>
                  </a:lnTo>
                  <a:cubicBezTo>
                    <a:pt x="1705" y="47917"/>
                    <a:pt x="1800" y="48077"/>
                    <a:pt x="1895" y="48234"/>
                  </a:cubicBezTo>
                  <a:cubicBezTo>
                    <a:pt x="1994" y="48389"/>
                    <a:pt x="2123" y="48594"/>
                    <a:pt x="2270" y="48771"/>
                  </a:cubicBezTo>
                  <a:cubicBezTo>
                    <a:pt x="2399" y="48927"/>
                    <a:pt x="2542" y="49094"/>
                    <a:pt x="2732" y="49254"/>
                  </a:cubicBezTo>
                  <a:cubicBezTo>
                    <a:pt x="2763" y="49281"/>
                    <a:pt x="2796" y="49305"/>
                    <a:pt x="2831" y="49332"/>
                  </a:cubicBezTo>
                  <a:cubicBezTo>
                    <a:pt x="3072" y="49519"/>
                    <a:pt x="3127" y="49546"/>
                    <a:pt x="3426" y="49648"/>
                  </a:cubicBezTo>
                  <a:cubicBezTo>
                    <a:pt x="3520" y="49681"/>
                    <a:pt x="3686" y="49700"/>
                    <a:pt x="3788" y="49700"/>
                  </a:cubicBezTo>
                  <a:cubicBezTo>
                    <a:pt x="3804" y="49700"/>
                    <a:pt x="3818" y="49700"/>
                    <a:pt x="3831" y="49699"/>
                  </a:cubicBezTo>
                  <a:cubicBezTo>
                    <a:pt x="4041" y="49679"/>
                    <a:pt x="4334" y="49634"/>
                    <a:pt x="4518" y="49488"/>
                  </a:cubicBezTo>
                  <a:lnTo>
                    <a:pt x="4565" y="49451"/>
                  </a:lnTo>
                  <a:cubicBezTo>
                    <a:pt x="4654" y="49383"/>
                    <a:pt x="4743" y="49311"/>
                    <a:pt x="4817" y="49230"/>
                  </a:cubicBezTo>
                  <a:cubicBezTo>
                    <a:pt x="4858" y="49185"/>
                    <a:pt x="4889" y="49148"/>
                    <a:pt x="4916" y="49111"/>
                  </a:cubicBezTo>
                  <a:cubicBezTo>
                    <a:pt x="4923" y="49121"/>
                    <a:pt x="4930" y="49135"/>
                    <a:pt x="4936" y="49148"/>
                  </a:cubicBezTo>
                  <a:cubicBezTo>
                    <a:pt x="5041" y="49315"/>
                    <a:pt x="5181" y="49468"/>
                    <a:pt x="5314" y="49614"/>
                  </a:cubicBezTo>
                  <a:lnTo>
                    <a:pt x="5365" y="49672"/>
                  </a:lnTo>
                  <a:cubicBezTo>
                    <a:pt x="5399" y="49713"/>
                    <a:pt x="5440" y="49754"/>
                    <a:pt x="5477" y="49791"/>
                  </a:cubicBezTo>
                  <a:cubicBezTo>
                    <a:pt x="5682" y="49995"/>
                    <a:pt x="5930" y="50138"/>
                    <a:pt x="6236" y="50234"/>
                  </a:cubicBezTo>
                  <a:cubicBezTo>
                    <a:pt x="6365" y="50273"/>
                    <a:pt x="6500" y="50292"/>
                    <a:pt x="6634" y="50292"/>
                  </a:cubicBezTo>
                  <a:cubicBezTo>
                    <a:pt x="6673" y="50292"/>
                    <a:pt x="6711" y="50291"/>
                    <a:pt x="6749" y="50288"/>
                  </a:cubicBezTo>
                  <a:cubicBezTo>
                    <a:pt x="6971" y="50270"/>
                    <a:pt x="7195" y="50199"/>
                    <a:pt x="7396" y="50080"/>
                  </a:cubicBezTo>
                  <a:cubicBezTo>
                    <a:pt x="7515" y="50123"/>
                    <a:pt x="7637" y="50143"/>
                    <a:pt x="7764" y="50143"/>
                  </a:cubicBezTo>
                  <a:cubicBezTo>
                    <a:pt x="7800" y="50143"/>
                    <a:pt x="7835" y="50141"/>
                    <a:pt x="7872" y="50138"/>
                  </a:cubicBezTo>
                  <a:cubicBezTo>
                    <a:pt x="8073" y="50124"/>
                    <a:pt x="8280" y="50063"/>
                    <a:pt x="8522" y="49951"/>
                  </a:cubicBezTo>
                  <a:lnTo>
                    <a:pt x="8549" y="49978"/>
                  </a:lnTo>
                  <a:lnTo>
                    <a:pt x="8572" y="50002"/>
                  </a:lnTo>
                  <a:cubicBezTo>
                    <a:pt x="8845" y="50278"/>
                    <a:pt x="9172" y="50543"/>
                    <a:pt x="9515" y="50774"/>
                  </a:cubicBezTo>
                  <a:cubicBezTo>
                    <a:pt x="9624" y="50846"/>
                    <a:pt x="9736" y="50920"/>
                    <a:pt x="9858" y="50982"/>
                  </a:cubicBezTo>
                  <a:cubicBezTo>
                    <a:pt x="10059" y="51084"/>
                    <a:pt x="10277" y="51162"/>
                    <a:pt x="10484" y="51237"/>
                  </a:cubicBezTo>
                  <a:lnTo>
                    <a:pt x="10577" y="51271"/>
                  </a:lnTo>
                  <a:cubicBezTo>
                    <a:pt x="10712" y="51322"/>
                    <a:pt x="10855" y="51363"/>
                    <a:pt x="10995" y="51400"/>
                  </a:cubicBezTo>
                  <a:cubicBezTo>
                    <a:pt x="11056" y="51417"/>
                    <a:pt x="11117" y="51434"/>
                    <a:pt x="11175" y="51451"/>
                  </a:cubicBezTo>
                  <a:cubicBezTo>
                    <a:pt x="11209" y="51465"/>
                    <a:pt x="11240" y="51482"/>
                    <a:pt x="11274" y="51495"/>
                  </a:cubicBezTo>
                  <a:cubicBezTo>
                    <a:pt x="11324" y="51520"/>
                    <a:pt x="11379" y="51546"/>
                    <a:pt x="11434" y="51567"/>
                  </a:cubicBezTo>
                  <a:cubicBezTo>
                    <a:pt x="11805" y="51733"/>
                    <a:pt x="12168" y="51816"/>
                    <a:pt x="12509" y="51816"/>
                  </a:cubicBezTo>
                  <a:cubicBezTo>
                    <a:pt x="12553" y="51816"/>
                    <a:pt x="12596" y="51814"/>
                    <a:pt x="12638" y="51812"/>
                  </a:cubicBezTo>
                  <a:cubicBezTo>
                    <a:pt x="12654" y="51812"/>
                    <a:pt x="12668" y="51812"/>
                    <a:pt x="12685" y="51809"/>
                  </a:cubicBezTo>
                  <a:cubicBezTo>
                    <a:pt x="12845" y="51798"/>
                    <a:pt x="12995" y="51768"/>
                    <a:pt x="13161" y="51737"/>
                  </a:cubicBezTo>
                  <a:cubicBezTo>
                    <a:pt x="13362" y="51696"/>
                    <a:pt x="13570" y="51611"/>
                    <a:pt x="13811" y="51465"/>
                  </a:cubicBezTo>
                  <a:cubicBezTo>
                    <a:pt x="13971" y="51373"/>
                    <a:pt x="14117" y="51247"/>
                    <a:pt x="14267" y="51118"/>
                  </a:cubicBezTo>
                  <a:lnTo>
                    <a:pt x="14339" y="51060"/>
                  </a:lnTo>
                  <a:cubicBezTo>
                    <a:pt x="14478" y="50951"/>
                    <a:pt x="14621" y="50839"/>
                    <a:pt x="14750" y="50713"/>
                  </a:cubicBezTo>
                  <a:cubicBezTo>
                    <a:pt x="15036" y="50434"/>
                    <a:pt x="15131" y="50036"/>
                    <a:pt x="15223" y="49652"/>
                  </a:cubicBezTo>
                  <a:lnTo>
                    <a:pt x="15251" y="49540"/>
                  </a:lnTo>
                  <a:cubicBezTo>
                    <a:pt x="15325" y="49237"/>
                    <a:pt x="15345" y="48914"/>
                    <a:pt x="15369" y="48604"/>
                  </a:cubicBezTo>
                  <a:cubicBezTo>
                    <a:pt x="15376" y="48526"/>
                    <a:pt x="15380" y="48444"/>
                    <a:pt x="15386" y="48363"/>
                  </a:cubicBezTo>
                  <a:cubicBezTo>
                    <a:pt x="15417" y="48022"/>
                    <a:pt x="15434" y="47760"/>
                    <a:pt x="15444" y="47512"/>
                  </a:cubicBezTo>
                  <a:lnTo>
                    <a:pt x="15451" y="47339"/>
                  </a:lnTo>
                  <a:cubicBezTo>
                    <a:pt x="15458" y="47141"/>
                    <a:pt x="15464" y="46937"/>
                    <a:pt x="15478" y="46736"/>
                  </a:cubicBezTo>
                  <a:cubicBezTo>
                    <a:pt x="15499" y="46433"/>
                    <a:pt x="15464" y="46124"/>
                    <a:pt x="15369" y="45723"/>
                  </a:cubicBezTo>
                  <a:cubicBezTo>
                    <a:pt x="15349" y="45634"/>
                    <a:pt x="15322" y="45546"/>
                    <a:pt x="15295" y="45461"/>
                  </a:cubicBezTo>
                  <a:lnTo>
                    <a:pt x="15267" y="45362"/>
                  </a:lnTo>
                  <a:cubicBezTo>
                    <a:pt x="15199" y="45141"/>
                    <a:pt x="15121" y="44910"/>
                    <a:pt x="14978" y="44712"/>
                  </a:cubicBezTo>
                  <a:cubicBezTo>
                    <a:pt x="14978" y="44610"/>
                    <a:pt x="14975" y="44505"/>
                    <a:pt x="14971" y="44403"/>
                  </a:cubicBezTo>
                  <a:cubicBezTo>
                    <a:pt x="14957" y="44103"/>
                    <a:pt x="14927" y="43808"/>
                    <a:pt x="14890" y="43502"/>
                  </a:cubicBezTo>
                  <a:cubicBezTo>
                    <a:pt x="14852" y="43182"/>
                    <a:pt x="14818" y="42920"/>
                    <a:pt x="14784" y="42685"/>
                  </a:cubicBezTo>
                  <a:cubicBezTo>
                    <a:pt x="14750" y="42461"/>
                    <a:pt x="14706" y="42236"/>
                    <a:pt x="14662" y="42015"/>
                  </a:cubicBezTo>
                  <a:cubicBezTo>
                    <a:pt x="14642" y="41919"/>
                    <a:pt x="14624" y="41825"/>
                    <a:pt x="14607" y="41729"/>
                  </a:cubicBezTo>
                  <a:cubicBezTo>
                    <a:pt x="14577" y="41559"/>
                    <a:pt x="14546" y="41389"/>
                    <a:pt x="14516" y="41219"/>
                  </a:cubicBezTo>
                  <a:cubicBezTo>
                    <a:pt x="14475" y="40947"/>
                    <a:pt x="14441" y="40671"/>
                    <a:pt x="14406" y="40403"/>
                  </a:cubicBezTo>
                  <a:cubicBezTo>
                    <a:pt x="14379" y="40192"/>
                    <a:pt x="14353" y="39971"/>
                    <a:pt x="14321" y="39756"/>
                  </a:cubicBezTo>
                  <a:cubicBezTo>
                    <a:pt x="14250" y="39273"/>
                    <a:pt x="14223" y="38773"/>
                    <a:pt x="14196" y="38290"/>
                  </a:cubicBezTo>
                  <a:lnTo>
                    <a:pt x="14185" y="38096"/>
                  </a:lnTo>
                  <a:cubicBezTo>
                    <a:pt x="14152" y="37508"/>
                    <a:pt x="14135" y="36930"/>
                    <a:pt x="14121" y="36388"/>
                  </a:cubicBezTo>
                  <a:cubicBezTo>
                    <a:pt x="14111" y="35861"/>
                    <a:pt x="14141" y="35334"/>
                    <a:pt x="14169" y="34933"/>
                  </a:cubicBezTo>
                  <a:cubicBezTo>
                    <a:pt x="14233" y="34347"/>
                    <a:pt x="14318" y="33755"/>
                    <a:pt x="14400" y="33184"/>
                  </a:cubicBezTo>
                  <a:cubicBezTo>
                    <a:pt x="14434" y="32942"/>
                    <a:pt x="14468" y="32701"/>
                    <a:pt x="14502" y="32463"/>
                  </a:cubicBezTo>
                  <a:cubicBezTo>
                    <a:pt x="14597" y="31758"/>
                    <a:pt x="14655" y="31044"/>
                    <a:pt x="14709" y="30350"/>
                  </a:cubicBezTo>
                  <a:cubicBezTo>
                    <a:pt x="14726" y="30133"/>
                    <a:pt x="14744" y="29912"/>
                    <a:pt x="14764" y="29694"/>
                  </a:cubicBezTo>
                  <a:lnTo>
                    <a:pt x="14805" y="29306"/>
                  </a:lnTo>
                  <a:cubicBezTo>
                    <a:pt x="14846" y="28901"/>
                    <a:pt x="14890" y="28483"/>
                    <a:pt x="14937" y="28072"/>
                  </a:cubicBezTo>
                  <a:cubicBezTo>
                    <a:pt x="14975" y="27758"/>
                    <a:pt x="15019" y="27442"/>
                    <a:pt x="15063" y="27139"/>
                  </a:cubicBezTo>
                  <a:cubicBezTo>
                    <a:pt x="15097" y="26885"/>
                    <a:pt x="15131" y="26629"/>
                    <a:pt x="15165" y="26374"/>
                  </a:cubicBezTo>
                  <a:cubicBezTo>
                    <a:pt x="15237" y="25795"/>
                    <a:pt x="15322" y="25197"/>
                    <a:pt x="15414" y="24599"/>
                  </a:cubicBezTo>
                  <a:cubicBezTo>
                    <a:pt x="15451" y="24357"/>
                    <a:pt x="15482" y="24112"/>
                    <a:pt x="15512" y="23874"/>
                  </a:cubicBezTo>
                  <a:cubicBezTo>
                    <a:pt x="15546" y="23588"/>
                    <a:pt x="15584" y="23292"/>
                    <a:pt x="15631" y="23003"/>
                  </a:cubicBezTo>
                  <a:lnTo>
                    <a:pt x="15642" y="22949"/>
                  </a:lnTo>
                  <a:cubicBezTo>
                    <a:pt x="15730" y="22424"/>
                    <a:pt x="15822" y="21884"/>
                    <a:pt x="15896" y="21349"/>
                  </a:cubicBezTo>
                  <a:cubicBezTo>
                    <a:pt x="15937" y="21060"/>
                    <a:pt x="15975" y="20802"/>
                    <a:pt x="16022" y="20537"/>
                  </a:cubicBezTo>
                  <a:cubicBezTo>
                    <a:pt x="16053" y="20387"/>
                    <a:pt x="16087" y="20234"/>
                    <a:pt x="16121" y="20088"/>
                  </a:cubicBezTo>
                  <a:cubicBezTo>
                    <a:pt x="16149" y="19972"/>
                    <a:pt x="16176" y="19856"/>
                    <a:pt x="16199" y="19741"/>
                  </a:cubicBezTo>
                  <a:cubicBezTo>
                    <a:pt x="16271" y="19404"/>
                    <a:pt x="16336" y="19060"/>
                    <a:pt x="16397" y="18730"/>
                  </a:cubicBezTo>
                  <a:cubicBezTo>
                    <a:pt x="16444" y="18468"/>
                    <a:pt x="16496" y="18203"/>
                    <a:pt x="16546" y="17941"/>
                  </a:cubicBezTo>
                  <a:cubicBezTo>
                    <a:pt x="16645" y="17438"/>
                    <a:pt x="16767" y="16890"/>
                    <a:pt x="16920" y="16264"/>
                  </a:cubicBezTo>
                  <a:cubicBezTo>
                    <a:pt x="16968" y="16060"/>
                    <a:pt x="17016" y="15856"/>
                    <a:pt x="17060" y="15648"/>
                  </a:cubicBezTo>
                  <a:cubicBezTo>
                    <a:pt x="17152" y="15240"/>
                    <a:pt x="17247" y="14815"/>
                    <a:pt x="17369" y="14407"/>
                  </a:cubicBezTo>
                  <a:cubicBezTo>
                    <a:pt x="17376" y="14383"/>
                    <a:pt x="17386" y="14356"/>
                    <a:pt x="17394" y="14332"/>
                  </a:cubicBezTo>
                  <a:cubicBezTo>
                    <a:pt x="17496" y="14838"/>
                    <a:pt x="17625" y="15240"/>
                    <a:pt x="17788" y="15594"/>
                  </a:cubicBezTo>
                  <a:cubicBezTo>
                    <a:pt x="17808" y="15634"/>
                    <a:pt x="17825" y="15672"/>
                    <a:pt x="17843" y="15713"/>
                  </a:cubicBezTo>
                  <a:cubicBezTo>
                    <a:pt x="17907" y="15856"/>
                    <a:pt x="17972" y="16002"/>
                    <a:pt x="18063" y="16124"/>
                  </a:cubicBezTo>
                  <a:cubicBezTo>
                    <a:pt x="18190" y="16301"/>
                    <a:pt x="18325" y="16461"/>
                    <a:pt x="18465" y="16608"/>
                  </a:cubicBezTo>
                  <a:cubicBezTo>
                    <a:pt x="18523" y="16666"/>
                    <a:pt x="18570" y="16710"/>
                    <a:pt x="18618" y="16750"/>
                  </a:cubicBezTo>
                  <a:cubicBezTo>
                    <a:pt x="18876" y="16975"/>
                    <a:pt x="19165" y="17080"/>
                    <a:pt x="19438" y="17165"/>
                  </a:cubicBezTo>
                  <a:cubicBezTo>
                    <a:pt x="19581" y="17210"/>
                    <a:pt x="19839" y="17217"/>
                    <a:pt x="19920" y="17220"/>
                  </a:cubicBezTo>
                  <a:cubicBezTo>
                    <a:pt x="19944" y="17222"/>
                    <a:pt x="19966" y="17222"/>
                    <a:pt x="19986" y="17222"/>
                  </a:cubicBezTo>
                  <a:cubicBezTo>
                    <a:pt x="20006" y="17222"/>
                    <a:pt x="20024" y="17222"/>
                    <a:pt x="20043" y="17220"/>
                  </a:cubicBezTo>
                  <a:cubicBezTo>
                    <a:pt x="20067" y="17217"/>
                    <a:pt x="20094" y="17213"/>
                    <a:pt x="20121" y="17210"/>
                  </a:cubicBezTo>
                  <a:cubicBezTo>
                    <a:pt x="20336" y="17173"/>
                    <a:pt x="20492" y="17138"/>
                    <a:pt x="20666" y="17084"/>
                  </a:cubicBezTo>
                  <a:cubicBezTo>
                    <a:pt x="21247" y="16893"/>
                    <a:pt x="21683" y="16468"/>
                    <a:pt x="22104" y="16053"/>
                  </a:cubicBezTo>
                  <a:cubicBezTo>
                    <a:pt x="22170" y="15989"/>
                    <a:pt x="22234" y="15928"/>
                    <a:pt x="22299" y="15863"/>
                  </a:cubicBezTo>
                  <a:cubicBezTo>
                    <a:pt x="22601" y="15573"/>
                    <a:pt x="22829" y="15301"/>
                    <a:pt x="22999" y="15029"/>
                  </a:cubicBezTo>
                  <a:cubicBezTo>
                    <a:pt x="23002" y="15043"/>
                    <a:pt x="23010" y="15053"/>
                    <a:pt x="23019" y="15067"/>
                  </a:cubicBezTo>
                  <a:cubicBezTo>
                    <a:pt x="23095" y="15190"/>
                    <a:pt x="23197" y="15298"/>
                    <a:pt x="23295" y="15407"/>
                  </a:cubicBezTo>
                  <a:lnTo>
                    <a:pt x="23353" y="15471"/>
                  </a:lnTo>
                  <a:cubicBezTo>
                    <a:pt x="23428" y="15550"/>
                    <a:pt x="23517" y="15621"/>
                    <a:pt x="23591" y="15679"/>
                  </a:cubicBezTo>
                  <a:cubicBezTo>
                    <a:pt x="23713" y="15774"/>
                    <a:pt x="23839" y="15863"/>
                    <a:pt x="23966" y="15937"/>
                  </a:cubicBezTo>
                  <a:lnTo>
                    <a:pt x="23979" y="15978"/>
                  </a:lnTo>
                  <a:lnTo>
                    <a:pt x="23996" y="16016"/>
                  </a:lnTo>
                  <a:cubicBezTo>
                    <a:pt x="24081" y="16217"/>
                    <a:pt x="24173" y="16407"/>
                    <a:pt x="24268" y="16581"/>
                  </a:cubicBezTo>
                  <a:cubicBezTo>
                    <a:pt x="24363" y="16747"/>
                    <a:pt x="24489" y="16893"/>
                    <a:pt x="24611" y="17033"/>
                  </a:cubicBezTo>
                  <a:lnTo>
                    <a:pt x="24676" y="17108"/>
                  </a:lnTo>
                  <a:cubicBezTo>
                    <a:pt x="24880" y="17342"/>
                    <a:pt x="25183" y="17465"/>
                    <a:pt x="25451" y="17557"/>
                  </a:cubicBezTo>
                  <a:cubicBezTo>
                    <a:pt x="25642" y="17621"/>
                    <a:pt x="25865" y="17649"/>
                    <a:pt x="26145" y="17649"/>
                  </a:cubicBezTo>
                  <a:cubicBezTo>
                    <a:pt x="26161" y="17649"/>
                    <a:pt x="26177" y="17649"/>
                    <a:pt x="26194" y="17649"/>
                  </a:cubicBezTo>
                  <a:cubicBezTo>
                    <a:pt x="26214" y="17645"/>
                    <a:pt x="26238" y="17645"/>
                    <a:pt x="26258" y="17645"/>
                  </a:cubicBezTo>
                  <a:cubicBezTo>
                    <a:pt x="26428" y="17631"/>
                    <a:pt x="26615" y="17581"/>
                    <a:pt x="26806" y="17496"/>
                  </a:cubicBezTo>
                  <a:cubicBezTo>
                    <a:pt x="27146" y="17346"/>
                    <a:pt x="27370" y="17199"/>
                    <a:pt x="27588" y="16992"/>
                  </a:cubicBezTo>
                  <a:cubicBezTo>
                    <a:pt x="27721" y="16863"/>
                    <a:pt x="27850" y="16696"/>
                    <a:pt x="27969" y="16499"/>
                  </a:cubicBezTo>
                  <a:cubicBezTo>
                    <a:pt x="28044" y="16488"/>
                    <a:pt x="28119" y="16479"/>
                    <a:pt x="28194" y="16465"/>
                  </a:cubicBezTo>
                  <a:lnTo>
                    <a:pt x="28272" y="16451"/>
                  </a:lnTo>
                  <a:lnTo>
                    <a:pt x="28360" y="16438"/>
                  </a:lnTo>
                  <a:cubicBezTo>
                    <a:pt x="28404" y="16448"/>
                    <a:pt x="28452" y="16461"/>
                    <a:pt x="28497" y="16471"/>
                  </a:cubicBezTo>
                  <a:cubicBezTo>
                    <a:pt x="28558" y="16485"/>
                    <a:pt x="28615" y="16502"/>
                    <a:pt x="28676" y="16516"/>
                  </a:cubicBezTo>
                  <a:cubicBezTo>
                    <a:pt x="28942" y="16577"/>
                    <a:pt x="29207" y="16611"/>
                    <a:pt x="29459" y="16639"/>
                  </a:cubicBezTo>
                  <a:cubicBezTo>
                    <a:pt x="29653" y="16662"/>
                    <a:pt x="29860" y="16683"/>
                    <a:pt x="30092" y="16696"/>
                  </a:cubicBezTo>
                  <a:cubicBezTo>
                    <a:pt x="30128" y="16699"/>
                    <a:pt x="30164" y="16700"/>
                    <a:pt x="30201" y="16700"/>
                  </a:cubicBezTo>
                  <a:cubicBezTo>
                    <a:pt x="30258" y="16700"/>
                    <a:pt x="30316" y="16697"/>
                    <a:pt x="30378" y="16693"/>
                  </a:cubicBezTo>
                  <a:cubicBezTo>
                    <a:pt x="30507" y="16683"/>
                    <a:pt x="30646" y="16662"/>
                    <a:pt x="30823" y="16625"/>
                  </a:cubicBezTo>
                  <a:cubicBezTo>
                    <a:pt x="31130" y="16560"/>
                    <a:pt x="31391" y="16417"/>
                    <a:pt x="31599" y="16199"/>
                  </a:cubicBezTo>
                  <a:cubicBezTo>
                    <a:pt x="31650" y="16149"/>
                    <a:pt x="31694" y="16088"/>
                    <a:pt x="31735" y="16022"/>
                  </a:cubicBezTo>
                  <a:cubicBezTo>
                    <a:pt x="32017" y="15951"/>
                    <a:pt x="32265" y="15835"/>
                    <a:pt x="32486" y="15675"/>
                  </a:cubicBezTo>
                  <a:cubicBezTo>
                    <a:pt x="32670" y="15546"/>
                    <a:pt x="32851" y="15383"/>
                    <a:pt x="33041" y="15176"/>
                  </a:cubicBezTo>
                  <a:cubicBezTo>
                    <a:pt x="33055" y="15237"/>
                    <a:pt x="33072" y="15298"/>
                    <a:pt x="33089" y="15359"/>
                  </a:cubicBezTo>
                  <a:cubicBezTo>
                    <a:pt x="33116" y="15451"/>
                    <a:pt x="33150" y="15557"/>
                    <a:pt x="33194" y="15659"/>
                  </a:cubicBezTo>
                  <a:cubicBezTo>
                    <a:pt x="33245" y="15777"/>
                    <a:pt x="33313" y="15931"/>
                    <a:pt x="33395" y="16080"/>
                  </a:cubicBezTo>
                  <a:cubicBezTo>
                    <a:pt x="33473" y="16226"/>
                    <a:pt x="33599" y="16366"/>
                    <a:pt x="33708" y="16485"/>
                  </a:cubicBezTo>
                  <a:lnTo>
                    <a:pt x="33738" y="16519"/>
                  </a:lnTo>
                  <a:cubicBezTo>
                    <a:pt x="33807" y="16598"/>
                    <a:pt x="33888" y="16675"/>
                    <a:pt x="33980" y="16761"/>
                  </a:cubicBezTo>
                  <a:cubicBezTo>
                    <a:pt x="34283" y="17033"/>
                    <a:pt x="34633" y="17213"/>
                    <a:pt x="35014" y="17295"/>
                  </a:cubicBezTo>
                  <a:cubicBezTo>
                    <a:pt x="35206" y="17336"/>
                    <a:pt x="35396" y="17356"/>
                    <a:pt x="35592" y="17356"/>
                  </a:cubicBezTo>
                  <a:cubicBezTo>
                    <a:pt x="35674" y="17356"/>
                    <a:pt x="35756" y="17353"/>
                    <a:pt x="35840" y="17346"/>
                  </a:cubicBezTo>
                  <a:cubicBezTo>
                    <a:pt x="36008" y="17336"/>
                    <a:pt x="36177" y="17308"/>
                    <a:pt x="36350" y="17267"/>
                  </a:cubicBezTo>
                  <a:cubicBezTo>
                    <a:pt x="36572" y="17217"/>
                    <a:pt x="36786" y="17111"/>
                    <a:pt x="36950" y="17022"/>
                  </a:cubicBezTo>
                  <a:cubicBezTo>
                    <a:pt x="37137" y="16920"/>
                    <a:pt x="37327" y="16768"/>
                    <a:pt x="37518" y="16567"/>
                  </a:cubicBezTo>
                  <a:cubicBezTo>
                    <a:pt x="37735" y="16339"/>
                    <a:pt x="37912" y="16060"/>
                    <a:pt x="38062" y="15720"/>
                  </a:cubicBezTo>
                  <a:cubicBezTo>
                    <a:pt x="38143" y="15529"/>
                    <a:pt x="38225" y="15342"/>
                    <a:pt x="38307" y="15152"/>
                  </a:cubicBezTo>
                  <a:cubicBezTo>
                    <a:pt x="38334" y="15287"/>
                    <a:pt x="38378" y="15427"/>
                    <a:pt x="38429" y="15577"/>
                  </a:cubicBezTo>
                  <a:cubicBezTo>
                    <a:pt x="38514" y="15822"/>
                    <a:pt x="38630" y="16067"/>
                    <a:pt x="38773" y="16305"/>
                  </a:cubicBezTo>
                  <a:cubicBezTo>
                    <a:pt x="38865" y="16455"/>
                    <a:pt x="38983" y="16594"/>
                    <a:pt x="39120" y="16710"/>
                  </a:cubicBezTo>
                  <a:cubicBezTo>
                    <a:pt x="39368" y="16920"/>
                    <a:pt x="39636" y="17019"/>
                    <a:pt x="39912" y="17108"/>
                  </a:cubicBezTo>
                  <a:cubicBezTo>
                    <a:pt x="39967" y="17124"/>
                    <a:pt x="40024" y="17132"/>
                    <a:pt x="40079" y="17138"/>
                  </a:cubicBezTo>
                  <a:cubicBezTo>
                    <a:pt x="40223" y="17155"/>
                    <a:pt x="40347" y="17167"/>
                    <a:pt x="40471" y="17167"/>
                  </a:cubicBezTo>
                  <a:cubicBezTo>
                    <a:pt x="40499" y="17167"/>
                    <a:pt x="40527" y="17167"/>
                    <a:pt x="40555" y="17165"/>
                  </a:cubicBezTo>
                  <a:cubicBezTo>
                    <a:pt x="40575" y="17165"/>
                    <a:pt x="40596" y="17165"/>
                    <a:pt x="40616" y="17162"/>
                  </a:cubicBezTo>
                  <a:cubicBezTo>
                    <a:pt x="40749" y="17152"/>
                    <a:pt x="40947" y="17121"/>
                    <a:pt x="41130" y="17039"/>
                  </a:cubicBezTo>
                  <a:cubicBezTo>
                    <a:pt x="41246" y="16995"/>
                    <a:pt x="41358" y="16941"/>
                    <a:pt x="41464" y="16873"/>
                  </a:cubicBezTo>
                  <a:cubicBezTo>
                    <a:pt x="41559" y="16795"/>
                    <a:pt x="41654" y="16716"/>
                    <a:pt x="41749" y="16635"/>
                  </a:cubicBezTo>
                  <a:cubicBezTo>
                    <a:pt x="41875" y="16526"/>
                    <a:pt x="41967" y="16363"/>
                    <a:pt x="42029" y="16234"/>
                  </a:cubicBezTo>
                  <a:cubicBezTo>
                    <a:pt x="42205" y="16509"/>
                    <a:pt x="42453" y="16696"/>
                    <a:pt x="42698" y="16856"/>
                  </a:cubicBezTo>
                  <a:cubicBezTo>
                    <a:pt x="42896" y="16989"/>
                    <a:pt x="43137" y="17084"/>
                    <a:pt x="43389" y="17135"/>
                  </a:cubicBezTo>
                  <a:cubicBezTo>
                    <a:pt x="43516" y="17159"/>
                    <a:pt x="43644" y="17171"/>
                    <a:pt x="43769" y="17171"/>
                  </a:cubicBezTo>
                  <a:cubicBezTo>
                    <a:pt x="43821" y="17171"/>
                    <a:pt x="43872" y="17169"/>
                    <a:pt x="43923" y="17165"/>
                  </a:cubicBezTo>
                  <a:cubicBezTo>
                    <a:pt x="44192" y="17145"/>
                    <a:pt x="44433" y="17067"/>
                    <a:pt x="44641" y="16934"/>
                  </a:cubicBezTo>
                  <a:cubicBezTo>
                    <a:pt x="44825" y="16815"/>
                    <a:pt x="44984" y="16669"/>
                    <a:pt x="45114" y="16506"/>
                  </a:cubicBezTo>
                  <a:lnTo>
                    <a:pt x="45120" y="16496"/>
                  </a:lnTo>
                  <a:cubicBezTo>
                    <a:pt x="45141" y="16604"/>
                    <a:pt x="45158" y="16720"/>
                    <a:pt x="45175" y="16832"/>
                  </a:cubicBezTo>
                  <a:cubicBezTo>
                    <a:pt x="45219" y="17111"/>
                    <a:pt x="45263" y="17394"/>
                    <a:pt x="45315" y="17675"/>
                  </a:cubicBezTo>
                  <a:cubicBezTo>
                    <a:pt x="45341" y="17822"/>
                    <a:pt x="45365" y="17972"/>
                    <a:pt x="45392" y="18118"/>
                  </a:cubicBezTo>
                  <a:lnTo>
                    <a:pt x="45389" y="18101"/>
                  </a:lnTo>
                  <a:lnTo>
                    <a:pt x="45389" y="18101"/>
                  </a:lnTo>
                  <a:cubicBezTo>
                    <a:pt x="45467" y="18581"/>
                    <a:pt x="45532" y="19054"/>
                    <a:pt x="45576" y="19509"/>
                  </a:cubicBezTo>
                  <a:lnTo>
                    <a:pt x="45580" y="19550"/>
                  </a:lnTo>
                  <a:cubicBezTo>
                    <a:pt x="45600" y="19751"/>
                    <a:pt x="45621" y="19961"/>
                    <a:pt x="45651" y="20165"/>
                  </a:cubicBezTo>
                  <a:cubicBezTo>
                    <a:pt x="45688" y="20410"/>
                    <a:pt x="45739" y="20655"/>
                    <a:pt x="45787" y="20890"/>
                  </a:cubicBezTo>
                  <a:lnTo>
                    <a:pt x="45800" y="20958"/>
                  </a:lnTo>
                  <a:cubicBezTo>
                    <a:pt x="45866" y="21445"/>
                    <a:pt x="45875" y="21945"/>
                    <a:pt x="45886" y="22424"/>
                  </a:cubicBezTo>
                  <a:lnTo>
                    <a:pt x="45889" y="22479"/>
                  </a:lnTo>
                  <a:cubicBezTo>
                    <a:pt x="45893" y="22676"/>
                    <a:pt x="45899" y="22870"/>
                    <a:pt x="45906" y="23064"/>
                  </a:cubicBezTo>
                  <a:cubicBezTo>
                    <a:pt x="45919" y="23438"/>
                    <a:pt x="45933" y="23823"/>
                    <a:pt x="45927" y="24200"/>
                  </a:cubicBezTo>
                  <a:cubicBezTo>
                    <a:pt x="45923" y="24486"/>
                    <a:pt x="45902" y="24775"/>
                    <a:pt x="45879" y="25057"/>
                  </a:cubicBezTo>
                  <a:cubicBezTo>
                    <a:pt x="45862" y="25319"/>
                    <a:pt x="45841" y="25588"/>
                    <a:pt x="45835" y="25857"/>
                  </a:cubicBezTo>
                  <a:cubicBezTo>
                    <a:pt x="45825" y="26381"/>
                    <a:pt x="45831" y="26921"/>
                    <a:pt x="45862" y="27507"/>
                  </a:cubicBezTo>
                  <a:cubicBezTo>
                    <a:pt x="45882" y="27918"/>
                    <a:pt x="45906" y="28388"/>
                    <a:pt x="45893" y="28850"/>
                  </a:cubicBezTo>
                  <a:cubicBezTo>
                    <a:pt x="45879" y="29289"/>
                    <a:pt x="45862" y="29673"/>
                    <a:pt x="45835" y="30028"/>
                  </a:cubicBezTo>
                  <a:cubicBezTo>
                    <a:pt x="45791" y="30466"/>
                    <a:pt x="45733" y="30912"/>
                    <a:pt x="45675" y="31344"/>
                  </a:cubicBezTo>
                  <a:lnTo>
                    <a:pt x="45641" y="31599"/>
                  </a:lnTo>
                  <a:lnTo>
                    <a:pt x="45573" y="31599"/>
                  </a:lnTo>
                  <a:cubicBezTo>
                    <a:pt x="45386" y="31616"/>
                    <a:pt x="45208" y="31677"/>
                    <a:pt x="45093" y="31766"/>
                  </a:cubicBezTo>
                  <a:lnTo>
                    <a:pt x="45045" y="31803"/>
                  </a:lnTo>
                  <a:cubicBezTo>
                    <a:pt x="44971" y="31861"/>
                    <a:pt x="44889" y="31926"/>
                    <a:pt x="44828" y="32003"/>
                  </a:cubicBezTo>
                  <a:cubicBezTo>
                    <a:pt x="44732" y="32126"/>
                    <a:pt x="44671" y="32215"/>
                    <a:pt x="44617" y="32341"/>
                  </a:cubicBezTo>
                  <a:cubicBezTo>
                    <a:pt x="44519" y="32559"/>
                    <a:pt x="44461" y="32786"/>
                    <a:pt x="44420" y="32959"/>
                  </a:cubicBezTo>
                  <a:cubicBezTo>
                    <a:pt x="44341" y="33303"/>
                    <a:pt x="44310" y="33657"/>
                    <a:pt x="44290" y="33987"/>
                  </a:cubicBezTo>
                  <a:cubicBezTo>
                    <a:pt x="44280" y="34137"/>
                    <a:pt x="44277" y="34293"/>
                    <a:pt x="44274" y="34443"/>
                  </a:cubicBezTo>
                  <a:cubicBezTo>
                    <a:pt x="44270" y="34565"/>
                    <a:pt x="44270" y="34688"/>
                    <a:pt x="44263" y="34810"/>
                  </a:cubicBezTo>
                  <a:cubicBezTo>
                    <a:pt x="44202" y="35266"/>
                    <a:pt x="44076" y="35715"/>
                    <a:pt x="43954" y="36154"/>
                  </a:cubicBezTo>
                  <a:cubicBezTo>
                    <a:pt x="43919" y="36266"/>
                    <a:pt x="43889" y="36382"/>
                    <a:pt x="43858" y="36494"/>
                  </a:cubicBezTo>
                  <a:cubicBezTo>
                    <a:pt x="43743" y="36919"/>
                    <a:pt x="43634" y="37358"/>
                    <a:pt x="43525" y="37779"/>
                  </a:cubicBezTo>
                  <a:cubicBezTo>
                    <a:pt x="43487" y="37939"/>
                    <a:pt x="43443" y="38103"/>
                    <a:pt x="43403" y="38263"/>
                  </a:cubicBezTo>
                  <a:cubicBezTo>
                    <a:pt x="43314" y="38610"/>
                    <a:pt x="43208" y="38960"/>
                    <a:pt x="43103" y="39294"/>
                  </a:cubicBezTo>
                  <a:cubicBezTo>
                    <a:pt x="43049" y="39481"/>
                    <a:pt x="42991" y="39665"/>
                    <a:pt x="42936" y="39848"/>
                  </a:cubicBezTo>
                  <a:cubicBezTo>
                    <a:pt x="42773" y="40406"/>
                    <a:pt x="42613" y="41012"/>
                    <a:pt x="42443" y="41698"/>
                  </a:cubicBezTo>
                  <a:cubicBezTo>
                    <a:pt x="42392" y="41906"/>
                    <a:pt x="42344" y="42117"/>
                    <a:pt x="42300" y="42324"/>
                  </a:cubicBezTo>
                  <a:lnTo>
                    <a:pt x="42246" y="42566"/>
                  </a:lnTo>
                  <a:cubicBezTo>
                    <a:pt x="42205" y="42746"/>
                    <a:pt x="42175" y="42933"/>
                    <a:pt x="42144" y="43114"/>
                  </a:cubicBezTo>
                  <a:cubicBezTo>
                    <a:pt x="42126" y="43202"/>
                    <a:pt x="42113" y="43294"/>
                    <a:pt x="42096" y="43386"/>
                  </a:cubicBezTo>
                  <a:cubicBezTo>
                    <a:pt x="42079" y="43484"/>
                    <a:pt x="42069" y="43590"/>
                    <a:pt x="42059" y="43692"/>
                  </a:cubicBezTo>
                  <a:cubicBezTo>
                    <a:pt x="42052" y="43747"/>
                    <a:pt x="42049" y="43797"/>
                    <a:pt x="42042" y="43849"/>
                  </a:cubicBezTo>
                  <a:cubicBezTo>
                    <a:pt x="42024" y="43998"/>
                    <a:pt x="42008" y="44144"/>
                    <a:pt x="41994" y="44294"/>
                  </a:cubicBezTo>
                  <a:cubicBezTo>
                    <a:pt x="41974" y="44328"/>
                    <a:pt x="41953" y="44362"/>
                    <a:pt x="41936" y="44396"/>
                  </a:cubicBezTo>
                  <a:cubicBezTo>
                    <a:pt x="41902" y="44454"/>
                    <a:pt x="41875" y="44508"/>
                    <a:pt x="41845" y="44566"/>
                  </a:cubicBezTo>
                  <a:cubicBezTo>
                    <a:pt x="41807" y="44631"/>
                    <a:pt x="41773" y="44695"/>
                    <a:pt x="41735" y="44760"/>
                  </a:cubicBezTo>
                  <a:cubicBezTo>
                    <a:pt x="41651" y="44913"/>
                    <a:pt x="41559" y="45070"/>
                    <a:pt x="41470" y="45223"/>
                  </a:cubicBezTo>
                  <a:cubicBezTo>
                    <a:pt x="41409" y="45331"/>
                    <a:pt x="41344" y="45437"/>
                    <a:pt x="41283" y="45546"/>
                  </a:cubicBezTo>
                  <a:cubicBezTo>
                    <a:pt x="41099" y="45866"/>
                    <a:pt x="40970" y="46237"/>
                    <a:pt x="40868" y="46556"/>
                  </a:cubicBezTo>
                  <a:cubicBezTo>
                    <a:pt x="40569" y="47499"/>
                    <a:pt x="40647" y="48189"/>
                    <a:pt x="41103" y="48607"/>
                  </a:cubicBezTo>
                  <a:cubicBezTo>
                    <a:pt x="41313" y="48802"/>
                    <a:pt x="41586" y="48907"/>
                    <a:pt x="41877" y="48907"/>
                  </a:cubicBezTo>
                  <a:cubicBezTo>
                    <a:pt x="41911" y="48907"/>
                    <a:pt x="41946" y="48906"/>
                    <a:pt x="41980" y="48903"/>
                  </a:cubicBezTo>
                  <a:cubicBezTo>
                    <a:pt x="42229" y="48883"/>
                    <a:pt x="42470" y="48791"/>
                    <a:pt x="42678" y="48638"/>
                  </a:cubicBezTo>
                  <a:cubicBezTo>
                    <a:pt x="42865" y="48499"/>
                    <a:pt x="43015" y="48372"/>
                    <a:pt x="43144" y="48247"/>
                  </a:cubicBezTo>
                  <a:lnTo>
                    <a:pt x="43175" y="48216"/>
                  </a:lnTo>
                  <a:cubicBezTo>
                    <a:pt x="43229" y="48336"/>
                    <a:pt x="43290" y="48441"/>
                    <a:pt x="43358" y="48532"/>
                  </a:cubicBezTo>
                  <a:cubicBezTo>
                    <a:pt x="43589" y="48852"/>
                    <a:pt x="43848" y="49091"/>
                    <a:pt x="44144" y="49254"/>
                  </a:cubicBezTo>
                  <a:cubicBezTo>
                    <a:pt x="44453" y="49427"/>
                    <a:pt x="44784" y="49512"/>
                    <a:pt x="45185" y="49523"/>
                  </a:cubicBezTo>
                  <a:cubicBezTo>
                    <a:pt x="45243" y="49523"/>
                    <a:pt x="45304" y="49523"/>
                    <a:pt x="45368" y="49515"/>
                  </a:cubicBezTo>
                  <a:cubicBezTo>
                    <a:pt x="45535" y="49502"/>
                    <a:pt x="45709" y="49468"/>
                    <a:pt x="45937" y="49403"/>
                  </a:cubicBezTo>
                  <a:cubicBezTo>
                    <a:pt x="45977" y="49393"/>
                    <a:pt x="46015" y="49376"/>
                    <a:pt x="46053" y="49359"/>
                  </a:cubicBezTo>
                  <a:lnTo>
                    <a:pt x="46076" y="49349"/>
                  </a:lnTo>
                  <a:cubicBezTo>
                    <a:pt x="46192" y="49301"/>
                    <a:pt x="46307" y="49247"/>
                    <a:pt x="46420" y="49189"/>
                  </a:cubicBezTo>
                  <a:cubicBezTo>
                    <a:pt x="46563" y="49274"/>
                    <a:pt x="46715" y="49328"/>
                    <a:pt x="46893" y="49397"/>
                  </a:cubicBezTo>
                  <a:lnTo>
                    <a:pt x="46923" y="49407"/>
                  </a:lnTo>
                  <a:cubicBezTo>
                    <a:pt x="47124" y="49479"/>
                    <a:pt x="47345" y="49502"/>
                    <a:pt x="47552" y="49515"/>
                  </a:cubicBezTo>
                  <a:cubicBezTo>
                    <a:pt x="47587" y="49621"/>
                    <a:pt x="47634" y="49716"/>
                    <a:pt x="47695" y="49798"/>
                  </a:cubicBezTo>
                  <a:cubicBezTo>
                    <a:pt x="47800" y="49961"/>
                    <a:pt x="47940" y="50087"/>
                    <a:pt x="48111" y="50179"/>
                  </a:cubicBezTo>
                  <a:cubicBezTo>
                    <a:pt x="48271" y="50264"/>
                    <a:pt x="48449" y="50308"/>
                    <a:pt x="48630" y="50308"/>
                  </a:cubicBezTo>
                  <a:cubicBezTo>
                    <a:pt x="48660" y="50308"/>
                    <a:pt x="48689" y="50307"/>
                    <a:pt x="48719" y="50305"/>
                  </a:cubicBezTo>
                  <a:cubicBezTo>
                    <a:pt x="48805" y="50298"/>
                    <a:pt x="48890" y="50281"/>
                    <a:pt x="48968" y="50254"/>
                  </a:cubicBezTo>
                  <a:cubicBezTo>
                    <a:pt x="49372" y="50152"/>
                    <a:pt x="49709" y="49764"/>
                    <a:pt x="49866" y="49424"/>
                  </a:cubicBezTo>
                  <a:cubicBezTo>
                    <a:pt x="49944" y="49250"/>
                    <a:pt x="50022" y="49077"/>
                    <a:pt x="50100" y="48900"/>
                  </a:cubicBezTo>
                  <a:lnTo>
                    <a:pt x="50124" y="48852"/>
                  </a:lnTo>
                  <a:cubicBezTo>
                    <a:pt x="50193" y="48699"/>
                    <a:pt x="50260" y="48546"/>
                    <a:pt x="50342" y="48400"/>
                  </a:cubicBezTo>
                  <a:lnTo>
                    <a:pt x="50417" y="48274"/>
                  </a:lnTo>
                  <a:cubicBezTo>
                    <a:pt x="50628" y="47985"/>
                    <a:pt x="50849" y="47692"/>
                    <a:pt x="51063" y="47413"/>
                  </a:cubicBezTo>
                  <a:cubicBezTo>
                    <a:pt x="51546" y="46774"/>
                    <a:pt x="52046" y="46114"/>
                    <a:pt x="52488" y="45433"/>
                  </a:cubicBezTo>
                  <a:cubicBezTo>
                    <a:pt x="52879" y="44828"/>
                    <a:pt x="53168" y="44359"/>
                    <a:pt x="53417" y="43907"/>
                  </a:cubicBezTo>
                  <a:cubicBezTo>
                    <a:pt x="53727" y="43351"/>
                    <a:pt x="53931" y="42739"/>
                    <a:pt x="54128" y="42151"/>
                  </a:cubicBezTo>
                  <a:lnTo>
                    <a:pt x="54148" y="42093"/>
                  </a:lnTo>
                  <a:lnTo>
                    <a:pt x="54247" y="41794"/>
                  </a:lnTo>
                  <a:cubicBezTo>
                    <a:pt x="54451" y="41192"/>
                    <a:pt x="54662" y="40569"/>
                    <a:pt x="54822" y="39943"/>
                  </a:cubicBezTo>
                  <a:lnTo>
                    <a:pt x="54876" y="39736"/>
                  </a:lnTo>
                  <a:cubicBezTo>
                    <a:pt x="54955" y="39440"/>
                    <a:pt x="55033" y="39134"/>
                    <a:pt x="55101" y="38831"/>
                  </a:cubicBezTo>
                  <a:cubicBezTo>
                    <a:pt x="55203" y="38375"/>
                    <a:pt x="55254" y="37922"/>
                    <a:pt x="55295" y="37504"/>
                  </a:cubicBezTo>
                  <a:lnTo>
                    <a:pt x="55295" y="37504"/>
                  </a:lnTo>
                  <a:lnTo>
                    <a:pt x="55291" y="37518"/>
                  </a:lnTo>
                  <a:lnTo>
                    <a:pt x="55293" y="37501"/>
                  </a:lnTo>
                  <a:lnTo>
                    <a:pt x="55291" y="37501"/>
                  </a:lnTo>
                  <a:cubicBezTo>
                    <a:pt x="55305" y="37371"/>
                    <a:pt x="55319" y="37246"/>
                    <a:pt x="55329" y="37117"/>
                  </a:cubicBezTo>
                  <a:cubicBezTo>
                    <a:pt x="55360" y="36872"/>
                    <a:pt x="55397" y="36623"/>
                    <a:pt x="55431" y="36385"/>
                  </a:cubicBezTo>
                  <a:cubicBezTo>
                    <a:pt x="55471" y="36099"/>
                    <a:pt x="55512" y="35804"/>
                    <a:pt x="55546" y="35514"/>
                  </a:cubicBezTo>
                  <a:cubicBezTo>
                    <a:pt x="55594" y="35116"/>
                    <a:pt x="55622" y="34711"/>
                    <a:pt x="55649" y="34324"/>
                  </a:cubicBezTo>
                  <a:cubicBezTo>
                    <a:pt x="55658" y="34191"/>
                    <a:pt x="55666" y="34055"/>
                    <a:pt x="55675" y="33922"/>
                  </a:cubicBezTo>
                  <a:cubicBezTo>
                    <a:pt x="55693" y="33786"/>
                    <a:pt x="55720" y="33647"/>
                    <a:pt x="55744" y="33514"/>
                  </a:cubicBezTo>
                  <a:cubicBezTo>
                    <a:pt x="55760" y="33416"/>
                    <a:pt x="55778" y="33320"/>
                    <a:pt x="55795" y="33221"/>
                  </a:cubicBezTo>
                  <a:cubicBezTo>
                    <a:pt x="55846" y="32881"/>
                    <a:pt x="55890" y="32534"/>
                    <a:pt x="55924" y="32191"/>
                  </a:cubicBezTo>
                  <a:lnTo>
                    <a:pt x="55924" y="32181"/>
                  </a:lnTo>
                  <a:lnTo>
                    <a:pt x="55928" y="32167"/>
                  </a:lnTo>
                  <a:cubicBezTo>
                    <a:pt x="55941" y="31990"/>
                    <a:pt x="55955" y="31813"/>
                    <a:pt x="55969" y="31636"/>
                  </a:cubicBezTo>
                  <a:cubicBezTo>
                    <a:pt x="55978" y="31507"/>
                    <a:pt x="55989" y="31375"/>
                    <a:pt x="55999" y="31242"/>
                  </a:cubicBezTo>
                  <a:cubicBezTo>
                    <a:pt x="56013" y="31116"/>
                    <a:pt x="56026" y="30990"/>
                    <a:pt x="56040" y="30864"/>
                  </a:cubicBezTo>
                  <a:cubicBezTo>
                    <a:pt x="56060" y="30656"/>
                    <a:pt x="56084" y="30452"/>
                    <a:pt x="56101" y="30245"/>
                  </a:cubicBezTo>
                  <a:cubicBezTo>
                    <a:pt x="56125" y="29976"/>
                    <a:pt x="56128" y="29697"/>
                    <a:pt x="56132" y="29428"/>
                  </a:cubicBezTo>
                  <a:lnTo>
                    <a:pt x="56132" y="29411"/>
                  </a:lnTo>
                  <a:cubicBezTo>
                    <a:pt x="56135" y="28932"/>
                    <a:pt x="56107" y="28442"/>
                    <a:pt x="56080" y="27970"/>
                  </a:cubicBezTo>
                  <a:lnTo>
                    <a:pt x="56071" y="27742"/>
                  </a:lnTo>
                  <a:cubicBezTo>
                    <a:pt x="56005" y="26538"/>
                    <a:pt x="55931" y="25309"/>
                    <a:pt x="55862" y="24255"/>
                  </a:cubicBezTo>
                  <a:cubicBezTo>
                    <a:pt x="55853" y="24048"/>
                    <a:pt x="55836" y="23798"/>
                    <a:pt x="55809" y="23547"/>
                  </a:cubicBezTo>
                  <a:cubicBezTo>
                    <a:pt x="55829" y="23527"/>
                    <a:pt x="55849" y="23506"/>
                    <a:pt x="55870" y="23483"/>
                  </a:cubicBezTo>
                  <a:cubicBezTo>
                    <a:pt x="56067" y="23305"/>
                    <a:pt x="56173" y="23013"/>
                    <a:pt x="56206" y="22795"/>
                  </a:cubicBezTo>
                  <a:cubicBezTo>
                    <a:pt x="56244" y="22571"/>
                    <a:pt x="56261" y="22319"/>
                    <a:pt x="56271" y="22030"/>
                  </a:cubicBezTo>
                  <a:cubicBezTo>
                    <a:pt x="56275" y="21806"/>
                    <a:pt x="56240" y="21581"/>
                    <a:pt x="56209" y="21363"/>
                  </a:cubicBezTo>
                  <a:lnTo>
                    <a:pt x="56193" y="21258"/>
                  </a:lnTo>
                  <a:cubicBezTo>
                    <a:pt x="56152" y="20961"/>
                    <a:pt x="56104" y="20666"/>
                    <a:pt x="56071" y="20441"/>
                  </a:cubicBezTo>
                  <a:cubicBezTo>
                    <a:pt x="55964" y="19788"/>
                    <a:pt x="55846" y="19104"/>
                    <a:pt x="55703" y="18353"/>
                  </a:cubicBezTo>
                  <a:cubicBezTo>
                    <a:pt x="55608" y="17829"/>
                    <a:pt x="55492" y="17223"/>
                    <a:pt x="55363" y="16631"/>
                  </a:cubicBezTo>
                  <a:cubicBezTo>
                    <a:pt x="55349" y="16557"/>
                    <a:pt x="55332" y="16485"/>
                    <a:pt x="55315" y="16414"/>
                  </a:cubicBezTo>
                  <a:cubicBezTo>
                    <a:pt x="55275" y="16220"/>
                    <a:pt x="55230" y="16022"/>
                    <a:pt x="55193" y="15822"/>
                  </a:cubicBezTo>
                  <a:cubicBezTo>
                    <a:pt x="55142" y="15536"/>
                    <a:pt x="55091" y="15284"/>
                    <a:pt x="55033" y="15050"/>
                  </a:cubicBezTo>
                  <a:cubicBezTo>
                    <a:pt x="54951" y="14713"/>
                    <a:pt x="54856" y="14359"/>
                    <a:pt x="54747" y="13971"/>
                  </a:cubicBezTo>
                  <a:lnTo>
                    <a:pt x="54710" y="13849"/>
                  </a:lnTo>
                  <a:cubicBezTo>
                    <a:pt x="54669" y="13706"/>
                    <a:pt x="54628" y="13557"/>
                    <a:pt x="54581" y="13410"/>
                  </a:cubicBezTo>
                  <a:cubicBezTo>
                    <a:pt x="54492" y="13158"/>
                    <a:pt x="54377" y="12913"/>
                    <a:pt x="54261" y="12675"/>
                  </a:cubicBezTo>
                  <a:lnTo>
                    <a:pt x="54206" y="12563"/>
                  </a:lnTo>
                  <a:lnTo>
                    <a:pt x="54206" y="12563"/>
                  </a:lnTo>
                  <a:cubicBezTo>
                    <a:pt x="54234" y="12621"/>
                    <a:pt x="54261" y="12679"/>
                    <a:pt x="54284" y="12736"/>
                  </a:cubicBezTo>
                  <a:cubicBezTo>
                    <a:pt x="54138" y="12424"/>
                    <a:pt x="53978" y="12117"/>
                    <a:pt x="53795" y="11801"/>
                  </a:cubicBezTo>
                  <a:cubicBezTo>
                    <a:pt x="53672" y="11587"/>
                    <a:pt x="53556" y="11365"/>
                    <a:pt x="53441" y="11152"/>
                  </a:cubicBezTo>
                  <a:lnTo>
                    <a:pt x="53434" y="11138"/>
                  </a:lnTo>
                  <a:cubicBezTo>
                    <a:pt x="53315" y="10913"/>
                    <a:pt x="53172" y="10689"/>
                    <a:pt x="52985" y="10427"/>
                  </a:cubicBezTo>
                  <a:cubicBezTo>
                    <a:pt x="52890" y="10291"/>
                    <a:pt x="52794" y="10155"/>
                    <a:pt x="52699" y="10015"/>
                  </a:cubicBezTo>
                  <a:cubicBezTo>
                    <a:pt x="52638" y="9927"/>
                    <a:pt x="52576" y="9835"/>
                    <a:pt x="52515" y="9747"/>
                  </a:cubicBezTo>
                  <a:cubicBezTo>
                    <a:pt x="52131" y="9195"/>
                    <a:pt x="51675" y="8695"/>
                    <a:pt x="51322" y="8321"/>
                  </a:cubicBezTo>
                  <a:cubicBezTo>
                    <a:pt x="50998" y="7974"/>
                    <a:pt x="50624" y="7627"/>
                    <a:pt x="50152" y="7233"/>
                  </a:cubicBezTo>
                  <a:cubicBezTo>
                    <a:pt x="50073" y="7168"/>
                    <a:pt x="49995" y="7103"/>
                    <a:pt x="49913" y="7039"/>
                  </a:cubicBezTo>
                  <a:cubicBezTo>
                    <a:pt x="49788" y="6936"/>
                    <a:pt x="49658" y="6834"/>
                    <a:pt x="49535" y="6726"/>
                  </a:cubicBezTo>
                  <a:cubicBezTo>
                    <a:pt x="49417" y="6617"/>
                    <a:pt x="49304" y="6498"/>
                    <a:pt x="49199" y="6382"/>
                  </a:cubicBezTo>
                  <a:cubicBezTo>
                    <a:pt x="49152" y="6332"/>
                    <a:pt x="49100" y="6280"/>
                    <a:pt x="49053" y="6229"/>
                  </a:cubicBezTo>
                  <a:cubicBezTo>
                    <a:pt x="48818" y="5985"/>
                    <a:pt x="48539" y="5780"/>
                    <a:pt x="48267" y="5583"/>
                  </a:cubicBezTo>
                  <a:cubicBezTo>
                    <a:pt x="48127" y="5481"/>
                    <a:pt x="47984" y="5372"/>
                    <a:pt x="47849" y="5263"/>
                  </a:cubicBezTo>
                  <a:cubicBezTo>
                    <a:pt x="47539" y="5015"/>
                    <a:pt x="47277" y="4828"/>
                    <a:pt x="47022" y="4682"/>
                  </a:cubicBezTo>
                  <a:cubicBezTo>
                    <a:pt x="46845" y="4580"/>
                    <a:pt x="46668" y="4484"/>
                    <a:pt x="46491" y="4385"/>
                  </a:cubicBezTo>
                  <a:lnTo>
                    <a:pt x="46307" y="4283"/>
                  </a:lnTo>
                  <a:cubicBezTo>
                    <a:pt x="46185" y="4215"/>
                    <a:pt x="46066" y="4148"/>
                    <a:pt x="45951" y="4079"/>
                  </a:cubicBezTo>
                  <a:cubicBezTo>
                    <a:pt x="45845" y="4021"/>
                    <a:pt x="45739" y="3960"/>
                    <a:pt x="45634" y="3903"/>
                  </a:cubicBezTo>
                  <a:cubicBezTo>
                    <a:pt x="45505" y="3831"/>
                    <a:pt x="45396" y="3776"/>
                    <a:pt x="45294" y="3729"/>
                  </a:cubicBezTo>
                  <a:cubicBezTo>
                    <a:pt x="44991" y="3586"/>
                    <a:pt x="44739" y="3498"/>
                    <a:pt x="44505" y="3443"/>
                  </a:cubicBezTo>
                  <a:cubicBezTo>
                    <a:pt x="44324" y="3406"/>
                    <a:pt x="44137" y="3372"/>
                    <a:pt x="43947" y="3348"/>
                  </a:cubicBezTo>
                  <a:cubicBezTo>
                    <a:pt x="43878" y="3137"/>
                    <a:pt x="43739" y="2970"/>
                    <a:pt x="43549" y="2868"/>
                  </a:cubicBezTo>
                  <a:cubicBezTo>
                    <a:pt x="43260" y="2719"/>
                    <a:pt x="42967" y="2579"/>
                    <a:pt x="42654" y="2443"/>
                  </a:cubicBezTo>
                  <a:cubicBezTo>
                    <a:pt x="42402" y="2331"/>
                    <a:pt x="42137" y="2232"/>
                    <a:pt x="41878" y="2137"/>
                  </a:cubicBezTo>
                  <a:lnTo>
                    <a:pt x="41753" y="2089"/>
                  </a:lnTo>
                  <a:cubicBezTo>
                    <a:pt x="41086" y="1841"/>
                    <a:pt x="40528" y="1647"/>
                    <a:pt x="39991" y="1477"/>
                  </a:cubicBezTo>
                  <a:cubicBezTo>
                    <a:pt x="39460" y="1311"/>
                    <a:pt x="38912" y="1168"/>
                    <a:pt x="38382" y="1031"/>
                  </a:cubicBezTo>
                  <a:lnTo>
                    <a:pt x="38307" y="1011"/>
                  </a:lnTo>
                  <a:cubicBezTo>
                    <a:pt x="37915" y="909"/>
                    <a:pt x="37524" y="804"/>
                    <a:pt x="37137" y="698"/>
                  </a:cubicBezTo>
                  <a:cubicBezTo>
                    <a:pt x="36942" y="644"/>
                    <a:pt x="36752" y="592"/>
                    <a:pt x="36559" y="542"/>
                  </a:cubicBezTo>
                  <a:cubicBezTo>
                    <a:pt x="36092" y="416"/>
                    <a:pt x="35599" y="355"/>
                    <a:pt x="35119" y="297"/>
                  </a:cubicBezTo>
                  <a:cubicBezTo>
                    <a:pt x="35031" y="286"/>
                    <a:pt x="34942" y="276"/>
                    <a:pt x="34854" y="266"/>
                  </a:cubicBezTo>
                  <a:lnTo>
                    <a:pt x="34599" y="232"/>
                  </a:lnTo>
                  <a:cubicBezTo>
                    <a:pt x="34000" y="157"/>
                    <a:pt x="33381" y="79"/>
                    <a:pt x="32769" y="41"/>
                  </a:cubicBezTo>
                  <a:cubicBezTo>
                    <a:pt x="32157" y="4"/>
                    <a:pt x="31534" y="0"/>
                    <a:pt x="30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8" name="Google Shape;2738;p56">
              <a:extLst>
                <a:ext uri="{FF2B5EF4-FFF2-40B4-BE49-F238E27FC236}">
                  <a16:creationId xmlns:a16="http://schemas.microsoft.com/office/drawing/2014/main" id="{DB7A6887-4BAB-4992-B591-B4098453263D}"/>
                </a:ext>
              </a:extLst>
            </p:cNvPr>
            <p:cNvSpPr/>
            <p:nvPr/>
          </p:nvSpPr>
          <p:spPr>
            <a:xfrm>
              <a:off x="3312200" y="1876925"/>
              <a:ext cx="1426500" cy="1310075"/>
            </a:xfrm>
            <a:custGeom>
              <a:avLst/>
              <a:gdLst/>
              <a:ahLst/>
              <a:cxnLst/>
              <a:rect l="l" t="t" r="r" b="b"/>
              <a:pathLst>
                <a:path w="57060" h="52403" extrusionOk="0">
                  <a:moveTo>
                    <a:pt x="29670" y="12010"/>
                  </a:moveTo>
                  <a:cubicBezTo>
                    <a:pt x="29663" y="12013"/>
                    <a:pt x="29656" y="12020"/>
                    <a:pt x="29646" y="12024"/>
                  </a:cubicBezTo>
                  <a:cubicBezTo>
                    <a:pt x="29653" y="12017"/>
                    <a:pt x="29663" y="12013"/>
                    <a:pt x="29670" y="12010"/>
                  </a:cubicBezTo>
                  <a:close/>
                  <a:moveTo>
                    <a:pt x="4926" y="45173"/>
                  </a:moveTo>
                  <a:lnTo>
                    <a:pt x="4926" y="45173"/>
                  </a:lnTo>
                  <a:cubicBezTo>
                    <a:pt x="4933" y="45184"/>
                    <a:pt x="4940" y="45190"/>
                    <a:pt x="4946" y="45200"/>
                  </a:cubicBezTo>
                  <a:cubicBezTo>
                    <a:pt x="4940" y="45193"/>
                    <a:pt x="4933" y="45184"/>
                    <a:pt x="4926" y="45173"/>
                  </a:cubicBezTo>
                  <a:close/>
                  <a:moveTo>
                    <a:pt x="4215" y="49184"/>
                  </a:moveTo>
                  <a:cubicBezTo>
                    <a:pt x="4218" y="49184"/>
                    <a:pt x="4222" y="49184"/>
                    <a:pt x="4226" y="49187"/>
                  </a:cubicBezTo>
                  <a:cubicBezTo>
                    <a:pt x="4222" y="49187"/>
                    <a:pt x="4218" y="49187"/>
                    <a:pt x="4212" y="49184"/>
                  </a:cubicBezTo>
                  <a:close/>
                  <a:moveTo>
                    <a:pt x="29360" y="1134"/>
                  </a:moveTo>
                  <a:cubicBezTo>
                    <a:pt x="29430" y="1134"/>
                    <a:pt x="29501" y="1134"/>
                    <a:pt x="29572" y="1134"/>
                  </a:cubicBezTo>
                  <a:cubicBezTo>
                    <a:pt x="29864" y="1134"/>
                    <a:pt x="30156" y="1145"/>
                    <a:pt x="30452" y="1148"/>
                  </a:cubicBezTo>
                  <a:cubicBezTo>
                    <a:pt x="31670" y="1175"/>
                    <a:pt x="32885" y="1236"/>
                    <a:pt x="34103" y="1298"/>
                  </a:cubicBezTo>
                  <a:cubicBezTo>
                    <a:pt x="34442" y="1315"/>
                    <a:pt x="34779" y="1346"/>
                    <a:pt x="35116" y="1373"/>
                  </a:cubicBezTo>
                  <a:cubicBezTo>
                    <a:pt x="35436" y="1410"/>
                    <a:pt x="35756" y="1448"/>
                    <a:pt x="36075" y="1481"/>
                  </a:cubicBezTo>
                  <a:cubicBezTo>
                    <a:pt x="36378" y="1519"/>
                    <a:pt x="36681" y="1577"/>
                    <a:pt x="36984" y="1624"/>
                  </a:cubicBezTo>
                  <a:cubicBezTo>
                    <a:pt x="37276" y="1672"/>
                    <a:pt x="37568" y="1737"/>
                    <a:pt x="37861" y="1795"/>
                  </a:cubicBezTo>
                  <a:cubicBezTo>
                    <a:pt x="38123" y="1846"/>
                    <a:pt x="38381" y="1907"/>
                    <a:pt x="38640" y="1968"/>
                  </a:cubicBezTo>
                  <a:cubicBezTo>
                    <a:pt x="38967" y="2043"/>
                    <a:pt x="39290" y="2118"/>
                    <a:pt x="39613" y="2196"/>
                  </a:cubicBezTo>
                  <a:cubicBezTo>
                    <a:pt x="39926" y="2274"/>
                    <a:pt x="40232" y="2359"/>
                    <a:pt x="40538" y="2451"/>
                  </a:cubicBezTo>
                  <a:cubicBezTo>
                    <a:pt x="41113" y="2618"/>
                    <a:pt x="41678" y="2819"/>
                    <a:pt x="42239" y="3020"/>
                  </a:cubicBezTo>
                  <a:cubicBezTo>
                    <a:pt x="42375" y="3067"/>
                    <a:pt x="42512" y="3114"/>
                    <a:pt x="42647" y="3162"/>
                  </a:cubicBezTo>
                  <a:cubicBezTo>
                    <a:pt x="42859" y="3244"/>
                    <a:pt x="43066" y="3326"/>
                    <a:pt x="43277" y="3407"/>
                  </a:cubicBezTo>
                  <a:cubicBezTo>
                    <a:pt x="43460" y="3482"/>
                    <a:pt x="43644" y="3563"/>
                    <a:pt x="43828" y="3645"/>
                  </a:cubicBezTo>
                  <a:cubicBezTo>
                    <a:pt x="44239" y="3829"/>
                    <a:pt x="44655" y="4012"/>
                    <a:pt x="45066" y="4200"/>
                  </a:cubicBezTo>
                  <a:cubicBezTo>
                    <a:pt x="45260" y="4288"/>
                    <a:pt x="45457" y="4373"/>
                    <a:pt x="45647" y="4475"/>
                  </a:cubicBezTo>
                  <a:cubicBezTo>
                    <a:pt x="45848" y="4577"/>
                    <a:pt x="46046" y="4686"/>
                    <a:pt x="46242" y="4795"/>
                  </a:cubicBezTo>
                  <a:cubicBezTo>
                    <a:pt x="46454" y="4910"/>
                    <a:pt x="46658" y="5030"/>
                    <a:pt x="46862" y="5155"/>
                  </a:cubicBezTo>
                  <a:cubicBezTo>
                    <a:pt x="47015" y="5251"/>
                    <a:pt x="47162" y="5356"/>
                    <a:pt x="47307" y="5459"/>
                  </a:cubicBezTo>
                  <a:lnTo>
                    <a:pt x="47307" y="5459"/>
                  </a:lnTo>
                  <a:cubicBezTo>
                    <a:pt x="47569" y="5654"/>
                    <a:pt x="47829" y="5852"/>
                    <a:pt x="48083" y="6057"/>
                  </a:cubicBezTo>
                  <a:cubicBezTo>
                    <a:pt x="48315" y="6241"/>
                    <a:pt x="48542" y="6425"/>
                    <a:pt x="48773" y="6612"/>
                  </a:cubicBezTo>
                  <a:cubicBezTo>
                    <a:pt x="49488" y="7186"/>
                    <a:pt x="50230" y="7747"/>
                    <a:pt x="50835" y="8441"/>
                  </a:cubicBezTo>
                  <a:cubicBezTo>
                    <a:pt x="51345" y="9064"/>
                    <a:pt x="51753" y="9758"/>
                    <a:pt x="52165" y="10449"/>
                  </a:cubicBezTo>
                  <a:cubicBezTo>
                    <a:pt x="52318" y="10704"/>
                    <a:pt x="52461" y="10962"/>
                    <a:pt x="52601" y="11224"/>
                  </a:cubicBezTo>
                  <a:cubicBezTo>
                    <a:pt x="52747" y="11493"/>
                    <a:pt x="52883" y="11765"/>
                    <a:pt x="53015" y="12038"/>
                  </a:cubicBezTo>
                  <a:cubicBezTo>
                    <a:pt x="53070" y="12156"/>
                    <a:pt x="53125" y="12278"/>
                    <a:pt x="53179" y="12398"/>
                  </a:cubicBezTo>
                  <a:cubicBezTo>
                    <a:pt x="53233" y="12517"/>
                    <a:pt x="53291" y="12636"/>
                    <a:pt x="53339" y="12758"/>
                  </a:cubicBezTo>
                  <a:cubicBezTo>
                    <a:pt x="53444" y="13041"/>
                    <a:pt x="53563" y="13323"/>
                    <a:pt x="53659" y="13609"/>
                  </a:cubicBezTo>
                  <a:cubicBezTo>
                    <a:pt x="53753" y="13901"/>
                    <a:pt x="53855" y="14194"/>
                    <a:pt x="53944" y="14493"/>
                  </a:cubicBezTo>
                  <a:cubicBezTo>
                    <a:pt x="54029" y="14789"/>
                    <a:pt x="54118" y="15085"/>
                    <a:pt x="54199" y="15381"/>
                  </a:cubicBezTo>
                  <a:cubicBezTo>
                    <a:pt x="54362" y="15980"/>
                    <a:pt x="54533" y="16578"/>
                    <a:pt x="54706" y="17174"/>
                  </a:cubicBezTo>
                  <a:cubicBezTo>
                    <a:pt x="54791" y="17459"/>
                    <a:pt x="54883" y="17745"/>
                    <a:pt x="54954" y="18038"/>
                  </a:cubicBezTo>
                  <a:cubicBezTo>
                    <a:pt x="55029" y="18330"/>
                    <a:pt x="55114" y="18626"/>
                    <a:pt x="55172" y="18922"/>
                  </a:cubicBezTo>
                  <a:cubicBezTo>
                    <a:pt x="55216" y="19164"/>
                    <a:pt x="55264" y="19406"/>
                    <a:pt x="55312" y="19646"/>
                  </a:cubicBezTo>
                  <a:cubicBezTo>
                    <a:pt x="55403" y="20208"/>
                    <a:pt x="55496" y="20773"/>
                    <a:pt x="55557" y="21340"/>
                  </a:cubicBezTo>
                  <a:cubicBezTo>
                    <a:pt x="55621" y="21963"/>
                    <a:pt x="55696" y="22590"/>
                    <a:pt x="55727" y="23218"/>
                  </a:cubicBezTo>
                  <a:cubicBezTo>
                    <a:pt x="55758" y="23862"/>
                    <a:pt x="55785" y="24508"/>
                    <a:pt x="55802" y="25151"/>
                  </a:cubicBezTo>
                  <a:cubicBezTo>
                    <a:pt x="55819" y="25804"/>
                    <a:pt x="55819" y="26454"/>
                    <a:pt x="55815" y="27103"/>
                  </a:cubicBezTo>
                  <a:cubicBezTo>
                    <a:pt x="55808" y="27739"/>
                    <a:pt x="55805" y="28372"/>
                    <a:pt x="55785" y="29008"/>
                  </a:cubicBezTo>
                  <a:cubicBezTo>
                    <a:pt x="55771" y="29389"/>
                    <a:pt x="55758" y="29770"/>
                    <a:pt x="55730" y="30151"/>
                  </a:cubicBezTo>
                  <a:cubicBezTo>
                    <a:pt x="55713" y="30461"/>
                    <a:pt x="55686" y="30774"/>
                    <a:pt x="55662" y="31083"/>
                  </a:cubicBezTo>
                  <a:cubicBezTo>
                    <a:pt x="55607" y="31648"/>
                    <a:pt x="55546" y="32209"/>
                    <a:pt x="55472" y="32770"/>
                  </a:cubicBezTo>
                  <a:cubicBezTo>
                    <a:pt x="55390" y="33393"/>
                    <a:pt x="55301" y="34015"/>
                    <a:pt x="55207" y="34635"/>
                  </a:cubicBezTo>
                  <a:cubicBezTo>
                    <a:pt x="55108" y="35257"/>
                    <a:pt x="55009" y="35880"/>
                    <a:pt x="54910" y="36502"/>
                  </a:cubicBezTo>
                  <a:cubicBezTo>
                    <a:pt x="54819" y="37097"/>
                    <a:pt x="54713" y="37689"/>
                    <a:pt x="54590" y="38278"/>
                  </a:cubicBezTo>
                  <a:cubicBezTo>
                    <a:pt x="54499" y="38714"/>
                    <a:pt x="54397" y="39149"/>
                    <a:pt x="54301" y="39584"/>
                  </a:cubicBezTo>
                  <a:cubicBezTo>
                    <a:pt x="54193" y="40061"/>
                    <a:pt x="54073" y="40530"/>
                    <a:pt x="53941" y="40995"/>
                  </a:cubicBezTo>
                  <a:cubicBezTo>
                    <a:pt x="53819" y="41435"/>
                    <a:pt x="53676" y="41863"/>
                    <a:pt x="53536" y="42292"/>
                  </a:cubicBezTo>
                  <a:cubicBezTo>
                    <a:pt x="53403" y="42703"/>
                    <a:pt x="53260" y="43112"/>
                    <a:pt x="53114" y="43520"/>
                  </a:cubicBezTo>
                  <a:cubicBezTo>
                    <a:pt x="53050" y="43686"/>
                    <a:pt x="52985" y="43850"/>
                    <a:pt x="52910" y="44013"/>
                  </a:cubicBezTo>
                  <a:cubicBezTo>
                    <a:pt x="52808" y="44231"/>
                    <a:pt x="52706" y="44452"/>
                    <a:pt x="52601" y="44669"/>
                  </a:cubicBezTo>
                  <a:cubicBezTo>
                    <a:pt x="52406" y="45085"/>
                    <a:pt x="52192" y="45482"/>
                    <a:pt x="51978" y="45884"/>
                  </a:cubicBezTo>
                  <a:cubicBezTo>
                    <a:pt x="51927" y="45983"/>
                    <a:pt x="51866" y="46074"/>
                    <a:pt x="51808" y="46173"/>
                  </a:cubicBezTo>
                  <a:cubicBezTo>
                    <a:pt x="51753" y="46269"/>
                    <a:pt x="51699" y="46371"/>
                    <a:pt x="51638" y="46465"/>
                  </a:cubicBezTo>
                  <a:cubicBezTo>
                    <a:pt x="51516" y="46656"/>
                    <a:pt x="51393" y="46847"/>
                    <a:pt x="51267" y="47034"/>
                  </a:cubicBezTo>
                  <a:cubicBezTo>
                    <a:pt x="51015" y="47401"/>
                    <a:pt x="50760" y="47762"/>
                    <a:pt x="50508" y="48126"/>
                  </a:cubicBezTo>
                  <a:cubicBezTo>
                    <a:pt x="50298" y="48412"/>
                    <a:pt x="50084" y="48697"/>
                    <a:pt x="49855" y="48973"/>
                  </a:cubicBezTo>
                  <a:cubicBezTo>
                    <a:pt x="49740" y="49115"/>
                    <a:pt x="49618" y="49258"/>
                    <a:pt x="49498" y="49398"/>
                  </a:cubicBezTo>
                  <a:cubicBezTo>
                    <a:pt x="49352" y="49564"/>
                    <a:pt x="49206" y="49735"/>
                    <a:pt x="49046" y="49888"/>
                  </a:cubicBezTo>
                  <a:cubicBezTo>
                    <a:pt x="49012" y="49911"/>
                    <a:pt x="48974" y="49935"/>
                    <a:pt x="48941" y="49955"/>
                  </a:cubicBezTo>
                  <a:cubicBezTo>
                    <a:pt x="48916" y="49963"/>
                    <a:pt x="48896" y="49969"/>
                    <a:pt x="48875" y="49973"/>
                  </a:cubicBezTo>
                  <a:cubicBezTo>
                    <a:pt x="48862" y="49976"/>
                    <a:pt x="48848" y="49976"/>
                    <a:pt x="48835" y="49976"/>
                  </a:cubicBezTo>
                  <a:cubicBezTo>
                    <a:pt x="48773" y="49966"/>
                    <a:pt x="48716" y="49952"/>
                    <a:pt x="48655" y="49935"/>
                  </a:cubicBezTo>
                  <a:cubicBezTo>
                    <a:pt x="48630" y="49922"/>
                    <a:pt x="48604" y="49908"/>
                    <a:pt x="48580" y="49894"/>
                  </a:cubicBezTo>
                  <a:cubicBezTo>
                    <a:pt x="48488" y="49813"/>
                    <a:pt x="48403" y="49724"/>
                    <a:pt x="48318" y="49633"/>
                  </a:cubicBezTo>
                  <a:cubicBezTo>
                    <a:pt x="48267" y="49564"/>
                    <a:pt x="48222" y="49493"/>
                    <a:pt x="48178" y="49422"/>
                  </a:cubicBezTo>
                  <a:cubicBezTo>
                    <a:pt x="48172" y="49395"/>
                    <a:pt x="48161" y="49368"/>
                    <a:pt x="48155" y="49337"/>
                  </a:cubicBezTo>
                  <a:cubicBezTo>
                    <a:pt x="48137" y="49190"/>
                    <a:pt x="48137" y="49044"/>
                    <a:pt x="48145" y="48898"/>
                  </a:cubicBezTo>
                  <a:cubicBezTo>
                    <a:pt x="48178" y="48605"/>
                    <a:pt x="48230" y="48313"/>
                    <a:pt x="48294" y="48027"/>
                  </a:cubicBezTo>
                  <a:cubicBezTo>
                    <a:pt x="48318" y="47919"/>
                    <a:pt x="48341" y="47809"/>
                    <a:pt x="48365" y="47701"/>
                  </a:cubicBezTo>
                  <a:cubicBezTo>
                    <a:pt x="48533" y="47412"/>
                    <a:pt x="48692" y="47118"/>
                    <a:pt x="48842" y="46820"/>
                  </a:cubicBezTo>
                  <a:cubicBezTo>
                    <a:pt x="48896" y="46710"/>
                    <a:pt x="48951" y="46595"/>
                    <a:pt x="48998" y="46479"/>
                  </a:cubicBezTo>
                  <a:cubicBezTo>
                    <a:pt x="49053" y="46347"/>
                    <a:pt x="49104" y="46217"/>
                    <a:pt x="49137" y="46082"/>
                  </a:cubicBezTo>
                  <a:cubicBezTo>
                    <a:pt x="49137" y="46061"/>
                    <a:pt x="49141" y="46041"/>
                    <a:pt x="49145" y="46020"/>
                  </a:cubicBezTo>
                  <a:cubicBezTo>
                    <a:pt x="49165" y="45925"/>
                    <a:pt x="49161" y="45829"/>
                    <a:pt x="49131" y="45738"/>
                  </a:cubicBezTo>
                  <a:cubicBezTo>
                    <a:pt x="49097" y="45633"/>
                    <a:pt x="49035" y="45564"/>
                    <a:pt x="48961" y="45486"/>
                  </a:cubicBezTo>
                  <a:cubicBezTo>
                    <a:pt x="48893" y="45421"/>
                    <a:pt x="48811" y="45377"/>
                    <a:pt x="48719" y="45357"/>
                  </a:cubicBezTo>
                  <a:cubicBezTo>
                    <a:pt x="48671" y="45353"/>
                    <a:pt x="48624" y="45347"/>
                    <a:pt x="48577" y="45343"/>
                  </a:cubicBezTo>
                  <a:cubicBezTo>
                    <a:pt x="48478" y="45347"/>
                    <a:pt x="48390" y="45377"/>
                    <a:pt x="48308" y="45429"/>
                  </a:cubicBezTo>
                  <a:cubicBezTo>
                    <a:pt x="48141" y="45510"/>
                    <a:pt x="48035" y="45686"/>
                    <a:pt x="47937" y="45837"/>
                  </a:cubicBezTo>
                  <a:cubicBezTo>
                    <a:pt x="47896" y="45894"/>
                    <a:pt x="47859" y="45955"/>
                    <a:pt x="47821" y="46013"/>
                  </a:cubicBezTo>
                  <a:cubicBezTo>
                    <a:pt x="47777" y="46078"/>
                    <a:pt x="47737" y="46149"/>
                    <a:pt x="47696" y="46214"/>
                  </a:cubicBezTo>
                  <a:cubicBezTo>
                    <a:pt x="47590" y="46388"/>
                    <a:pt x="47528" y="46592"/>
                    <a:pt x="47464" y="46779"/>
                  </a:cubicBezTo>
                  <a:cubicBezTo>
                    <a:pt x="47362" y="47085"/>
                    <a:pt x="47283" y="47398"/>
                    <a:pt x="47209" y="47707"/>
                  </a:cubicBezTo>
                  <a:cubicBezTo>
                    <a:pt x="47087" y="47905"/>
                    <a:pt x="46957" y="48095"/>
                    <a:pt x="46828" y="48282"/>
                  </a:cubicBezTo>
                  <a:cubicBezTo>
                    <a:pt x="46726" y="48418"/>
                    <a:pt x="46614" y="48547"/>
                    <a:pt x="46487" y="48663"/>
                  </a:cubicBezTo>
                  <a:cubicBezTo>
                    <a:pt x="46291" y="48817"/>
                    <a:pt x="46087" y="48955"/>
                    <a:pt x="45865" y="49071"/>
                  </a:cubicBezTo>
                  <a:cubicBezTo>
                    <a:pt x="45767" y="49112"/>
                    <a:pt x="45664" y="49146"/>
                    <a:pt x="45562" y="49170"/>
                  </a:cubicBezTo>
                  <a:cubicBezTo>
                    <a:pt x="45484" y="49180"/>
                    <a:pt x="45413" y="49184"/>
                    <a:pt x="45335" y="49184"/>
                  </a:cubicBezTo>
                  <a:cubicBezTo>
                    <a:pt x="45256" y="49173"/>
                    <a:pt x="45181" y="49156"/>
                    <a:pt x="45104" y="49136"/>
                  </a:cubicBezTo>
                  <a:cubicBezTo>
                    <a:pt x="45066" y="49119"/>
                    <a:pt x="45029" y="49095"/>
                    <a:pt x="44991" y="49075"/>
                  </a:cubicBezTo>
                  <a:cubicBezTo>
                    <a:pt x="44895" y="48996"/>
                    <a:pt x="44811" y="48908"/>
                    <a:pt x="44732" y="48817"/>
                  </a:cubicBezTo>
                  <a:cubicBezTo>
                    <a:pt x="44658" y="48721"/>
                    <a:pt x="44589" y="48626"/>
                    <a:pt x="44528" y="48523"/>
                  </a:cubicBezTo>
                  <a:cubicBezTo>
                    <a:pt x="44515" y="48479"/>
                    <a:pt x="44501" y="48439"/>
                    <a:pt x="44487" y="48398"/>
                  </a:cubicBezTo>
                  <a:cubicBezTo>
                    <a:pt x="44484" y="48357"/>
                    <a:pt x="44484" y="48316"/>
                    <a:pt x="44484" y="48275"/>
                  </a:cubicBezTo>
                  <a:cubicBezTo>
                    <a:pt x="44522" y="48027"/>
                    <a:pt x="44576" y="47779"/>
                    <a:pt x="44644" y="47534"/>
                  </a:cubicBezTo>
                  <a:cubicBezTo>
                    <a:pt x="44818" y="47289"/>
                    <a:pt x="44981" y="47037"/>
                    <a:pt x="45144" y="46789"/>
                  </a:cubicBezTo>
                  <a:cubicBezTo>
                    <a:pt x="45297" y="46558"/>
                    <a:pt x="45447" y="46327"/>
                    <a:pt x="45589" y="46088"/>
                  </a:cubicBezTo>
                  <a:cubicBezTo>
                    <a:pt x="45732" y="45853"/>
                    <a:pt x="45851" y="45602"/>
                    <a:pt x="45967" y="45350"/>
                  </a:cubicBezTo>
                  <a:cubicBezTo>
                    <a:pt x="46035" y="45200"/>
                    <a:pt x="46093" y="45047"/>
                    <a:pt x="46151" y="44894"/>
                  </a:cubicBezTo>
                  <a:cubicBezTo>
                    <a:pt x="46171" y="44833"/>
                    <a:pt x="46189" y="44771"/>
                    <a:pt x="46206" y="44707"/>
                  </a:cubicBezTo>
                  <a:cubicBezTo>
                    <a:pt x="46253" y="44551"/>
                    <a:pt x="46274" y="44391"/>
                    <a:pt x="46212" y="44234"/>
                  </a:cubicBezTo>
                  <a:cubicBezTo>
                    <a:pt x="46161" y="44091"/>
                    <a:pt x="46073" y="43975"/>
                    <a:pt x="45936" y="43904"/>
                  </a:cubicBezTo>
                  <a:cubicBezTo>
                    <a:pt x="45855" y="43862"/>
                    <a:pt x="45763" y="43840"/>
                    <a:pt x="45672" y="43840"/>
                  </a:cubicBezTo>
                  <a:cubicBezTo>
                    <a:pt x="45564" y="43840"/>
                    <a:pt x="45457" y="43869"/>
                    <a:pt x="45365" y="43928"/>
                  </a:cubicBezTo>
                  <a:cubicBezTo>
                    <a:pt x="45283" y="43986"/>
                    <a:pt x="45209" y="44047"/>
                    <a:pt x="45140" y="44118"/>
                  </a:cubicBezTo>
                  <a:cubicBezTo>
                    <a:pt x="45107" y="44156"/>
                    <a:pt x="45076" y="44207"/>
                    <a:pt x="45046" y="44248"/>
                  </a:cubicBezTo>
                  <a:cubicBezTo>
                    <a:pt x="44991" y="44326"/>
                    <a:pt x="44936" y="44401"/>
                    <a:pt x="44879" y="44479"/>
                  </a:cubicBezTo>
                  <a:cubicBezTo>
                    <a:pt x="44780" y="44622"/>
                    <a:pt x="44678" y="44765"/>
                    <a:pt x="44586" y="44914"/>
                  </a:cubicBezTo>
                  <a:cubicBezTo>
                    <a:pt x="44512" y="45037"/>
                    <a:pt x="44426" y="45156"/>
                    <a:pt x="44362" y="45282"/>
                  </a:cubicBezTo>
                  <a:cubicBezTo>
                    <a:pt x="44273" y="45452"/>
                    <a:pt x="44188" y="45622"/>
                    <a:pt x="44099" y="45792"/>
                  </a:cubicBezTo>
                  <a:cubicBezTo>
                    <a:pt x="43926" y="46129"/>
                    <a:pt x="43797" y="46493"/>
                    <a:pt x="43675" y="46847"/>
                  </a:cubicBezTo>
                  <a:cubicBezTo>
                    <a:pt x="43634" y="46972"/>
                    <a:pt x="43597" y="47098"/>
                    <a:pt x="43559" y="47225"/>
                  </a:cubicBezTo>
                  <a:cubicBezTo>
                    <a:pt x="43443" y="47367"/>
                    <a:pt x="43317" y="47503"/>
                    <a:pt x="43181" y="47633"/>
                  </a:cubicBezTo>
                  <a:cubicBezTo>
                    <a:pt x="43038" y="47765"/>
                    <a:pt x="42889" y="47898"/>
                    <a:pt x="42743" y="48027"/>
                  </a:cubicBezTo>
                  <a:cubicBezTo>
                    <a:pt x="42579" y="48159"/>
                    <a:pt x="42416" y="48289"/>
                    <a:pt x="42232" y="48395"/>
                  </a:cubicBezTo>
                  <a:cubicBezTo>
                    <a:pt x="42192" y="48412"/>
                    <a:pt x="42151" y="48425"/>
                    <a:pt x="42107" y="48439"/>
                  </a:cubicBezTo>
                  <a:cubicBezTo>
                    <a:pt x="42014" y="48449"/>
                    <a:pt x="41920" y="48456"/>
                    <a:pt x="41827" y="48456"/>
                  </a:cubicBezTo>
                  <a:cubicBezTo>
                    <a:pt x="41773" y="48445"/>
                    <a:pt x="41722" y="48432"/>
                    <a:pt x="41671" y="48415"/>
                  </a:cubicBezTo>
                  <a:cubicBezTo>
                    <a:pt x="41647" y="48404"/>
                    <a:pt x="41623" y="48395"/>
                    <a:pt x="41600" y="48381"/>
                  </a:cubicBezTo>
                  <a:cubicBezTo>
                    <a:pt x="41582" y="48368"/>
                    <a:pt x="41569" y="48354"/>
                    <a:pt x="41556" y="48340"/>
                  </a:cubicBezTo>
                  <a:cubicBezTo>
                    <a:pt x="41528" y="48302"/>
                    <a:pt x="41501" y="48261"/>
                    <a:pt x="41477" y="48221"/>
                  </a:cubicBezTo>
                  <a:cubicBezTo>
                    <a:pt x="41436" y="48123"/>
                    <a:pt x="41405" y="48024"/>
                    <a:pt x="41382" y="47922"/>
                  </a:cubicBezTo>
                  <a:cubicBezTo>
                    <a:pt x="41358" y="47718"/>
                    <a:pt x="41361" y="47517"/>
                    <a:pt x="41378" y="47309"/>
                  </a:cubicBezTo>
                  <a:cubicBezTo>
                    <a:pt x="41413" y="47000"/>
                    <a:pt x="41467" y="46690"/>
                    <a:pt x="41556" y="46391"/>
                  </a:cubicBezTo>
                  <a:cubicBezTo>
                    <a:pt x="41650" y="46061"/>
                    <a:pt x="41769" y="45738"/>
                    <a:pt x="41885" y="45415"/>
                  </a:cubicBezTo>
                  <a:cubicBezTo>
                    <a:pt x="41974" y="45190"/>
                    <a:pt x="42058" y="44962"/>
                    <a:pt x="42140" y="44735"/>
                  </a:cubicBezTo>
                  <a:cubicBezTo>
                    <a:pt x="42218" y="44530"/>
                    <a:pt x="42294" y="44322"/>
                    <a:pt x="42372" y="44115"/>
                  </a:cubicBezTo>
                  <a:cubicBezTo>
                    <a:pt x="42433" y="43952"/>
                    <a:pt x="42494" y="43788"/>
                    <a:pt x="42552" y="43625"/>
                  </a:cubicBezTo>
                  <a:cubicBezTo>
                    <a:pt x="42647" y="43377"/>
                    <a:pt x="42743" y="43125"/>
                    <a:pt x="42845" y="42880"/>
                  </a:cubicBezTo>
                  <a:cubicBezTo>
                    <a:pt x="42950" y="42622"/>
                    <a:pt x="43063" y="42367"/>
                    <a:pt x="43165" y="42111"/>
                  </a:cubicBezTo>
                  <a:cubicBezTo>
                    <a:pt x="43385" y="41564"/>
                    <a:pt x="43576" y="41009"/>
                    <a:pt x="43770" y="40455"/>
                  </a:cubicBezTo>
                  <a:cubicBezTo>
                    <a:pt x="43950" y="39938"/>
                    <a:pt x="44124" y="39417"/>
                    <a:pt x="44300" y="38897"/>
                  </a:cubicBezTo>
                  <a:cubicBezTo>
                    <a:pt x="44477" y="38376"/>
                    <a:pt x="44658" y="37856"/>
                    <a:pt x="44828" y="37332"/>
                  </a:cubicBezTo>
                  <a:cubicBezTo>
                    <a:pt x="44997" y="36808"/>
                    <a:pt x="45127" y="36271"/>
                    <a:pt x="45250" y="35734"/>
                  </a:cubicBezTo>
                  <a:cubicBezTo>
                    <a:pt x="45369" y="35213"/>
                    <a:pt x="45481" y="34696"/>
                    <a:pt x="45576" y="34172"/>
                  </a:cubicBezTo>
                  <a:cubicBezTo>
                    <a:pt x="45682" y="33607"/>
                    <a:pt x="45773" y="33043"/>
                    <a:pt x="45886" y="32478"/>
                  </a:cubicBezTo>
                  <a:cubicBezTo>
                    <a:pt x="46002" y="31900"/>
                    <a:pt x="46127" y="31321"/>
                    <a:pt x="46216" y="30740"/>
                  </a:cubicBezTo>
                  <a:cubicBezTo>
                    <a:pt x="46260" y="30451"/>
                    <a:pt x="46304" y="30158"/>
                    <a:pt x="46345" y="29869"/>
                  </a:cubicBezTo>
                  <a:cubicBezTo>
                    <a:pt x="46382" y="29570"/>
                    <a:pt x="46416" y="29270"/>
                    <a:pt x="46464" y="28974"/>
                  </a:cubicBezTo>
                  <a:cubicBezTo>
                    <a:pt x="46553" y="28406"/>
                    <a:pt x="46638" y="27841"/>
                    <a:pt x="46696" y="27270"/>
                  </a:cubicBezTo>
                  <a:cubicBezTo>
                    <a:pt x="46753" y="26664"/>
                    <a:pt x="46763" y="26059"/>
                    <a:pt x="46767" y="25450"/>
                  </a:cubicBezTo>
                  <a:cubicBezTo>
                    <a:pt x="46767" y="25171"/>
                    <a:pt x="46760" y="24896"/>
                    <a:pt x="46749" y="24617"/>
                  </a:cubicBezTo>
                  <a:cubicBezTo>
                    <a:pt x="46736" y="24348"/>
                    <a:pt x="46729" y="24080"/>
                    <a:pt x="46726" y="23810"/>
                  </a:cubicBezTo>
                  <a:cubicBezTo>
                    <a:pt x="46719" y="23521"/>
                    <a:pt x="46723" y="23229"/>
                    <a:pt x="46716" y="22940"/>
                  </a:cubicBezTo>
                  <a:cubicBezTo>
                    <a:pt x="46712" y="22651"/>
                    <a:pt x="46696" y="22358"/>
                    <a:pt x="46682" y="22069"/>
                  </a:cubicBezTo>
                  <a:cubicBezTo>
                    <a:pt x="46655" y="21497"/>
                    <a:pt x="46630" y="20926"/>
                    <a:pt x="46603" y="20351"/>
                  </a:cubicBezTo>
                  <a:cubicBezTo>
                    <a:pt x="46549" y="19225"/>
                    <a:pt x="46518" y="18092"/>
                    <a:pt x="46420" y="16966"/>
                  </a:cubicBezTo>
                  <a:cubicBezTo>
                    <a:pt x="46406" y="16820"/>
                    <a:pt x="46389" y="16674"/>
                    <a:pt x="46376" y="16528"/>
                  </a:cubicBezTo>
                  <a:cubicBezTo>
                    <a:pt x="46365" y="16381"/>
                    <a:pt x="46362" y="16235"/>
                    <a:pt x="46355" y="16085"/>
                  </a:cubicBezTo>
                  <a:cubicBezTo>
                    <a:pt x="46341" y="15806"/>
                    <a:pt x="46331" y="15528"/>
                    <a:pt x="46321" y="15252"/>
                  </a:cubicBezTo>
                  <a:cubicBezTo>
                    <a:pt x="46308" y="14977"/>
                    <a:pt x="46297" y="14704"/>
                    <a:pt x="46287" y="14432"/>
                  </a:cubicBezTo>
                  <a:cubicBezTo>
                    <a:pt x="46280" y="14296"/>
                    <a:pt x="46274" y="14163"/>
                    <a:pt x="46267" y="14027"/>
                  </a:cubicBezTo>
                  <a:cubicBezTo>
                    <a:pt x="46263" y="13959"/>
                    <a:pt x="46260" y="13891"/>
                    <a:pt x="46256" y="13823"/>
                  </a:cubicBezTo>
                  <a:cubicBezTo>
                    <a:pt x="46250" y="13714"/>
                    <a:pt x="46247" y="13595"/>
                    <a:pt x="46206" y="13496"/>
                  </a:cubicBezTo>
                  <a:cubicBezTo>
                    <a:pt x="46175" y="13401"/>
                    <a:pt x="46124" y="13316"/>
                    <a:pt x="46049" y="13248"/>
                  </a:cubicBezTo>
                  <a:cubicBezTo>
                    <a:pt x="45971" y="13180"/>
                    <a:pt x="45886" y="13132"/>
                    <a:pt x="45787" y="13112"/>
                  </a:cubicBezTo>
                  <a:cubicBezTo>
                    <a:pt x="45784" y="13112"/>
                    <a:pt x="45784" y="13109"/>
                    <a:pt x="45780" y="13109"/>
                  </a:cubicBezTo>
                  <a:cubicBezTo>
                    <a:pt x="45738" y="13100"/>
                    <a:pt x="45695" y="13096"/>
                    <a:pt x="45653" y="13096"/>
                  </a:cubicBezTo>
                  <a:cubicBezTo>
                    <a:pt x="45593" y="13096"/>
                    <a:pt x="45534" y="13104"/>
                    <a:pt x="45474" y="13123"/>
                  </a:cubicBezTo>
                  <a:cubicBezTo>
                    <a:pt x="45328" y="13170"/>
                    <a:pt x="45215" y="13272"/>
                    <a:pt x="45140" y="13405"/>
                  </a:cubicBezTo>
                  <a:cubicBezTo>
                    <a:pt x="45079" y="13507"/>
                    <a:pt x="45066" y="13622"/>
                    <a:pt x="45046" y="13738"/>
                  </a:cubicBezTo>
                  <a:cubicBezTo>
                    <a:pt x="45029" y="13840"/>
                    <a:pt x="45005" y="13939"/>
                    <a:pt x="44984" y="14038"/>
                  </a:cubicBezTo>
                  <a:cubicBezTo>
                    <a:pt x="44933" y="14252"/>
                    <a:pt x="44889" y="14462"/>
                    <a:pt x="44838" y="14677"/>
                  </a:cubicBezTo>
                  <a:cubicBezTo>
                    <a:pt x="44746" y="15068"/>
                    <a:pt x="44668" y="15466"/>
                    <a:pt x="44539" y="15847"/>
                  </a:cubicBezTo>
                  <a:cubicBezTo>
                    <a:pt x="44433" y="16099"/>
                    <a:pt x="44321" y="16340"/>
                    <a:pt x="44175" y="16572"/>
                  </a:cubicBezTo>
                  <a:cubicBezTo>
                    <a:pt x="44134" y="16626"/>
                    <a:pt x="44090" y="16680"/>
                    <a:pt x="44038" y="16728"/>
                  </a:cubicBezTo>
                  <a:cubicBezTo>
                    <a:pt x="44011" y="16748"/>
                    <a:pt x="43981" y="16765"/>
                    <a:pt x="43950" y="16782"/>
                  </a:cubicBezTo>
                  <a:cubicBezTo>
                    <a:pt x="43909" y="16796"/>
                    <a:pt x="43865" y="16813"/>
                    <a:pt x="43818" y="16823"/>
                  </a:cubicBezTo>
                  <a:cubicBezTo>
                    <a:pt x="43777" y="16827"/>
                    <a:pt x="43736" y="16827"/>
                    <a:pt x="43695" y="16827"/>
                  </a:cubicBezTo>
                  <a:cubicBezTo>
                    <a:pt x="43573" y="16806"/>
                    <a:pt x="43454" y="16776"/>
                    <a:pt x="43334" y="16738"/>
                  </a:cubicBezTo>
                  <a:cubicBezTo>
                    <a:pt x="43079" y="16636"/>
                    <a:pt x="42838" y="16514"/>
                    <a:pt x="42610" y="16364"/>
                  </a:cubicBezTo>
                  <a:cubicBezTo>
                    <a:pt x="42559" y="16324"/>
                    <a:pt x="42512" y="16283"/>
                    <a:pt x="42463" y="16235"/>
                  </a:cubicBezTo>
                  <a:cubicBezTo>
                    <a:pt x="42440" y="16201"/>
                    <a:pt x="42416" y="16164"/>
                    <a:pt x="42392" y="16126"/>
                  </a:cubicBezTo>
                  <a:cubicBezTo>
                    <a:pt x="42375" y="16082"/>
                    <a:pt x="42361" y="16038"/>
                    <a:pt x="42352" y="15990"/>
                  </a:cubicBezTo>
                  <a:cubicBezTo>
                    <a:pt x="42348" y="15973"/>
                    <a:pt x="42348" y="15952"/>
                    <a:pt x="42344" y="15936"/>
                  </a:cubicBezTo>
                  <a:cubicBezTo>
                    <a:pt x="42355" y="15919"/>
                    <a:pt x="42361" y="15898"/>
                    <a:pt x="42365" y="15878"/>
                  </a:cubicBezTo>
                  <a:cubicBezTo>
                    <a:pt x="42477" y="15572"/>
                    <a:pt x="42556" y="15252"/>
                    <a:pt x="42620" y="14932"/>
                  </a:cubicBezTo>
                  <a:cubicBezTo>
                    <a:pt x="42685" y="14616"/>
                    <a:pt x="42729" y="14296"/>
                    <a:pt x="42763" y="13976"/>
                  </a:cubicBezTo>
                  <a:cubicBezTo>
                    <a:pt x="42780" y="13830"/>
                    <a:pt x="42797" y="13683"/>
                    <a:pt x="42818" y="13537"/>
                  </a:cubicBezTo>
                  <a:cubicBezTo>
                    <a:pt x="42824" y="13487"/>
                    <a:pt x="42827" y="13432"/>
                    <a:pt x="42834" y="13381"/>
                  </a:cubicBezTo>
                  <a:cubicBezTo>
                    <a:pt x="42859" y="13278"/>
                    <a:pt x="42875" y="13180"/>
                    <a:pt x="42885" y="13078"/>
                  </a:cubicBezTo>
                  <a:cubicBezTo>
                    <a:pt x="42889" y="13030"/>
                    <a:pt x="42895" y="12983"/>
                    <a:pt x="42899" y="12936"/>
                  </a:cubicBezTo>
                  <a:cubicBezTo>
                    <a:pt x="42895" y="12840"/>
                    <a:pt x="42868" y="12752"/>
                    <a:pt x="42818" y="12674"/>
                  </a:cubicBezTo>
                  <a:cubicBezTo>
                    <a:pt x="42708" y="12507"/>
                    <a:pt x="42538" y="12435"/>
                    <a:pt x="42348" y="12429"/>
                  </a:cubicBezTo>
                  <a:cubicBezTo>
                    <a:pt x="42348" y="12429"/>
                    <a:pt x="42348" y="12432"/>
                    <a:pt x="42344" y="12432"/>
                  </a:cubicBezTo>
                  <a:cubicBezTo>
                    <a:pt x="42340" y="12432"/>
                    <a:pt x="42335" y="12432"/>
                    <a:pt x="42331" y="12432"/>
                  </a:cubicBezTo>
                  <a:cubicBezTo>
                    <a:pt x="42152" y="12432"/>
                    <a:pt x="41982" y="12558"/>
                    <a:pt x="41899" y="12711"/>
                  </a:cubicBezTo>
                  <a:cubicBezTo>
                    <a:pt x="41831" y="12840"/>
                    <a:pt x="41821" y="12980"/>
                    <a:pt x="41804" y="13123"/>
                  </a:cubicBezTo>
                  <a:cubicBezTo>
                    <a:pt x="41797" y="13173"/>
                    <a:pt x="41790" y="13228"/>
                    <a:pt x="41783" y="13278"/>
                  </a:cubicBezTo>
                  <a:cubicBezTo>
                    <a:pt x="41752" y="13405"/>
                    <a:pt x="41711" y="13531"/>
                    <a:pt x="41671" y="13653"/>
                  </a:cubicBezTo>
                  <a:cubicBezTo>
                    <a:pt x="41586" y="13915"/>
                    <a:pt x="41491" y="14173"/>
                    <a:pt x="41436" y="14442"/>
                  </a:cubicBezTo>
                  <a:cubicBezTo>
                    <a:pt x="41382" y="14715"/>
                    <a:pt x="41338" y="14990"/>
                    <a:pt x="41311" y="15262"/>
                  </a:cubicBezTo>
                  <a:cubicBezTo>
                    <a:pt x="41290" y="15456"/>
                    <a:pt x="41267" y="15653"/>
                    <a:pt x="41267" y="15847"/>
                  </a:cubicBezTo>
                  <a:cubicBezTo>
                    <a:pt x="41212" y="15960"/>
                    <a:pt x="41147" y="16062"/>
                    <a:pt x="41079" y="16164"/>
                  </a:cubicBezTo>
                  <a:cubicBezTo>
                    <a:pt x="40967" y="16316"/>
                    <a:pt x="40851" y="16459"/>
                    <a:pt x="40715" y="16592"/>
                  </a:cubicBezTo>
                  <a:cubicBezTo>
                    <a:pt x="40650" y="16640"/>
                    <a:pt x="40582" y="16684"/>
                    <a:pt x="40515" y="16725"/>
                  </a:cubicBezTo>
                  <a:cubicBezTo>
                    <a:pt x="40494" y="16735"/>
                    <a:pt x="40477" y="16738"/>
                    <a:pt x="40457" y="16745"/>
                  </a:cubicBezTo>
                  <a:cubicBezTo>
                    <a:pt x="40402" y="16748"/>
                    <a:pt x="40348" y="16748"/>
                    <a:pt x="40293" y="16748"/>
                  </a:cubicBezTo>
                  <a:cubicBezTo>
                    <a:pt x="40174" y="16732"/>
                    <a:pt x="40055" y="16707"/>
                    <a:pt x="39940" y="16674"/>
                  </a:cubicBezTo>
                  <a:cubicBezTo>
                    <a:pt x="39841" y="16630"/>
                    <a:pt x="39749" y="16582"/>
                    <a:pt x="39657" y="16528"/>
                  </a:cubicBezTo>
                  <a:cubicBezTo>
                    <a:pt x="39589" y="16473"/>
                    <a:pt x="39528" y="16412"/>
                    <a:pt x="39466" y="16347"/>
                  </a:cubicBezTo>
                  <a:cubicBezTo>
                    <a:pt x="39368" y="16222"/>
                    <a:pt x="39279" y="16092"/>
                    <a:pt x="39205" y="15949"/>
                  </a:cubicBezTo>
                  <a:cubicBezTo>
                    <a:pt x="39174" y="15878"/>
                    <a:pt x="39147" y="15809"/>
                    <a:pt x="39123" y="15735"/>
                  </a:cubicBezTo>
                  <a:cubicBezTo>
                    <a:pt x="39096" y="15657"/>
                    <a:pt x="39079" y="15578"/>
                    <a:pt x="39062" y="15500"/>
                  </a:cubicBezTo>
                  <a:cubicBezTo>
                    <a:pt x="39028" y="15238"/>
                    <a:pt x="39025" y="14980"/>
                    <a:pt x="39045" y="14715"/>
                  </a:cubicBezTo>
                  <a:cubicBezTo>
                    <a:pt x="39062" y="14561"/>
                    <a:pt x="39083" y="14408"/>
                    <a:pt x="39103" y="14255"/>
                  </a:cubicBezTo>
                  <a:cubicBezTo>
                    <a:pt x="39177" y="14021"/>
                    <a:pt x="39239" y="13782"/>
                    <a:pt x="39287" y="13544"/>
                  </a:cubicBezTo>
                  <a:cubicBezTo>
                    <a:pt x="39337" y="13306"/>
                    <a:pt x="39375" y="13068"/>
                    <a:pt x="39412" y="12829"/>
                  </a:cubicBezTo>
                  <a:cubicBezTo>
                    <a:pt x="39430" y="12714"/>
                    <a:pt x="39443" y="12595"/>
                    <a:pt x="39457" y="12479"/>
                  </a:cubicBezTo>
                  <a:cubicBezTo>
                    <a:pt x="39460" y="12432"/>
                    <a:pt x="39466" y="12384"/>
                    <a:pt x="39470" y="12336"/>
                  </a:cubicBezTo>
                  <a:cubicBezTo>
                    <a:pt x="39484" y="12204"/>
                    <a:pt x="39515" y="12068"/>
                    <a:pt x="39463" y="11939"/>
                  </a:cubicBezTo>
                  <a:cubicBezTo>
                    <a:pt x="39402" y="11775"/>
                    <a:pt x="39283" y="11650"/>
                    <a:pt x="39106" y="11612"/>
                  </a:cubicBezTo>
                  <a:cubicBezTo>
                    <a:pt x="39070" y="11603"/>
                    <a:pt x="39032" y="11599"/>
                    <a:pt x="38995" y="11599"/>
                  </a:cubicBezTo>
                  <a:cubicBezTo>
                    <a:pt x="38945" y="11599"/>
                    <a:pt x="38896" y="11607"/>
                    <a:pt x="38848" y="11622"/>
                  </a:cubicBezTo>
                  <a:cubicBezTo>
                    <a:pt x="38719" y="11663"/>
                    <a:pt x="38637" y="11748"/>
                    <a:pt x="38565" y="11860"/>
                  </a:cubicBezTo>
                  <a:cubicBezTo>
                    <a:pt x="38497" y="11962"/>
                    <a:pt x="38494" y="12122"/>
                    <a:pt x="38474" y="12245"/>
                  </a:cubicBezTo>
                  <a:cubicBezTo>
                    <a:pt x="38446" y="12384"/>
                    <a:pt x="38425" y="12523"/>
                    <a:pt x="38405" y="12666"/>
                  </a:cubicBezTo>
                  <a:cubicBezTo>
                    <a:pt x="38364" y="12936"/>
                    <a:pt x="38317" y="13204"/>
                    <a:pt x="38262" y="13470"/>
                  </a:cubicBezTo>
                  <a:cubicBezTo>
                    <a:pt x="38215" y="13704"/>
                    <a:pt x="38164" y="13942"/>
                    <a:pt x="38127" y="14184"/>
                  </a:cubicBezTo>
                  <a:cubicBezTo>
                    <a:pt x="38021" y="14523"/>
                    <a:pt x="37902" y="14864"/>
                    <a:pt x="37783" y="15201"/>
                  </a:cubicBezTo>
                  <a:cubicBezTo>
                    <a:pt x="37660" y="15514"/>
                    <a:pt x="37541" y="15837"/>
                    <a:pt x="37358" y="16115"/>
                  </a:cubicBezTo>
                  <a:cubicBezTo>
                    <a:pt x="37279" y="16214"/>
                    <a:pt x="37191" y="16303"/>
                    <a:pt x="37099" y="16391"/>
                  </a:cubicBezTo>
                  <a:cubicBezTo>
                    <a:pt x="36940" y="16520"/>
                    <a:pt x="36776" y="16643"/>
                    <a:pt x="36593" y="16745"/>
                  </a:cubicBezTo>
                  <a:cubicBezTo>
                    <a:pt x="36470" y="16796"/>
                    <a:pt x="36348" y="16837"/>
                    <a:pt x="36218" y="16864"/>
                  </a:cubicBezTo>
                  <a:cubicBezTo>
                    <a:pt x="36099" y="16881"/>
                    <a:pt x="35976" y="16895"/>
                    <a:pt x="35854" y="16898"/>
                  </a:cubicBezTo>
                  <a:cubicBezTo>
                    <a:pt x="35836" y="16899"/>
                    <a:pt x="35818" y="16899"/>
                    <a:pt x="35801" y="16899"/>
                  </a:cubicBezTo>
                  <a:cubicBezTo>
                    <a:pt x="35721" y="16899"/>
                    <a:pt x="35642" y="16894"/>
                    <a:pt x="35562" y="16888"/>
                  </a:cubicBezTo>
                  <a:cubicBezTo>
                    <a:pt x="35282" y="16854"/>
                    <a:pt x="35010" y="16800"/>
                    <a:pt x="34745" y="16715"/>
                  </a:cubicBezTo>
                  <a:cubicBezTo>
                    <a:pt x="34654" y="16671"/>
                    <a:pt x="34568" y="16622"/>
                    <a:pt x="34483" y="16572"/>
                  </a:cubicBezTo>
                  <a:cubicBezTo>
                    <a:pt x="34401" y="16507"/>
                    <a:pt x="34327" y="16436"/>
                    <a:pt x="34259" y="16357"/>
                  </a:cubicBezTo>
                  <a:cubicBezTo>
                    <a:pt x="34167" y="16242"/>
                    <a:pt x="34092" y="16115"/>
                    <a:pt x="34024" y="15986"/>
                  </a:cubicBezTo>
                  <a:cubicBezTo>
                    <a:pt x="33993" y="15915"/>
                    <a:pt x="33966" y="15844"/>
                    <a:pt x="33935" y="15768"/>
                  </a:cubicBezTo>
                  <a:cubicBezTo>
                    <a:pt x="33891" y="15653"/>
                    <a:pt x="33861" y="15534"/>
                    <a:pt x="33837" y="15415"/>
                  </a:cubicBezTo>
                  <a:cubicBezTo>
                    <a:pt x="33806" y="15211"/>
                    <a:pt x="33800" y="15007"/>
                    <a:pt x="33786" y="14803"/>
                  </a:cubicBezTo>
                  <a:cubicBezTo>
                    <a:pt x="33776" y="14568"/>
                    <a:pt x="33765" y="14333"/>
                    <a:pt x="33756" y="14102"/>
                  </a:cubicBezTo>
                  <a:cubicBezTo>
                    <a:pt x="33748" y="13983"/>
                    <a:pt x="33745" y="13861"/>
                    <a:pt x="33742" y="13741"/>
                  </a:cubicBezTo>
                  <a:cubicBezTo>
                    <a:pt x="33783" y="13554"/>
                    <a:pt x="33813" y="13364"/>
                    <a:pt x="33841" y="13176"/>
                  </a:cubicBezTo>
                  <a:cubicBezTo>
                    <a:pt x="33878" y="12918"/>
                    <a:pt x="33912" y="12656"/>
                    <a:pt x="33946" y="12398"/>
                  </a:cubicBezTo>
                  <a:cubicBezTo>
                    <a:pt x="33963" y="12278"/>
                    <a:pt x="33980" y="12163"/>
                    <a:pt x="33993" y="12044"/>
                  </a:cubicBezTo>
                  <a:cubicBezTo>
                    <a:pt x="34014" y="11878"/>
                    <a:pt x="34048" y="11622"/>
                    <a:pt x="33932" y="11482"/>
                  </a:cubicBezTo>
                  <a:cubicBezTo>
                    <a:pt x="33891" y="11421"/>
                    <a:pt x="33841" y="11374"/>
                    <a:pt x="33776" y="11339"/>
                  </a:cubicBezTo>
                  <a:cubicBezTo>
                    <a:pt x="33714" y="11306"/>
                    <a:pt x="33652" y="11292"/>
                    <a:pt x="33583" y="11292"/>
                  </a:cubicBezTo>
                  <a:cubicBezTo>
                    <a:pt x="33576" y="11292"/>
                    <a:pt x="33569" y="11292"/>
                    <a:pt x="33561" y="11292"/>
                  </a:cubicBezTo>
                  <a:cubicBezTo>
                    <a:pt x="33371" y="11299"/>
                    <a:pt x="33218" y="11435"/>
                    <a:pt x="33170" y="11615"/>
                  </a:cubicBezTo>
                  <a:cubicBezTo>
                    <a:pt x="33098" y="11891"/>
                    <a:pt x="33031" y="12170"/>
                    <a:pt x="32973" y="12449"/>
                  </a:cubicBezTo>
                  <a:cubicBezTo>
                    <a:pt x="32908" y="12735"/>
                    <a:pt x="32881" y="13030"/>
                    <a:pt x="32874" y="13319"/>
                  </a:cubicBezTo>
                  <a:cubicBezTo>
                    <a:pt x="32874" y="13374"/>
                    <a:pt x="32874" y="13429"/>
                    <a:pt x="32871" y="13479"/>
                  </a:cubicBezTo>
                  <a:cubicBezTo>
                    <a:pt x="32813" y="13745"/>
                    <a:pt x="32745" y="14007"/>
                    <a:pt x="32657" y="14262"/>
                  </a:cubicBezTo>
                  <a:cubicBezTo>
                    <a:pt x="32585" y="14439"/>
                    <a:pt x="32500" y="14605"/>
                    <a:pt x="32401" y="14772"/>
                  </a:cubicBezTo>
                  <a:cubicBezTo>
                    <a:pt x="32286" y="14966"/>
                    <a:pt x="32167" y="15164"/>
                    <a:pt x="32041" y="15354"/>
                  </a:cubicBezTo>
                  <a:cubicBezTo>
                    <a:pt x="31925" y="15511"/>
                    <a:pt x="31806" y="15657"/>
                    <a:pt x="31663" y="15789"/>
                  </a:cubicBezTo>
                  <a:cubicBezTo>
                    <a:pt x="31558" y="15875"/>
                    <a:pt x="31449" y="15952"/>
                    <a:pt x="31330" y="16018"/>
                  </a:cubicBezTo>
                  <a:cubicBezTo>
                    <a:pt x="31217" y="16062"/>
                    <a:pt x="31102" y="16095"/>
                    <a:pt x="30986" y="16126"/>
                  </a:cubicBezTo>
                  <a:cubicBezTo>
                    <a:pt x="30893" y="16137"/>
                    <a:pt x="30801" y="16142"/>
                    <a:pt x="30709" y="16142"/>
                  </a:cubicBezTo>
                  <a:cubicBezTo>
                    <a:pt x="30609" y="16142"/>
                    <a:pt x="30509" y="16137"/>
                    <a:pt x="30408" y="16129"/>
                  </a:cubicBezTo>
                  <a:cubicBezTo>
                    <a:pt x="30266" y="16112"/>
                    <a:pt x="30129" y="16089"/>
                    <a:pt x="29993" y="16051"/>
                  </a:cubicBezTo>
                  <a:cubicBezTo>
                    <a:pt x="29932" y="16027"/>
                    <a:pt x="29874" y="16000"/>
                    <a:pt x="29820" y="15966"/>
                  </a:cubicBezTo>
                  <a:cubicBezTo>
                    <a:pt x="29768" y="15925"/>
                    <a:pt x="29721" y="15884"/>
                    <a:pt x="29677" y="15840"/>
                  </a:cubicBezTo>
                  <a:cubicBezTo>
                    <a:pt x="29625" y="15768"/>
                    <a:pt x="29581" y="15694"/>
                    <a:pt x="29541" y="15619"/>
                  </a:cubicBezTo>
                  <a:cubicBezTo>
                    <a:pt x="29486" y="15493"/>
                    <a:pt x="29439" y="15364"/>
                    <a:pt x="29401" y="15235"/>
                  </a:cubicBezTo>
                  <a:cubicBezTo>
                    <a:pt x="29547" y="14752"/>
                    <a:pt x="29677" y="14265"/>
                    <a:pt x="29799" y="13776"/>
                  </a:cubicBezTo>
                  <a:cubicBezTo>
                    <a:pt x="29939" y="13217"/>
                    <a:pt x="30030" y="12646"/>
                    <a:pt x="30041" y="12071"/>
                  </a:cubicBezTo>
                  <a:cubicBezTo>
                    <a:pt x="30041" y="11972"/>
                    <a:pt x="30034" y="11881"/>
                    <a:pt x="30013" y="11785"/>
                  </a:cubicBezTo>
                  <a:cubicBezTo>
                    <a:pt x="30000" y="11704"/>
                    <a:pt x="29980" y="11650"/>
                    <a:pt x="29942" y="11575"/>
                  </a:cubicBezTo>
                  <a:cubicBezTo>
                    <a:pt x="29914" y="11523"/>
                    <a:pt x="29874" y="11459"/>
                    <a:pt x="29833" y="11428"/>
                  </a:cubicBezTo>
                  <a:cubicBezTo>
                    <a:pt x="29765" y="11377"/>
                    <a:pt x="29714" y="11344"/>
                    <a:pt x="29633" y="11316"/>
                  </a:cubicBezTo>
                  <a:cubicBezTo>
                    <a:pt x="29593" y="11302"/>
                    <a:pt x="29553" y="11298"/>
                    <a:pt x="29512" y="11298"/>
                  </a:cubicBezTo>
                  <a:cubicBezTo>
                    <a:pt x="29500" y="11298"/>
                    <a:pt x="29488" y="11298"/>
                    <a:pt x="29476" y="11299"/>
                  </a:cubicBezTo>
                  <a:cubicBezTo>
                    <a:pt x="29323" y="11309"/>
                    <a:pt x="29207" y="11401"/>
                    <a:pt x="29095" y="11500"/>
                  </a:cubicBezTo>
                  <a:cubicBezTo>
                    <a:pt x="28989" y="11598"/>
                    <a:pt x="28914" y="11738"/>
                    <a:pt x="28857" y="11870"/>
                  </a:cubicBezTo>
                  <a:cubicBezTo>
                    <a:pt x="28796" y="12010"/>
                    <a:pt x="28751" y="12149"/>
                    <a:pt x="28707" y="12296"/>
                  </a:cubicBezTo>
                  <a:cubicBezTo>
                    <a:pt x="28669" y="12418"/>
                    <a:pt x="28649" y="12544"/>
                    <a:pt x="28622" y="12670"/>
                  </a:cubicBezTo>
                  <a:cubicBezTo>
                    <a:pt x="28592" y="12816"/>
                    <a:pt x="28561" y="12963"/>
                    <a:pt x="28534" y="13109"/>
                  </a:cubicBezTo>
                  <a:cubicBezTo>
                    <a:pt x="28486" y="13385"/>
                    <a:pt x="28452" y="13663"/>
                    <a:pt x="28418" y="13942"/>
                  </a:cubicBezTo>
                  <a:cubicBezTo>
                    <a:pt x="28380" y="14242"/>
                    <a:pt x="28354" y="14541"/>
                    <a:pt x="28360" y="14840"/>
                  </a:cubicBezTo>
                  <a:cubicBezTo>
                    <a:pt x="28363" y="15007"/>
                    <a:pt x="28394" y="15173"/>
                    <a:pt x="28425" y="15333"/>
                  </a:cubicBezTo>
                  <a:cubicBezTo>
                    <a:pt x="28442" y="15415"/>
                    <a:pt x="28462" y="15493"/>
                    <a:pt x="28482" y="15575"/>
                  </a:cubicBezTo>
                  <a:cubicBezTo>
                    <a:pt x="28469" y="15616"/>
                    <a:pt x="28456" y="15657"/>
                    <a:pt x="28438" y="15701"/>
                  </a:cubicBezTo>
                  <a:cubicBezTo>
                    <a:pt x="28350" y="15911"/>
                    <a:pt x="28255" y="16126"/>
                    <a:pt x="28139" y="16324"/>
                  </a:cubicBezTo>
                  <a:cubicBezTo>
                    <a:pt x="28003" y="16497"/>
                    <a:pt x="27847" y="16650"/>
                    <a:pt x="27683" y="16793"/>
                  </a:cubicBezTo>
                  <a:cubicBezTo>
                    <a:pt x="27581" y="16875"/>
                    <a:pt x="27476" y="16939"/>
                    <a:pt x="27360" y="17000"/>
                  </a:cubicBezTo>
                  <a:cubicBezTo>
                    <a:pt x="27166" y="17085"/>
                    <a:pt x="26966" y="17140"/>
                    <a:pt x="26758" y="17184"/>
                  </a:cubicBezTo>
                  <a:cubicBezTo>
                    <a:pt x="26658" y="17194"/>
                    <a:pt x="26562" y="17199"/>
                    <a:pt x="26464" y="17199"/>
                  </a:cubicBezTo>
                  <a:cubicBezTo>
                    <a:pt x="26432" y="17199"/>
                    <a:pt x="26400" y="17198"/>
                    <a:pt x="26367" y="17197"/>
                  </a:cubicBezTo>
                  <a:cubicBezTo>
                    <a:pt x="26091" y="17170"/>
                    <a:pt x="25819" y="17126"/>
                    <a:pt x="25557" y="17045"/>
                  </a:cubicBezTo>
                  <a:cubicBezTo>
                    <a:pt x="25408" y="16983"/>
                    <a:pt x="25265" y="16902"/>
                    <a:pt x="25132" y="16813"/>
                  </a:cubicBezTo>
                  <a:cubicBezTo>
                    <a:pt x="25003" y="16715"/>
                    <a:pt x="24884" y="16602"/>
                    <a:pt x="24775" y="16483"/>
                  </a:cubicBezTo>
                  <a:cubicBezTo>
                    <a:pt x="24612" y="16279"/>
                    <a:pt x="24476" y="16062"/>
                    <a:pt x="24360" y="15826"/>
                  </a:cubicBezTo>
                  <a:cubicBezTo>
                    <a:pt x="24292" y="15684"/>
                    <a:pt x="24231" y="15534"/>
                    <a:pt x="24179" y="15385"/>
                  </a:cubicBezTo>
                  <a:cubicBezTo>
                    <a:pt x="24129" y="15225"/>
                    <a:pt x="24091" y="15068"/>
                    <a:pt x="24057" y="14905"/>
                  </a:cubicBezTo>
                  <a:cubicBezTo>
                    <a:pt x="24027" y="14660"/>
                    <a:pt x="24016" y="14415"/>
                    <a:pt x="24013" y="14167"/>
                  </a:cubicBezTo>
                  <a:cubicBezTo>
                    <a:pt x="24115" y="13936"/>
                    <a:pt x="24214" y="13697"/>
                    <a:pt x="24298" y="13459"/>
                  </a:cubicBezTo>
                  <a:cubicBezTo>
                    <a:pt x="24387" y="13214"/>
                    <a:pt x="24455" y="12969"/>
                    <a:pt x="24513" y="12714"/>
                  </a:cubicBezTo>
                  <a:cubicBezTo>
                    <a:pt x="24578" y="12421"/>
                    <a:pt x="24608" y="12119"/>
                    <a:pt x="24622" y="11820"/>
                  </a:cubicBezTo>
                  <a:cubicBezTo>
                    <a:pt x="24632" y="11609"/>
                    <a:pt x="24608" y="11371"/>
                    <a:pt x="24496" y="11187"/>
                  </a:cubicBezTo>
                  <a:cubicBezTo>
                    <a:pt x="24465" y="11139"/>
                    <a:pt x="24432" y="11095"/>
                    <a:pt x="24391" y="11058"/>
                  </a:cubicBezTo>
                  <a:cubicBezTo>
                    <a:pt x="24326" y="10997"/>
                    <a:pt x="24258" y="10976"/>
                    <a:pt x="24176" y="10948"/>
                  </a:cubicBezTo>
                  <a:cubicBezTo>
                    <a:pt x="24149" y="10939"/>
                    <a:pt x="24121" y="10936"/>
                    <a:pt x="24093" y="10936"/>
                  </a:cubicBezTo>
                  <a:cubicBezTo>
                    <a:pt x="24039" y="10936"/>
                    <a:pt x="23984" y="10949"/>
                    <a:pt x="23934" y="10962"/>
                  </a:cubicBezTo>
                  <a:cubicBezTo>
                    <a:pt x="23849" y="10979"/>
                    <a:pt x="23775" y="11047"/>
                    <a:pt x="23717" y="11105"/>
                  </a:cubicBezTo>
                  <a:cubicBezTo>
                    <a:pt x="23659" y="11160"/>
                    <a:pt x="23615" y="11248"/>
                    <a:pt x="23574" y="11316"/>
                  </a:cubicBezTo>
                  <a:cubicBezTo>
                    <a:pt x="23523" y="11405"/>
                    <a:pt x="23489" y="11503"/>
                    <a:pt x="23462" y="11598"/>
                  </a:cubicBezTo>
                  <a:cubicBezTo>
                    <a:pt x="23421" y="11735"/>
                    <a:pt x="23383" y="11867"/>
                    <a:pt x="23360" y="12010"/>
                  </a:cubicBezTo>
                  <a:cubicBezTo>
                    <a:pt x="23275" y="12548"/>
                    <a:pt x="23169" y="13092"/>
                    <a:pt x="23135" y="13636"/>
                  </a:cubicBezTo>
                  <a:cubicBezTo>
                    <a:pt x="23129" y="13762"/>
                    <a:pt x="23122" y="13887"/>
                    <a:pt x="23118" y="14010"/>
                  </a:cubicBezTo>
                  <a:cubicBezTo>
                    <a:pt x="23081" y="14102"/>
                    <a:pt x="23040" y="14190"/>
                    <a:pt x="23000" y="14283"/>
                  </a:cubicBezTo>
                  <a:cubicBezTo>
                    <a:pt x="22788" y="14741"/>
                    <a:pt x="22567" y="15197"/>
                    <a:pt x="22285" y="15619"/>
                  </a:cubicBezTo>
                  <a:cubicBezTo>
                    <a:pt x="22149" y="15803"/>
                    <a:pt x="22006" y="15983"/>
                    <a:pt x="21839" y="16136"/>
                  </a:cubicBezTo>
                  <a:cubicBezTo>
                    <a:pt x="21724" y="16228"/>
                    <a:pt x="21608" y="16316"/>
                    <a:pt x="21485" y="16395"/>
                  </a:cubicBezTo>
                  <a:cubicBezTo>
                    <a:pt x="21377" y="16470"/>
                    <a:pt x="21257" y="16528"/>
                    <a:pt x="21142" y="16585"/>
                  </a:cubicBezTo>
                  <a:cubicBezTo>
                    <a:pt x="21088" y="16609"/>
                    <a:pt x="21033" y="16633"/>
                    <a:pt x="20979" y="16657"/>
                  </a:cubicBezTo>
                  <a:cubicBezTo>
                    <a:pt x="20901" y="16691"/>
                    <a:pt x="20816" y="16711"/>
                    <a:pt x="20730" y="16728"/>
                  </a:cubicBezTo>
                  <a:cubicBezTo>
                    <a:pt x="20575" y="16748"/>
                    <a:pt x="20419" y="16758"/>
                    <a:pt x="20263" y="16758"/>
                  </a:cubicBezTo>
                  <a:cubicBezTo>
                    <a:pt x="20157" y="16758"/>
                    <a:pt x="20051" y="16753"/>
                    <a:pt x="19945" y="16745"/>
                  </a:cubicBezTo>
                  <a:cubicBezTo>
                    <a:pt x="19785" y="16725"/>
                    <a:pt x="19632" y="16698"/>
                    <a:pt x="19475" y="16650"/>
                  </a:cubicBezTo>
                  <a:cubicBezTo>
                    <a:pt x="19380" y="16609"/>
                    <a:pt x="19291" y="16561"/>
                    <a:pt x="19203" y="16507"/>
                  </a:cubicBezTo>
                  <a:cubicBezTo>
                    <a:pt x="19114" y="16436"/>
                    <a:pt x="19036" y="16360"/>
                    <a:pt x="18962" y="16279"/>
                  </a:cubicBezTo>
                  <a:cubicBezTo>
                    <a:pt x="18856" y="16143"/>
                    <a:pt x="18767" y="16004"/>
                    <a:pt x="18689" y="15854"/>
                  </a:cubicBezTo>
                  <a:cubicBezTo>
                    <a:pt x="18628" y="15715"/>
                    <a:pt x="18580" y="15572"/>
                    <a:pt x="18543" y="15422"/>
                  </a:cubicBezTo>
                  <a:cubicBezTo>
                    <a:pt x="18516" y="15211"/>
                    <a:pt x="18513" y="15000"/>
                    <a:pt x="18505" y="14786"/>
                  </a:cubicBezTo>
                  <a:cubicBezTo>
                    <a:pt x="18502" y="14520"/>
                    <a:pt x="18502" y="14258"/>
                    <a:pt x="18502" y="13993"/>
                  </a:cubicBezTo>
                  <a:cubicBezTo>
                    <a:pt x="18499" y="13735"/>
                    <a:pt x="18495" y="13473"/>
                    <a:pt x="18492" y="13214"/>
                  </a:cubicBezTo>
                  <a:lnTo>
                    <a:pt x="18492" y="13173"/>
                  </a:lnTo>
                  <a:cubicBezTo>
                    <a:pt x="18522" y="12966"/>
                    <a:pt x="18563" y="12762"/>
                    <a:pt x="18591" y="12554"/>
                  </a:cubicBezTo>
                  <a:cubicBezTo>
                    <a:pt x="18632" y="12272"/>
                    <a:pt x="18645" y="11986"/>
                    <a:pt x="18669" y="11704"/>
                  </a:cubicBezTo>
                  <a:cubicBezTo>
                    <a:pt x="18682" y="11554"/>
                    <a:pt x="18696" y="11401"/>
                    <a:pt x="18706" y="11251"/>
                  </a:cubicBezTo>
                  <a:cubicBezTo>
                    <a:pt x="18723" y="11112"/>
                    <a:pt x="18750" y="10976"/>
                    <a:pt x="18781" y="10840"/>
                  </a:cubicBezTo>
                  <a:cubicBezTo>
                    <a:pt x="18802" y="10755"/>
                    <a:pt x="18825" y="10670"/>
                    <a:pt x="18849" y="10584"/>
                  </a:cubicBezTo>
                  <a:cubicBezTo>
                    <a:pt x="18873" y="10482"/>
                    <a:pt x="18869" y="10374"/>
                    <a:pt x="18863" y="10268"/>
                  </a:cubicBezTo>
                  <a:cubicBezTo>
                    <a:pt x="18860" y="10231"/>
                    <a:pt x="18852" y="10190"/>
                    <a:pt x="18839" y="10156"/>
                  </a:cubicBezTo>
                  <a:cubicBezTo>
                    <a:pt x="18846" y="10000"/>
                    <a:pt x="18747" y="9854"/>
                    <a:pt x="18591" y="9819"/>
                  </a:cubicBezTo>
                  <a:cubicBezTo>
                    <a:pt x="18567" y="9814"/>
                    <a:pt x="18543" y="9811"/>
                    <a:pt x="18519" y="9811"/>
                  </a:cubicBezTo>
                  <a:cubicBezTo>
                    <a:pt x="18407" y="9811"/>
                    <a:pt x="18299" y="9869"/>
                    <a:pt x="18240" y="9962"/>
                  </a:cubicBezTo>
                  <a:cubicBezTo>
                    <a:pt x="18216" y="9979"/>
                    <a:pt x="18196" y="9997"/>
                    <a:pt x="18179" y="10020"/>
                  </a:cubicBezTo>
                  <a:cubicBezTo>
                    <a:pt x="18125" y="10081"/>
                    <a:pt x="18077" y="10146"/>
                    <a:pt x="18029" y="10217"/>
                  </a:cubicBezTo>
                  <a:cubicBezTo>
                    <a:pt x="17982" y="10292"/>
                    <a:pt x="17958" y="10391"/>
                    <a:pt x="17924" y="10472"/>
                  </a:cubicBezTo>
                  <a:cubicBezTo>
                    <a:pt x="17877" y="10609"/>
                    <a:pt x="17836" y="10748"/>
                    <a:pt x="17802" y="10887"/>
                  </a:cubicBezTo>
                  <a:cubicBezTo>
                    <a:pt x="17770" y="11010"/>
                    <a:pt x="17761" y="11135"/>
                    <a:pt x="17747" y="11262"/>
                  </a:cubicBezTo>
                  <a:cubicBezTo>
                    <a:pt x="17734" y="11401"/>
                    <a:pt x="17713" y="11540"/>
                    <a:pt x="17696" y="11680"/>
                  </a:cubicBezTo>
                  <a:cubicBezTo>
                    <a:pt x="17662" y="11925"/>
                    <a:pt x="17628" y="12163"/>
                    <a:pt x="17560" y="12398"/>
                  </a:cubicBezTo>
                  <a:cubicBezTo>
                    <a:pt x="17478" y="12687"/>
                    <a:pt x="17397" y="12972"/>
                    <a:pt x="17315" y="13258"/>
                  </a:cubicBezTo>
                  <a:cubicBezTo>
                    <a:pt x="17162" y="13793"/>
                    <a:pt x="16988" y="14319"/>
                    <a:pt x="16815" y="14850"/>
                  </a:cubicBezTo>
                  <a:cubicBezTo>
                    <a:pt x="16726" y="15123"/>
                    <a:pt x="16655" y="15395"/>
                    <a:pt x="16583" y="15671"/>
                  </a:cubicBezTo>
                  <a:cubicBezTo>
                    <a:pt x="16516" y="15942"/>
                    <a:pt x="16431" y="16211"/>
                    <a:pt x="16352" y="16483"/>
                  </a:cubicBezTo>
                  <a:cubicBezTo>
                    <a:pt x="16250" y="16830"/>
                    <a:pt x="16192" y="17184"/>
                    <a:pt x="16145" y="17541"/>
                  </a:cubicBezTo>
                  <a:cubicBezTo>
                    <a:pt x="16101" y="17871"/>
                    <a:pt x="16023" y="18191"/>
                    <a:pt x="15951" y="18514"/>
                  </a:cubicBezTo>
                  <a:cubicBezTo>
                    <a:pt x="15876" y="18871"/>
                    <a:pt x="15801" y="19228"/>
                    <a:pt x="15747" y="19589"/>
                  </a:cubicBezTo>
                  <a:cubicBezTo>
                    <a:pt x="15693" y="19960"/>
                    <a:pt x="15658" y="20331"/>
                    <a:pt x="15627" y="20704"/>
                  </a:cubicBezTo>
                  <a:cubicBezTo>
                    <a:pt x="15563" y="21266"/>
                    <a:pt x="15468" y="21821"/>
                    <a:pt x="15369" y="22375"/>
                  </a:cubicBezTo>
                  <a:cubicBezTo>
                    <a:pt x="15254" y="23021"/>
                    <a:pt x="15138" y="23667"/>
                    <a:pt x="15026" y="24314"/>
                  </a:cubicBezTo>
                  <a:cubicBezTo>
                    <a:pt x="14920" y="24909"/>
                    <a:pt x="14859" y="25515"/>
                    <a:pt x="14781" y="26113"/>
                  </a:cubicBezTo>
                  <a:cubicBezTo>
                    <a:pt x="14702" y="26699"/>
                    <a:pt x="14621" y="27284"/>
                    <a:pt x="14550" y="27865"/>
                  </a:cubicBezTo>
                  <a:cubicBezTo>
                    <a:pt x="14481" y="28443"/>
                    <a:pt x="14427" y="29022"/>
                    <a:pt x="14379" y="29603"/>
                  </a:cubicBezTo>
                  <a:cubicBezTo>
                    <a:pt x="14338" y="30107"/>
                    <a:pt x="14335" y="30611"/>
                    <a:pt x="14308" y="31114"/>
                  </a:cubicBezTo>
                  <a:cubicBezTo>
                    <a:pt x="14257" y="32124"/>
                    <a:pt x="14178" y="33134"/>
                    <a:pt x="14090" y="34142"/>
                  </a:cubicBezTo>
                  <a:cubicBezTo>
                    <a:pt x="13974" y="35352"/>
                    <a:pt x="13811" y="36563"/>
                    <a:pt x="13781" y="37781"/>
                  </a:cubicBezTo>
                  <a:cubicBezTo>
                    <a:pt x="13764" y="38390"/>
                    <a:pt x="13764" y="38999"/>
                    <a:pt x="13804" y="39604"/>
                  </a:cubicBezTo>
                  <a:cubicBezTo>
                    <a:pt x="13845" y="40210"/>
                    <a:pt x="13897" y="40816"/>
                    <a:pt x="13958" y="41421"/>
                  </a:cubicBezTo>
                  <a:cubicBezTo>
                    <a:pt x="14009" y="41924"/>
                    <a:pt x="14063" y="42431"/>
                    <a:pt x="14145" y="42931"/>
                  </a:cubicBezTo>
                  <a:cubicBezTo>
                    <a:pt x="14226" y="43428"/>
                    <a:pt x="14335" y="43918"/>
                    <a:pt x="14440" y="44411"/>
                  </a:cubicBezTo>
                  <a:cubicBezTo>
                    <a:pt x="14539" y="44887"/>
                    <a:pt x="14627" y="45367"/>
                    <a:pt x="14726" y="45843"/>
                  </a:cubicBezTo>
                  <a:cubicBezTo>
                    <a:pt x="14774" y="46078"/>
                    <a:pt x="14842" y="46306"/>
                    <a:pt x="14907" y="46534"/>
                  </a:cubicBezTo>
                  <a:cubicBezTo>
                    <a:pt x="14965" y="46755"/>
                    <a:pt x="15019" y="46976"/>
                    <a:pt x="15067" y="47200"/>
                  </a:cubicBezTo>
                  <a:cubicBezTo>
                    <a:pt x="15090" y="47340"/>
                    <a:pt x="15111" y="47476"/>
                    <a:pt x="15125" y="47616"/>
                  </a:cubicBezTo>
                  <a:cubicBezTo>
                    <a:pt x="15145" y="47840"/>
                    <a:pt x="15158" y="48068"/>
                    <a:pt x="15165" y="48296"/>
                  </a:cubicBezTo>
                  <a:cubicBezTo>
                    <a:pt x="15172" y="48452"/>
                    <a:pt x="15165" y="48612"/>
                    <a:pt x="15158" y="48768"/>
                  </a:cubicBezTo>
                  <a:cubicBezTo>
                    <a:pt x="15148" y="49007"/>
                    <a:pt x="15138" y="49245"/>
                    <a:pt x="15121" y="49483"/>
                  </a:cubicBezTo>
                  <a:cubicBezTo>
                    <a:pt x="15111" y="49582"/>
                    <a:pt x="15094" y="49677"/>
                    <a:pt x="15067" y="49769"/>
                  </a:cubicBezTo>
                  <a:cubicBezTo>
                    <a:pt x="15029" y="49861"/>
                    <a:pt x="14988" y="49949"/>
                    <a:pt x="14938" y="50034"/>
                  </a:cubicBezTo>
                  <a:cubicBezTo>
                    <a:pt x="14897" y="50109"/>
                    <a:pt x="14849" y="50177"/>
                    <a:pt x="14801" y="50249"/>
                  </a:cubicBezTo>
                  <a:cubicBezTo>
                    <a:pt x="14624" y="50480"/>
                    <a:pt x="14440" y="50707"/>
                    <a:pt x="14226" y="50905"/>
                  </a:cubicBezTo>
                  <a:cubicBezTo>
                    <a:pt x="14117" y="50983"/>
                    <a:pt x="14005" y="51051"/>
                    <a:pt x="13886" y="51112"/>
                  </a:cubicBezTo>
                  <a:cubicBezTo>
                    <a:pt x="13767" y="51167"/>
                    <a:pt x="13648" y="51211"/>
                    <a:pt x="13522" y="51241"/>
                  </a:cubicBezTo>
                  <a:cubicBezTo>
                    <a:pt x="13487" y="51245"/>
                    <a:pt x="13451" y="51246"/>
                    <a:pt x="13415" y="51246"/>
                  </a:cubicBezTo>
                  <a:cubicBezTo>
                    <a:pt x="13334" y="51246"/>
                    <a:pt x="13251" y="51239"/>
                    <a:pt x="13168" y="51235"/>
                  </a:cubicBezTo>
                  <a:cubicBezTo>
                    <a:pt x="12906" y="51208"/>
                    <a:pt x="12641" y="51174"/>
                    <a:pt x="12382" y="51123"/>
                  </a:cubicBezTo>
                  <a:cubicBezTo>
                    <a:pt x="12015" y="51051"/>
                    <a:pt x="11658" y="50960"/>
                    <a:pt x="11305" y="50844"/>
                  </a:cubicBezTo>
                  <a:cubicBezTo>
                    <a:pt x="11233" y="50813"/>
                    <a:pt x="11162" y="50779"/>
                    <a:pt x="11096" y="50738"/>
                  </a:cubicBezTo>
                  <a:cubicBezTo>
                    <a:pt x="10749" y="50459"/>
                    <a:pt x="10427" y="50143"/>
                    <a:pt x="10137" y="49809"/>
                  </a:cubicBezTo>
                  <a:cubicBezTo>
                    <a:pt x="9892" y="49503"/>
                    <a:pt x="9672" y="49184"/>
                    <a:pt x="9498" y="48833"/>
                  </a:cubicBezTo>
                  <a:cubicBezTo>
                    <a:pt x="9491" y="48820"/>
                    <a:pt x="9484" y="48806"/>
                    <a:pt x="9477" y="48792"/>
                  </a:cubicBezTo>
                  <a:cubicBezTo>
                    <a:pt x="9488" y="48721"/>
                    <a:pt x="9498" y="48653"/>
                    <a:pt x="9504" y="48585"/>
                  </a:cubicBezTo>
                  <a:cubicBezTo>
                    <a:pt x="9529" y="48371"/>
                    <a:pt x="9545" y="48150"/>
                    <a:pt x="9545" y="47935"/>
                  </a:cubicBezTo>
                  <a:cubicBezTo>
                    <a:pt x="9549" y="47616"/>
                    <a:pt x="9549" y="47299"/>
                    <a:pt x="9539" y="46983"/>
                  </a:cubicBezTo>
                  <a:cubicBezTo>
                    <a:pt x="9532" y="46669"/>
                    <a:pt x="9477" y="46363"/>
                    <a:pt x="9413" y="46057"/>
                  </a:cubicBezTo>
                  <a:cubicBezTo>
                    <a:pt x="9386" y="45931"/>
                    <a:pt x="9362" y="45802"/>
                    <a:pt x="9325" y="45680"/>
                  </a:cubicBezTo>
                  <a:cubicBezTo>
                    <a:pt x="9280" y="45537"/>
                    <a:pt x="9223" y="45401"/>
                    <a:pt x="9148" y="45272"/>
                  </a:cubicBezTo>
                  <a:cubicBezTo>
                    <a:pt x="9042" y="45094"/>
                    <a:pt x="8823" y="44983"/>
                    <a:pt x="8617" y="44983"/>
                  </a:cubicBezTo>
                  <a:cubicBezTo>
                    <a:pt x="8598" y="44983"/>
                    <a:pt x="8578" y="44984"/>
                    <a:pt x="8559" y="44986"/>
                  </a:cubicBezTo>
                  <a:cubicBezTo>
                    <a:pt x="8440" y="44996"/>
                    <a:pt x="8348" y="45030"/>
                    <a:pt x="8253" y="45098"/>
                  </a:cubicBezTo>
                  <a:cubicBezTo>
                    <a:pt x="8154" y="45170"/>
                    <a:pt x="8096" y="45248"/>
                    <a:pt x="8039" y="45353"/>
                  </a:cubicBezTo>
                  <a:cubicBezTo>
                    <a:pt x="7994" y="45435"/>
                    <a:pt x="7970" y="45547"/>
                    <a:pt x="7947" y="45639"/>
                  </a:cubicBezTo>
                  <a:cubicBezTo>
                    <a:pt x="7923" y="45727"/>
                    <a:pt x="7909" y="45826"/>
                    <a:pt x="7899" y="45918"/>
                  </a:cubicBezTo>
                  <a:cubicBezTo>
                    <a:pt x="7855" y="46238"/>
                    <a:pt x="7899" y="46551"/>
                    <a:pt x="7943" y="46867"/>
                  </a:cubicBezTo>
                  <a:cubicBezTo>
                    <a:pt x="7981" y="47153"/>
                    <a:pt x="8025" y="47435"/>
                    <a:pt x="8076" y="47718"/>
                  </a:cubicBezTo>
                  <a:cubicBezTo>
                    <a:pt x="8148" y="48143"/>
                    <a:pt x="8212" y="48575"/>
                    <a:pt x="8341" y="48986"/>
                  </a:cubicBezTo>
                  <a:cubicBezTo>
                    <a:pt x="8341" y="48993"/>
                    <a:pt x="8345" y="48996"/>
                    <a:pt x="8348" y="49004"/>
                  </a:cubicBezTo>
                  <a:cubicBezTo>
                    <a:pt x="8331" y="49054"/>
                    <a:pt x="8317" y="49109"/>
                    <a:pt x="8300" y="49159"/>
                  </a:cubicBezTo>
                  <a:cubicBezTo>
                    <a:pt x="8246" y="49293"/>
                    <a:pt x="8185" y="49422"/>
                    <a:pt x="8110" y="49544"/>
                  </a:cubicBezTo>
                  <a:cubicBezTo>
                    <a:pt x="8059" y="49608"/>
                    <a:pt x="8005" y="49666"/>
                    <a:pt x="7947" y="49724"/>
                  </a:cubicBezTo>
                  <a:cubicBezTo>
                    <a:pt x="7906" y="49755"/>
                    <a:pt x="7868" y="49779"/>
                    <a:pt x="7828" y="49806"/>
                  </a:cubicBezTo>
                  <a:cubicBezTo>
                    <a:pt x="7783" y="49823"/>
                    <a:pt x="7736" y="49837"/>
                    <a:pt x="7692" y="49850"/>
                  </a:cubicBezTo>
                  <a:cubicBezTo>
                    <a:pt x="7658" y="49850"/>
                    <a:pt x="7624" y="49852"/>
                    <a:pt x="7591" y="49852"/>
                  </a:cubicBezTo>
                  <a:cubicBezTo>
                    <a:pt x="7574" y="49852"/>
                    <a:pt x="7558" y="49851"/>
                    <a:pt x="7542" y="49850"/>
                  </a:cubicBezTo>
                  <a:cubicBezTo>
                    <a:pt x="7477" y="49840"/>
                    <a:pt x="7416" y="49823"/>
                    <a:pt x="7355" y="49806"/>
                  </a:cubicBezTo>
                  <a:cubicBezTo>
                    <a:pt x="7267" y="49765"/>
                    <a:pt x="7178" y="49718"/>
                    <a:pt x="7096" y="49663"/>
                  </a:cubicBezTo>
                  <a:cubicBezTo>
                    <a:pt x="6967" y="49561"/>
                    <a:pt x="6855" y="49449"/>
                    <a:pt x="6743" y="49327"/>
                  </a:cubicBezTo>
                  <a:cubicBezTo>
                    <a:pt x="6433" y="48942"/>
                    <a:pt x="6182" y="48506"/>
                    <a:pt x="5960" y="48065"/>
                  </a:cubicBezTo>
                  <a:cubicBezTo>
                    <a:pt x="5912" y="47952"/>
                    <a:pt x="5865" y="47837"/>
                    <a:pt x="5824" y="47724"/>
                  </a:cubicBezTo>
                  <a:cubicBezTo>
                    <a:pt x="5841" y="47605"/>
                    <a:pt x="5862" y="47490"/>
                    <a:pt x="5879" y="47374"/>
                  </a:cubicBezTo>
                  <a:cubicBezTo>
                    <a:pt x="5926" y="47044"/>
                    <a:pt x="5960" y="46714"/>
                    <a:pt x="5981" y="46380"/>
                  </a:cubicBezTo>
                  <a:cubicBezTo>
                    <a:pt x="6005" y="46061"/>
                    <a:pt x="6025" y="45741"/>
                    <a:pt x="6025" y="45418"/>
                  </a:cubicBezTo>
                  <a:cubicBezTo>
                    <a:pt x="6022" y="45139"/>
                    <a:pt x="5967" y="44843"/>
                    <a:pt x="5804" y="44612"/>
                  </a:cubicBezTo>
                  <a:cubicBezTo>
                    <a:pt x="5681" y="44443"/>
                    <a:pt x="5490" y="44306"/>
                    <a:pt x="5276" y="44306"/>
                  </a:cubicBezTo>
                  <a:cubicBezTo>
                    <a:pt x="5270" y="44306"/>
                    <a:pt x="5265" y="44306"/>
                    <a:pt x="5259" y="44306"/>
                  </a:cubicBezTo>
                  <a:cubicBezTo>
                    <a:pt x="5157" y="44312"/>
                    <a:pt x="5025" y="44347"/>
                    <a:pt x="4940" y="44401"/>
                  </a:cubicBezTo>
                  <a:cubicBezTo>
                    <a:pt x="4827" y="44472"/>
                    <a:pt x="4746" y="44588"/>
                    <a:pt x="4692" y="44704"/>
                  </a:cubicBezTo>
                  <a:cubicBezTo>
                    <a:pt x="4599" y="44898"/>
                    <a:pt x="4579" y="45108"/>
                    <a:pt x="4562" y="45319"/>
                  </a:cubicBezTo>
                  <a:cubicBezTo>
                    <a:pt x="4549" y="45445"/>
                    <a:pt x="4542" y="45575"/>
                    <a:pt x="4538" y="45700"/>
                  </a:cubicBezTo>
                  <a:cubicBezTo>
                    <a:pt x="4535" y="45881"/>
                    <a:pt x="4532" y="46061"/>
                    <a:pt x="4528" y="46241"/>
                  </a:cubicBezTo>
                  <a:cubicBezTo>
                    <a:pt x="4521" y="46642"/>
                    <a:pt x="4549" y="47037"/>
                    <a:pt x="4623" y="47429"/>
                  </a:cubicBezTo>
                  <a:cubicBezTo>
                    <a:pt x="4651" y="47581"/>
                    <a:pt x="4688" y="47727"/>
                    <a:pt x="4736" y="47874"/>
                  </a:cubicBezTo>
                  <a:cubicBezTo>
                    <a:pt x="4733" y="47878"/>
                    <a:pt x="4733" y="47884"/>
                    <a:pt x="4733" y="47891"/>
                  </a:cubicBezTo>
                  <a:cubicBezTo>
                    <a:pt x="4675" y="48159"/>
                    <a:pt x="4599" y="48421"/>
                    <a:pt x="4511" y="48677"/>
                  </a:cubicBezTo>
                  <a:cubicBezTo>
                    <a:pt x="4450" y="48830"/>
                    <a:pt x="4378" y="48976"/>
                    <a:pt x="4290" y="49115"/>
                  </a:cubicBezTo>
                  <a:cubicBezTo>
                    <a:pt x="4279" y="49129"/>
                    <a:pt x="4266" y="49143"/>
                    <a:pt x="4253" y="49156"/>
                  </a:cubicBezTo>
                  <a:cubicBezTo>
                    <a:pt x="4235" y="49164"/>
                    <a:pt x="4215" y="49167"/>
                    <a:pt x="4198" y="49173"/>
                  </a:cubicBezTo>
                  <a:cubicBezTo>
                    <a:pt x="4181" y="49173"/>
                    <a:pt x="4164" y="49177"/>
                    <a:pt x="4147" y="49177"/>
                  </a:cubicBezTo>
                  <a:cubicBezTo>
                    <a:pt x="4133" y="49173"/>
                    <a:pt x="4124" y="49170"/>
                    <a:pt x="4110" y="49167"/>
                  </a:cubicBezTo>
                  <a:cubicBezTo>
                    <a:pt x="4045" y="49136"/>
                    <a:pt x="3981" y="49102"/>
                    <a:pt x="3919" y="49065"/>
                  </a:cubicBezTo>
                  <a:cubicBezTo>
                    <a:pt x="3725" y="48915"/>
                    <a:pt x="3552" y="48741"/>
                    <a:pt x="3392" y="48558"/>
                  </a:cubicBezTo>
                  <a:cubicBezTo>
                    <a:pt x="3144" y="48255"/>
                    <a:pt x="2919" y="47939"/>
                    <a:pt x="2739" y="47588"/>
                  </a:cubicBezTo>
                  <a:cubicBezTo>
                    <a:pt x="2524" y="47112"/>
                    <a:pt x="2392" y="46608"/>
                    <a:pt x="2252" y="46105"/>
                  </a:cubicBezTo>
                  <a:cubicBezTo>
                    <a:pt x="2177" y="45840"/>
                    <a:pt x="2109" y="45571"/>
                    <a:pt x="2038" y="45306"/>
                  </a:cubicBezTo>
                  <a:cubicBezTo>
                    <a:pt x="1946" y="44966"/>
                    <a:pt x="1858" y="44625"/>
                    <a:pt x="1773" y="44281"/>
                  </a:cubicBezTo>
                  <a:cubicBezTo>
                    <a:pt x="1708" y="44010"/>
                    <a:pt x="1657" y="43734"/>
                    <a:pt x="1606" y="43459"/>
                  </a:cubicBezTo>
                  <a:cubicBezTo>
                    <a:pt x="1524" y="42887"/>
                    <a:pt x="1442" y="42319"/>
                    <a:pt x="1371" y="41744"/>
                  </a:cubicBezTo>
                  <a:cubicBezTo>
                    <a:pt x="1296" y="41122"/>
                    <a:pt x="1218" y="40496"/>
                    <a:pt x="1198" y="39866"/>
                  </a:cubicBezTo>
                  <a:cubicBezTo>
                    <a:pt x="1177" y="39251"/>
                    <a:pt x="1164" y="38632"/>
                    <a:pt x="1167" y="38012"/>
                  </a:cubicBezTo>
                  <a:cubicBezTo>
                    <a:pt x="1167" y="37717"/>
                    <a:pt x="1171" y="37417"/>
                    <a:pt x="1171" y="37114"/>
                  </a:cubicBezTo>
                  <a:cubicBezTo>
                    <a:pt x="1174" y="36791"/>
                    <a:pt x="1167" y="36464"/>
                    <a:pt x="1177" y="36138"/>
                  </a:cubicBezTo>
                  <a:cubicBezTo>
                    <a:pt x="1194" y="35635"/>
                    <a:pt x="1208" y="35128"/>
                    <a:pt x="1238" y="34624"/>
                  </a:cubicBezTo>
                  <a:cubicBezTo>
                    <a:pt x="1266" y="34162"/>
                    <a:pt x="1300" y="33699"/>
                    <a:pt x="1337" y="33240"/>
                  </a:cubicBezTo>
                  <a:cubicBezTo>
                    <a:pt x="1371" y="32937"/>
                    <a:pt x="1409" y="32638"/>
                    <a:pt x="1447" y="32338"/>
                  </a:cubicBezTo>
                  <a:cubicBezTo>
                    <a:pt x="1460" y="32206"/>
                    <a:pt x="1491" y="32073"/>
                    <a:pt x="1514" y="31941"/>
                  </a:cubicBezTo>
                  <a:cubicBezTo>
                    <a:pt x="1541" y="31787"/>
                    <a:pt x="1565" y="31635"/>
                    <a:pt x="1596" y="31484"/>
                  </a:cubicBezTo>
                  <a:cubicBezTo>
                    <a:pt x="1718" y="30886"/>
                    <a:pt x="1834" y="30287"/>
                    <a:pt x="1973" y="29692"/>
                  </a:cubicBezTo>
                  <a:cubicBezTo>
                    <a:pt x="2042" y="29396"/>
                    <a:pt x="2103" y="29096"/>
                    <a:pt x="2181" y="28801"/>
                  </a:cubicBezTo>
                  <a:cubicBezTo>
                    <a:pt x="2252" y="28515"/>
                    <a:pt x="2320" y="28223"/>
                    <a:pt x="2406" y="27940"/>
                  </a:cubicBezTo>
                  <a:cubicBezTo>
                    <a:pt x="2585" y="27348"/>
                    <a:pt x="2759" y="26756"/>
                    <a:pt x="2973" y="26178"/>
                  </a:cubicBezTo>
                  <a:cubicBezTo>
                    <a:pt x="3069" y="25920"/>
                    <a:pt x="3164" y="25664"/>
                    <a:pt x="3256" y="25409"/>
                  </a:cubicBezTo>
                  <a:cubicBezTo>
                    <a:pt x="3488" y="24814"/>
                    <a:pt x="3715" y="24218"/>
                    <a:pt x="3940" y="23620"/>
                  </a:cubicBezTo>
                  <a:cubicBezTo>
                    <a:pt x="4048" y="23328"/>
                    <a:pt x="4157" y="23042"/>
                    <a:pt x="4270" y="22753"/>
                  </a:cubicBezTo>
                  <a:cubicBezTo>
                    <a:pt x="4378" y="22456"/>
                    <a:pt x="4511" y="22171"/>
                    <a:pt x="4634" y="21882"/>
                  </a:cubicBezTo>
                  <a:cubicBezTo>
                    <a:pt x="4756" y="21596"/>
                    <a:pt x="4896" y="21314"/>
                    <a:pt x="5025" y="21031"/>
                  </a:cubicBezTo>
                  <a:cubicBezTo>
                    <a:pt x="5157" y="20749"/>
                    <a:pt x="5293" y="20473"/>
                    <a:pt x="5427" y="20194"/>
                  </a:cubicBezTo>
                  <a:cubicBezTo>
                    <a:pt x="5692" y="19646"/>
                    <a:pt x="5967" y="19103"/>
                    <a:pt x="6232" y="18555"/>
                  </a:cubicBezTo>
                  <a:cubicBezTo>
                    <a:pt x="6508" y="17990"/>
                    <a:pt x="6763" y="17418"/>
                    <a:pt x="7035" y="16854"/>
                  </a:cubicBezTo>
                  <a:cubicBezTo>
                    <a:pt x="7290" y="16324"/>
                    <a:pt x="7570" y="15803"/>
                    <a:pt x="7845" y="15283"/>
                  </a:cubicBezTo>
                  <a:cubicBezTo>
                    <a:pt x="8433" y="14173"/>
                    <a:pt x="9134" y="13129"/>
                    <a:pt x="9831" y="12085"/>
                  </a:cubicBezTo>
                  <a:cubicBezTo>
                    <a:pt x="10247" y="11462"/>
                    <a:pt x="10665" y="10837"/>
                    <a:pt x="11087" y="10214"/>
                  </a:cubicBezTo>
                  <a:cubicBezTo>
                    <a:pt x="11206" y="10050"/>
                    <a:pt x="11328" y="9887"/>
                    <a:pt x="11451" y="9724"/>
                  </a:cubicBezTo>
                  <a:cubicBezTo>
                    <a:pt x="11583" y="9543"/>
                    <a:pt x="11736" y="9374"/>
                    <a:pt x="11879" y="9201"/>
                  </a:cubicBezTo>
                  <a:cubicBezTo>
                    <a:pt x="12019" y="9033"/>
                    <a:pt x="12165" y="8870"/>
                    <a:pt x="12311" y="8707"/>
                  </a:cubicBezTo>
                  <a:cubicBezTo>
                    <a:pt x="12434" y="8568"/>
                    <a:pt x="12553" y="8425"/>
                    <a:pt x="12682" y="8295"/>
                  </a:cubicBezTo>
                  <a:cubicBezTo>
                    <a:pt x="12839" y="8139"/>
                    <a:pt x="12988" y="7982"/>
                    <a:pt x="13148" y="7829"/>
                  </a:cubicBezTo>
                  <a:cubicBezTo>
                    <a:pt x="13308" y="7673"/>
                    <a:pt x="13468" y="7510"/>
                    <a:pt x="13638" y="7360"/>
                  </a:cubicBezTo>
                  <a:cubicBezTo>
                    <a:pt x="13808" y="7204"/>
                    <a:pt x="13978" y="7044"/>
                    <a:pt x="14155" y="6894"/>
                  </a:cubicBezTo>
                  <a:cubicBezTo>
                    <a:pt x="14294" y="6778"/>
                    <a:pt x="14434" y="6659"/>
                    <a:pt x="14577" y="6540"/>
                  </a:cubicBezTo>
                  <a:cubicBezTo>
                    <a:pt x="14903" y="6278"/>
                    <a:pt x="15233" y="6017"/>
                    <a:pt x="15566" y="5761"/>
                  </a:cubicBezTo>
                  <a:cubicBezTo>
                    <a:pt x="15886" y="5516"/>
                    <a:pt x="16219" y="5285"/>
                    <a:pt x="16553" y="5061"/>
                  </a:cubicBezTo>
                  <a:cubicBezTo>
                    <a:pt x="16696" y="4965"/>
                    <a:pt x="16846" y="4877"/>
                    <a:pt x="16995" y="4788"/>
                  </a:cubicBezTo>
                  <a:cubicBezTo>
                    <a:pt x="17172" y="4690"/>
                    <a:pt x="17346" y="4584"/>
                    <a:pt x="17526" y="4486"/>
                  </a:cubicBezTo>
                  <a:cubicBezTo>
                    <a:pt x="17909" y="4277"/>
                    <a:pt x="18296" y="4075"/>
                    <a:pt x="18686" y="3876"/>
                  </a:cubicBezTo>
                  <a:lnTo>
                    <a:pt x="18686" y="3876"/>
                  </a:lnTo>
                  <a:cubicBezTo>
                    <a:pt x="18686" y="3876"/>
                    <a:pt x="18686" y="3877"/>
                    <a:pt x="18686" y="3877"/>
                  </a:cubicBezTo>
                  <a:cubicBezTo>
                    <a:pt x="19189" y="3638"/>
                    <a:pt x="19693" y="3407"/>
                    <a:pt x="20213" y="3206"/>
                  </a:cubicBezTo>
                  <a:cubicBezTo>
                    <a:pt x="20812" y="2975"/>
                    <a:pt x="21414" y="2751"/>
                    <a:pt x="22016" y="2533"/>
                  </a:cubicBezTo>
                  <a:cubicBezTo>
                    <a:pt x="22288" y="2437"/>
                    <a:pt x="22567" y="2353"/>
                    <a:pt x="22843" y="2264"/>
                  </a:cubicBezTo>
                  <a:cubicBezTo>
                    <a:pt x="23000" y="2213"/>
                    <a:pt x="23163" y="2179"/>
                    <a:pt x="23322" y="2139"/>
                  </a:cubicBezTo>
                  <a:cubicBezTo>
                    <a:pt x="23452" y="2104"/>
                    <a:pt x="23581" y="2070"/>
                    <a:pt x="23714" y="2040"/>
                  </a:cubicBezTo>
                  <a:cubicBezTo>
                    <a:pt x="24316" y="1890"/>
                    <a:pt x="24925" y="1754"/>
                    <a:pt x="25534" y="1635"/>
                  </a:cubicBezTo>
                  <a:cubicBezTo>
                    <a:pt x="25945" y="1553"/>
                    <a:pt x="26357" y="1478"/>
                    <a:pt x="26768" y="1404"/>
                  </a:cubicBezTo>
                  <a:cubicBezTo>
                    <a:pt x="26914" y="1379"/>
                    <a:pt x="27057" y="1359"/>
                    <a:pt x="27204" y="1335"/>
                  </a:cubicBezTo>
                  <a:cubicBezTo>
                    <a:pt x="27357" y="1312"/>
                    <a:pt x="27506" y="1285"/>
                    <a:pt x="27660" y="1268"/>
                  </a:cubicBezTo>
                  <a:cubicBezTo>
                    <a:pt x="27829" y="1247"/>
                    <a:pt x="28000" y="1227"/>
                    <a:pt x="28170" y="1210"/>
                  </a:cubicBezTo>
                  <a:cubicBezTo>
                    <a:pt x="28299" y="1192"/>
                    <a:pt x="28432" y="1172"/>
                    <a:pt x="28564" y="1165"/>
                  </a:cubicBezTo>
                  <a:cubicBezTo>
                    <a:pt x="28751" y="1159"/>
                    <a:pt x="28935" y="1148"/>
                    <a:pt x="29123" y="1139"/>
                  </a:cubicBezTo>
                  <a:cubicBezTo>
                    <a:pt x="29202" y="1135"/>
                    <a:pt x="29281" y="1134"/>
                    <a:pt x="29360" y="1134"/>
                  </a:cubicBezTo>
                  <a:close/>
                  <a:moveTo>
                    <a:pt x="29392" y="0"/>
                  </a:moveTo>
                  <a:cubicBezTo>
                    <a:pt x="29140" y="0"/>
                    <a:pt x="28889" y="11"/>
                    <a:pt x="28636" y="22"/>
                  </a:cubicBezTo>
                  <a:cubicBezTo>
                    <a:pt x="28571" y="26"/>
                    <a:pt x="28506" y="29"/>
                    <a:pt x="28442" y="36"/>
                  </a:cubicBezTo>
                  <a:cubicBezTo>
                    <a:pt x="28184" y="57"/>
                    <a:pt x="27928" y="90"/>
                    <a:pt x="27673" y="118"/>
                  </a:cubicBezTo>
                  <a:cubicBezTo>
                    <a:pt x="27363" y="155"/>
                    <a:pt x="27054" y="213"/>
                    <a:pt x="26744" y="261"/>
                  </a:cubicBezTo>
                  <a:cubicBezTo>
                    <a:pt x="26394" y="315"/>
                    <a:pt x="26047" y="383"/>
                    <a:pt x="25697" y="448"/>
                  </a:cubicBezTo>
                  <a:cubicBezTo>
                    <a:pt x="25397" y="502"/>
                    <a:pt x="25098" y="567"/>
                    <a:pt x="24799" y="624"/>
                  </a:cubicBezTo>
                  <a:cubicBezTo>
                    <a:pt x="24214" y="740"/>
                    <a:pt x="23639" y="886"/>
                    <a:pt x="23061" y="1029"/>
                  </a:cubicBezTo>
                  <a:cubicBezTo>
                    <a:pt x="22764" y="1104"/>
                    <a:pt x="22472" y="1186"/>
                    <a:pt x="22179" y="1281"/>
                  </a:cubicBezTo>
                  <a:cubicBezTo>
                    <a:pt x="21863" y="1383"/>
                    <a:pt x="21554" y="1492"/>
                    <a:pt x="21240" y="1604"/>
                  </a:cubicBezTo>
                  <a:cubicBezTo>
                    <a:pt x="20081" y="2019"/>
                    <a:pt x="18934" y="2475"/>
                    <a:pt x="17836" y="3029"/>
                  </a:cubicBezTo>
                  <a:cubicBezTo>
                    <a:pt x="17288" y="3309"/>
                    <a:pt x="16740" y="3591"/>
                    <a:pt x="16213" y="3904"/>
                  </a:cubicBezTo>
                  <a:cubicBezTo>
                    <a:pt x="15679" y="4220"/>
                    <a:pt x="15175" y="4577"/>
                    <a:pt x="14682" y="4948"/>
                  </a:cubicBezTo>
                  <a:cubicBezTo>
                    <a:pt x="14431" y="5139"/>
                    <a:pt x="14182" y="5336"/>
                    <a:pt x="13933" y="5530"/>
                  </a:cubicBezTo>
                  <a:cubicBezTo>
                    <a:pt x="13831" y="5612"/>
                    <a:pt x="13733" y="5697"/>
                    <a:pt x="13631" y="5781"/>
                  </a:cubicBezTo>
                  <a:cubicBezTo>
                    <a:pt x="13498" y="5894"/>
                    <a:pt x="13362" y="6003"/>
                    <a:pt x="13230" y="6119"/>
                  </a:cubicBezTo>
                  <a:cubicBezTo>
                    <a:pt x="12988" y="6336"/>
                    <a:pt x="12743" y="6550"/>
                    <a:pt x="12509" y="6775"/>
                  </a:cubicBezTo>
                  <a:cubicBezTo>
                    <a:pt x="12264" y="7006"/>
                    <a:pt x="12029" y="7241"/>
                    <a:pt x="11790" y="7475"/>
                  </a:cubicBezTo>
                  <a:cubicBezTo>
                    <a:pt x="11583" y="7683"/>
                    <a:pt x="11393" y="7915"/>
                    <a:pt x="11198" y="8135"/>
                  </a:cubicBezTo>
                  <a:cubicBezTo>
                    <a:pt x="10988" y="8373"/>
                    <a:pt x="10787" y="8618"/>
                    <a:pt x="10586" y="8863"/>
                  </a:cubicBezTo>
                  <a:cubicBezTo>
                    <a:pt x="10495" y="8969"/>
                    <a:pt x="10413" y="9088"/>
                    <a:pt x="10331" y="9204"/>
                  </a:cubicBezTo>
                  <a:cubicBezTo>
                    <a:pt x="10229" y="9339"/>
                    <a:pt x="10124" y="9476"/>
                    <a:pt x="10029" y="9615"/>
                  </a:cubicBezTo>
                  <a:cubicBezTo>
                    <a:pt x="9851" y="9877"/>
                    <a:pt x="9675" y="10135"/>
                    <a:pt x="9498" y="10401"/>
                  </a:cubicBezTo>
                  <a:cubicBezTo>
                    <a:pt x="9134" y="10945"/>
                    <a:pt x="8770" y="11486"/>
                    <a:pt x="8402" y="12030"/>
                  </a:cubicBezTo>
                  <a:cubicBezTo>
                    <a:pt x="8250" y="12262"/>
                    <a:pt x="8100" y="12490"/>
                    <a:pt x="7950" y="12721"/>
                  </a:cubicBezTo>
                  <a:cubicBezTo>
                    <a:pt x="7790" y="12969"/>
                    <a:pt x="7627" y="13211"/>
                    <a:pt x="7477" y="13462"/>
                  </a:cubicBezTo>
                  <a:cubicBezTo>
                    <a:pt x="7311" y="13738"/>
                    <a:pt x="7144" y="14013"/>
                    <a:pt x="6987" y="14296"/>
                  </a:cubicBezTo>
                  <a:cubicBezTo>
                    <a:pt x="6824" y="14589"/>
                    <a:pt x="6667" y="14878"/>
                    <a:pt x="6512" y="15170"/>
                  </a:cubicBezTo>
                  <a:cubicBezTo>
                    <a:pt x="6222" y="15721"/>
                    <a:pt x="5947" y="16283"/>
                    <a:pt x="5678" y="16844"/>
                  </a:cubicBezTo>
                  <a:cubicBezTo>
                    <a:pt x="5545" y="17116"/>
                    <a:pt x="5427" y="17392"/>
                    <a:pt x="5300" y="17663"/>
                  </a:cubicBezTo>
                  <a:cubicBezTo>
                    <a:pt x="5168" y="17949"/>
                    <a:pt x="5025" y="18232"/>
                    <a:pt x="4888" y="18517"/>
                  </a:cubicBezTo>
                  <a:cubicBezTo>
                    <a:pt x="4749" y="18803"/>
                    <a:pt x="4603" y="19089"/>
                    <a:pt x="4460" y="19375"/>
                  </a:cubicBezTo>
                  <a:cubicBezTo>
                    <a:pt x="4324" y="19657"/>
                    <a:pt x="4188" y="19940"/>
                    <a:pt x="4055" y="20225"/>
                  </a:cubicBezTo>
                  <a:cubicBezTo>
                    <a:pt x="3783" y="20786"/>
                    <a:pt x="3535" y="21354"/>
                    <a:pt x="3293" y="21929"/>
                  </a:cubicBezTo>
                  <a:cubicBezTo>
                    <a:pt x="3174" y="22212"/>
                    <a:pt x="3069" y="22504"/>
                    <a:pt x="2960" y="22794"/>
                  </a:cubicBezTo>
                  <a:cubicBezTo>
                    <a:pt x="2844" y="23106"/>
                    <a:pt x="2728" y="23419"/>
                    <a:pt x="2613" y="23733"/>
                  </a:cubicBezTo>
                  <a:cubicBezTo>
                    <a:pt x="2585" y="23804"/>
                    <a:pt x="2558" y="23871"/>
                    <a:pt x="2535" y="23943"/>
                  </a:cubicBezTo>
                  <a:cubicBezTo>
                    <a:pt x="2287" y="24586"/>
                    <a:pt x="2042" y="25229"/>
                    <a:pt x="1807" y="25876"/>
                  </a:cubicBezTo>
                  <a:cubicBezTo>
                    <a:pt x="1596" y="26454"/>
                    <a:pt x="1419" y="27046"/>
                    <a:pt x="1242" y="27637"/>
                  </a:cubicBezTo>
                  <a:cubicBezTo>
                    <a:pt x="1153" y="27926"/>
                    <a:pt x="1089" y="28219"/>
                    <a:pt x="1014" y="28512"/>
                  </a:cubicBezTo>
                  <a:cubicBezTo>
                    <a:pt x="940" y="28807"/>
                    <a:pt x="878" y="29107"/>
                    <a:pt x="810" y="29402"/>
                  </a:cubicBezTo>
                  <a:cubicBezTo>
                    <a:pt x="674" y="30002"/>
                    <a:pt x="558" y="30603"/>
                    <a:pt x="439" y="31206"/>
                  </a:cubicBezTo>
                  <a:cubicBezTo>
                    <a:pt x="381" y="31492"/>
                    <a:pt x="340" y="31781"/>
                    <a:pt x="290" y="32070"/>
                  </a:cubicBezTo>
                  <a:cubicBezTo>
                    <a:pt x="266" y="32206"/>
                    <a:pt x="259" y="32349"/>
                    <a:pt x="242" y="32484"/>
                  </a:cubicBezTo>
                  <a:cubicBezTo>
                    <a:pt x="222" y="32658"/>
                    <a:pt x="205" y="32835"/>
                    <a:pt x="184" y="33009"/>
                  </a:cubicBezTo>
                  <a:cubicBezTo>
                    <a:pt x="144" y="33366"/>
                    <a:pt x="126" y="33726"/>
                    <a:pt x="99" y="34084"/>
                  </a:cubicBezTo>
                  <a:cubicBezTo>
                    <a:pt x="75" y="34396"/>
                    <a:pt x="65" y="34713"/>
                    <a:pt x="48" y="35026"/>
                  </a:cubicBezTo>
                  <a:cubicBezTo>
                    <a:pt x="18" y="35621"/>
                    <a:pt x="10" y="36219"/>
                    <a:pt x="7" y="36815"/>
                  </a:cubicBezTo>
                  <a:cubicBezTo>
                    <a:pt x="7" y="37414"/>
                    <a:pt x="1" y="38012"/>
                    <a:pt x="7" y="38612"/>
                  </a:cubicBezTo>
                  <a:cubicBezTo>
                    <a:pt x="10" y="38927"/>
                    <a:pt x="18" y="39240"/>
                    <a:pt x="28" y="39554"/>
                  </a:cubicBezTo>
                  <a:cubicBezTo>
                    <a:pt x="31" y="39720"/>
                    <a:pt x="38" y="39887"/>
                    <a:pt x="45" y="40053"/>
                  </a:cubicBezTo>
                  <a:cubicBezTo>
                    <a:pt x="48" y="40204"/>
                    <a:pt x="68" y="40356"/>
                    <a:pt x="79" y="40510"/>
                  </a:cubicBezTo>
                  <a:cubicBezTo>
                    <a:pt x="92" y="40659"/>
                    <a:pt x="103" y="40808"/>
                    <a:pt x="116" y="40959"/>
                  </a:cubicBezTo>
                  <a:cubicBezTo>
                    <a:pt x="126" y="41128"/>
                    <a:pt x="157" y="41298"/>
                    <a:pt x="177" y="41465"/>
                  </a:cubicBezTo>
                  <a:cubicBezTo>
                    <a:pt x="218" y="41782"/>
                    <a:pt x="259" y="42091"/>
                    <a:pt x="300" y="42404"/>
                  </a:cubicBezTo>
                  <a:cubicBezTo>
                    <a:pt x="344" y="42717"/>
                    <a:pt x="388" y="43027"/>
                    <a:pt x="436" y="43336"/>
                  </a:cubicBezTo>
                  <a:cubicBezTo>
                    <a:pt x="483" y="43676"/>
                    <a:pt x="555" y="44016"/>
                    <a:pt x="620" y="44357"/>
                  </a:cubicBezTo>
                  <a:cubicBezTo>
                    <a:pt x="643" y="44482"/>
                    <a:pt x="681" y="44608"/>
                    <a:pt x="715" y="44735"/>
                  </a:cubicBezTo>
                  <a:cubicBezTo>
                    <a:pt x="749" y="44864"/>
                    <a:pt x="780" y="44993"/>
                    <a:pt x="814" y="45118"/>
                  </a:cubicBezTo>
                  <a:cubicBezTo>
                    <a:pt x="902" y="45438"/>
                    <a:pt x="990" y="45762"/>
                    <a:pt x="1079" y="46082"/>
                  </a:cubicBezTo>
                  <a:cubicBezTo>
                    <a:pt x="1164" y="46394"/>
                    <a:pt x="1249" y="46707"/>
                    <a:pt x="1337" y="47020"/>
                  </a:cubicBezTo>
                  <a:cubicBezTo>
                    <a:pt x="1426" y="47330"/>
                    <a:pt x="1535" y="47636"/>
                    <a:pt x="1664" y="47932"/>
                  </a:cubicBezTo>
                  <a:cubicBezTo>
                    <a:pt x="1841" y="48337"/>
                    <a:pt x="2079" y="48704"/>
                    <a:pt x="2348" y="49051"/>
                  </a:cubicBezTo>
                  <a:cubicBezTo>
                    <a:pt x="2593" y="49368"/>
                    <a:pt x="2858" y="49666"/>
                    <a:pt x="3181" y="49905"/>
                  </a:cubicBezTo>
                  <a:cubicBezTo>
                    <a:pt x="3351" y="50031"/>
                    <a:pt x="3528" y="50136"/>
                    <a:pt x="3728" y="50200"/>
                  </a:cubicBezTo>
                  <a:cubicBezTo>
                    <a:pt x="3858" y="50244"/>
                    <a:pt x="3996" y="50266"/>
                    <a:pt x="4134" y="50266"/>
                  </a:cubicBezTo>
                  <a:cubicBezTo>
                    <a:pt x="4246" y="50266"/>
                    <a:pt x="4357" y="50251"/>
                    <a:pt x="4463" y="50221"/>
                  </a:cubicBezTo>
                  <a:cubicBezTo>
                    <a:pt x="4644" y="50170"/>
                    <a:pt x="4814" y="50089"/>
                    <a:pt x="4953" y="49963"/>
                  </a:cubicBezTo>
                  <a:cubicBezTo>
                    <a:pt x="5083" y="49844"/>
                    <a:pt x="5178" y="49694"/>
                    <a:pt x="5266" y="49544"/>
                  </a:cubicBezTo>
                  <a:cubicBezTo>
                    <a:pt x="5314" y="49462"/>
                    <a:pt x="5355" y="49377"/>
                    <a:pt x="5392" y="49293"/>
                  </a:cubicBezTo>
                  <a:cubicBezTo>
                    <a:pt x="5474" y="49432"/>
                    <a:pt x="5562" y="49572"/>
                    <a:pt x="5654" y="49704"/>
                  </a:cubicBezTo>
                  <a:cubicBezTo>
                    <a:pt x="5769" y="49871"/>
                    <a:pt x="5902" y="50027"/>
                    <a:pt x="6035" y="50180"/>
                  </a:cubicBezTo>
                  <a:cubicBezTo>
                    <a:pt x="6191" y="50360"/>
                    <a:pt x="6375" y="50497"/>
                    <a:pt x="6573" y="50636"/>
                  </a:cubicBezTo>
                  <a:cubicBezTo>
                    <a:pt x="6743" y="50756"/>
                    <a:pt x="6937" y="50823"/>
                    <a:pt x="7130" y="50888"/>
                  </a:cubicBezTo>
                  <a:cubicBezTo>
                    <a:pt x="7243" y="50925"/>
                    <a:pt x="7361" y="50935"/>
                    <a:pt x="7481" y="50946"/>
                  </a:cubicBezTo>
                  <a:cubicBezTo>
                    <a:pt x="7526" y="50949"/>
                    <a:pt x="7571" y="50950"/>
                    <a:pt x="7615" y="50950"/>
                  </a:cubicBezTo>
                  <a:cubicBezTo>
                    <a:pt x="7670" y="50950"/>
                    <a:pt x="7724" y="50948"/>
                    <a:pt x="7780" y="50943"/>
                  </a:cubicBezTo>
                  <a:cubicBezTo>
                    <a:pt x="8229" y="50902"/>
                    <a:pt x="8620" y="50636"/>
                    <a:pt x="8896" y="50293"/>
                  </a:cubicBezTo>
                  <a:cubicBezTo>
                    <a:pt x="8923" y="50258"/>
                    <a:pt x="8950" y="50221"/>
                    <a:pt x="8974" y="50187"/>
                  </a:cubicBezTo>
                  <a:cubicBezTo>
                    <a:pt x="9171" y="50466"/>
                    <a:pt x="9396" y="50735"/>
                    <a:pt x="9638" y="50976"/>
                  </a:cubicBezTo>
                  <a:cubicBezTo>
                    <a:pt x="9886" y="51228"/>
                    <a:pt x="10134" y="51490"/>
                    <a:pt x="10423" y="51694"/>
                  </a:cubicBezTo>
                  <a:cubicBezTo>
                    <a:pt x="10512" y="51759"/>
                    <a:pt x="10590" y="51810"/>
                    <a:pt x="10685" y="51854"/>
                  </a:cubicBezTo>
                  <a:cubicBezTo>
                    <a:pt x="10780" y="51902"/>
                    <a:pt x="10886" y="51939"/>
                    <a:pt x="10985" y="51970"/>
                  </a:cubicBezTo>
                  <a:cubicBezTo>
                    <a:pt x="11093" y="52010"/>
                    <a:pt x="11206" y="52045"/>
                    <a:pt x="11321" y="52075"/>
                  </a:cubicBezTo>
                  <a:cubicBezTo>
                    <a:pt x="11492" y="52126"/>
                    <a:pt x="11665" y="52170"/>
                    <a:pt x="11835" y="52214"/>
                  </a:cubicBezTo>
                  <a:cubicBezTo>
                    <a:pt x="11964" y="52245"/>
                    <a:pt x="12097" y="52266"/>
                    <a:pt x="12226" y="52286"/>
                  </a:cubicBezTo>
                  <a:cubicBezTo>
                    <a:pt x="12376" y="52307"/>
                    <a:pt x="12525" y="52330"/>
                    <a:pt x="12679" y="52348"/>
                  </a:cubicBezTo>
                  <a:cubicBezTo>
                    <a:pt x="12852" y="52368"/>
                    <a:pt x="13029" y="52384"/>
                    <a:pt x="13203" y="52395"/>
                  </a:cubicBezTo>
                  <a:cubicBezTo>
                    <a:pt x="13291" y="52398"/>
                    <a:pt x="13376" y="52402"/>
                    <a:pt x="13463" y="52402"/>
                  </a:cubicBezTo>
                  <a:cubicBezTo>
                    <a:pt x="13484" y="52402"/>
                    <a:pt x="13504" y="52402"/>
                    <a:pt x="13525" y="52401"/>
                  </a:cubicBezTo>
                  <a:cubicBezTo>
                    <a:pt x="13641" y="52398"/>
                    <a:pt x="13757" y="52364"/>
                    <a:pt x="13869" y="52343"/>
                  </a:cubicBezTo>
                  <a:cubicBezTo>
                    <a:pt x="13995" y="52317"/>
                    <a:pt x="14117" y="52259"/>
                    <a:pt x="14233" y="52208"/>
                  </a:cubicBezTo>
                  <a:cubicBezTo>
                    <a:pt x="14410" y="52133"/>
                    <a:pt x="14577" y="52041"/>
                    <a:pt x="14737" y="51939"/>
                  </a:cubicBezTo>
                  <a:cubicBezTo>
                    <a:pt x="14876" y="51850"/>
                    <a:pt x="14999" y="51735"/>
                    <a:pt x="15117" y="51623"/>
                  </a:cubicBezTo>
                  <a:cubicBezTo>
                    <a:pt x="15267" y="51480"/>
                    <a:pt x="15396" y="51316"/>
                    <a:pt x="15525" y="51156"/>
                  </a:cubicBezTo>
                  <a:cubicBezTo>
                    <a:pt x="15685" y="50960"/>
                    <a:pt x="15832" y="50745"/>
                    <a:pt x="15958" y="50524"/>
                  </a:cubicBezTo>
                  <a:cubicBezTo>
                    <a:pt x="16036" y="50384"/>
                    <a:pt x="16101" y="50228"/>
                    <a:pt x="16152" y="50075"/>
                  </a:cubicBezTo>
                  <a:cubicBezTo>
                    <a:pt x="16236" y="49823"/>
                    <a:pt x="16247" y="49544"/>
                    <a:pt x="16264" y="49279"/>
                  </a:cubicBezTo>
                  <a:cubicBezTo>
                    <a:pt x="16281" y="49017"/>
                    <a:pt x="16301" y="48751"/>
                    <a:pt x="16315" y="48486"/>
                  </a:cubicBezTo>
                  <a:cubicBezTo>
                    <a:pt x="16329" y="48261"/>
                    <a:pt x="16335" y="48034"/>
                    <a:pt x="16325" y="47806"/>
                  </a:cubicBezTo>
                  <a:cubicBezTo>
                    <a:pt x="16315" y="47670"/>
                    <a:pt x="16308" y="47534"/>
                    <a:pt x="16301" y="47398"/>
                  </a:cubicBezTo>
                  <a:cubicBezTo>
                    <a:pt x="16294" y="47272"/>
                    <a:pt x="16267" y="47143"/>
                    <a:pt x="16254" y="47016"/>
                  </a:cubicBezTo>
                  <a:cubicBezTo>
                    <a:pt x="16189" y="46506"/>
                    <a:pt x="16053" y="46003"/>
                    <a:pt x="15947" y="45500"/>
                  </a:cubicBezTo>
                  <a:cubicBezTo>
                    <a:pt x="15876" y="45071"/>
                    <a:pt x="15808" y="44642"/>
                    <a:pt x="15723" y="44217"/>
                  </a:cubicBezTo>
                  <a:cubicBezTo>
                    <a:pt x="15638" y="43796"/>
                    <a:pt x="15550" y="43377"/>
                    <a:pt x="15464" y="42959"/>
                  </a:cubicBezTo>
                  <a:cubicBezTo>
                    <a:pt x="15420" y="42676"/>
                    <a:pt x="15376" y="42400"/>
                    <a:pt x="15338" y="42118"/>
                  </a:cubicBezTo>
                  <a:cubicBezTo>
                    <a:pt x="15305" y="41843"/>
                    <a:pt x="15277" y="41567"/>
                    <a:pt x="15250" y="41292"/>
                  </a:cubicBezTo>
                  <a:cubicBezTo>
                    <a:pt x="15186" y="40679"/>
                    <a:pt x="15114" y="40067"/>
                    <a:pt x="15080" y="39452"/>
                  </a:cubicBezTo>
                  <a:cubicBezTo>
                    <a:pt x="15060" y="39128"/>
                    <a:pt x="15043" y="38805"/>
                    <a:pt x="15040" y="38478"/>
                  </a:cubicBezTo>
                  <a:cubicBezTo>
                    <a:pt x="15032" y="38166"/>
                    <a:pt x="15040" y="37849"/>
                    <a:pt x="15043" y="37536"/>
                  </a:cubicBezTo>
                  <a:cubicBezTo>
                    <a:pt x="15053" y="36927"/>
                    <a:pt x="15111" y="36321"/>
                    <a:pt x="15165" y="35717"/>
                  </a:cubicBezTo>
                  <a:cubicBezTo>
                    <a:pt x="15178" y="35539"/>
                    <a:pt x="15196" y="35359"/>
                    <a:pt x="15213" y="35183"/>
                  </a:cubicBezTo>
                  <a:cubicBezTo>
                    <a:pt x="15318" y="34148"/>
                    <a:pt x="15403" y="33111"/>
                    <a:pt x="15472" y="32073"/>
                  </a:cubicBezTo>
                  <a:cubicBezTo>
                    <a:pt x="15505" y="31566"/>
                    <a:pt x="15536" y="31063"/>
                    <a:pt x="15553" y="30556"/>
                  </a:cubicBezTo>
                  <a:cubicBezTo>
                    <a:pt x="15563" y="30280"/>
                    <a:pt x="15577" y="30002"/>
                    <a:pt x="15591" y="29726"/>
                  </a:cubicBezTo>
                  <a:cubicBezTo>
                    <a:pt x="15600" y="29525"/>
                    <a:pt x="15621" y="29325"/>
                    <a:pt x="15638" y="29127"/>
                  </a:cubicBezTo>
                  <a:cubicBezTo>
                    <a:pt x="15665" y="28851"/>
                    <a:pt x="15693" y="28580"/>
                    <a:pt x="15729" y="28308"/>
                  </a:cubicBezTo>
                  <a:cubicBezTo>
                    <a:pt x="15770" y="27970"/>
                    <a:pt x="15818" y="27634"/>
                    <a:pt x="15866" y="27294"/>
                  </a:cubicBezTo>
                  <a:cubicBezTo>
                    <a:pt x="15951" y="26705"/>
                    <a:pt x="16036" y="26116"/>
                    <a:pt x="16121" y="25525"/>
                  </a:cubicBezTo>
                  <a:cubicBezTo>
                    <a:pt x="16294" y="24334"/>
                    <a:pt x="16570" y="23161"/>
                    <a:pt x="16795" y="21977"/>
                  </a:cubicBezTo>
                  <a:cubicBezTo>
                    <a:pt x="16852" y="21664"/>
                    <a:pt x="16913" y="21354"/>
                    <a:pt x="16961" y="21042"/>
                  </a:cubicBezTo>
                  <a:cubicBezTo>
                    <a:pt x="17002" y="20766"/>
                    <a:pt x="17026" y="20487"/>
                    <a:pt x="17070" y="20215"/>
                  </a:cubicBezTo>
                  <a:cubicBezTo>
                    <a:pt x="17172" y="19606"/>
                    <a:pt x="17305" y="19007"/>
                    <a:pt x="17451" y="18405"/>
                  </a:cubicBezTo>
                  <a:cubicBezTo>
                    <a:pt x="17481" y="18276"/>
                    <a:pt x="17509" y="18147"/>
                    <a:pt x="17530" y="18018"/>
                  </a:cubicBezTo>
                  <a:cubicBezTo>
                    <a:pt x="17553" y="17875"/>
                    <a:pt x="17570" y="17732"/>
                    <a:pt x="17594" y="17589"/>
                  </a:cubicBezTo>
                  <a:cubicBezTo>
                    <a:pt x="17642" y="17289"/>
                    <a:pt x="17696" y="16997"/>
                    <a:pt x="17775" y="16704"/>
                  </a:cubicBezTo>
                  <a:cubicBezTo>
                    <a:pt x="17815" y="16551"/>
                    <a:pt x="17859" y="16398"/>
                    <a:pt x="17897" y="16245"/>
                  </a:cubicBezTo>
                  <a:cubicBezTo>
                    <a:pt x="17979" y="16418"/>
                    <a:pt x="18077" y="16582"/>
                    <a:pt x="18193" y="16732"/>
                  </a:cubicBezTo>
                  <a:cubicBezTo>
                    <a:pt x="18383" y="16980"/>
                    <a:pt x="18607" y="17184"/>
                    <a:pt x="18880" y="17334"/>
                  </a:cubicBezTo>
                  <a:cubicBezTo>
                    <a:pt x="19128" y="17473"/>
                    <a:pt x="19403" y="17548"/>
                    <a:pt x="19683" y="17582"/>
                  </a:cubicBezTo>
                  <a:cubicBezTo>
                    <a:pt x="19880" y="17606"/>
                    <a:pt x="20079" y="17620"/>
                    <a:pt x="20277" y="17620"/>
                  </a:cubicBezTo>
                  <a:cubicBezTo>
                    <a:pt x="20389" y="17620"/>
                    <a:pt x="20501" y="17615"/>
                    <a:pt x="20612" y="17605"/>
                  </a:cubicBezTo>
                  <a:cubicBezTo>
                    <a:pt x="20778" y="17589"/>
                    <a:pt x="20945" y="17558"/>
                    <a:pt x="21105" y="17521"/>
                  </a:cubicBezTo>
                  <a:cubicBezTo>
                    <a:pt x="21213" y="17494"/>
                    <a:pt x="21315" y="17442"/>
                    <a:pt x="21417" y="17395"/>
                  </a:cubicBezTo>
                  <a:cubicBezTo>
                    <a:pt x="21516" y="17351"/>
                    <a:pt x="21612" y="17303"/>
                    <a:pt x="21706" y="17255"/>
                  </a:cubicBezTo>
                  <a:cubicBezTo>
                    <a:pt x="21822" y="17201"/>
                    <a:pt x="21928" y="17133"/>
                    <a:pt x="22033" y="17065"/>
                  </a:cubicBezTo>
                  <a:cubicBezTo>
                    <a:pt x="22224" y="16942"/>
                    <a:pt x="22408" y="16789"/>
                    <a:pt x="22567" y="16633"/>
                  </a:cubicBezTo>
                  <a:cubicBezTo>
                    <a:pt x="22832" y="16368"/>
                    <a:pt x="23053" y="16041"/>
                    <a:pt x="23248" y="15721"/>
                  </a:cubicBezTo>
                  <a:cubicBezTo>
                    <a:pt x="23261" y="15701"/>
                    <a:pt x="23275" y="15677"/>
                    <a:pt x="23285" y="15657"/>
                  </a:cubicBezTo>
                  <a:cubicBezTo>
                    <a:pt x="23326" y="15782"/>
                    <a:pt x="23377" y="15908"/>
                    <a:pt x="23431" y="16031"/>
                  </a:cubicBezTo>
                  <a:cubicBezTo>
                    <a:pt x="23551" y="16296"/>
                    <a:pt x="23683" y="16561"/>
                    <a:pt x="23860" y="16793"/>
                  </a:cubicBezTo>
                  <a:cubicBezTo>
                    <a:pt x="23962" y="16925"/>
                    <a:pt x="24071" y="17054"/>
                    <a:pt x="24187" y="17174"/>
                  </a:cubicBezTo>
                  <a:cubicBezTo>
                    <a:pt x="24278" y="17269"/>
                    <a:pt x="24380" y="17354"/>
                    <a:pt x="24485" y="17436"/>
                  </a:cubicBezTo>
                  <a:cubicBezTo>
                    <a:pt x="24612" y="17534"/>
                    <a:pt x="24747" y="17616"/>
                    <a:pt x="24887" y="17691"/>
                  </a:cubicBezTo>
                  <a:cubicBezTo>
                    <a:pt x="25077" y="17793"/>
                    <a:pt x="25289" y="17881"/>
                    <a:pt x="25499" y="17922"/>
                  </a:cubicBezTo>
                  <a:cubicBezTo>
                    <a:pt x="25812" y="17983"/>
                    <a:pt x="26135" y="18027"/>
                    <a:pt x="26455" y="18027"/>
                  </a:cubicBezTo>
                  <a:cubicBezTo>
                    <a:pt x="26877" y="18027"/>
                    <a:pt x="27309" y="17912"/>
                    <a:pt x="27690" y="17728"/>
                  </a:cubicBezTo>
                  <a:cubicBezTo>
                    <a:pt x="27829" y="17660"/>
                    <a:pt x="27955" y="17585"/>
                    <a:pt x="28078" y="17490"/>
                  </a:cubicBezTo>
                  <a:cubicBezTo>
                    <a:pt x="28193" y="17398"/>
                    <a:pt x="28306" y="17299"/>
                    <a:pt x="28408" y="17194"/>
                  </a:cubicBezTo>
                  <a:cubicBezTo>
                    <a:pt x="28456" y="17143"/>
                    <a:pt x="28510" y="17095"/>
                    <a:pt x="28554" y="17045"/>
                  </a:cubicBezTo>
                  <a:cubicBezTo>
                    <a:pt x="28646" y="16939"/>
                    <a:pt x="28731" y="16830"/>
                    <a:pt x="28812" y="16715"/>
                  </a:cubicBezTo>
                  <a:cubicBezTo>
                    <a:pt x="28860" y="16646"/>
                    <a:pt x="28898" y="16564"/>
                    <a:pt x="28935" y="16487"/>
                  </a:cubicBezTo>
                  <a:cubicBezTo>
                    <a:pt x="28993" y="16555"/>
                    <a:pt x="29057" y="16619"/>
                    <a:pt x="29132" y="16680"/>
                  </a:cubicBezTo>
                  <a:cubicBezTo>
                    <a:pt x="29360" y="16864"/>
                    <a:pt x="29633" y="16983"/>
                    <a:pt x="29919" y="17034"/>
                  </a:cubicBezTo>
                  <a:cubicBezTo>
                    <a:pt x="30092" y="17062"/>
                    <a:pt x="30266" y="17079"/>
                    <a:pt x="30439" y="17089"/>
                  </a:cubicBezTo>
                  <a:cubicBezTo>
                    <a:pt x="30503" y="17092"/>
                    <a:pt x="30567" y="17093"/>
                    <a:pt x="30632" y="17093"/>
                  </a:cubicBezTo>
                  <a:cubicBezTo>
                    <a:pt x="30873" y="17093"/>
                    <a:pt x="31113" y="17069"/>
                    <a:pt x="31347" y="16997"/>
                  </a:cubicBezTo>
                  <a:cubicBezTo>
                    <a:pt x="31544" y="16932"/>
                    <a:pt x="31731" y="16850"/>
                    <a:pt x="31905" y="16745"/>
                  </a:cubicBezTo>
                  <a:cubicBezTo>
                    <a:pt x="32082" y="16636"/>
                    <a:pt x="32235" y="16497"/>
                    <a:pt x="32388" y="16360"/>
                  </a:cubicBezTo>
                  <a:cubicBezTo>
                    <a:pt x="32555" y="16208"/>
                    <a:pt x="32684" y="16010"/>
                    <a:pt x="32813" y="15823"/>
                  </a:cubicBezTo>
                  <a:cubicBezTo>
                    <a:pt x="32858" y="15765"/>
                    <a:pt x="32898" y="15701"/>
                    <a:pt x="32935" y="15640"/>
                  </a:cubicBezTo>
                  <a:cubicBezTo>
                    <a:pt x="32963" y="15800"/>
                    <a:pt x="33007" y="15960"/>
                    <a:pt x="33065" y="16109"/>
                  </a:cubicBezTo>
                  <a:cubicBezTo>
                    <a:pt x="33174" y="16395"/>
                    <a:pt x="33307" y="16674"/>
                    <a:pt x="33494" y="16916"/>
                  </a:cubicBezTo>
                  <a:cubicBezTo>
                    <a:pt x="33592" y="17045"/>
                    <a:pt x="33701" y="17160"/>
                    <a:pt x="33823" y="17263"/>
                  </a:cubicBezTo>
                  <a:cubicBezTo>
                    <a:pt x="33919" y="17344"/>
                    <a:pt x="34024" y="17409"/>
                    <a:pt x="34126" y="17473"/>
                  </a:cubicBezTo>
                  <a:cubicBezTo>
                    <a:pt x="34299" y="17582"/>
                    <a:pt x="34503" y="17640"/>
                    <a:pt x="34701" y="17698"/>
                  </a:cubicBezTo>
                  <a:cubicBezTo>
                    <a:pt x="34837" y="17735"/>
                    <a:pt x="34976" y="17762"/>
                    <a:pt x="35116" y="17786"/>
                  </a:cubicBezTo>
                  <a:cubicBezTo>
                    <a:pt x="35336" y="17825"/>
                    <a:pt x="35565" y="17842"/>
                    <a:pt x="35793" y="17842"/>
                  </a:cubicBezTo>
                  <a:cubicBezTo>
                    <a:pt x="35863" y="17842"/>
                    <a:pt x="35934" y="17840"/>
                    <a:pt x="36004" y="17837"/>
                  </a:cubicBezTo>
                  <a:cubicBezTo>
                    <a:pt x="36106" y="17834"/>
                    <a:pt x="36211" y="17810"/>
                    <a:pt x="36313" y="17793"/>
                  </a:cubicBezTo>
                  <a:cubicBezTo>
                    <a:pt x="36470" y="17769"/>
                    <a:pt x="36613" y="17735"/>
                    <a:pt x="36762" y="17681"/>
                  </a:cubicBezTo>
                  <a:cubicBezTo>
                    <a:pt x="36943" y="17616"/>
                    <a:pt x="37116" y="17524"/>
                    <a:pt x="37279" y="17422"/>
                  </a:cubicBezTo>
                  <a:cubicBezTo>
                    <a:pt x="37375" y="17360"/>
                    <a:pt x="37463" y="17289"/>
                    <a:pt x="37552" y="17218"/>
                  </a:cubicBezTo>
                  <a:cubicBezTo>
                    <a:pt x="37626" y="17156"/>
                    <a:pt x="37708" y="17092"/>
                    <a:pt x="37780" y="17024"/>
                  </a:cubicBezTo>
                  <a:cubicBezTo>
                    <a:pt x="37824" y="16983"/>
                    <a:pt x="37868" y="16942"/>
                    <a:pt x="37909" y="16902"/>
                  </a:cubicBezTo>
                  <a:cubicBezTo>
                    <a:pt x="38034" y="16782"/>
                    <a:pt x="38133" y="16636"/>
                    <a:pt x="38225" y="16493"/>
                  </a:cubicBezTo>
                  <a:cubicBezTo>
                    <a:pt x="38246" y="16459"/>
                    <a:pt x="38266" y="16426"/>
                    <a:pt x="38283" y="16391"/>
                  </a:cubicBezTo>
                  <a:cubicBezTo>
                    <a:pt x="38381" y="16599"/>
                    <a:pt x="38497" y="16789"/>
                    <a:pt x="38640" y="16969"/>
                  </a:cubicBezTo>
                  <a:cubicBezTo>
                    <a:pt x="38807" y="17174"/>
                    <a:pt x="39001" y="17351"/>
                    <a:pt x="39235" y="17476"/>
                  </a:cubicBezTo>
                  <a:cubicBezTo>
                    <a:pt x="39378" y="17555"/>
                    <a:pt x="39528" y="17616"/>
                    <a:pt x="39684" y="17663"/>
                  </a:cubicBezTo>
                  <a:cubicBezTo>
                    <a:pt x="39790" y="17698"/>
                    <a:pt x="39895" y="17721"/>
                    <a:pt x="40004" y="17738"/>
                  </a:cubicBezTo>
                  <a:cubicBezTo>
                    <a:pt x="40096" y="17748"/>
                    <a:pt x="40191" y="17759"/>
                    <a:pt x="40283" y="17765"/>
                  </a:cubicBezTo>
                  <a:cubicBezTo>
                    <a:pt x="40311" y="17769"/>
                    <a:pt x="40337" y="17769"/>
                    <a:pt x="40368" y="17773"/>
                  </a:cubicBezTo>
                  <a:cubicBezTo>
                    <a:pt x="40383" y="17774"/>
                    <a:pt x="40397" y="17774"/>
                    <a:pt x="40412" y="17774"/>
                  </a:cubicBezTo>
                  <a:cubicBezTo>
                    <a:pt x="40508" y="17774"/>
                    <a:pt x="40603" y="17756"/>
                    <a:pt x="40698" y="17738"/>
                  </a:cubicBezTo>
                  <a:cubicBezTo>
                    <a:pt x="40882" y="17704"/>
                    <a:pt x="41045" y="17609"/>
                    <a:pt x="41201" y="17507"/>
                  </a:cubicBezTo>
                  <a:cubicBezTo>
                    <a:pt x="41392" y="17381"/>
                    <a:pt x="41552" y="17214"/>
                    <a:pt x="41698" y="17045"/>
                  </a:cubicBezTo>
                  <a:cubicBezTo>
                    <a:pt x="41705" y="17034"/>
                    <a:pt x="41711" y="17027"/>
                    <a:pt x="41719" y="17021"/>
                  </a:cubicBezTo>
                  <a:cubicBezTo>
                    <a:pt x="41746" y="17048"/>
                    <a:pt x="41773" y="17075"/>
                    <a:pt x="41800" y="17103"/>
                  </a:cubicBezTo>
                  <a:cubicBezTo>
                    <a:pt x="41929" y="17218"/>
                    <a:pt x="42083" y="17310"/>
                    <a:pt x="42232" y="17398"/>
                  </a:cubicBezTo>
                  <a:cubicBezTo>
                    <a:pt x="42491" y="17552"/>
                    <a:pt x="42780" y="17677"/>
                    <a:pt x="43069" y="17762"/>
                  </a:cubicBezTo>
                  <a:cubicBezTo>
                    <a:pt x="43195" y="17800"/>
                    <a:pt x="43321" y="17827"/>
                    <a:pt x="43450" y="17847"/>
                  </a:cubicBezTo>
                  <a:cubicBezTo>
                    <a:pt x="43540" y="17860"/>
                    <a:pt x="43630" y="17867"/>
                    <a:pt x="43719" y="17867"/>
                  </a:cubicBezTo>
                  <a:cubicBezTo>
                    <a:pt x="43906" y="17867"/>
                    <a:pt x="44091" y="17837"/>
                    <a:pt x="44273" y="17773"/>
                  </a:cubicBezTo>
                  <a:cubicBezTo>
                    <a:pt x="44732" y="17609"/>
                    <a:pt x="45038" y="17211"/>
                    <a:pt x="45267" y="16793"/>
                  </a:cubicBezTo>
                  <a:cubicBezTo>
                    <a:pt x="45273" y="16861"/>
                    <a:pt x="45280" y="16925"/>
                    <a:pt x="45287" y="16993"/>
                  </a:cubicBezTo>
                  <a:cubicBezTo>
                    <a:pt x="45349" y="17561"/>
                    <a:pt x="45379" y="18130"/>
                    <a:pt x="45410" y="18698"/>
                  </a:cubicBezTo>
                  <a:cubicBezTo>
                    <a:pt x="45437" y="19259"/>
                    <a:pt x="45460" y="19820"/>
                    <a:pt x="45481" y="20381"/>
                  </a:cubicBezTo>
                  <a:cubicBezTo>
                    <a:pt x="45501" y="20932"/>
                    <a:pt x="45525" y="21483"/>
                    <a:pt x="45545" y="22038"/>
                  </a:cubicBezTo>
                  <a:cubicBezTo>
                    <a:pt x="45556" y="22304"/>
                    <a:pt x="45566" y="22569"/>
                    <a:pt x="45573" y="22838"/>
                  </a:cubicBezTo>
                  <a:cubicBezTo>
                    <a:pt x="45583" y="23123"/>
                    <a:pt x="45569" y="23416"/>
                    <a:pt x="45562" y="23702"/>
                  </a:cubicBezTo>
                  <a:cubicBezTo>
                    <a:pt x="45559" y="23970"/>
                    <a:pt x="45559" y="24239"/>
                    <a:pt x="45562" y="24504"/>
                  </a:cubicBezTo>
                  <a:cubicBezTo>
                    <a:pt x="45566" y="24769"/>
                    <a:pt x="45576" y="25031"/>
                    <a:pt x="45569" y="25293"/>
                  </a:cubicBezTo>
                  <a:cubicBezTo>
                    <a:pt x="45556" y="25821"/>
                    <a:pt x="45542" y="26345"/>
                    <a:pt x="45501" y="26868"/>
                  </a:cubicBezTo>
                  <a:cubicBezTo>
                    <a:pt x="45443" y="27416"/>
                    <a:pt x="45358" y="27964"/>
                    <a:pt x="45267" y="28509"/>
                  </a:cubicBezTo>
                  <a:cubicBezTo>
                    <a:pt x="45168" y="29087"/>
                    <a:pt x="45100" y="29672"/>
                    <a:pt x="45008" y="30250"/>
                  </a:cubicBezTo>
                  <a:cubicBezTo>
                    <a:pt x="44916" y="30828"/>
                    <a:pt x="44804" y="31396"/>
                    <a:pt x="44699" y="31971"/>
                  </a:cubicBezTo>
                  <a:cubicBezTo>
                    <a:pt x="44586" y="32553"/>
                    <a:pt x="44495" y="33142"/>
                    <a:pt x="44406" y="33729"/>
                  </a:cubicBezTo>
                  <a:cubicBezTo>
                    <a:pt x="44331" y="34247"/>
                    <a:pt x="44233" y="34761"/>
                    <a:pt x="44127" y="35274"/>
                  </a:cubicBezTo>
                  <a:cubicBezTo>
                    <a:pt x="44018" y="35815"/>
                    <a:pt x="43909" y="36353"/>
                    <a:pt x="43760" y="36883"/>
                  </a:cubicBezTo>
                  <a:cubicBezTo>
                    <a:pt x="43606" y="37407"/>
                    <a:pt x="43430" y="37927"/>
                    <a:pt x="43253" y="38444"/>
                  </a:cubicBezTo>
                  <a:cubicBezTo>
                    <a:pt x="43072" y="38962"/>
                    <a:pt x="42892" y="39479"/>
                    <a:pt x="42716" y="39995"/>
                  </a:cubicBezTo>
                  <a:cubicBezTo>
                    <a:pt x="42573" y="40414"/>
                    <a:pt x="42423" y="40829"/>
                    <a:pt x="42273" y="41244"/>
                  </a:cubicBezTo>
                  <a:cubicBezTo>
                    <a:pt x="42168" y="41523"/>
                    <a:pt x="42052" y="41795"/>
                    <a:pt x="41936" y="42071"/>
                  </a:cubicBezTo>
                  <a:cubicBezTo>
                    <a:pt x="41793" y="42418"/>
                    <a:pt x="41661" y="42768"/>
                    <a:pt x="41528" y="43118"/>
                  </a:cubicBezTo>
                  <a:cubicBezTo>
                    <a:pt x="41545" y="43071"/>
                    <a:pt x="41562" y="43027"/>
                    <a:pt x="41579" y="42979"/>
                  </a:cubicBezTo>
                  <a:lnTo>
                    <a:pt x="41579" y="42979"/>
                  </a:lnTo>
                  <a:cubicBezTo>
                    <a:pt x="41518" y="43143"/>
                    <a:pt x="41457" y="43309"/>
                    <a:pt x="41399" y="43472"/>
                  </a:cubicBezTo>
                  <a:cubicBezTo>
                    <a:pt x="41297" y="43744"/>
                    <a:pt x="41195" y="44016"/>
                    <a:pt x="41096" y="44289"/>
                  </a:cubicBezTo>
                  <a:cubicBezTo>
                    <a:pt x="41055" y="44401"/>
                    <a:pt x="41011" y="44517"/>
                    <a:pt x="40970" y="44633"/>
                  </a:cubicBezTo>
                  <a:cubicBezTo>
                    <a:pt x="40858" y="44922"/>
                    <a:pt x="40749" y="45214"/>
                    <a:pt x="40647" y="45506"/>
                  </a:cubicBezTo>
                  <a:cubicBezTo>
                    <a:pt x="40559" y="45771"/>
                    <a:pt x="40466" y="46033"/>
                    <a:pt x="40399" y="46302"/>
                  </a:cubicBezTo>
                  <a:cubicBezTo>
                    <a:pt x="40337" y="46564"/>
                    <a:pt x="40297" y="46837"/>
                    <a:pt x="40270" y="47102"/>
                  </a:cubicBezTo>
                  <a:cubicBezTo>
                    <a:pt x="40246" y="47377"/>
                    <a:pt x="40222" y="47653"/>
                    <a:pt x="40256" y="47925"/>
                  </a:cubicBezTo>
                  <a:cubicBezTo>
                    <a:pt x="40270" y="48071"/>
                    <a:pt x="40297" y="48217"/>
                    <a:pt x="40344" y="48357"/>
                  </a:cubicBezTo>
                  <a:cubicBezTo>
                    <a:pt x="40375" y="48462"/>
                    <a:pt x="40422" y="48561"/>
                    <a:pt x="40471" y="48660"/>
                  </a:cubicBezTo>
                  <a:cubicBezTo>
                    <a:pt x="40504" y="48731"/>
                    <a:pt x="40542" y="48799"/>
                    <a:pt x="40586" y="48864"/>
                  </a:cubicBezTo>
                  <a:cubicBezTo>
                    <a:pt x="40647" y="48946"/>
                    <a:pt x="40715" y="49021"/>
                    <a:pt x="40783" y="49095"/>
                  </a:cubicBezTo>
                  <a:cubicBezTo>
                    <a:pt x="40804" y="49119"/>
                    <a:pt x="40827" y="49139"/>
                    <a:pt x="40851" y="49159"/>
                  </a:cubicBezTo>
                  <a:cubicBezTo>
                    <a:pt x="40906" y="49204"/>
                    <a:pt x="40984" y="49269"/>
                    <a:pt x="41042" y="49296"/>
                  </a:cubicBezTo>
                  <a:cubicBezTo>
                    <a:pt x="41185" y="49364"/>
                    <a:pt x="41334" y="49418"/>
                    <a:pt x="41491" y="49456"/>
                  </a:cubicBezTo>
                  <a:cubicBezTo>
                    <a:pt x="41591" y="49479"/>
                    <a:pt x="41694" y="49488"/>
                    <a:pt x="41797" y="49488"/>
                  </a:cubicBezTo>
                  <a:cubicBezTo>
                    <a:pt x="41878" y="49488"/>
                    <a:pt x="41959" y="49482"/>
                    <a:pt x="42038" y="49473"/>
                  </a:cubicBezTo>
                  <a:cubicBezTo>
                    <a:pt x="42212" y="49456"/>
                    <a:pt x="42378" y="49425"/>
                    <a:pt x="42538" y="49364"/>
                  </a:cubicBezTo>
                  <a:cubicBezTo>
                    <a:pt x="42716" y="49299"/>
                    <a:pt x="42875" y="49194"/>
                    <a:pt x="43028" y="49088"/>
                  </a:cubicBezTo>
                  <a:cubicBezTo>
                    <a:pt x="43168" y="48993"/>
                    <a:pt x="43297" y="48888"/>
                    <a:pt x="43426" y="48779"/>
                  </a:cubicBezTo>
                  <a:cubicBezTo>
                    <a:pt x="43457" y="48888"/>
                    <a:pt x="43515" y="48986"/>
                    <a:pt x="43566" y="49088"/>
                  </a:cubicBezTo>
                  <a:cubicBezTo>
                    <a:pt x="43603" y="49170"/>
                    <a:pt x="43664" y="49245"/>
                    <a:pt x="43716" y="49316"/>
                  </a:cubicBezTo>
                  <a:cubicBezTo>
                    <a:pt x="43868" y="49520"/>
                    <a:pt x="44055" y="49721"/>
                    <a:pt x="44259" y="49871"/>
                  </a:cubicBezTo>
                  <a:cubicBezTo>
                    <a:pt x="44416" y="49983"/>
                    <a:pt x="44569" y="50065"/>
                    <a:pt x="44749" y="50129"/>
                  </a:cubicBezTo>
                  <a:cubicBezTo>
                    <a:pt x="44944" y="50197"/>
                    <a:pt x="45144" y="50211"/>
                    <a:pt x="45349" y="50225"/>
                  </a:cubicBezTo>
                  <a:cubicBezTo>
                    <a:pt x="45357" y="50225"/>
                    <a:pt x="45366" y="50225"/>
                    <a:pt x="45374" y="50225"/>
                  </a:cubicBezTo>
                  <a:cubicBezTo>
                    <a:pt x="45468" y="50225"/>
                    <a:pt x="45561" y="50210"/>
                    <a:pt x="45651" y="50197"/>
                  </a:cubicBezTo>
                  <a:cubicBezTo>
                    <a:pt x="45763" y="50180"/>
                    <a:pt x="45872" y="50156"/>
                    <a:pt x="45981" y="50126"/>
                  </a:cubicBezTo>
                  <a:cubicBezTo>
                    <a:pt x="46066" y="50102"/>
                    <a:pt x="46148" y="50062"/>
                    <a:pt x="46229" y="50024"/>
                  </a:cubicBezTo>
                  <a:cubicBezTo>
                    <a:pt x="46352" y="49966"/>
                    <a:pt x="46467" y="49905"/>
                    <a:pt x="46583" y="49837"/>
                  </a:cubicBezTo>
                  <a:cubicBezTo>
                    <a:pt x="46729" y="49748"/>
                    <a:pt x="46865" y="49640"/>
                    <a:pt x="46998" y="49537"/>
                  </a:cubicBezTo>
                  <a:cubicBezTo>
                    <a:pt x="47012" y="49619"/>
                    <a:pt x="47032" y="49707"/>
                    <a:pt x="47056" y="49786"/>
                  </a:cubicBezTo>
                  <a:cubicBezTo>
                    <a:pt x="47083" y="49871"/>
                    <a:pt x="47127" y="49952"/>
                    <a:pt x="47168" y="50034"/>
                  </a:cubicBezTo>
                  <a:cubicBezTo>
                    <a:pt x="47206" y="50109"/>
                    <a:pt x="47253" y="50184"/>
                    <a:pt x="47301" y="50252"/>
                  </a:cubicBezTo>
                  <a:cubicBezTo>
                    <a:pt x="47385" y="50381"/>
                    <a:pt x="47498" y="50493"/>
                    <a:pt x="47603" y="50605"/>
                  </a:cubicBezTo>
                  <a:cubicBezTo>
                    <a:pt x="47651" y="50657"/>
                    <a:pt x="47702" y="50707"/>
                    <a:pt x="47757" y="50756"/>
                  </a:cubicBezTo>
                  <a:cubicBezTo>
                    <a:pt x="47920" y="50898"/>
                    <a:pt x="48104" y="50990"/>
                    <a:pt x="48308" y="51058"/>
                  </a:cubicBezTo>
                  <a:cubicBezTo>
                    <a:pt x="48476" y="51112"/>
                    <a:pt x="48650" y="51141"/>
                    <a:pt x="48824" y="51141"/>
                  </a:cubicBezTo>
                  <a:cubicBezTo>
                    <a:pt x="49052" y="51141"/>
                    <a:pt x="49278" y="51091"/>
                    <a:pt x="49484" y="50983"/>
                  </a:cubicBezTo>
                  <a:cubicBezTo>
                    <a:pt x="49753" y="50844"/>
                    <a:pt x="49957" y="50622"/>
                    <a:pt x="50161" y="50409"/>
                  </a:cubicBezTo>
                  <a:cubicBezTo>
                    <a:pt x="50365" y="50191"/>
                    <a:pt x="50560" y="49955"/>
                    <a:pt x="50753" y="49731"/>
                  </a:cubicBezTo>
                  <a:cubicBezTo>
                    <a:pt x="50937" y="49517"/>
                    <a:pt x="51114" y="49299"/>
                    <a:pt x="51284" y="49078"/>
                  </a:cubicBezTo>
                  <a:cubicBezTo>
                    <a:pt x="51475" y="48833"/>
                    <a:pt x="51655" y="48578"/>
                    <a:pt x="51835" y="48327"/>
                  </a:cubicBezTo>
                  <a:cubicBezTo>
                    <a:pt x="52026" y="48068"/>
                    <a:pt x="52216" y="47809"/>
                    <a:pt x="52393" y="47544"/>
                  </a:cubicBezTo>
                  <a:cubicBezTo>
                    <a:pt x="52499" y="47391"/>
                    <a:pt x="52604" y="47234"/>
                    <a:pt x="52706" y="47082"/>
                  </a:cubicBezTo>
                  <a:cubicBezTo>
                    <a:pt x="52788" y="46959"/>
                    <a:pt x="52863" y="46833"/>
                    <a:pt x="52941" y="46707"/>
                  </a:cubicBezTo>
                  <a:cubicBezTo>
                    <a:pt x="53108" y="46432"/>
                    <a:pt x="53264" y="46153"/>
                    <a:pt x="53424" y="45873"/>
                  </a:cubicBezTo>
                  <a:cubicBezTo>
                    <a:pt x="53560" y="45633"/>
                    <a:pt x="53682" y="45380"/>
                    <a:pt x="53808" y="45135"/>
                  </a:cubicBezTo>
                  <a:cubicBezTo>
                    <a:pt x="53880" y="45000"/>
                    <a:pt x="53948" y="44867"/>
                    <a:pt x="54019" y="44730"/>
                  </a:cubicBezTo>
                  <a:cubicBezTo>
                    <a:pt x="54080" y="44608"/>
                    <a:pt x="54149" y="44490"/>
                    <a:pt x="54202" y="44360"/>
                  </a:cubicBezTo>
                  <a:cubicBezTo>
                    <a:pt x="54451" y="43765"/>
                    <a:pt x="54669" y="43156"/>
                    <a:pt x="54873" y="42543"/>
                  </a:cubicBezTo>
                  <a:cubicBezTo>
                    <a:pt x="55064" y="41959"/>
                    <a:pt x="55247" y="41373"/>
                    <a:pt x="55397" y="40778"/>
                  </a:cubicBezTo>
                  <a:cubicBezTo>
                    <a:pt x="55540" y="40210"/>
                    <a:pt x="55659" y="39635"/>
                    <a:pt x="55781" y="39061"/>
                  </a:cubicBezTo>
                  <a:cubicBezTo>
                    <a:pt x="56043" y="37849"/>
                    <a:pt x="56207" y="36618"/>
                    <a:pt x="56386" y="35393"/>
                  </a:cubicBezTo>
                  <a:cubicBezTo>
                    <a:pt x="56570" y="34151"/>
                    <a:pt x="56737" y="32903"/>
                    <a:pt x="56849" y="31652"/>
                  </a:cubicBezTo>
                  <a:cubicBezTo>
                    <a:pt x="56907" y="30999"/>
                    <a:pt x="56955" y="30345"/>
                    <a:pt x="56992" y="29692"/>
                  </a:cubicBezTo>
                  <a:cubicBezTo>
                    <a:pt x="57009" y="29386"/>
                    <a:pt x="57012" y="29083"/>
                    <a:pt x="57023" y="28777"/>
                  </a:cubicBezTo>
                  <a:cubicBezTo>
                    <a:pt x="57030" y="28501"/>
                    <a:pt x="57036" y="28229"/>
                    <a:pt x="57039" y="27953"/>
                  </a:cubicBezTo>
                  <a:cubicBezTo>
                    <a:pt x="57047" y="27348"/>
                    <a:pt x="57060" y="26746"/>
                    <a:pt x="57060" y="26141"/>
                  </a:cubicBezTo>
                  <a:cubicBezTo>
                    <a:pt x="57060" y="25484"/>
                    <a:pt x="57050" y="24827"/>
                    <a:pt x="57033" y="24171"/>
                  </a:cubicBezTo>
                  <a:cubicBezTo>
                    <a:pt x="57023" y="23851"/>
                    <a:pt x="57009" y="23532"/>
                    <a:pt x="56999" y="23212"/>
                  </a:cubicBezTo>
                  <a:cubicBezTo>
                    <a:pt x="56986" y="22892"/>
                    <a:pt x="56958" y="22572"/>
                    <a:pt x="56934" y="22252"/>
                  </a:cubicBezTo>
                  <a:cubicBezTo>
                    <a:pt x="56890" y="21637"/>
                    <a:pt x="56815" y="21025"/>
                    <a:pt x="56744" y="20409"/>
                  </a:cubicBezTo>
                  <a:cubicBezTo>
                    <a:pt x="56710" y="20106"/>
                    <a:pt x="56652" y="19803"/>
                    <a:pt x="56604" y="19500"/>
                  </a:cubicBezTo>
                  <a:cubicBezTo>
                    <a:pt x="56550" y="19147"/>
                    <a:pt x="56475" y="18797"/>
                    <a:pt x="56407" y="18442"/>
                  </a:cubicBezTo>
                  <a:cubicBezTo>
                    <a:pt x="56386" y="18334"/>
                    <a:pt x="56356" y="18225"/>
                    <a:pt x="56329" y="18116"/>
                  </a:cubicBezTo>
                  <a:cubicBezTo>
                    <a:pt x="56284" y="17929"/>
                    <a:pt x="56240" y="17742"/>
                    <a:pt x="56196" y="17555"/>
                  </a:cubicBezTo>
                  <a:cubicBezTo>
                    <a:pt x="56128" y="17279"/>
                    <a:pt x="56036" y="17004"/>
                    <a:pt x="55958" y="16728"/>
                  </a:cubicBezTo>
                  <a:cubicBezTo>
                    <a:pt x="55781" y="16115"/>
                    <a:pt x="55611" y="15500"/>
                    <a:pt x="55444" y="14884"/>
                  </a:cubicBezTo>
                  <a:cubicBezTo>
                    <a:pt x="55281" y="14292"/>
                    <a:pt x="55091" y="13707"/>
                    <a:pt x="54900" y="13123"/>
                  </a:cubicBezTo>
                  <a:cubicBezTo>
                    <a:pt x="54863" y="13010"/>
                    <a:pt x="54815" y="12898"/>
                    <a:pt x="54771" y="12785"/>
                  </a:cubicBezTo>
                  <a:cubicBezTo>
                    <a:pt x="54709" y="12629"/>
                    <a:pt x="54648" y="12473"/>
                    <a:pt x="54587" y="12313"/>
                  </a:cubicBezTo>
                  <a:cubicBezTo>
                    <a:pt x="54533" y="12170"/>
                    <a:pt x="54458" y="12030"/>
                    <a:pt x="54397" y="11891"/>
                  </a:cubicBezTo>
                  <a:cubicBezTo>
                    <a:pt x="54318" y="11724"/>
                    <a:pt x="54247" y="11557"/>
                    <a:pt x="54166" y="11394"/>
                  </a:cubicBezTo>
                  <a:cubicBezTo>
                    <a:pt x="54015" y="11099"/>
                    <a:pt x="53869" y="10802"/>
                    <a:pt x="53709" y="10513"/>
                  </a:cubicBezTo>
                  <a:cubicBezTo>
                    <a:pt x="53570" y="10262"/>
                    <a:pt x="53427" y="10010"/>
                    <a:pt x="53277" y="9765"/>
                  </a:cubicBezTo>
                  <a:cubicBezTo>
                    <a:pt x="52890" y="9129"/>
                    <a:pt x="52505" y="8489"/>
                    <a:pt x="52043" y="7901"/>
                  </a:cubicBezTo>
                  <a:cubicBezTo>
                    <a:pt x="51784" y="7568"/>
                    <a:pt x="51495" y="7254"/>
                    <a:pt x="51189" y="6965"/>
                  </a:cubicBezTo>
                  <a:cubicBezTo>
                    <a:pt x="51005" y="6799"/>
                    <a:pt x="50814" y="6639"/>
                    <a:pt x="50624" y="6482"/>
                  </a:cubicBezTo>
                  <a:cubicBezTo>
                    <a:pt x="50373" y="6275"/>
                    <a:pt x="50117" y="6070"/>
                    <a:pt x="49862" y="5866"/>
                  </a:cubicBezTo>
                  <a:cubicBezTo>
                    <a:pt x="49396" y="5496"/>
                    <a:pt x="48937" y="5111"/>
                    <a:pt x="48461" y="4758"/>
                  </a:cubicBezTo>
                  <a:cubicBezTo>
                    <a:pt x="48168" y="4543"/>
                    <a:pt x="47872" y="4332"/>
                    <a:pt x="47573" y="4125"/>
                  </a:cubicBezTo>
                  <a:cubicBezTo>
                    <a:pt x="47443" y="4037"/>
                    <a:pt x="47301" y="3962"/>
                    <a:pt x="47168" y="3880"/>
                  </a:cubicBezTo>
                  <a:cubicBezTo>
                    <a:pt x="47035" y="3798"/>
                    <a:pt x="46896" y="3731"/>
                    <a:pt x="46760" y="3655"/>
                  </a:cubicBezTo>
                  <a:cubicBezTo>
                    <a:pt x="46498" y="3516"/>
                    <a:pt x="46236" y="3380"/>
                    <a:pt x="45964" y="3257"/>
                  </a:cubicBezTo>
                  <a:cubicBezTo>
                    <a:pt x="45699" y="3135"/>
                    <a:pt x="45430" y="3020"/>
                    <a:pt x="45161" y="2904"/>
                  </a:cubicBezTo>
                  <a:cubicBezTo>
                    <a:pt x="44855" y="2771"/>
                    <a:pt x="44548" y="2638"/>
                    <a:pt x="44239" y="2506"/>
                  </a:cubicBezTo>
                  <a:cubicBezTo>
                    <a:pt x="43947" y="2379"/>
                    <a:pt x="43650" y="2271"/>
                    <a:pt x="43352" y="2159"/>
                  </a:cubicBezTo>
                  <a:cubicBezTo>
                    <a:pt x="42729" y="1924"/>
                    <a:pt x="42096" y="1720"/>
                    <a:pt x="41463" y="1519"/>
                  </a:cubicBezTo>
                  <a:cubicBezTo>
                    <a:pt x="41205" y="1437"/>
                    <a:pt x="40943" y="1359"/>
                    <a:pt x="40684" y="1288"/>
                  </a:cubicBezTo>
                  <a:cubicBezTo>
                    <a:pt x="40528" y="1244"/>
                    <a:pt x="40372" y="1203"/>
                    <a:pt x="40218" y="1159"/>
                  </a:cubicBezTo>
                  <a:cubicBezTo>
                    <a:pt x="40052" y="1114"/>
                    <a:pt x="39882" y="1081"/>
                    <a:pt x="39711" y="1043"/>
                  </a:cubicBezTo>
                  <a:cubicBezTo>
                    <a:pt x="39150" y="910"/>
                    <a:pt x="38582" y="784"/>
                    <a:pt x="38014" y="676"/>
                  </a:cubicBezTo>
                  <a:cubicBezTo>
                    <a:pt x="37422" y="563"/>
                    <a:pt x="36824" y="448"/>
                    <a:pt x="36225" y="379"/>
                  </a:cubicBezTo>
                  <a:cubicBezTo>
                    <a:pt x="35864" y="338"/>
                    <a:pt x="35504" y="288"/>
                    <a:pt x="35144" y="261"/>
                  </a:cubicBezTo>
                  <a:cubicBezTo>
                    <a:pt x="34789" y="236"/>
                    <a:pt x="34439" y="209"/>
                    <a:pt x="34085" y="183"/>
                  </a:cubicBezTo>
                  <a:cubicBezTo>
                    <a:pt x="33769" y="162"/>
                    <a:pt x="33453" y="151"/>
                    <a:pt x="33136" y="134"/>
                  </a:cubicBezTo>
                  <a:cubicBezTo>
                    <a:pt x="32844" y="121"/>
                    <a:pt x="32547" y="107"/>
                    <a:pt x="32252" y="94"/>
                  </a:cubicBezTo>
                  <a:cubicBezTo>
                    <a:pt x="32000" y="84"/>
                    <a:pt x="31745" y="63"/>
                    <a:pt x="31493" y="57"/>
                  </a:cubicBezTo>
                  <a:cubicBezTo>
                    <a:pt x="31184" y="46"/>
                    <a:pt x="30870" y="36"/>
                    <a:pt x="30561" y="26"/>
                  </a:cubicBezTo>
                  <a:cubicBezTo>
                    <a:pt x="30228" y="16"/>
                    <a:pt x="29894" y="9"/>
                    <a:pt x="29561" y="2"/>
                  </a:cubicBezTo>
                  <a:cubicBezTo>
                    <a:pt x="29504" y="1"/>
                    <a:pt x="29448" y="0"/>
                    <a:pt x="29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9" name="Google Shape;2739;p56">
              <a:extLst>
                <a:ext uri="{FF2B5EF4-FFF2-40B4-BE49-F238E27FC236}">
                  <a16:creationId xmlns:a16="http://schemas.microsoft.com/office/drawing/2014/main" id="{8AC941D5-70B5-4773-A926-7E10A78B243D}"/>
                </a:ext>
              </a:extLst>
            </p:cNvPr>
            <p:cNvSpPr/>
            <p:nvPr/>
          </p:nvSpPr>
          <p:spPr>
            <a:xfrm>
              <a:off x="3823400" y="2382400"/>
              <a:ext cx="70000" cy="115750"/>
            </a:xfrm>
            <a:custGeom>
              <a:avLst/>
              <a:gdLst/>
              <a:ahLst/>
              <a:cxnLst/>
              <a:rect l="l" t="t" r="r" b="b"/>
              <a:pathLst>
                <a:path w="2800" h="4630" extrusionOk="0">
                  <a:moveTo>
                    <a:pt x="1534" y="948"/>
                  </a:moveTo>
                  <a:cubicBezTo>
                    <a:pt x="1547" y="955"/>
                    <a:pt x="1561" y="962"/>
                    <a:pt x="1575" y="969"/>
                  </a:cubicBezTo>
                  <a:cubicBezTo>
                    <a:pt x="1575" y="972"/>
                    <a:pt x="1578" y="972"/>
                    <a:pt x="1578" y="975"/>
                  </a:cubicBezTo>
                  <a:cubicBezTo>
                    <a:pt x="1578" y="975"/>
                    <a:pt x="1582" y="975"/>
                    <a:pt x="1582" y="979"/>
                  </a:cubicBezTo>
                  <a:cubicBezTo>
                    <a:pt x="1619" y="1074"/>
                    <a:pt x="1649" y="1170"/>
                    <a:pt x="1674" y="1268"/>
                  </a:cubicBezTo>
                  <a:cubicBezTo>
                    <a:pt x="1704" y="1520"/>
                    <a:pt x="1704" y="1768"/>
                    <a:pt x="1687" y="2020"/>
                  </a:cubicBezTo>
                  <a:cubicBezTo>
                    <a:pt x="1663" y="2217"/>
                    <a:pt x="1626" y="2407"/>
                    <a:pt x="1575" y="2598"/>
                  </a:cubicBezTo>
                  <a:cubicBezTo>
                    <a:pt x="1531" y="2762"/>
                    <a:pt x="1476" y="2922"/>
                    <a:pt x="1422" y="3078"/>
                  </a:cubicBezTo>
                  <a:cubicBezTo>
                    <a:pt x="1395" y="3149"/>
                    <a:pt x="1360" y="3220"/>
                    <a:pt x="1327" y="3289"/>
                  </a:cubicBezTo>
                  <a:cubicBezTo>
                    <a:pt x="1296" y="3197"/>
                    <a:pt x="1272" y="3105"/>
                    <a:pt x="1249" y="3010"/>
                  </a:cubicBezTo>
                  <a:cubicBezTo>
                    <a:pt x="1225" y="2802"/>
                    <a:pt x="1211" y="2595"/>
                    <a:pt x="1200" y="2387"/>
                  </a:cubicBezTo>
                  <a:cubicBezTo>
                    <a:pt x="1187" y="2176"/>
                    <a:pt x="1187" y="1969"/>
                    <a:pt x="1197" y="1758"/>
                  </a:cubicBezTo>
                  <a:cubicBezTo>
                    <a:pt x="1211" y="1642"/>
                    <a:pt x="1225" y="1526"/>
                    <a:pt x="1241" y="1411"/>
                  </a:cubicBezTo>
                  <a:cubicBezTo>
                    <a:pt x="1262" y="1336"/>
                    <a:pt x="1286" y="1264"/>
                    <a:pt x="1307" y="1193"/>
                  </a:cubicBezTo>
                  <a:cubicBezTo>
                    <a:pt x="1320" y="1166"/>
                    <a:pt x="1333" y="1142"/>
                    <a:pt x="1347" y="1118"/>
                  </a:cubicBezTo>
                  <a:cubicBezTo>
                    <a:pt x="1388" y="1071"/>
                    <a:pt x="1429" y="1023"/>
                    <a:pt x="1473" y="979"/>
                  </a:cubicBezTo>
                  <a:cubicBezTo>
                    <a:pt x="1483" y="972"/>
                    <a:pt x="1497" y="966"/>
                    <a:pt x="1507" y="955"/>
                  </a:cubicBezTo>
                  <a:cubicBezTo>
                    <a:pt x="1517" y="955"/>
                    <a:pt x="1524" y="952"/>
                    <a:pt x="1534" y="948"/>
                  </a:cubicBezTo>
                  <a:close/>
                  <a:moveTo>
                    <a:pt x="1633" y="0"/>
                  </a:moveTo>
                  <a:cubicBezTo>
                    <a:pt x="1611" y="0"/>
                    <a:pt x="1590" y="1"/>
                    <a:pt x="1568" y="3"/>
                  </a:cubicBezTo>
                  <a:cubicBezTo>
                    <a:pt x="1462" y="10"/>
                    <a:pt x="1357" y="40"/>
                    <a:pt x="1255" y="88"/>
                  </a:cubicBezTo>
                  <a:cubicBezTo>
                    <a:pt x="1208" y="112"/>
                    <a:pt x="1160" y="132"/>
                    <a:pt x="1115" y="156"/>
                  </a:cubicBezTo>
                  <a:cubicBezTo>
                    <a:pt x="1062" y="187"/>
                    <a:pt x="1007" y="237"/>
                    <a:pt x="966" y="275"/>
                  </a:cubicBezTo>
                  <a:cubicBezTo>
                    <a:pt x="935" y="302"/>
                    <a:pt x="908" y="330"/>
                    <a:pt x="881" y="356"/>
                  </a:cubicBezTo>
                  <a:lnTo>
                    <a:pt x="874" y="363"/>
                  </a:lnTo>
                  <a:cubicBezTo>
                    <a:pt x="864" y="370"/>
                    <a:pt x="853" y="380"/>
                    <a:pt x="847" y="387"/>
                  </a:cubicBezTo>
                  <a:cubicBezTo>
                    <a:pt x="765" y="455"/>
                    <a:pt x="704" y="543"/>
                    <a:pt x="640" y="625"/>
                  </a:cubicBezTo>
                  <a:cubicBezTo>
                    <a:pt x="561" y="727"/>
                    <a:pt x="493" y="836"/>
                    <a:pt x="439" y="952"/>
                  </a:cubicBezTo>
                  <a:cubicBezTo>
                    <a:pt x="377" y="1081"/>
                    <a:pt x="330" y="1220"/>
                    <a:pt x="282" y="1357"/>
                  </a:cubicBezTo>
                  <a:cubicBezTo>
                    <a:pt x="208" y="1567"/>
                    <a:pt x="146" y="1775"/>
                    <a:pt x="109" y="1993"/>
                  </a:cubicBezTo>
                  <a:cubicBezTo>
                    <a:pt x="62" y="2261"/>
                    <a:pt x="41" y="2537"/>
                    <a:pt x="21" y="2809"/>
                  </a:cubicBezTo>
                  <a:cubicBezTo>
                    <a:pt x="0" y="3081"/>
                    <a:pt x="30" y="3346"/>
                    <a:pt x="109" y="3608"/>
                  </a:cubicBezTo>
                  <a:cubicBezTo>
                    <a:pt x="150" y="3751"/>
                    <a:pt x="221" y="3884"/>
                    <a:pt x="289" y="4010"/>
                  </a:cubicBezTo>
                  <a:cubicBezTo>
                    <a:pt x="313" y="4051"/>
                    <a:pt x="337" y="4092"/>
                    <a:pt x="364" y="4129"/>
                  </a:cubicBezTo>
                  <a:cubicBezTo>
                    <a:pt x="408" y="4190"/>
                    <a:pt x="470" y="4265"/>
                    <a:pt x="517" y="4313"/>
                  </a:cubicBezTo>
                  <a:cubicBezTo>
                    <a:pt x="595" y="4391"/>
                    <a:pt x="687" y="4456"/>
                    <a:pt x="782" y="4510"/>
                  </a:cubicBezTo>
                  <a:cubicBezTo>
                    <a:pt x="932" y="4602"/>
                    <a:pt x="1112" y="4622"/>
                    <a:pt x="1282" y="4629"/>
                  </a:cubicBezTo>
                  <a:cubicBezTo>
                    <a:pt x="1292" y="4629"/>
                    <a:pt x="1302" y="4630"/>
                    <a:pt x="1312" y="4630"/>
                  </a:cubicBezTo>
                  <a:cubicBezTo>
                    <a:pt x="1466" y="4630"/>
                    <a:pt x="1621" y="4556"/>
                    <a:pt x="1748" y="4486"/>
                  </a:cubicBezTo>
                  <a:cubicBezTo>
                    <a:pt x="1817" y="4448"/>
                    <a:pt x="1894" y="4377"/>
                    <a:pt x="1943" y="4330"/>
                  </a:cubicBezTo>
                  <a:cubicBezTo>
                    <a:pt x="1980" y="4296"/>
                    <a:pt x="2010" y="4261"/>
                    <a:pt x="2041" y="4224"/>
                  </a:cubicBezTo>
                  <a:cubicBezTo>
                    <a:pt x="2098" y="4150"/>
                    <a:pt x="2150" y="4071"/>
                    <a:pt x="2205" y="3993"/>
                  </a:cubicBezTo>
                  <a:cubicBezTo>
                    <a:pt x="2343" y="3792"/>
                    <a:pt x="2422" y="3550"/>
                    <a:pt x="2503" y="3322"/>
                  </a:cubicBezTo>
                  <a:cubicBezTo>
                    <a:pt x="2575" y="3132"/>
                    <a:pt x="2636" y="2935"/>
                    <a:pt x="2684" y="2738"/>
                  </a:cubicBezTo>
                  <a:cubicBezTo>
                    <a:pt x="2748" y="2473"/>
                    <a:pt x="2779" y="2197"/>
                    <a:pt x="2789" y="1925"/>
                  </a:cubicBezTo>
                  <a:cubicBezTo>
                    <a:pt x="2800" y="1649"/>
                    <a:pt x="2779" y="1374"/>
                    <a:pt x="2721" y="1101"/>
                  </a:cubicBezTo>
                  <a:cubicBezTo>
                    <a:pt x="2698" y="992"/>
                    <a:pt x="2667" y="887"/>
                    <a:pt x="2626" y="782"/>
                  </a:cubicBezTo>
                  <a:cubicBezTo>
                    <a:pt x="2592" y="700"/>
                    <a:pt x="2552" y="625"/>
                    <a:pt x="2511" y="547"/>
                  </a:cubicBezTo>
                  <a:cubicBezTo>
                    <a:pt x="2463" y="448"/>
                    <a:pt x="2392" y="370"/>
                    <a:pt x="2320" y="285"/>
                  </a:cubicBezTo>
                  <a:cubicBezTo>
                    <a:pt x="2269" y="223"/>
                    <a:pt x="2194" y="187"/>
                    <a:pt x="2129" y="146"/>
                  </a:cubicBezTo>
                  <a:cubicBezTo>
                    <a:pt x="2103" y="125"/>
                    <a:pt x="2072" y="115"/>
                    <a:pt x="2045" y="101"/>
                  </a:cubicBezTo>
                  <a:cubicBezTo>
                    <a:pt x="1976" y="71"/>
                    <a:pt x="1898" y="44"/>
                    <a:pt x="1823" y="23"/>
                  </a:cubicBezTo>
                  <a:cubicBezTo>
                    <a:pt x="1760" y="8"/>
                    <a:pt x="1697" y="0"/>
                    <a:pt x="1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0" name="Google Shape;2740;p56">
              <a:extLst>
                <a:ext uri="{FF2B5EF4-FFF2-40B4-BE49-F238E27FC236}">
                  <a16:creationId xmlns:a16="http://schemas.microsoft.com/office/drawing/2014/main" id="{C0ACD185-21E0-4331-B962-2B1C0C03117D}"/>
                </a:ext>
              </a:extLst>
            </p:cNvPr>
            <p:cNvSpPr/>
            <p:nvPr/>
          </p:nvSpPr>
          <p:spPr>
            <a:xfrm>
              <a:off x="4257875" y="2400225"/>
              <a:ext cx="58600" cy="103200"/>
            </a:xfrm>
            <a:custGeom>
              <a:avLst/>
              <a:gdLst/>
              <a:ahLst/>
              <a:cxnLst/>
              <a:rect l="l" t="t" r="r" b="b"/>
              <a:pathLst>
                <a:path w="2344" h="4128" extrusionOk="0">
                  <a:moveTo>
                    <a:pt x="1425" y="885"/>
                  </a:moveTo>
                  <a:cubicBezTo>
                    <a:pt x="1425" y="885"/>
                    <a:pt x="1429" y="885"/>
                    <a:pt x="1429" y="889"/>
                  </a:cubicBezTo>
                  <a:lnTo>
                    <a:pt x="1425" y="885"/>
                  </a:lnTo>
                  <a:close/>
                  <a:moveTo>
                    <a:pt x="1198" y="644"/>
                  </a:moveTo>
                  <a:lnTo>
                    <a:pt x="1198" y="644"/>
                  </a:lnTo>
                  <a:cubicBezTo>
                    <a:pt x="1194" y="653"/>
                    <a:pt x="1190" y="664"/>
                    <a:pt x="1187" y="674"/>
                  </a:cubicBezTo>
                  <a:cubicBezTo>
                    <a:pt x="1126" y="878"/>
                    <a:pt x="1265" y="1099"/>
                    <a:pt x="1460" y="1168"/>
                  </a:cubicBezTo>
                  <a:cubicBezTo>
                    <a:pt x="1466" y="1372"/>
                    <a:pt x="1456" y="1579"/>
                    <a:pt x="1449" y="1783"/>
                  </a:cubicBezTo>
                  <a:cubicBezTo>
                    <a:pt x="1443" y="2066"/>
                    <a:pt x="1463" y="2347"/>
                    <a:pt x="1446" y="2627"/>
                  </a:cubicBezTo>
                  <a:cubicBezTo>
                    <a:pt x="1422" y="2814"/>
                    <a:pt x="1388" y="3001"/>
                    <a:pt x="1333" y="3181"/>
                  </a:cubicBezTo>
                  <a:cubicBezTo>
                    <a:pt x="1317" y="3219"/>
                    <a:pt x="1300" y="3256"/>
                    <a:pt x="1276" y="3294"/>
                  </a:cubicBezTo>
                  <a:cubicBezTo>
                    <a:pt x="1245" y="3331"/>
                    <a:pt x="1215" y="3365"/>
                    <a:pt x="1181" y="3399"/>
                  </a:cubicBezTo>
                  <a:cubicBezTo>
                    <a:pt x="1157" y="3416"/>
                    <a:pt x="1136" y="3429"/>
                    <a:pt x="1113" y="3443"/>
                  </a:cubicBezTo>
                  <a:cubicBezTo>
                    <a:pt x="1096" y="3450"/>
                    <a:pt x="1078" y="3457"/>
                    <a:pt x="1061" y="3460"/>
                  </a:cubicBezTo>
                  <a:cubicBezTo>
                    <a:pt x="1058" y="3463"/>
                    <a:pt x="1052" y="3463"/>
                    <a:pt x="1047" y="3463"/>
                  </a:cubicBezTo>
                  <a:cubicBezTo>
                    <a:pt x="1038" y="3457"/>
                    <a:pt x="1027" y="3450"/>
                    <a:pt x="1017" y="3446"/>
                  </a:cubicBezTo>
                  <a:cubicBezTo>
                    <a:pt x="990" y="3423"/>
                    <a:pt x="966" y="3399"/>
                    <a:pt x="942" y="3375"/>
                  </a:cubicBezTo>
                  <a:cubicBezTo>
                    <a:pt x="922" y="3321"/>
                    <a:pt x="912" y="3266"/>
                    <a:pt x="898" y="3212"/>
                  </a:cubicBezTo>
                  <a:cubicBezTo>
                    <a:pt x="868" y="2967"/>
                    <a:pt x="868" y="2719"/>
                    <a:pt x="881" y="2470"/>
                  </a:cubicBezTo>
                  <a:cubicBezTo>
                    <a:pt x="895" y="2378"/>
                    <a:pt x="905" y="2286"/>
                    <a:pt x="915" y="2191"/>
                  </a:cubicBezTo>
                  <a:cubicBezTo>
                    <a:pt x="936" y="2035"/>
                    <a:pt x="942" y="1878"/>
                    <a:pt x="956" y="1722"/>
                  </a:cubicBezTo>
                  <a:cubicBezTo>
                    <a:pt x="970" y="1586"/>
                    <a:pt x="983" y="1449"/>
                    <a:pt x="994" y="1314"/>
                  </a:cubicBezTo>
                  <a:cubicBezTo>
                    <a:pt x="1014" y="1133"/>
                    <a:pt x="1058" y="953"/>
                    <a:pt x="1113" y="780"/>
                  </a:cubicBezTo>
                  <a:cubicBezTo>
                    <a:pt x="1129" y="742"/>
                    <a:pt x="1150" y="708"/>
                    <a:pt x="1170" y="671"/>
                  </a:cubicBezTo>
                  <a:cubicBezTo>
                    <a:pt x="1181" y="661"/>
                    <a:pt x="1187" y="653"/>
                    <a:pt x="1198" y="644"/>
                  </a:cubicBezTo>
                  <a:close/>
                  <a:moveTo>
                    <a:pt x="1313" y="0"/>
                  </a:moveTo>
                  <a:cubicBezTo>
                    <a:pt x="1292" y="0"/>
                    <a:pt x="1269" y="0"/>
                    <a:pt x="1248" y="4"/>
                  </a:cubicBezTo>
                  <a:cubicBezTo>
                    <a:pt x="1163" y="11"/>
                    <a:pt x="1078" y="35"/>
                    <a:pt x="1003" y="66"/>
                  </a:cubicBezTo>
                  <a:cubicBezTo>
                    <a:pt x="884" y="110"/>
                    <a:pt x="776" y="177"/>
                    <a:pt x="684" y="266"/>
                  </a:cubicBezTo>
                  <a:cubicBezTo>
                    <a:pt x="589" y="355"/>
                    <a:pt x="510" y="449"/>
                    <a:pt x="449" y="565"/>
                  </a:cubicBezTo>
                  <a:cubicBezTo>
                    <a:pt x="405" y="640"/>
                    <a:pt x="367" y="722"/>
                    <a:pt x="333" y="804"/>
                  </a:cubicBezTo>
                  <a:cubicBezTo>
                    <a:pt x="256" y="973"/>
                    <a:pt x="204" y="1151"/>
                    <a:pt x="170" y="1331"/>
                  </a:cubicBezTo>
                  <a:cubicBezTo>
                    <a:pt x="149" y="1433"/>
                    <a:pt x="126" y="1531"/>
                    <a:pt x="109" y="1630"/>
                  </a:cubicBezTo>
                  <a:cubicBezTo>
                    <a:pt x="88" y="1746"/>
                    <a:pt x="78" y="1862"/>
                    <a:pt x="68" y="1977"/>
                  </a:cubicBezTo>
                  <a:cubicBezTo>
                    <a:pt x="51" y="2143"/>
                    <a:pt x="34" y="2314"/>
                    <a:pt x="24" y="2480"/>
                  </a:cubicBezTo>
                  <a:cubicBezTo>
                    <a:pt x="11" y="2641"/>
                    <a:pt x="7" y="2801"/>
                    <a:pt x="3" y="2960"/>
                  </a:cubicBezTo>
                  <a:cubicBezTo>
                    <a:pt x="0" y="3041"/>
                    <a:pt x="7" y="3123"/>
                    <a:pt x="20" y="3205"/>
                  </a:cubicBezTo>
                  <a:cubicBezTo>
                    <a:pt x="27" y="3270"/>
                    <a:pt x="38" y="3338"/>
                    <a:pt x="58" y="3402"/>
                  </a:cubicBezTo>
                  <a:cubicBezTo>
                    <a:pt x="75" y="3470"/>
                    <a:pt x="105" y="3531"/>
                    <a:pt x="136" y="3600"/>
                  </a:cubicBezTo>
                  <a:cubicBezTo>
                    <a:pt x="262" y="3851"/>
                    <a:pt x="534" y="4011"/>
                    <a:pt x="796" y="4096"/>
                  </a:cubicBezTo>
                  <a:cubicBezTo>
                    <a:pt x="863" y="4118"/>
                    <a:pt x="933" y="4128"/>
                    <a:pt x="1002" y="4128"/>
                  </a:cubicBezTo>
                  <a:cubicBezTo>
                    <a:pt x="1108" y="4128"/>
                    <a:pt x="1214" y="4105"/>
                    <a:pt x="1313" y="4066"/>
                  </a:cubicBezTo>
                  <a:cubicBezTo>
                    <a:pt x="1378" y="4038"/>
                    <a:pt x="1443" y="4008"/>
                    <a:pt x="1501" y="3974"/>
                  </a:cubicBezTo>
                  <a:cubicBezTo>
                    <a:pt x="1565" y="3939"/>
                    <a:pt x="1619" y="3886"/>
                    <a:pt x="1674" y="3837"/>
                  </a:cubicBezTo>
                  <a:cubicBezTo>
                    <a:pt x="1766" y="3760"/>
                    <a:pt x="1837" y="3654"/>
                    <a:pt x="1901" y="3552"/>
                  </a:cubicBezTo>
                  <a:cubicBezTo>
                    <a:pt x="1966" y="3446"/>
                    <a:pt x="2003" y="3314"/>
                    <a:pt x="2038" y="3195"/>
                  </a:cubicBezTo>
                  <a:cubicBezTo>
                    <a:pt x="2109" y="2953"/>
                    <a:pt x="2146" y="2708"/>
                    <a:pt x="2160" y="2460"/>
                  </a:cubicBezTo>
                  <a:cubicBezTo>
                    <a:pt x="2170" y="2423"/>
                    <a:pt x="2181" y="2385"/>
                    <a:pt x="2190" y="2347"/>
                  </a:cubicBezTo>
                  <a:cubicBezTo>
                    <a:pt x="2228" y="2178"/>
                    <a:pt x="2262" y="2005"/>
                    <a:pt x="2289" y="1827"/>
                  </a:cubicBezTo>
                  <a:cubicBezTo>
                    <a:pt x="2344" y="1474"/>
                    <a:pt x="2344" y="1102"/>
                    <a:pt x="2252" y="755"/>
                  </a:cubicBezTo>
                  <a:cubicBezTo>
                    <a:pt x="2211" y="603"/>
                    <a:pt x="2154" y="463"/>
                    <a:pt x="2052" y="337"/>
                  </a:cubicBezTo>
                  <a:cubicBezTo>
                    <a:pt x="2003" y="279"/>
                    <a:pt x="1956" y="229"/>
                    <a:pt x="1898" y="181"/>
                  </a:cubicBezTo>
                  <a:cubicBezTo>
                    <a:pt x="1813" y="110"/>
                    <a:pt x="1714" y="69"/>
                    <a:pt x="1609" y="38"/>
                  </a:cubicBezTo>
                  <a:cubicBezTo>
                    <a:pt x="1514" y="8"/>
                    <a:pt x="1412" y="4"/>
                    <a:pt x="1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1" name="Google Shape;2741;p56">
              <a:extLst>
                <a:ext uri="{FF2B5EF4-FFF2-40B4-BE49-F238E27FC236}">
                  <a16:creationId xmlns:a16="http://schemas.microsoft.com/office/drawing/2014/main" id="{37AF9806-C778-4756-9168-9B53C58D2908}"/>
                </a:ext>
              </a:extLst>
            </p:cNvPr>
            <p:cNvSpPr/>
            <p:nvPr/>
          </p:nvSpPr>
          <p:spPr>
            <a:xfrm>
              <a:off x="3984275" y="2369150"/>
              <a:ext cx="156100" cy="82725"/>
            </a:xfrm>
            <a:custGeom>
              <a:avLst/>
              <a:gdLst/>
              <a:ahLst/>
              <a:cxnLst/>
              <a:rect l="l" t="t" r="r" b="b"/>
              <a:pathLst>
                <a:path w="6244" h="3309" extrusionOk="0">
                  <a:moveTo>
                    <a:pt x="553" y="1"/>
                  </a:moveTo>
                  <a:cubicBezTo>
                    <a:pt x="540" y="1"/>
                    <a:pt x="527" y="1"/>
                    <a:pt x="515" y="2"/>
                  </a:cubicBezTo>
                  <a:cubicBezTo>
                    <a:pt x="477" y="6"/>
                    <a:pt x="443" y="12"/>
                    <a:pt x="406" y="23"/>
                  </a:cubicBezTo>
                  <a:cubicBezTo>
                    <a:pt x="144" y="108"/>
                    <a:pt x="1" y="393"/>
                    <a:pt x="83" y="655"/>
                  </a:cubicBezTo>
                  <a:cubicBezTo>
                    <a:pt x="215" y="1087"/>
                    <a:pt x="334" y="1522"/>
                    <a:pt x="566" y="1917"/>
                  </a:cubicBezTo>
                  <a:cubicBezTo>
                    <a:pt x="613" y="2003"/>
                    <a:pt x="671" y="2077"/>
                    <a:pt x="736" y="2152"/>
                  </a:cubicBezTo>
                  <a:cubicBezTo>
                    <a:pt x="821" y="2254"/>
                    <a:pt x="909" y="2356"/>
                    <a:pt x="1004" y="2455"/>
                  </a:cubicBezTo>
                  <a:cubicBezTo>
                    <a:pt x="1161" y="2615"/>
                    <a:pt x="1337" y="2744"/>
                    <a:pt x="1525" y="2870"/>
                  </a:cubicBezTo>
                  <a:cubicBezTo>
                    <a:pt x="1729" y="3009"/>
                    <a:pt x="1957" y="3101"/>
                    <a:pt x="2191" y="3176"/>
                  </a:cubicBezTo>
                  <a:cubicBezTo>
                    <a:pt x="2287" y="3207"/>
                    <a:pt x="2392" y="3220"/>
                    <a:pt x="2494" y="3234"/>
                  </a:cubicBezTo>
                  <a:cubicBezTo>
                    <a:pt x="2631" y="3254"/>
                    <a:pt x="2766" y="3271"/>
                    <a:pt x="2906" y="3284"/>
                  </a:cubicBezTo>
                  <a:cubicBezTo>
                    <a:pt x="3068" y="3297"/>
                    <a:pt x="3231" y="3308"/>
                    <a:pt x="3393" y="3308"/>
                  </a:cubicBezTo>
                  <a:cubicBezTo>
                    <a:pt x="3445" y="3308"/>
                    <a:pt x="3497" y="3307"/>
                    <a:pt x="3549" y="3305"/>
                  </a:cubicBezTo>
                  <a:cubicBezTo>
                    <a:pt x="3685" y="3298"/>
                    <a:pt x="3827" y="3271"/>
                    <a:pt x="3961" y="3240"/>
                  </a:cubicBezTo>
                  <a:cubicBezTo>
                    <a:pt x="4066" y="3217"/>
                    <a:pt x="4171" y="3182"/>
                    <a:pt x="4273" y="3149"/>
                  </a:cubicBezTo>
                  <a:cubicBezTo>
                    <a:pt x="4375" y="3114"/>
                    <a:pt x="4481" y="3064"/>
                    <a:pt x="4576" y="3016"/>
                  </a:cubicBezTo>
                  <a:cubicBezTo>
                    <a:pt x="4644" y="2982"/>
                    <a:pt x="4716" y="2948"/>
                    <a:pt x="4783" y="2907"/>
                  </a:cubicBezTo>
                  <a:cubicBezTo>
                    <a:pt x="4923" y="2825"/>
                    <a:pt x="5052" y="2730"/>
                    <a:pt x="5179" y="2628"/>
                  </a:cubicBezTo>
                  <a:cubicBezTo>
                    <a:pt x="5317" y="2519"/>
                    <a:pt x="5460" y="2411"/>
                    <a:pt x="5583" y="2281"/>
                  </a:cubicBezTo>
                  <a:cubicBezTo>
                    <a:pt x="5716" y="2145"/>
                    <a:pt x="5832" y="1989"/>
                    <a:pt x="5926" y="1822"/>
                  </a:cubicBezTo>
                  <a:cubicBezTo>
                    <a:pt x="6011" y="1665"/>
                    <a:pt x="6086" y="1516"/>
                    <a:pt x="6148" y="1349"/>
                  </a:cubicBezTo>
                  <a:cubicBezTo>
                    <a:pt x="6206" y="1193"/>
                    <a:pt x="6243" y="1023"/>
                    <a:pt x="6199" y="855"/>
                  </a:cubicBezTo>
                  <a:cubicBezTo>
                    <a:pt x="6185" y="798"/>
                    <a:pt x="6162" y="740"/>
                    <a:pt x="6131" y="686"/>
                  </a:cubicBezTo>
                  <a:cubicBezTo>
                    <a:pt x="6110" y="651"/>
                    <a:pt x="6080" y="621"/>
                    <a:pt x="6052" y="590"/>
                  </a:cubicBezTo>
                  <a:cubicBezTo>
                    <a:pt x="5988" y="513"/>
                    <a:pt x="5868" y="492"/>
                    <a:pt x="5777" y="488"/>
                  </a:cubicBezTo>
                  <a:cubicBezTo>
                    <a:pt x="5774" y="488"/>
                    <a:pt x="5771" y="488"/>
                    <a:pt x="5769" y="488"/>
                  </a:cubicBezTo>
                  <a:cubicBezTo>
                    <a:pt x="5578" y="488"/>
                    <a:pt x="5417" y="706"/>
                    <a:pt x="5440" y="890"/>
                  </a:cubicBezTo>
                  <a:cubicBezTo>
                    <a:pt x="5444" y="910"/>
                    <a:pt x="5447" y="931"/>
                    <a:pt x="5450" y="951"/>
                  </a:cubicBezTo>
                  <a:cubicBezTo>
                    <a:pt x="5366" y="1145"/>
                    <a:pt x="5256" y="1332"/>
                    <a:pt x="5134" y="1509"/>
                  </a:cubicBezTo>
                  <a:cubicBezTo>
                    <a:pt x="5072" y="1590"/>
                    <a:pt x="5005" y="1669"/>
                    <a:pt x="4926" y="1740"/>
                  </a:cubicBezTo>
                  <a:cubicBezTo>
                    <a:pt x="4730" y="1893"/>
                    <a:pt x="4525" y="2039"/>
                    <a:pt x="4301" y="2158"/>
                  </a:cubicBezTo>
                  <a:cubicBezTo>
                    <a:pt x="4205" y="2199"/>
                    <a:pt x="4110" y="2237"/>
                    <a:pt x="4008" y="2268"/>
                  </a:cubicBezTo>
                  <a:cubicBezTo>
                    <a:pt x="3923" y="2298"/>
                    <a:pt x="3835" y="2315"/>
                    <a:pt x="3750" y="2332"/>
                  </a:cubicBezTo>
                  <a:cubicBezTo>
                    <a:pt x="3659" y="2343"/>
                    <a:pt x="3570" y="2347"/>
                    <a:pt x="3480" y="2347"/>
                  </a:cubicBezTo>
                  <a:cubicBezTo>
                    <a:pt x="3422" y="2347"/>
                    <a:pt x="3363" y="2345"/>
                    <a:pt x="3304" y="2342"/>
                  </a:cubicBezTo>
                  <a:cubicBezTo>
                    <a:pt x="2998" y="2312"/>
                    <a:pt x="2692" y="2268"/>
                    <a:pt x="2403" y="2172"/>
                  </a:cubicBezTo>
                  <a:cubicBezTo>
                    <a:pt x="2287" y="2121"/>
                    <a:pt x="2178" y="2064"/>
                    <a:pt x="2072" y="1995"/>
                  </a:cubicBezTo>
                  <a:cubicBezTo>
                    <a:pt x="1981" y="1924"/>
                    <a:pt x="1889" y="1852"/>
                    <a:pt x="1804" y="1767"/>
                  </a:cubicBezTo>
                  <a:cubicBezTo>
                    <a:pt x="1712" y="1679"/>
                    <a:pt x="1623" y="1584"/>
                    <a:pt x="1538" y="1488"/>
                  </a:cubicBezTo>
                  <a:cubicBezTo>
                    <a:pt x="1444" y="1370"/>
                    <a:pt x="1368" y="1243"/>
                    <a:pt x="1297" y="1108"/>
                  </a:cubicBezTo>
                  <a:cubicBezTo>
                    <a:pt x="1191" y="860"/>
                    <a:pt x="1113" y="604"/>
                    <a:pt x="1035" y="345"/>
                  </a:cubicBezTo>
                  <a:cubicBezTo>
                    <a:pt x="971" y="133"/>
                    <a:pt x="764" y="1"/>
                    <a:pt x="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2" name="Google Shape;2742;p56">
              <a:extLst>
                <a:ext uri="{FF2B5EF4-FFF2-40B4-BE49-F238E27FC236}">
                  <a16:creationId xmlns:a16="http://schemas.microsoft.com/office/drawing/2014/main" id="{512C3FFB-9262-44A1-9445-22D6AE6F3EF9}"/>
                </a:ext>
              </a:extLst>
            </p:cNvPr>
            <p:cNvSpPr/>
            <p:nvPr/>
          </p:nvSpPr>
          <p:spPr>
            <a:xfrm>
              <a:off x="3842000" y="2398775"/>
              <a:ext cx="29275" cy="84450"/>
            </a:xfrm>
            <a:custGeom>
              <a:avLst/>
              <a:gdLst/>
              <a:ahLst/>
              <a:cxnLst/>
              <a:rect l="l" t="t" r="r" b="b"/>
              <a:pathLst>
                <a:path w="1171" h="3378" extrusionOk="0">
                  <a:moveTo>
                    <a:pt x="517" y="1"/>
                  </a:moveTo>
                  <a:cubicBezTo>
                    <a:pt x="510" y="1"/>
                    <a:pt x="504" y="1"/>
                    <a:pt x="497" y="1"/>
                  </a:cubicBezTo>
                  <a:cubicBezTo>
                    <a:pt x="494" y="1"/>
                    <a:pt x="487" y="1"/>
                    <a:pt x="481" y="4"/>
                  </a:cubicBezTo>
                  <a:cubicBezTo>
                    <a:pt x="222" y="25"/>
                    <a:pt x="1" y="256"/>
                    <a:pt x="21" y="524"/>
                  </a:cubicBezTo>
                  <a:cubicBezTo>
                    <a:pt x="48" y="953"/>
                    <a:pt x="76" y="1382"/>
                    <a:pt x="89" y="1814"/>
                  </a:cubicBezTo>
                  <a:cubicBezTo>
                    <a:pt x="93" y="1994"/>
                    <a:pt x="96" y="2178"/>
                    <a:pt x="96" y="2361"/>
                  </a:cubicBezTo>
                  <a:cubicBezTo>
                    <a:pt x="100" y="2535"/>
                    <a:pt x="109" y="2712"/>
                    <a:pt x="96" y="2889"/>
                  </a:cubicBezTo>
                  <a:cubicBezTo>
                    <a:pt x="100" y="2882"/>
                    <a:pt x="100" y="2879"/>
                    <a:pt x="100" y="2872"/>
                  </a:cubicBezTo>
                  <a:cubicBezTo>
                    <a:pt x="103" y="2916"/>
                    <a:pt x="109" y="2956"/>
                    <a:pt x="120" y="3025"/>
                  </a:cubicBezTo>
                  <a:cubicBezTo>
                    <a:pt x="144" y="3148"/>
                    <a:pt x="266" y="3267"/>
                    <a:pt x="371" y="3321"/>
                  </a:cubicBezTo>
                  <a:cubicBezTo>
                    <a:pt x="445" y="3361"/>
                    <a:pt x="521" y="3377"/>
                    <a:pt x="600" y="3377"/>
                  </a:cubicBezTo>
                  <a:cubicBezTo>
                    <a:pt x="655" y="3377"/>
                    <a:pt x="712" y="3369"/>
                    <a:pt x="770" y="3355"/>
                  </a:cubicBezTo>
                  <a:cubicBezTo>
                    <a:pt x="913" y="3317"/>
                    <a:pt x="1028" y="3206"/>
                    <a:pt x="1093" y="3076"/>
                  </a:cubicBezTo>
                  <a:cubicBezTo>
                    <a:pt x="1154" y="2953"/>
                    <a:pt x="1167" y="2821"/>
                    <a:pt x="1167" y="2688"/>
                  </a:cubicBezTo>
                  <a:cubicBezTo>
                    <a:pt x="1171" y="2593"/>
                    <a:pt x="1161" y="2498"/>
                    <a:pt x="1154" y="2402"/>
                  </a:cubicBezTo>
                  <a:cubicBezTo>
                    <a:pt x="1144" y="2259"/>
                    <a:pt x="1130" y="2120"/>
                    <a:pt x="1120" y="1977"/>
                  </a:cubicBezTo>
                  <a:lnTo>
                    <a:pt x="1120" y="1810"/>
                  </a:lnTo>
                  <a:cubicBezTo>
                    <a:pt x="1120" y="1769"/>
                    <a:pt x="1114" y="1729"/>
                    <a:pt x="1100" y="1691"/>
                  </a:cubicBezTo>
                  <a:cubicBezTo>
                    <a:pt x="1073" y="1287"/>
                    <a:pt x="1048" y="885"/>
                    <a:pt x="1021" y="480"/>
                  </a:cubicBezTo>
                  <a:cubicBezTo>
                    <a:pt x="1001" y="215"/>
                    <a:pt x="787" y="1"/>
                    <a:pt x="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3" name="Google Shape;2743;p56">
              <a:extLst>
                <a:ext uri="{FF2B5EF4-FFF2-40B4-BE49-F238E27FC236}">
                  <a16:creationId xmlns:a16="http://schemas.microsoft.com/office/drawing/2014/main" id="{94952ABA-8F0C-46A5-9261-2D2391C02AE0}"/>
                </a:ext>
              </a:extLst>
            </p:cNvPr>
            <p:cNvSpPr/>
            <p:nvPr/>
          </p:nvSpPr>
          <p:spPr>
            <a:xfrm>
              <a:off x="4269525" y="2416950"/>
              <a:ext cx="29025" cy="76550"/>
            </a:xfrm>
            <a:custGeom>
              <a:avLst/>
              <a:gdLst/>
              <a:ahLst/>
              <a:cxnLst/>
              <a:rect l="l" t="t" r="r" b="b"/>
              <a:pathLst>
                <a:path w="1161" h="3062" extrusionOk="0">
                  <a:moveTo>
                    <a:pt x="530" y="0"/>
                  </a:moveTo>
                  <a:cubicBezTo>
                    <a:pt x="517" y="0"/>
                    <a:pt x="503" y="1"/>
                    <a:pt x="490" y="2"/>
                  </a:cubicBezTo>
                  <a:cubicBezTo>
                    <a:pt x="449" y="5"/>
                    <a:pt x="408" y="12"/>
                    <a:pt x="371" y="25"/>
                  </a:cubicBezTo>
                  <a:cubicBezTo>
                    <a:pt x="242" y="66"/>
                    <a:pt x="132" y="158"/>
                    <a:pt x="68" y="277"/>
                  </a:cubicBezTo>
                  <a:cubicBezTo>
                    <a:pt x="51" y="322"/>
                    <a:pt x="38" y="362"/>
                    <a:pt x="21" y="406"/>
                  </a:cubicBezTo>
                  <a:cubicBezTo>
                    <a:pt x="0" y="499"/>
                    <a:pt x="3" y="590"/>
                    <a:pt x="34" y="686"/>
                  </a:cubicBezTo>
                  <a:cubicBezTo>
                    <a:pt x="38" y="716"/>
                    <a:pt x="44" y="750"/>
                    <a:pt x="51" y="780"/>
                  </a:cubicBezTo>
                  <a:cubicBezTo>
                    <a:pt x="75" y="944"/>
                    <a:pt x="92" y="1107"/>
                    <a:pt x="96" y="1270"/>
                  </a:cubicBezTo>
                  <a:cubicBezTo>
                    <a:pt x="96" y="1434"/>
                    <a:pt x="79" y="1594"/>
                    <a:pt x="68" y="1757"/>
                  </a:cubicBezTo>
                  <a:cubicBezTo>
                    <a:pt x="58" y="1917"/>
                    <a:pt x="48" y="2077"/>
                    <a:pt x="58" y="2237"/>
                  </a:cubicBezTo>
                  <a:cubicBezTo>
                    <a:pt x="65" y="2322"/>
                    <a:pt x="75" y="2403"/>
                    <a:pt x="88" y="2488"/>
                  </a:cubicBezTo>
                  <a:cubicBezTo>
                    <a:pt x="109" y="2614"/>
                    <a:pt x="119" y="2744"/>
                    <a:pt x="194" y="2852"/>
                  </a:cubicBezTo>
                  <a:cubicBezTo>
                    <a:pt x="214" y="2883"/>
                    <a:pt x="239" y="2914"/>
                    <a:pt x="269" y="2941"/>
                  </a:cubicBezTo>
                  <a:cubicBezTo>
                    <a:pt x="354" y="3020"/>
                    <a:pt x="472" y="3061"/>
                    <a:pt x="590" y="3061"/>
                  </a:cubicBezTo>
                  <a:cubicBezTo>
                    <a:pt x="715" y="3061"/>
                    <a:pt x="839" y="3014"/>
                    <a:pt x="922" y="2914"/>
                  </a:cubicBezTo>
                  <a:cubicBezTo>
                    <a:pt x="980" y="2842"/>
                    <a:pt x="1024" y="2768"/>
                    <a:pt x="1044" y="2675"/>
                  </a:cubicBezTo>
                  <a:cubicBezTo>
                    <a:pt x="1055" y="2645"/>
                    <a:pt x="1058" y="2611"/>
                    <a:pt x="1065" y="2581"/>
                  </a:cubicBezTo>
                  <a:cubicBezTo>
                    <a:pt x="1079" y="2492"/>
                    <a:pt x="1088" y="2400"/>
                    <a:pt x="1099" y="2311"/>
                  </a:cubicBezTo>
                  <a:cubicBezTo>
                    <a:pt x="1126" y="2091"/>
                    <a:pt x="1137" y="1869"/>
                    <a:pt x="1143" y="1645"/>
                  </a:cubicBezTo>
                  <a:cubicBezTo>
                    <a:pt x="1153" y="1465"/>
                    <a:pt x="1160" y="1281"/>
                    <a:pt x="1143" y="1100"/>
                  </a:cubicBezTo>
                  <a:cubicBezTo>
                    <a:pt x="1126" y="852"/>
                    <a:pt x="1075" y="607"/>
                    <a:pt x="1030" y="362"/>
                  </a:cubicBezTo>
                  <a:cubicBezTo>
                    <a:pt x="1007" y="237"/>
                    <a:pt x="884" y="117"/>
                    <a:pt x="776" y="59"/>
                  </a:cubicBezTo>
                  <a:cubicBezTo>
                    <a:pt x="700" y="19"/>
                    <a:pt x="615" y="0"/>
                    <a:pt x="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4" name="Google Shape;2744;p56">
              <a:extLst>
                <a:ext uri="{FF2B5EF4-FFF2-40B4-BE49-F238E27FC236}">
                  <a16:creationId xmlns:a16="http://schemas.microsoft.com/office/drawing/2014/main" id="{92EAC94E-5FA2-425F-BD20-04546D6717E6}"/>
                </a:ext>
              </a:extLst>
            </p:cNvPr>
            <p:cNvSpPr/>
            <p:nvPr/>
          </p:nvSpPr>
          <p:spPr>
            <a:xfrm>
              <a:off x="3788700" y="2418350"/>
              <a:ext cx="64475" cy="25100"/>
            </a:xfrm>
            <a:custGeom>
              <a:avLst/>
              <a:gdLst/>
              <a:ahLst/>
              <a:cxnLst/>
              <a:rect l="l" t="t" r="r" b="b"/>
              <a:pathLst>
                <a:path w="2579" h="1004" extrusionOk="0">
                  <a:moveTo>
                    <a:pt x="1357" y="0"/>
                  </a:moveTo>
                  <a:cubicBezTo>
                    <a:pt x="1068" y="0"/>
                    <a:pt x="779" y="3"/>
                    <a:pt x="486" y="3"/>
                  </a:cubicBezTo>
                  <a:cubicBezTo>
                    <a:pt x="476" y="3"/>
                    <a:pt x="466" y="3"/>
                    <a:pt x="456" y="7"/>
                  </a:cubicBezTo>
                  <a:cubicBezTo>
                    <a:pt x="197" y="27"/>
                    <a:pt x="0" y="269"/>
                    <a:pt x="10" y="524"/>
                  </a:cubicBezTo>
                  <a:cubicBezTo>
                    <a:pt x="24" y="803"/>
                    <a:pt x="258" y="1004"/>
                    <a:pt x="531" y="1004"/>
                  </a:cubicBezTo>
                  <a:cubicBezTo>
                    <a:pt x="809" y="1000"/>
                    <a:pt x="1085" y="997"/>
                    <a:pt x="1364" y="990"/>
                  </a:cubicBezTo>
                  <a:cubicBezTo>
                    <a:pt x="1435" y="988"/>
                    <a:pt x="1505" y="986"/>
                    <a:pt x="1576" y="986"/>
                  </a:cubicBezTo>
                  <a:cubicBezTo>
                    <a:pt x="1628" y="986"/>
                    <a:pt x="1679" y="987"/>
                    <a:pt x="1731" y="990"/>
                  </a:cubicBezTo>
                  <a:cubicBezTo>
                    <a:pt x="1745" y="990"/>
                    <a:pt x="1759" y="990"/>
                    <a:pt x="1773" y="990"/>
                  </a:cubicBezTo>
                  <a:cubicBezTo>
                    <a:pt x="1877" y="990"/>
                    <a:pt x="1981" y="979"/>
                    <a:pt x="2085" y="979"/>
                  </a:cubicBezTo>
                  <a:cubicBezTo>
                    <a:pt x="2096" y="979"/>
                    <a:pt x="2108" y="980"/>
                    <a:pt x="2119" y="980"/>
                  </a:cubicBezTo>
                  <a:cubicBezTo>
                    <a:pt x="2121" y="980"/>
                    <a:pt x="2123" y="980"/>
                    <a:pt x="2125" y="980"/>
                  </a:cubicBezTo>
                  <a:cubicBezTo>
                    <a:pt x="2320" y="980"/>
                    <a:pt x="2494" y="815"/>
                    <a:pt x="2538" y="633"/>
                  </a:cubicBezTo>
                  <a:cubicBezTo>
                    <a:pt x="2579" y="449"/>
                    <a:pt x="2494" y="211"/>
                    <a:pt x="2310" y="132"/>
                  </a:cubicBezTo>
                  <a:cubicBezTo>
                    <a:pt x="2221" y="99"/>
                    <a:pt x="2136" y="65"/>
                    <a:pt x="2045" y="44"/>
                  </a:cubicBezTo>
                  <a:cubicBezTo>
                    <a:pt x="1952" y="24"/>
                    <a:pt x="1850" y="17"/>
                    <a:pt x="1759" y="10"/>
                  </a:cubicBezTo>
                  <a:cubicBezTo>
                    <a:pt x="1626" y="3"/>
                    <a:pt x="1490" y="0"/>
                    <a:pt x="1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5" name="Google Shape;2745;p56">
              <a:extLst>
                <a:ext uri="{FF2B5EF4-FFF2-40B4-BE49-F238E27FC236}">
                  <a16:creationId xmlns:a16="http://schemas.microsoft.com/office/drawing/2014/main" id="{530EECB6-3BFF-4759-8962-93D11207691E}"/>
                </a:ext>
              </a:extLst>
            </p:cNvPr>
            <p:cNvSpPr/>
            <p:nvPr/>
          </p:nvSpPr>
          <p:spPr>
            <a:xfrm>
              <a:off x="4282875" y="2437900"/>
              <a:ext cx="62350" cy="25450"/>
            </a:xfrm>
            <a:custGeom>
              <a:avLst/>
              <a:gdLst/>
              <a:ahLst/>
              <a:cxnLst/>
              <a:rect l="l" t="t" r="r" b="b"/>
              <a:pathLst>
                <a:path w="2494" h="1018" extrusionOk="0">
                  <a:moveTo>
                    <a:pt x="435" y="0"/>
                  </a:moveTo>
                  <a:cubicBezTo>
                    <a:pt x="323" y="11"/>
                    <a:pt x="207" y="79"/>
                    <a:pt x="133" y="157"/>
                  </a:cubicBezTo>
                  <a:cubicBezTo>
                    <a:pt x="47" y="253"/>
                    <a:pt x="0" y="378"/>
                    <a:pt x="7" y="507"/>
                  </a:cubicBezTo>
                  <a:cubicBezTo>
                    <a:pt x="11" y="636"/>
                    <a:pt x="68" y="759"/>
                    <a:pt x="163" y="845"/>
                  </a:cubicBezTo>
                  <a:cubicBezTo>
                    <a:pt x="265" y="936"/>
                    <a:pt x="381" y="967"/>
                    <a:pt x="514" y="973"/>
                  </a:cubicBezTo>
                  <a:cubicBezTo>
                    <a:pt x="786" y="983"/>
                    <a:pt x="1061" y="994"/>
                    <a:pt x="1337" y="1000"/>
                  </a:cubicBezTo>
                  <a:cubicBezTo>
                    <a:pt x="1456" y="1004"/>
                    <a:pt x="1578" y="1008"/>
                    <a:pt x="1697" y="1014"/>
                  </a:cubicBezTo>
                  <a:cubicBezTo>
                    <a:pt x="1748" y="1015"/>
                    <a:pt x="1799" y="1017"/>
                    <a:pt x="1849" y="1017"/>
                  </a:cubicBezTo>
                  <a:cubicBezTo>
                    <a:pt x="1953" y="1017"/>
                    <a:pt x="2055" y="1009"/>
                    <a:pt x="2154" y="970"/>
                  </a:cubicBezTo>
                  <a:cubicBezTo>
                    <a:pt x="2354" y="895"/>
                    <a:pt x="2493" y="718"/>
                    <a:pt x="2487" y="498"/>
                  </a:cubicBezTo>
                  <a:cubicBezTo>
                    <a:pt x="2480" y="409"/>
                    <a:pt x="2456" y="330"/>
                    <a:pt x="2409" y="256"/>
                  </a:cubicBezTo>
                  <a:cubicBezTo>
                    <a:pt x="2337" y="143"/>
                    <a:pt x="2239" y="93"/>
                    <a:pt x="2116" y="49"/>
                  </a:cubicBezTo>
                  <a:cubicBezTo>
                    <a:pt x="2040" y="23"/>
                    <a:pt x="1960" y="16"/>
                    <a:pt x="1880" y="16"/>
                  </a:cubicBezTo>
                  <a:cubicBezTo>
                    <a:pt x="1811" y="16"/>
                    <a:pt x="1742" y="21"/>
                    <a:pt x="1674" y="24"/>
                  </a:cubicBezTo>
                  <a:cubicBezTo>
                    <a:pt x="1562" y="28"/>
                    <a:pt x="1446" y="28"/>
                    <a:pt x="1333" y="28"/>
                  </a:cubicBezTo>
                  <a:cubicBezTo>
                    <a:pt x="1044" y="21"/>
                    <a:pt x="759" y="11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grpSp>
        <p:nvGrpSpPr>
          <p:cNvPr id="16" name="Google Shape;2746;p56">
            <a:extLst>
              <a:ext uri="{FF2B5EF4-FFF2-40B4-BE49-F238E27FC236}">
                <a16:creationId xmlns:a16="http://schemas.microsoft.com/office/drawing/2014/main" id="{D88BA32B-A048-457B-B870-15E009413300}"/>
              </a:ext>
            </a:extLst>
          </p:cNvPr>
          <p:cNvGrpSpPr/>
          <p:nvPr/>
        </p:nvGrpSpPr>
        <p:grpSpPr>
          <a:xfrm>
            <a:off x="7630694" y="3853981"/>
            <a:ext cx="1427961" cy="1190813"/>
            <a:chOff x="3345700" y="2686125"/>
            <a:chExt cx="1970350" cy="1643125"/>
          </a:xfrm>
        </p:grpSpPr>
        <p:sp>
          <p:nvSpPr>
            <p:cNvPr id="17" name="Google Shape;2747;p56">
              <a:extLst>
                <a:ext uri="{FF2B5EF4-FFF2-40B4-BE49-F238E27FC236}">
                  <a16:creationId xmlns:a16="http://schemas.microsoft.com/office/drawing/2014/main" id="{8C9004EB-47B9-40EE-98EE-1A7BAB519FF9}"/>
                </a:ext>
              </a:extLst>
            </p:cNvPr>
            <p:cNvSpPr/>
            <p:nvPr/>
          </p:nvSpPr>
          <p:spPr>
            <a:xfrm>
              <a:off x="3646650" y="3182075"/>
              <a:ext cx="1257275" cy="997425"/>
            </a:xfrm>
            <a:custGeom>
              <a:avLst/>
              <a:gdLst/>
              <a:ahLst/>
              <a:cxnLst/>
              <a:rect l="l" t="t" r="r" b="b"/>
              <a:pathLst>
                <a:path w="50291" h="39897" extrusionOk="0">
                  <a:moveTo>
                    <a:pt x="24142" y="1"/>
                  </a:moveTo>
                  <a:cubicBezTo>
                    <a:pt x="24051" y="1"/>
                    <a:pt x="23962" y="4"/>
                    <a:pt x="23870" y="4"/>
                  </a:cubicBezTo>
                  <a:cubicBezTo>
                    <a:pt x="23803" y="8"/>
                    <a:pt x="23734" y="8"/>
                    <a:pt x="23666" y="8"/>
                  </a:cubicBezTo>
                  <a:lnTo>
                    <a:pt x="23037" y="15"/>
                  </a:lnTo>
                  <a:lnTo>
                    <a:pt x="23007" y="15"/>
                  </a:lnTo>
                  <a:lnTo>
                    <a:pt x="22931" y="12"/>
                  </a:lnTo>
                  <a:lnTo>
                    <a:pt x="22850" y="12"/>
                  </a:lnTo>
                  <a:cubicBezTo>
                    <a:pt x="22809" y="12"/>
                    <a:pt x="22771" y="12"/>
                    <a:pt x="22731" y="15"/>
                  </a:cubicBezTo>
                  <a:cubicBezTo>
                    <a:pt x="22370" y="42"/>
                    <a:pt x="22013" y="69"/>
                    <a:pt x="21652" y="93"/>
                  </a:cubicBezTo>
                  <a:cubicBezTo>
                    <a:pt x="21397" y="114"/>
                    <a:pt x="21153" y="144"/>
                    <a:pt x="20894" y="178"/>
                  </a:cubicBezTo>
                  <a:cubicBezTo>
                    <a:pt x="20220" y="270"/>
                    <a:pt x="19547" y="376"/>
                    <a:pt x="18978" y="464"/>
                  </a:cubicBezTo>
                  <a:cubicBezTo>
                    <a:pt x="18669" y="511"/>
                    <a:pt x="18360" y="580"/>
                    <a:pt x="18060" y="644"/>
                  </a:cubicBezTo>
                  <a:lnTo>
                    <a:pt x="17805" y="698"/>
                  </a:lnTo>
                  <a:cubicBezTo>
                    <a:pt x="17529" y="759"/>
                    <a:pt x="17264" y="831"/>
                    <a:pt x="17067" y="886"/>
                  </a:cubicBezTo>
                  <a:cubicBezTo>
                    <a:pt x="16972" y="913"/>
                    <a:pt x="16876" y="937"/>
                    <a:pt x="16782" y="960"/>
                  </a:cubicBezTo>
                  <a:cubicBezTo>
                    <a:pt x="16584" y="1012"/>
                    <a:pt x="16383" y="1062"/>
                    <a:pt x="16193" y="1131"/>
                  </a:cubicBezTo>
                  <a:lnTo>
                    <a:pt x="15550" y="1348"/>
                  </a:lnTo>
                  <a:lnTo>
                    <a:pt x="15128" y="1491"/>
                  </a:lnTo>
                  <a:cubicBezTo>
                    <a:pt x="14931" y="1559"/>
                    <a:pt x="14733" y="1641"/>
                    <a:pt x="14546" y="1719"/>
                  </a:cubicBezTo>
                  <a:lnTo>
                    <a:pt x="14376" y="1790"/>
                  </a:lnTo>
                  <a:cubicBezTo>
                    <a:pt x="13781" y="2032"/>
                    <a:pt x="13298" y="2253"/>
                    <a:pt x="12855" y="2478"/>
                  </a:cubicBezTo>
                  <a:cubicBezTo>
                    <a:pt x="12124" y="2852"/>
                    <a:pt x="11389" y="3324"/>
                    <a:pt x="10543" y="3964"/>
                  </a:cubicBezTo>
                  <a:cubicBezTo>
                    <a:pt x="10094" y="4304"/>
                    <a:pt x="9618" y="4695"/>
                    <a:pt x="9090" y="5158"/>
                  </a:cubicBezTo>
                  <a:cubicBezTo>
                    <a:pt x="8706" y="5499"/>
                    <a:pt x="8202" y="5948"/>
                    <a:pt x="7709" y="6424"/>
                  </a:cubicBezTo>
                  <a:cubicBezTo>
                    <a:pt x="7475" y="6651"/>
                    <a:pt x="7233" y="6890"/>
                    <a:pt x="6991" y="7131"/>
                  </a:cubicBezTo>
                  <a:cubicBezTo>
                    <a:pt x="6845" y="7278"/>
                    <a:pt x="6702" y="7430"/>
                    <a:pt x="6566" y="7580"/>
                  </a:cubicBezTo>
                  <a:cubicBezTo>
                    <a:pt x="6501" y="7651"/>
                    <a:pt x="6440" y="7719"/>
                    <a:pt x="6376" y="7791"/>
                  </a:cubicBezTo>
                  <a:cubicBezTo>
                    <a:pt x="5883" y="8318"/>
                    <a:pt x="5474" y="8808"/>
                    <a:pt x="5127" y="9291"/>
                  </a:cubicBezTo>
                  <a:lnTo>
                    <a:pt x="4998" y="9471"/>
                  </a:lnTo>
                  <a:cubicBezTo>
                    <a:pt x="4851" y="9669"/>
                    <a:pt x="4705" y="9876"/>
                    <a:pt x="4569" y="10084"/>
                  </a:cubicBezTo>
                  <a:cubicBezTo>
                    <a:pt x="4409" y="10332"/>
                    <a:pt x="4222" y="10622"/>
                    <a:pt x="4046" y="10917"/>
                  </a:cubicBezTo>
                  <a:cubicBezTo>
                    <a:pt x="3797" y="11325"/>
                    <a:pt x="3569" y="11754"/>
                    <a:pt x="3348" y="12169"/>
                  </a:cubicBezTo>
                  <a:cubicBezTo>
                    <a:pt x="3273" y="12308"/>
                    <a:pt x="3198" y="12445"/>
                    <a:pt x="3127" y="12581"/>
                  </a:cubicBezTo>
                  <a:cubicBezTo>
                    <a:pt x="3069" y="12683"/>
                    <a:pt x="3015" y="12785"/>
                    <a:pt x="2957" y="12887"/>
                  </a:cubicBezTo>
                  <a:cubicBezTo>
                    <a:pt x="2746" y="13268"/>
                    <a:pt x="2528" y="13659"/>
                    <a:pt x="2365" y="14071"/>
                  </a:cubicBezTo>
                  <a:cubicBezTo>
                    <a:pt x="2055" y="14842"/>
                    <a:pt x="1814" y="15475"/>
                    <a:pt x="1606" y="16054"/>
                  </a:cubicBezTo>
                  <a:cubicBezTo>
                    <a:pt x="1110" y="17428"/>
                    <a:pt x="769" y="18557"/>
                    <a:pt x="538" y="19605"/>
                  </a:cubicBezTo>
                  <a:cubicBezTo>
                    <a:pt x="253" y="20880"/>
                    <a:pt x="147" y="22207"/>
                    <a:pt x="55" y="23565"/>
                  </a:cubicBezTo>
                  <a:cubicBezTo>
                    <a:pt x="0" y="24350"/>
                    <a:pt x="21" y="24990"/>
                    <a:pt x="113" y="25582"/>
                  </a:cubicBezTo>
                  <a:cubicBezTo>
                    <a:pt x="191" y="26088"/>
                    <a:pt x="293" y="26534"/>
                    <a:pt x="426" y="26942"/>
                  </a:cubicBezTo>
                  <a:cubicBezTo>
                    <a:pt x="572" y="27395"/>
                    <a:pt x="752" y="27851"/>
                    <a:pt x="984" y="28344"/>
                  </a:cubicBezTo>
                  <a:cubicBezTo>
                    <a:pt x="1099" y="28596"/>
                    <a:pt x="1215" y="28823"/>
                    <a:pt x="1331" y="29041"/>
                  </a:cubicBezTo>
                  <a:cubicBezTo>
                    <a:pt x="1358" y="29089"/>
                    <a:pt x="1382" y="29137"/>
                    <a:pt x="1405" y="29184"/>
                  </a:cubicBezTo>
                  <a:cubicBezTo>
                    <a:pt x="1457" y="29286"/>
                    <a:pt x="1511" y="29388"/>
                    <a:pt x="1572" y="29484"/>
                  </a:cubicBezTo>
                  <a:cubicBezTo>
                    <a:pt x="1722" y="29721"/>
                    <a:pt x="1903" y="30001"/>
                    <a:pt x="2107" y="30280"/>
                  </a:cubicBezTo>
                  <a:cubicBezTo>
                    <a:pt x="2198" y="30409"/>
                    <a:pt x="2300" y="30528"/>
                    <a:pt x="2399" y="30647"/>
                  </a:cubicBezTo>
                  <a:cubicBezTo>
                    <a:pt x="2437" y="30688"/>
                    <a:pt x="2470" y="30732"/>
                    <a:pt x="2508" y="30773"/>
                  </a:cubicBezTo>
                  <a:cubicBezTo>
                    <a:pt x="2589" y="30875"/>
                    <a:pt x="2681" y="30980"/>
                    <a:pt x="2783" y="31086"/>
                  </a:cubicBezTo>
                  <a:cubicBezTo>
                    <a:pt x="3032" y="31348"/>
                    <a:pt x="3259" y="31575"/>
                    <a:pt x="3474" y="31783"/>
                  </a:cubicBezTo>
                  <a:cubicBezTo>
                    <a:pt x="3919" y="32215"/>
                    <a:pt x="4344" y="32607"/>
                    <a:pt x="4770" y="32977"/>
                  </a:cubicBezTo>
                  <a:cubicBezTo>
                    <a:pt x="5624" y="33726"/>
                    <a:pt x="6634" y="34433"/>
                    <a:pt x="7858" y="35150"/>
                  </a:cubicBezTo>
                  <a:cubicBezTo>
                    <a:pt x="8998" y="35814"/>
                    <a:pt x="10029" y="36334"/>
                    <a:pt x="11009" y="36742"/>
                  </a:cubicBezTo>
                  <a:cubicBezTo>
                    <a:pt x="11566" y="36974"/>
                    <a:pt x="12169" y="37191"/>
                    <a:pt x="12849" y="37409"/>
                  </a:cubicBezTo>
                  <a:cubicBezTo>
                    <a:pt x="13301" y="37556"/>
                    <a:pt x="13767" y="37678"/>
                    <a:pt x="14220" y="37797"/>
                  </a:cubicBezTo>
                  <a:lnTo>
                    <a:pt x="14502" y="37872"/>
                  </a:lnTo>
                  <a:lnTo>
                    <a:pt x="14951" y="37992"/>
                  </a:lnTo>
                  <a:cubicBezTo>
                    <a:pt x="15373" y="38103"/>
                    <a:pt x="15798" y="38216"/>
                    <a:pt x="16220" y="38325"/>
                  </a:cubicBezTo>
                  <a:cubicBezTo>
                    <a:pt x="16410" y="38372"/>
                    <a:pt x="16608" y="38416"/>
                    <a:pt x="16798" y="38457"/>
                  </a:cubicBezTo>
                  <a:cubicBezTo>
                    <a:pt x="16887" y="38477"/>
                    <a:pt x="16975" y="38498"/>
                    <a:pt x="17067" y="38518"/>
                  </a:cubicBezTo>
                  <a:lnTo>
                    <a:pt x="17223" y="38552"/>
                  </a:lnTo>
                  <a:cubicBezTo>
                    <a:pt x="17458" y="38607"/>
                    <a:pt x="17693" y="38661"/>
                    <a:pt x="17931" y="38709"/>
                  </a:cubicBezTo>
                  <a:cubicBezTo>
                    <a:pt x="18934" y="38920"/>
                    <a:pt x="20125" y="39161"/>
                    <a:pt x="21349" y="39372"/>
                  </a:cubicBezTo>
                  <a:cubicBezTo>
                    <a:pt x="21928" y="39471"/>
                    <a:pt x="22513" y="39552"/>
                    <a:pt x="23091" y="39617"/>
                  </a:cubicBezTo>
                  <a:cubicBezTo>
                    <a:pt x="23765" y="39689"/>
                    <a:pt x="24425" y="39753"/>
                    <a:pt x="25081" y="39784"/>
                  </a:cubicBezTo>
                  <a:cubicBezTo>
                    <a:pt x="25442" y="39801"/>
                    <a:pt x="25806" y="39811"/>
                    <a:pt x="26156" y="39818"/>
                  </a:cubicBezTo>
                  <a:cubicBezTo>
                    <a:pt x="26401" y="39824"/>
                    <a:pt x="26646" y="39832"/>
                    <a:pt x="26891" y="39841"/>
                  </a:cubicBezTo>
                  <a:cubicBezTo>
                    <a:pt x="27058" y="39849"/>
                    <a:pt x="27224" y="39855"/>
                    <a:pt x="27391" y="39865"/>
                  </a:cubicBezTo>
                  <a:cubicBezTo>
                    <a:pt x="27513" y="39873"/>
                    <a:pt x="27636" y="39879"/>
                    <a:pt x="27758" y="39882"/>
                  </a:cubicBezTo>
                  <a:cubicBezTo>
                    <a:pt x="28034" y="39896"/>
                    <a:pt x="28316" y="39896"/>
                    <a:pt x="28588" y="39896"/>
                  </a:cubicBezTo>
                  <a:lnTo>
                    <a:pt x="28708" y="39896"/>
                  </a:lnTo>
                  <a:cubicBezTo>
                    <a:pt x="29259" y="39896"/>
                    <a:pt x="29819" y="39879"/>
                    <a:pt x="30347" y="39862"/>
                  </a:cubicBezTo>
                  <a:lnTo>
                    <a:pt x="30664" y="39852"/>
                  </a:lnTo>
                  <a:cubicBezTo>
                    <a:pt x="31153" y="39835"/>
                    <a:pt x="31660" y="39821"/>
                    <a:pt x="32160" y="39788"/>
                  </a:cubicBezTo>
                  <a:cubicBezTo>
                    <a:pt x="32398" y="39770"/>
                    <a:pt x="32640" y="39736"/>
                    <a:pt x="32871" y="39706"/>
                  </a:cubicBezTo>
                  <a:lnTo>
                    <a:pt x="33052" y="39686"/>
                  </a:lnTo>
                  <a:cubicBezTo>
                    <a:pt x="33368" y="39645"/>
                    <a:pt x="33626" y="39607"/>
                    <a:pt x="33865" y="39566"/>
                  </a:cubicBezTo>
                  <a:cubicBezTo>
                    <a:pt x="34623" y="39441"/>
                    <a:pt x="35306" y="39328"/>
                    <a:pt x="35991" y="39192"/>
                  </a:cubicBezTo>
                  <a:cubicBezTo>
                    <a:pt x="36218" y="39148"/>
                    <a:pt x="36391" y="39107"/>
                    <a:pt x="36548" y="39056"/>
                  </a:cubicBezTo>
                  <a:cubicBezTo>
                    <a:pt x="36735" y="39001"/>
                    <a:pt x="36916" y="38920"/>
                    <a:pt x="37090" y="38845"/>
                  </a:cubicBezTo>
                  <a:lnTo>
                    <a:pt x="37167" y="38811"/>
                  </a:lnTo>
                  <a:cubicBezTo>
                    <a:pt x="37552" y="38645"/>
                    <a:pt x="37939" y="38457"/>
                    <a:pt x="38269" y="38298"/>
                  </a:cubicBezTo>
                  <a:cubicBezTo>
                    <a:pt x="38793" y="38042"/>
                    <a:pt x="39307" y="37770"/>
                    <a:pt x="39797" y="37491"/>
                  </a:cubicBezTo>
                  <a:cubicBezTo>
                    <a:pt x="40131" y="37301"/>
                    <a:pt x="40402" y="37138"/>
                    <a:pt x="40651" y="36978"/>
                  </a:cubicBezTo>
                  <a:cubicBezTo>
                    <a:pt x="40834" y="36858"/>
                    <a:pt x="41015" y="36719"/>
                    <a:pt x="41185" y="36586"/>
                  </a:cubicBezTo>
                  <a:cubicBezTo>
                    <a:pt x="41243" y="36538"/>
                    <a:pt x="41304" y="36494"/>
                    <a:pt x="41362" y="36450"/>
                  </a:cubicBezTo>
                  <a:cubicBezTo>
                    <a:pt x="41580" y="36284"/>
                    <a:pt x="41790" y="36100"/>
                    <a:pt x="41994" y="35923"/>
                  </a:cubicBezTo>
                  <a:cubicBezTo>
                    <a:pt x="42090" y="35841"/>
                    <a:pt x="42185" y="35759"/>
                    <a:pt x="42280" y="35678"/>
                  </a:cubicBezTo>
                  <a:cubicBezTo>
                    <a:pt x="42440" y="35542"/>
                    <a:pt x="42593" y="35399"/>
                    <a:pt x="42746" y="35260"/>
                  </a:cubicBezTo>
                  <a:cubicBezTo>
                    <a:pt x="42821" y="35191"/>
                    <a:pt x="42892" y="35123"/>
                    <a:pt x="42971" y="35056"/>
                  </a:cubicBezTo>
                  <a:cubicBezTo>
                    <a:pt x="43406" y="34661"/>
                    <a:pt x="43817" y="34225"/>
                    <a:pt x="44216" y="33803"/>
                  </a:cubicBezTo>
                  <a:lnTo>
                    <a:pt x="44243" y="33773"/>
                  </a:lnTo>
                  <a:cubicBezTo>
                    <a:pt x="44709" y="33283"/>
                    <a:pt x="45107" y="32759"/>
                    <a:pt x="45430" y="32219"/>
                  </a:cubicBezTo>
                  <a:cubicBezTo>
                    <a:pt x="45726" y="31722"/>
                    <a:pt x="45998" y="31201"/>
                    <a:pt x="46260" y="30698"/>
                  </a:cubicBezTo>
                  <a:lnTo>
                    <a:pt x="46376" y="30477"/>
                  </a:lnTo>
                  <a:cubicBezTo>
                    <a:pt x="46614" y="30021"/>
                    <a:pt x="46862" y="29548"/>
                    <a:pt x="47100" y="29079"/>
                  </a:cubicBezTo>
                  <a:cubicBezTo>
                    <a:pt x="47397" y="28490"/>
                    <a:pt x="47706" y="27881"/>
                    <a:pt x="47998" y="27256"/>
                  </a:cubicBezTo>
                  <a:cubicBezTo>
                    <a:pt x="48274" y="26664"/>
                    <a:pt x="48522" y="26031"/>
                    <a:pt x="48757" y="25323"/>
                  </a:cubicBezTo>
                  <a:cubicBezTo>
                    <a:pt x="48818" y="25133"/>
                    <a:pt x="48879" y="24936"/>
                    <a:pt x="48934" y="24749"/>
                  </a:cubicBezTo>
                  <a:cubicBezTo>
                    <a:pt x="48961" y="24656"/>
                    <a:pt x="48989" y="24565"/>
                    <a:pt x="49019" y="24476"/>
                  </a:cubicBezTo>
                  <a:cubicBezTo>
                    <a:pt x="49104" y="24194"/>
                    <a:pt x="49199" y="23912"/>
                    <a:pt x="49295" y="23636"/>
                  </a:cubicBezTo>
                  <a:lnTo>
                    <a:pt x="49308" y="23592"/>
                  </a:lnTo>
                  <a:cubicBezTo>
                    <a:pt x="49407" y="23306"/>
                    <a:pt x="49509" y="23024"/>
                    <a:pt x="49611" y="22738"/>
                  </a:cubicBezTo>
                  <a:cubicBezTo>
                    <a:pt x="49713" y="22463"/>
                    <a:pt x="49811" y="22187"/>
                    <a:pt x="49907" y="21912"/>
                  </a:cubicBezTo>
                  <a:cubicBezTo>
                    <a:pt x="50005" y="21626"/>
                    <a:pt x="50083" y="21333"/>
                    <a:pt x="50152" y="21061"/>
                  </a:cubicBezTo>
                  <a:cubicBezTo>
                    <a:pt x="50216" y="20806"/>
                    <a:pt x="50240" y="20537"/>
                    <a:pt x="50264" y="20276"/>
                  </a:cubicBezTo>
                  <a:lnTo>
                    <a:pt x="50264" y="20262"/>
                  </a:lnTo>
                  <a:cubicBezTo>
                    <a:pt x="50281" y="20064"/>
                    <a:pt x="50287" y="19867"/>
                    <a:pt x="50291" y="19656"/>
                  </a:cubicBezTo>
                  <a:cubicBezTo>
                    <a:pt x="50291" y="19414"/>
                    <a:pt x="50278" y="19177"/>
                    <a:pt x="50264" y="18952"/>
                  </a:cubicBezTo>
                  <a:cubicBezTo>
                    <a:pt x="50229" y="18360"/>
                    <a:pt x="50189" y="17728"/>
                    <a:pt x="50132" y="17095"/>
                  </a:cubicBezTo>
                  <a:cubicBezTo>
                    <a:pt x="50104" y="16781"/>
                    <a:pt x="50063" y="16465"/>
                    <a:pt x="50029" y="16197"/>
                  </a:cubicBezTo>
                  <a:cubicBezTo>
                    <a:pt x="49995" y="15924"/>
                    <a:pt x="49948" y="15652"/>
                    <a:pt x="49907" y="15421"/>
                  </a:cubicBezTo>
                  <a:cubicBezTo>
                    <a:pt x="49869" y="15203"/>
                    <a:pt x="49788" y="14993"/>
                    <a:pt x="49706" y="14792"/>
                  </a:cubicBezTo>
                  <a:lnTo>
                    <a:pt x="49672" y="14699"/>
                  </a:lnTo>
                  <a:cubicBezTo>
                    <a:pt x="49549" y="14387"/>
                    <a:pt x="49400" y="14063"/>
                    <a:pt x="49209" y="13713"/>
                  </a:cubicBezTo>
                  <a:cubicBezTo>
                    <a:pt x="49080" y="13482"/>
                    <a:pt x="48913" y="13268"/>
                    <a:pt x="48753" y="13071"/>
                  </a:cubicBezTo>
                  <a:lnTo>
                    <a:pt x="48713" y="13023"/>
                  </a:lnTo>
                  <a:cubicBezTo>
                    <a:pt x="48628" y="12917"/>
                    <a:pt x="48540" y="12809"/>
                    <a:pt x="48437" y="12716"/>
                  </a:cubicBezTo>
                  <a:cubicBezTo>
                    <a:pt x="48348" y="12635"/>
                    <a:pt x="48246" y="12560"/>
                    <a:pt x="48141" y="12499"/>
                  </a:cubicBezTo>
                  <a:cubicBezTo>
                    <a:pt x="48073" y="12458"/>
                    <a:pt x="47995" y="12431"/>
                    <a:pt x="47927" y="12407"/>
                  </a:cubicBezTo>
                  <a:cubicBezTo>
                    <a:pt x="47811" y="12214"/>
                    <a:pt x="47689" y="12019"/>
                    <a:pt x="47580" y="11856"/>
                  </a:cubicBezTo>
                  <a:lnTo>
                    <a:pt x="47546" y="11801"/>
                  </a:lnTo>
                  <a:cubicBezTo>
                    <a:pt x="47386" y="11553"/>
                    <a:pt x="47219" y="11298"/>
                    <a:pt x="47050" y="11050"/>
                  </a:cubicBezTo>
                  <a:lnTo>
                    <a:pt x="46917" y="10859"/>
                  </a:lnTo>
                  <a:lnTo>
                    <a:pt x="46784" y="10672"/>
                  </a:lnTo>
                  <a:cubicBezTo>
                    <a:pt x="46726" y="10591"/>
                    <a:pt x="46662" y="10515"/>
                    <a:pt x="46596" y="10441"/>
                  </a:cubicBezTo>
                  <a:cubicBezTo>
                    <a:pt x="46566" y="10404"/>
                    <a:pt x="46535" y="10366"/>
                    <a:pt x="46505" y="10332"/>
                  </a:cubicBezTo>
                  <a:cubicBezTo>
                    <a:pt x="46144" y="9890"/>
                    <a:pt x="45835" y="9523"/>
                    <a:pt x="45505" y="9165"/>
                  </a:cubicBezTo>
                  <a:cubicBezTo>
                    <a:pt x="44604" y="8193"/>
                    <a:pt x="43491" y="7284"/>
                    <a:pt x="42110" y="6389"/>
                  </a:cubicBezTo>
                  <a:lnTo>
                    <a:pt x="41603" y="6059"/>
                  </a:lnTo>
                  <a:lnTo>
                    <a:pt x="41090" y="5730"/>
                  </a:lnTo>
                  <a:cubicBezTo>
                    <a:pt x="40940" y="5631"/>
                    <a:pt x="40784" y="5539"/>
                    <a:pt x="40630" y="5450"/>
                  </a:cubicBezTo>
                  <a:lnTo>
                    <a:pt x="40470" y="5356"/>
                  </a:lnTo>
                  <a:cubicBezTo>
                    <a:pt x="39396" y="4719"/>
                    <a:pt x="38280" y="4100"/>
                    <a:pt x="37239" y="3525"/>
                  </a:cubicBezTo>
                  <a:lnTo>
                    <a:pt x="37072" y="3433"/>
                  </a:lnTo>
                  <a:cubicBezTo>
                    <a:pt x="36620" y="3185"/>
                    <a:pt x="36147" y="2923"/>
                    <a:pt x="35664" y="2712"/>
                  </a:cubicBezTo>
                  <a:cubicBezTo>
                    <a:pt x="35096" y="2464"/>
                    <a:pt x="34416" y="2175"/>
                    <a:pt x="33701" y="1930"/>
                  </a:cubicBezTo>
                  <a:cubicBezTo>
                    <a:pt x="33041" y="1698"/>
                    <a:pt x="32381" y="1505"/>
                    <a:pt x="31881" y="1362"/>
                  </a:cubicBezTo>
                  <a:cubicBezTo>
                    <a:pt x="31742" y="1321"/>
                    <a:pt x="31602" y="1283"/>
                    <a:pt x="31463" y="1246"/>
                  </a:cubicBezTo>
                  <a:cubicBezTo>
                    <a:pt x="31330" y="1212"/>
                    <a:pt x="31201" y="1175"/>
                    <a:pt x="31069" y="1137"/>
                  </a:cubicBezTo>
                  <a:lnTo>
                    <a:pt x="30847" y="1073"/>
                  </a:lnTo>
                  <a:cubicBezTo>
                    <a:pt x="30653" y="1018"/>
                    <a:pt x="30449" y="957"/>
                    <a:pt x="30252" y="906"/>
                  </a:cubicBezTo>
                  <a:cubicBezTo>
                    <a:pt x="29929" y="825"/>
                    <a:pt x="29609" y="739"/>
                    <a:pt x="29286" y="657"/>
                  </a:cubicBezTo>
                  <a:lnTo>
                    <a:pt x="29116" y="616"/>
                  </a:lnTo>
                  <a:cubicBezTo>
                    <a:pt x="28921" y="566"/>
                    <a:pt x="28725" y="514"/>
                    <a:pt x="28527" y="478"/>
                  </a:cubicBezTo>
                  <a:lnTo>
                    <a:pt x="27996" y="379"/>
                  </a:lnTo>
                  <a:lnTo>
                    <a:pt x="27554" y="294"/>
                  </a:lnTo>
                  <a:cubicBezTo>
                    <a:pt x="27483" y="280"/>
                    <a:pt x="27408" y="274"/>
                    <a:pt x="27334" y="263"/>
                  </a:cubicBezTo>
                  <a:cubicBezTo>
                    <a:pt x="27296" y="260"/>
                    <a:pt x="27262" y="256"/>
                    <a:pt x="27224" y="253"/>
                  </a:cubicBezTo>
                  <a:lnTo>
                    <a:pt x="26884" y="212"/>
                  </a:lnTo>
                  <a:lnTo>
                    <a:pt x="26538" y="172"/>
                  </a:lnTo>
                  <a:cubicBezTo>
                    <a:pt x="26241" y="134"/>
                    <a:pt x="25925" y="100"/>
                    <a:pt x="25612" y="79"/>
                  </a:cubicBezTo>
                  <a:lnTo>
                    <a:pt x="25010" y="45"/>
                  </a:lnTo>
                  <a:lnTo>
                    <a:pt x="24411" y="12"/>
                  </a:lnTo>
                  <a:cubicBezTo>
                    <a:pt x="24329" y="4"/>
                    <a:pt x="24244" y="1"/>
                    <a:pt x="24142" y="1"/>
                  </a:cubicBezTo>
                  <a:close/>
                </a:path>
              </a:pathLst>
            </a:custGeom>
            <a:solidFill>
              <a:srgbClr val="BE9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8" name="Google Shape;2748;p56">
              <a:extLst>
                <a:ext uri="{FF2B5EF4-FFF2-40B4-BE49-F238E27FC236}">
                  <a16:creationId xmlns:a16="http://schemas.microsoft.com/office/drawing/2014/main" id="{CD76E6BE-7C91-47AB-A873-6E622A22D348}"/>
                </a:ext>
              </a:extLst>
            </p:cNvPr>
            <p:cNvSpPr/>
            <p:nvPr/>
          </p:nvSpPr>
          <p:spPr>
            <a:xfrm>
              <a:off x="3784000" y="4031325"/>
              <a:ext cx="780200" cy="167225"/>
            </a:xfrm>
            <a:custGeom>
              <a:avLst/>
              <a:gdLst/>
              <a:ahLst/>
              <a:cxnLst/>
              <a:rect l="l" t="t" r="r" b="b"/>
              <a:pathLst>
                <a:path w="31208" h="6689" extrusionOk="0">
                  <a:moveTo>
                    <a:pt x="817" y="1"/>
                  </a:moveTo>
                  <a:cubicBezTo>
                    <a:pt x="562" y="1"/>
                    <a:pt x="313" y="136"/>
                    <a:pt x="184" y="371"/>
                  </a:cubicBezTo>
                  <a:cubicBezTo>
                    <a:pt x="1" y="711"/>
                    <a:pt x="133" y="1147"/>
                    <a:pt x="473" y="1334"/>
                  </a:cubicBezTo>
                  <a:cubicBezTo>
                    <a:pt x="1042" y="1643"/>
                    <a:pt x="1616" y="1936"/>
                    <a:pt x="2181" y="2249"/>
                  </a:cubicBezTo>
                  <a:cubicBezTo>
                    <a:pt x="2708" y="2541"/>
                    <a:pt x="3221" y="2861"/>
                    <a:pt x="3769" y="3116"/>
                  </a:cubicBezTo>
                  <a:cubicBezTo>
                    <a:pt x="4895" y="3647"/>
                    <a:pt x="6042" y="4124"/>
                    <a:pt x="7212" y="4538"/>
                  </a:cubicBezTo>
                  <a:cubicBezTo>
                    <a:pt x="7780" y="4739"/>
                    <a:pt x="8358" y="4899"/>
                    <a:pt x="8940" y="5058"/>
                  </a:cubicBezTo>
                  <a:cubicBezTo>
                    <a:pt x="9562" y="5226"/>
                    <a:pt x="10189" y="5382"/>
                    <a:pt x="10818" y="5525"/>
                  </a:cubicBezTo>
                  <a:cubicBezTo>
                    <a:pt x="11090" y="5586"/>
                    <a:pt x="11362" y="5630"/>
                    <a:pt x="11634" y="5681"/>
                  </a:cubicBezTo>
                  <a:cubicBezTo>
                    <a:pt x="11910" y="5732"/>
                    <a:pt x="12189" y="5783"/>
                    <a:pt x="12464" y="5827"/>
                  </a:cubicBezTo>
                  <a:cubicBezTo>
                    <a:pt x="13076" y="5926"/>
                    <a:pt x="13689" y="6022"/>
                    <a:pt x="14298" y="6116"/>
                  </a:cubicBezTo>
                  <a:cubicBezTo>
                    <a:pt x="15213" y="6256"/>
                    <a:pt x="16128" y="6399"/>
                    <a:pt x="17050" y="6487"/>
                  </a:cubicBezTo>
                  <a:cubicBezTo>
                    <a:pt x="16971" y="6481"/>
                    <a:pt x="16893" y="6474"/>
                    <a:pt x="16819" y="6467"/>
                  </a:cubicBezTo>
                  <a:lnTo>
                    <a:pt x="16819" y="6467"/>
                  </a:lnTo>
                  <a:cubicBezTo>
                    <a:pt x="17056" y="6491"/>
                    <a:pt x="17295" y="6515"/>
                    <a:pt x="17533" y="6535"/>
                  </a:cubicBezTo>
                  <a:cubicBezTo>
                    <a:pt x="18091" y="6589"/>
                    <a:pt x="18648" y="6623"/>
                    <a:pt x="19207" y="6644"/>
                  </a:cubicBezTo>
                  <a:cubicBezTo>
                    <a:pt x="19794" y="6661"/>
                    <a:pt x="20383" y="6685"/>
                    <a:pt x="20972" y="6688"/>
                  </a:cubicBezTo>
                  <a:cubicBezTo>
                    <a:pt x="21010" y="6688"/>
                    <a:pt x="21048" y="6689"/>
                    <a:pt x="21086" y="6689"/>
                  </a:cubicBezTo>
                  <a:cubicBezTo>
                    <a:pt x="21327" y="6689"/>
                    <a:pt x="21568" y="6680"/>
                    <a:pt x="21812" y="6675"/>
                  </a:cubicBezTo>
                  <a:cubicBezTo>
                    <a:pt x="22105" y="6664"/>
                    <a:pt x="22400" y="6658"/>
                    <a:pt x="22693" y="6658"/>
                  </a:cubicBezTo>
                  <a:cubicBezTo>
                    <a:pt x="23113" y="6662"/>
                    <a:pt x="23534" y="6669"/>
                    <a:pt x="23954" y="6669"/>
                  </a:cubicBezTo>
                  <a:cubicBezTo>
                    <a:pt x="24139" y="6669"/>
                    <a:pt x="24324" y="6667"/>
                    <a:pt x="24509" y="6664"/>
                  </a:cubicBezTo>
                  <a:cubicBezTo>
                    <a:pt x="25037" y="6650"/>
                    <a:pt x="25564" y="6637"/>
                    <a:pt x="26091" y="6617"/>
                  </a:cubicBezTo>
                  <a:cubicBezTo>
                    <a:pt x="26619" y="6600"/>
                    <a:pt x="27146" y="6589"/>
                    <a:pt x="27666" y="6552"/>
                  </a:cubicBezTo>
                  <a:cubicBezTo>
                    <a:pt x="28224" y="6512"/>
                    <a:pt x="28782" y="6423"/>
                    <a:pt x="29326" y="6307"/>
                  </a:cubicBezTo>
                  <a:cubicBezTo>
                    <a:pt x="29564" y="6256"/>
                    <a:pt x="29803" y="6201"/>
                    <a:pt x="30037" y="6134"/>
                  </a:cubicBezTo>
                  <a:cubicBezTo>
                    <a:pt x="30156" y="6099"/>
                    <a:pt x="30269" y="6069"/>
                    <a:pt x="30381" y="6022"/>
                  </a:cubicBezTo>
                  <a:cubicBezTo>
                    <a:pt x="30422" y="6005"/>
                    <a:pt x="30462" y="5987"/>
                    <a:pt x="30503" y="5974"/>
                  </a:cubicBezTo>
                  <a:cubicBezTo>
                    <a:pt x="30636" y="5956"/>
                    <a:pt x="30718" y="5916"/>
                    <a:pt x="30844" y="5854"/>
                  </a:cubicBezTo>
                  <a:cubicBezTo>
                    <a:pt x="30952" y="5783"/>
                    <a:pt x="31034" y="5695"/>
                    <a:pt x="31095" y="5582"/>
                  </a:cubicBezTo>
                  <a:cubicBezTo>
                    <a:pt x="31187" y="5413"/>
                    <a:pt x="31208" y="5209"/>
                    <a:pt x="31150" y="5022"/>
                  </a:cubicBezTo>
                  <a:cubicBezTo>
                    <a:pt x="31055" y="4717"/>
                    <a:pt x="30761" y="4511"/>
                    <a:pt x="30451" y="4511"/>
                  </a:cubicBezTo>
                  <a:cubicBezTo>
                    <a:pt x="30380" y="4511"/>
                    <a:pt x="30308" y="4522"/>
                    <a:pt x="30238" y="4545"/>
                  </a:cubicBezTo>
                  <a:cubicBezTo>
                    <a:pt x="30204" y="4555"/>
                    <a:pt x="30173" y="4569"/>
                    <a:pt x="30139" y="4582"/>
                  </a:cubicBezTo>
                  <a:cubicBezTo>
                    <a:pt x="30068" y="4609"/>
                    <a:pt x="29990" y="4630"/>
                    <a:pt x="29911" y="4647"/>
                  </a:cubicBezTo>
                  <a:cubicBezTo>
                    <a:pt x="29836" y="4657"/>
                    <a:pt x="29762" y="4667"/>
                    <a:pt x="29687" y="4678"/>
                  </a:cubicBezTo>
                  <a:cubicBezTo>
                    <a:pt x="29541" y="4702"/>
                    <a:pt x="29394" y="4732"/>
                    <a:pt x="29252" y="4756"/>
                  </a:cubicBezTo>
                  <a:cubicBezTo>
                    <a:pt x="29024" y="4790"/>
                    <a:pt x="28799" y="4827"/>
                    <a:pt x="28571" y="4858"/>
                  </a:cubicBezTo>
                  <a:cubicBezTo>
                    <a:pt x="28299" y="4895"/>
                    <a:pt x="28030" y="4915"/>
                    <a:pt x="27758" y="4943"/>
                  </a:cubicBezTo>
                  <a:cubicBezTo>
                    <a:pt x="27489" y="4967"/>
                    <a:pt x="27217" y="4970"/>
                    <a:pt x="26945" y="4977"/>
                  </a:cubicBezTo>
                  <a:cubicBezTo>
                    <a:pt x="26669" y="4987"/>
                    <a:pt x="26394" y="4997"/>
                    <a:pt x="26122" y="5004"/>
                  </a:cubicBezTo>
                  <a:cubicBezTo>
                    <a:pt x="25554" y="5022"/>
                    <a:pt x="24989" y="5042"/>
                    <a:pt x="24421" y="5052"/>
                  </a:cubicBezTo>
                  <a:cubicBezTo>
                    <a:pt x="24273" y="5054"/>
                    <a:pt x="24125" y="5056"/>
                    <a:pt x="23977" y="5056"/>
                  </a:cubicBezTo>
                  <a:cubicBezTo>
                    <a:pt x="23526" y="5056"/>
                    <a:pt x="23075" y="5045"/>
                    <a:pt x="22625" y="5035"/>
                  </a:cubicBezTo>
                  <a:cubicBezTo>
                    <a:pt x="22559" y="5034"/>
                    <a:pt x="22494" y="5033"/>
                    <a:pt x="22428" y="5033"/>
                  </a:cubicBezTo>
                  <a:cubicBezTo>
                    <a:pt x="22270" y="5033"/>
                    <a:pt x="22113" y="5036"/>
                    <a:pt x="21955" y="5038"/>
                  </a:cubicBezTo>
                  <a:cubicBezTo>
                    <a:pt x="21812" y="5041"/>
                    <a:pt x="21668" y="5046"/>
                    <a:pt x="21524" y="5046"/>
                  </a:cubicBezTo>
                  <a:cubicBezTo>
                    <a:pt x="21491" y="5046"/>
                    <a:pt x="21457" y="5046"/>
                    <a:pt x="21424" y="5045"/>
                  </a:cubicBezTo>
                  <a:cubicBezTo>
                    <a:pt x="21047" y="5045"/>
                    <a:pt x="20666" y="5028"/>
                    <a:pt x="20288" y="5014"/>
                  </a:cubicBezTo>
                  <a:cubicBezTo>
                    <a:pt x="19910" y="5001"/>
                    <a:pt x="19529" y="4970"/>
                    <a:pt x="19149" y="4947"/>
                  </a:cubicBezTo>
                  <a:cubicBezTo>
                    <a:pt x="18808" y="4926"/>
                    <a:pt x="18461" y="4906"/>
                    <a:pt x="18121" y="4875"/>
                  </a:cubicBezTo>
                  <a:cubicBezTo>
                    <a:pt x="16985" y="4749"/>
                    <a:pt x="15849" y="4600"/>
                    <a:pt x="14720" y="4436"/>
                  </a:cubicBezTo>
                  <a:cubicBezTo>
                    <a:pt x="14114" y="4348"/>
                    <a:pt x="13508" y="4262"/>
                    <a:pt x="12906" y="4177"/>
                  </a:cubicBezTo>
                  <a:cubicBezTo>
                    <a:pt x="12614" y="4137"/>
                    <a:pt x="12324" y="4089"/>
                    <a:pt x="12032" y="4042"/>
                  </a:cubicBezTo>
                  <a:cubicBezTo>
                    <a:pt x="11767" y="3997"/>
                    <a:pt x="11501" y="3956"/>
                    <a:pt x="11239" y="3906"/>
                  </a:cubicBezTo>
                  <a:cubicBezTo>
                    <a:pt x="10760" y="3807"/>
                    <a:pt x="10283" y="3701"/>
                    <a:pt x="9811" y="3589"/>
                  </a:cubicBezTo>
                  <a:cubicBezTo>
                    <a:pt x="9379" y="3487"/>
                    <a:pt x="8953" y="3375"/>
                    <a:pt x="8528" y="3262"/>
                  </a:cubicBezTo>
                  <a:cubicBezTo>
                    <a:pt x="7699" y="3048"/>
                    <a:pt x="6892" y="2759"/>
                    <a:pt x="6089" y="2463"/>
                  </a:cubicBezTo>
                  <a:cubicBezTo>
                    <a:pt x="5300" y="2157"/>
                    <a:pt x="4494" y="1861"/>
                    <a:pt x="3746" y="1460"/>
                  </a:cubicBezTo>
                  <a:cubicBezTo>
                    <a:pt x="2882" y="997"/>
                    <a:pt x="2007" y="552"/>
                    <a:pt x="1147" y="86"/>
                  </a:cubicBezTo>
                  <a:cubicBezTo>
                    <a:pt x="1042" y="28"/>
                    <a:pt x="929" y="1"/>
                    <a:pt x="817" y="1"/>
                  </a:cubicBezTo>
                  <a:close/>
                </a:path>
              </a:pathLst>
            </a:custGeom>
            <a:solidFill>
              <a:srgbClr val="BF8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9" name="Google Shape;2749;p56">
              <a:extLst>
                <a:ext uri="{FF2B5EF4-FFF2-40B4-BE49-F238E27FC236}">
                  <a16:creationId xmlns:a16="http://schemas.microsoft.com/office/drawing/2014/main" id="{111376DF-6DEE-4751-A040-FB3873462F87}"/>
                </a:ext>
              </a:extLst>
            </p:cNvPr>
            <p:cNvSpPr/>
            <p:nvPr/>
          </p:nvSpPr>
          <p:spPr>
            <a:xfrm>
              <a:off x="3366525" y="2696325"/>
              <a:ext cx="1936250" cy="1609025"/>
            </a:xfrm>
            <a:custGeom>
              <a:avLst/>
              <a:gdLst/>
              <a:ahLst/>
              <a:cxnLst/>
              <a:rect l="l" t="t" r="r" b="b"/>
              <a:pathLst>
                <a:path w="77450" h="64361" extrusionOk="0">
                  <a:moveTo>
                    <a:pt x="46009" y="0"/>
                  </a:moveTo>
                  <a:cubicBezTo>
                    <a:pt x="45872" y="0"/>
                    <a:pt x="45750" y="8"/>
                    <a:pt x="45627" y="24"/>
                  </a:cubicBezTo>
                  <a:cubicBezTo>
                    <a:pt x="45029" y="103"/>
                    <a:pt x="44447" y="283"/>
                    <a:pt x="43886" y="453"/>
                  </a:cubicBezTo>
                  <a:lnTo>
                    <a:pt x="43756" y="494"/>
                  </a:lnTo>
                  <a:cubicBezTo>
                    <a:pt x="43351" y="616"/>
                    <a:pt x="42971" y="732"/>
                    <a:pt x="42586" y="895"/>
                  </a:cubicBezTo>
                  <a:cubicBezTo>
                    <a:pt x="42225" y="1045"/>
                    <a:pt x="41869" y="1215"/>
                    <a:pt x="41525" y="1379"/>
                  </a:cubicBezTo>
                  <a:lnTo>
                    <a:pt x="41242" y="1514"/>
                  </a:lnTo>
                  <a:cubicBezTo>
                    <a:pt x="41164" y="1548"/>
                    <a:pt x="41082" y="1586"/>
                    <a:pt x="41004" y="1623"/>
                  </a:cubicBezTo>
                  <a:lnTo>
                    <a:pt x="40922" y="1661"/>
                  </a:lnTo>
                  <a:cubicBezTo>
                    <a:pt x="40732" y="1746"/>
                    <a:pt x="40535" y="1834"/>
                    <a:pt x="40355" y="1943"/>
                  </a:cubicBezTo>
                  <a:cubicBezTo>
                    <a:pt x="40195" y="2038"/>
                    <a:pt x="40035" y="2140"/>
                    <a:pt x="39861" y="2259"/>
                  </a:cubicBezTo>
                  <a:cubicBezTo>
                    <a:pt x="39613" y="2426"/>
                    <a:pt x="39375" y="2620"/>
                    <a:pt x="39143" y="2807"/>
                  </a:cubicBezTo>
                  <a:lnTo>
                    <a:pt x="39072" y="2869"/>
                  </a:lnTo>
                  <a:cubicBezTo>
                    <a:pt x="38916" y="2994"/>
                    <a:pt x="38759" y="3117"/>
                    <a:pt x="38603" y="3242"/>
                  </a:cubicBezTo>
                  <a:cubicBezTo>
                    <a:pt x="38167" y="3586"/>
                    <a:pt x="37718" y="3940"/>
                    <a:pt x="37320" y="4345"/>
                  </a:cubicBezTo>
                  <a:cubicBezTo>
                    <a:pt x="36929" y="4746"/>
                    <a:pt x="36511" y="5199"/>
                    <a:pt x="36008" y="5773"/>
                  </a:cubicBezTo>
                  <a:cubicBezTo>
                    <a:pt x="35844" y="5960"/>
                    <a:pt x="35684" y="6168"/>
                    <a:pt x="35507" y="6430"/>
                  </a:cubicBezTo>
                  <a:cubicBezTo>
                    <a:pt x="35300" y="6106"/>
                    <a:pt x="35065" y="5835"/>
                    <a:pt x="34807" y="5613"/>
                  </a:cubicBezTo>
                  <a:cubicBezTo>
                    <a:pt x="34314" y="5188"/>
                    <a:pt x="33752" y="4916"/>
                    <a:pt x="33265" y="4865"/>
                  </a:cubicBezTo>
                  <a:lnTo>
                    <a:pt x="33207" y="4858"/>
                  </a:lnTo>
                  <a:cubicBezTo>
                    <a:pt x="32997" y="4838"/>
                    <a:pt x="32796" y="4814"/>
                    <a:pt x="32589" y="4814"/>
                  </a:cubicBezTo>
                  <a:cubicBezTo>
                    <a:pt x="32558" y="4814"/>
                    <a:pt x="32524" y="4814"/>
                    <a:pt x="32490" y="4817"/>
                  </a:cubicBezTo>
                  <a:cubicBezTo>
                    <a:pt x="32276" y="4825"/>
                    <a:pt x="32061" y="4865"/>
                    <a:pt x="31851" y="4906"/>
                  </a:cubicBezTo>
                  <a:lnTo>
                    <a:pt x="31742" y="4927"/>
                  </a:lnTo>
                  <a:cubicBezTo>
                    <a:pt x="31293" y="5012"/>
                    <a:pt x="30844" y="5229"/>
                    <a:pt x="30500" y="5406"/>
                  </a:cubicBezTo>
                  <a:cubicBezTo>
                    <a:pt x="30157" y="5590"/>
                    <a:pt x="29874" y="5750"/>
                    <a:pt x="29612" y="5913"/>
                  </a:cubicBezTo>
                  <a:cubicBezTo>
                    <a:pt x="29364" y="6070"/>
                    <a:pt x="29129" y="6249"/>
                    <a:pt x="28901" y="6423"/>
                  </a:cubicBezTo>
                  <a:lnTo>
                    <a:pt x="28775" y="6519"/>
                  </a:lnTo>
                  <a:lnTo>
                    <a:pt x="28585" y="6657"/>
                  </a:lnTo>
                  <a:cubicBezTo>
                    <a:pt x="28289" y="6882"/>
                    <a:pt x="27982" y="7111"/>
                    <a:pt x="27693" y="7362"/>
                  </a:cubicBezTo>
                  <a:cubicBezTo>
                    <a:pt x="27387" y="7624"/>
                    <a:pt x="27112" y="7920"/>
                    <a:pt x="26844" y="8205"/>
                  </a:cubicBezTo>
                  <a:cubicBezTo>
                    <a:pt x="26585" y="8478"/>
                    <a:pt x="26309" y="8747"/>
                    <a:pt x="26043" y="9001"/>
                  </a:cubicBezTo>
                  <a:cubicBezTo>
                    <a:pt x="25792" y="9250"/>
                    <a:pt x="25527" y="9505"/>
                    <a:pt x="25279" y="9767"/>
                  </a:cubicBezTo>
                  <a:cubicBezTo>
                    <a:pt x="24829" y="10240"/>
                    <a:pt x="24357" y="10770"/>
                    <a:pt x="23785" y="11437"/>
                  </a:cubicBezTo>
                  <a:cubicBezTo>
                    <a:pt x="23309" y="11995"/>
                    <a:pt x="22853" y="12628"/>
                    <a:pt x="22316" y="13485"/>
                  </a:cubicBezTo>
                  <a:cubicBezTo>
                    <a:pt x="21996" y="13985"/>
                    <a:pt x="21690" y="14506"/>
                    <a:pt x="21390" y="15009"/>
                  </a:cubicBezTo>
                  <a:cubicBezTo>
                    <a:pt x="21179" y="15369"/>
                    <a:pt x="20958" y="15740"/>
                    <a:pt x="20737" y="16104"/>
                  </a:cubicBezTo>
                  <a:lnTo>
                    <a:pt x="20683" y="16193"/>
                  </a:lnTo>
                  <a:cubicBezTo>
                    <a:pt x="20574" y="16366"/>
                    <a:pt x="20465" y="16547"/>
                    <a:pt x="20369" y="16730"/>
                  </a:cubicBezTo>
                  <a:cubicBezTo>
                    <a:pt x="20322" y="16826"/>
                    <a:pt x="20275" y="16920"/>
                    <a:pt x="20231" y="17016"/>
                  </a:cubicBezTo>
                  <a:cubicBezTo>
                    <a:pt x="20169" y="17138"/>
                    <a:pt x="20112" y="17258"/>
                    <a:pt x="20050" y="17377"/>
                  </a:cubicBezTo>
                  <a:cubicBezTo>
                    <a:pt x="20009" y="17451"/>
                    <a:pt x="19972" y="17523"/>
                    <a:pt x="19931" y="17597"/>
                  </a:cubicBezTo>
                  <a:cubicBezTo>
                    <a:pt x="19853" y="17744"/>
                    <a:pt x="19768" y="17894"/>
                    <a:pt x="19696" y="18046"/>
                  </a:cubicBezTo>
                  <a:cubicBezTo>
                    <a:pt x="19584" y="18285"/>
                    <a:pt x="19485" y="18530"/>
                    <a:pt x="19407" y="18737"/>
                  </a:cubicBezTo>
                  <a:cubicBezTo>
                    <a:pt x="19380" y="18806"/>
                    <a:pt x="19353" y="18877"/>
                    <a:pt x="19325" y="18944"/>
                  </a:cubicBezTo>
                  <a:cubicBezTo>
                    <a:pt x="19165" y="18842"/>
                    <a:pt x="19019" y="18751"/>
                    <a:pt x="18876" y="18669"/>
                  </a:cubicBezTo>
                  <a:cubicBezTo>
                    <a:pt x="18744" y="18594"/>
                    <a:pt x="18614" y="18512"/>
                    <a:pt x="18492" y="18434"/>
                  </a:cubicBezTo>
                  <a:cubicBezTo>
                    <a:pt x="18315" y="18319"/>
                    <a:pt x="18132" y="18203"/>
                    <a:pt x="17937" y="18104"/>
                  </a:cubicBezTo>
                  <a:cubicBezTo>
                    <a:pt x="17720" y="17992"/>
                    <a:pt x="17479" y="17908"/>
                    <a:pt x="17247" y="17826"/>
                  </a:cubicBezTo>
                  <a:lnTo>
                    <a:pt x="17206" y="17812"/>
                  </a:lnTo>
                  <a:lnTo>
                    <a:pt x="17176" y="17798"/>
                  </a:lnTo>
                  <a:cubicBezTo>
                    <a:pt x="17022" y="17744"/>
                    <a:pt x="16863" y="17690"/>
                    <a:pt x="16706" y="17649"/>
                  </a:cubicBezTo>
                  <a:cubicBezTo>
                    <a:pt x="16251" y="17536"/>
                    <a:pt x="15777" y="17503"/>
                    <a:pt x="15322" y="17465"/>
                  </a:cubicBezTo>
                  <a:lnTo>
                    <a:pt x="15281" y="17465"/>
                  </a:lnTo>
                  <a:cubicBezTo>
                    <a:pt x="14927" y="17438"/>
                    <a:pt x="14563" y="17434"/>
                    <a:pt x="14213" y="17434"/>
                  </a:cubicBezTo>
                  <a:lnTo>
                    <a:pt x="13937" y="17434"/>
                  </a:lnTo>
                  <a:cubicBezTo>
                    <a:pt x="13651" y="17434"/>
                    <a:pt x="13345" y="17438"/>
                    <a:pt x="13042" y="17472"/>
                  </a:cubicBezTo>
                  <a:cubicBezTo>
                    <a:pt x="12604" y="17520"/>
                    <a:pt x="12185" y="17625"/>
                    <a:pt x="11756" y="17740"/>
                  </a:cubicBezTo>
                  <a:cubicBezTo>
                    <a:pt x="11345" y="17850"/>
                    <a:pt x="10927" y="18023"/>
                    <a:pt x="10546" y="18241"/>
                  </a:cubicBezTo>
                  <a:cubicBezTo>
                    <a:pt x="10294" y="18387"/>
                    <a:pt x="10049" y="18567"/>
                    <a:pt x="9746" y="18826"/>
                  </a:cubicBezTo>
                  <a:cubicBezTo>
                    <a:pt x="9597" y="18952"/>
                    <a:pt x="9484" y="19118"/>
                    <a:pt x="9373" y="19275"/>
                  </a:cubicBezTo>
                  <a:lnTo>
                    <a:pt x="9355" y="19302"/>
                  </a:lnTo>
                  <a:cubicBezTo>
                    <a:pt x="9274" y="19421"/>
                    <a:pt x="9205" y="19530"/>
                    <a:pt x="9144" y="19638"/>
                  </a:cubicBezTo>
                  <a:cubicBezTo>
                    <a:pt x="8995" y="19914"/>
                    <a:pt x="8883" y="20220"/>
                    <a:pt x="8817" y="20550"/>
                  </a:cubicBezTo>
                  <a:cubicBezTo>
                    <a:pt x="8777" y="20748"/>
                    <a:pt x="8760" y="20965"/>
                    <a:pt x="8746" y="21156"/>
                  </a:cubicBezTo>
                  <a:cubicBezTo>
                    <a:pt x="8726" y="21414"/>
                    <a:pt x="8770" y="21656"/>
                    <a:pt x="8825" y="21941"/>
                  </a:cubicBezTo>
                  <a:cubicBezTo>
                    <a:pt x="8848" y="22061"/>
                    <a:pt x="8886" y="22180"/>
                    <a:pt x="8937" y="22305"/>
                  </a:cubicBezTo>
                  <a:cubicBezTo>
                    <a:pt x="9005" y="22469"/>
                    <a:pt x="9073" y="22629"/>
                    <a:pt x="9158" y="22778"/>
                  </a:cubicBezTo>
                  <a:cubicBezTo>
                    <a:pt x="8600" y="22986"/>
                    <a:pt x="8062" y="23227"/>
                    <a:pt x="7563" y="23503"/>
                  </a:cubicBezTo>
                  <a:cubicBezTo>
                    <a:pt x="6845" y="23894"/>
                    <a:pt x="6205" y="24360"/>
                    <a:pt x="5664" y="24884"/>
                  </a:cubicBezTo>
                  <a:cubicBezTo>
                    <a:pt x="5178" y="25357"/>
                    <a:pt x="4760" y="25904"/>
                    <a:pt x="4413" y="26378"/>
                  </a:cubicBezTo>
                  <a:cubicBezTo>
                    <a:pt x="4113" y="26786"/>
                    <a:pt x="3899" y="27108"/>
                    <a:pt x="3715" y="27422"/>
                  </a:cubicBezTo>
                  <a:cubicBezTo>
                    <a:pt x="3542" y="27714"/>
                    <a:pt x="3423" y="28006"/>
                    <a:pt x="3355" y="28292"/>
                  </a:cubicBezTo>
                  <a:cubicBezTo>
                    <a:pt x="3300" y="28537"/>
                    <a:pt x="3283" y="28796"/>
                    <a:pt x="3270" y="29047"/>
                  </a:cubicBezTo>
                  <a:lnTo>
                    <a:pt x="3263" y="29190"/>
                  </a:lnTo>
                  <a:cubicBezTo>
                    <a:pt x="3253" y="29350"/>
                    <a:pt x="3253" y="29517"/>
                    <a:pt x="3263" y="29700"/>
                  </a:cubicBezTo>
                  <a:cubicBezTo>
                    <a:pt x="3283" y="29973"/>
                    <a:pt x="3338" y="30248"/>
                    <a:pt x="3419" y="30483"/>
                  </a:cubicBezTo>
                  <a:cubicBezTo>
                    <a:pt x="3535" y="30810"/>
                    <a:pt x="3671" y="31068"/>
                    <a:pt x="3834" y="31269"/>
                  </a:cubicBezTo>
                  <a:lnTo>
                    <a:pt x="3878" y="31323"/>
                  </a:lnTo>
                  <a:cubicBezTo>
                    <a:pt x="3967" y="31432"/>
                    <a:pt x="4049" y="31534"/>
                    <a:pt x="4154" y="31630"/>
                  </a:cubicBezTo>
                  <a:cubicBezTo>
                    <a:pt x="4273" y="31735"/>
                    <a:pt x="4413" y="31823"/>
                    <a:pt x="4545" y="31905"/>
                  </a:cubicBezTo>
                  <a:lnTo>
                    <a:pt x="4562" y="31919"/>
                  </a:lnTo>
                  <a:cubicBezTo>
                    <a:pt x="4644" y="31970"/>
                    <a:pt x="4729" y="32011"/>
                    <a:pt x="4807" y="32044"/>
                  </a:cubicBezTo>
                  <a:cubicBezTo>
                    <a:pt x="5131" y="32184"/>
                    <a:pt x="5484" y="32300"/>
                    <a:pt x="5858" y="32385"/>
                  </a:cubicBezTo>
                  <a:lnTo>
                    <a:pt x="5735" y="32463"/>
                  </a:lnTo>
                  <a:cubicBezTo>
                    <a:pt x="5539" y="32592"/>
                    <a:pt x="5355" y="32749"/>
                    <a:pt x="5175" y="32898"/>
                  </a:cubicBezTo>
                  <a:lnTo>
                    <a:pt x="5096" y="32966"/>
                  </a:lnTo>
                  <a:cubicBezTo>
                    <a:pt x="4950" y="33085"/>
                    <a:pt x="4828" y="33204"/>
                    <a:pt x="4722" y="33324"/>
                  </a:cubicBezTo>
                  <a:cubicBezTo>
                    <a:pt x="4399" y="33688"/>
                    <a:pt x="4086" y="34072"/>
                    <a:pt x="3780" y="34443"/>
                  </a:cubicBezTo>
                  <a:cubicBezTo>
                    <a:pt x="3650" y="34606"/>
                    <a:pt x="3518" y="34766"/>
                    <a:pt x="3382" y="34925"/>
                  </a:cubicBezTo>
                  <a:cubicBezTo>
                    <a:pt x="3110" y="35256"/>
                    <a:pt x="2868" y="35613"/>
                    <a:pt x="2633" y="35960"/>
                  </a:cubicBezTo>
                  <a:lnTo>
                    <a:pt x="2576" y="36048"/>
                  </a:lnTo>
                  <a:lnTo>
                    <a:pt x="2507" y="36150"/>
                  </a:lnTo>
                  <a:cubicBezTo>
                    <a:pt x="2344" y="36392"/>
                    <a:pt x="2174" y="36644"/>
                    <a:pt x="2028" y="36902"/>
                  </a:cubicBezTo>
                  <a:cubicBezTo>
                    <a:pt x="1620" y="37616"/>
                    <a:pt x="1303" y="38314"/>
                    <a:pt x="1055" y="39035"/>
                  </a:cubicBezTo>
                  <a:cubicBezTo>
                    <a:pt x="980" y="39252"/>
                    <a:pt x="915" y="39484"/>
                    <a:pt x="854" y="39706"/>
                  </a:cubicBezTo>
                  <a:cubicBezTo>
                    <a:pt x="831" y="39780"/>
                    <a:pt x="810" y="39858"/>
                    <a:pt x="786" y="39933"/>
                  </a:cubicBezTo>
                  <a:lnTo>
                    <a:pt x="742" y="40086"/>
                  </a:lnTo>
                  <a:cubicBezTo>
                    <a:pt x="664" y="40359"/>
                    <a:pt x="579" y="40634"/>
                    <a:pt x="521" y="40913"/>
                  </a:cubicBezTo>
                  <a:cubicBezTo>
                    <a:pt x="460" y="41195"/>
                    <a:pt x="413" y="41481"/>
                    <a:pt x="364" y="41760"/>
                  </a:cubicBezTo>
                  <a:lnTo>
                    <a:pt x="327" y="41974"/>
                  </a:lnTo>
                  <a:cubicBezTo>
                    <a:pt x="259" y="42383"/>
                    <a:pt x="181" y="42869"/>
                    <a:pt x="133" y="43379"/>
                  </a:cubicBezTo>
                  <a:lnTo>
                    <a:pt x="102" y="43685"/>
                  </a:lnTo>
                  <a:cubicBezTo>
                    <a:pt x="79" y="43951"/>
                    <a:pt x="52" y="44223"/>
                    <a:pt x="35" y="44488"/>
                  </a:cubicBezTo>
                  <a:cubicBezTo>
                    <a:pt x="11" y="44859"/>
                    <a:pt x="4" y="45233"/>
                    <a:pt x="4" y="45587"/>
                  </a:cubicBezTo>
                  <a:lnTo>
                    <a:pt x="4" y="45672"/>
                  </a:lnTo>
                  <a:cubicBezTo>
                    <a:pt x="4" y="45859"/>
                    <a:pt x="0" y="46053"/>
                    <a:pt x="14" y="46243"/>
                  </a:cubicBezTo>
                  <a:cubicBezTo>
                    <a:pt x="35" y="46567"/>
                    <a:pt x="86" y="46900"/>
                    <a:pt x="168" y="47261"/>
                  </a:cubicBezTo>
                  <a:cubicBezTo>
                    <a:pt x="229" y="47523"/>
                    <a:pt x="351" y="47808"/>
                    <a:pt x="535" y="48138"/>
                  </a:cubicBezTo>
                  <a:cubicBezTo>
                    <a:pt x="868" y="48727"/>
                    <a:pt x="1501" y="49115"/>
                    <a:pt x="2276" y="49199"/>
                  </a:cubicBezTo>
                  <a:cubicBezTo>
                    <a:pt x="2487" y="49223"/>
                    <a:pt x="2705" y="49250"/>
                    <a:pt x="2923" y="49250"/>
                  </a:cubicBezTo>
                  <a:lnTo>
                    <a:pt x="2943" y="49250"/>
                  </a:lnTo>
                  <a:cubicBezTo>
                    <a:pt x="3222" y="49250"/>
                    <a:pt x="3501" y="49189"/>
                    <a:pt x="3773" y="49131"/>
                  </a:cubicBezTo>
                  <a:lnTo>
                    <a:pt x="3810" y="49124"/>
                  </a:lnTo>
                  <a:cubicBezTo>
                    <a:pt x="3834" y="49118"/>
                    <a:pt x="3862" y="49111"/>
                    <a:pt x="3886" y="49104"/>
                  </a:cubicBezTo>
                  <a:lnTo>
                    <a:pt x="3886" y="49104"/>
                  </a:lnTo>
                  <a:cubicBezTo>
                    <a:pt x="3858" y="49247"/>
                    <a:pt x="3841" y="49390"/>
                    <a:pt x="3828" y="49533"/>
                  </a:cubicBezTo>
                  <a:lnTo>
                    <a:pt x="3817" y="49611"/>
                  </a:lnTo>
                  <a:cubicBezTo>
                    <a:pt x="3787" y="49886"/>
                    <a:pt x="3760" y="50156"/>
                    <a:pt x="3752" y="50424"/>
                  </a:cubicBezTo>
                  <a:cubicBezTo>
                    <a:pt x="3743" y="50751"/>
                    <a:pt x="3732" y="51128"/>
                    <a:pt x="3743" y="51498"/>
                  </a:cubicBezTo>
                  <a:cubicBezTo>
                    <a:pt x="3760" y="51958"/>
                    <a:pt x="3834" y="52414"/>
                    <a:pt x="3909" y="52798"/>
                  </a:cubicBezTo>
                  <a:cubicBezTo>
                    <a:pt x="3994" y="53244"/>
                    <a:pt x="4192" y="53659"/>
                    <a:pt x="4361" y="54023"/>
                  </a:cubicBezTo>
                  <a:cubicBezTo>
                    <a:pt x="4385" y="54070"/>
                    <a:pt x="4409" y="54122"/>
                    <a:pt x="4433" y="54172"/>
                  </a:cubicBezTo>
                  <a:cubicBezTo>
                    <a:pt x="4548" y="54421"/>
                    <a:pt x="4668" y="54676"/>
                    <a:pt x="4831" y="54897"/>
                  </a:cubicBezTo>
                  <a:cubicBezTo>
                    <a:pt x="5018" y="55149"/>
                    <a:pt x="5229" y="55394"/>
                    <a:pt x="5433" y="55629"/>
                  </a:cubicBezTo>
                  <a:cubicBezTo>
                    <a:pt x="5487" y="55690"/>
                    <a:pt x="5542" y="55754"/>
                    <a:pt x="5597" y="55819"/>
                  </a:cubicBezTo>
                  <a:cubicBezTo>
                    <a:pt x="5699" y="55941"/>
                    <a:pt x="5807" y="56074"/>
                    <a:pt x="5927" y="56200"/>
                  </a:cubicBezTo>
                  <a:cubicBezTo>
                    <a:pt x="6134" y="56417"/>
                    <a:pt x="6396" y="56601"/>
                    <a:pt x="6603" y="56737"/>
                  </a:cubicBezTo>
                  <a:cubicBezTo>
                    <a:pt x="6957" y="56976"/>
                    <a:pt x="7368" y="57139"/>
                    <a:pt x="7760" y="57285"/>
                  </a:cubicBezTo>
                  <a:cubicBezTo>
                    <a:pt x="8199" y="57448"/>
                    <a:pt x="8651" y="57499"/>
                    <a:pt x="9117" y="57540"/>
                  </a:cubicBezTo>
                  <a:cubicBezTo>
                    <a:pt x="9393" y="57568"/>
                    <a:pt x="9644" y="57581"/>
                    <a:pt x="9889" y="57581"/>
                  </a:cubicBezTo>
                  <a:cubicBezTo>
                    <a:pt x="10012" y="57581"/>
                    <a:pt x="10134" y="57577"/>
                    <a:pt x="10253" y="57571"/>
                  </a:cubicBezTo>
                  <a:cubicBezTo>
                    <a:pt x="10709" y="57544"/>
                    <a:pt x="11172" y="57431"/>
                    <a:pt x="11607" y="57315"/>
                  </a:cubicBezTo>
                  <a:cubicBezTo>
                    <a:pt x="11947" y="57224"/>
                    <a:pt x="12294" y="57078"/>
                    <a:pt x="12570" y="56959"/>
                  </a:cubicBezTo>
                  <a:cubicBezTo>
                    <a:pt x="13032" y="56761"/>
                    <a:pt x="13427" y="56568"/>
                    <a:pt x="13781" y="56367"/>
                  </a:cubicBezTo>
                  <a:cubicBezTo>
                    <a:pt x="13910" y="56292"/>
                    <a:pt x="14036" y="56221"/>
                    <a:pt x="14158" y="56145"/>
                  </a:cubicBezTo>
                  <a:cubicBezTo>
                    <a:pt x="14230" y="56156"/>
                    <a:pt x="14301" y="56163"/>
                    <a:pt x="14376" y="56163"/>
                  </a:cubicBezTo>
                  <a:lnTo>
                    <a:pt x="14417" y="56163"/>
                  </a:lnTo>
                  <a:cubicBezTo>
                    <a:pt x="14447" y="56159"/>
                    <a:pt x="14478" y="56159"/>
                    <a:pt x="14509" y="56156"/>
                  </a:cubicBezTo>
                  <a:lnTo>
                    <a:pt x="14526" y="56166"/>
                  </a:lnTo>
                  <a:lnTo>
                    <a:pt x="14543" y="56177"/>
                  </a:lnTo>
                  <a:cubicBezTo>
                    <a:pt x="14713" y="56268"/>
                    <a:pt x="14890" y="56312"/>
                    <a:pt x="15091" y="56312"/>
                  </a:cubicBezTo>
                  <a:cubicBezTo>
                    <a:pt x="15206" y="56312"/>
                    <a:pt x="15328" y="56295"/>
                    <a:pt x="15468" y="56265"/>
                  </a:cubicBezTo>
                  <a:cubicBezTo>
                    <a:pt x="15825" y="56183"/>
                    <a:pt x="16083" y="55932"/>
                    <a:pt x="16240" y="55734"/>
                  </a:cubicBezTo>
                  <a:cubicBezTo>
                    <a:pt x="16427" y="55496"/>
                    <a:pt x="16611" y="55234"/>
                    <a:pt x="16794" y="54935"/>
                  </a:cubicBezTo>
                  <a:cubicBezTo>
                    <a:pt x="17145" y="54356"/>
                    <a:pt x="17397" y="53723"/>
                    <a:pt x="17573" y="53237"/>
                  </a:cubicBezTo>
                  <a:cubicBezTo>
                    <a:pt x="17744" y="52775"/>
                    <a:pt x="17893" y="52264"/>
                    <a:pt x="18030" y="51672"/>
                  </a:cubicBezTo>
                  <a:cubicBezTo>
                    <a:pt x="18063" y="51580"/>
                    <a:pt x="18094" y="51485"/>
                    <a:pt x="18124" y="51393"/>
                  </a:cubicBezTo>
                  <a:cubicBezTo>
                    <a:pt x="18193" y="51172"/>
                    <a:pt x="18257" y="50947"/>
                    <a:pt x="18319" y="50730"/>
                  </a:cubicBezTo>
                  <a:cubicBezTo>
                    <a:pt x="18356" y="50605"/>
                    <a:pt x="18394" y="50475"/>
                    <a:pt x="18431" y="50349"/>
                  </a:cubicBezTo>
                  <a:cubicBezTo>
                    <a:pt x="18485" y="50159"/>
                    <a:pt x="18543" y="49972"/>
                    <a:pt x="18601" y="49781"/>
                  </a:cubicBezTo>
                  <a:cubicBezTo>
                    <a:pt x="18655" y="49594"/>
                    <a:pt x="18713" y="49410"/>
                    <a:pt x="18768" y="49226"/>
                  </a:cubicBezTo>
                  <a:cubicBezTo>
                    <a:pt x="18951" y="48597"/>
                    <a:pt x="19182" y="47815"/>
                    <a:pt x="19284" y="47046"/>
                  </a:cubicBezTo>
                  <a:lnTo>
                    <a:pt x="19292" y="47008"/>
                  </a:lnTo>
                  <a:cubicBezTo>
                    <a:pt x="19319" y="46788"/>
                    <a:pt x="19349" y="46563"/>
                    <a:pt x="19366" y="46339"/>
                  </a:cubicBezTo>
                  <a:cubicBezTo>
                    <a:pt x="19380" y="46171"/>
                    <a:pt x="19369" y="46012"/>
                    <a:pt x="19360" y="45842"/>
                  </a:cubicBezTo>
                  <a:cubicBezTo>
                    <a:pt x="19349" y="45661"/>
                    <a:pt x="19333" y="45485"/>
                    <a:pt x="19319" y="45314"/>
                  </a:cubicBezTo>
                  <a:lnTo>
                    <a:pt x="19305" y="45171"/>
                  </a:lnTo>
                  <a:cubicBezTo>
                    <a:pt x="19275" y="44845"/>
                    <a:pt x="19237" y="44502"/>
                    <a:pt x="19190" y="44086"/>
                  </a:cubicBezTo>
                  <a:cubicBezTo>
                    <a:pt x="19200" y="43824"/>
                    <a:pt x="19200" y="43559"/>
                    <a:pt x="19196" y="43298"/>
                  </a:cubicBezTo>
                  <a:cubicBezTo>
                    <a:pt x="19193" y="43083"/>
                    <a:pt x="19186" y="42862"/>
                    <a:pt x="19179" y="42645"/>
                  </a:cubicBezTo>
                  <a:lnTo>
                    <a:pt x="19173" y="42505"/>
                  </a:lnTo>
                  <a:cubicBezTo>
                    <a:pt x="19169" y="42396"/>
                    <a:pt x="19162" y="42287"/>
                    <a:pt x="19162" y="42175"/>
                  </a:cubicBezTo>
                  <a:lnTo>
                    <a:pt x="19173" y="42158"/>
                  </a:lnTo>
                  <a:lnTo>
                    <a:pt x="19182" y="42141"/>
                  </a:lnTo>
                  <a:cubicBezTo>
                    <a:pt x="19261" y="42053"/>
                    <a:pt x="19346" y="41964"/>
                    <a:pt x="19431" y="41882"/>
                  </a:cubicBezTo>
                  <a:cubicBezTo>
                    <a:pt x="19537" y="41773"/>
                    <a:pt x="19649" y="41661"/>
                    <a:pt x="19747" y="41538"/>
                  </a:cubicBezTo>
                  <a:cubicBezTo>
                    <a:pt x="20009" y="41205"/>
                    <a:pt x="20244" y="40872"/>
                    <a:pt x="20441" y="40552"/>
                  </a:cubicBezTo>
                  <a:cubicBezTo>
                    <a:pt x="20605" y="40290"/>
                    <a:pt x="20727" y="40004"/>
                    <a:pt x="20843" y="39726"/>
                  </a:cubicBezTo>
                  <a:lnTo>
                    <a:pt x="20867" y="39671"/>
                  </a:lnTo>
                  <a:lnTo>
                    <a:pt x="20911" y="39563"/>
                  </a:lnTo>
                  <a:cubicBezTo>
                    <a:pt x="21040" y="39260"/>
                    <a:pt x="21173" y="38950"/>
                    <a:pt x="21272" y="38630"/>
                  </a:cubicBezTo>
                  <a:cubicBezTo>
                    <a:pt x="21387" y="38269"/>
                    <a:pt x="21421" y="37872"/>
                    <a:pt x="21451" y="37487"/>
                  </a:cubicBezTo>
                  <a:lnTo>
                    <a:pt x="21465" y="37324"/>
                  </a:lnTo>
                  <a:cubicBezTo>
                    <a:pt x="21492" y="37011"/>
                    <a:pt x="21479" y="36701"/>
                    <a:pt x="21448" y="36334"/>
                  </a:cubicBezTo>
                  <a:cubicBezTo>
                    <a:pt x="21431" y="36096"/>
                    <a:pt x="21394" y="35831"/>
                    <a:pt x="21336" y="35552"/>
                  </a:cubicBezTo>
                  <a:cubicBezTo>
                    <a:pt x="21319" y="35467"/>
                    <a:pt x="21299" y="35385"/>
                    <a:pt x="21272" y="35303"/>
                  </a:cubicBezTo>
                  <a:cubicBezTo>
                    <a:pt x="21336" y="35096"/>
                    <a:pt x="21387" y="34878"/>
                    <a:pt x="21438" y="34667"/>
                  </a:cubicBezTo>
                  <a:cubicBezTo>
                    <a:pt x="21462" y="34578"/>
                    <a:pt x="21482" y="34487"/>
                    <a:pt x="21506" y="34399"/>
                  </a:cubicBezTo>
                  <a:lnTo>
                    <a:pt x="21543" y="34256"/>
                  </a:lnTo>
                  <a:cubicBezTo>
                    <a:pt x="21570" y="34147"/>
                    <a:pt x="21598" y="34041"/>
                    <a:pt x="21625" y="33933"/>
                  </a:cubicBezTo>
                  <a:cubicBezTo>
                    <a:pt x="21686" y="33660"/>
                    <a:pt x="21713" y="33388"/>
                    <a:pt x="21744" y="33065"/>
                  </a:cubicBezTo>
                  <a:cubicBezTo>
                    <a:pt x="21785" y="32603"/>
                    <a:pt x="21798" y="32222"/>
                    <a:pt x="21785" y="31875"/>
                  </a:cubicBezTo>
                  <a:cubicBezTo>
                    <a:pt x="21768" y="31439"/>
                    <a:pt x="21707" y="30977"/>
                    <a:pt x="21591" y="30415"/>
                  </a:cubicBezTo>
                  <a:cubicBezTo>
                    <a:pt x="21557" y="30242"/>
                    <a:pt x="21512" y="30068"/>
                    <a:pt x="21472" y="29905"/>
                  </a:cubicBezTo>
                  <a:lnTo>
                    <a:pt x="21472" y="29905"/>
                  </a:lnTo>
                  <a:cubicBezTo>
                    <a:pt x="21730" y="30044"/>
                    <a:pt x="22033" y="30207"/>
                    <a:pt x="22346" y="30361"/>
                  </a:cubicBezTo>
                  <a:cubicBezTo>
                    <a:pt x="22710" y="30541"/>
                    <a:pt x="23060" y="30684"/>
                    <a:pt x="23418" y="30799"/>
                  </a:cubicBezTo>
                  <a:cubicBezTo>
                    <a:pt x="23744" y="30905"/>
                    <a:pt x="24091" y="30970"/>
                    <a:pt x="24428" y="31027"/>
                  </a:cubicBezTo>
                  <a:lnTo>
                    <a:pt x="24483" y="31038"/>
                  </a:lnTo>
                  <a:cubicBezTo>
                    <a:pt x="24928" y="31116"/>
                    <a:pt x="25390" y="31129"/>
                    <a:pt x="25839" y="31143"/>
                  </a:cubicBezTo>
                  <a:lnTo>
                    <a:pt x="25921" y="31146"/>
                  </a:lnTo>
                  <a:cubicBezTo>
                    <a:pt x="25996" y="31150"/>
                    <a:pt x="26071" y="31150"/>
                    <a:pt x="26146" y="31150"/>
                  </a:cubicBezTo>
                  <a:cubicBezTo>
                    <a:pt x="26425" y="31150"/>
                    <a:pt x="26721" y="31137"/>
                    <a:pt x="27044" y="31106"/>
                  </a:cubicBezTo>
                  <a:lnTo>
                    <a:pt x="27081" y="31102"/>
                  </a:lnTo>
                  <a:cubicBezTo>
                    <a:pt x="27316" y="31082"/>
                    <a:pt x="27561" y="31058"/>
                    <a:pt x="27799" y="31021"/>
                  </a:cubicBezTo>
                  <a:lnTo>
                    <a:pt x="27871" y="31011"/>
                  </a:lnTo>
                  <a:cubicBezTo>
                    <a:pt x="28166" y="30966"/>
                    <a:pt x="28469" y="30919"/>
                    <a:pt x="28748" y="30807"/>
                  </a:cubicBezTo>
                  <a:cubicBezTo>
                    <a:pt x="28880" y="30755"/>
                    <a:pt x="29014" y="30701"/>
                    <a:pt x="29146" y="30650"/>
                  </a:cubicBezTo>
                  <a:cubicBezTo>
                    <a:pt x="29480" y="30517"/>
                    <a:pt x="29830" y="30378"/>
                    <a:pt x="30166" y="30231"/>
                  </a:cubicBezTo>
                  <a:cubicBezTo>
                    <a:pt x="30766" y="29970"/>
                    <a:pt x="31276" y="29697"/>
                    <a:pt x="31722" y="29408"/>
                  </a:cubicBezTo>
                  <a:cubicBezTo>
                    <a:pt x="32135" y="29137"/>
                    <a:pt x="32556" y="28821"/>
                    <a:pt x="33044" y="28418"/>
                  </a:cubicBezTo>
                  <a:lnTo>
                    <a:pt x="33044" y="28418"/>
                  </a:lnTo>
                  <a:lnTo>
                    <a:pt x="33085" y="28388"/>
                  </a:lnTo>
                  <a:lnTo>
                    <a:pt x="33146" y="28337"/>
                  </a:lnTo>
                  <a:lnTo>
                    <a:pt x="33146" y="28337"/>
                  </a:lnTo>
                  <a:lnTo>
                    <a:pt x="33109" y="28364"/>
                  </a:lnTo>
                  <a:lnTo>
                    <a:pt x="33109" y="28364"/>
                  </a:lnTo>
                  <a:cubicBezTo>
                    <a:pt x="33677" y="27891"/>
                    <a:pt x="34106" y="27507"/>
                    <a:pt x="34487" y="27122"/>
                  </a:cubicBezTo>
                  <a:lnTo>
                    <a:pt x="34497" y="27143"/>
                  </a:lnTo>
                  <a:lnTo>
                    <a:pt x="34504" y="27163"/>
                  </a:lnTo>
                  <a:cubicBezTo>
                    <a:pt x="34766" y="27717"/>
                    <a:pt x="35024" y="28105"/>
                    <a:pt x="35341" y="28415"/>
                  </a:cubicBezTo>
                  <a:cubicBezTo>
                    <a:pt x="35551" y="28623"/>
                    <a:pt x="35804" y="28789"/>
                    <a:pt x="36000" y="28912"/>
                  </a:cubicBezTo>
                  <a:cubicBezTo>
                    <a:pt x="36137" y="28997"/>
                    <a:pt x="36391" y="29078"/>
                    <a:pt x="36466" y="29102"/>
                  </a:cubicBezTo>
                  <a:cubicBezTo>
                    <a:pt x="36575" y="29136"/>
                    <a:pt x="36684" y="29157"/>
                    <a:pt x="36776" y="29174"/>
                  </a:cubicBezTo>
                  <a:cubicBezTo>
                    <a:pt x="36942" y="29204"/>
                    <a:pt x="37123" y="29221"/>
                    <a:pt x="37293" y="29235"/>
                  </a:cubicBezTo>
                  <a:lnTo>
                    <a:pt x="37391" y="29245"/>
                  </a:lnTo>
                  <a:cubicBezTo>
                    <a:pt x="37661" y="29269"/>
                    <a:pt x="38014" y="29300"/>
                    <a:pt x="38375" y="29300"/>
                  </a:cubicBezTo>
                  <a:cubicBezTo>
                    <a:pt x="38460" y="29300"/>
                    <a:pt x="38545" y="29296"/>
                    <a:pt x="38630" y="29292"/>
                  </a:cubicBezTo>
                  <a:cubicBezTo>
                    <a:pt x="38793" y="29289"/>
                    <a:pt x="38997" y="29245"/>
                    <a:pt x="39147" y="29215"/>
                  </a:cubicBezTo>
                  <a:lnTo>
                    <a:pt x="39171" y="29211"/>
                  </a:lnTo>
                  <a:cubicBezTo>
                    <a:pt x="39256" y="29190"/>
                    <a:pt x="39341" y="29174"/>
                    <a:pt x="39426" y="29153"/>
                  </a:cubicBezTo>
                  <a:cubicBezTo>
                    <a:pt x="39596" y="29109"/>
                    <a:pt x="39743" y="29068"/>
                    <a:pt x="39886" y="29007"/>
                  </a:cubicBezTo>
                  <a:cubicBezTo>
                    <a:pt x="40161" y="28895"/>
                    <a:pt x="40437" y="28755"/>
                    <a:pt x="40708" y="28595"/>
                  </a:cubicBezTo>
                  <a:cubicBezTo>
                    <a:pt x="40848" y="28513"/>
                    <a:pt x="40984" y="28429"/>
                    <a:pt x="41113" y="28340"/>
                  </a:cubicBezTo>
                  <a:cubicBezTo>
                    <a:pt x="41164" y="28446"/>
                    <a:pt x="41222" y="28548"/>
                    <a:pt x="41277" y="28650"/>
                  </a:cubicBezTo>
                  <a:cubicBezTo>
                    <a:pt x="41300" y="28694"/>
                    <a:pt x="41327" y="28738"/>
                    <a:pt x="41351" y="28782"/>
                  </a:cubicBezTo>
                  <a:cubicBezTo>
                    <a:pt x="41375" y="28827"/>
                    <a:pt x="41399" y="28871"/>
                    <a:pt x="41423" y="28918"/>
                  </a:cubicBezTo>
                  <a:cubicBezTo>
                    <a:pt x="41487" y="29038"/>
                    <a:pt x="41555" y="29163"/>
                    <a:pt x="41630" y="29282"/>
                  </a:cubicBezTo>
                  <a:cubicBezTo>
                    <a:pt x="41817" y="29585"/>
                    <a:pt x="42025" y="29912"/>
                    <a:pt x="42253" y="30211"/>
                  </a:cubicBezTo>
                  <a:cubicBezTo>
                    <a:pt x="42545" y="30592"/>
                    <a:pt x="42804" y="30901"/>
                    <a:pt x="43123" y="31154"/>
                  </a:cubicBezTo>
                  <a:cubicBezTo>
                    <a:pt x="43256" y="31256"/>
                    <a:pt x="43396" y="31361"/>
                    <a:pt x="43555" y="31470"/>
                  </a:cubicBezTo>
                  <a:cubicBezTo>
                    <a:pt x="43763" y="31612"/>
                    <a:pt x="43984" y="31694"/>
                    <a:pt x="44219" y="31779"/>
                  </a:cubicBezTo>
                  <a:lnTo>
                    <a:pt x="44266" y="31796"/>
                  </a:lnTo>
                  <a:cubicBezTo>
                    <a:pt x="44447" y="31861"/>
                    <a:pt x="44630" y="31912"/>
                    <a:pt x="44828" y="31946"/>
                  </a:cubicBezTo>
                  <a:cubicBezTo>
                    <a:pt x="45161" y="32007"/>
                    <a:pt x="45471" y="32041"/>
                    <a:pt x="45750" y="32041"/>
                  </a:cubicBezTo>
                  <a:lnTo>
                    <a:pt x="45784" y="32041"/>
                  </a:lnTo>
                  <a:cubicBezTo>
                    <a:pt x="45893" y="32038"/>
                    <a:pt x="46053" y="32017"/>
                    <a:pt x="46257" y="31973"/>
                  </a:cubicBezTo>
                  <a:cubicBezTo>
                    <a:pt x="46277" y="32181"/>
                    <a:pt x="46321" y="32399"/>
                    <a:pt x="46359" y="32586"/>
                  </a:cubicBezTo>
                  <a:cubicBezTo>
                    <a:pt x="46409" y="32831"/>
                    <a:pt x="46525" y="33062"/>
                    <a:pt x="46634" y="33286"/>
                  </a:cubicBezTo>
                  <a:lnTo>
                    <a:pt x="46675" y="33365"/>
                  </a:lnTo>
                  <a:cubicBezTo>
                    <a:pt x="46729" y="33484"/>
                    <a:pt x="46805" y="33603"/>
                    <a:pt x="46899" y="33729"/>
                  </a:cubicBezTo>
                  <a:cubicBezTo>
                    <a:pt x="47039" y="33916"/>
                    <a:pt x="47192" y="34113"/>
                    <a:pt x="47365" y="34276"/>
                  </a:cubicBezTo>
                  <a:cubicBezTo>
                    <a:pt x="47692" y="34572"/>
                    <a:pt x="48022" y="34817"/>
                    <a:pt x="48345" y="35001"/>
                  </a:cubicBezTo>
                  <a:cubicBezTo>
                    <a:pt x="48474" y="35072"/>
                    <a:pt x="48593" y="35134"/>
                    <a:pt x="48709" y="35181"/>
                  </a:cubicBezTo>
                  <a:cubicBezTo>
                    <a:pt x="48968" y="35297"/>
                    <a:pt x="49188" y="35374"/>
                    <a:pt x="49406" y="35429"/>
                  </a:cubicBezTo>
                  <a:cubicBezTo>
                    <a:pt x="49488" y="35450"/>
                    <a:pt x="49573" y="35460"/>
                    <a:pt x="49658" y="35473"/>
                  </a:cubicBezTo>
                  <a:lnTo>
                    <a:pt x="49740" y="35484"/>
                  </a:lnTo>
                  <a:cubicBezTo>
                    <a:pt x="49971" y="35521"/>
                    <a:pt x="50213" y="35535"/>
                    <a:pt x="50444" y="35552"/>
                  </a:cubicBezTo>
                  <a:lnTo>
                    <a:pt x="50543" y="35558"/>
                  </a:lnTo>
                  <a:cubicBezTo>
                    <a:pt x="50634" y="35566"/>
                    <a:pt x="50723" y="35569"/>
                    <a:pt x="50805" y="35569"/>
                  </a:cubicBezTo>
                  <a:cubicBezTo>
                    <a:pt x="50934" y="35569"/>
                    <a:pt x="51053" y="35562"/>
                    <a:pt x="51162" y="35545"/>
                  </a:cubicBezTo>
                  <a:cubicBezTo>
                    <a:pt x="51526" y="35497"/>
                    <a:pt x="51842" y="35415"/>
                    <a:pt x="52124" y="35300"/>
                  </a:cubicBezTo>
                  <a:cubicBezTo>
                    <a:pt x="52264" y="35242"/>
                    <a:pt x="52403" y="35184"/>
                    <a:pt x="52543" y="35123"/>
                  </a:cubicBezTo>
                  <a:lnTo>
                    <a:pt x="52553" y="35188"/>
                  </a:lnTo>
                  <a:lnTo>
                    <a:pt x="52567" y="35252"/>
                  </a:lnTo>
                  <a:cubicBezTo>
                    <a:pt x="52614" y="35484"/>
                    <a:pt x="52727" y="35718"/>
                    <a:pt x="52829" y="35922"/>
                  </a:cubicBezTo>
                  <a:lnTo>
                    <a:pt x="52839" y="35943"/>
                  </a:lnTo>
                  <a:cubicBezTo>
                    <a:pt x="52944" y="36154"/>
                    <a:pt x="53104" y="36341"/>
                    <a:pt x="53264" y="36517"/>
                  </a:cubicBezTo>
                  <a:lnTo>
                    <a:pt x="53328" y="36593"/>
                  </a:lnTo>
                  <a:cubicBezTo>
                    <a:pt x="53417" y="36695"/>
                    <a:pt x="53519" y="36790"/>
                    <a:pt x="53617" y="36882"/>
                  </a:cubicBezTo>
                  <a:lnTo>
                    <a:pt x="53635" y="36895"/>
                  </a:lnTo>
                  <a:cubicBezTo>
                    <a:pt x="53760" y="37015"/>
                    <a:pt x="53911" y="37134"/>
                    <a:pt x="54097" y="37263"/>
                  </a:cubicBezTo>
                  <a:cubicBezTo>
                    <a:pt x="54060" y="37297"/>
                    <a:pt x="54022" y="37334"/>
                    <a:pt x="53985" y="37371"/>
                  </a:cubicBezTo>
                  <a:cubicBezTo>
                    <a:pt x="53730" y="37637"/>
                    <a:pt x="53540" y="37971"/>
                    <a:pt x="53404" y="38236"/>
                  </a:cubicBezTo>
                  <a:cubicBezTo>
                    <a:pt x="53250" y="38532"/>
                    <a:pt x="53115" y="38848"/>
                    <a:pt x="52989" y="39199"/>
                  </a:cubicBezTo>
                  <a:cubicBezTo>
                    <a:pt x="52923" y="39385"/>
                    <a:pt x="52910" y="39590"/>
                    <a:pt x="52897" y="39787"/>
                  </a:cubicBezTo>
                  <a:cubicBezTo>
                    <a:pt x="52893" y="39838"/>
                    <a:pt x="52890" y="39889"/>
                    <a:pt x="52883" y="39940"/>
                  </a:cubicBezTo>
                  <a:cubicBezTo>
                    <a:pt x="52859" y="40236"/>
                    <a:pt x="52931" y="40549"/>
                    <a:pt x="52992" y="40804"/>
                  </a:cubicBezTo>
                  <a:cubicBezTo>
                    <a:pt x="53039" y="40954"/>
                    <a:pt x="53101" y="41100"/>
                    <a:pt x="53179" y="41240"/>
                  </a:cubicBezTo>
                  <a:cubicBezTo>
                    <a:pt x="53217" y="41314"/>
                    <a:pt x="53257" y="41395"/>
                    <a:pt x="53315" y="41474"/>
                  </a:cubicBezTo>
                  <a:cubicBezTo>
                    <a:pt x="53421" y="41617"/>
                    <a:pt x="53536" y="41750"/>
                    <a:pt x="53645" y="41876"/>
                  </a:cubicBezTo>
                  <a:cubicBezTo>
                    <a:pt x="53679" y="41913"/>
                    <a:pt x="53716" y="41954"/>
                    <a:pt x="53760" y="41995"/>
                  </a:cubicBezTo>
                  <a:cubicBezTo>
                    <a:pt x="53679" y="42080"/>
                    <a:pt x="53601" y="42168"/>
                    <a:pt x="53519" y="42260"/>
                  </a:cubicBezTo>
                  <a:cubicBezTo>
                    <a:pt x="53438" y="42348"/>
                    <a:pt x="53356" y="42436"/>
                    <a:pt x="53275" y="42525"/>
                  </a:cubicBezTo>
                  <a:cubicBezTo>
                    <a:pt x="53115" y="42624"/>
                    <a:pt x="52964" y="42712"/>
                    <a:pt x="52812" y="42794"/>
                  </a:cubicBezTo>
                  <a:cubicBezTo>
                    <a:pt x="52515" y="42957"/>
                    <a:pt x="52247" y="43107"/>
                    <a:pt x="51992" y="43284"/>
                  </a:cubicBezTo>
                  <a:cubicBezTo>
                    <a:pt x="51509" y="43617"/>
                    <a:pt x="51111" y="44056"/>
                    <a:pt x="50835" y="44549"/>
                  </a:cubicBezTo>
                  <a:cubicBezTo>
                    <a:pt x="50686" y="44815"/>
                    <a:pt x="50584" y="45069"/>
                    <a:pt x="50532" y="45308"/>
                  </a:cubicBezTo>
                  <a:cubicBezTo>
                    <a:pt x="50495" y="45488"/>
                    <a:pt x="50482" y="45702"/>
                    <a:pt x="50495" y="45964"/>
                  </a:cubicBezTo>
                  <a:cubicBezTo>
                    <a:pt x="50499" y="46049"/>
                    <a:pt x="50512" y="46135"/>
                    <a:pt x="50526" y="46220"/>
                  </a:cubicBezTo>
                  <a:lnTo>
                    <a:pt x="50529" y="46233"/>
                  </a:lnTo>
                  <a:lnTo>
                    <a:pt x="50543" y="46331"/>
                  </a:lnTo>
                  <a:cubicBezTo>
                    <a:pt x="50570" y="46505"/>
                    <a:pt x="50597" y="46669"/>
                    <a:pt x="50651" y="46832"/>
                  </a:cubicBezTo>
                  <a:cubicBezTo>
                    <a:pt x="50699" y="46981"/>
                    <a:pt x="50771" y="47127"/>
                    <a:pt x="50842" y="47267"/>
                  </a:cubicBezTo>
                  <a:cubicBezTo>
                    <a:pt x="50862" y="47308"/>
                    <a:pt x="50882" y="47349"/>
                    <a:pt x="50903" y="47393"/>
                  </a:cubicBezTo>
                  <a:cubicBezTo>
                    <a:pt x="50951" y="47488"/>
                    <a:pt x="50995" y="47573"/>
                    <a:pt x="51043" y="47655"/>
                  </a:cubicBezTo>
                  <a:cubicBezTo>
                    <a:pt x="51056" y="48005"/>
                    <a:pt x="51135" y="48359"/>
                    <a:pt x="51274" y="48699"/>
                  </a:cubicBezTo>
                  <a:cubicBezTo>
                    <a:pt x="50917" y="48903"/>
                    <a:pt x="50651" y="49077"/>
                    <a:pt x="50413" y="49261"/>
                  </a:cubicBezTo>
                  <a:cubicBezTo>
                    <a:pt x="49849" y="49699"/>
                    <a:pt x="49281" y="50217"/>
                    <a:pt x="48668" y="50845"/>
                  </a:cubicBezTo>
                  <a:cubicBezTo>
                    <a:pt x="48427" y="51094"/>
                    <a:pt x="48206" y="51360"/>
                    <a:pt x="47988" y="51655"/>
                  </a:cubicBezTo>
                  <a:cubicBezTo>
                    <a:pt x="47896" y="51784"/>
                    <a:pt x="47797" y="51914"/>
                    <a:pt x="47703" y="52043"/>
                  </a:cubicBezTo>
                  <a:cubicBezTo>
                    <a:pt x="47529" y="52278"/>
                    <a:pt x="47348" y="52519"/>
                    <a:pt x="47178" y="52764"/>
                  </a:cubicBezTo>
                  <a:cubicBezTo>
                    <a:pt x="46729" y="53421"/>
                    <a:pt x="46400" y="54142"/>
                    <a:pt x="46161" y="54696"/>
                  </a:cubicBezTo>
                  <a:cubicBezTo>
                    <a:pt x="45981" y="55122"/>
                    <a:pt x="45811" y="55536"/>
                    <a:pt x="45747" y="55959"/>
                  </a:cubicBezTo>
                  <a:cubicBezTo>
                    <a:pt x="45706" y="56213"/>
                    <a:pt x="45678" y="56489"/>
                    <a:pt x="45662" y="56805"/>
                  </a:cubicBezTo>
                  <a:cubicBezTo>
                    <a:pt x="45644" y="57084"/>
                    <a:pt x="45706" y="57394"/>
                    <a:pt x="45756" y="57635"/>
                  </a:cubicBezTo>
                  <a:cubicBezTo>
                    <a:pt x="45780" y="57731"/>
                    <a:pt x="45804" y="57816"/>
                    <a:pt x="45831" y="57897"/>
                  </a:cubicBezTo>
                  <a:cubicBezTo>
                    <a:pt x="45951" y="58238"/>
                    <a:pt x="46127" y="58516"/>
                    <a:pt x="46417" y="58826"/>
                  </a:cubicBezTo>
                  <a:cubicBezTo>
                    <a:pt x="46590" y="59009"/>
                    <a:pt x="46814" y="59180"/>
                    <a:pt x="47124" y="59360"/>
                  </a:cubicBezTo>
                  <a:cubicBezTo>
                    <a:pt x="47202" y="59405"/>
                    <a:pt x="47287" y="59445"/>
                    <a:pt x="47386" y="59489"/>
                  </a:cubicBezTo>
                  <a:cubicBezTo>
                    <a:pt x="47352" y="59544"/>
                    <a:pt x="47325" y="59598"/>
                    <a:pt x="47304" y="59649"/>
                  </a:cubicBezTo>
                  <a:lnTo>
                    <a:pt x="47270" y="59724"/>
                  </a:lnTo>
                  <a:cubicBezTo>
                    <a:pt x="47213" y="59867"/>
                    <a:pt x="47161" y="59993"/>
                    <a:pt x="47134" y="60143"/>
                  </a:cubicBezTo>
                  <a:cubicBezTo>
                    <a:pt x="47103" y="60320"/>
                    <a:pt x="47086" y="60524"/>
                    <a:pt x="47090" y="60687"/>
                  </a:cubicBezTo>
                  <a:cubicBezTo>
                    <a:pt x="47094" y="60891"/>
                    <a:pt x="47144" y="61099"/>
                    <a:pt x="47192" y="61299"/>
                  </a:cubicBezTo>
                  <a:lnTo>
                    <a:pt x="47202" y="61340"/>
                  </a:lnTo>
                  <a:cubicBezTo>
                    <a:pt x="47223" y="61435"/>
                    <a:pt x="47257" y="61527"/>
                    <a:pt x="47284" y="61595"/>
                  </a:cubicBezTo>
                  <a:cubicBezTo>
                    <a:pt x="47362" y="61810"/>
                    <a:pt x="47474" y="62082"/>
                    <a:pt x="47637" y="62313"/>
                  </a:cubicBezTo>
                  <a:cubicBezTo>
                    <a:pt x="47788" y="62527"/>
                    <a:pt x="47974" y="62738"/>
                    <a:pt x="48213" y="62953"/>
                  </a:cubicBezTo>
                  <a:cubicBezTo>
                    <a:pt x="48413" y="63132"/>
                    <a:pt x="48641" y="63296"/>
                    <a:pt x="48846" y="63438"/>
                  </a:cubicBezTo>
                  <a:cubicBezTo>
                    <a:pt x="49107" y="63622"/>
                    <a:pt x="49383" y="63732"/>
                    <a:pt x="49689" y="63843"/>
                  </a:cubicBezTo>
                  <a:cubicBezTo>
                    <a:pt x="50063" y="63980"/>
                    <a:pt x="50372" y="64075"/>
                    <a:pt x="50662" y="64136"/>
                  </a:cubicBezTo>
                  <a:cubicBezTo>
                    <a:pt x="50825" y="64173"/>
                    <a:pt x="50992" y="64194"/>
                    <a:pt x="51155" y="64211"/>
                  </a:cubicBezTo>
                  <a:cubicBezTo>
                    <a:pt x="51206" y="64218"/>
                    <a:pt x="51254" y="64225"/>
                    <a:pt x="51301" y="64231"/>
                  </a:cubicBezTo>
                  <a:cubicBezTo>
                    <a:pt x="51703" y="64283"/>
                    <a:pt x="52060" y="64316"/>
                    <a:pt x="52386" y="64333"/>
                  </a:cubicBezTo>
                  <a:cubicBezTo>
                    <a:pt x="52696" y="64350"/>
                    <a:pt x="53012" y="64361"/>
                    <a:pt x="53336" y="64361"/>
                  </a:cubicBezTo>
                  <a:cubicBezTo>
                    <a:pt x="53506" y="64361"/>
                    <a:pt x="53679" y="64357"/>
                    <a:pt x="53853" y="64354"/>
                  </a:cubicBezTo>
                  <a:lnTo>
                    <a:pt x="53934" y="64350"/>
                  </a:lnTo>
                  <a:cubicBezTo>
                    <a:pt x="54124" y="64347"/>
                    <a:pt x="54322" y="64341"/>
                    <a:pt x="54515" y="64320"/>
                  </a:cubicBezTo>
                  <a:cubicBezTo>
                    <a:pt x="54826" y="64289"/>
                    <a:pt x="55145" y="64231"/>
                    <a:pt x="55495" y="64143"/>
                  </a:cubicBezTo>
                  <a:cubicBezTo>
                    <a:pt x="55969" y="64024"/>
                    <a:pt x="56410" y="63799"/>
                    <a:pt x="56842" y="63581"/>
                  </a:cubicBezTo>
                  <a:cubicBezTo>
                    <a:pt x="56921" y="63545"/>
                    <a:pt x="56999" y="63504"/>
                    <a:pt x="57077" y="63463"/>
                  </a:cubicBezTo>
                  <a:cubicBezTo>
                    <a:pt x="57230" y="63394"/>
                    <a:pt x="57410" y="63306"/>
                    <a:pt x="57588" y="63214"/>
                  </a:cubicBezTo>
                  <a:cubicBezTo>
                    <a:pt x="57894" y="63051"/>
                    <a:pt x="58148" y="62816"/>
                    <a:pt x="58380" y="62589"/>
                  </a:cubicBezTo>
                  <a:cubicBezTo>
                    <a:pt x="58605" y="62371"/>
                    <a:pt x="58815" y="62122"/>
                    <a:pt x="59006" y="61854"/>
                  </a:cubicBezTo>
                  <a:cubicBezTo>
                    <a:pt x="59275" y="62051"/>
                    <a:pt x="59553" y="62214"/>
                    <a:pt x="59850" y="62388"/>
                  </a:cubicBezTo>
                  <a:lnTo>
                    <a:pt x="59976" y="62463"/>
                  </a:lnTo>
                  <a:cubicBezTo>
                    <a:pt x="60115" y="62544"/>
                    <a:pt x="60278" y="62639"/>
                    <a:pt x="60445" y="62724"/>
                  </a:cubicBezTo>
                  <a:cubicBezTo>
                    <a:pt x="60761" y="62887"/>
                    <a:pt x="61139" y="62980"/>
                    <a:pt x="61398" y="63034"/>
                  </a:cubicBezTo>
                  <a:cubicBezTo>
                    <a:pt x="61816" y="63126"/>
                    <a:pt x="62255" y="63167"/>
                    <a:pt x="62673" y="63204"/>
                  </a:cubicBezTo>
                  <a:lnTo>
                    <a:pt x="62751" y="63211"/>
                  </a:lnTo>
                  <a:cubicBezTo>
                    <a:pt x="63139" y="63248"/>
                    <a:pt x="63544" y="63265"/>
                    <a:pt x="64034" y="63265"/>
                  </a:cubicBezTo>
                  <a:cubicBezTo>
                    <a:pt x="64258" y="63265"/>
                    <a:pt x="64496" y="63262"/>
                    <a:pt x="64806" y="63255"/>
                  </a:cubicBezTo>
                  <a:lnTo>
                    <a:pt x="64884" y="63251"/>
                  </a:lnTo>
                  <a:cubicBezTo>
                    <a:pt x="65047" y="63248"/>
                    <a:pt x="65214" y="63245"/>
                    <a:pt x="65381" y="63225"/>
                  </a:cubicBezTo>
                  <a:cubicBezTo>
                    <a:pt x="65650" y="63198"/>
                    <a:pt x="65912" y="63153"/>
                    <a:pt x="66224" y="63099"/>
                  </a:cubicBezTo>
                  <a:cubicBezTo>
                    <a:pt x="66561" y="63041"/>
                    <a:pt x="66884" y="62942"/>
                    <a:pt x="67174" y="62854"/>
                  </a:cubicBezTo>
                  <a:cubicBezTo>
                    <a:pt x="67296" y="62816"/>
                    <a:pt x="67419" y="62782"/>
                    <a:pt x="67541" y="62749"/>
                  </a:cubicBezTo>
                  <a:cubicBezTo>
                    <a:pt x="67779" y="62683"/>
                    <a:pt x="68027" y="62619"/>
                    <a:pt x="68262" y="62517"/>
                  </a:cubicBezTo>
                  <a:cubicBezTo>
                    <a:pt x="68650" y="62350"/>
                    <a:pt x="69034" y="62163"/>
                    <a:pt x="69405" y="61980"/>
                  </a:cubicBezTo>
                  <a:lnTo>
                    <a:pt x="69473" y="61948"/>
                  </a:lnTo>
                  <a:cubicBezTo>
                    <a:pt x="69994" y="61708"/>
                    <a:pt x="70548" y="61446"/>
                    <a:pt x="71075" y="61136"/>
                  </a:cubicBezTo>
                  <a:cubicBezTo>
                    <a:pt x="71501" y="60884"/>
                    <a:pt x="71933" y="60578"/>
                    <a:pt x="72429" y="60170"/>
                  </a:cubicBezTo>
                  <a:lnTo>
                    <a:pt x="72429" y="60170"/>
                  </a:lnTo>
                  <a:lnTo>
                    <a:pt x="72391" y="60197"/>
                  </a:lnTo>
                  <a:cubicBezTo>
                    <a:pt x="72694" y="59952"/>
                    <a:pt x="73027" y="59676"/>
                    <a:pt x="73341" y="59391"/>
                  </a:cubicBezTo>
                  <a:cubicBezTo>
                    <a:pt x="73558" y="59193"/>
                    <a:pt x="73779" y="58996"/>
                    <a:pt x="73960" y="58769"/>
                  </a:cubicBezTo>
                  <a:cubicBezTo>
                    <a:pt x="74259" y="58397"/>
                    <a:pt x="74484" y="58088"/>
                    <a:pt x="74674" y="57789"/>
                  </a:cubicBezTo>
                  <a:cubicBezTo>
                    <a:pt x="74878" y="57462"/>
                    <a:pt x="75041" y="57078"/>
                    <a:pt x="75184" y="56577"/>
                  </a:cubicBezTo>
                  <a:cubicBezTo>
                    <a:pt x="75280" y="56248"/>
                    <a:pt x="75354" y="55904"/>
                    <a:pt x="75415" y="55612"/>
                  </a:cubicBezTo>
                  <a:cubicBezTo>
                    <a:pt x="75490" y="55251"/>
                    <a:pt x="75517" y="54877"/>
                    <a:pt x="75548" y="54519"/>
                  </a:cubicBezTo>
                  <a:cubicBezTo>
                    <a:pt x="75555" y="54424"/>
                    <a:pt x="75566" y="54332"/>
                    <a:pt x="75572" y="54238"/>
                  </a:cubicBezTo>
                  <a:cubicBezTo>
                    <a:pt x="75606" y="53863"/>
                    <a:pt x="75627" y="53486"/>
                    <a:pt x="75644" y="53101"/>
                  </a:cubicBezTo>
                  <a:cubicBezTo>
                    <a:pt x="75664" y="52686"/>
                    <a:pt x="75668" y="52346"/>
                    <a:pt x="75654" y="52033"/>
                  </a:cubicBezTo>
                  <a:cubicBezTo>
                    <a:pt x="75640" y="51686"/>
                    <a:pt x="75603" y="51319"/>
                    <a:pt x="75552" y="50944"/>
                  </a:cubicBezTo>
                  <a:cubicBezTo>
                    <a:pt x="75490" y="50512"/>
                    <a:pt x="75423" y="50026"/>
                    <a:pt x="75259" y="49587"/>
                  </a:cubicBezTo>
                  <a:cubicBezTo>
                    <a:pt x="75099" y="49155"/>
                    <a:pt x="74909" y="48702"/>
                    <a:pt x="74616" y="48315"/>
                  </a:cubicBezTo>
                  <a:cubicBezTo>
                    <a:pt x="74443" y="48083"/>
                    <a:pt x="74249" y="47862"/>
                    <a:pt x="74059" y="47652"/>
                  </a:cubicBezTo>
                  <a:cubicBezTo>
                    <a:pt x="73983" y="47570"/>
                    <a:pt x="73905" y="47485"/>
                    <a:pt x="73834" y="47400"/>
                  </a:cubicBezTo>
                  <a:cubicBezTo>
                    <a:pt x="74109" y="47278"/>
                    <a:pt x="74409" y="47104"/>
                    <a:pt x="74721" y="46893"/>
                  </a:cubicBezTo>
                  <a:cubicBezTo>
                    <a:pt x="75079" y="46651"/>
                    <a:pt x="75412" y="46362"/>
                    <a:pt x="75746" y="46019"/>
                  </a:cubicBezTo>
                  <a:cubicBezTo>
                    <a:pt x="75790" y="45975"/>
                    <a:pt x="75834" y="45927"/>
                    <a:pt x="75878" y="45882"/>
                  </a:cubicBezTo>
                  <a:cubicBezTo>
                    <a:pt x="76038" y="45719"/>
                    <a:pt x="76202" y="45553"/>
                    <a:pt x="76348" y="45375"/>
                  </a:cubicBezTo>
                  <a:cubicBezTo>
                    <a:pt x="76620" y="45042"/>
                    <a:pt x="76824" y="44709"/>
                    <a:pt x="76974" y="44348"/>
                  </a:cubicBezTo>
                  <a:cubicBezTo>
                    <a:pt x="77065" y="44127"/>
                    <a:pt x="77171" y="43859"/>
                    <a:pt x="77225" y="43566"/>
                  </a:cubicBezTo>
                  <a:cubicBezTo>
                    <a:pt x="77260" y="43389"/>
                    <a:pt x="77290" y="43205"/>
                    <a:pt x="77321" y="43005"/>
                  </a:cubicBezTo>
                  <a:cubicBezTo>
                    <a:pt x="77389" y="42532"/>
                    <a:pt x="77429" y="42069"/>
                    <a:pt x="77440" y="41624"/>
                  </a:cubicBezTo>
                  <a:cubicBezTo>
                    <a:pt x="77450" y="41290"/>
                    <a:pt x="77443" y="41012"/>
                    <a:pt x="77420" y="40746"/>
                  </a:cubicBezTo>
                  <a:cubicBezTo>
                    <a:pt x="77389" y="40389"/>
                    <a:pt x="77321" y="40001"/>
                    <a:pt x="77205" y="39528"/>
                  </a:cubicBezTo>
                  <a:cubicBezTo>
                    <a:pt x="77154" y="39321"/>
                    <a:pt x="77059" y="39120"/>
                    <a:pt x="76963" y="38926"/>
                  </a:cubicBezTo>
                  <a:lnTo>
                    <a:pt x="76919" y="38828"/>
                  </a:lnTo>
                  <a:cubicBezTo>
                    <a:pt x="76861" y="38705"/>
                    <a:pt x="76797" y="38583"/>
                    <a:pt x="76722" y="38453"/>
                  </a:cubicBezTo>
                  <a:cubicBezTo>
                    <a:pt x="76528" y="38127"/>
                    <a:pt x="76307" y="37817"/>
                    <a:pt x="76018" y="37477"/>
                  </a:cubicBezTo>
                  <a:cubicBezTo>
                    <a:pt x="75837" y="37260"/>
                    <a:pt x="75613" y="37086"/>
                    <a:pt x="75361" y="36899"/>
                  </a:cubicBezTo>
                  <a:cubicBezTo>
                    <a:pt x="74983" y="36613"/>
                    <a:pt x="74671" y="36395"/>
                    <a:pt x="74374" y="36208"/>
                  </a:cubicBezTo>
                  <a:cubicBezTo>
                    <a:pt x="74208" y="36106"/>
                    <a:pt x="74038" y="36011"/>
                    <a:pt x="73905" y="35939"/>
                  </a:cubicBezTo>
                  <a:cubicBezTo>
                    <a:pt x="74007" y="35793"/>
                    <a:pt x="74089" y="35654"/>
                    <a:pt x="74157" y="35521"/>
                  </a:cubicBezTo>
                  <a:cubicBezTo>
                    <a:pt x="74263" y="35303"/>
                    <a:pt x="74344" y="35076"/>
                    <a:pt x="74426" y="34851"/>
                  </a:cubicBezTo>
                  <a:cubicBezTo>
                    <a:pt x="74450" y="34790"/>
                    <a:pt x="74470" y="34729"/>
                    <a:pt x="74494" y="34667"/>
                  </a:cubicBezTo>
                  <a:lnTo>
                    <a:pt x="74531" y="34569"/>
                  </a:lnTo>
                  <a:lnTo>
                    <a:pt x="74569" y="34470"/>
                  </a:lnTo>
                  <a:cubicBezTo>
                    <a:pt x="74660" y="34225"/>
                    <a:pt x="74779" y="33905"/>
                    <a:pt x="74875" y="33575"/>
                  </a:cubicBezTo>
                  <a:lnTo>
                    <a:pt x="74892" y="33511"/>
                  </a:lnTo>
                  <a:cubicBezTo>
                    <a:pt x="74930" y="33388"/>
                    <a:pt x="74966" y="33259"/>
                    <a:pt x="74994" y="33129"/>
                  </a:cubicBezTo>
                  <a:cubicBezTo>
                    <a:pt x="75041" y="32895"/>
                    <a:pt x="75059" y="32650"/>
                    <a:pt x="75076" y="32412"/>
                  </a:cubicBezTo>
                  <a:cubicBezTo>
                    <a:pt x="75079" y="32354"/>
                    <a:pt x="75082" y="32297"/>
                    <a:pt x="75089" y="32235"/>
                  </a:cubicBezTo>
                  <a:cubicBezTo>
                    <a:pt x="75117" y="31854"/>
                    <a:pt x="75106" y="31484"/>
                    <a:pt x="75059" y="31140"/>
                  </a:cubicBezTo>
                  <a:cubicBezTo>
                    <a:pt x="75004" y="30759"/>
                    <a:pt x="74922" y="30265"/>
                    <a:pt x="74773" y="29813"/>
                  </a:cubicBezTo>
                  <a:cubicBezTo>
                    <a:pt x="74623" y="29367"/>
                    <a:pt x="74382" y="28980"/>
                    <a:pt x="74140" y="28629"/>
                  </a:cubicBezTo>
                  <a:cubicBezTo>
                    <a:pt x="73987" y="28402"/>
                    <a:pt x="73823" y="28201"/>
                    <a:pt x="73654" y="28027"/>
                  </a:cubicBezTo>
                  <a:cubicBezTo>
                    <a:pt x="73603" y="27973"/>
                    <a:pt x="73542" y="27929"/>
                    <a:pt x="73480" y="27884"/>
                  </a:cubicBezTo>
                  <a:lnTo>
                    <a:pt x="73470" y="27877"/>
                  </a:lnTo>
                  <a:cubicBezTo>
                    <a:pt x="73317" y="27762"/>
                    <a:pt x="73154" y="27643"/>
                    <a:pt x="72963" y="27541"/>
                  </a:cubicBezTo>
                  <a:cubicBezTo>
                    <a:pt x="72371" y="27224"/>
                    <a:pt x="71769" y="26976"/>
                    <a:pt x="71181" y="26802"/>
                  </a:cubicBezTo>
                  <a:cubicBezTo>
                    <a:pt x="71313" y="26469"/>
                    <a:pt x="71456" y="26075"/>
                    <a:pt x="71521" y="25653"/>
                  </a:cubicBezTo>
                  <a:cubicBezTo>
                    <a:pt x="71551" y="25463"/>
                    <a:pt x="71575" y="25268"/>
                    <a:pt x="71599" y="25085"/>
                  </a:cubicBezTo>
                  <a:cubicBezTo>
                    <a:pt x="71623" y="24898"/>
                    <a:pt x="71647" y="24711"/>
                    <a:pt x="71674" y="24527"/>
                  </a:cubicBezTo>
                  <a:cubicBezTo>
                    <a:pt x="71711" y="24302"/>
                    <a:pt x="71759" y="24078"/>
                    <a:pt x="71803" y="23860"/>
                  </a:cubicBezTo>
                  <a:cubicBezTo>
                    <a:pt x="71827" y="23755"/>
                    <a:pt x="71848" y="23653"/>
                    <a:pt x="71871" y="23547"/>
                  </a:cubicBezTo>
                  <a:lnTo>
                    <a:pt x="71898" y="23404"/>
                  </a:lnTo>
                  <a:cubicBezTo>
                    <a:pt x="71960" y="23088"/>
                    <a:pt x="72027" y="22765"/>
                    <a:pt x="72106" y="22445"/>
                  </a:cubicBezTo>
                  <a:cubicBezTo>
                    <a:pt x="72222" y="21985"/>
                    <a:pt x="72252" y="21500"/>
                    <a:pt x="72272" y="21040"/>
                  </a:cubicBezTo>
                  <a:cubicBezTo>
                    <a:pt x="72283" y="20863"/>
                    <a:pt x="72276" y="20696"/>
                    <a:pt x="72259" y="20540"/>
                  </a:cubicBezTo>
                  <a:cubicBezTo>
                    <a:pt x="72225" y="20241"/>
                    <a:pt x="72170" y="19891"/>
                    <a:pt x="72027" y="19557"/>
                  </a:cubicBezTo>
                  <a:cubicBezTo>
                    <a:pt x="71851" y="19153"/>
                    <a:pt x="71636" y="18788"/>
                    <a:pt x="71371" y="18445"/>
                  </a:cubicBezTo>
                  <a:cubicBezTo>
                    <a:pt x="71225" y="18258"/>
                    <a:pt x="71044" y="18040"/>
                    <a:pt x="70813" y="17856"/>
                  </a:cubicBezTo>
                  <a:cubicBezTo>
                    <a:pt x="70603" y="17693"/>
                    <a:pt x="70385" y="17550"/>
                    <a:pt x="70129" y="17407"/>
                  </a:cubicBezTo>
                  <a:cubicBezTo>
                    <a:pt x="69864" y="17254"/>
                    <a:pt x="69575" y="17135"/>
                    <a:pt x="69296" y="17019"/>
                  </a:cubicBezTo>
                  <a:lnTo>
                    <a:pt x="69190" y="16978"/>
                  </a:lnTo>
                  <a:lnTo>
                    <a:pt x="69017" y="16907"/>
                  </a:lnTo>
                  <a:cubicBezTo>
                    <a:pt x="68697" y="16771"/>
                    <a:pt x="68364" y="16631"/>
                    <a:pt x="68024" y="16526"/>
                  </a:cubicBezTo>
                  <a:cubicBezTo>
                    <a:pt x="67680" y="16418"/>
                    <a:pt x="67320" y="16332"/>
                    <a:pt x="66973" y="16247"/>
                  </a:cubicBezTo>
                  <a:cubicBezTo>
                    <a:pt x="66595" y="16159"/>
                    <a:pt x="66255" y="16091"/>
                    <a:pt x="65929" y="16033"/>
                  </a:cubicBezTo>
                  <a:cubicBezTo>
                    <a:pt x="65598" y="15975"/>
                    <a:pt x="65259" y="15948"/>
                    <a:pt x="64932" y="15920"/>
                  </a:cubicBezTo>
                  <a:cubicBezTo>
                    <a:pt x="64799" y="15911"/>
                    <a:pt x="64670" y="15900"/>
                    <a:pt x="64541" y="15887"/>
                  </a:cubicBezTo>
                  <a:cubicBezTo>
                    <a:pt x="64133" y="15846"/>
                    <a:pt x="63778" y="15829"/>
                    <a:pt x="63455" y="15829"/>
                  </a:cubicBezTo>
                  <a:lnTo>
                    <a:pt x="63414" y="15829"/>
                  </a:lnTo>
                  <a:cubicBezTo>
                    <a:pt x="63084" y="15829"/>
                    <a:pt x="62728" y="15856"/>
                    <a:pt x="62296" y="15914"/>
                  </a:cubicBezTo>
                  <a:cubicBezTo>
                    <a:pt x="62214" y="15920"/>
                    <a:pt x="62133" y="15934"/>
                    <a:pt x="62051" y="15944"/>
                  </a:cubicBezTo>
                  <a:cubicBezTo>
                    <a:pt x="62095" y="15873"/>
                    <a:pt x="62142" y="15801"/>
                    <a:pt x="62190" y="15730"/>
                  </a:cubicBezTo>
                  <a:cubicBezTo>
                    <a:pt x="62306" y="15550"/>
                    <a:pt x="62431" y="15369"/>
                    <a:pt x="62554" y="15193"/>
                  </a:cubicBezTo>
                  <a:cubicBezTo>
                    <a:pt x="62632" y="15080"/>
                    <a:pt x="62711" y="14968"/>
                    <a:pt x="62789" y="14856"/>
                  </a:cubicBezTo>
                  <a:cubicBezTo>
                    <a:pt x="63010" y="14529"/>
                    <a:pt x="63169" y="14182"/>
                    <a:pt x="63309" y="13846"/>
                  </a:cubicBezTo>
                  <a:lnTo>
                    <a:pt x="63309" y="13846"/>
                  </a:lnTo>
                  <a:cubicBezTo>
                    <a:pt x="63309" y="13846"/>
                    <a:pt x="63308" y="13846"/>
                    <a:pt x="63308" y="13846"/>
                  </a:cubicBezTo>
                  <a:lnTo>
                    <a:pt x="63308" y="13846"/>
                  </a:lnTo>
                  <a:lnTo>
                    <a:pt x="63353" y="13730"/>
                  </a:lnTo>
                  <a:lnTo>
                    <a:pt x="63378" y="13669"/>
                  </a:lnTo>
                  <a:cubicBezTo>
                    <a:pt x="63449" y="13495"/>
                    <a:pt x="63524" y="13322"/>
                    <a:pt x="63598" y="13152"/>
                  </a:cubicBezTo>
                  <a:cubicBezTo>
                    <a:pt x="63711" y="12896"/>
                    <a:pt x="63822" y="12634"/>
                    <a:pt x="63921" y="12369"/>
                  </a:cubicBezTo>
                  <a:cubicBezTo>
                    <a:pt x="63982" y="12196"/>
                    <a:pt x="64010" y="12009"/>
                    <a:pt x="64031" y="11835"/>
                  </a:cubicBezTo>
                  <a:cubicBezTo>
                    <a:pt x="64067" y="11522"/>
                    <a:pt x="64088" y="11229"/>
                    <a:pt x="64092" y="10940"/>
                  </a:cubicBezTo>
                  <a:cubicBezTo>
                    <a:pt x="64098" y="10437"/>
                    <a:pt x="64054" y="9954"/>
                    <a:pt x="63962" y="9508"/>
                  </a:cubicBezTo>
                  <a:cubicBezTo>
                    <a:pt x="64040" y="9111"/>
                    <a:pt x="64119" y="8637"/>
                    <a:pt x="64112" y="8175"/>
                  </a:cubicBezTo>
                  <a:cubicBezTo>
                    <a:pt x="64105" y="7828"/>
                    <a:pt x="64061" y="7461"/>
                    <a:pt x="64020" y="7182"/>
                  </a:cubicBezTo>
                  <a:cubicBezTo>
                    <a:pt x="63979" y="6889"/>
                    <a:pt x="63935" y="6600"/>
                    <a:pt x="63860" y="6321"/>
                  </a:cubicBezTo>
                  <a:cubicBezTo>
                    <a:pt x="63802" y="6106"/>
                    <a:pt x="63700" y="5896"/>
                    <a:pt x="63602" y="5695"/>
                  </a:cubicBezTo>
                  <a:cubicBezTo>
                    <a:pt x="63582" y="5648"/>
                    <a:pt x="63557" y="5596"/>
                    <a:pt x="63533" y="5549"/>
                  </a:cubicBezTo>
                  <a:cubicBezTo>
                    <a:pt x="63401" y="5263"/>
                    <a:pt x="63214" y="4988"/>
                    <a:pt x="63051" y="4753"/>
                  </a:cubicBezTo>
                  <a:cubicBezTo>
                    <a:pt x="62918" y="4566"/>
                    <a:pt x="62758" y="4351"/>
                    <a:pt x="62561" y="4171"/>
                  </a:cubicBezTo>
                  <a:cubicBezTo>
                    <a:pt x="62370" y="3991"/>
                    <a:pt x="62112" y="3838"/>
                    <a:pt x="61911" y="3722"/>
                  </a:cubicBezTo>
                  <a:cubicBezTo>
                    <a:pt x="61812" y="3664"/>
                    <a:pt x="61714" y="3607"/>
                    <a:pt x="61615" y="3545"/>
                  </a:cubicBezTo>
                  <a:cubicBezTo>
                    <a:pt x="61431" y="3437"/>
                    <a:pt x="61241" y="3321"/>
                    <a:pt x="61043" y="3225"/>
                  </a:cubicBezTo>
                  <a:cubicBezTo>
                    <a:pt x="60638" y="3035"/>
                    <a:pt x="60183" y="2869"/>
                    <a:pt x="59696" y="2739"/>
                  </a:cubicBezTo>
                  <a:cubicBezTo>
                    <a:pt x="59550" y="2702"/>
                    <a:pt x="59414" y="2674"/>
                    <a:pt x="59285" y="2657"/>
                  </a:cubicBezTo>
                  <a:lnTo>
                    <a:pt x="59203" y="2651"/>
                  </a:lnTo>
                  <a:cubicBezTo>
                    <a:pt x="59013" y="2627"/>
                    <a:pt x="58815" y="2606"/>
                    <a:pt x="58618" y="2606"/>
                  </a:cubicBezTo>
                  <a:cubicBezTo>
                    <a:pt x="58564" y="2606"/>
                    <a:pt x="58506" y="2606"/>
                    <a:pt x="58448" y="2610"/>
                  </a:cubicBezTo>
                  <a:cubicBezTo>
                    <a:pt x="58019" y="2644"/>
                    <a:pt x="57544" y="2729"/>
                    <a:pt x="56999" y="2872"/>
                  </a:cubicBezTo>
                  <a:cubicBezTo>
                    <a:pt x="56638" y="2967"/>
                    <a:pt x="56271" y="3103"/>
                    <a:pt x="55928" y="3236"/>
                  </a:cubicBezTo>
                  <a:cubicBezTo>
                    <a:pt x="55261" y="3331"/>
                    <a:pt x="54581" y="3518"/>
                    <a:pt x="53846" y="3807"/>
                  </a:cubicBezTo>
                  <a:cubicBezTo>
                    <a:pt x="53060" y="4117"/>
                    <a:pt x="52380" y="4440"/>
                    <a:pt x="51764" y="4800"/>
                  </a:cubicBezTo>
                  <a:cubicBezTo>
                    <a:pt x="51424" y="4998"/>
                    <a:pt x="51080" y="5236"/>
                    <a:pt x="50709" y="5532"/>
                  </a:cubicBezTo>
                  <a:cubicBezTo>
                    <a:pt x="50764" y="4756"/>
                    <a:pt x="50727" y="4032"/>
                    <a:pt x="50604" y="3379"/>
                  </a:cubicBezTo>
                  <a:cubicBezTo>
                    <a:pt x="50573" y="3222"/>
                    <a:pt x="50522" y="3079"/>
                    <a:pt x="50474" y="2960"/>
                  </a:cubicBezTo>
                  <a:cubicBezTo>
                    <a:pt x="50383" y="2722"/>
                    <a:pt x="50260" y="2470"/>
                    <a:pt x="50114" y="2212"/>
                  </a:cubicBezTo>
                  <a:cubicBezTo>
                    <a:pt x="49917" y="1861"/>
                    <a:pt x="49675" y="1545"/>
                    <a:pt x="49397" y="1269"/>
                  </a:cubicBezTo>
                  <a:cubicBezTo>
                    <a:pt x="49308" y="1184"/>
                    <a:pt x="49209" y="1103"/>
                    <a:pt x="49124" y="1038"/>
                  </a:cubicBezTo>
                  <a:cubicBezTo>
                    <a:pt x="48940" y="892"/>
                    <a:pt x="48739" y="738"/>
                    <a:pt x="48522" y="620"/>
                  </a:cubicBezTo>
                  <a:cubicBezTo>
                    <a:pt x="48131" y="402"/>
                    <a:pt x="47689" y="266"/>
                    <a:pt x="47311" y="160"/>
                  </a:cubicBezTo>
                  <a:cubicBezTo>
                    <a:pt x="47155" y="120"/>
                    <a:pt x="46988" y="96"/>
                    <a:pt x="46828" y="76"/>
                  </a:cubicBezTo>
                  <a:cubicBezTo>
                    <a:pt x="46780" y="69"/>
                    <a:pt x="46729" y="62"/>
                    <a:pt x="46685" y="55"/>
                  </a:cubicBezTo>
                  <a:cubicBezTo>
                    <a:pt x="46420" y="18"/>
                    <a:pt x="46205" y="0"/>
                    <a:pt x="46009" y="0"/>
                  </a:cubicBezTo>
                  <a:close/>
                </a:path>
              </a:pathLst>
            </a:custGeom>
            <a:solidFill>
              <a:srgbClr val="7A5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0" name="Google Shape;2750;p56">
              <a:extLst>
                <a:ext uri="{FF2B5EF4-FFF2-40B4-BE49-F238E27FC236}">
                  <a16:creationId xmlns:a16="http://schemas.microsoft.com/office/drawing/2014/main" id="{B15D1988-55B0-4936-9FAE-E475005E5BBB}"/>
                </a:ext>
              </a:extLst>
            </p:cNvPr>
            <p:cNvSpPr/>
            <p:nvPr/>
          </p:nvSpPr>
          <p:spPr>
            <a:xfrm>
              <a:off x="4057075" y="3561800"/>
              <a:ext cx="61325" cy="98725"/>
            </a:xfrm>
            <a:custGeom>
              <a:avLst/>
              <a:gdLst/>
              <a:ahLst/>
              <a:cxnLst/>
              <a:rect l="l" t="t" r="r" b="b"/>
              <a:pathLst>
                <a:path w="2453" h="3949" extrusionOk="0">
                  <a:moveTo>
                    <a:pt x="1412" y="0"/>
                  </a:moveTo>
                  <a:cubicBezTo>
                    <a:pt x="1225" y="0"/>
                    <a:pt x="1038" y="55"/>
                    <a:pt x="875" y="168"/>
                  </a:cubicBezTo>
                  <a:cubicBezTo>
                    <a:pt x="762" y="249"/>
                    <a:pt x="671" y="344"/>
                    <a:pt x="589" y="457"/>
                  </a:cubicBezTo>
                  <a:cubicBezTo>
                    <a:pt x="514" y="559"/>
                    <a:pt x="462" y="633"/>
                    <a:pt x="415" y="746"/>
                  </a:cubicBezTo>
                  <a:cubicBezTo>
                    <a:pt x="381" y="821"/>
                    <a:pt x="357" y="892"/>
                    <a:pt x="333" y="967"/>
                  </a:cubicBezTo>
                  <a:cubicBezTo>
                    <a:pt x="286" y="1102"/>
                    <a:pt x="245" y="1239"/>
                    <a:pt x="211" y="1378"/>
                  </a:cubicBezTo>
                  <a:cubicBezTo>
                    <a:pt x="181" y="1504"/>
                    <a:pt x="143" y="1630"/>
                    <a:pt x="112" y="1756"/>
                  </a:cubicBezTo>
                  <a:cubicBezTo>
                    <a:pt x="58" y="1964"/>
                    <a:pt x="34" y="2171"/>
                    <a:pt x="18" y="2385"/>
                  </a:cubicBezTo>
                  <a:cubicBezTo>
                    <a:pt x="0" y="2572"/>
                    <a:pt x="38" y="2787"/>
                    <a:pt x="79" y="2970"/>
                  </a:cubicBezTo>
                  <a:cubicBezTo>
                    <a:pt x="95" y="3052"/>
                    <a:pt x="116" y="3123"/>
                    <a:pt x="153" y="3198"/>
                  </a:cubicBezTo>
                  <a:cubicBezTo>
                    <a:pt x="181" y="3286"/>
                    <a:pt x="222" y="3368"/>
                    <a:pt x="276" y="3443"/>
                  </a:cubicBezTo>
                  <a:cubicBezTo>
                    <a:pt x="330" y="3515"/>
                    <a:pt x="388" y="3579"/>
                    <a:pt x="449" y="3644"/>
                  </a:cubicBezTo>
                  <a:cubicBezTo>
                    <a:pt x="467" y="3661"/>
                    <a:pt x="483" y="3671"/>
                    <a:pt x="500" y="3685"/>
                  </a:cubicBezTo>
                  <a:cubicBezTo>
                    <a:pt x="565" y="3743"/>
                    <a:pt x="636" y="3790"/>
                    <a:pt x="715" y="3831"/>
                  </a:cubicBezTo>
                  <a:cubicBezTo>
                    <a:pt x="832" y="3892"/>
                    <a:pt x="1020" y="3949"/>
                    <a:pt x="1165" y="3949"/>
                  </a:cubicBezTo>
                  <a:cubicBezTo>
                    <a:pt x="1180" y="3949"/>
                    <a:pt x="1194" y="3948"/>
                    <a:pt x="1208" y="3947"/>
                  </a:cubicBezTo>
                  <a:cubicBezTo>
                    <a:pt x="1365" y="3936"/>
                    <a:pt x="1497" y="3913"/>
                    <a:pt x="1636" y="3828"/>
                  </a:cubicBezTo>
                  <a:cubicBezTo>
                    <a:pt x="1728" y="3773"/>
                    <a:pt x="1806" y="3702"/>
                    <a:pt x="1888" y="3630"/>
                  </a:cubicBezTo>
                  <a:cubicBezTo>
                    <a:pt x="1966" y="3559"/>
                    <a:pt x="2018" y="3457"/>
                    <a:pt x="2079" y="3368"/>
                  </a:cubicBezTo>
                  <a:cubicBezTo>
                    <a:pt x="2161" y="3242"/>
                    <a:pt x="2201" y="3086"/>
                    <a:pt x="2252" y="2947"/>
                  </a:cubicBezTo>
                  <a:cubicBezTo>
                    <a:pt x="2320" y="2749"/>
                    <a:pt x="2351" y="2535"/>
                    <a:pt x="2371" y="2324"/>
                  </a:cubicBezTo>
                  <a:cubicBezTo>
                    <a:pt x="2398" y="2171"/>
                    <a:pt x="2409" y="2018"/>
                    <a:pt x="2422" y="1865"/>
                  </a:cubicBezTo>
                  <a:cubicBezTo>
                    <a:pt x="2453" y="1545"/>
                    <a:pt x="2453" y="1222"/>
                    <a:pt x="2385" y="909"/>
                  </a:cubicBezTo>
                  <a:cubicBezTo>
                    <a:pt x="2320" y="600"/>
                    <a:pt x="2167" y="276"/>
                    <a:pt x="1878" y="120"/>
                  </a:cubicBezTo>
                  <a:cubicBezTo>
                    <a:pt x="1732" y="41"/>
                    <a:pt x="1572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1" name="Google Shape;2751;p56">
              <a:extLst>
                <a:ext uri="{FF2B5EF4-FFF2-40B4-BE49-F238E27FC236}">
                  <a16:creationId xmlns:a16="http://schemas.microsoft.com/office/drawing/2014/main" id="{9B396F41-09F7-4973-A056-4142B28840E8}"/>
                </a:ext>
              </a:extLst>
            </p:cNvPr>
            <p:cNvSpPr/>
            <p:nvPr/>
          </p:nvSpPr>
          <p:spPr>
            <a:xfrm>
              <a:off x="4481000" y="3610700"/>
              <a:ext cx="69175" cy="95950"/>
            </a:xfrm>
            <a:custGeom>
              <a:avLst/>
              <a:gdLst/>
              <a:ahLst/>
              <a:cxnLst/>
              <a:rect l="l" t="t" r="r" b="b"/>
              <a:pathLst>
                <a:path w="2767" h="3838" extrusionOk="0">
                  <a:moveTo>
                    <a:pt x="2160" y="1263"/>
                  </a:moveTo>
                  <a:cubicBezTo>
                    <a:pt x="2150" y="1273"/>
                    <a:pt x="2137" y="1283"/>
                    <a:pt x="2124" y="1294"/>
                  </a:cubicBezTo>
                  <a:cubicBezTo>
                    <a:pt x="2137" y="1283"/>
                    <a:pt x="2147" y="1273"/>
                    <a:pt x="2160" y="1263"/>
                  </a:cubicBezTo>
                  <a:close/>
                  <a:moveTo>
                    <a:pt x="1688" y="0"/>
                  </a:moveTo>
                  <a:cubicBezTo>
                    <a:pt x="1606" y="0"/>
                    <a:pt x="1528" y="14"/>
                    <a:pt x="1457" y="38"/>
                  </a:cubicBezTo>
                  <a:cubicBezTo>
                    <a:pt x="1276" y="49"/>
                    <a:pt x="1099" y="120"/>
                    <a:pt x="981" y="262"/>
                  </a:cubicBezTo>
                  <a:cubicBezTo>
                    <a:pt x="756" y="528"/>
                    <a:pt x="541" y="810"/>
                    <a:pt x="358" y="1103"/>
                  </a:cubicBezTo>
                  <a:cubicBezTo>
                    <a:pt x="123" y="1477"/>
                    <a:pt x="1" y="1909"/>
                    <a:pt x="4" y="2351"/>
                  </a:cubicBezTo>
                  <a:cubicBezTo>
                    <a:pt x="4" y="2525"/>
                    <a:pt x="21" y="2708"/>
                    <a:pt x="65" y="2878"/>
                  </a:cubicBezTo>
                  <a:cubicBezTo>
                    <a:pt x="106" y="3049"/>
                    <a:pt x="180" y="3215"/>
                    <a:pt x="290" y="3351"/>
                  </a:cubicBezTo>
                  <a:cubicBezTo>
                    <a:pt x="398" y="3487"/>
                    <a:pt x="456" y="3549"/>
                    <a:pt x="603" y="3644"/>
                  </a:cubicBezTo>
                  <a:cubicBezTo>
                    <a:pt x="711" y="3715"/>
                    <a:pt x="830" y="3753"/>
                    <a:pt x="953" y="3797"/>
                  </a:cubicBezTo>
                  <a:cubicBezTo>
                    <a:pt x="1038" y="3828"/>
                    <a:pt x="1191" y="3838"/>
                    <a:pt x="1270" y="3838"/>
                  </a:cubicBezTo>
                  <a:cubicBezTo>
                    <a:pt x="1368" y="3838"/>
                    <a:pt x="1487" y="3828"/>
                    <a:pt x="1579" y="3800"/>
                  </a:cubicBezTo>
                  <a:cubicBezTo>
                    <a:pt x="1777" y="3739"/>
                    <a:pt x="1946" y="3644"/>
                    <a:pt x="2096" y="3501"/>
                  </a:cubicBezTo>
                  <a:cubicBezTo>
                    <a:pt x="2290" y="3324"/>
                    <a:pt x="2416" y="3093"/>
                    <a:pt x="2521" y="2855"/>
                  </a:cubicBezTo>
                  <a:cubicBezTo>
                    <a:pt x="2681" y="2504"/>
                    <a:pt x="2736" y="2106"/>
                    <a:pt x="2752" y="1722"/>
                  </a:cubicBezTo>
                  <a:cubicBezTo>
                    <a:pt x="2766" y="1396"/>
                    <a:pt x="2719" y="1052"/>
                    <a:pt x="2617" y="743"/>
                  </a:cubicBezTo>
                  <a:cubicBezTo>
                    <a:pt x="2582" y="636"/>
                    <a:pt x="2528" y="534"/>
                    <a:pt x="2470" y="440"/>
                  </a:cubicBezTo>
                  <a:cubicBezTo>
                    <a:pt x="2385" y="303"/>
                    <a:pt x="2283" y="232"/>
                    <a:pt x="2157" y="143"/>
                  </a:cubicBezTo>
                  <a:cubicBezTo>
                    <a:pt x="2035" y="55"/>
                    <a:pt x="1854" y="0"/>
                    <a:pt x="1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2" name="Google Shape;2752;p56">
              <a:extLst>
                <a:ext uri="{FF2B5EF4-FFF2-40B4-BE49-F238E27FC236}">
                  <a16:creationId xmlns:a16="http://schemas.microsoft.com/office/drawing/2014/main" id="{053EF509-E439-46FB-92AC-682F71194D04}"/>
                </a:ext>
              </a:extLst>
            </p:cNvPr>
            <p:cNvSpPr/>
            <p:nvPr/>
          </p:nvSpPr>
          <p:spPr>
            <a:xfrm>
              <a:off x="4192525" y="3596750"/>
              <a:ext cx="227275" cy="144775"/>
            </a:xfrm>
            <a:custGeom>
              <a:avLst/>
              <a:gdLst/>
              <a:ahLst/>
              <a:cxnLst/>
              <a:rect l="l" t="t" r="r" b="b"/>
              <a:pathLst>
                <a:path w="9091" h="5791" extrusionOk="0">
                  <a:moveTo>
                    <a:pt x="1151" y="1"/>
                  </a:moveTo>
                  <a:cubicBezTo>
                    <a:pt x="1042" y="7"/>
                    <a:pt x="916" y="15"/>
                    <a:pt x="800" y="48"/>
                  </a:cubicBezTo>
                  <a:cubicBezTo>
                    <a:pt x="674" y="86"/>
                    <a:pt x="586" y="133"/>
                    <a:pt x="478" y="215"/>
                  </a:cubicBezTo>
                  <a:cubicBezTo>
                    <a:pt x="403" y="273"/>
                    <a:pt x="335" y="351"/>
                    <a:pt x="274" y="453"/>
                  </a:cubicBezTo>
                  <a:cubicBezTo>
                    <a:pt x="216" y="549"/>
                    <a:pt x="164" y="651"/>
                    <a:pt x="134" y="749"/>
                  </a:cubicBezTo>
                  <a:cubicBezTo>
                    <a:pt x="96" y="858"/>
                    <a:pt x="79" y="974"/>
                    <a:pt x="62" y="1083"/>
                  </a:cubicBezTo>
                  <a:lnTo>
                    <a:pt x="56" y="1127"/>
                  </a:lnTo>
                  <a:cubicBezTo>
                    <a:pt x="29" y="1283"/>
                    <a:pt x="1" y="1470"/>
                    <a:pt x="8" y="1674"/>
                  </a:cubicBezTo>
                  <a:cubicBezTo>
                    <a:pt x="21" y="2039"/>
                    <a:pt x="96" y="2412"/>
                    <a:pt x="222" y="2756"/>
                  </a:cubicBezTo>
                  <a:cubicBezTo>
                    <a:pt x="294" y="2954"/>
                    <a:pt x="365" y="3127"/>
                    <a:pt x="440" y="3280"/>
                  </a:cubicBezTo>
                  <a:cubicBezTo>
                    <a:pt x="532" y="3477"/>
                    <a:pt x="657" y="3654"/>
                    <a:pt x="780" y="3827"/>
                  </a:cubicBezTo>
                  <a:lnTo>
                    <a:pt x="800" y="3855"/>
                  </a:lnTo>
                  <a:lnTo>
                    <a:pt x="767" y="3804"/>
                  </a:lnTo>
                  <a:lnTo>
                    <a:pt x="767" y="3804"/>
                  </a:lnTo>
                  <a:cubicBezTo>
                    <a:pt x="910" y="4004"/>
                    <a:pt x="1042" y="4171"/>
                    <a:pt x="1172" y="4314"/>
                  </a:cubicBezTo>
                  <a:cubicBezTo>
                    <a:pt x="1318" y="4480"/>
                    <a:pt x="1494" y="4644"/>
                    <a:pt x="1712" y="4811"/>
                  </a:cubicBezTo>
                  <a:cubicBezTo>
                    <a:pt x="1845" y="4916"/>
                    <a:pt x="2029" y="5049"/>
                    <a:pt x="2229" y="5158"/>
                  </a:cubicBezTo>
                  <a:cubicBezTo>
                    <a:pt x="2437" y="5267"/>
                    <a:pt x="2624" y="5355"/>
                    <a:pt x="2800" y="5427"/>
                  </a:cubicBezTo>
                  <a:cubicBezTo>
                    <a:pt x="3168" y="5573"/>
                    <a:pt x="3569" y="5672"/>
                    <a:pt x="4107" y="5743"/>
                  </a:cubicBezTo>
                  <a:cubicBezTo>
                    <a:pt x="4356" y="5777"/>
                    <a:pt x="4580" y="5791"/>
                    <a:pt x="4791" y="5791"/>
                  </a:cubicBezTo>
                  <a:cubicBezTo>
                    <a:pt x="5005" y="5791"/>
                    <a:pt x="5205" y="5774"/>
                    <a:pt x="5400" y="5739"/>
                  </a:cubicBezTo>
                  <a:cubicBezTo>
                    <a:pt x="5546" y="5712"/>
                    <a:pt x="5706" y="5675"/>
                    <a:pt x="5882" y="5617"/>
                  </a:cubicBezTo>
                  <a:cubicBezTo>
                    <a:pt x="6086" y="5552"/>
                    <a:pt x="6290" y="5477"/>
                    <a:pt x="6491" y="5396"/>
                  </a:cubicBezTo>
                  <a:cubicBezTo>
                    <a:pt x="6621" y="5345"/>
                    <a:pt x="6750" y="5284"/>
                    <a:pt x="6876" y="5226"/>
                  </a:cubicBezTo>
                  <a:lnTo>
                    <a:pt x="6995" y="5168"/>
                  </a:lnTo>
                  <a:cubicBezTo>
                    <a:pt x="7168" y="5089"/>
                    <a:pt x="7335" y="4995"/>
                    <a:pt x="7491" y="4885"/>
                  </a:cubicBezTo>
                  <a:cubicBezTo>
                    <a:pt x="7665" y="4766"/>
                    <a:pt x="7846" y="4637"/>
                    <a:pt x="8015" y="4498"/>
                  </a:cubicBezTo>
                  <a:cubicBezTo>
                    <a:pt x="8091" y="4436"/>
                    <a:pt x="8155" y="4378"/>
                    <a:pt x="8213" y="4321"/>
                  </a:cubicBezTo>
                  <a:cubicBezTo>
                    <a:pt x="8291" y="4240"/>
                    <a:pt x="8366" y="4144"/>
                    <a:pt x="8433" y="4056"/>
                  </a:cubicBezTo>
                  <a:lnTo>
                    <a:pt x="8482" y="3998"/>
                  </a:lnTo>
                  <a:cubicBezTo>
                    <a:pt x="8543" y="3916"/>
                    <a:pt x="8604" y="3835"/>
                    <a:pt x="8662" y="3756"/>
                  </a:cubicBezTo>
                  <a:cubicBezTo>
                    <a:pt x="8689" y="3719"/>
                    <a:pt x="8713" y="3681"/>
                    <a:pt x="8740" y="3644"/>
                  </a:cubicBezTo>
                  <a:cubicBezTo>
                    <a:pt x="8808" y="3546"/>
                    <a:pt x="8852" y="3447"/>
                    <a:pt x="8887" y="3362"/>
                  </a:cubicBezTo>
                  <a:cubicBezTo>
                    <a:pt x="8910" y="3297"/>
                    <a:pt x="8931" y="3229"/>
                    <a:pt x="8951" y="3164"/>
                  </a:cubicBezTo>
                  <a:lnTo>
                    <a:pt x="8971" y="3100"/>
                  </a:lnTo>
                  <a:cubicBezTo>
                    <a:pt x="8995" y="3022"/>
                    <a:pt x="9022" y="2929"/>
                    <a:pt x="9043" y="2835"/>
                  </a:cubicBezTo>
                  <a:cubicBezTo>
                    <a:pt x="9060" y="2739"/>
                    <a:pt x="9077" y="2648"/>
                    <a:pt x="9083" y="2552"/>
                  </a:cubicBezTo>
                  <a:cubicBezTo>
                    <a:pt x="9091" y="2464"/>
                    <a:pt x="9080" y="2372"/>
                    <a:pt x="9070" y="2283"/>
                  </a:cubicBezTo>
                  <a:lnTo>
                    <a:pt x="9070" y="2266"/>
                  </a:lnTo>
                  <a:cubicBezTo>
                    <a:pt x="9046" y="2066"/>
                    <a:pt x="8995" y="1892"/>
                    <a:pt x="8910" y="1736"/>
                  </a:cubicBezTo>
                  <a:cubicBezTo>
                    <a:pt x="8811" y="1552"/>
                    <a:pt x="8638" y="1403"/>
                    <a:pt x="8482" y="1273"/>
                  </a:cubicBezTo>
                  <a:cubicBezTo>
                    <a:pt x="8335" y="1154"/>
                    <a:pt x="8158" y="1065"/>
                    <a:pt x="7968" y="1011"/>
                  </a:cubicBezTo>
                  <a:cubicBezTo>
                    <a:pt x="7855" y="981"/>
                    <a:pt x="7736" y="963"/>
                    <a:pt x="7614" y="963"/>
                  </a:cubicBezTo>
                  <a:cubicBezTo>
                    <a:pt x="7342" y="963"/>
                    <a:pt x="7050" y="1038"/>
                    <a:pt x="6764" y="1185"/>
                  </a:cubicBezTo>
                  <a:cubicBezTo>
                    <a:pt x="6662" y="1235"/>
                    <a:pt x="6560" y="1293"/>
                    <a:pt x="6461" y="1348"/>
                  </a:cubicBezTo>
                  <a:lnTo>
                    <a:pt x="6369" y="1399"/>
                  </a:lnTo>
                  <a:cubicBezTo>
                    <a:pt x="6345" y="1412"/>
                    <a:pt x="6321" y="1426"/>
                    <a:pt x="6294" y="1439"/>
                  </a:cubicBezTo>
                  <a:cubicBezTo>
                    <a:pt x="6270" y="1447"/>
                    <a:pt x="6243" y="1456"/>
                    <a:pt x="6219" y="1464"/>
                  </a:cubicBezTo>
                  <a:cubicBezTo>
                    <a:pt x="6009" y="1532"/>
                    <a:pt x="5756" y="1603"/>
                    <a:pt x="5488" y="1640"/>
                  </a:cubicBezTo>
                  <a:cubicBezTo>
                    <a:pt x="5386" y="1651"/>
                    <a:pt x="5281" y="1654"/>
                    <a:pt x="5178" y="1654"/>
                  </a:cubicBezTo>
                  <a:cubicBezTo>
                    <a:pt x="4971" y="1654"/>
                    <a:pt x="4764" y="1637"/>
                    <a:pt x="4556" y="1610"/>
                  </a:cubicBezTo>
                  <a:cubicBezTo>
                    <a:pt x="4440" y="1586"/>
                    <a:pt x="4338" y="1555"/>
                    <a:pt x="4243" y="1518"/>
                  </a:cubicBezTo>
                  <a:cubicBezTo>
                    <a:pt x="4053" y="1419"/>
                    <a:pt x="3866" y="1301"/>
                    <a:pt x="3689" y="1188"/>
                  </a:cubicBezTo>
                  <a:lnTo>
                    <a:pt x="3651" y="1164"/>
                  </a:lnTo>
                  <a:cubicBezTo>
                    <a:pt x="3525" y="1086"/>
                    <a:pt x="3406" y="990"/>
                    <a:pt x="3290" y="896"/>
                  </a:cubicBezTo>
                  <a:cubicBezTo>
                    <a:pt x="3208" y="831"/>
                    <a:pt x="3124" y="763"/>
                    <a:pt x="3039" y="701"/>
                  </a:cubicBezTo>
                  <a:cubicBezTo>
                    <a:pt x="2848" y="566"/>
                    <a:pt x="2668" y="453"/>
                    <a:pt x="2491" y="362"/>
                  </a:cubicBezTo>
                  <a:cubicBezTo>
                    <a:pt x="2359" y="293"/>
                    <a:pt x="2202" y="215"/>
                    <a:pt x="2035" y="147"/>
                  </a:cubicBezTo>
                  <a:cubicBezTo>
                    <a:pt x="1902" y="92"/>
                    <a:pt x="1759" y="65"/>
                    <a:pt x="1627" y="42"/>
                  </a:cubicBezTo>
                  <a:lnTo>
                    <a:pt x="1593" y="35"/>
                  </a:lnTo>
                  <a:lnTo>
                    <a:pt x="1563" y="31"/>
                  </a:lnTo>
                  <a:lnTo>
                    <a:pt x="1563" y="31"/>
                  </a:lnTo>
                  <a:lnTo>
                    <a:pt x="1621" y="42"/>
                  </a:lnTo>
                  <a:cubicBezTo>
                    <a:pt x="1501" y="21"/>
                    <a:pt x="1359" y="1"/>
                    <a:pt x="1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3" name="Google Shape;2753;p56">
              <a:extLst>
                <a:ext uri="{FF2B5EF4-FFF2-40B4-BE49-F238E27FC236}">
                  <a16:creationId xmlns:a16="http://schemas.microsoft.com/office/drawing/2014/main" id="{0512E0E6-CE6B-45F9-85B1-90BBDF287838}"/>
                </a:ext>
              </a:extLst>
            </p:cNvPr>
            <p:cNvSpPr/>
            <p:nvPr/>
          </p:nvSpPr>
          <p:spPr>
            <a:xfrm>
              <a:off x="4234125" y="3659450"/>
              <a:ext cx="116375" cy="69350"/>
            </a:xfrm>
            <a:custGeom>
              <a:avLst/>
              <a:gdLst/>
              <a:ahLst/>
              <a:cxnLst/>
              <a:rect l="l" t="t" r="r" b="b"/>
              <a:pathLst>
                <a:path w="4655" h="2774" extrusionOk="0">
                  <a:moveTo>
                    <a:pt x="844" y="0"/>
                  </a:moveTo>
                  <a:cubicBezTo>
                    <a:pt x="701" y="0"/>
                    <a:pt x="558" y="33"/>
                    <a:pt x="429" y="112"/>
                  </a:cubicBezTo>
                  <a:cubicBezTo>
                    <a:pt x="299" y="190"/>
                    <a:pt x="184" y="299"/>
                    <a:pt x="116" y="435"/>
                  </a:cubicBezTo>
                  <a:cubicBezTo>
                    <a:pt x="79" y="510"/>
                    <a:pt x="48" y="571"/>
                    <a:pt x="31" y="650"/>
                  </a:cubicBezTo>
                  <a:cubicBezTo>
                    <a:pt x="10" y="714"/>
                    <a:pt x="1" y="782"/>
                    <a:pt x="1" y="850"/>
                  </a:cubicBezTo>
                  <a:cubicBezTo>
                    <a:pt x="7" y="922"/>
                    <a:pt x="14" y="989"/>
                    <a:pt x="21" y="1061"/>
                  </a:cubicBezTo>
                  <a:cubicBezTo>
                    <a:pt x="28" y="1143"/>
                    <a:pt x="75" y="1242"/>
                    <a:pt x="103" y="1310"/>
                  </a:cubicBezTo>
                  <a:cubicBezTo>
                    <a:pt x="116" y="1344"/>
                    <a:pt x="130" y="1371"/>
                    <a:pt x="147" y="1405"/>
                  </a:cubicBezTo>
                  <a:cubicBezTo>
                    <a:pt x="191" y="1490"/>
                    <a:pt x="252" y="1568"/>
                    <a:pt x="310" y="1646"/>
                  </a:cubicBezTo>
                  <a:cubicBezTo>
                    <a:pt x="375" y="1738"/>
                    <a:pt x="446" y="1817"/>
                    <a:pt x="531" y="1891"/>
                  </a:cubicBezTo>
                  <a:cubicBezTo>
                    <a:pt x="909" y="2225"/>
                    <a:pt x="1351" y="2510"/>
                    <a:pt x="1844" y="2643"/>
                  </a:cubicBezTo>
                  <a:cubicBezTo>
                    <a:pt x="2139" y="2721"/>
                    <a:pt x="2445" y="2774"/>
                    <a:pt x="2750" y="2774"/>
                  </a:cubicBezTo>
                  <a:cubicBezTo>
                    <a:pt x="2966" y="2774"/>
                    <a:pt x="3182" y="2747"/>
                    <a:pt x="3392" y="2684"/>
                  </a:cubicBezTo>
                  <a:cubicBezTo>
                    <a:pt x="3562" y="2633"/>
                    <a:pt x="3732" y="2561"/>
                    <a:pt x="3888" y="2479"/>
                  </a:cubicBezTo>
                  <a:cubicBezTo>
                    <a:pt x="4048" y="2398"/>
                    <a:pt x="4198" y="2292"/>
                    <a:pt x="4328" y="2167"/>
                  </a:cubicBezTo>
                  <a:cubicBezTo>
                    <a:pt x="4447" y="2051"/>
                    <a:pt x="4535" y="1919"/>
                    <a:pt x="4596" y="1762"/>
                  </a:cubicBezTo>
                  <a:cubicBezTo>
                    <a:pt x="4630" y="1677"/>
                    <a:pt x="4644" y="1585"/>
                    <a:pt x="4647" y="1493"/>
                  </a:cubicBezTo>
                  <a:cubicBezTo>
                    <a:pt x="4654" y="1394"/>
                    <a:pt x="4620" y="1211"/>
                    <a:pt x="4562" y="1126"/>
                  </a:cubicBezTo>
                  <a:cubicBezTo>
                    <a:pt x="4491" y="1013"/>
                    <a:pt x="4426" y="925"/>
                    <a:pt x="4314" y="850"/>
                  </a:cubicBezTo>
                  <a:cubicBezTo>
                    <a:pt x="4232" y="796"/>
                    <a:pt x="4141" y="758"/>
                    <a:pt x="4052" y="721"/>
                  </a:cubicBezTo>
                  <a:cubicBezTo>
                    <a:pt x="4004" y="700"/>
                    <a:pt x="3953" y="691"/>
                    <a:pt x="3902" y="680"/>
                  </a:cubicBezTo>
                  <a:cubicBezTo>
                    <a:pt x="3830" y="666"/>
                    <a:pt x="3753" y="653"/>
                    <a:pt x="3678" y="646"/>
                  </a:cubicBezTo>
                  <a:cubicBezTo>
                    <a:pt x="3659" y="645"/>
                    <a:pt x="3640" y="644"/>
                    <a:pt x="3622" y="644"/>
                  </a:cubicBezTo>
                  <a:cubicBezTo>
                    <a:pt x="3363" y="644"/>
                    <a:pt x="3112" y="726"/>
                    <a:pt x="2868" y="796"/>
                  </a:cubicBezTo>
                  <a:cubicBezTo>
                    <a:pt x="2692" y="847"/>
                    <a:pt x="2511" y="891"/>
                    <a:pt x="2331" y="922"/>
                  </a:cubicBezTo>
                  <a:cubicBezTo>
                    <a:pt x="2307" y="887"/>
                    <a:pt x="2283" y="850"/>
                    <a:pt x="2256" y="816"/>
                  </a:cubicBezTo>
                  <a:cubicBezTo>
                    <a:pt x="2211" y="748"/>
                    <a:pt x="2164" y="683"/>
                    <a:pt x="2116" y="619"/>
                  </a:cubicBezTo>
                  <a:cubicBezTo>
                    <a:pt x="2048" y="531"/>
                    <a:pt x="1949" y="459"/>
                    <a:pt x="1858" y="394"/>
                  </a:cubicBezTo>
                  <a:cubicBezTo>
                    <a:pt x="1654" y="255"/>
                    <a:pt x="1433" y="126"/>
                    <a:pt x="1194" y="54"/>
                  </a:cubicBezTo>
                  <a:cubicBezTo>
                    <a:pt x="1082" y="20"/>
                    <a:pt x="963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4" name="Google Shape;2754;p56">
              <a:extLst>
                <a:ext uri="{FF2B5EF4-FFF2-40B4-BE49-F238E27FC236}">
                  <a16:creationId xmlns:a16="http://schemas.microsoft.com/office/drawing/2014/main" id="{9AC405B7-A03F-4630-843B-F3154DDDE76B}"/>
                </a:ext>
              </a:extLst>
            </p:cNvPr>
            <p:cNvSpPr/>
            <p:nvPr/>
          </p:nvSpPr>
          <p:spPr>
            <a:xfrm>
              <a:off x="3345700" y="2686125"/>
              <a:ext cx="1970350" cy="1643125"/>
            </a:xfrm>
            <a:custGeom>
              <a:avLst/>
              <a:gdLst/>
              <a:ahLst/>
              <a:cxnLst/>
              <a:rect l="l" t="t" r="r" b="b"/>
              <a:pathLst>
                <a:path w="78814" h="65725" extrusionOk="0">
                  <a:moveTo>
                    <a:pt x="50246" y="8219"/>
                  </a:moveTo>
                  <a:lnTo>
                    <a:pt x="50246" y="8219"/>
                  </a:lnTo>
                  <a:cubicBezTo>
                    <a:pt x="50209" y="8338"/>
                    <a:pt x="50172" y="8457"/>
                    <a:pt x="50131" y="8576"/>
                  </a:cubicBezTo>
                  <a:cubicBezTo>
                    <a:pt x="50012" y="8866"/>
                    <a:pt x="49866" y="9141"/>
                    <a:pt x="49695" y="9403"/>
                  </a:cubicBezTo>
                  <a:cubicBezTo>
                    <a:pt x="49586" y="9546"/>
                    <a:pt x="49470" y="9682"/>
                    <a:pt x="49348" y="9808"/>
                  </a:cubicBezTo>
                  <a:cubicBezTo>
                    <a:pt x="49324" y="9825"/>
                    <a:pt x="49297" y="9841"/>
                    <a:pt x="49274" y="9858"/>
                  </a:cubicBezTo>
                  <a:cubicBezTo>
                    <a:pt x="49291" y="9794"/>
                    <a:pt x="49311" y="9729"/>
                    <a:pt x="49335" y="9665"/>
                  </a:cubicBezTo>
                  <a:cubicBezTo>
                    <a:pt x="49423" y="9458"/>
                    <a:pt x="49525" y="9260"/>
                    <a:pt x="49644" y="9066"/>
                  </a:cubicBezTo>
                  <a:cubicBezTo>
                    <a:pt x="49763" y="8875"/>
                    <a:pt x="49892" y="8692"/>
                    <a:pt x="50021" y="8508"/>
                  </a:cubicBezTo>
                  <a:cubicBezTo>
                    <a:pt x="50097" y="8413"/>
                    <a:pt x="50168" y="8315"/>
                    <a:pt x="50246" y="8219"/>
                  </a:cubicBezTo>
                  <a:close/>
                  <a:moveTo>
                    <a:pt x="49266" y="9886"/>
                  </a:moveTo>
                  <a:cubicBezTo>
                    <a:pt x="49280" y="9886"/>
                    <a:pt x="49291" y="9889"/>
                    <a:pt x="49304" y="9889"/>
                  </a:cubicBezTo>
                  <a:cubicBezTo>
                    <a:pt x="49291" y="9889"/>
                    <a:pt x="49277" y="9889"/>
                    <a:pt x="49266" y="9886"/>
                  </a:cubicBezTo>
                  <a:close/>
                  <a:moveTo>
                    <a:pt x="35711" y="11634"/>
                  </a:moveTo>
                  <a:cubicBezTo>
                    <a:pt x="35698" y="11642"/>
                    <a:pt x="35687" y="11647"/>
                    <a:pt x="35673" y="11652"/>
                  </a:cubicBezTo>
                  <a:lnTo>
                    <a:pt x="35673" y="11652"/>
                  </a:lnTo>
                  <a:cubicBezTo>
                    <a:pt x="35686" y="11646"/>
                    <a:pt x="35698" y="11639"/>
                    <a:pt x="35711" y="11634"/>
                  </a:cubicBezTo>
                  <a:close/>
                  <a:moveTo>
                    <a:pt x="35517" y="11601"/>
                  </a:moveTo>
                  <a:cubicBezTo>
                    <a:pt x="35530" y="11628"/>
                    <a:pt x="35544" y="11651"/>
                    <a:pt x="35555" y="11678"/>
                  </a:cubicBezTo>
                  <a:cubicBezTo>
                    <a:pt x="35541" y="11654"/>
                    <a:pt x="35527" y="11628"/>
                    <a:pt x="35517" y="11601"/>
                  </a:cubicBezTo>
                  <a:close/>
                  <a:moveTo>
                    <a:pt x="36364" y="8729"/>
                  </a:moveTo>
                  <a:cubicBezTo>
                    <a:pt x="36361" y="8770"/>
                    <a:pt x="36361" y="8814"/>
                    <a:pt x="36357" y="8858"/>
                  </a:cubicBezTo>
                  <a:cubicBezTo>
                    <a:pt x="36347" y="9111"/>
                    <a:pt x="36326" y="9362"/>
                    <a:pt x="36306" y="9613"/>
                  </a:cubicBezTo>
                  <a:cubicBezTo>
                    <a:pt x="36286" y="9770"/>
                    <a:pt x="36269" y="9927"/>
                    <a:pt x="36238" y="10083"/>
                  </a:cubicBezTo>
                  <a:cubicBezTo>
                    <a:pt x="36218" y="10209"/>
                    <a:pt x="36194" y="10335"/>
                    <a:pt x="36174" y="10458"/>
                  </a:cubicBezTo>
                  <a:cubicBezTo>
                    <a:pt x="36133" y="10682"/>
                    <a:pt x="36061" y="10899"/>
                    <a:pt x="35987" y="11114"/>
                  </a:cubicBezTo>
                  <a:cubicBezTo>
                    <a:pt x="35922" y="11270"/>
                    <a:pt x="35847" y="11417"/>
                    <a:pt x="35759" y="11556"/>
                  </a:cubicBezTo>
                  <a:cubicBezTo>
                    <a:pt x="35734" y="11583"/>
                    <a:pt x="35707" y="11610"/>
                    <a:pt x="35684" y="11634"/>
                  </a:cubicBezTo>
                  <a:cubicBezTo>
                    <a:pt x="35660" y="11651"/>
                    <a:pt x="35640" y="11665"/>
                    <a:pt x="35616" y="11678"/>
                  </a:cubicBezTo>
                  <a:cubicBezTo>
                    <a:pt x="35599" y="11685"/>
                    <a:pt x="35582" y="11689"/>
                    <a:pt x="35568" y="11695"/>
                  </a:cubicBezTo>
                  <a:cubicBezTo>
                    <a:pt x="35565" y="11678"/>
                    <a:pt x="35558" y="11665"/>
                    <a:pt x="35555" y="11651"/>
                  </a:cubicBezTo>
                  <a:cubicBezTo>
                    <a:pt x="35541" y="11505"/>
                    <a:pt x="35541" y="11365"/>
                    <a:pt x="35547" y="11223"/>
                  </a:cubicBezTo>
                  <a:cubicBezTo>
                    <a:pt x="35582" y="10947"/>
                    <a:pt x="35626" y="10678"/>
                    <a:pt x="35701" y="10413"/>
                  </a:cubicBezTo>
                  <a:cubicBezTo>
                    <a:pt x="35789" y="10097"/>
                    <a:pt x="35885" y="9777"/>
                    <a:pt x="36000" y="9467"/>
                  </a:cubicBezTo>
                  <a:cubicBezTo>
                    <a:pt x="36065" y="9301"/>
                    <a:pt x="36130" y="9134"/>
                    <a:pt x="36218" y="8977"/>
                  </a:cubicBezTo>
                  <a:cubicBezTo>
                    <a:pt x="36265" y="8896"/>
                    <a:pt x="36313" y="8811"/>
                    <a:pt x="36364" y="8729"/>
                  </a:cubicBezTo>
                  <a:close/>
                  <a:moveTo>
                    <a:pt x="35497" y="11662"/>
                  </a:moveTo>
                  <a:cubicBezTo>
                    <a:pt x="35517" y="11675"/>
                    <a:pt x="35534" y="11689"/>
                    <a:pt x="35555" y="11699"/>
                  </a:cubicBezTo>
                  <a:cubicBezTo>
                    <a:pt x="35551" y="11699"/>
                    <a:pt x="35551" y="11699"/>
                    <a:pt x="35551" y="11703"/>
                  </a:cubicBezTo>
                  <a:cubicBezTo>
                    <a:pt x="35534" y="11689"/>
                    <a:pt x="35514" y="11675"/>
                    <a:pt x="35497" y="11662"/>
                  </a:cubicBezTo>
                  <a:close/>
                  <a:moveTo>
                    <a:pt x="60267" y="19196"/>
                  </a:moveTo>
                  <a:cubicBezTo>
                    <a:pt x="60236" y="19214"/>
                    <a:pt x="60202" y="19229"/>
                    <a:pt x="60168" y="19243"/>
                  </a:cubicBezTo>
                  <a:lnTo>
                    <a:pt x="60168" y="19243"/>
                  </a:lnTo>
                  <a:cubicBezTo>
                    <a:pt x="60203" y="19227"/>
                    <a:pt x="60237" y="19212"/>
                    <a:pt x="60267" y="19196"/>
                  </a:cubicBezTo>
                  <a:close/>
                  <a:moveTo>
                    <a:pt x="60757" y="18751"/>
                  </a:moveTo>
                  <a:lnTo>
                    <a:pt x="60757" y="18751"/>
                  </a:lnTo>
                  <a:cubicBezTo>
                    <a:pt x="60669" y="18853"/>
                    <a:pt x="60573" y="18951"/>
                    <a:pt x="60471" y="19043"/>
                  </a:cubicBezTo>
                  <a:cubicBezTo>
                    <a:pt x="60374" y="19117"/>
                    <a:pt x="60269" y="19185"/>
                    <a:pt x="60162" y="19245"/>
                  </a:cubicBezTo>
                  <a:lnTo>
                    <a:pt x="60162" y="19245"/>
                  </a:lnTo>
                  <a:cubicBezTo>
                    <a:pt x="60146" y="19252"/>
                    <a:pt x="60130" y="19258"/>
                    <a:pt x="60115" y="19264"/>
                  </a:cubicBezTo>
                  <a:cubicBezTo>
                    <a:pt x="60124" y="19244"/>
                    <a:pt x="60138" y="19223"/>
                    <a:pt x="60152" y="19206"/>
                  </a:cubicBezTo>
                  <a:cubicBezTo>
                    <a:pt x="60186" y="19162"/>
                    <a:pt x="60223" y="19118"/>
                    <a:pt x="60264" y="19080"/>
                  </a:cubicBezTo>
                  <a:cubicBezTo>
                    <a:pt x="60424" y="18961"/>
                    <a:pt x="60587" y="18853"/>
                    <a:pt x="60757" y="18751"/>
                  </a:cubicBezTo>
                  <a:close/>
                  <a:moveTo>
                    <a:pt x="60169" y="19261"/>
                  </a:moveTo>
                  <a:cubicBezTo>
                    <a:pt x="60152" y="19267"/>
                    <a:pt x="60132" y="19267"/>
                    <a:pt x="60115" y="19271"/>
                  </a:cubicBezTo>
                  <a:cubicBezTo>
                    <a:pt x="60132" y="19267"/>
                    <a:pt x="60152" y="19264"/>
                    <a:pt x="60169" y="19261"/>
                  </a:cubicBezTo>
                  <a:close/>
                  <a:moveTo>
                    <a:pt x="60101" y="19285"/>
                  </a:moveTo>
                  <a:cubicBezTo>
                    <a:pt x="60104" y="19285"/>
                    <a:pt x="60111" y="19288"/>
                    <a:pt x="60118" y="19288"/>
                  </a:cubicBezTo>
                  <a:cubicBezTo>
                    <a:pt x="60111" y="19288"/>
                    <a:pt x="60104" y="19288"/>
                    <a:pt x="60097" y="19285"/>
                  </a:cubicBezTo>
                  <a:close/>
                  <a:moveTo>
                    <a:pt x="20753" y="21536"/>
                  </a:moveTo>
                  <a:lnTo>
                    <a:pt x="20753" y="21536"/>
                  </a:lnTo>
                  <a:cubicBezTo>
                    <a:pt x="20747" y="21547"/>
                    <a:pt x="20740" y="21557"/>
                    <a:pt x="20730" y="21571"/>
                  </a:cubicBezTo>
                  <a:cubicBezTo>
                    <a:pt x="20737" y="21557"/>
                    <a:pt x="20747" y="21547"/>
                    <a:pt x="20753" y="21536"/>
                  </a:cubicBezTo>
                  <a:close/>
                  <a:moveTo>
                    <a:pt x="36245" y="24737"/>
                  </a:moveTo>
                  <a:cubicBezTo>
                    <a:pt x="36255" y="24745"/>
                    <a:pt x="36262" y="24751"/>
                    <a:pt x="36272" y="24758"/>
                  </a:cubicBezTo>
                  <a:cubicBezTo>
                    <a:pt x="36262" y="24751"/>
                    <a:pt x="36252" y="24745"/>
                    <a:pt x="36245" y="24737"/>
                  </a:cubicBezTo>
                  <a:close/>
                  <a:moveTo>
                    <a:pt x="36183" y="25241"/>
                  </a:moveTo>
                  <a:lnTo>
                    <a:pt x="36183" y="25241"/>
                  </a:lnTo>
                  <a:cubicBezTo>
                    <a:pt x="36153" y="25357"/>
                    <a:pt x="36119" y="25469"/>
                    <a:pt x="36085" y="25582"/>
                  </a:cubicBezTo>
                  <a:cubicBezTo>
                    <a:pt x="36106" y="25483"/>
                    <a:pt x="36133" y="25384"/>
                    <a:pt x="36163" y="25285"/>
                  </a:cubicBezTo>
                  <a:cubicBezTo>
                    <a:pt x="36170" y="25271"/>
                    <a:pt x="36177" y="25255"/>
                    <a:pt x="36183" y="25241"/>
                  </a:cubicBezTo>
                  <a:close/>
                  <a:moveTo>
                    <a:pt x="43324" y="26173"/>
                  </a:moveTo>
                  <a:lnTo>
                    <a:pt x="43324" y="26173"/>
                  </a:lnTo>
                  <a:cubicBezTo>
                    <a:pt x="43276" y="26398"/>
                    <a:pt x="43209" y="26615"/>
                    <a:pt x="43130" y="26830"/>
                  </a:cubicBezTo>
                  <a:cubicBezTo>
                    <a:pt x="43123" y="26847"/>
                    <a:pt x="43116" y="26863"/>
                    <a:pt x="43107" y="26880"/>
                  </a:cubicBezTo>
                  <a:cubicBezTo>
                    <a:pt x="43140" y="26700"/>
                    <a:pt x="43184" y="26520"/>
                    <a:pt x="43242" y="26343"/>
                  </a:cubicBezTo>
                  <a:cubicBezTo>
                    <a:pt x="43270" y="26285"/>
                    <a:pt x="43297" y="26227"/>
                    <a:pt x="43324" y="26173"/>
                  </a:cubicBezTo>
                  <a:close/>
                  <a:moveTo>
                    <a:pt x="49230" y="29017"/>
                  </a:moveTo>
                  <a:cubicBezTo>
                    <a:pt x="49233" y="29017"/>
                    <a:pt x="49236" y="29017"/>
                    <a:pt x="49239" y="29020"/>
                  </a:cubicBezTo>
                  <a:cubicBezTo>
                    <a:pt x="49236" y="29020"/>
                    <a:pt x="49233" y="29017"/>
                    <a:pt x="49230" y="29017"/>
                  </a:cubicBezTo>
                  <a:close/>
                  <a:moveTo>
                    <a:pt x="49270" y="29020"/>
                  </a:moveTo>
                  <a:cubicBezTo>
                    <a:pt x="49270" y="29020"/>
                    <a:pt x="49270" y="29023"/>
                    <a:pt x="49274" y="29023"/>
                  </a:cubicBezTo>
                  <a:lnTo>
                    <a:pt x="49270" y="29023"/>
                  </a:lnTo>
                  <a:lnTo>
                    <a:pt x="49270" y="29020"/>
                  </a:lnTo>
                  <a:close/>
                  <a:moveTo>
                    <a:pt x="49368" y="29006"/>
                  </a:moveTo>
                  <a:cubicBezTo>
                    <a:pt x="49355" y="29014"/>
                    <a:pt x="49341" y="29020"/>
                    <a:pt x="49324" y="29027"/>
                  </a:cubicBezTo>
                  <a:lnTo>
                    <a:pt x="49324" y="29023"/>
                  </a:lnTo>
                  <a:cubicBezTo>
                    <a:pt x="49338" y="29017"/>
                    <a:pt x="49355" y="29010"/>
                    <a:pt x="49368" y="29006"/>
                  </a:cubicBezTo>
                  <a:close/>
                  <a:moveTo>
                    <a:pt x="49243" y="29044"/>
                  </a:moveTo>
                  <a:lnTo>
                    <a:pt x="49243" y="29044"/>
                  </a:lnTo>
                  <a:cubicBezTo>
                    <a:pt x="49239" y="29047"/>
                    <a:pt x="49236" y="29047"/>
                    <a:pt x="49236" y="29047"/>
                  </a:cubicBezTo>
                  <a:cubicBezTo>
                    <a:pt x="49236" y="29047"/>
                    <a:pt x="49239" y="29044"/>
                    <a:pt x="49243" y="29044"/>
                  </a:cubicBezTo>
                  <a:close/>
                  <a:moveTo>
                    <a:pt x="69578" y="28262"/>
                  </a:moveTo>
                  <a:cubicBezTo>
                    <a:pt x="69364" y="28435"/>
                    <a:pt x="69146" y="28605"/>
                    <a:pt x="68929" y="28779"/>
                  </a:cubicBezTo>
                  <a:cubicBezTo>
                    <a:pt x="68786" y="28891"/>
                    <a:pt x="68629" y="28983"/>
                    <a:pt x="68479" y="29088"/>
                  </a:cubicBezTo>
                  <a:cubicBezTo>
                    <a:pt x="68204" y="29276"/>
                    <a:pt x="67911" y="29442"/>
                    <a:pt x="67612" y="29588"/>
                  </a:cubicBezTo>
                  <a:cubicBezTo>
                    <a:pt x="67452" y="29656"/>
                    <a:pt x="67292" y="29714"/>
                    <a:pt x="67122" y="29755"/>
                  </a:cubicBezTo>
                  <a:cubicBezTo>
                    <a:pt x="67054" y="29762"/>
                    <a:pt x="66990" y="29769"/>
                    <a:pt x="66921" y="29769"/>
                  </a:cubicBezTo>
                  <a:cubicBezTo>
                    <a:pt x="66905" y="29762"/>
                    <a:pt x="66888" y="29755"/>
                    <a:pt x="66870" y="29752"/>
                  </a:cubicBezTo>
                  <a:cubicBezTo>
                    <a:pt x="66812" y="29725"/>
                    <a:pt x="66758" y="29694"/>
                    <a:pt x="66704" y="29659"/>
                  </a:cubicBezTo>
                  <a:cubicBezTo>
                    <a:pt x="66701" y="29595"/>
                    <a:pt x="66701" y="29534"/>
                    <a:pt x="66701" y="29469"/>
                  </a:cubicBezTo>
                  <a:cubicBezTo>
                    <a:pt x="66707" y="29449"/>
                    <a:pt x="66710" y="29428"/>
                    <a:pt x="66717" y="29405"/>
                  </a:cubicBezTo>
                  <a:cubicBezTo>
                    <a:pt x="66748" y="29340"/>
                    <a:pt x="66782" y="29276"/>
                    <a:pt x="66819" y="29215"/>
                  </a:cubicBezTo>
                  <a:cubicBezTo>
                    <a:pt x="66830" y="29197"/>
                    <a:pt x="66843" y="29183"/>
                    <a:pt x="66860" y="29174"/>
                  </a:cubicBezTo>
                  <a:cubicBezTo>
                    <a:pt x="67092" y="29000"/>
                    <a:pt x="67350" y="28863"/>
                    <a:pt x="67608" y="28734"/>
                  </a:cubicBezTo>
                  <a:cubicBezTo>
                    <a:pt x="67799" y="28659"/>
                    <a:pt x="67986" y="28588"/>
                    <a:pt x="68180" y="28530"/>
                  </a:cubicBezTo>
                  <a:cubicBezTo>
                    <a:pt x="68398" y="28463"/>
                    <a:pt x="68619" y="28419"/>
                    <a:pt x="68840" y="28374"/>
                  </a:cubicBezTo>
                  <a:cubicBezTo>
                    <a:pt x="69071" y="28337"/>
                    <a:pt x="69299" y="28299"/>
                    <a:pt x="69530" y="28265"/>
                  </a:cubicBezTo>
                  <a:cubicBezTo>
                    <a:pt x="69547" y="28265"/>
                    <a:pt x="69561" y="28262"/>
                    <a:pt x="69578" y="28262"/>
                  </a:cubicBezTo>
                  <a:close/>
                  <a:moveTo>
                    <a:pt x="49243" y="29072"/>
                  </a:moveTo>
                  <a:cubicBezTo>
                    <a:pt x="49243" y="29085"/>
                    <a:pt x="49239" y="29095"/>
                    <a:pt x="49239" y="29105"/>
                  </a:cubicBezTo>
                  <a:cubicBezTo>
                    <a:pt x="49216" y="29231"/>
                    <a:pt x="49185" y="29350"/>
                    <a:pt x="49148" y="29469"/>
                  </a:cubicBezTo>
                  <a:cubicBezTo>
                    <a:pt x="48957" y="29929"/>
                    <a:pt x="48726" y="30371"/>
                    <a:pt x="48443" y="30779"/>
                  </a:cubicBezTo>
                  <a:cubicBezTo>
                    <a:pt x="48413" y="30820"/>
                    <a:pt x="48382" y="30860"/>
                    <a:pt x="48352" y="30898"/>
                  </a:cubicBezTo>
                  <a:cubicBezTo>
                    <a:pt x="48409" y="30589"/>
                    <a:pt x="48495" y="30282"/>
                    <a:pt x="48597" y="29986"/>
                  </a:cubicBezTo>
                  <a:cubicBezTo>
                    <a:pt x="48692" y="29782"/>
                    <a:pt x="48801" y="29595"/>
                    <a:pt x="48923" y="29408"/>
                  </a:cubicBezTo>
                  <a:cubicBezTo>
                    <a:pt x="49015" y="29292"/>
                    <a:pt x="49117" y="29183"/>
                    <a:pt x="49225" y="29081"/>
                  </a:cubicBezTo>
                  <a:cubicBezTo>
                    <a:pt x="49233" y="29078"/>
                    <a:pt x="49236" y="29075"/>
                    <a:pt x="49243" y="29072"/>
                  </a:cubicBezTo>
                  <a:close/>
                  <a:moveTo>
                    <a:pt x="55165" y="32728"/>
                  </a:moveTo>
                  <a:cubicBezTo>
                    <a:pt x="55182" y="32732"/>
                    <a:pt x="55199" y="32738"/>
                    <a:pt x="55216" y="32749"/>
                  </a:cubicBezTo>
                  <a:cubicBezTo>
                    <a:pt x="55199" y="32741"/>
                    <a:pt x="55182" y="32735"/>
                    <a:pt x="55165" y="32728"/>
                  </a:cubicBezTo>
                  <a:close/>
                  <a:moveTo>
                    <a:pt x="54723" y="33055"/>
                  </a:moveTo>
                  <a:lnTo>
                    <a:pt x="54723" y="33055"/>
                  </a:lnTo>
                  <a:cubicBezTo>
                    <a:pt x="54689" y="33113"/>
                    <a:pt x="54651" y="33174"/>
                    <a:pt x="54614" y="33231"/>
                  </a:cubicBezTo>
                  <a:cubicBezTo>
                    <a:pt x="54645" y="33174"/>
                    <a:pt x="54679" y="33119"/>
                    <a:pt x="54713" y="33068"/>
                  </a:cubicBezTo>
                  <a:cubicBezTo>
                    <a:pt x="54716" y="33061"/>
                    <a:pt x="54720" y="33058"/>
                    <a:pt x="54723" y="33055"/>
                  </a:cubicBezTo>
                  <a:close/>
                  <a:moveTo>
                    <a:pt x="19717" y="34198"/>
                  </a:moveTo>
                  <a:cubicBezTo>
                    <a:pt x="19717" y="34199"/>
                    <a:pt x="19717" y="34199"/>
                    <a:pt x="19717" y="34201"/>
                  </a:cubicBezTo>
                  <a:cubicBezTo>
                    <a:pt x="19696" y="34204"/>
                    <a:pt x="19672" y="34208"/>
                    <a:pt x="19651" y="34211"/>
                  </a:cubicBezTo>
                  <a:cubicBezTo>
                    <a:pt x="19671" y="34205"/>
                    <a:pt x="19694" y="34201"/>
                    <a:pt x="19717" y="34198"/>
                  </a:cubicBezTo>
                  <a:close/>
                  <a:moveTo>
                    <a:pt x="19761" y="34195"/>
                  </a:moveTo>
                  <a:cubicBezTo>
                    <a:pt x="19784" y="34201"/>
                    <a:pt x="19808" y="34208"/>
                    <a:pt x="19832" y="34215"/>
                  </a:cubicBezTo>
                  <a:cubicBezTo>
                    <a:pt x="19890" y="34239"/>
                    <a:pt x="19944" y="34266"/>
                    <a:pt x="19998" y="34300"/>
                  </a:cubicBezTo>
                  <a:cubicBezTo>
                    <a:pt x="20179" y="34446"/>
                    <a:pt x="20339" y="34613"/>
                    <a:pt x="20492" y="34786"/>
                  </a:cubicBezTo>
                  <a:cubicBezTo>
                    <a:pt x="20659" y="34997"/>
                    <a:pt x="20811" y="35211"/>
                    <a:pt x="20958" y="35436"/>
                  </a:cubicBezTo>
                  <a:cubicBezTo>
                    <a:pt x="21105" y="35660"/>
                    <a:pt x="21234" y="35895"/>
                    <a:pt x="21356" y="36137"/>
                  </a:cubicBezTo>
                  <a:cubicBezTo>
                    <a:pt x="21373" y="36181"/>
                    <a:pt x="21390" y="36222"/>
                    <a:pt x="21403" y="36263"/>
                  </a:cubicBezTo>
                  <a:cubicBezTo>
                    <a:pt x="21349" y="36283"/>
                    <a:pt x="21291" y="36300"/>
                    <a:pt x="21237" y="36313"/>
                  </a:cubicBezTo>
                  <a:cubicBezTo>
                    <a:pt x="21162" y="36320"/>
                    <a:pt x="21091" y="36322"/>
                    <a:pt x="21019" y="36322"/>
                  </a:cubicBezTo>
                  <a:cubicBezTo>
                    <a:pt x="20980" y="36322"/>
                    <a:pt x="20940" y="36322"/>
                    <a:pt x="20900" y="36321"/>
                  </a:cubicBezTo>
                  <a:cubicBezTo>
                    <a:pt x="20730" y="36297"/>
                    <a:pt x="20567" y="36256"/>
                    <a:pt x="20403" y="36201"/>
                  </a:cubicBezTo>
                  <a:cubicBezTo>
                    <a:pt x="20312" y="36160"/>
                    <a:pt x="20227" y="36113"/>
                    <a:pt x="20141" y="36062"/>
                  </a:cubicBezTo>
                  <a:cubicBezTo>
                    <a:pt x="20023" y="35966"/>
                    <a:pt x="19913" y="35868"/>
                    <a:pt x="19811" y="35756"/>
                  </a:cubicBezTo>
                  <a:cubicBezTo>
                    <a:pt x="19720" y="35636"/>
                    <a:pt x="19638" y="35517"/>
                    <a:pt x="19570" y="35385"/>
                  </a:cubicBezTo>
                  <a:cubicBezTo>
                    <a:pt x="19519" y="35252"/>
                    <a:pt x="19475" y="35120"/>
                    <a:pt x="19444" y="34983"/>
                  </a:cubicBezTo>
                  <a:cubicBezTo>
                    <a:pt x="19437" y="34933"/>
                    <a:pt x="19437" y="34881"/>
                    <a:pt x="19437" y="34827"/>
                  </a:cubicBezTo>
                  <a:cubicBezTo>
                    <a:pt x="19458" y="34691"/>
                    <a:pt x="19492" y="34562"/>
                    <a:pt x="19533" y="34432"/>
                  </a:cubicBezTo>
                  <a:cubicBezTo>
                    <a:pt x="19546" y="34405"/>
                    <a:pt x="19560" y="34382"/>
                    <a:pt x="19574" y="34358"/>
                  </a:cubicBezTo>
                  <a:cubicBezTo>
                    <a:pt x="19611" y="34310"/>
                    <a:pt x="19648" y="34269"/>
                    <a:pt x="19689" y="34228"/>
                  </a:cubicBezTo>
                  <a:cubicBezTo>
                    <a:pt x="19703" y="34222"/>
                    <a:pt x="19713" y="34215"/>
                    <a:pt x="19723" y="34208"/>
                  </a:cubicBezTo>
                  <a:cubicBezTo>
                    <a:pt x="19737" y="34204"/>
                    <a:pt x="19747" y="34201"/>
                    <a:pt x="19761" y="34195"/>
                  </a:cubicBezTo>
                  <a:close/>
                  <a:moveTo>
                    <a:pt x="72840" y="36767"/>
                  </a:moveTo>
                  <a:cubicBezTo>
                    <a:pt x="72900" y="36767"/>
                    <a:pt x="72960" y="36769"/>
                    <a:pt x="73020" y="36773"/>
                  </a:cubicBezTo>
                  <a:cubicBezTo>
                    <a:pt x="73048" y="36776"/>
                    <a:pt x="73072" y="36779"/>
                    <a:pt x="73095" y="36783"/>
                  </a:cubicBezTo>
                  <a:cubicBezTo>
                    <a:pt x="72775" y="37011"/>
                    <a:pt x="72436" y="37208"/>
                    <a:pt x="72078" y="37382"/>
                  </a:cubicBezTo>
                  <a:cubicBezTo>
                    <a:pt x="71640" y="37572"/>
                    <a:pt x="71170" y="37701"/>
                    <a:pt x="70697" y="37797"/>
                  </a:cubicBezTo>
                  <a:cubicBezTo>
                    <a:pt x="70521" y="37821"/>
                    <a:pt x="70348" y="37833"/>
                    <a:pt x="70172" y="37833"/>
                  </a:cubicBezTo>
                  <a:cubicBezTo>
                    <a:pt x="70102" y="37833"/>
                    <a:pt x="70033" y="37831"/>
                    <a:pt x="69962" y="37828"/>
                  </a:cubicBezTo>
                  <a:cubicBezTo>
                    <a:pt x="69898" y="37817"/>
                    <a:pt x="69833" y="37807"/>
                    <a:pt x="69769" y="37793"/>
                  </a:cubicBezTo>
                  <a:cubicBezTo>
                    <a:pt x="69772" y="37790"/>
                    <a:pt x="69772" y="37790"/>
                    <a:pt x="69772" y="37787"/>
                  </a:cubicBezTo>
                  <a:cubicBezTo>
                    <a:pt x="69885" y="37657"/>
                    <a:pt x="70003" y="37542"/>
                    <a:pt x="70129" y="37429"/>
                  </a:cubicBezTo>
                  <a:cubicBezTo>
                    <a:pt x="70231" y="37351"/>
                    <a:pt x="70337" y="37280"/>
                    <a:pt x="70449" y="37215"/>
                  </a:cubicBezTo>
                  <a:cubicBezTo>
                    <a:pt x="70755" y="37103"/>
                    <a:pt x="71081" y="37052"/>
                    <a:pt x="71401" y="36987"/>
                  </a:cubicBezTo>
                  <a:cubicBezTo>
                    <a:pt x="71653" y="36936"/>
                    <a:pt x="71905" y="36889"/>
                    <a:pt x="72160" y="36837"/>
                  </a:cubicBezTo>
                  <a:cubicBezTo>
                    <a:pt x="72268" y="36820"/>
                    <a:pt x="72381" y="36803"/>
                    <a:pt x="72493" y="36790"/>
                  </a:cubicBezTo>
                  <a:cubicBezTo>
                    <a:pt x="72610" y="36774"/>
                    <a:pt x="72725" y="36767"/>
                    <a:pt x="72840" y="36767"/>
                  </a:cubicBezTo>
                  <a:close/>
                  <a:moveTo>
                    <a:pt x="69731" y="37872"/>
                  </a:moveTo>
                  <a:cubicBezTo>
                    <a:pt x="69742" y="37892"/>
                    <a:pt x="69748" y="37909"/>
                    <a:pt x="69758" y="37930"/>
                  </a:cubicBezTo>
                  <a:cubicBezTo>
                    <a:pt x="69748" y="37909"/>
                    <a:pt x="69738" y="37892"/>
                    <a:pt x="69731" y="37872"/>
                  </a:cubicBezTo>
                  <a:close/>
                  <a:moveTo>
                    <a:pt x="17376" y="39889"/>
                  </a:moveTo>
                  <a:cubicBezTo>
                    <a:pt x="17533" y="39916"/>
                    <a:pt x="17685" y="39957"/>
                    <a:pt x="17839" y="40007"/>
                  </a:cubicBezTo>
                  <a:cubicBezTo>
                    <a:pt x="17947" y="40056"/>
                    <a:pt x="18056" y="40106"/>
                    <a:pt x="18161" y="40167"/>
                  </a:cubicBezTo>
                  <a:cubicBezTo>
                    <a:pt x="18342" y="40314"/>
                    <a:pt x="18505" y="40487"/>
                    <a:pt x="18659" y="40661"/>
                  </a:cubicBezTo>
                  <a:cubicBezTo>
                    <a:pt x="18825" y="40875"/>
                    <a:pt x="18961" y="41096"/>
                    <a:pt x="19087" y="41334"/>
                  </a:cubicBezTo>
                  <a:cubicBezTo>
                    <a:pt x="19138" y="41443"/>
                    <a:pt x="19182" y="41552"/>
                    <a:pt x="19227" y="41661"/>
                  </a:cubicBezTo>
                  <a:cubicBezTo>
                    <a:pt x="19301" y="41869"/>
                    <a:pt x="19349" y="42083"/>
                    <a:pt x="19400" y="42297"/>
                  </a:cubicBezTo>
                  <a:cubicBezTo>
                    <a:pt x="19458" y="42549"/>
                    <a:pt x="19508" y="42804"/>
                    <a:pt x="19557" y="43056"/>
                  </a:cubicBezTo>
                  <a:lnTo>
                    <a:pt x="19557" y="43066"/>
                  </a:lnTo>
                  <a:cubicBezTo>
                    <a:pt x="19468" y="43124"/>
                    <a:pt x="19373" y="43178"/>
                    <a:pt x="19274" y="43229"/>
                  </a:cubicBezTo>
                  <a:cubicBezTo>
                    <a:pt x="19166" y="43273"/>
                    <a:pt x="19056" y="43311"/>
                    <a:pt x="18944" y="43338"/>
                  </a:cubicBezTo>
                  <a:cubicBezTo>
                    <a:pt x="18919" y="43340"/>
                    <a:pt x="18893" y="43340"/>
                    <a:pt x="18868" y="43340"/>
                  </a:cubicBezTo>
                  <a:cubicBezTo>
                    <a:pt x="18831" y="43340"/>
                    <a:pt x="18794" y="43339"/>
                    <a:pt x="18757" y="43334"/>
                  </a:cubicBezTo>
                  <a:cubicBezTo>
                    <a:pt x="18526" y="43298"/>
                    <a:pt x="18301" y="43236"/>
                    <a:pt x="18080" y="43164"/>
                  </a:cubicBezTo>
                  <a:cubicBezTo>
                    <a:pt x="18005" y="43130"/>
                    <a:pt x="17934" y="43093"/>
                    <a:pt x="17863" y="43048"/>
                  </a:cubicBezTo>
                  <a:cubicBezTo>
                    <a:pt x="17668" y="42893"/>
                    <a:pt x="17498" y="42719"/>
                    <a:pt x="17335" y="42532"/>
                  </a:cubicBezTo>
                  <a:cubicBezTo>
                    <a:pt x="17196" y="42345"/>
                    <a:pt x="17087" y="42137"/>
                    <a:pt x="16988" y="41926"/>
                  </a:cubicBezTo>
                  <a:cubicBezTo>
                    <a:pt x="16896" y="41712"/>
                    <a:pt x="16811" y="41494"/>
                    <a:pt x="16760" y="41263"/>
                  </a:cubicBezTo>
                  <a:cubicBezTo>
                    <a:pt x="16753" y="41168"/>
                    <a:pt x="16757" y="41076"/>
                    <a:pt x="16760" y="40984"/>
                  </a:cubicBezTo>
                  <a:cubicBezTo>
                    <a:pt x="16787" y="40773"/>
                    <a:pt x="16818" y="40563"/>
                    <a:pt x="16876" y="40358"/>
                  </a:cubicBezTo>
                  <a:cubicBezTo>
                    <a:pt x="16913" y="40287"/>
                    <a:pt x="16951" y="40222"/>
                    <a:pt x="16991" y="40158"/>
                  </a:cubicBezTo>
                  <a:cubicBezTo>
                    <a:pt x="17056" y="40079"/>
                    <a:pt x="17120" y="40011"/>
                    <a:pt x="17192" y="39943"/>
                  </a:cubicBezTo>
                  <a:cubicBezTo>
                    <a:pt x="17199" y="39936"/>
                    <a:pt x="17206" y="39933"/>
                    <a:pt x="17216" y="39930"/>
                  </a:cubicBezTo>
                  <a:cubicBezTo>
                    <a:pt x="17257" y="39913"/>
                    <a:pt x="17294" y="39899"/>
                    <a:pt x="17338" y="39889"/>
                  </a:cubicBezTo>
                  <a:close/>
                  <a:moveTo>
                    <a:pt x="72641" y="47502"/>
                  </a:moveTo>
                  <a:cubicBezTo>
                    <a:pt x="72714" y="47502"/>
                    <a:pt x="72787" y="47504"/>
                    <a:pt x="72860" y="47509"/>
                  </a:cubicBezTo>
                  <a:cubicBezTo>
                    <a:pt x="73007" y="47529"/>
                    <a:pt x="73150" y="47556"/>
                    <a:pt x="73293" y="47597"/>
                  </a:cubicBezTo>
                  <a:cubicBezTo>
                    <a:pt x="73378" y="47634"/>
                    <a:pt x="73456" y="47672"/>
                    <a:pt x="73538" y="47713"/>
                  </a:cubicBezTo>
                  <a:cubicBezTo>
                    <a:pt x="73286" y="47788"/>
                    <a:pt x="73031" y="47845"/>
                    <a:pt x="72775" y="47896"/>
                  </a:cubicBezTo>
                  <a:cubicBezTo>
                    <a:pt x="72656" y="47917"/>
                    <a:pt x="72541" y="47937"/>
                    <a:pt x="72422" y="47958"/>
                  </a:cubicBezTo>
                  <a:cubicBezTo>
                    <a:pt x="72151" y="48002"/>
                    <a:pt x="71878" y="48026"/>
                    <a:pt x="71603" y="48026"/>
                  </a:cubicBezTo>
                  <a:cubicBezTo>
                    <a:pt x="71539" y="48026"/>
                    <a:pt x="71475" y="48025"/>
                    <a:pt x="71411" y="48022"/>
                  </a:cubicBezTo>
                  <a:cubicBezTo>
                    <a:pt x="71364" y="48016"/>
                    <a:pt x="71316" y="48008"/>
                    <a:pt x="71272" y="47998"/>
                  </a:cubicBezTo>
                  <a:cubicBezTo>
                    <a:pt x="71285" y="47967"/>
                    <a:pt x="71299" y="47940"/>
                    <a:pt x="71316" y="47913"/>
                  </a:cubicBezTo>
                  <a:cubicBezTo>
                    <a:pt x="71354" y="47873"/>
                    <a:pt x="71391" y="47832"/>
                    <a:pt x="71432" y="47794"/>
                  </a:cubicBezTo>
                  <a:cubicBezTo>
                    <a:pt x="71510" y="47740"/>
                    <a:pt x="71588" y="47692"/>
                    <a:pt x="71670" y="47648"/>
                  </a:cubicBezTo>
                  <a:cubicBezTo>
                    <a:pt x="71799" y="47600"/>
                    <a:pt x="71929" y="47566"/>
                    <a:pt x="72061" y="47539"/>
                  </a:cubicBezTo>
                  <a:cubicBezTo>
                    <a:pt x="72256" y="47517"/>
                    <a:pt x="72448" y="47502"/>
                    <a:pt x="72641" y="47502"/>
                  </a:cubicBezTo>
                  <a:close/>
                  <a:moveTo>
                    <a:pt x="6889" y="47842"/>
                  </a:moveTo>
                  <a:cubicBezTo>
                    <a:pt x="6909" y="47845"/>
                    <a:pt x="6929" y="47852"/>
                    <a:pt x="6950" y="47855"/>
                  </a:cubicBezTo>
                  <a:cubicBezTo>
                    <a:pt x="6997" y="47896"/>
                    <a:pt x="7042" y="47937"/>
                    <a:pt x="7086" y="47981"/>
                  </a:cubicBezTo>
                  <a:lnTo>
                    <a:pt x="7086" y="47984"/>
                  </a:lnTo>
                  <a:cubicBezTo>
                    <a:pt x="7099" y="48022"/>
                    <a:pt x="7106" y="48056"/>
                    <a:pt x="7116" y="48094"/>
                  </a:cubicBezTo>
                  <a:cubicBezTo>
                    <a:pt x="7124" y="48168"/>
                    <a:pt x="7127" y="48243"/>
                    <a:pt x="7127" y="48318"/>
                  </a:cubicBezTo>
                  <a:cubicBezTo>
                    <a:pt x="7116" y="48369"/>
                    <a:pt x="7106" y="48420"/>
                    <a:pt x="7093" y="48468"/>
                  </a:cubicBezTo>
                  <a:cubicBezTo>
                    <a:pt x="7075" y="48505"/>
                    <a:pt x="7058" y="48539"/>
                    <a:pt x="7038" y="48573"/>
                  </a:cubicBezTo>
                  <a:cubicBezTo>
                    <a:pt x="6987" y="48634"/>
                    <a:pt x="6929" y="48689"/>
                    <a:pt x="6868" y="48743"/>
                  </a:cubicBezTo>
                  <a:cubicBezTo>
                    <a:pt x="6695" y="48876"/>
                    <a:pt x="6507" y="48988"/>
                    <a:pt x="6314" y="49083"/>
                  </a:cubicBezTo>
                  <a:cubicBezTo>
                    <a:pt x="6075" y="49185"/>
                    <a:pt x="5830" y="49278"/>
                    <a:pt x="5582" y="49359"/>
                  </a:cubicBezTo>
                  <a:cubicBezTo>
                    <a:pt x="5606" y="49281"/>
                    <a:pt x="5634" y="49206"/>
                    <a:pt x="5657" y="49131"/>
                  </a:cubicBezTo>
                  <a:cubicBezTo>
                    <a:pt x="5777" y="48832"/>
                    <a:pt x="5909" y="48543"/>
                    <a:pt x="6086" y="48278"/>
                  </a:cubicBezTo>
                  <a:cubicBezTo>
                    <a:pt x="6181" y="48158"/>
                    <a:pt x="6276" y="48049"/>
                    <a:pt x="6389" y="47947"/>
                  </a:cubicBezTo>
                  <a:cubicBezTo>
                    <a:pt x="6413" y="47931"/>
                    <a:pt x="6436" y="47920"/>
                    <a:pt x="6460" y="47906"/>
                  </a:cubicBezTo>
                  <a:cubicBezTo>
                    <a:pt x="6518" y="47882"/>
                    <a:pt x="6573" y="47865"/>
                    <a:pt x="6634" y="47852"/>
                  </a:cubicBezTo>
                  <a:cubicBezTo>
                    <a:pt x="6719" y="47845"/>
                    <a:pt x="6804" y="47842"/>
                    <a:pt x="6889" y="47842"/>
                  </a:cubicBezTo>
                  <a:close/>
                  <a:moveTo>
                    <a:pt x="14461" y="51454"/>
                  </a:moveTo>
                  <a:lnTo>
                    <a:pt x="14461" y="51454"/>
                  </a:lnTo>
                  <a:cubicBezTo>
                    <a:pt x="14437" y="51465"/>
                    <a:pt x="14413" y="51475"/>
                    <a:pt x="14386" y="51488"/>
                  </a:cubicBezTo>
                  <a:cubicBezTo>
                    <a:pt x="14410" y="51475"/>
                    <a:pt x="14437" y="51462"/>
                    <a:pt x="14461" y="51454"/>
                  </a:cubicBezTo>
                  <a:close/>
                  <a:moveTo>
                    <a:pt x="14495" y="51444"/>
                  </a:moveTo>
                  <a:cubicBezTo>
                    <a:pt x="14549" y="51457"/>
                    <a:pt x="14597" y="51471"/>
                    <a:pt x="14651" y="51485"/>
                  </a:cubicBezTo>
                  <a:cubicBezTo>
                    <a:pt x="14696" y="51506"/>
                    <a:pt x="14740" y="51529"/>
                    <a:pt x="14784" y="51553"/>
                  </a:cubicBezTo>
                  <a:cubicBezTo>
                    <a:pt x="14845" y="51608"/>
                    <a:pt x="14903" y="51666"/>
                    <a:pt x="14961" y="51723"/>
                  </a:cubicBezTo>
                  <a:cubicBezTo>
                    <a:pt x="15087" y="51903"/>
                    <a:pt x="15189" y="52094"/>
                    <a:pt x="15288" y="52288"/>
                  </a:cubicBezTo>
                  <a:cubicBezTo>
                    <a:pt x="15382" y="52519"/>
                    <a:pt x="15447" y="52754"/>
                    <a:pt x="15498" y="52999"/>
                  </a:cubicBezTo>
                  <a:cubicBezTo>
                    <a:pt x="15512" y="53107"/>
                    <a:pt x="15519" y="53213"/>
                    <a:pt x="15515" y="53322"/>
                  </a:cubicBezTo>
                  <a:cubicBezTo>
                    <a:pt x="15481" y="53587"/>
                    <a:pt x="15431" y="53845"/>
                    <a:pt x="15369" y="54108"/>
                  </a:cubicBezTo>
                  <a:cubicBezTo>
                    <a:pt x="15338" y="54244"/>
                    <a:pt x="15288" y="54376"/>
                    <a:pt x="15243" y="54509"/>
                  </a:cubicBezTo>
                  <a:cubicBezTo>
                    <a:pt x="15182" y="54682"/>
                    <a:pt x="15120" y="54856"/>
                    <a:pt x="15056" y="55029"/>
                  </a:cubicBezTo>
                  <a:cubicBezTo>
                    <a:pt x="14995" y="55183"/>
                    <a:pt x="14930" y="55329"/>
                    <a:pt x="14859" y="55475"/>
                  </a:cubicBezTo>
                  <a:cubicBezTo>
                    <a:pt x="14804" y="55588"/>
                    <a:pt x="14737" y="55693"/>
                    <a:pt x="14665" y="55795"/>
                  </a:cubicBezTo>
                  <a:cubicBezTo>
                    <a:pt x="14604" y="55880"/>
                    <a:pt x="14539" y="55962"/>
                    <a:pt x="14475" y="56040"/>
                  </a:cubicBezTo>
                  <a:cubicBezTo>
                    <a:pt x="14423" y="56013"/>
                    <a:pt x="14372" y="55979"/>
                    <a:pt x="14321" y="55948"/>
                  </a:cubicBezTo>
                  <a:cubicBezTo>
                    <a:pt x="14202" y="55853"/>
                    <a:pt x="14090" y="55748"/>
                    <a:pt x="13985" y="55632"/>
                  </a:cubicBezTo>
                  <a:cubicBezTo>
                    <a:pt x="13872" y="55486"/>
                    <a:pt x="13773" y="55332"/>
                    <a:pt x="13671" y="55176"/>
                  </a:cubicBezTo>
                  <a:cubicBezTo>
                    <a:pt x="13556" y="54996"/>
                    <a:pt x="13437" y="54815"/>
                    <a:pt x="13338" y="54625"/>
                  </a:cubicBezTo>
                  <a:cubicBezTo>
                    <a:pt x="13270" y="54454"/>
                    <a:pt x="13209" y="54288"/>
                    <a:pt x="13168" y="54111"/>
                  </a:cubicBezTo>
                  <a:cubicBezTo>
                    <a:pt x="13165" y="54023"/>
                    <a:pt x="13165" y="53938"/>
                    <a:pt x="13168" y="53850"/>
                  </a:cubicBezTo>
                  <a:cubicBezTo>
                    <a:pt x="13202" y="53628"/>
                    <a:pt x="13250" y="53414"/>
                    <a:pt x="13321" y="53203"/>
                  </a:cubicBezTo>
                  <a:cubicBezTo>
                    <a:pt x="13416" y="52982"/>
                    <a:pt x="13536" y="52778"/>
                    <a:pt x="13661" y="52573"/>
                  </a:cubicBezTo>
                  <a:cubicBezTo>
                    <a:pt x="13794" y="52356"/>
                    <a:pt x="13933" y="52138"/>
                    <a:pt x="14076" y="51927"/>
                  </a:cubicBezTo>
                  <a:cubicBezTo>
                    <a:pt x="14206" y="51757"/>
                    <a:pt x="14338" y="51594"/>
                    <a:pt x="14492" y="51448"/>
                  </a:cubicBezTo>
                  <a:cubicBezTo>
                    <a:pt x="14495" y="51448"/>
                    <a:pt x="14495" y="51448"/>
                    <a:pt x="14495" y="51444"/>
                  </a:cubicBezTo>
                  <a:close/>
                  <a:moveTo>
                    <a:pt x="52338" y="57172"/>
                  </a:moveTo>
                  <a:cubicBezTo>
                    <a:pt x="52475" y="57193"/>
                    <a:pt x="52607" y="57227"/>
                    <a:pt x="52740" y="57271"/>
                  </a:cubicBezTo>
                  <a:cubicBezTo>
                    <a:pt x="52747" y="57274"/>
                    <a:pt x="52753" y="57278"/>
                    <a:pt x="52764" y="57285"/>
                  </a:cubicBezTo>
                  <a:cubicBezTo>
                    <a:pt x="52764" y="57285"/>
                    <a:pt x="52767" y="57288"/>
                    <a:pt x="52770" y="57292"/>
                  </a:cubicBezTo>
                  <a:cubicBezTo>
                    <a:pt x="52774" y="57295"/>
                    <a:pt x="52774" y="57299"/>
                    <a:pt x="52777" y="57299"/>
                  </a:cubicBezTo>
                  <a:lnTo>
                    <a:pt x="52777" y="57343"/>
                  </a:lnTo>
                  <a:cubicBezTo>
                    <a:pt x="52764" y="57421"/>
                    <a:pt x="52743" y="57492"/>
                    <a:pt x="52720" y="57571"/>
                  </a:cubicBezTo>
                  <a:cubicBezTo>
                    <a:pt x="52658" y="57710"/>
                    <a:pt x="52583" y="57843"/>
                    <a:pt x="52498" y="57976"/>
                  </a:cubicBezTo>
                  <a:cubicBezTo>
                    <a:pt x="52440" y="58047"/>
                    <a:pt x="52382" y="58119"/>
                    <a:pt x="52315" y="58183"/>
                  </a:cubicBezTo>
                  <a:cubicBezTo>
                    <a:pt x="52083" y="58332"/>
                    <a:pt x="51835" y="58448"/>
                    <a:pt x="51587" y="58568"/>
                  </a:cubicBezTo>
                  <a:cubicBezTo>
                    <a:pt x="51454" y="58621"/>
                    <a:pt x="51321" y="58676"/>
                    <a:pt x="51189" y="58731"/>
                  </a:cubicBezTo>
                  <a:cubicBezTo>
                    <a:pt x="50852" y="58870"/>
                    <a:pt x="50495" y="58965"/>
                    <a:pt x="50141" y="59037"/>
                  </a:cubicBezTo>
                  <a:cubicBezTo>
                    <a:pt x="49987" y="59057"/>
                    <a:pt x="49836" y="59068"/>
                    <a:pt x="49686" y="59068"/>
                  </a:cubicBezTo>
                  <a:cubicBezTo>
                    <a:pt x="49633" y="59068"/>
                    <a:pt x="49581" y="59067"/>
                    <a:pt x="49528" y="59064"/>
                  </a:cubicBezTo>
                  <a:cubicBezTo>
                    <a:pt x="49430" y="59050"/>
                    <a:pt x="49335" y="59037"/>
                    <a:pt x="49239" y="59020"/>
                  </a:cubicBezTo>
                  <a:cubicBezTo>
                    <a:pt x="49345" y="58904"/>
                    <a:pt x="49457" y="58792"/>
                    <a:pt x="49577" y="58683"/>
                  </a:cubicBezTo>
                  <a:cubicBezTo>
                    <a:pt x="49804" y="58503"/>
                    <a:pt x="50039" y="58329"/>
                    <a:pt x="50280" y="58166"/>
                  </a:cubicBezTo>
                  <a:cubicBezTo>
                    <a:pt x="50668" y="57907"/>
                    <a:pt x="51053" y="57638"/>
                    <a:pt x="51467" y="57431"/>
                  </a:cubicBezTo>
                  <a:cubicBezTo>
                    <a:pt x="51709" y="57326"/>
                    <a:pt x="51960" y="57230"/>
                    <a:pt x="52219" y="57180"/>
                  </a:cubicBezTo>
                  <a:cubicBezTo>
                    <a:pt x="52260" y="57172"/>
                    <a:pt x="52298" y="57172"/>
                    <a:pt x="52338" y="57172"/>
                  </a:cubicBezTo>
                  <a:close/>
                  <a:moveTo>
                    <a:pt x="59529" y="59057"/>
                  </a:moveTo>
                  <a:lnTo>
                    <a:pt x="59529" y="59057"/>
                  </a:lnTo>
                  <a:cubicBezTo>
                    <a:pt x="59550" y="59070"/>
                    <a:pt x="59570" y="59084"/>
                    <a:pt x="59587" y="59101"/>
                  </a:cubicBezTo>
                  <a:cubicBezTo>
                    <a:pt x="59567" y="59084"/>
                    <a:pt x="59550" y="59070"/>
                    <a:pt x="59529" y="59057"/>
                  </a:cubicBezTo>
                  <a:close/>
                  <a:moveTo>
                    <a:pt x="59377" y="58999"/>
                  </a:moveTo>
                  <a:cubicBezTo>
                    <a:pt x="59407" y="59006"/>
                    <a:pt x="59438" y="59013"/>
                    <a:pt x="59468" y="59023"/>
                  </a:cubicBezTo>
                  <a:cubicBezTo>
                    <a:pt x="59475" y="59026"/>
                    <a:pt x="59485" y="59030"/>
                    <a:pt x="59496" y="59037"/>
                  </a:cubicBezTo>
                  <a:cubicBezTo>
                    <a:pt x="59506" y="59044"/>
                    <a:pt x="59512" y="59054"/>
                    <a:pt x="59523" y="59061"/>
                  </a:cubicBezTo>
                  <a:cubicBezTo>
                    <a:pt x="59540" y="59084"/>
                    <a:pt x="59553" y="59108"/>
                    <a:pt x="59567" y="59136"/>
                  </a:cubicBezTo>
                  <a:cubicBezTo>
                    <a:pt x="59635" y="59302"/>
                    <a:pt x="59686" y="59475"/>
                    <a:pt x="59724" y="59653"/>
                  </a:cubicBezTo>
                  <a:cubicBezTo>
                    <a:pt x="59744" y="59822"/>
                    <a:pt x="59747" y="59993"/>
                    <a:pt x="59737" y="60163"/>
                  </a:cubicBezTo>
                  <a:cubicBezTo>
                    <a:pt x="59720" y="60292"/>
                    <a:pt x="59696" y="60422"/>
                    <a:pt x="59669" y="60551"/>
                  </a:cubicBezTo>
                  <a:cubicBezTo>
                    <a:pt x="59659" y="60601"/>
                    <a:pt x="59645" y="60653"/>
                    <a:pt x="59631" y="60700"/>
                  </a:cubicBezTo>
                  <a:cubicBezTo>
                    <a:pt x="59529" y="60544"/>
                    <a:pt x="59435" y="60381"/>
                    <a:pt x="59346" y="60213"/>
                  </a:cubicBezTo>
                  <a:cubicBezTo>
                    <a:pt x="59267" y="60009"/>
                    <a:pt x="59217" y="59789"/>
                    <a:pt x="59176" y="59574"/>
                  </a:cubicBezTo>
                  <a:cubicBezTo>
                    <a:pt x="59165" y="59483"/>
                    <a:pt x="59159" y="59394"/>
                    <a:pt x="59162" y="59302"/>
                  </a:cubicBezTo>
                  <a:cubicBezTo>
                    <a:pt x="59173" y="59230"/>
                    <a:pt x="59190" y="59159"/>
                    <a:pt x="59210" y="59091"/>
                  </a:cubicBezTo>
                  <a:cubicBezTo>
                    <a:pt x="59217" y="59084"/>
                    <a:pt x="59220" y="59075"/>
                    <a:pt x="59223" y="59067"/>
                  </a:cubicBezTo>
                  <a:cubicBezTo>
                    <a:pt x="59230" y="59057"/>
                    <a:pt x="59240" y="59047"/>
                    <a:pt x="59247" y="59040"/>
                  </a:cubicBezTo>
                  <a:cubicBezTo>
                    <a:pt x="59257" y="59034"/>
                    <a:pt x="59264" y="59030"/>
                    <a:pt x="59275" y="59023"/>
                  </a:cubicBezTo>
                  <a:cubicBezTo>
                    <a:pt x="59298" y="59013"/>
                    <a:pt x="59325" y="59006"/>
                    <a:pt x="59349" y="58999"/>
                  </a:cubicBezTo>
                  <a:close/>
                  <a:moveTo>
                    <a:pt x="47231" y="1278"/>
                  </a:moveTo>
                  <a:cubicBezTo>
                    <a:pt x="47404" y="1278"/>
                    <a:pt x="47578" y="1286"/>
                    <a:pt x="47749" y="1300"/>
                  </a:cubicBezTo>
                  <a:cubicBezTo>
                    <a:pt x="48083" y="1344"/>
                    <a:pt x="48409" y="1412"/>
                    <a:pt x="48729" y="1518"/>
                  </a:cubicBezTo>
                  <a:cubicBezTo>
                    <a:pt x="48896" y="1589"/>
                    <a:pt x="49056" y="1674"/>
                    <a:pt x="49212" y="1773"/>
                  </a:cubicBezTo>
                  <a:cubicBezTo>
                    <a:pt x="49304" y="1851"/>
                    <a:pt x="49385" y="1936"/>
                    <a:pt x="49470" y="2021"/>
                  </a:cubicBezTo>
                  <a:cubicBezTo>
                    <a:pt x="49566" y="2116"/>
                    <a:pt x="49658" y="2218"/>
                    <a:pt x="49746" y="2324"/>
                  </a:cubicBezTo>
                  <a:cubicBezTo>
                    <a:pt x="49814" y="2412"/>
                    <a:pt x="49879" y="2504"/>
                    <a:pt x="49937" y="2600"/>
                  </a:cubicBezTo>
                  <a:cubicBezTo>
                    <a:pt x="49977" y="2671"/>
                    <a:pt x="50012" y="2743"/>
                    <a:pt x="50049" y="2814"/>
                  </a:cubicBezTo>
                  <a:cubicBezTo>
                    <a:pt x="50097" y="2902"/>
                    <a:pt x="50141" y="2994"/>
                    <a:pt x="50185" y="3082"/>
                  </a:cubicBezTo>
                  <a:cubicBezTo>
                    <a:pt x="50368" y="3511"/>
                    <a:pt x="50539" y="3943"/>
                    <a:pt x="50630" y="4399"/>
                  </a:cubicBezTo>
                  <a:cubicBezTo>
                    <a:pt x="50675" y="4753"/>
                    <a:pt x="50675" y="5103"/>
                    <a:pt x="50658" y="5460"/>
                  </a:cubicBezTo>
                  <a:cubicBezTo>
                    <a:pt x="50648" y="5620"/>
                    <a:pt x="50634" y="5776"/>
                    <a:pt x="50624" y="5936"/>
                  </a:cubicBezTo>
                  <a:cubicBezTo>
                    <a:pt x="50613" y="6103"/>
                    <a:pt x="50600" y="6266"/>
                    <a:pt x="50586" y="6433"/>
                  </a:cubicBezTo>
                  <a:cubicBezTo>
                    <a:pt x="50413" y="6583"/>
                    <a:pt x="50246" y="6732"/>
                    <a:pt x="50079" y="6889"/>
                  </a:cubicBezTo>
                  <a:cubicBezTo>
                    <a:pt x="49784" y="7167"/>
                    <a:pt x="49528" y="7484"/>
                    <a:pt x="49283" y="7808"/>
                  </a:cubicBezTo>
                  <a:cubicBezTo>
                    <a:pt x="49035" y="8127"/>
                    <a:pt x="48804" y="8467"/>
                    <a:pt x="48603" y="8817"/>
                  </a:cubicBezTo>
                  <a:cubicBezTo>
                    <a:pt x="48505" y="8991"/>
                    <a:pt x="48423" y="9192"/>
                    <a:pt x="48365" y="9382"/>
                  </a:cubicBezTo>
                  <a:cubicBezTo>
                    <a:pt x="48338" y="9461"/>
                    <a:pt x="48314" y="9535"/>
                    <a:pt x="48300" y="9617"/>
                  </a:cubicBezTo>
                  <a:cubicBezTo>
                    <a:pt x="48291" y="9685"/>
                    <a:pt x="48280" y="9743"/>
                    <a:pt x="48274" y="9811"/>
                  </a:cubicBezTo>
                  <a:cubicBezTo>
                    <a:pt x="48263" y="9886"/>
                    <a:pt x="48256" y="9960"/>
                    <a:pt x="48263" y="10039"/>
                  </a:cubicBezTo>
                  <a:cubicBezTo>
                    <a:pt x="48270" y="10114"/>
                    <a:pt x="48287" y="10185"/>
                    <a:pt x="48314" y="10257"/>
                  </a:cubicBezTo>
                  <a:cubicBezTo>
                    <a:pt x="48352" y="10376"/>
                    <a:pt x="48437" y="10454"/>
                    <a:pt x="48518" y="10543"/>
                  </a:cubicBezTo>
                  <a:cubicBezTo>
                    <a:pt x="48597" y="10624"/>
                    <a:pt x="48726" y="10678"/>
                    <a:pt x="48828" y="10709"/>
                  </a:cubicBezTo>
                  <a:cubicBezTo>
                    <a:pt x="48940" y="10747"/>
                    <a:pt x="49055" y="10767"/>
                    <a:pt x="49170" y="10767"/>
                  </a:cubicBezTo>
                  <a:cubicBezTo>
                    <a:pt x="49252" y="10767"/>
                    <a:pt x="49333" y="10757"/>
                    <a:pt x="49413" y="10736"/>
                  </a:cubicBezTo>
                  <a:cubicBezTo>
                    <a:pt x="49586" y="10689"/>
                    <a:pt x="49740" y="10610"/>
                    <a:pt x="49879" y="10502"/>
                  </a:cubicBezTo>
                  <a:cubicBezTo>
                    <a:pt x="50012" y="10396"/>
                    <a:pt x="50120" y="10270"/>
                    <a:pt x="50233" y="10147"/>
                  </a:cubicBezTo>
                  <a:cubicBezTo>
                    <a:pt x="50423" y="9930"/>
                    <a:pt x="50586" y="9692"/>
                    <a:pt x="50740" y="9444"/>
                  </a:cubicBezTo>
                  <a:cubicBezTo>
                    <a:pt x="50845" y="9270"/>
                    <a:pt x="50947" y="9093"/>
                    <a:pt x="51032" y="8906"/>
                  </a:cubicBezTo>
                  <a:cubicBezTo>
                    <a:pt x="51202" y="8528"/>
                    <a:pt x="51321" y="8134"/>
                    <a:pt x="51447" y="7743"/>
                  </a:cubicBezTo>
                  <a:cubicBezTo>
                    <a:pt x="51536" y="7461"/>
                    <a:pt x="51597" y="7175"/>
                    <a:pt x="51644" y="6886"/>
                  </a:cubicBezTo>
                  <a:cubicBezTo>
                    <a:pt x="51794" y="6773"/>
                    <a:pt x="51944" y="6661"/>
                    <a:pt x="52093" y="6552"/>
                  </a:cubicBezTo>
                  <a:cubicBezTo>
                    <a:pt x="52396" y="6338"/>
                    <a:pt x="52692" y="6106"/>
                    <a:pt x="53001" y="5899"/>
                  </a:cubicBezTo>
                  <a:cubicBezTo>
                    <a:pt x="53648" y="5464"/>
                    <a:pt x="54339" y="5100"/>
                    <a:pt x="55039" y="4756"/>
                  </a:cubicBezTo>
                  <a:cubicBezTo>
                    <a:pt x="55508" y="4548"/>
                    <a:pt x="55981" y="4358"/>
                    <a:pt x="56461" y="4184"/>
                  </a:cubicBezTo>
                  <a:cubicBezTo>
                    <a:pt x="57047" y="3974"/>
                    <a:pt x="57634" y="3783"/>
                    <a:pt x="58247" y="3668"/>
                  </a:cubicBezTo>
                  <a:cubicBezTo>
                    <a:pt x="58556" y="3620"/>
                    <a:pt x="58868" y="3591"/>
                    <a:pt x="59181" y="3591"/>
                  </a:cubicBezTo>
                  <a:cubicBezTo>
                    <a:pt x="59295" y="3591"/>
                    <a:pt x="59409" y="3595"/>
                    <a:pt x="59523" y="3603"/>
                  </a:cubicBezTo>
                  <a:cubicBezTo>
                    <a:pt x="59870" y="3654"/>
                    <a:pt x="60203" y="3732"/>
                    <a:pt x="60533" y="3848"/>
                  </a:cubicBezTo>
                  <a:cubicBezTo>
                    <a:pt x="60955" y="4024"/>
                    <a:pt x="61346" y="4242"/>
                    <a:pt x="61724" y="4501"/>
                  </a:cubicBezTo>
                  <a:cubicBezTo>
                    <a:pt x="61863" y="4606"/>
                    <a:pt x="62002" y="4715"/>
                    <a:pt x="62135" y="4828"/>
                  </a:cubicBezTo>
                  <a:cubicBezTo>
                    <a:pt x="62325" y="4984"/>
                    <a:pt x="62492" y="5164"/>
                    <a:pt x="62652" y="5348"/>
                  </a:cubicBezTo>
                  <a:cubicBezTo>
                    <a:pt x="62952" y="5722"/>
                    <a:pt x="63223" y="6127"/>
                    <a:pt x="63435" y="6555"/>
                  </a:cubicBezTo>
                  <a:cubicBezTo>
                    <a:pt x="63533" y="6756"/>
                    <a:pt x="63632" y="6957"/>
                    <a:pt x="63730" y="7158"/>
                  </a:cubicBezTo>
                  <a:cubicBezTo>
                    <a:pt x="63833" y="7385"/>
                    <a:pt x="63931" y="7613"/>
                    <a:pt x="64013" y="7848"/>
                  </a:cubicBezTo>
                  <a:cubicBezTo>
                    <a:pt x="64098" y="8086"/>
                    <a:pt x="64159" y="8328"/>
                    <a:pt x="64206" y="8573"/>
                  </a:cubicBezTo>
                  <a:cubicBezTo>
                    <a:pt x="64251" y="8869"/>
                    <a:pt x="64275" y="9161"/>
                    <a:pt x="64278" y="9461"/>
                  </a:cubicBezTo>
                  <a:cubicBezTo>
                    <a:pt x="64285" y="9764"/>
                    <a:pt x="64264" y="10070"/>
                    <a:pt x="64237" y="10372"/>
                  </a:cubicBezTo>
                  <a:cubicBezTo>
                    <a:pt x="64217" y="10604"/>
                    <a:pt x="64197" y="10835"/>
                    <a:pt x="64176" y="11070"/>
                  </a:cubicBezTo>
                  <a:cubicBezTo>
                    <a:pt x="64153" y="11281"/>
                    <a:pt x="64129" y="11491"/>
                    <a:pt x="64108" y="11703"/>
                  </a:cubicBezTo>
                  <a:cubicBezTo>
                    <a:pt x="64040" y="12335"/>
                    <a:pt x="63877" y="12940"/>
                    <a:pt x="63663" y="13535"/>
                  </a:cubicBezTo>
                  <a:cubicBezTo>
                    <a:pt x="63503" y="13927"/>
                    <a:pt x="63343" y="14315"/>
                    <a:pt x="63170" y="14696"/>
                  </a:cubicBezTo>
                  <a:cubicBezTo>
                    <a:pt x="62986" y="15100"/>
                    <a:pt x="62792" y="15502"/>
                    <a:pt x="62598" y="15903"/>
                  </a:cubicBezTo>
                  <a:cubicBezTo>
                    <a:pt x="62427" y="16247"/>
                    <a:pt x="62234" y="16577"/>
                    <a:pt x="62033" y="16907"/>
                  </a:cubicBezTo>
                  <a:cubicBezTo>
                    <a:pt x="61978" y="16928"/>
                    <a:pt x="61925" y="16951"/>
                    <a:pt x="61870" y="16972"/>
                  </a:cubicBezTo>
                  <a:cubicBezTo>
                    <a:pt x="61499" y="17124"/>
                    <a:pt x="61121" y="17291"/>
                    <a:pt x="60771" y="17492"/>
                  </a:cubicBezTo>
                  <a:cubicBezTo>
                    <a:pt x="60418" y="17693"/>
                    <a:pt x="60071" y="17900"/>
                    <a:pt x="59751" y="18152"/>
                  </a:cubicBezTo>
                  <a:cubicBezTo>
                    <a:pt x="59642" y="18237"/>
                    <a:pt x="59543" y="18329"/>
                    <a:pt x="59451" y="18431"/>
                  </a:cubicBezTo>
                  <a:cubicBezTo>
                    <a:pt x="59424" y="18468"/>
                    <a:pt x="59394" y="18509"/>
                    <a:pt x="59366" y="18547"/>
                  </a:cubicBezTo>
                  <a:cubicBezTo>
                    <a:pt x="59312" y="18614"/>
                    <a:pt x="59264" y="18686"/>
                    <a:pt x="59223" y="18760"/>
                  </a:cubicBezTo>
                  <a:cubicBezTo>
                    <a:pt x="59206" y="18795"/>
                    <a:pt x="59190" y="18832"/>
                    <a:pt x="59173" y="18867"/>
                  </a:cubicBezTo>
                  <a:cubicBezTo>
                    <a:pt x="59141" y="18938"/>
                    <a:pt x="59115" y="19013"/>
                    <a:pt x="59088" y="19084"/>
                  </a:cubicBezTo>
                  <a:cubicBezTo>
                    <a:pt x="59060" y="19179"/>
                    <a:pt x="59036" y="19288"/>
                    <a:pt x="59039" y="19387"/>
                  </a:cubicBezTo>
                  <a:cubicBezTo>
                    <a:pt x="59043" y="19597"/>
                    <a:pt x="59108" y="19788"/>
                    <a:pt x="59264" y="19934"/>
                  </a:cubicBezTo>
                  <a:cubicBezTo>
                    <a:pt x="59339" y="20002"/>
                    <a:pt x="59438" y="20060"/>
                    <a:pt x="59526" y="20104"/>
                  </a:cubicBezTo>
                  <a:cubicBezTo>
                    <a:pt x="59655" y="20169"/>
                    <a:pt x="59795" y="20196"/>
                    <a:pt x="59937" y="20206"/>
                  </a:cubicBezTo>
                  <a:cubicBezTo>
                    <a:pt x="59976" y="20211"/>
                    <a:pt x="60011" y="20213"/>
                    <a:pt x="60046" y="20213"/>
                  </a:cubicBezTo>
                  <a:cubicBezTo>
                    <a:pt x="60098" y="20213"/>
                    <a:pt x="60148" y="20208"/>
                    <a:pt x="60203" y="20200"/>
                  </a:cubicBezTo>
                  <a:cubicBezTo>
                    <a:pt x="60329" y="20183"/>
                    <a:pt x="60431" y="20145"/>
                    <a:pt x="60550" y="20094"/>
                  </a:cubicBezTo>
                  <a:cubicBezTo>
                    <a:pt x="60645" y="20050"/>
                    <a:pt x="60741" y="20002"/>
                    <a:pt x="60832" y="19952"/>
                  </a:cubicBezTo>
                  <a:cubicBezTo>
                    <a:pt x="61057" y="19819"/>
                    <a:pt x="61258" y="19642"/>
                    <a:pt x="61438" y="19451"/>
                  </a:cubicBezTo>
                  <a:cubicBezTo>
                    <a:pt x="61716" y="19152"/>
                    <a:pt x="61972" y="18836"/>
                    <a:pt x="62220" y="18509"/>
                  </a:cubicBezTo>
                  <a:cubicBezTo>
                    <a:pt x="62377" y="18308"/>
                    <a:pt x="62523" y="18098"/>
                    <a:pt x="62666" y="17890"/>
                  </a:cubicBezTo>
                  <a:cubicBezTo>
                    <a:pt x="62672" y="17887"/>
                    <a:pt x="62676" y="17887"/>
                    <a:pt x="62680" y="17887"/>
                  </a:cubicBezTo>
                  <a:cubicBezTo>
                    <a:pt x="62792" y="17853"/>
                    <a:pt x="62914" y="17835"/>
                    <a:pt x="63030" y="17815"/>
                  </a:cubicBezTo>
                  <a:cubicBezTo>
                    <a:pt x="63152" y="17791"/>
                    <a:pt x="63275" y="17771"/>
                    <a:pt x="63397" y="17747"/>
                  </a:cubicBezTo>
                  <a:cubicBezTo>
                    <a:pt x="63557" y="17724"/>
                    <a:pt x="63717" y="17696"/>
                    <a:pt x="63880" y="17672"/>
                  </a:cubicBezTo>
                  <a:cubicBezTo>
                    <a:pt x="64068" y="17642"/>
                    <a:pt x="64258" y="17628"/>
                    <a:pt x="64445" y="17604"/>
                  </a:cubicBezTo>
                  <a:cubicBezTo>
                    <a:pt x="64608" y="17587"/>
                    <a:pt x="64771" y="17587"/>
                    <a:pt x="64935" y="17584"/>
                  </a:cubicBezTo>
                  <a:cubicBezTo>
                    <a:pt x="65038" y="17579"/>
                    <a:pt x="65139" y="17575"/>
                    <a:pt x="65240" y="17575"/>
                  </a:cubicBezTo>
                  <a:cubicBezTo>
                    <a:pt x="65277" y="17575"/>
                    <a:pt x="65313" y="17576"/>
                    <a:pt x="65349" y="17577"/>
                  </a:cubicBezTo>
                  <a:cubicBezTo>
                    <a:pt x="66043" y="17591"/>
                    <a:pt x="66737" y="17622"/>
                    <a:pt x="67428" y="17683"/>
                  </a:cubicBezTo>
                  <a:cubicBezTo>
                    <a:pt x="68177" y="17768"/>
                    <a:pt x="68901" y="17938"/>
                    <a:pt x="69609" y="18196"/>
                  </a:cubicBezTo>
                  <a:cubicBezTo>
                    <a:pt x="70258" y="18462"/>
                    <a:pt x="70885" y="18798"/>
                    <a:pt x="71459" y="19200"/>
                  </a:cubicBezTo>
                  <a:cubicBezTo>
                    <a:pt x="71558" y="19275"/>
                    <a:pt x="71646" y="19349"/>
                    <a:pt x="71734" y="19431"/>
                  </a:cubicBezTo>
                  <a:cubicBezTo>
                    <a:pt x="71840" y="19533"/>
                    <a:pt x="71935" y="19645"/>
                    <a:pt x="72034" y="19754"/>
                  </a:cubicBezTo>
                  <a:cubicBezTo>
                    <a:pt x="72245" y="20023"/>
                    <a:pt x="72428" y="20325"/>
                    <a:pt x="72585" y="20632"/>
                  </a:cubicBezTo>
                  <a:cubicBezTo>
                    <a:pt x="72694" y="20914"/>
                    <a:pt x="72783" y="21200"/>
                    <a:pt x="72847" y="21495"/>
                  </a:cubicBezTo>
                  <a:cubicBezTo>
                    <a:pt x="72864" y="21655"/>
                    <a:pt x="72868" y="21815"/>
                    <a:pt x="72860" y="21979"/>
                  </a:cubicBezTo>
                  <a:cubicBezTo>
                    <a:pt x="72830" y="22200"/>
                    <a:pt x="72789" y="22421"/>
                    <a:pt x="72752" y="22642"/>
                  </a:cubicBezTo>
                  <a:cubicBezTo>
                    <a:pt x="72717" y="22847"/>
                    <a:pt x="72660" y="23043"/>
                    <a:pt x="72615" y="23244"/>
                  </a:cubicBezTo>
                  <a:cubicBezTo>
                    <a:pt x="72595" y="23340"/>
                    <a:pt x="72561" y="23428"/>
                    <a:pt x="72534" y="23520"/>
                  </a:cubicBezTo>
                  <a:cubicBezTo>
                    <a:pt x="72500" y="23632"/>
                    <a:pt x="72469" y="23745"/>
                    <a:pt x="72436" y="23853"/>
                  </a:cubicBezTo>
                  <a:cubicBezTo>
                    <a:pt x="72388" y="24020"/>
                    <a:pt x="72323" y="24180"/>
                    <a:pt x="72262" y="24340"/>
                  </a:cubicBezTo>
                  <a:cubicBezTo>
                    <a:pt x="72180" y="24533"/>
                    <a:pt x="72105" y="24731"/>
                    <a:pt x="72010" y="24918"/>
                  </a:cubicBezTo>
                  <a:cubicBezTo>
                    <a:pt x="71891" y="25153"/>
                    <a:pt x="71772" y="25381"/>
                    <a:pt x="71640" y="25605"/>
                  </a:cubicBezTo>
                  <a:cubicBezTo>
                    <a:pt x="71388" y="26034"/>
                    <a:pt x="71119" y="26449"/>
                    <a:pt x="70840" y="26863"/>
                  </a:cubicBezTo>
                  <a:cubicBezTo>
                    <a:pt x="70819" y="26891"/>
                    <a:pt x="70799" y="26918"/>
                    <a:pt x="70778" y="26949"/>
                  </a:cubicBezTo>
                  <a:cubicBezTo>
                    <a:pt x="70643" y="26952"/>
                    <a:pt x="70510" y="26962"/>
                    <a:pt x="70374" y="26969"/>
                  </a:cubicBezTo>
                  <a:cubicBezTo>
                    <a:pt x="70187" y="26979"/>
                    <a:pt x="69996" y="27013"/>
                    <a:pt x="69809" y="27034"/>
                  </a:cubicBezTo>
                  <a:cubicBezTo>
                    <a:pt x="69574" y="27064"/>
                    <a:pt x="69337" y="27112"/>
                    <a:pt x="69102" y="27153"/>
                  </a:cubicBezTo>
                  <a:cubicBezTo>
                    <a:pt x="68908" y="27187"/>
                    <a:pt x="68711" y="27221"/>
                    <a:pt x="68513" y="27258"/>
                  </a:cubicBezTo>
                  <a:cubicBezTo>
                    <a:pt x="68329" y="27296"/>
                    <a:pt x="68136" y="27340"/>
                    <a:pt x="67955" y="27398"/>
                  </a:cubicBezTo>
                  <a:cubicBezTo>
                    <a:pt x="67737" y="27472"/>
                    <a:pt x="67520" y="27547"/>
                    <a:pt x="67313" y="27646"/>
                  </a:cubicBezTo>
                  <a:cubicBezTo>
                    <a:pt x="67125" y="27734"/>
                    <a:pt x="66945" y="27827"/>
                    <a:pt x="66768" y="27929"/>
                  </a:cubicBezTo>
                  <a:cubicBezTo>
                    <a:pt x="66632" y="28006"/>
                    <a:pt x="66500" y="28088"/>
                    <a:pt x="66377" y="28180"/>
                  </a:cubicBezTo>
                  <a:cubicBezTo>
                    <a:pt x="66272" y="28262"/>
                    <a:pt x="66166" y="28350"/>
                    <a:pt x="66068" y="28442"/>
                  </a:cubicBezTo>
                  <a:cubicBezTo>
                    <a:pt x="65979" y="28530"/>
                    <a:pt x="65914" y="28643"/>
                    <a:pt x="65853" y="28748"/>
                  </a:cubicBezTo>
                  <a:cubicBezTo>
                    <a:pt x="65816" y="28833"/>
                    <a:pt x="65782" y="28918"/>
                    <a:pt x="65751" y="29003"/>
                  </a:cubicBezTo>
                  <a:cubicBezTo>
                    <a:pt x="65717" y="29085"/>
                    <a:pt x="65696" y="29170"/>
                    <a:pt x="65687" y="29259"/>
                  </a:cubicBezTo>
                  <a:cubicBezTo>
                    <a:pt x="65646" y="29504"/>
                    <a:pt x="65683" y="29762"/>
                    <a:pt x="65758" y="29997"/>
                  </a:cubicBezTo>
                  <a:cubicBezTo>
                    <a:pt x="65829" y="30207"/>
                    <a:pt x="65972" y="30357"/>
                    <a:pt x="66153" y="30476"/>
                  </a:cubicBezTo>
                  <a:cubicBezTo>
                    <a:pt x="66329" y="30595"/>
                    <a:pt x="66513" y="30667"/>
                    <a:pt x="66717" y="30728"/>
                  </a:cubicBezTo>
                  <a:cubicBezTo>
                    <a:pt x="66762" y="30731"/>
                    <a:pt x="66806" y="30735"/>
                    <a:pt x="66847" y="30741"/>
                  </a:cubicBezTo>
                  <a:cubicBezTo>
                    <a:pt x="66885" y="30746"/>
                    <a:pt x="66924" y="30747"/>
                    <a:pt x="66962" y="30747"/>
                  </a:cubicBezTo>
                  <a:cubicBezTo>
                    <a:pt x="66987" y="30747"/>
                    <a:pt x="67012" y="30747"/>
                    <a:pt x="67037" y="30745"/>
                  </a:cubicBezTo>
                  <a:cubicBezTo>
                    <a:pt x="67186" y="30741"/>
                    <a:pt x="67340" y="30704"/>
                    <a:pt x="67483" y="30673"/>
                  </a:cubicBezTo>
                  <a:cubicBezTo>
                    <a:pt x="67731" y="30615"/>
                    <a:pt x="67959" y="30500"/>
                    <a:pt x="68186" y="30394"/>
                  </a:cubicBezTo>
                  <a:cubicBezTo>
                    <a:pt x="68431" y="30279"/>
                    <a:pt x="68663" y="30140"/>
                    <a:pt x="68894" y="30000"/>
                  </a:cubicBezTo>
                  <a:cubicBezTo>
                    <a:pt x="69084" y="29881"/>
                    <a:pt x="69265" y="29748"/>
                    <a:pt x="69452" y="29626"/>
                  </a:cubicBezTo>
                  <a:cubicBezTo>
                    <a:pt x="69609" y="29521"/>
                    <a:pt x="69755" y="29394"/>
                    <a:pt x="69905" y="29282"/>
                  </a:cubicBezTo>
                  <a:cubicBezTo>
                    <a:pt x="70051" y="29166"/>
                    <a:pt x="70194" y="29051"/>
                    <a:pt x="70340" y="28935"/>
                  </a:cubicBezTo>
                  <a:cubicBezTo>
                    <a:pt x="70500" y="28802"/>
                    <a:pt x="70667" y="28673"/>
                    <a:pt x="70813" y="28521"/>
                  </a:cubicBezTo>
                  <a:cubicBezTo>
                    <a:pt x="70929" y="28394"/>
                    <a:pt x="71044" y="28265"/>
                    <a:pt x="71160" y="28136"/>
                  </a:cubicBezTo>
                  <a:cubicBezTo>
                    <a:pt x="71252" y="28136"/>
                    <a:pt x="71343" y="28136"/>
                    <a:pt x="71436" y="28139"/>
                  </a:cubicBezTo>
                  <a:cubicBezTo>
                    <a:pt x="71725" y="28153"/>
                    <a:pt x="72010" y="28170"/>
                    <a:pt x="72296" y="28194"/>
                  </a:cubicBezTo>
                  <a:cubicBezTo>
                    <a:pt x="72463" y="28214"/>
                    <a:pt x="72626" y="28241"/>
                    <a:pt x="72789" y="28276"/>
                  </a:cubicBezTo>
                  <a:cubicBezTo>
                    <a:pt x="72939" y="28309"/>
                    <a:pt x="73085" y="28357"/>
                    <a:pt x="73232" y="28408"/>
                  </a:cubicBezTo>
                  <a:cubicBezTo>
                    <a:pt x="73364" y="28463"/>
                    <a:pt x="73490" y="28527"/>
                    <a:pt x="73620" y="28598"/>
                  </a:cubicBezTo>
                  <a:cubicBezTo>
                    <a:pt x="73681" y="28632"/>
                    <a:pt x="73738" y="28673"/>
                    <a:pt x="73799" y="28708"/>
                  </a:cubicBezTo>
                  <a:cubicBezTo>
                    <a:pt x="73909" y="28775"/>
                    <a:pt x="74011" y="28847"/>
                    <a:pt x="74116" y="28918"/>
                  </a:cubicBezTo>
                  <a:cubicBezTo>
                    <a:pt x="74507" y="29215"/>
                    <a:pt x="74865" y="29561"/>
                    <a:pt x="75187" y="29929"/>
                  </a:cubicBezTo>
                  <a:cubicBezTo>
                    <a:pt x="75358" y="30146"/>
                    <a:pt x="75507" y="30374"/>
                    <a:pt x="75633" y="30619"/>
                  </a:cubicBezTo>
                  <a:cubicBezTo>
                    <a:pt x="75677" y="30731"/>
                    <a:pt x="75718" y="30843"/>
                    <a:pt x="75752" y="30962"/>
                  </a:cubicBezTo>
                  <a:cubicBezTo>
                    <a:pt x="75779" y="31221"/>
                    <a:pt x="75755" y="31490"/>
                    <a:pt x="75742" y="31749"/>
                  </a:cubicBezTo>
                  <a:cubicBezTo>
                    <a:pt x="75728" y="31994"/>
                    <a:pt x="75711" y="32238"/>
                    <a:pt x="75687" y="32483"/>
                  </a:cubicBezTo>
                  <a:cubicBezTo>
                    <a:pt x="75664" y="32701"/>
                    <a:pt x="75633" y="32915"/>
                    <a:pt x="75589" y="33133"/>
                  </a:cubicBezTo>
                  <a:cubicBezTo>
                    <a:pt x="75548" y="33330"/>
                    <a:pt x="75490" y="33521"/>
                    <a:pt x="75422" y="33708"/>
                  </a:cubicBezTo>
                  <a:cubicBezTo>
                    <a:pt x="75337" y="33919"/>
                    <a:pt x="75245" y="34126"/>
                    <a:pt x="75133" y="34324"/>
                  </a:cubicBezTo>
                  <a:cubicBezTo>
                    <a:pt x="75058" y="34453"/>
                    <a:pt x="74983" y="34582"/>
                    <a:pt x="74912" y="34711"/>
                  </a:cubicBezTo>
                  <a:cubicBezTo>
                    <a:pt x="74803" y="34898"/>
                    <a:pt x="74681" y="35075"/>
                    <a:pt x="74562" y="35252"/>
                  </a:cubicBezTo>
                  <a:cubicBezTo>
                    <a:pt x="74452" y="35395"/>
                    <a:pt x="74347" y="35534"/>
                    <a:pt x="74238" y="35674"/>
                  </a:cubicBezTo>
                  <a:cubicBezTo>
                    <a:pt x="74238" y="35674"/>
                    <a:pt x="74238" y="35677"/>
                    <a:pt x="74235" y="35677"/>
                  </a:cubicBezTo>
                  <a:cubicBezTo>
                    <a:pt x="74225" y="35674"/>
                    <a:pt x="74215" y="35674"/>
                    <a:pt x="74204" y="35671"/>
                  </a:cubicBezTo>
                  <a:cubicBezTo>
                    <a:pt x="73860" y="35613"/>
                    <a:pt x="73513" y="35548"/>
                    <a:pt x="73163" y="35521"/>
                  </a:cubicBezTo>
                  <a:cubicBezTo>
                    <a:pt x="73024" y="35507"/>
                    <a:pt x="72888" y="35504"/>
                    <a:pt x="72748" y="35504"/>
                  </a:cubicBezTo>
                  <a:cubicBezTo>
                    <a:pt x="72599" y="35507"/>
                    <a:pt x="72446" y="35534"/>
                    <a:pt x="72299" y="35555"/>
                  </a:cubicBezTo>
                  <a:cubicBezTo>
                    <a:pt x="72102" y="35586"/>
                    <a:pt x="71905" y="35619"/>
                    <a:pt x="71711" y="35660"/>
                  </a:cubicBezTo>
                  <a:cubicBezTo>
                    <a:pt x="71224" y="35766"/>
                    <a:pt x="70734" y="35861"/>
                    <a:pt x="70258" y="36000"/>
                  </a:cubicBezTo>
                  <a:cubicBezTo>
                    <a:pt x="70122" y="36038"/>
                    <a:pt x="70000" y="36106"/>
                    <a:pt x="69874" y="36164"/>
                  </a:cubicBezTo>
                  <a:cubicBezTo>
                    <a:pt x="69748" y="36222"/>
                    <a:pt x="69640" y="36313"/>
                    <a:pt x="69533" y="36399"/>
                  </a:cubicBezTo>
                  <a:cubicBezTo>
                    <a:pt x="69384" y="36517"/>
                    <a:pt x="69252" y="36644"/>
                    <a:pt x="69122" y="36779"/>
                  </a:cubicBezTo>
                  <a:cubicBezTo>
                    <a:pt x="68982" y="36922"/>
                    <a:pt x="68867" y="37089"/>
                    <a:pt x="68768" y="37263"/>
                  </a:cubicBezTo>
                  <a:cubicBezTo>
                    <a:pt x="68755" y="37297"/>
                    <a:pt x="68742" y="37327"/>
                    <a:pt x="68728" y="37361"/>
                  </a:cubicBezTo>
                  <a:cubicBezTo>
                    <a:pt x="68693" y="37436"/>
                    <a:pt x="68670" y="37511"/>
                    <a:pt x="68653" y="37592"/>
                  </a:cubicBezTo>
                  <a:cubicBezTo>
                    <a:pt x="68643" y="37668"/>
                    <a:pt x="68632" y="37749"/>
                    <a:pt x="68626" y="37828"/>
                  </a:cubicBezTo>
                  <a:cubicBezTo>
                    <a:pt x="68626" y="37902"/>
                    <a:pt x="68632" y="37977"/>
                    <a:pt x="68653" y="38052"/>
                  </a:cubicBezTo>
                  <a:cubicBezTo>
                    <a:pt x="68670" y="38144"/>
                    <a:pt x="68701" y="38236"/>
                    <a:pt x="68751" y="38317"/>
                  </a:cubicBezTo>
                  <a:cubicBezTo>
                    <a:pt x="68792" y="38385"/>
                    <a:pt x="68857" y="38494"/>
                    <a:pt x="68918" y="38538"/>
                  </a:cubicBezTo>
                  <a:cubicBezTo>
                    <a:pt x="69010" y="38603"/>
                    <a:pt x="69092" y="38668"/>
                    <a:pt x="69194" y="38715"/>
                  </a:cubicBezTo>
                  <a:cubicBezTo>
                    <a:pt x="69306" y="38766"/>
                    <a:pt x="69422" y="38793"/>
                    <a:pt x="69544" y="38820"/>
                  </a:cubicBezTo>
                  <a:cubicBezTo>
                    <a:pt x="69673" y="38848"/>
                    <a:pt x="69813" y="38851"/>
                    <a:pt x="69946" y="38861"/>
                  </a:cubicBezTo>
                  <a:cubicBezTo>
                    <a:pt x="69993" y="38865"/>
                    <a:pt x="70041" y="38867"/>
                    <a:pt x="70089" y="38867"/>
                  </a:cubicBezTo>
                  <a:cubicBezTo>
                    <a:pt x="70165" y="38867"/>
                    <a:pt x="70241" y="38863"/>
                    <a:pt x="70316" y="38861"/>
                  </a:cubicBezTo>
                  <a:cubicBezTo>
                    <a:pt x="70615" y="38848"/>
                    <a:pt x="70912" y="38787"/>
                    <a:pt x="71204" y="38715"/>
                  </a:cubicBezTo>
                  <a:cubicBezTo>
                    <a:pt x="71445" y="38657"/>
                    <a:pt x="71677" y="38575"/>
                    <a:pt x="71912" y="38501"/>
                  </a:cubicBezTo>
                  <a:cubicBezTo>
                    <a:pt x="72166" y="38415"/>
                    <a:pt x="72408" y="38304"/>
                    <a:pt x="72650" y="38184"/>
                  </a:cubicBezTo>
                  <a:cubicBezTo>
                    <a:pt x="72922" y="38052"/>
                    <a:pt x="73187" y="37895"/>
                    <a:pt x="73439" y="37729"/>
                  </a:cubicBezTo>
                  <a:cubicBezTo>
                    <a:pt x="73755" y="37521"/>
                    <a:pt x="74051" y="37283"/>
                    <a:pt x="74323" y="37024"/>
                  </a:cubicBezTo>
                  <a:cubicBezTo>
                    <a:pt x="74469" y="37065"/>
                    <a:pt x="74612" y="37109"/>
                    <a:pt x="74755" y="37157"/>
                  </a:cubicBezTo>
                  <a:cubicBezTo>
                    <a:pt x="75078" y="37297"/>
                    <a:pt x="75378" y="37481"/>
                    <a:pt x="75667" y="37681"/>
                  </a:cubicBezTo>
                  <a:cubicBezTo>
                    <a:pt x="75912" y="37868"/>
                    <a:pt x="76133" y="38073"/>
                    <a:pt x="76337" y="38300"/>
                  </a:cubicBezTo>
                  <a:cubicBezTo>
                    <a:pt x="76399" y="38375"/>
                    <a:pt x="76452" y="38453"/>
                    <a:pt x="76510" y="38531"/>
                  </a:cubicBezTo>
                  <a:cubicBezTo>
                    <a:pt x="76595" y="38657"/>
                    <a:pt x="76661" y="38793"/>
                    <a:pt x="76725" y="38930"/>
                  </a:cubicBezTo>
                  <a:cubicBezTo>
                    <a:pt x="76711" y="38905"/>
                    <a:pt x="76701" y="38878"/>
                    <a:pt x="76688" y="38851"/>
                  </a:cubicBezTo>
                  <a:lnTo>
                    <a:pt x="76688" y="38851"/>
                  </a:lnTo>
                  <a:cubicBezTo>
                    <a:pt x="76799" y="39096"/>
                    <a:pt x="76915" y="39341"/>
                    <a:pt x="77014" y="39593"/>
                  </a:cubicBezTo>
                  <a:cubicBezTo>
                    <a:pt x="77174" y="40004"/>
                    <a:pt x="77297" y="40429"/>
                    <a:pt x="77378" y="40865"/>
                  </a:cubicBezTo>
                  <a:cubicBezTo>
                    <a:pt x="77432" y="41236"/>
                    <a:pt x="77453" y="41607"/>
                    <a:pt x="77436" y="41981"/>
                  </a:cubicBezTo>
                  <a:cubicBezTo>
                    <a:pt x="77426" y="42257"/>
                    <a:pt x="77416" y="42528"/>
                    <a:pt x="77391" y="42804"/>
                  </a:cubicBezTo>
                  <a:cubicBezTo>
                    <a:pt x="77358" y="43083"/>
                    <a:pt x="77310" y="43355"/>
                    <a:pt x="77248" y="43627"/>
                  </a:cubicBezTo>
                  <a:cubicBezTo>
                    <a:pt x="77187" y="43885"/>
                    <a:pt x="77102" y="44141"/>
                    <a:pt x="77011" y="44392"/>
                  </a:cubicBezTo>
                  <a:cubicBezTo>
                    <a:pt x="76796" y="44930"/>
                    <a:pt x="76538" y="45441"/>
                    <a:pt x="76215" y="45917"/>
                  </a:cubicBezTo>
                  <a:cubicBezTo>
                    <a:pt x="76102" y="46066"/>
                    <a:pt x="75983" y="46209"/>
                    <a:pt x="75854" y="46345"/>
                  </a:cubicBezTo>
                  <a:cubicBezTo>
                    <a:pt x="75728" y="46485"/>
                    <a:pt x="75589" y="46607"/>
                    <a:pt x="75446" y="46730"/>
                  </a:cubicBezTo>
                  <a:cubicBezTo>
                    <a:pt x="75232" y="46896"/>
                    <a:pt x="75011" y="47049"/>
                    <a:pt x="74779" y="47185"/>
                  </a:cubicBezTo>
                  <a:cubicBezTo>
                    <a:pt x="74534" y="47005"/>
                    <a:pt x="74273" y="46842"/>
                    <a:pt x="74003" y="46695"/>
                  </a:cubicBezTo>
                  <a:cubicBezTo>
                    <a:pt x="73844" y="46607"/>
                    <a:pt x="73684" y="46539"/>
                    <a:pt x="73510" y="46477"/>
                  </a:cubicBezTo>
                  <a:cubicBezTo>
                    <a:pt x="73273" y="46396"/>
                    <a:pt x="73011" y="46383"/>
                    <a:pt x="72762" y="46362"/>
                  </a:cubicBezTo>
                  <a:cubicBezTo>
                    <a:pt x="72695" y="46357"/>
                    <a:pt x="72627" y="46355"/>
                    <a:pt x="72559" y="46355"/>
                  </a:cubicBezTo>
                  <a:cubicBezTo>
                    <a:pt x="72369" y="46355"/>
                    <a:pt x="72178" y="46373"/>
                    <a:pt x="71990" y="46392"/>
                  </a:cubicBezTo>
                  <a:cubicBezTo>
                    <a:pt x="71568" y="46437"/>
                    <a:pt x="71139" y="46566"/>
                    <a:pt x="70799" y="46824"/>
                  </a:cubicBezTo>
                  <a:cubicBezTo>
                    <a:pt x="70574" y="46995"/>
                    <a:pt x="70391" y="47182"/>
                    <a:pt x="70258" y="47437"/>
                  </a:cubicBezTo>
                  <a:cubicBezTo>
                    <a:pt x="70204" y="47535"/>
                    <a:pt x="70170" y="47655"/>
                    <a:pt x="70139" y="47763"/>
                  </a:cubicBezTo>
                  <a:cubicBezTo>
                    <a:pt x="70109" y="47873"/>
                    <a:pt x="70112" y="47992"/>
                    <a:pt x="70102" y="48104"/>
                  </a:cubicBezTo>
                  <a:cubicBezTo>
                    <a:pt x="70102" y="48135"/>
                    <a:pt x="70102" y="48165"/>
                    <a:pt x="70105" y="48192"/>
                  </a:cubicBezTo>
                  <a:cubicBezTo>
                    <a:pt x="70116" y="48270"/>
                    <a:pt x="70129" y="48349"/>
                    <a:pt x="70142" y="48427"/>
                  </a:cubicBezTo>
                  <a:cubicBezTo>
                    <a:pt x="70160" y="48502"/>
                    <a:pt x="70187" y="48570"/>
                    <a:pt x="70227" y="48638"/>
                  </a:cubicBezTo>
                  <a:cubicBezTo>
                    <a:pt x="70272" y="48706"/>
                    <a:pt x="70323" y="48774"/>
                    <a:pt x="70378" y="48835"/>
                  </a:cubicBezTo>
                  <a:cubicBezTo>
                    <a:pt x="70469" y="48900"/>
                    <a:pt x="70558" y="48967"/>
                    <a:pt x="70660" y="49016"/>
                  </a:cubicBezTo>
                  <a:cubicBezTo>
                    <a:pt x="70772" y="49069"/>
                    <a:pt x="70898" y="49104"/>
                    <a:pt x="71020" y="49131"/>
                  </a:cubicBezTo>
                  <a:cubicBezTo>
                    <a:pt x="71143" y="49162"/>
                    <a:pt x="71282" y="49172"/>
                    <a:pt x="71411" y="49182"/>
                  </a:cubicBezTo>
                  <a:cubicBezTo>
                    <a:pt x="71534" y="49189"/>
                    <a:pt x="71656" y="49192"/>
                    <a:pt x="71783" y="49192"/>
                  </a:cubicBezTo>
                  <a:cubicBezTo>
                    <a:pt x="72143" y="49192"/>
                    <a:pt x="72504" y="49127"/>
                    <a:pt x="72860" y="49074"/>
                  </a:cubicBezTo>
                  <a:cubicBezTo>
                    <a:pt x="73320" y="49005"/>
                    <a:pt x="73769" y="48910"/>
                    <a:pt x="74207" y="48771"/>
                  </a:cubicBezTo>
                  <a:cubicBezTo>
                    <a:pt x="74391" y="48713"/>
                    <a:pt x="74575" y="48645"/>
                    <a:pt x="74752" y="48567"/>
                  </a:cubicBezTo>
                  <a:cubicBezTo>
                    <a:pt x="74936" y="48723"/>
                    <a:pt x="75113" y="48890"/>
                    <a:pt x="75273" y="49074"/>
                  </a:cubicBezTo>
                  <a:cubicBezTo>
                    <a:pt x="75371" y="49199"/>
                    <a:pt x="75460" y="49328"/>
                    <a:pt x="75545" y="49465"/>
                  </a:cubicBezTo>
                  <a:cubicBezTo>
                    <a:pt x="75643" y="49625"/>
                    <a:pt x="75725" y="49798"/>
                    <a:pt x="75807" y="49968"/>
                  </a:cubicBezTo>
                  <a:cubicBezTo>
                    <a:pt x="76017" y="50434"/>
                    <a:pt x="76232" y="50900"/>
                    <a:pt x="76354" y="51396"/>
                  </a:cubicBezTo>
                  <a:cubicBezTo>
                    <a:pt x="76388" y="51631"/>
                    <a:pt x="76399" y="51866"/>
                    <a:pt x="76412" y="52104"/>
                  </a:cubicBezTo>
                  <a:cubicBezTo>
                    <a:pt x="76429" y="52448"/>
                    <a:pt x="76422" y="52791"/>
                    <a:pt x="76391" y="53131"/>
                  </a:cubicBezTo>
                  <a:cubicBezTo>
                    <a:pt x="76344" y="53526"/>
                    <a:pt x="76283" y="53917"/>
                    <a:pt x="76225" y="54308"/>
                  </a:cubicBezTo>
                  <a:cubicBezTo>
                    <a:pt x="76123" y="54999"/>
                    <a:pt x="75929" y="55676"/>
                    <a:pt x="75687" y="56329"/>
                  </a:cubicBezTo>
                  <a:cubicBezTo>
                    <a:pt x="75527" y="56731"/>
                    <a:pt x="75344" y="57115"/>
                    <a:pt x="75140" y="57492"/>
                  </a:cubicBezTo>
                  <a:cubicBezTo>
                    <a:pt x="75024" y="57703"/>
                    <a:pt x="74915" y="57918"/>
                    <a:pt x="74786" y="58122"/>
                  </a:cubicBezTo>
                  <a:cubicBezTo>
                    <a:pt x="74656" y="58323"/>
                    <a:pt x="74538" y="58533"/>
                    <a:pt x="74398" y="58731"/>
                  </a:cubicBezTo>
                  <a:cubicBezTo>
                    <a:pt x="74273" y="58907"/>
                    <a:pt x="74146" y="59081"/>
                    <a:pt x="74020" y="59258"/>
                  </a:cubicBezTo>
                  <a:cubicBezTo>
                    <a:pt x="73789" y="59560"/>
                    <a:pt x="73548" y="59846"/>
                    <a:pt x="73289" y="60125"/>
                  </a:cubicBezTo>
                  <a:cubicBezTo>
                    <a:pt x="73055" y="60373"/>
                    <a:pt x="72799" y="60601"/>
                    <a:pt x="72538" y="60822"/>
                  </a:cubicBezTo>
                  <a:cubicBezTo>
                    <a:pt x="72334" y="60986"/>
                    <a:pt x="72126" y="61146"/>
                    <a:pt x="71918" y="61306"/>
                  </a:cubicBezTo>
                  <a:cubicBezTo>
                    <a:pt x="71361" y="61744"/>
                    <a:pt x="70755" y="62129"/>
                    <a:pt x="70116" y="62438"/>
                  </a:cubicBezTo>
                  <a:cubicBezTo>
                    <a:pt x="69395" y="62758"/>
                    <a:pt x="68643" y="62983"/>
                    <a:pt x="67870" y="63126"/>
                  </a:cubicBezTo>
                  <a:cubicBezTo>
                    <a:pt x="67394" y="63193"/>
                    <a:pt x="66914" y="63224"/>
                    <a:pt x="66431" y="63224"/>
                  </a:cubicBezTo>
                  <a:cubicBezTo>
                    <a:pt x="66166" y="63224"/>
                    <a:pt x="65897" y="63214"/>
                    <a:pt x="65632" y="63204"/>
                  </a:cubicBezTo>
                  <a:cubicBezTo>
                    <a:pt x="65302" y="63190"/>
                    <a:pt x="64979" y="63160"/>
                    <a:pt x="64652" y="63129"/>
                  </a:cubicBezTo>
                  <a:cubicBezTo>
                    <a:pt x="64384" y="63088"/>
                    <a:pt x="64115" y="63044"/>
                    <a:pt x="63846" y="63000"/>
                  </a:cubicBezTo>
                  <a:cubicBezTo>
                    <a:pt x="63734" y="62979"/>
                    <a:pt x="63625" y="62948"/>
                    <a:pt x="63512" y="62921"/>
                  </a:cubicBezTo>
                  <a:cubicBezTo>
                    <a:pt x="63360" y="62887"/>
                    <a:pt x="63206" y="62854"/>
                    <a:pt x="63054" y="62816"/>
                  </a:cubicBezTo>
                  <a:cubicBezTo>
                    <a:pt x="62802" y="62758"/>
                    <a:pt x="62553" y="62680"/>
                    <a:pt x="62302" y="62612"/>
                  </a:cubicBezTo>
                  <a:cubicBezTo>
                    <a:pt x="61972" y="62520"/>
                    <a:pt x="61645" y="62422"/>
                    <a:pt x="61322" y="62306"/>
                  </a:cubicBezTo>
                  <a:cubicBezTo>
                    <a:pt x="61091" y="62210"/>
                    <a:pt x="60863" y="62105"/>
                    <a:pt x="60652" y="61969"/>
                  </a:cubicBezTo>
                  <a:cubicBezTo>
                    <a:pt x="60598" y="61918"/>
                    <a:pt x="60543" y="61867"/>
                    <a:pt x="60492" y="61813"/>
                  </a:cubicBezTo>
                  <a:cubicBezTo>
                    <a:pt x="60512" y="61769"/>
                    <a:pt x="60533" y="61728"/>
                    <a:pt x="60550" y="61687"/>
                  </a:cubicBezTo>
                  <a:cubicBezTo>
                    <a:pt x="60659" y="61458"/>
                    <a:pt x="60744" y="61197"/>
                    <a:pt x="60795" y="60948"/>
                  </a:cubicBezTo>
                  <a:cubicBezTo>
                    <a:pt x="60846" y="60707"/>
                    <a:pt x="60890" y="60462"/>
                    <a:pt x="60904" y="60218"/>
                  </a:cubicBezTo>
                  <a:cubicBezTo>
                    <a:pt x="60914" y="60040"/>
                    <a:pt x="60911" y="59871"/>
                    <a:pt x="60887" y="59693"/>
                  </a:cubicBezTo>
                  <a:cubicBezTo>
                    <a:pt x="60859" y="59489"/>
                    <a:pt x="60818" y="59288"/>
                    <a:pt x="60761" y="59088"/>
                  </a:cubicBezTo>
                  <a:cubicBezTo>
                    <a:pt x="60730" y="58996"/>
                    <a:pt x="60693" y="58904"/>
                    <a:pt x="60655" y="58812"/>
                  </a:cubicBezTo>
                  <a:cubicBezTo>
                    <a:pt x="60584" y="58639"/>
                    <a:pt x="60502" y="58483"/>
                    <a:pt x="60380" y="58340"/>
                  </a:cubicBezTo>
                  <a:cubicBezTo>
                    <a:pt x="60128" y="58055"/>
                    <a:pt x="59760" y="57909"/>
                    <a:pt x="59388" y="57909"/>
                  </a:cubicBezTo>
                  <a:cubicBezTo>
                    <a:pt x="59292" y="57909"/>
                    <a:pt x="59195" y="57919"/>
                    <a:pt x="59101" y="57938"/>
                  </a:cubicBezTo>
                  <a:cubicBezTo>
                    <a:pt x="58761" y="58009"/>
                    <a:pt x="58444" y="58213"/>
                    <a:pt x="58267" y="58519"/>
                  </a:cubicBezTo>
                  <a:cubicBezTo>
                    <a:pt x="58172" y="58679"/>
                    <a:pt x="58114" y="58860"/>
                    <a:pt x="58070" y="59040"/>
                  </a:cubicBezTo>
                  <a:cubicBezTo>
                    <a:pt x="58002" y="59319"/>
                    <a:pt x="58033" y="59605"/>
                    <a:pt x="58080" y="59884"/>
                  </a:cubicBezTo>
                  <a:cubicBezTo>
                    <a:pt x="58121" y="60132"/>
                    <a:pt x="58159" y="60391"/>
                    <a:pt x="58251" y="60626"/>
                  </a:cubicBezTo>
                  <a:cubicBezTo>
                    <a:pt x="58319" y="60799"/>
                    <a:pt x="58407" y="60962"/>
                    <a:pt x="58499" y="61122"/>
                  </a:cubicBezTo>
                  <a:cubicBezTo>
                    <a:pt x="58553" y="61214"/>
                    <a:pt x="58604" y="61309"/>
                    <a:pt x="58662" y="61401"/>
                  </a:cubicBezTo>
                  <a:cubicBezTo>
                    <a:pt x="58781" y="61581"/>
                    <a:pt x="58900" y="61761"/>
                    <a:pt x="59022" y="61938"/>
                  </a:cubicBezTo>
                  <a:cubicBezTo>
                    <a:pt x="58852" y="62156"/>
                    <a:pt x="58675" y="62370"/>
                    <a:pt x="58465" y="62554"/>
                  </a:cubicBezTo>
                  <a:cubicBezTo>
                    <a:pt x="58322" y="62677"/>
                    <a:pt x="58179" y="62799"/>
                    <a:pt x="58036" y="62918"/>
                  </a:cubicBezTo>
                  <a:cubicBezTo>
                    <a:pt x="57920" y="63006"/>
                    <a:pt x="57805" y="63102"/>
                    <a:pt x="57683" y="63184"/>
                  </a:cubicBezTo>
                  <a:cubicBezTo>
                    <a:pt x="57543" y="63279"/>
                    <a:pt x="57407" y="63367"/>
                    <a:pt x="57260" y="63455"/>
                  </a:cubicBezTo>
                  <a:cubicBezTo>
                    <a:pt x="56896" y="63677"/>
                    <a:pt x="56526" y="63895"/>
                    <a:pt x="56141" y="64082"/>
                  </a:cubicBezTo>
                  <a:cubicBezTo>
                    <a:pt x="55961" y="64160"/>
                    <a:pt x="55781" y="64228"/>
                    <a:pt x="55593" y="64289"/>
                  </a:cubicBezTo>
                  <a:cubicBezTo>
                    <a:pt x="55437" y="64336"/>
                    <a:pt x="55277" y="64371"/>
                    <a:pt x="55117" y="64402"/>
                  </a:cubicBezTo>
                  <a:cubicBezTo>
                    <a:pt x="54869" y="64438"/>
                    <a:pt x="54618" y="64466"/>
                    <a:pt x="54366" y="64479"/>
                  </a:cubicBezTo>
                  <a:cubicBezTo>
                    <a:pt x="54274" y="64485"/>
                    <a:pt x="54183" y="64487"/>
                    <a:pt x="54092" y="64487"/>
                  </a:cubicBezTo>
                  <a:cubicBezTo>
                    <a:pt x="53901" y="64487"/>
                    <a:pt x="53711" y="64477"/>
                    <a:pt x="53522" y="64463"/>
                  </a:cubicBezTo>
                  <a:cubicBezTo>
                    <a:pt x="52580" y="64353"/>
                    <a:pt x="51648" y="64119"/>
                    <a:pt x="50756" y="63789"/>
                  </a:cubicBezTo>
                  <a:cubicBezTo>
                    <a:pt x="50470" y="63677"/>
                    <a:pt x="50199" y="63548"/>
                    <a:pt x="49944" y="63381"/>
                  </a:cubicBezTo>
                  <a:cubicBezTo>
                    <a:pt x="49848" y="63306"/>
                    <a:pt x="49763" y="63228"/>
                    <a:pt x="49679" y="63143"/>
                  </a:cubicBezTo>
                  <a:cubicBezTo>
                    <a:pt x="49545" y="62962"/>
                    <a:pt x="49423" y="62775"/>
                    <a:pt x="49307" y="62585"/>
                  </a:cubicBezTo>
                  <a:cubicBezTo>
                    <a:pt x="49164" y="62343"/>
                    <a:pt x="49021" y="62102"/>
                    <a:pt x="48896" y="61854"/>
                  </a:cubicBezTo>
                  <a:cubicBezTo>
                    <a:pt x="48862" y="61772"/>
                    <a:pt x="48831" y="61694"/>
                    <a:pt x="48804" y="61609"/>
                  </a:cubicBezTo>
                  <a:cubicBezTo>
                    <a:pt x="48787" y="61557"/>
                    <a:pt x="48773" y="61507"/>
                    <a:pt x="48763" y="61455"/>
                  </a:cubicBezTo>
                  <a:cubicBezTo>
                    <a:pt x="48715" y="61081"/>
                    <a:pt x="48736" y="60693"/>
                    <a:pt x="48767" y="60315"/>
                  </a:cubicBezTo>
                  <a:cubicBezTo>
                    <a:pt x="48954" y="60353"/>
                    <a:pt x="49137" y="60381"/>
                    <a:pt x="49324" y="60397"/>
                  </a:cubicBezTo>
                  <a:cubicBezTo>
                    <a:pt x="49474" y="60414"/>
                    <a:pt x="49617" y="60425"/>
                    <a:pt x="49763" y="60425"/>
                  </a:cubicBezTo>
                  <a:cubicBezTo>
                    <a:pt x="49774" y="60425"/>
                    <a:pt x="49784" y="60425"/>
                    <a:pt x="49795" y="60425"/>
                  </a:cubicBezTo>
                  <a:cubicBezTo>
                    <a:pt x="49910" y="60425"/>
                    <a:pt x="50025" y="60410"/>
                    <a:pt x="50141" y="60394"/>
                  </a:cubicBezTo>
                  <a:cubicBezTo>
                    <a:pt x="50461" y="60353"/>
                    <a:pt x="50777" y="60279"/>
                    <a:pt x="51087" y="60183"/>
                  </a:cubicBezTo>
                  <a:cubicBezTo>
                    <a:pt x="51400" y="60091"/>
                    <a:pt x="51692" y="59959"/>
                    <a:pt x="51991" y="59830"/>
                  </a:cubicBezTo>
                  <a:cubicBezTo>
                    <a:pt x="52216" y="59728"/>
                    <a:pt x="52437" y="59612"/>
                    <a:pt x="52651" y="59486"/>
                  </a:cubicBezTo>
                  <a:cubicBezTo>
                    <a:pt x="52886" y="59353"/>
                    <a:pt x="53107" y="59204"/>
                    <a:pt x="53291" y="58999"/>
                  </a:cubicBezTo>
                  <a:cubicBezTo>
                    <a:pt x="53437" y="58839"/>
                    <a:pt x="53552" y="58642"/>
                    <a:pt x="53651" y="58452"/>
                  </a:cubicBezTo>
                  <a:cubicBezTo>
                    <a:pt x="53764" y="58241"/>
                    <a:pt x="53838" y="58006"/>
                    <a:pt x="53893" y="57775"/>
                  </a:cubicBezTo>
                  <a:cubicBezTo>
                    <a:pt x="53920" y="57649"/>
                    <a:pt x="53924" y="57513"/>
                    <a:pt x="53927" y="57384"/>
                  </a:cubicBezTo>
                  <a:cubicBezTo>
                    <a:pt x="53924" y="57349"/>
                    <a:pt x="53924" y="57315"/>
                    <a:pt x="53920" y="57282"/>
                  </a:cubicBezTo>
                  <a:cubicBezTo>
                    <a:pt x="53910" y="57200"/>
                    <a:pt x="53896" y="57118"/>
                    <a:pt x="53883" y="57037"/>
                  </a:cubicBezTo>
                  <a:cubicBezTo>
                    <a:pt x="53852" y="56931"/>
                    <a:pt x="53805" y="56836"/>
                    <a:pt x="53753" y="56737"/>
                  </a:cubicBezTo>
                  <a:cubicBezTo>
                    <a:pt x="53733" y="56710"/>
                    <a:pt x="53712" y="56682"/>
                    <a:pt x="53692" y="56656"/>
                  </a:cubicBezTo>
                  <a:cubicBezTo>
                    <a:pt x="53645" y="56594"/>
                    <a:pt x="53593" y="56536"/>
                    <a:pt x="53536" y="56482"/>
                  </a:cubicBezTo>
                  <a:cubicBezTo>
                    <a:pt x="53386" y="56329"/>
                    <a:pt x="53189" y="56264"/>
                    <a:pt x="52995" y="56193"/>
                  </a:cubicBezTo>
                  <a:cubicBezTo>
                    <a:pt x="52828" y="56135"/>
                    <a:pt x="52648" y="56104"/>
                    <a:pt x="52475" y="56091"/>
                  </a:cubicBezTo>
                  <a:cubicBezTo>
                    <a:pt x="52409" y="56085"/>
                    <a:pt x="52347" y="56082"/>
                    <a:pt x="52286" y="56082"/>
                  </a:cubicBezTo>
                  <a:cubicBezTo>
                    <a:pt x="52232" y="56082"/>
                    <a:pt x="52179" y="56085"/>
                    <a:pt x="52124" y="56091"/>
                  </a:cubicBezTo>
                  <a:cubicBezTo>
                    <a:pt x="52001" y="56108"/>
                    <a:pt x="51883" y="56131"/>
                    <a:pt x="51767" y="56159"/>
                  </a:cubicBezTo>
                  <a:cubicBezTo>
                    <a:pt x="51668" y="56186"/>
                    <a:pt x="51569" y="56220"/>
                    <a:pt x="51471" y="56254"/>
                  </a:cubicBezTo>
                  <a:cubicBezTo>
                    <a:pt x="51117" y="56384"/>
                    <a:pt x="50781" y="56547"/>
                    <a:pt x="50454" y="56737"/>
                  </a:cubicBezTo>
                  <a:cubicBezTo>
                    <a:pt x="50097" y="56952"/>
                    <a:pt x="49753" y="57193"/>
                    <a:pt x="49409" y="57428"/>
                  </a:cubicBezTo>
                  <a:cubicBezTo>
                    <a:pt x="49066" y="57659"/>
                    <a:pt x="48746" y="57927"/>
                    <a:pt x="48450" y="58217"/>
                  </a:cubicBezTo>
                  <a:cubicBezTo>
                    <a:pt x="48307" y="58356"/>
                    <a:pt x="48181" y="58510"/>
                    <a:pt x="48069" y="58670"/>
                  </a:cubicBezTo>
                  <a:cubicBezTo>
                    <a:pt x="48025" y="58649"/>
                    <a:pt x="47985" y="58626"/>
                    <a:pt x="47944" y="58601"/>
                  </a:cubicBezTo>
                  <a:cubicBezTo>
                    <a:pt x="47892" y="58557"/>
                    <a:pt x="47845" y="58513"/>
                    <a:pt x="47797" y="58465"/>
                  </a:cubicBezTo>
                  <a:cubicBezTo>
                    <a:pt x="47617" y="58224"/>
                    <a:pt x="47457" y="57972"/>
                    <a:pt x="47321" y="57703"/>
                  </a:cubicBezTo>
                  <a:cubicBezTo>
                    <a:pt x="47304" y="57666"/>
                    <a:pt x="47291" y="57629"/>
                    <a:pt x="47280" y="57588"/>
                  </a:cubicBezTo>
                  <a:cubicBezTo>
                    <a:pt x="47253" y="57509"/>
                    <a:pt x="47246" y="57421"/>
                    <a:pt x="47233" y="57340"/>
                  </a:cubicBezTo>
                  <a:lnTo>
                    <a:pt x="47233" y="57340"/>
                  </a:lnTo>
                  <a:lnTo>
                    <a:pt x="47263" y="57523"/>
                  </a:lnTo>
                  <a:cubicBezTo>
                    <a:pt x="47212" y="57159"/>
                    <a:pt x="47242" y="56792"/>
                    <a:pt x="47270" y="56428"/>
                  </a:cubicBezTo>
                  <a:cubicBezTo>
                    <a:pt x="47283" y="56309"/>
                    <a:pt x="47297" y="56189"/>
                    <a:pt x="47307" y="56067"/>
                  </a:cubicBezTo>
                  <a:cubicBezTo>
                    <a:pt x="47335" y="55825"/>
                    <a:pt x="47389" y="55591"/>
                    <a:pt x="47464" y="55360"/>
                  </a:cubicBezTo>
                  <a:cubicBezTo>
                    <a:pt x="47641" y="54965"/>
                    <a:pt x="47855" y="54588"/>
                    <a:pt x="48066" y="54206"/>
                  </a:cubicBezTo>
                  <a:cubicBezTo>
                    <a:pt x="48164" y="54033"/>
                    <a:pt x="48266" y="53856"/>
                    <a:pt x="48372" y="53686"/>
                  </a:cubicBezTo>
                  <a:cubicBezTo>
                    <a:pt x="48491" y="53503"/>
                    <a:pt x="48610" y="53322"/>
                    <a:pt x="48732" y="53142"/>
                  </a:cubicBezTo>
                  <a:cubicBezTo>
                    <a:pt x="48865" y="52968"/>
                    <a:pt x="48998" y="52788"/>
                    <a:pt x="49151" y="52631"/>
                  </a:cubicBezTo>
                  <a:cubicBezTo>
                    <a:pt x="49321" y="52451"/>
                    <a:pt x="49498" y="52281"/>
                    <a:pt x="49685" y="52118"/>
                  </a:cubicBezTo>
                  <a:cubicBezTo>
                    <a:pt x="50079" y="51815"/>
                    <a:pt x="50484" y="51533"/>
                    <a:pt x="50899" y="51257"/>
                  </a:cubicBezTo>
                  <a:cubicBezTo>
                    <a:pt x="51311" y="50985"/>
                    <a:pt x="51733" y="50730"/>
                    <a:pt x="52175" y="50512"/>
                  </a:cubicBezTo>
                  <a:cubicBezTo>
                    <a:pt x="52311" y="50454"/>
                    <a:pt x="52447" y="50396"/>
                    <a:pt x="52583" y="50339"/>
                  </a:cubicBezTo>
                  <a:cubicBezTo>
                    <a:pt x="52645" y="50372"/>
                    <a:pt x="52706" y="50403"/>
                    <a:pt x="52767" y="50437"/>
                  </a:cubicBezTo>
                  <a:cubicBezTo>
                    <a:pt x="53049" y="50587"/>
                    <a:pt x="53352" y="50679"/>
                    <a:pt x="53668" y="50727"/>
                  </a:cubicBezTo>
                  <a:cubicBezTo>
                    <a:pt x="53889" y="50759"/>
                    <a:pt x="54113" y="50773"/>
                    <a:pt x="54338" y="50773"/>
                  </a:cubicBezTo>
                  <a:cubicBezTo>
                    <a:pt x="54565" y="50773"/>
                    <a:pt x="54792" y="50759"/>
                    <a:pt x="55015" y="50733"/>
                  </a:cubicBezTo>
                  <a:cubicBezTo>
                    <a:pt x="55291" y="50699"/>
                    <a:pt x="55566" y="50658"/>
                    <a:pt x="55835" y="50594"/>
                  </a:cubicBezTo>
                  <a:cubicBezTo>
                    <a:pt x="55937" y="50567"/>
                    <a:pt x="56036" y="50523"/>
                    <a:pt x="56128" y="50475"/>
                  </a:cubicBezTo>
                  <a:cubicBezTo>
                    <a:pt x="56165" y="50457"/>
                    <a:pt x="56199" y="50437"/>
                    <a:pt x="56237" y="50417"/>
                  </a:cubicBezTo>
                  <a:cubicBezTo>
                    <a:pt x="56301" y="50366"/>
                    <a:pt x="56369" y="50311"/>
                    <a:pt x="56434" y="50257"/>
                  </a:cubicBezTo>
                  <a:cubicBezTo>
                    <a:pt x="56499" y="50176"/>
                    <a:pt x="56560" y="50097"/>
                    <a:pt x="56607" y="50002"/>
                  </a:cubicBezTo>
                  <a:cubicBezTo>
                    <a:pt x="56672" y="49879"/>
                    <a:pt x="56686" y="49774"/>
                    <a:pt x="56696" y="49641"/>
                  </a:cubicBezTo>
                  <a:cubicBezTo>
                    <a:pt x="56706" y="49550"/>
                    <a:pt x="56700" y="49457"/>
                    <a:pt x="56672" y="49366"/>
                  </a:cubicBezTo>
                  <a:cubicBezTo>
                    <a:pt x="56648" y="49291"/>
                    <a:pt x="56611" y="49176"/>
                    <a:pt x="56567" y="49118"/>
                  </a:cubicBezTo>
                  <a:cubicBezTo>
                    <a:pt x="56553" y="49097"/>
                    <a:pt x="56536" y="49077"/>
                    <a:pt x="56522" y="49060"/>
                  </a:cubicBezTo>
                  <a:cubicBezTo>
                    <a:pt x="56468" y="48975"/>
                    <a:pt x="56397" y="48910"/>
                    <a:pt x="56308" y="48862"/>
                  </a:cubicBezTo>
                  <a:cubicBezTo>
                    <a:pt x="56257" y="48818"/>
                    <a:pt x="56196" y="48784"/>
                    <a:pt x="56131" y="48763"/>
                  </a:cubicBezTo>
                  <a:cubicBezTo>
                    <a:pt x="56060" y="48733"/>
                    <a:pt x="55989" y="48709"/>
                    <a:pt x="55913" y="48686"/>
                  </a:cubicBezTo>
                  <a:cubicBezTo>
                    <a:pt x="55777" y="48645"/>
                    <a:pt x="55631" y="48631"/>
                    <a:pt x="55488" y="48614"/>
                  </a:cubicBezTo>
                  <a:cubicBezTo>
                    <a:pt x="55362" y="48594"/>
                    <a:pt x="55237" y="48587"/>
                    <a:pt x="55108" y="48576"/>
                  </a:cubicBezTo>
                  <a:cubicBezTo>
                    <a:pt x="55029" y="48567"/>
                    <a:pt x="54951" y="48563"/>
                    <a:pt x="54873" y="48559"/>
                  </a:cubicBezTo>
                  <a:cubicBezTo>
                    <a:pt x="54831" y="48556"/>
                    <a:pt x="54790" y="48555"/>
                    <a:pt x="54749" y="48555"/>
                  </a:cubicBezTo>
                  <a:cubicBezTo>
                    <a:pt x="54598" y="48555"/>
                    <a:pt x="54447" y="48572"/>
                    <a:pt x="54298" y="48594"/>
                  </a:cubicBezTo>
                  <a:cubicBezTo>
                    <a:pt x="54077" y="48625"/>
                    <a:pt x="53859" y="48665"/>
                    <a:pt x="53645" y="48719"/>
                  </a:cubicBezTo>
                  <a:cubicBezTo>
                    <a:pt x="53430" y="48774"/>
                    <a:pt x="53226" y="48859"/>
                    <a:pt x="53018" y="48937"/>
                  </a:cubicBezTo>
                  <a:cubicBezTo>
                    <a:pt x="53012" y="48940"/>
                    <a:pt x="53005" y="48940"/>
                    <a:pt x="52998" y="48944"/>
                  </a:cubicBezTo>
                  <a:cubicBezTo>
                    <a:pt x="52940" y="48910"/>
                    <a:pt x="52883" y="48873"/>
                    <a:pt x="52828" y="48835"/>
                  </a:cubicBezTo>
                  <a:cubicBezTo>
                    <a:pt x="52600" y="48645"/>
                    <a:pt x="52393" y="48430"/>
                    <a:pt x="52199" y="48206"/>
                  </a:cubicBezTo>
                  <a:cubicBezTo>
                    <a:pt x="52117" y="48100"/>
                    <a:pt x="52046" y="47988"/>
                    <a:pt x="51985" y="47873"/>
                  </a:cubicBezTo>
                  <a:cubicBezTo>
                    <a:pt x="51960" y="47808"/>
                    <a:pt x="51940" y="47743"/>
                    <a:pt x="51924" y="47675"/>
                  </a:cubicBezTo>
                  <a:cubicBezTo>
                    <a:pt x="51889" y="47372"/>
                    <a:pt x="51893" y="47069"/>
                    <a:pt x="51913" y="46763"/>
                  </a:cubicBezTo>
                  <a:cubicBezTo>
                    <a:pt x="51968" y="46437"/>
                    <a:pt x="52049" y="46114"/>
                    <a:pt x="52158" y="45797"/>
                  </a:cubicBezTo>
                  <a:cubicBezTo>
                    <a:pt x="52287" y="45505"/>
                    <a:pt x="52447" y="45229"/>
                    <a:pt x="52624" y="44964"/>
                  </a:cubicBezTo>
                  <a:cubicBezTo>
                    <a:pt x="52855" y="44654"/>
                    <a:pt x="53103" y="44359"/>
                    <a:pt x="53383" y="44086"/>
                  </a:cubicBezTo>
                  <a:cubicBezTo>
                    <a:pt x="53675" y="43797"/>
                    <a:pt x="53995" y="43529"/>
                    <a:pt x="54308" y="43260"/>
                  </a:cubicBezTo>
                  <a:cubicBezTo>
                    <a:pt x="54499" y="43117"/>
                    <a:pt x="54695" y="42977"/>
                    <a:pt x="54899" y="42855"/>
                  </a:cubicBezTo>
                  <a:cubicBezTo>
                    <a:pt x="55083" y="42750"/>
                    <a:pt x="55271" y="42654"/>
                    <a:pt x="55461" y="42563"/>
                  </a:cubicBezTo>
                  <a:cubicBezTo>
                    <a:pt x="55512" y="42576"/>
                    <a:pt x="55563" y="42586"/>
                    <a:pt x="55614" y="42596"/>
                  </a:cubicBezTo>
                  <a:cubicBezTo>
                    <a:pt x="55907" y="42648"/>
                    <a:pt x="56213" y="42671"/>
                    <a:pt x="56516" y="42685"/>
                  </a:cubicBezTo>
                  <a:cubicBezTo>
                    <a:pt x="56627" y="42689"/>
                    <a:pt x="56738" y="42692"/>
                    <a:pt x="56850" y="42692"/>
                  </a:cubicBezTo>
                  <a:cubicBezTo>
                    <a:pt x="56919" y="42692"/>
                    <a:pt x="56987" y="42691"/>
                    <a:pt x="57056" y="42688"/>
                  </a:cubicBezTo>
                  <a:cubicBezTo>
                    <a:pt x="57206" y="42681"/>
                    <a:pt x="57366" y="42665"/>
                    <a:pt x="57512" y="42631"/>
                  </a:cubicBezTo>
                  <a:cubicBezTo>
                    <a:pt x="57631" y="42599"/>
                    <a:pt x="57727" y="42563"/>
                    <a:pt x="57839" y="42508"/>
                  </a:cubicBezTo>
                  <a:cubicBezTo>
                    <a:pt x="57954" y="42453"/>
                    <a:pt x="58043" y="42382"/>
                    <a:pt x="58135" y="42297"/>
                  </a:cubicBezTo>
                  <a:cubicBezTo>
                    <a:pt x="58206" y="42229"/>
                    <a:pt x="58284" y="42079"/>
                    <a:pt x="58308" y="41984"/>
                  </a:cubicBezTo>
                  <a:cubicBezTo>
                    <a:pt x="58349" y="41817"/>
                    <a:pt x="58328" y="41630"/>
                    <a:pt x="58237" y="41484"/>
                  </a:cubicBezTo>
                  <a:cubicBezTo>
                    <a:pt x="58077" y="41232"/>
                    <a:pt x="57785" y="41127"/>
                    <a:pt x="57505" y="41093"/>
                  </a:cubicBezTo>
                  <a:cubicBezTo>
                    <a:pt x="57265" y="41060"/>
                    <a:pt x="57018" y="41028"/>
                    <a:pt x="56771" y="41028"/>
                  </a:cubicBezTo>
                  <a:cubicBezTo>
                    <a:pt x="56759" y="41028"/>
                    <a:pt x="56748" y="41028"/>
                    <a:pt x="56736" y="41028"/>
                  </a:cubicBezTo>
                  <a:cubicBezTo>
                    <a:pt x="56380" y="41039"/>
                    <a:pt x="56012" y="41110"/>
                    <a:pt x="55669" y="41219"/>
                  </a:cubicBezTo>
                  <a:cubicBezTo>
                    <a:pt x="55648" y="41216"/>
                    <a:pt x="55628" y="41208"/>
                    <a:pt x="55611" y="41202"/>
                  </a:cubicBezTo>
                  <a:cubicBezTo>
                    <a:pt x="55410" y="41110"/>
                    <a:pt x="55223" y="40994"/>
                    <a:pt x="55046" y="40869"/>
                  </a:cubicBezTo>
                  <a:cubicBezTo>
                    <a:pt x="54873" y="40739"/>
                    <a:pt x="54709" y="40607"/>
                    <a:pt x="54557" y="40456"/>
                  </a:cubicBezTo>
                  <a:cubicBezTo>
                    <a:pt x="54526" y="40412"/>
                    <a:pt x="54499" y="40368"/>
                    <a:pt x="54471" y="40324"/>
                  </a:cubicBezTo>
                  <a:cubicBezTo>
                    <a:pt x="54450" y="40263"/>
                    <a:pt x="54434" y="40205"/>
                    <a:pt x="54420" y="40144"/>
                  </a:cubicBezTo>
                  <a:cubicBezTo>
                    <a:pt x="54406" y="39994"/>
                    <a:pt x="54406" y="39844"/>
                    <a:pt x="54417" y="39695"/>
                  </a:cubicBezTo>
                  <a:cubicBezTo>
                    <a:pt x="54444" y="39436"/>
                    <a:pt x="54485" y="39184"/>
                    <a:pt x="54563" y="38940"/>
                  </a:cubicBezTo>
                  <a:cubicBezTo>
                    <a:pt x="54659" y="38726"/>
                    <a:pt x="54781" y="38517"/>
                    <a:pt x="54913" y="38324"/>
                  </a:cubicBezTo>
                  <a:cubicBezTo>
                    <a:pt x="54965" y="38263"/>
                    <a:pt x="55019" y="38205"/>
                    <a:pt x="55077" y="38150"/>
                  </a:cubicBezTo>
                  <a:cubicBezTo>
                    <a:pt x="55206" y="38062"/>
                    <a:pt x="55345" y="37987"/>
                    <a:pt x="55488" y="37919"/>
                  </a:cubicBezTo>
                  <a:cubicBezTo>
                    <a:pt x="55505" y="37912"/>
                    <a:pt x="55522" y="37905"/>
                    <a:pt x="55540" y="37899"/>
                  </a:cubicBezTo>
                  <a:cubicBezTo>
                    <a:pt x="55652" y="37906"/>
                    <a:pt x="55764" y="37912"/>
                    <a:pt x="55876" y="37912"/>
                  </a:cubicBezTo>
                  <a:cubicBezTo>
                    <a:pt x="55919" y="37912"/>
                    <a:pt x="55962" y="37911"/>
                    <a:pt x="56006" y="37909"/>
                  </a:cubicBezTo>
                  <a:cubicBezTo>
                    <a:pt x="56149" y="37905"/>
                    <a:pt x="56308" y="37878"/>
                    <a:pt x="56447" y="37844"/>
                  </a:cubicBezTo>
                  <a:cubicBezTo>
                    <a:pt x="56730" y="37779"/>
                    <a:pt x="57029" y="37606"/>
                    <a:pt x="57080" y="37297"/>
                  </a:cubicBezTo>
                  <a:cubicBezTo>
                    <a:pt x="57104" y="37188"/>
                    <a:pt x="57100" y="37085"/>
                    <a:pt x="57070" y="36980"/>
                  </a:cubicBezTo>
                  <a:cubicBezTo>
                    <a:pt x="57050" y="36933"/>
                    <a:pt x="57026" y="36889"/>
                    <a:pt x="57006" y="36841"/>
                  </a:cubicBezTo>
                  <a:cubicBezTo>
                    <a:pt x="56951" y="36752"/>
                    <a:pt x="56876" y="36685"/>
                    <a:pt x="56785" y="36636"/>
                  </a:cubicBezTo>
                  <a:cubicBezTo>
                    <a:pt x="56645" y="36538"/>
                    <a:pt x="56465" y="36528"/>
                    <a:pt x="56301" y="36525"/>
                  </a:cubicBezTo>
                  <a:cubicBezTo>
                    <a:pt x="56295" y="36524"/>
                    <a:pt x="56290" y="36524"/>
                    <a:pt x="56284" y="36524"/>
                  </a:cubicBezTo>
                  <a:cubicBezTo>
                    <a:pt x="56163" y="36524"/>
                    <a:pt x="56034" y="36556"/>
                    <a:pt x="55917" y="36575"/>
                  </a:cubicBezTo>
                  <a:cubicBezTo>
                    <a:pt x="55893" y="36578"/>
                    <a:pt x="55869" y="36583"/>
                    <a:pt x="55846" y="36586"/>
                  </a:cubicBezTo>
                  <a:cubicBezTo>
                    <a:pt x="55720" y="36569"/>
                    <a:pt x="55597" y="36545"/>
                    <a:pt x="55475" y="36521"/>
                  </a:cubicBezTo>
                  <a:cubicBezTo>
                    <a:pt x="55274" y="36476"/>
                    <a:pt x="55077" y="36432"/>
                    <a:pt x="54883" y="36371"/>
                  </a:cubicBezTo>
                  <a:cubicBezTo>
                    <a:pt x="54859" y="36361"/>
                    <a:pt x="54838" y="36347"/>
                    <a:pt x="54818" y="36338"/>
                  </a:cubicBezTo>
                  <a:cubicBezTo>
                    <a:pt x="54736" y="36269"/>
                    <a:pt x="54662" y="36201"/>
                    <a:pt x="54587" y="36126"/>
                  </a:cubicBezTo>
                  <a:cubicBezTo>
                    <a:pt x="54485" y="35983"/>
                    <a:pt x="54400" y="35831"/>
                    <a:pt x="54321" y="35677"/>
                  </a:cubicBezTo>
                  <a:cubicBezTo>
                    <a:pt x="54304" y="35640"/>
                    <a:pt x="54295" y="35603"/>
                    <a:pt x="54281" y="35565"/>
                  </a:cubicBezTo>
                  <a:cubicBezTo>
                    <a:pt x="54321" y="35531"/>
                    <a:pt x="54359" y="35497"/>
                    <a:pt x="54400" y="35463"/>
                  </a:cubicBezTo>
                  <a:cubicBezTo>
                    <a:pt x="54692" y="35215"/>
                    <a:pt x="54944" y="34925"/>
                    <a:pt x="55189" y="34626"/>
                  </a:cubicBezTo>
                  <a:cubicBezTo>
                    <a:pt x="55233" y="34572"/>
                    <a:pt x="55277" y="34514"/>
                    <a:pt x="55322" y="34453"/>
                  </a:cubicBezTo>
                  <a:cubicBezTo>
                    <a:pt x="55403" y="34341"/>
                    <a:pt x="55491" y="34228"/>
                    <a:pt x="55570" y="34113"/>
                  </a:cubicBezTo>
                  <a:cubicBezTo>
                    <a:pt x="55679" y="33939"/>
                    <a:pt x="55788" y="33769"/>
                    <a:pt x="55879" y="33586"/>
                  </a:cubicBezTo>
                  <a:cubicBezTo>
                    <a:pt x="56009" y="33323"/>
                    <a:pt x="56128" y="33044"/>
                    <a:pt x="56162" y="32752"/>
                  </a:cubicBezTo>
                  <a:cubicBezTo>
                    <a:pt x="56179" y="32606"/>
                    <a:pt x="56185" y="32476"/>
                    <a:pt x="56149" y="32333"/>
                  </a:cubicBezTo>
                  <a:cubicBezTo>
                    <a:pt x="56118" y="32228"/>
                    <a:pt x="56073" y="32133"/>
                    <a:pt x="56019" y="32038"/>
                  </a:cubicBezTo>
                  <a:cubicBezTo>
                    <a:pt x="55958" y="31932"/>
                    <a:pt x="55849" y="31847"/>
                    <a:pt x="55750" y="31779"/>
                  </a:cubicBezTo>
                  <a:cubicBezTo>
                    <a:pt x="55645" y="31708"/>
                    <a:pt x="55529" y="31664"/>
                    <a:pt x="55406" y="31629"/>
                  </a:cubicBezTo>
                  <a:cubicBezTo>
                    <a:pt x="55334" y="31608"/>
                    <a:pt x="55260" y="31600"/>
                    <a:pt x="55186" y="31600"/>
                  </a:cubicBezTo>
                  <a:cubicBezTo>
                    <a:pt x="55060" y="31600"/>
                    <a:pt x="54934" y="31624"/>
                    <a:pt x="54811" y="31650"/>
                  </a:cubicBezTo>
                  <a:cubicBezTo>
                    <a:pt x="54679" y="31677"/>
                    <a:pt x="54549" y="31749"/>
                    <a:pt x="54430" y="31813"/>
                  </a:cubicBezTo>
                  <a:cubicBezTo>
                    <a:pt x="54359" y="31854"/>
                    <a:pt x="54291" y="31901"/>
                    <a:pt x="54226" y="31949"/>
                  </a:cubicBezTo>
                  <a:cubicBezTo>
                    <a:pt x="54097" y="32052"/>
                    <a:pt x="53968" y="32160"/>
                    <a:pt x="53859" y="32286"/>
                  </a:cubicBezTo>
                  <a:cubicBezTo>
                    <a:pt x="53601" y="32595"/>
                    <a:pt x="53379" y="32922"/>
                    <a:pt x="53210" y="33286"/>
                  </a:cubicBezTo>
                  <a:cubicBezTo>
                    <a:pt x="53114" y="33487"/>
                    <a:pt x="53032" y="33701"/>
                    <a:pt x="52974" y="33915"/>
                  </a:cubicBezTo>
                  <a:cubicBezTo>
                    <a:pt x="52927" y="34099"/>
                    <a:pt x="52896" y="34293"/>
                    <a:pt x="52869" y="34487"/>
                  </a:cubicBezTo>
                  <a:cubicBezTo>
                    <a:pt x="52852" y="34623"/>
                    <a:pt x="52835" y="34762"/>
                    <a:pt x="52822" y="34902"/>
                  </a:cubicBezTo>
                  <a:cubicBezTo>
                    <a:pt x="52774" y="34929"/>
                    <a:pt x="52723" y="34956"/>
                    <a:pt x="52672" y="34983"/>
                  </a:cubicBezTo>
                  <a:cubicBezTo>
                    <a:pt x="52440" y="35079"/>
                    <a:pt x="52209" y="35157"/>
                    <a:pt x="51968" y="35211"/>
                  </a:cubicBezTo>
                  <a:cubicBezTo>
                    <a:pt x="51873" y="35222"/>
                    <a:pt x="51779" y="35227"/>
                    <a:pt x="51685" y="35227"/>
                  </a:cubicBezTo>
                  <a:cubicBezTo>
                    <a:pt x="51630" y="35227"/>
                    <a:pt x="51574" y="35225"/>
                    <a:pt x="51519" y="35222"/>
                  </a:cubicBezTo>
                  <a:cubicBezTo>
                    <a:pt x="51053" y="35160"/>
                    <a:pt x="50593" y="35052"/>
                    <a:pt x="50151" y="34895"/>
                  </a:cubicBezTo>
                  <a:cubicBezTo>
                    <a:pt x="49872" y="34776"/>
                    <a:pt x="49607" y="34644"/>
                    <a:pt x="49355" y="34480"/>
                  </a:cubicBezTo>
                  <a:cubicBezTo>
                    <a:pt x="49172" y="34330"/>
                    <a:pt x="49008" y="34154"/>
                    <a:pt x="48855" y="33973"/>
                  </a:cubicBezTo>
                  <a:cubicBezTo>
                    <a:pt x="48776" y="33871"/>
                    <a:pt x="48705" y="33769"/>
                    <a:pt x="48638" y="33660"/>
                  </a:cubicBezTo>
                  <a:cubicBezTo>
                    <a:pt x="48583" y="33568"/>
                    <a:pt x="48536" y="33473"/>
                    <a:pt x="48487" y="33378"/>
                  </a:cubicBezTo>
                  <a:cubicBezTo>
                    <a:pt x="48409" y="33190"/>
                    <a:pt x="48352" y="33003"/>
                    <a:pt x="48307" y="32807"/>
                  </a:cubicBezTo>
                  <a:cubicBezTo>
                    <a:pt x="48300" y="32745"/>
                    <a:pt x="48294" y="32684"/>
                    <a:pt x="48287" y="32619"/>
                  </a:cubicBezTo>
                  <a:cubicBezTo>
                    <a:pt x="48461" y="32524"/>
                    <a:pt x="48627" y="32419"/>
                    <a:pt x="48787" y="32303"/>
                  </a:cubicBezTo>
                  <a:cubicBezTo>
                    <a:pt x="48985" y="32160"/>
                    <a:pt x="49151" y="31980"/>
                    <a:pt x="49301" y="31789"/>
                  </a:cubicBezTo>
                  <a:cubicBezTo>
                    <a:pt x="49481" y="31562"/>
                    <a:pt x="49634" y="31313"/>
                    <a:pt x="49781" y="31061"/>
                  </a:cubicBezTo>
                  <a:cubicBezTo>
                    <a:pt x="49869" y="30901"/>
                    <a:pt x="49947" y="30735"/>
                    <a:pt x="50021" y="30571"/>
                  </a:cubicBezTo>
                  <a:cubicBezTo>
                    <a:pt x="50114" y="30361"/>
                    <a:pt x="50205" y="30143"/>
                    <a:pt x="50274" y="29922"/>
                  </a:cubicBezTo>
                  <a:cubicBezTo>
                    <a:pt x="50338" y="29717"/>
                    <a:pt x="50382" y="29513"/>
                    <a:pt x="50399" y="29299"/>
                  </a:cubicBezTo>
                  <a:cubicBezTo>
                    <a:pt x="50420" y="29068"/>
                    <a:pt x="50406" y="28843"/>
                    <a:pt x="50335" y="28623"/>
                  </a:cubicBezTo>
                  <a:cubicBezTo>
                    <a:pt x="50263" y="28401"/>
                    <a:pt x="50103" y="28177"/>
                    <a:pt x="49892" y="28064"/>
                  </a:cubicBezTo>
                  <a:cubicBezTo>
                    <a:pt x="49811" y="28017"/>
                    <a:pt x="49723" y="27986"/>
                    <a:pt x="49630" y="27956"/>
                  </a:cubicBezTo>
                  <a:cubicBezTo>
                    <a:pt x="49542" y="27921"/>
                    <a:pt x="49434" y="27929"/>
                    <a:pt x="49341" y="27921"/>
                  </a:cubicBezTo>
                  <a:cubicBezTo>
                    <a:pt x="49332" y="27921"/>
                    <a:pt x="49323" y="27920"/>
                    <a:pt x="49313" y="27920"/>
                  </a:cubicBezTo>
                  <a:cubicBezTo>
                    <a:pt x="49224" y="27920"/>
                    <a:pt x="49135" y="27947"/>
                    <a:pt x="49052" y="27962"/>
                  </a:cubicBezTo>
                  <a:cubicBezTo>
                    <a:pt x="48957" y="27983"/>
                    <a:pt x="48865" y="28031"/>
                    <a:pt x="48776" y="28067"/>
                  </a:cubicBezTo>
                  <a:cubicBezTo>
                    <a:pt x="48580" y="28163"/>
                    <a:pt x="48420" y="28316"/>
                    <a:pt x="48263" y="28466"/>
                  </a:cubicBezTo>
                  <a:cubicBezTo>
                    <a:pt x="48144" y="28582"/>
                    <a:pt x="48046" y="28714"/>
                    <a:pt x="47947" y="28847"/>
                  </a:cubicBezTo>
                  <a:cubicBezTo>
                    <a:pt x="47801" y="29037"/>
                    <a:pt x="47671" y="29238"/>
                    <a:pt x="47556" y="29449"/>
                  </a:cubicBezTo>
                  <a:cubicBezTo>
                    <a:pt x="47501" y="29544"/>
                    <a:pt x="47464" y="29664"/>
                    <a:pt x="47426" y="29766"/>
                  </a:cubicBezTo>
                  <a:cubicBezTo>
                    <a:pt x="47409" y="29810"/>
                    <a:pt x="47393" y="29857"/>
                    <a:pt x="47376" y="29901"/>
                  </a:cubicBezTo>
                  <a:cubicBezTo>
                    <a:pt x="47338" y="30000"/>
                    <a:pt x="47300" y="30099"/>
                    <a:pt x="47266" y="30197"/>
                  </a:cubicBezTo>
                  <a:cubicBezTo>
                    <a:pt x="47209" y="30371"/>
                    <a:pt x="47151" y="30548"/>
                    <a:pt x="47103" y="30725"/>
                  </a:cubicBezTo>
                  <a:cubicBezTo>
                    <a:pt x="47038" y="30953"/>
                    <a:pt x="47011" y="31190"/>
                    <a:pt x="46988" y="31429"/>
                  </a:cubicBezTo>
                  <a:cubicBezTo>
                    <a:pt x="46980" y="31514"/>
                    <a:pt x="46971" y="31598"/>
                    <a:pt x="46964" y="31684"/>
                  </a:cubicBezTo>
                  <a:cubicBezTo>
                    <a:pt x="46892" y="31700"/>
                    <a:pt x="46817" y="31718"/>
                    <a:pt x="46746" y="31731"/>
                  </a:cubicBezTo>
                  <a:cubicBezTo>
                    <a:pt x="46563" y="31756"/>
                    <a:pt x="46380" y="31768"/>
                    <a:pt x="46196" y="31768"/>
                  </a:cubicBezTo>
                  <a:cubicBezTo>
                    <a:pt x="46120" y="31768"/>
                    <a:pt x="46044" y="31766"/>
                    <a:pt x="45967" y="31762"/>
                  </a:cubicBezTo>
                  <a:cubicBezTo>
                    <a:pt x="45661" y="31718"/>
                    <a:pt x="45365" y="31639"/>
                    <a:pt x="45072" y="31537"/>
                  </a:cubicBezTo>
                  <a:cubicBezTo>
                    <a:pt x="44882" y="31452"/>
                    <a:pt x="44702" y="31353"/>
                    <a:pt x="44525" y="31242"/>
                  </a:cubicBezTo>
                  <a:cubicBezTo>
                    <a:pt x="44477" y="31207"/>
                    <a:pt x="44426" y="31174"/>
                    <a:pt x="44379" y="31140"/>
                  </a:cubicBezTo>
                  <a:lnTo>
                    <a:pt x="44379" y="31140"/>
                  </a:lnTo>
                  <a:cubicBezTo>
                    <a:pt x="44402" y="31157"/>
                    <a:pt x="44423" y="31170"/>
                    <a:pt x="44446" y="31187"/>
                  </a:cubicBezTo>
                  <a:cubicBezTo>
                    <a:pt x="44151" y="30949"/>
                    <a:pt x="43865" y="30700"/>
                    <a:pt x="43613" y="30419"/>
                  </a:cubicBezTo>
                  <a:cubicBezTo>
                    <a:pt x="43449" y="30207"/>
                    <a:pt x="43300" y="29983"/>
                    <a:pt x="43174" y="29745"/>
                  </a:cubicBezTo>
                  <a:cubicBezTo>
                    <a:pt x="43143" y="29667"/>
                    <a:pt x="43116" y="29585"/>
                    <a:pt x="43096" y="29500"/>
                  </a:cubicBezTo>
                  <a:cubicBezTo>
                    <a:pt x="43093" y="29480"/>
                    <a:pt x="43089" y="29455"/>
                    <a:pt x="43089" y="29432"/>
                  </a:cubicBezTo>
                  <a:cubicBezTo>
                    <a:pt x="43140" y="29381"/>
                    <a:pt x="43195" y="29333"/>
                    <a:pt x="43245" y="29282"/>
                  </a:cubicBezTo>
                  <a:cubicBezTo>
                    <a:pt x="43392" y="29143"/>
                    <a:pt x="43521" y="28983"/>
                    <a:pt x="43654" y="28827"/>
                  </a:cubicBezTo>
                  <a:cubicBezTo>
                    <a:pt x="43943" y="28483"/>
                    <a:pt x="44198" y="28112"/>
                    <a:pt x="44388" y="27704"/>
                  </a:cubicBezTo>
                  <a:cubicBezTo>
                    <a:pt x="44569" y="27326"/>
                    <a:pt x="44678" y="26918"/>
                    <a:pt x="44756" y="26513"/>
                  </a:cubicBezTo>
                  <a:cubicBezTo>
                    <a:pt x="44801" y="26279"/>
                    <a:pt x="44814" y="26037"/>
                    <a:pt x="44783" y="25802"/>
                  </a:cubicBezTo>
                  <a:cubicBezTo>
                    <a:pt x="44760" y="25626"/>
                    <a:pt x="44719" y="25503"/>
                    <a:pt x="44641" y="25343"/>
                  </a:cubicBezTo>
                  <a:cubicBezTo>
                    <a:pt x="44586" y="25230"/>
                    <a:pt x="44518" y="25092"/>
                    <a:pt x="44419" y="25013"/>
                  </a:cubicBezTo>
                  <a:cubicBezTo>
                    <a:pt x="44385" y="24986"/>
                    <a:pt x="44347" y="24959"/>
                    <a:pt x="44314" y="24932"/>
                  </a:cubicBezTo>
                  <a:cubicBezTo>
                    <a:pt x="44236" y="24857"/>
                    <a:pt x="44147" y="24806"/>
                    <a:pt x="44045" y="24775"/>
                  </a:cubicBezTo>
                  <a:cubicBezTo>
                    <a:pt x="43919" y="24720"/>
                    <a:pt x="43807" y="24687"/>
                    <a:pt x="43674" y="24670"/>
                  </a:cubicBezTo>
                  <a:cubicBezTo>
                    <a:pt x="43597" y="24660"/>
                    <a:pt x="43533" y="24654"/>
                    <a:pt x="43469" y="24654"/>
                  </a:cubicBezTo>
                  <a:cubicBezTo>
                    <a:pt x="43397" y="24654"/>
                    <a:pt x="43327" y="24662"/>
                    <a:pt x="43242" y="24679"/>
                  </a:cubicBezTo>
                  <a:cubicBezTo>
                    <a:pt x="43093" y="24714"/>
                    <a:pt x="42956" y="24778"/>
                    <a:pt x="42831" y="24867"/>
                  </a:cubicBezTo>
                  <a:cubicBezTo>
                    <a:pt x="42596" y="25034"/>
                    <a:pt x="42416" y="25279"/>
                    <a:pt x="42266" y="25524"/>
                  </a:cubicBezTo>
                  <a:cubicBezTo>
                    <a:pt x="42188" y="25656"/>
                    <a:pt x="42127" y="25799"/>
                    <a:pt x="42072" y="25945"/>
                  </a:cubicBezTo>
                  <a:cubicBezTo>
                    <a:pt x="41994" y="26149"/>
                    <a:pt x="41923" y="26360"/>
                    <a:pt x="41875" y="26571"/>
                  </a:cubicBezTo>
                  <a:cubicBezTo>
                    <a:pt x="41827" y="26775"/>
                    <a:pt x="41804" y="26979"/>
                    <a:pt x="41776" y="27183"/>
                  </a:cubicBezTo>
                  <a:cubicBezTo>
                    <a:pt x="41725" y="27609"/>
                    <a:pt x="41715" y="28041"/>
                    <a:pt x="41705" y="28466"/>
                  </a:cubicBezTo>
                  <a:cubicBezTo>
                    <a:pt x="41702" y="28530"/>
                    <a:pt x="41698" y="28595"/>
                    <a:pt x="41698" y="28659"/>
                  </a:cubicBezTo>
                  <a:cubicBezTo>
                    <a:pt x="41453" y="28847"/>
                    <a:pt x="41191" y="29003"/>
                    <a:pt x="40915" y="29139"/>
                  </a:cubicBezTo>
                  <a:cubicBezTo>
                    <a:pt x="40643" y="29255"/>
                    <a:pt x="40368" y="29344"/>
                    <a:pt x="40079" y="29405"/>
                  </a:cubicBezTo>
                  <a:cubicBezTo>
                    <a:pt x="39932" y="29421"/>
                    <a:pt x="39784" y="29428"/>
                    <a:pt x="39636" y="29428"/>
                  </a:cubicBezTo>
                  <a:cubicBezTo>
                    <a:pt x="39413" y="29428"/>
                    <a:pt x="39189" y="29413"/>
                    <a:pt x="38967" y="29394"/>
                  </a:cubicBezTo>
                  <a:cubicBezTo>
                    <a:pt x="38722" y="29357"/>
                    <a:pt x="38483" y="29299"/>
                    <a:pt x="38245" y="29224"/>
                  </a:cubicBezTo>
                  <a:cubicBezTo>
                    <a:pt x="38147" y="29194"/>
                    <a:pt x="38045" y="29160"/>
                    <a:pt x="37946" y="29122"/>
                  </a:cubicBezTo>
                  <a:cubicBezTo>
                    <a:pt x="37739" y="29031"/>
                    <a:pt x="37548" y="28921"/>
                    <a:pt x="37357" y="28796"/>
                  </a:cubicBezTo>
                  <a:cubicBezTo>
                    <a:pt x="37211" y="28687"/>
                    <a:pt x="37072" y="28571"/>
                    <a:pt x="36935" y="28449"/>
                  </a:cubicBezTo>
                  <a:cubicBezTo>
                    <a:pt x="36816" y="28343"/>
                    <a:pt x="36708" y="28224"/>
                    <a:pt x="36602" y="28102"/>
                  </a:cubicBezTo>
                  <a:cubicBezTo>
                    <a:pt x="36527" y="28003"/>
                    <a:pt x="36453" y="27901"/>
                    <a:pt x="36388" y="27796"/>
                  </a:cubicBezTo>
                  <a:cubicBezTo>
                    <a:pt x="36582" y="27524"/>
                    <a:pt x="36769" y="27245"/>
                    <a:pt x="36956" y="26965"/>
                  </a:cubicBezTo>
                  <a:cubicBezTo>
                    <a:pt x="37188" y="26622"/>
                    <a:pt x="37347" y="26248"/>
                    <a:pt x="37453" y="25850"/>
                  </a:cubicBezTo>
                  <a:cubicBezTo>
                    <a:pt x="37507" y="25635"/>
                    <a:pt x="37558" y="25418"/>
                    <a:pt x="37596" y="25200"/>
                  </a:cubicBezTo>
                  <a:cubicBezTo>
                    <a:pt x="37626" y="25026"/>
                    <a:pt x="37643" y="24847"/>
                    <a:pt x="37629" y="24673"/>
                  </a:cubicBezTo>
                  <a:cubicBezTo>
                    <a:pt x="37616" y="24523"/>
                    <a:pt x="37579" y="24387"/>
                    <a:pt x="37517" y="24255"/>
                  </a:cubicBezTo>
                  <a:cubicBezTo>
                    <a:pt x="37459" y="24119"/>
                    <a:pt x="37392" y="23982"/>
                    <a:pt x="37279" y="23883"/>
                  </a:cubicBezTo>
                  <a:cubicBezTo>
                    <a:pt x="37109" y="23734"/>
                    <a:pt x="36926" y="23625"/>
                    <a:pt x="36701" y="23585"/>
                  </a:cubicBezTo>
                  <a:cubicBezTo>
                    <a:pt x="36635" y="23571"/>
                    <a:pt x="36569" y="23565"/>
                    <a:pt x="36504" y="23565"/>
                  </a:cubicBezTo>
                  <a:cubicBezTo>
                    <a:pt x="36467" y="23565"/>
                    <a:pt x="36431" y="23567"/>
                    <a:pt x="36395" y="23571"/>
                  </a:cubicBezTo>
                  <a:cubicBezTo>
                    <a:pt x="36224" y="23588"/>
                    <a:pt x="36102" y="23635"/>
                    <a:pt x="35949" y="23707"/>
                  </a:cubicBezTo>
                  <a:cubicBezTo>
                    <a:pt x="35806" y="23775"/>
                    <a:pt x="35684" y="23887"/>
                    <a:pt x="35568" y="23996"/>
                  </a:cubicBezTo>
                  <a:cubicBezTo>
                    <a:pt x="35466" y="24087"/>
                    <a:pt x="35378" y="24203"/>
                    <a:pt x="35306" y="24316"/>
                  </a:cubicBezTo>
                  <a:cubicBezTo>
                    <a:pt x="35089" y="24649"/>
                    <a:pt x="34963" y="25043"/>
                    <a:pt x="34898" y="25431"/>
                  </a:cubicBezTo>
                  <a:cubicBezTo>
                    <a:pt x="34857" y="25679"/>
                    <a:pt x="34840" y="25935"/>
                    <a:pt x="34816" y="26183"/>
                  </a:cubicBezTo>
                  <a:cubicBezTo>
                    <a:pt x="34800" y="26367"/>
                    <a:pt x="34800" y="26557"/>
                    <a:pt x="34813" y="26738"/>
                  </a:cubicBezTo>
                  <a:cubicBezTo>
                    <a:pt x="34820" y="26830"/>
                    <a:pt x="34830" y="26921"/>
                    <a:pt x="34840" y="27013"/>
                  </a:cubicBezTo>
                  <a:cubicBezTo>
                    <a:pt x="34844" y="27058"/>
                    <a:pt x="34854" y="27102"/>
                    <a:pt x="34857" y="27146"/>
                  </a:cubicBezTo>
                  <a:cubicBezTo>
                    <a:pt x="34871" y="27235"/>
                    <a:pt x="34881" y="27329"/>
                    <a:pt x="34898" y="27418"/>
                  </a:cubicBezTo>
                  <a:cubicBezTo>
                    <a:pt x="34762" y="27595"/>
                    <a:pt x="34616" y="27761"/>
                    <a:pt x="34466" y="27929"/>
                  </a:cubicBezTo>
                  <a:cubicBezTo>
                    <a:pt x="34238" y="28174"/>
                    <a:pt x="33993" y="28401"/>
                    <a:pt x="33738" y="28615"/>
                  </a:cubicBezTo>
                  <a:cubicBezTo>
                    <a:pt x="33340" y="28942"/>
                    <a:pt x="32922" y="29251"/>
                    <a:pt x="32466" y="29490"/>
                  </a:cubicBezTo>
                  <a:cubicBezTo>
                    <a:pt x="32252" y="29602"/>
                    <a:pt x="32037" y="29714"/>
                    <a:pt x="31823" y="29823"/>
                  </a:cubicBezTo>
                  <a:cubicBezTo>
                    <a:pt x="31541" y="29949"/>
                    <a:pt x="31258" y="30075"/>
                    <a:pt x="30966" y="30180"/>
                  </a:cubicBezTo>
                  <a:cubicBezTo>
                    <a:pt x="30775" y="30248"/>
                    <a:pt x="30588" y="30313"/>
                    <a:pt x="30398" y="30381"/>
                  </a:cubicBezTo>
                  <a:cubicBezTo>
                    <a:pt x="30149" y="30469"/>
                    <a:pt x="29894" y="30534"/>
                    <a:pt x="29639" y="30598"/>
                  </a:cubicBezTo>
                  <a:cubicBezTo>
                    <a:pt x="29415" y="30656"/>
                    <a:pt x="29187" y="30704"/>
                    <a:pt x="28958" y="30745"/>
                  </a:cubicBezTo>
                  <a:cubicBezTo>
                    <a:pt x="28526" y="30809"/>
                    <a:pt x="28091" y="30839"/>
                    <a:pt x="27655" y="30839"/>
                  </a:cubicBezTo>
                  <a:cubicBezTo>
                    <a:pt x="27392" y="30839"/>
                    <a:pt x="27128" y="30828"/>
                    <a:pt x="26863" y="30807"/>
                  </a:cubicBezTo>
                  <a:cubicBezTo>
                    <a:pt x="26530" y="30769"/>
                    <a:pt x="26200" y="30721"/>
                    <a:pt x="25873" y="30656"/>
                  </a:cubicBezTo>
                  <a:cubicBezTo>
                    <a:pt x="25529" y="30589"/>
                    <a:pt x="25196" y="30480"/>
                    <a:pt x="24870" y="30361"/>
                  </a:cubicBezTo>
                  <a:cubicBezTo>
                    <a:pt x="24546" y="30231"/>
                    <a:pt x="24231" y="30088"/>
                    <a:pt x="23921" y="29925"/>
                  </a:cubicBezTo>
                  <a:cubicBezTo>
                    <a:pt x="23662" y="29789"/>
                    <a:pt x="23414" y="29626"/>
                    <a:pt x="23172" y="29459"/>
                  </a:cubicBezTo>
                  <a:cubicBezTo>
                    <a:pt x="22781" y="29163"/>
                    <a:pt x="22424" y="28830"/>
                    <a:pt x="22105" y="28463"/>
                  </a:cubicBezTo>
                  <a:cubicBezTo>
                    <a:pt x="21883" y="28187"/>
                    <a:pt x="21692" y="27898"/>
                    <a:pt x="21533" y="27582"/>
                  </a:cubicBezTo>
                  <a:cubicBezTo>
                    <a:pt x="21424" y="27329"/>
                    <a:pt x="21345" y="27071"/>
                    <a:pt x="21274" y="26802"/>
                  </a:cubicBezTo>
                  <a:cubicBezTo>
                    <a:pt x="21203" y="26537"/>
                    <a:pt x="20940" y="26371"/>
                    <a:pt x="20676" y="26371"/>
                  </a:cubicBezTo>
                  <a:cubicBezTo>
                    <a:pt x="20615" y="26371"/>
                    <a:pt x="20554" y="26379"/>
                    <a:pt x="20495" y="26398"/>
                  </a:cubicBezTo>
                  <a:cubicBezTo>
                    <a:pt x="20162" y="26500"/>
                    <a:pt x="20002" y="26847"/>
                    <a:pt x="20087" y="27173"/>
                  </a:cubicBezTo>
                  <a:cubicBezTo>
                    <a:pt x="20145" y="27387"/>
                    <a:pt x="20206" y="27602"/>
                    <a:pt x="20284" y="27813"/>
                  </a:cubicBezTo>
                  <a:cubicBezTo>
                    <a:pt x="20373" y="28051"/>
                    <a:pt x="20492" y="28282"/>
                    <a:pt x="20615" y="28507"/>
                  </a:cubicBezTo>
                  <a:cubicBezTo>
                    <a:pt x="20750" y="28755"/>
                    <a:pt x="20924" y="28986"/>
                    <a:pt x="21097" y="29207"/>
                  </a:cubicBezTo>
                  <a:cubicBezTo>
                    <a:pt x="21141" y="29265"/>
                    <a:pt x="21189" y="29323"/>
                    <a:pt x="21237" y="29381"/>
                  </a:cubicBezTo>
                  <a:cubicBezTo>
                    <a:pt x="21220" y="29419"/>
                    <a:pt x="21210" y="29455"/>
                    <a:pt x="21199" y="29496"/>
                  </a:cubicBezTo>
                  <a:cubicBezTo>
                    <a:pt x="21158" y="29667"/>
                    <a:pt x="21189" y="29850"/>
                    <a:pt x="21281" y="30000"/>
                  </a:cubicBezTo>
                  <a:cubicBezTo>
                    <a:pt x="21318" y="30041"/>
                    <a:pt x="21353" y="30085"/>
                    <a:pt x="21390" y="30129"/>
                  </a:cubicBezTo>
                  <a:cubicBezTo>
                    <a:pt x="21400" y="30140"/>
                    <a:pt x="21411" y="30146"/>
                    <a:pt x="21420" y="30157"/>
                  </a:cubicBezTo>
                  <a:cubicBezTo>
                    <a:pt x="21478" y="30235"/>
                    <a:pt x="21533" y="30317"/>
                    <a:pt x="21577" y="30398"/>
                  </a:cubicBezTo>
                  <a:cubicBezTo>
                    <a:pt x="21785" y="30874"/>
                    <a:pt x="21948" y="31364"/>
                    <a:pt x="22050" y="31874"/>
                  </a:cubicBezTo>
                  <a:cubicBezTo>
                    <a:pt x="22121" y="32371"/>
                    <a:pt x="22141" y="32871"/>
                    <a:pt x="22166" y="33371"/>
                  </a:cubicBezTo>
                  <a:cubicBezTo>
                    <a:pt x="22190" y="33871"/>
                    <a:pt x="22199" y="34374"/>
                    <a:pt x="22162" y="34875"/>
                  </a:cubicBezTo>
                  <a:cubicBezTo>
                    <a:pt x="22149" y="34960"/>
                    <a:pt x="22135" y="35048"/>
                    <a:pt x="22118" y="35137"/>
                  </a:cubicBezTo>
                  <a:cubicBezTo>
                    <a:pt x="21937" y="34817"/>
                    <a:pt x="21747" y="34507"/>
                    <a:pt x="21523" y="34218"/>
                  </a:cubicBezTo>
                  <a:cubicBezTo>
                    <a:pt x="21386" y="34041"/>
                    <a:pt x="21247" y="33868"/>
                    <a:pt x="21097" y="33705"/>
                  </a:cubicBezTo>
                  <a:cubicBezTo>
                    <a:pt x="20921" y="33514"/>
                    <a:pt x="20733" y="33354"/>
                    <a:pt x="20516" y="33211"/>
                  </a:cubicBezTo>
                  <a:cubicBezTo>
                    <a:pt x="20414" y="33146"/>
                    <a:pt x="20278" y="33096"/>
                    <a:pt x="20166" y="33058"/>
                  </a:cubicBezTo>
                  <a:cubicBezTo>
                    <a:pt x="20046" y="33017"/>
                    <a:pt x="19941" y="32994"/>
                    <a:pt x="19811" y="32986"/>
                  </a:cubicBezTo>
                  <a:cubicBezTo>
                    <a:pt x="19793" y="32986"/>
                    <a:pt x="19776" y="32985"/>
                    <a:pt x="19758" y="32985"/>
                  </a:cubicBezTo>
                  <a:cubicBezTo>
                    <a:pt x="19540" y="32985"/>
                    <a:pt x="19320" y="33040"/>
                    <a:pt x="19128" y="33146"/>
                  </a:cubicBezTo>
                  <a:cubicBezTo>
                    <a:pt x="18957" y="33242"/>
                    <a:pt x="18808" y="33374"/>
                    <a:pt x="18682" y="33528"/>
                  </a:cubicBezTo>
                  <a:cubicBezTo>
                    <a:pt x="18631" y="33589"/>
                    <a:pt x="18587" y="33660"/>
                    <a:pt x="18539" y="33725"/>
                  </a:cubicBezTo>
                  <a:cubicBezTo>
                    <a:pt x="18454" y="33848"/>
                    <a:pt x="18406" y="33994"/>
                    <a:pt x="18356" y="34133"/>
                  </a:cubicBezTo>
                  <a:cubicBezTo>
                    <a:pt x="18321" y="34222"/>
                    <a:pt x="18301" y="34313"/>
                    <a:pt x="18281" y="34405"/>
                  </a:cubicBezTo>
                  <a:cubicBezTo>
                    <a:pt x="18236" y="34613"/>
                    <a:pt x="18206" y="34823"/>
                    <a:pt x="18227" y="35035"/>
                  </a:cubicBezTo>
                  <a:cubicBezTo>
                    <a:pt x="18254" y="35297"/>
                    <a:pt x="18329" y="35551"/>
                    <a:pt x="18431" y="35796"/>
                  </a:cubicBezTo>
                  <a:cubicBezTo>
                    <a:pt x="18597" y="36201"/>
                    <a:pt x="18876" y="36548"/>
                    <a:pt x="19202" y="36837"/>
                  </a:cubicBezTo>
                  <a:cubicBezTo>
                    <a:pt x="19359" y="36970"/>
                    <a:pt x="19533" y="37089"/>
                    <a:pt x="19713" y="37188"/>
                  </a:cubicBezTo>
                  <a:cubicBezTo>
                    <a:pt x="19893" y="37283"/>
                    <a:pt x="20097" y="37348"/>
                    <a:pt x="20295" y="37395"/>
                  </a:cubicBezTo>
                  <a:cubicBezTo>
                    <a:pt x="20458" y="37432"/>
                    <a:pt x="20631" y="37456"/>
                    <a:pt x="20798" y="37463"/>
                  </a:cubicBezTo>
                  <a:cubicBezTo>
                    <a:pt x="20851" y="37467"/>
                    <a:pt x="20904" y="37468"/>
                    <a:pt x="20957" y="37468"/>
                  </a:cubicBezTo>
                  <a:cubicBezTo>
                    <a:pt x="21195" y="37468"/>
                    <a:pt x="21433" y="37436"/>
                    <a:pt x="21659" y="37358"/>
                  </a:cubicBezTo>
                  <a:cubicBezTo>
                    <a:pt x="21672" y="37354"/>
                    <a:pt x="21689" y="37348"/>
                    <a:pt x="21703" y="37341"/>
                  </a:cubicBezTo>
                  <a:lnTo>
                    <a:pt x="21703" y="37344"/>
                  </a:lnTo>
                  <a:cubicBezTo>
                    <a:pt x="21720" y="37443"/>
                    <a:pt x="21733" y="37538"/>
                    <a:pt x="21747" y="37633"/>
                  </a:cubicBezTo>
                  <a:cubicBezTo>
                    <a:pt x="21788" y="37933"/>
                    <a:pt x="21791" y="38228"/>
                    <a:pt x="21767" y="38528"/>
                  </a:cubicBezTo>
                  <a:cubicBezTo>
                    <a:pt x="21730" y="38848"/>
                    <a:pt x="21686" y="39167"/>
                    <a:pt x="21631" y="39487"/>
                  </a:cubicBezTo>
                  <a:cubicBezTo>
                    <a:pt x="21570" y="39848"/>
                    <a:pt x="21492" y="40208"/>
                    <a:pt x="21373" y="40552"/>
                  </a:cubicBezTo>
                  <a:cubicBezTo>
                    <a:pt x="21243" y="40865"/>
                    <a:pt x="21105" y="41171"/>
                    <a:pt x="20927" y="41461"/>
                  </a:cubicBezTo>
                  <a:cubicBezTo>
                    <a:pt x="20815" y="41644"/>
                    <a:pt x="20700" y="41828"/>
                    <a:pt x="20584" y="42012"/>
                  </a:cubicBezTo>
                  <a:cubicBezTo>
                    <a:pt x="20563" y="41923"/>
                    <a:pt x="20546" y="41835"/>
                    <a:pt x="20526" y="41746"/>
                  </a:cubicBezTo>
                  <a:cubicBezTo>
                    <a:pt x="20451" y="41375"/>
                    <a:pt x="20329" y="41012"/>
                    <a:pt x="20158" y="40671"/>
                  </a:cubicBezTo>
                  <a:cubicBezTo>
                    <a:pt x="20077" y="40511"/>
                    <a:pt x="19992" y="40362"/>
                    <a:pt x="19900" y="40205"/>
                  </a:cubicBezTo>
                  <a:cubicBezTo>
                    <a:pt x="19781" y="40007"/>
                    <a:pt x="19624" y="39820"/>
                    <a:pt x="19468" y="39647"/>
                  </a:cubicBezTo>
                  <a:cubicBezTo>
                    <a:pt x="19356" y="39525"/>
                    <a:pt x="19247" y="39402"/>
                    <a:pt x="19128" y="39287"/>
                  </a:cubicBezTo>
                  <a:cubicBezTo>
                    <a:pt x="18819" y="38984"/>
                    <a:pt x="18417" y="38834"/>
                    <a:pt x="18019" y="38685"/>
                  </a:cubicBezTo>
                  <a:cubicBezTo>
                    <a:pt x="17934" y="38654"/>
                    <a:pt x="17845" y="38633"/>
                    <a:pt x="17757" y="38613"/>
                  </a:cubicBezTo>
                  <a:cubicBezTo>
                    <a:pt x="17648" y="38589"/>
                    <a:pt x="17529" y="38575"/>
                    <a:pt x="17420" y="38569"/>
                  </a:cubicBezTo>
                  <a:cubicBezTo>
                    <a:pt x="17403" y="38568"/>
                    <a:pt x="17385" y="38568"/>
                    <a:pt x="17368" y="38568"/>
                  </a:cubicBezTo>
                  <a:cubicBezTo>
                    <a:pt x="17215" y="38568"/>
                    <a:pt x="17070" y="38593"/>
                    <a:pt x="16920" y="38627"/>
                  </a:cubicBezTo>
                  <a:cubicBezTo>
                    <a:pt x="16886" y="38637"/>
                    <a:pt x="16855" y="38651"/>
                    <a:pt x="16822" y="38660"/>
                  </a:cubicBezTo>
                  <a:cubicBezTo>
                    <a:pt x="16743" y="38698"/>
                    <a:pt x="16662" y="38735"/>
                    <a:pt x="16580" y="38773"/>
                  </a:cubicBezTo>
                  <a:cubicBezTo>
                    <a:pt x="16475" y="38831"/>
                    <a:pt x="16376" y="38905"/>
                    <a:pt x="16288" y="38991"/>
                  </a:cubicBezTo>
                  <a:cubicBezTo>
                    <a:pt x="16213" y="39059"/>
                    <a:pt x="16145" y="39130"/>
                    <a:pt x="16080" y="39208"/>
                  </a:cubicBezTo>
                  <a:cubicBezTo>
                    <a:pt x="15855" y="39487"/>
                    <a:pt x="15692" y="39790"/>
                    <a:pt x="15607" y="40137"/>
                  </a:cubicBezTo>
                  <a:cubicBezTo>
                    <a:pt x="15542" y="40406"/>
                    <a:pt x="15528" y="40688"/>
                    <a:pt x="15505" y="40960"/>
                  </a:cubicBezTo>
                  <a:cubicBezTo>
                    <a:pt x="15478" y="41310"/>
                    <a:pt x="15556" y="41644"/>
                    <a:pt x="15671" y="41974"/>
                  </a:cubicBezTo>
                  <a:cubicBezTo>
                    <a:pt x="15798" y="42345"/>
                    <a:pt x="15988" y="42695"/>
                    <a:pt x="16186" y="43028"/>
                  </a:cubicBezTo>
                  <a:cubicBezTo>
                    <a:pt x="16335" y="43280"/>
                    <a:pt x="16549" y="43491"/>
                    <a:pt x="16753" y="43698"/>
                  </a:cubicBezTo>
                  <a:cubicBezTo>
                    <a:pt x="16927" y="43872"/>
                    <a:pt x="17128" y="44015"/>
                    <a:pt x="17338" y="44144"/>
                  </a:cubicBezTo>
                  <a:cubicBezTo>
                    <a:pt x="17427" y="44199"/>
                    <a:pt x="17533" y="44236"/>
                    <a:pt x="17627" y="44270"/>
                  </a:cubicBezTo>
                  <a:cubicBezTo>
                    <a:pt x="17706" y="44298"/>
                    <a:pt x="17781" y="44325"/>
                    <a:pt x="17863" y="44345"/>
                  </a:cubicBezTo>
                  <a:cubicBezTo>
                    <a:pt x="17957" y="44369"/>
                    <a:pt x="18050" y="44392"/>
                    <a:pt x="18148" y="44413"/>
                  </a:cubicBezTo>
                  <a:cubicBezTo>
                    <a:pt x="18365" y="44457"/>
                    <a:pt x="18590" y="44477"/>
                    <a:pt x="18811" y="44485"/>
                  </a:cubicBezTo>
                  <a:cubicBezTo>
                    <a:pt x="18824" y="44485"/>
                    <a:pt x="18838" y="44485"/>
                    <a:pt x="18851" y="44485"/>
                  </a:cubicBezTo>
                  <a:cubicBezTo>
                    <a:pt x="19150" y="44485"/>
                    <a:pt x="19435" y="44380"/>
                    <a:pt x="19706" y="44253"/>
                  </a:cubicBezTo>
                  <a:cubicBezTo>
                    <a:pt x="19717" y="44383"/>
                    <a:pt x="19726" y="44515"/>
                    <a:pt x="19733" y="44645"/>
                  </a:cubicBezTo>
                  <a:cubicBezTo>
                    <a:pt x="19747" y="44920"/>
                    <a:pt x="19750" y="45188"/>
                    <a:pt x="19747" y="45464"/>
                  </a:cubicBezTo>
                  <a:cubicBezTo>
                    <a:pt x="19747" y="45692"/>
                    <a:pt x="19726" y="45920"/>
                    <a:pt x="19703" y="46148"/>
                  </a:cubicBezTo>
                  <a:cubicBezTo>
                    <a:pt x="19642" y="46739"/>
                    <a:pt x="19570" y="47328"/>
                    <a:pt x="19492" y="47920"/>
                  </a:cubicBezTo>
                  <a:cubicBezTo>
                    <a:pt x="19414" y="48518"/>
                    <a:pt x="19335" y="49124"/>
                    <a:pt x="19202" y="49713"/>
                  </a:cubicBezTo>
                  <a:cubicBezTo>
                    <a:pt x="19135" y="50029"/>
                    <a:pt x="19064" y="50346"/>
                    <a:pt x="18982" y="50661"/>
                  </a:cubicBezTo>
                  <a:cubicBezTo>
                    <a:pt x="18893" y="50992"/>
                    <a:pt x="18801" y="51319"/>
                    <a:pt x="18706" y="51645"/>
                  </a:cubicBezTo>
                  <a:cubicBezTo>
                    <a:pt x="18539" y="52213"/>
                    <a:pt x="18359" y="52774"/>
                    <a:pt x="18161" y="53332"/>
                  </a:cubicBezTo>
                  <a:cubicBezTo>
                    <a:pt x="18117" y="53445"/>
                    <a:pt x="18070" y="53553"/>
                    <a:pt x="18015" y="53659"/>
                  </a:cubicBezTo>
                  <a:cubicBezTo>
                    <a:pt x="17947" y="53801"/>
                    <a:pt x="17869" y="53941"/>
                    <a:pt x="17791" y="54077"/>
                  </a:cubicBezTo>
                  <a:cubicBezTo>
                    <a:pt x="17703" y="54227"/>
                    <a:pt x="17618" y="54373"/>
                    <a:pt x="17529" y="54519"/>
                  </a:cubicBezTo>
                  <a:cubicBezTo>
                    <a:pt x="17441" y="54662"/>
                    <a:pt x="17345" y="54798"/>
                    <a:pt x="17254" y="54938"/>
                  </a:cubicBezTo>
                  <a:cubicBezTo>
                    <a:pt x="17202" y="55002"/>
                    <a:pt x="17155" y="55070"/>
                    <a:pt x="17107" y="55135"/>
                  </a:cubicBezTo>
                  <a:cubicBezTo>
                    <a:pt x="16961" y="55339"/>
                    <a:pt x="16791" y="55519"/>
                    <a:pt x="16607" y="55686"/>
                  </a:cubicBezTo>
                  <a:cubicBezTo>
                    <a:pt x="16345" y="55894"/>
                    <a:pt x="16073" y="56091"/>
                    <a:pt x="15777" y="56247"/>
                  </a:cubicBezTo>
                  <a:lnTo>
                    <a:pt x="15773" y="56247"/>
                  </a:lnTo>
                  <a:cubicBezTo>
                    <a:pt x="15842" y="56139"/>
                    <a:pt x="15906" y="56026"/>
                    <a:pt x="15964" y="55911"/>
                  </a:cubicBezTo>
                  <a:cubicBezTo>
                    <a:pt x="16117" y="55611"/>
                    <a:pt x="16227" y="55288"/>
                    <a:pt x="16345" y="54972"/>
                  </a:cubicBezTo>
                  <a:lnTo>
                    <a:pt x="16345" y="54972"/>
                  </a:lnTo>
                  <a:cubicBezTo>
                    <a:pt x="16343" y="54976"/>
                    <a:pt x="16341" y="54979"/>
                    <a:pt x="16340" y="54983"/>
                  </a:cubicBezTo>
                  <a:lnTo>
                    <a:pt x="16340" y="54983"/>
                  </a:lnTo>
                  <a:cubicBezTo>
                    <a:pt x="16402" y="54815"/>
                    <a:pt x="16463" y="54645"/>
                    <a:pt x="16519" y="54472"/>
                  </a:cubicBezTo>
                  <a:cubicBezTo>
                    <a:pt x="16577" y="54288"/>
                    <a:pt x="16614" y="54094"/>
                    <a:pt x="16655" y="53903"/>
                  </a:cubicBezTo>
                  <a:cubicBezTo>
                    <a:pt x="16699" y="53690"/>
                    <a:pt x="16720" y="53472"/>
                    <a:pt x="16740" y="53254"/>
                  </a:cubicBezTo>
                  <a:cubicBezTo>
                    <a:pt x="16764" y="53029"/>
                    <a:pt x="16702" y="52795"/>
                    <a:pt x="16662" y="52580"/>
                  </a:cubicBezTo>
                  <a:cubicBezTo>
                    <a:pt x="16645" y="52482"/>
                    <a:pt x="16621" y="52387"/>
                    <a:pt x="16594" y="52291"/>
                  </a:cubicBezTo>
                  <a:cubicBezTo>
                    <a:pt x="16522" y="52009"/>
                    <a:pt x="16400" y="51743"/>
                    <a:pt x="16267" y="51485"/>
                  </a:cubicBezTo>
                  <a:cubicBezTo>
                    <a:pt x="16178" y="51319"/>
                    <a:pt x="16090" y="51145"/>
                    <a:pt x="15968" y="50999"/>
                  </a:cubicBezTo>
                  <a:cubicBezTo>
                    <a:pt x="15893" y="50906"/>
                    <a:pt x="15822" y="50818"/>
                    <a:pt x="15740" y="50733"/>
                  </a:cubicBezTo>
                  <a:cubicBezTo>
                    <a:pt x="15607" y="50594"/>
                    <a:pt x="15434" y="50482"/>
                    <a:pt x="15260" y="50396"/>
                  </a:cubicBezTo>
                  <a:cubicBezTo>
                    <a:pt x="15137" y="50339"/>
                    <a:pt x="14998" y="50298"/>
                    <a:pt x="14866" y="50261"/>
                  </a:cubicBezTo>
                  <a:cubicBezTo>
                    <a:pt x="14743" y="50226"/>
                    <a:pt x="14614" y="50223"/>
                    <a:pt x="14488" y="50212"/>
                  </a:cubicBezTo>
                  <a:cubicBezTo>
                    <a:pt x="14443" y="50217"/>
                    <a:pt x="14403" y="50223"/>
                    <a:pt x="14359" y="50226"/>
                  </a:cubicBezTo>
                  <a:cubicBezTo>
                    <a:pt x="14274" y="50237"/>
                    <a:pt x="14189" y="50253"/>
                    <a:pt x="14107" y="50278"/>
                  </a:cubicBezTo>
                  <a:cubicBezTo>
                    <a:pt x="14029" y="50315"/>
                    <a:pt x="13954" y="50349"/>
                    <a:pt x="13879" y="50383"/>
                  </a:cubicBezTo>
                  <a:cubicBezTo>
                    <a:pt x="13801" y="50437"/>
                    <a:pt x="13726" y="50495"/>
                    <a:pt x="13655" y="50559"/>
                  </a:cubicBezTo>
                  <a:cubicBezTo>
                    <a:pt x="13283" y="50897"/>
                    <a:pt x="12998" y="51322"/>
                    <a:pt x="12726" y="51737"/>
                  </a:cubicBezTo>
                  <a:cubicBezTo>
                    <a:pt x="12563" y="51988"/>
                    <a:pt x="12393" y="52240"/>
                    <a:pt x="12250" y="52502"/>
                  </a:cubicBezTo>
                  <a:cubicBezTo>
                    <a:pt x="12127" y="52727"/>
                    <a:pt x="12046" y="52978"/>
                    <a:pt x="11971" y="53223"/>
                  </a:cubicBezTo>
                  <a:cubicBezTo>
                    <a:pt x="11947" y="53305"/>
                    <a:pt x="11923" y="53387"/>
                    <a:pt x="11906" y="53468"/>
                  </a:cubicBezTo>
                  <a:cubicBezTo>
                    <a:pt x="11882" y="53570"/>
                    <a:pt x="11865" y="53669"/>
                    <a:pt x="11851" y="53771"/>
                  </a:cubicBezTo>
                  <a:cubicBezTo>
                    <a:pt x="11831" y="53917"/>
                    <a:pt x="11824" y="54063"/>
                    <a:pt x="11828" y="54210"/>
                  </a:cubicBezTo>
                  <a:cubicBezTo>
                    <a:pt x="11842" y="54319"/>
                    <a:pt x="11859" y="54428"/>
                    <a:pt x="11879" y="54533"/>
                  </a:cubicBezTo>
                  <a:cubicBezTo>
                    <a:pt x="11889" y="54584"/>
                    <a:pt x="11903" y="54635"/>
                    <a:pt x="11916" y="54686"/>
                  </a:cubicBezTo>
                  <a:cubicBezTo>
                    <a:pt x="12025" y="55098"/>
                    <a:pt x="12233" y="55478"/>
                    <a:pt x="12467" y="55829"/>
                  </a:cubicBezTo>
                  <a:cubicBezTo>
                    <a:pt x="12688" y="56162"/>
                    <a:pt x="12920" y="56496"/>
                    <a:pt x="13216" y="56768"/>
                  </a:cubicBezTo>
                  <a:cubicBezTo>
                    <a:pt x="13321" y="56863"/>
                    <a:pt x="13434" y="56948"/>
                    <a:pt x="13549" y="57026"/>
                  </a:cubicBezTo>
                  <a:cubicBezTo>
                    <a:pt x="13420" y="57156"/>
                    <a:pt x="13287" y="57282"/>
                    <a:pt x="13151" y="57404"/>
                  </a:cubicBezTo>
                  <a:cubicBezTo>
                    <a:pt x="13025" y="57503"/>
                    <a:pt x="12900" y="57598"/>
                    <a:pt x="12757" y="57673"/>
                  </a:cubicBezTo>
                  <a:cubicBezTo>
                    <a:pt x="12467" y="57789"/>
                    <a:pt x="12161" y="57856"/>
                    <a:pt x="11851" y="57911"/>
                  </a:cubicBezTo>
                  <a:cubicBezTo>
                    <a:pt x="11507" y="57961"/>
                    <a:pt x="11161" y="57984"/>
                    <a:pt x="10814" y="57984"/>
                  </a:cubicBezTo>
                  <a:cubicBezTo>
                    <a:pt x="10571" y="57984"/>
                    <a:pt x="10329" y="57973"/>
                    <a:pt x="10086" y="57952"/>
                  </a:cubicBezTo>
                  <a:cubicBezTo>
                    <a:pt x="9780" y="57914"/>
                    <a:pt x="9484" y="57860"/>
                    <a:pt x="9192" y="57761"/>
                  </a:cubicBezTo>
                  <a:cubicBezTo>
                    <a:pt x="9076" y="57720"/>
                    <a:pt x="8961" y="57679"/>
                    <a:pt x="8845" y="57635"/>
                  </a:cubicBezTo>
                  <a:cubicBezTo>
                    <a:pt x="8623" y="57544"/>
                    <a:pt x="8409" y="57445"/>
                    <a:pt x="8205" y="57315"/>
                  </a:cubicBezTo>
                  <a:cubicBezTo>
                    <a:pt x="8140" y="57274"/>
                    <a:pt x="8076" y="57230"/>
                    <a:pt x="8014" y="57183"/>
                  </a:cubicBezTo>
                  <a:lnTo>
                    <a:pt x="8014" y="57183"/>
                  </a:lnTo>
                  <a:cubicBezTo>
                    <a:pt x="8015" y="57183"/>
                    <a:pt x="8015" y="57184"/>
                    <a:pt x="8015" y="57184"/>
                  </a:cubicBezTo>
                  <a:lnTo>
                    <a:pt x="8015" y="57184"/>
                  </a:lnTo>
                  <a:cubicBezTo>
                    <a:pt x="7854" y="57062"/>
                    <a:pt x="7693" y="56937"/>
                    <a:pt x="7535" y="56805"/>
                  </a:cubicBezTo>
                  <a:cubicBezTo>
                    <a:pt x="7392" y="56687"/>
                    <a:pt x="7242" y="56564"/>
                    <a:pt x="7110" y="56431"/>
                  </a:cubicBezTo>
                  <a:cubicBezTo>
                    <a:pt x="6960" y="56278"/>
                    <a:pt x="6810" y="56125"/>
                    <a:pt x="6667" y="55965"/>
                  </a:cubicBezTo>
                  <a:cubicBezTo>
                    <a:pt x="6545" y="55825"/>
                    <a:pt x="6422" y="55686"/>
                    <a:pt x="6303" y="55544"/>
                  </a:cubicBezTo>
                  <a:cubicBezTo>
                    <a:pt x="6035" y="55200"/>
                    <a:pt x="5763" y="54850"/>
                    <a:pt x="5562" y="54462"/>
                  </a:cubicBezTo>
                  <a:cubicBezTo>
                    <a:pt x="5412" y="54087"/>
                    <a:pt x="5331" y="53699"/>
                    <a:pt x="5249" y="53308"/>
                  </a:cubicBezTo>
                  <a:cubicBezTo>
                    <a:pt x="5215" y="53084"/>
                    <a:pt x="5181" y="52859"/>
                    <a:pt x="5164" y="52631"/>
                  </a:cubicBezTo>
                  <a:cubicBezTo>
                    <a:pt x="5140" y="52298"/>
                    <a:pt x="5164" y="51964"/>
                    <a:pt x="5185" y="51631"/>
                  </a:cubicBezTo>
                  <a:cubicBezTo>
                    <a:pt x="5218" y="51291"/>
                    <a:pt x="5256" y="50951"/>
                    <a:pt x="5307" y="50614"/>
                  </a:cubicBezTo>
                  <a:cubicBezTo>
                    <a:pt x="5395" y="50594"/>
                    <a:pt x="5480" y="50570"/>
                    <a:pt x="5565" y="50546"/>
                  </a:cubicBezTo>
                  <a:cubicBezTo>
                    <a:pt x="5797" y="50478"/>
                    <a:pt x="6017" y="50390"/>
                    <a:pt x="6239" y="50301"/>
                  </a:cubicBezTo>
                  <a:cubicBezTo>
                    <a:pt x="6603" y="50155"/>
                    <a:pt x="6950" y="49985"/>
                    <a:pt x="7270" y="49760"/>
                  </a:cubicBezTo>
                  <a:cubicBezTo>
                    <a:pt x="7422" y="49652"/>
                    <a:pt x="7569" y="49523"/>
                    <a:pt x="7702" y="49390"/>
                  </a:cubicBezTo>
                  <a:cubicBezTo>
                    <a:pt x="7984" y="49110"/>
                    <a:pt x="8154" y="48727"/>
                    <a:pt x="8168" y="48325"/>
                  </a:cubicBezTo>
                  <a:cubicBezTo>
                    <a:pt x="8174" y="48083"/>
                    <a:pt x="8134" y="47852"/>
                    <a:pt x="8052" y="47624"/>
                  </a:cubicBezTo>
                  <a:cubicBezTo>
                    <a:pt x="7991" y="47444"/>
                    <a:pt x="7854" y="47294"/>
                    <a:pt x="7716" y="47165"/>
                  </a:cubicBezTo>
                  <a:cubicBezTo>
                    <a:pt x="7620" y="47077"/>
                    <a:pt x="7511" y="47005"/>
                    <a:pt x="7402" y="46934"/>
                  </a:cubicBezTo>
                  <a:cubicBezTo>
                    <a:pt x="7331" y="46886"/>
                    <a:pt x="7212" y="46862"/>
                    <a:pt x="7127" y="46842"/>
                  </a:cubicBezTo>
                  <a:cubicBezTo>
                    <a:pt x="7025" y="46818"/>
                    <a:pt x="6915" y="46818"/>
                    <a:pt x="6813" y="46811"/>
                  </a:cubicBezTo>
                  <a:cubicBezTo>
                    <a:pt x="6784" y="46809"/>
                    <a:pt x="6756" y="46808"/>
                    <a:pt x="6727" y="46808"/>
                  </a:cubicBezTo>
                  <a:cubicBezTo>
                    <a:pt x="6575" y="46808"/>
                    <a:pt x="6429" y="46836"/>
                    <a:pt x="6279" y="46862"/>
                  </a:cubicBezTo>
                  <a:cubicBezTo>
                    <a:pt x="6110" y="46890"/>
                    <a:pt x="5946" y="46981"/>
                    <a:pt x="5797" y="47063"/>
                  </a:cubicBezTo>
                  <a:cubicBezTo>
                    <a:pt x="5759" y="47094"/>
                    <a:pt x="5725" y="47124"/>
                    <a:pt x="5688" y="47151"/>
                  </a:cubicBezTo>
                  <a:cubicBezTo>
                    <a:pt x="5630" y="47199"/>
                    <a:pt x="5572" y="47246"/>
                    <a:pt x="5521" y="47301"/>
                  </a:cubicBezTo>
                  <a:cubicBezTo>
                    <a:pt x="5474" y="47345"/>
                    <a:pt x="5430" y="47396"/>
                    <a:pt x="5389" y="47444"/>
                  </a:cubicBezTo>
                  <a:cubicBezTo>
                    <a:pt x="5242" y="47604"/>
                    <a:pt x="5116" y="47780"/>
                    <a:pt x="5008" y="47964"/>
                  </a:cubicBezTo>
                  <a:cubicBezTo>
                    <a:pt x="4824" y="48264"/>
                    <a:pt x="4695" y="48594"/>
                    <a:pt x="4576" y="48920"/>
                  </a:cubicBezTo>
                  <a:cubicBezTo>
                    <a:pt x="4501" y="49124"/>
                    <a:pt x="4443" y="49332"/>
                    <a:pt x="4392" y="49539"/>
                  </a:cubicBezTo>
                  <a:lnTo>
                    <a:pt x="4361" y="49539"/>
                  </a:lnTo>
                  <a:cubicBezTo>
                    <a:pt x="4242" y="49532"/>
                    <a:pt x="4127" y="49523"/>
                    <a:pt x="4011" y="49515"/>
                  </a:cubicBezTo>
                  <a:cubicBezTo>
                    <a:pt x="3868" y="49495"/>
                    <a:pt x="3728" y="49468"/>
                    <a:pt x="3589" y="49424"/>
                  </a:cubicBezTo>
                  <a:cubicBezTo>
                    <a:pt x="3429" y="49349"/>
                    <a:pt x="3282" y="49257"/>
                    <a:pt x="3133" y="49155"/>
                  </a:cubicBezTo>
                  <a:cubicBezTo>
                    <a:pt x="2932" y="48992"/>
                    <a:pt x="2752" y="48804"/>
                    <a:pt x="2582" y="48607"/>
                  </a:cubicBezTo>
                  <a:cubicBezTo>
                    <a:pt x="2351" y="48322"/>
                    <a:pt x="2130" y="48019"/>
                    <a:pt x="1960" y="47695"/>
                  </a:cubicBezTo>
                  <a:cubicBezTo>
                    <a:pt x="1841" y="47424"/>
                    <a:pt x="1745" y="47141"/>
                    <a:pt x="1654" y="46859"/>
                  </a:cubicBezTo>
                  <a:cubicBezTo>
                    <a:pt x="1558" y="46573"/>
                    <a:pt x="1480" y="46281"/>
                    <a:pt x="1415" y="45984"/>
                  </a:cubicBezTo>
                  <a:cubicBezTo>
                    <a:pt x="1351" y="45450"/>
                    <a:pt x="1351" y="44910"/>
                    <a:pt x="1340" y="44369"/>
                  </a:cubicBezTo>
                  <a:cubicBezTo>
                    <a:pt x="1330" y="43780"/>
                    <a:pt x="1330" y="43195"/>
                    <a:pt x="1368" y="42607"/>
                  </a:cubicBezTo>
                  <a:cubicBezTo>
                    <a:pt x="1477" y="41665"/>
                    <a:pt x="1708" y="40739"/>
                    <a:pt x="2031" y="39851"/>
                  </a:cubicBezTo>
                  <a:cubicBezTo>
                    <a:pt x="2140" y="39583"/>
                    <a:pt x="2259" y="39318"/>
                    <a:pt x="2381" y="39052"/>
                  </a:cubicBezTo>
                  <a:cubicBezTo>
                    <a:pt x="2514" y="38773"/>
                    <a:pt x="2664" y="38497"/>
                    <a:pt x="2810" y="38222"/>
                  </a:cubicBezTo>
                  <a:cubicBezTo>
                    <a:pt x="3086" y="37708"/>
                    <a:pt x="3364" y="37201"/>
                    <a:pt x="3695" y="36718"/>
                  </a:cubicBezTo>
                  <a:cubicBezTo>
                    <a:pt x="4021" y="36286"/>
                    <a:pt x="4361" y="35864"/>
                    <a:pt x="4728" y="35460"/>
                  </a:cubicBezTo>
                  <a:cubicBezTo>
                    <a:pt x="4932" y="35236"/>
                    <a:pt x="5154" y="35021"/>
                    <a:pt x="5378" y="34813"/>
                  </a:cubicBezTo>
                  <a:cubicBezTo>
                    <a:pt x="5559" y="34647"/>
                    <a:pt x="5736" y="34476"/>
                    <a:pt x="5923" y="34317"/>
                  </a:cubicBezTo>
                  <a:cubicBezTo>
                    <a:pt x="6229" y="34072"/>
                    <a:pt x="6545" y="33840"/>
                    <a:pt x="6868" y="33616"/>
                  </a:cubicBezTo>
                  <a:cubicBezTo>
                    <a:pt x="6940" y="33565"/>
                    <a:pt x="7011" y="33517"/>
                    <a:pt x="7086" y="33473"/>
                  </a:cubicBezTo>
                  <a:cubicBezTo>
                    <a:pt x="7487" y="33545"/>
                    <a:pt x="7899" y="33589"/>
                    <a:pt x="8303" y="33595"/>
                  </a:cubicBezTo>
                  <a:cubicBezTo>
                    <a:pt x="8405" y="33597"/>
                    <a:pt x="8506" y="33598"/>
                    <a:pt x="8607" y="33598"/>
                  </a:cubicBezTo>
                  <a:cubicBezTo>
                    <a:pt x="8925" y="33598"/>
                    <a:pt x="9241" y="33587"/>
                    <a:pt x="9559" y="33551"/>
                  </a:cubicBezTo>
                  <a:cubicBezTo>
                    <a:pt x="10049" y="33493"/>
                    <a:pt x="10573" y="33399"/>
                    <a:pt x="10933" y="33034"/>
                  </a:cubicBezTo>
                  <a:cubicBezTo>
                    <a:pt x="11035" y="32932"/>
                    <a:pt x="11107" y="32779"/>
                    <a:pt x="11131" y="32636"/>
                  </a:cubicBezTo>
                  <a:cubicBezTo>
                    <a:pt x="11148" y="32537"/>
                    <a:pt x="11144" y="32456"/>
                    <a:pt x="11120" y="32358"/>
                  </a:cubicBezTo>
                  <a:cubicBezTo>
                    <a:pt x="11104" y="32286"/>
                    <a:pt x="11069" y="32225"/>
                    <a:pt x="11042" y="32163"/>
                  </a:cubicBezTo>
                  <a:cubicBezTo>
                    <a:pt x="11008" y="32092"/>
                    <a:pt x="10923" y="32027"/>
                    <a:pt x="10862" y="31983"/>
                  </a:cubicBezTo>
                  <a:cubicBezTo>
                    <a:pt x="10763" y="31912"/>
                    <a:pt x="10678" y="31868"/>
                    <a:pt x="10562" y="31820"/>
                  </a:cubicBezTo>
                  <a:cubicBezTo>
                    <a:pt x="10393" y="31755"/>
                    <a:pt x="10219" y="31728"/>
                    <a:pt x="10038" y="31700"/>
                  </a:cubicBezTo>
                  <a:cubicBezTo>
                    <a:pt x="9841" y="31670"/>
                    <a:pt x="9647" y="31647"/>
                    <a:pt x="9446" y="31633"/>
                  </a:cubicBezTo>
                  <a:cubicBezTo>
                    <a:pt x="9393" y="31628"/>
                    <a:pt x="9340" y="31626"/>
                    <a:pt x="9287" y="31626"/>
                  </a:cubicBezTo>
                  <a:cubicBezTo>
                    <a:pt x="9056" y="31626"/>
                    <a:pt x="8823" y="31665"/>
                    <a:pt x="8596" y="31714"/>
                  </a:cubicBezTo>
                  <a:cubicBezTo>
                    <a:pt x="8341" y="31769"/>
                    <a:pt x="8089" y="31864"/>
                    <a:pt x="7841" y="31945"/>
                  </a:cubicBezTo>
                  <a:cubicBezTo>
                    <a:pt x="7664" y="32007"/>
                    <a:pt x="7491" y="32088"/>
                    <a:pt x="7317" y="32160"/>
                  </a:cubicBezTo>
                  <a:cubicBezTo>
                    <a:pt x="7222" y="32201"/>
                    <a:pt x="7130" y="32242"/>
                    <a:pt x="7035" y="32283"/>
                  </a:cubicBezTo>
                  <a:cubicBezTo>
                    <a:pt x="6858" y="32238"/>
                    <a:pt x="6681" y="32187"/>
                    <a:pt x="6511" y="32126"/>
                  </a:cubicBezTo>
                  <a:cubicBezTo>
                    <a:pt x="6389" y="32075"/>
                    <a:pt x="6273" y="32014"/>
                    <a:pt x="6160" y="31942"/>
                  </a:cubicBezTo>
                  <a:cubicBezTo>
                    <a:pt x="5923" y="31745"/>
                    <a:pt x="5701" y="31534"/>
                    <a:pt x="5494" y="31303"/>
                  </a:cubicBezTo>
                  <a:cubicBezTo>
                    <a:pt x="5480" y="31286"/>
                    <a:pt x="5466" y="31269"/>
                    <a:pt x="5453" y="31251"/>
                  </a:cubicBezTo>
                  <a:cubicBezTo>
                    <a:pt x="5368" y="31146"/>
                    <a:pt x="5300" y="31034"/>
                    <a:pt x="5232" y="30918"/>
                  </a:cubicBezTo>
                  <a:cubicBezTo>
                    <a:pt x="5174" y="30820"/>
                    <a:pt x="5116" y="30721"/>
                    <a:pt x="5065" y="30615"/>
                  </a:cubicBezTo>
                  <a:cubicBezTo>
                    <a:pt x="5008" y="30463"/>
                    <a:pt x="4970" y="30296"/>
                    <a:pt x="4940" y="30133"/>
                  </a:cubicBezTo>
                  <a:cubicBezTo>
                    <a:pt x="4895" y="29748"/>
                    <a:pt x="4919" y="29370"/>
                    <a:pt x="4953" y="28986"/>
                  </a:cubicBezTo>
                  <a:cubicBezTo>
                    <a:pt x="4981" y="28796"/>
                    <a:pt x="5001" y="28602"/>
                    <a:pt x="5055" y="28419"/>
                  </a:cubicBezTo>
                  <a:cubicBezTo>
                    <a:pt x="5099" y="28259"/>
                    <a:pt x="5150" y="28105"/>
                    <a:pt x="5205" y="27952"/>
                  </a:cubicBezTo>
                  <a:cubicBezTo>
                    <a:pt x="5328" y="27694"/>
                    <a:pt x="5480" y="27459"/>
                    <a:pt x="5644" y="27227"/>
                  </a:cubicBezTo>
                  <a:cubicBezTo>
                    <a:pt x="5763" y="27067"/>
                    <a:pt x="5882" y="26911"/>
                    <a:pt x="6008" y="26761"/>
                  </a:cubicBezTo>
                  <a:cubicBezTo>
                    <a:pt x="6133" y="26609"/>
                    <a:pt x="6270" y="26462"/>
                    <a:pt x="6409" y="26316"/>
                  </a:cubicBezTo>
                  <a:cubicBezTo>
                    <a:pt x="6681" y="26023"/>
                    <a:pt x="6991" y="25765"/>
                    <a:pt x="7297" y="25510"/>
                  </a:cubicBezTo>
                  <a:cubicBezTo>
                    <a:pt x="7440" y="25394"/>
                    <a:pt x="7582" y="25285"/>
                    <a:pt x="7732" y="25180"/>
                  </a:cubicBezTo>
                  <a:cubicBezTo>
                    <a:pt x="7902" y="25057"/>
                    <a:pt x="8089" y="24949"/>
                    <a:pt x="8270" y="24839"/>
                  </a:cubicBezTo>
                  <a:cubicBezTo>
                    <a:pt x="8596" y="24643"/>
                    <a:pt x="8936" y="24465"/>
                    <a:pt x="9276" y="24296"/>
                  </a:cubicBezTo>
                  <a:cubicBezTo>
                    <a:pt x="9556" y="24176"/>
                    <a:pt x="9838" y="24057"/>
                    <a:pt x="10130" y="23972"/>
                  </a:cubicBezTo>
                  <a:cubicBezTo>
                    <a:pt x="10154" y="23965"/>
                    <a:pt x="10178" y="23955"/>
                    <a:pt x="10206" y="23949"/>
                  </a:cubicBezTo>
                  <a:cubicBezTo>
                    <a:pt x="10314" y="24023"/>
                    <a:pt x="10426" y="24087"/>
                    <a:pt x="10539" y="24153"/>
                  </a:cubicBezTo>
                  <a:cubicBezTo>
                    <a:pt x="10855" y="24323"/>
                    <a:pt x="11198" y="24431"/>
                    <a:pt x="11542" y="24537"/>
                  </a:cubicBezTo>
                  <a:cubicBezTo>
                    <a:pt x="11927" y="24659"/>
                    <a:pt x="12335" y="24717"/>
                    <a:pt x="12736" y="24737"/>
                  </a:cubicBezTo>
                  <a:cubicBezTo>
                    <a:pt x="12772" y="24740"/>
                    <a:pt x="12808" y="24741"/>
                    <a:pt x="12843" y="24741"/>
                  </a:cubicBezTo>
                  <a:cubicBezTo>
                    <a:pt x="12945" y="24741"/>
                    <a:pt x="13047" y="24730"/>
                    <a:pt x="13148" y="24710"/>
                  </a:cubicBezTo>
                  <a:cubicBezTo>
                    <a:pt x="13328" y="24673"/>
                    <a:pt x="13522" y="24598"/>
                    <a:pt x="13651" y="24459"/>
                  </a:cubicBezTo>
                  <a:cubicBezTo>
                    <a:pt x="13699" y="24401"/>
                    <a:pt x="13743" y="24343"/>
                    <a:pt x="13781" y="24279"/>
                  </a:cubicBezTo>
                  <a:cubicBezTo>
                    <a:pt x="13831" y="24183"/>
                    <a:pt x="13834" y="24092"/>
                    <a:pt x="13825" y="23985"/>
                  </a:cubicBezTo>
                  <a:cubicBezTo>
                    <a:pt x="13801" y="23761"/>
                    <a:pt x="13644" y="23564"/>
                    <a:pt x="13487" y="23411"/>
                  </a:cubicBezTo>
                  <a:cubicBezTo>
                    <a:pt x="13362" y="23285"/>
                    <a:pt x="13189" y="23194"/>
                    <a:pt x="13025" y="23122"/>
                  </a:cubicBezTo>
                  <a:cubicBezTo>
                    <a:pt x="12930" y="23081"/>
                    <a:pt x="12831" y="23037"/>
                    <a:pt x="12732" y="23002"/>
                  </a:cubicBezTo>
                  <a:cubicBezTo>
                    <a:pt x="12440" y="22908"/>
                    <a:pt x="12145" y="22873"/>
                    <a:pt x="11838" y="22842"/>
                  </a:cubicBezTo>
                  <a:cubicBezTo>
                    <a:pt x="11615" y="22819"/>
                    <a:pt x="11391" y="22797"/>
                    <a:pt x="11165" y="22797"/>
                  </a:cubicBezTo>
                  <a:cubicBezTo>
                    <a:pt x="11105" y="22797"/>
                    <a:pt x="11045" y="22798"/>
                    <a:pt x="10984" y="22802"/>
                  </a:cubicBezTo>
                  <a:cubicBezTo>
                    <a:pt x="10859" y="22809"/>
                    <a:pt x="10729" y="22822"/>
                    <a:pt x="10600" y="22842"/>
                  </a:cubicBezTo>
                  <a:cubicBezTo>
                    <a:pt x="10539" y="22785"/>
                    <a:pt x="10481" y="22724"/>
                    <a:pt x="10426" y="22659"/>
                  </a:cubicBezTo>
                  <a:cubicBezTo>
                    <a:pt x="10280" y="22472"/>
                    <a:pt x="10161" y="22271"/>
                    <a:pt x="10052" y="22060"/>
                  </a:cubicBezTo>
                  <a:cubicBezTo>
                    <a:pt x="9974" y="21873"/>
                    <a:pt x="9906" y="21690"/>
                    <a:pt x="9862" y="21489"/>
                  </a:cubicBezTo>
                  <a:cubicBezTo>
                    <a:pt x="9838" y="21299"/>
                    <a:pt x="9828" y="21112"/>
                    <a:pt x="9838" y="20921"/>
                  </a:cubicBezTo>
                  <a:cubicBezTo>
                    <a:pt x="9859" y="20778"/>
                    <a:pt x="9889" y="20638"/>
                    <a:pt x="9930" y="20503"/>
                  </a:cubicBezTo>
                  <a:cubicBezTo>
                    <a:pt x="9967" y="20424"/>
                    <a:pt x="10008" y="20349"/>
                    <a:pt x="10052" y="20278"/>
                  </a:cubicBezTo>
                  <a:cubicBezTo>
                    <a:pt x="10317" y="19934"/>
                    <a:pt x="10650" y="19642"/>
                    <a:pt x="10981" y="19360"/>
                  </a:cubicBezTo>
                  <a:cubicBezTo>
                    <a:pt x="11144" y="19244"/>
                    <a:pt x="11308" y="19128"/>
                    <a:pt x="11478" y="19023"/>
                  </a:cubicBezTo>
                  <a:cubicBezTo>
                    <a:pt x="11641" y="18924"/>
                    <a:pt x="11814" y="18839"/>
                    <a:pt x="11984" y="18757"/>
                  </a:cubicBezTo>
                  <a:cubicBezTo>
                    <a:pt x="12110" y="18703"/>
                    <a:pt x="12236" y="18649"/>
                    <a:pt x="12362" y="18597"/>
                  </a:cubicBezTo>
                  <a:cubicBezTo>
                    <a:pt x="12553" y="18523"/>
                    <a:pt x="12749" y="18479"/>
                    <a:pt x="12944" y="18431"/>
                  </a:cubicBezTo>
                  <a:cubicBezTo>
                    <a:pt x="13145" y="18383"/>
                    <a:pt x="13349" y="18346"/>
                    <a:pt x="13549" y="18305"/>
                  </a:cubicBezTo>
                  <a:cubicBezTo>
                    <a:pt x="13831" y="18267"/>
                    <a:pt x="14110" y="18234"/>
                    <a:pt x="14396" y="18220"/>
                  </a:cubicBezTo>
                  <a:cubicBezTo>
                    <a:pt x="14443" y="18218"/>
                    <a:pt x="14489" y="18217"/>
                    <a:pt x="14535" y="18217"/>
                  </a:cubicBezTo>
                  <a:cubicBezTo>
                    <a:pt x="14767" y="18217"/>
                    <a:pt x="14996" y="18237"/>
                    <a:pt x="15226" y="18254"/>
                  </a:cubicBezTo>
                  <a:cubicBezTo>
                    <a:pt x="15679" y="18311"/>
                    <a:pt x="16134" y="18377"/>
                    <a:pt x="16580" y="18489"/>
                  </a:cubicBezTo>
                  <a:cubicBezTo>
                    <a:pt x="17026" y="18601"/>
                    <a:pt x="17461" y="18727"/>
                    <a:pt x="17893" y="18880"/>
                  </a:cubicBezTo>
                  <a:cubicBezTo>
                    <a:pt x="18247" y="19033"/>
                    <a:pt x="18590" y="19203"/>
                    <a:pt x="18924" y="19387"/>
                  </a:cubicBezTo>
                  <a:cubicBezTo>
                    <a:pt x="19237" y="19561"/>
                    <a:pt x="19533" y="19757"/>
                    <a:pt x="19822" y="19965"/>
                  </a:cubicBezTo>
                  <a:cubicBezTo>
                    <a:pt x="19849" y="19985"/>
                    <a:pt x="19876" y="20002"/>
                    <a:pt x="19900" y="20023"/>
                  </a:cubicBezTo>
                  <a:cubicBezTo>
                    <a:pt x="19886" y="20401"/>
                    <a:pt x="19869" y="20778"/>
                    <a:pt x="19910" y="21156"/>
                  </a:cubicBezTo>
                  <a:cubicBezTo>
                    <a:pt x="19944" y="21434"/>
                    <a:pt x="20015" y="21683"/>
                    <a:pt x="20149" y="21928"/>
                  </a:cubicBezTo>
                  <a:cubicBezTo>
                    <a:pt x="20196" y="22016"/>
                    <a:pt x="20274" y="22091"/>
                    <a:pt x="20349" y="22156"/>
                  </a:cubicBezTo>
                  <a:cubicBezTo>
                    <a:pt x="20417" y="22220"/>
                    <a:pt x="20505" y="22271"/>
                    <a:pt x="20590" y="22312"/>
                  </a:cubicBezTo>
                  <a:cubicBezTo>
                    <a:pt x="20679" y="22353"/>
                    <a:pt x="20790" y="22394"/>
                    <a:pt x="20892" y="22394"/>
                  </a:cubicBezTo>
                  <a:cubicBezTo>
                    <a:pt x="20901" y="22394"/>
                    <a:pt x="20909" y="22394"/>
                    <a:pt x="20917" y="22393"/>
                  </a:cubicBezTo>
                  <a:cubicBezTo>
                    <a:pt x="20982" y="22390"/>
                    <a:pt x="21050" y="22384"/>
                    <a:pt x="21114" y="22367"/>
                  </a:cubicBezTo>
                  <a:cubicBezTo>
                    <a:pt x="21172" y="22340"/>
                    <a:pt x="21230" y="22312"/>
                    <a:pt x="21288" y="22285"/>
                  </a:cubicBezTo>
                  <a:cubicBezTo>
                    <a:pt x="21373" y="22244"/>
                    <a:pt x="21455" y="22139"/>
                    <a:pt x="21502" y="22064"/>
                  </a:cubicBezTo>
                  <a:cubicBezTo>
                    <a:pt x="21549" y="21993"/>
                    <a:pt x="21590" y="21914"/>
                    <a:pt x="21615" y="21829"/>
                  </a:cubicBezTo>
                  <a:cubicBezTo>
                    <a:pt x="21665" y="21649"/>
                    <a:pt x="21672" y="21468"/>
                    <a:pt x="21652" y="21285"/>
                  </a:cubicBezTo>
                  <a:cubicBezTo>
                    <a:pt x="21628" y="21064"/>
                    <a:pt x="21563" y="20842"/>
                    <a:pt x="21478" y="20635"/>
                  </a:cubicBezTo>
                  <a:cubicBezTo>
                    <a:pt x="21403" y="20451"/>
                    <a:pt x="21322" y="20268"/>
                    <a:pt x="21223" y="20098"/>
                  </a:cubicBezTo>
                  <a:cubicBezTo>
                    <a:pt x="21172" y="20010"/>
                    <a:pt x="21114" y="19924"/>
                    <a:pt x="21053" y="19839"/>
                  </a:cubicBezTo>
                  <a:cubicBezTo>
                    <a:pt x="21060" y="19693"/>
                    <a:pt x="21067" y="19547"/>
                    <a:pt x="21077" y="19401"/>
                  </a:cubicBezTo>
                  <a:cubicBezTo>
                    <a:pt x="21114" y="19067"/>
                    <a:pt x="21155" y="18737"/>
                    <a:pt x="21234" y="18413"/>
                  </a:cubicBezTo>
                  <a:cubicBezTo>
                    <a:pt x="21305" y="18098"/>
                    <a:pt x="21424" y="17791"/>
                    <a:pt x="21540" y="17488"/>
                  </a:cubicBezTo>
                  <a:cubicBezTo>
                    <a:pt x="21696" y="17097"/>
                    <a:pt x="21843" y="16699"/>
                    <a:pt x="22030" y="16319"/>
                  </a:cubicBezTo>
                  <a:cubicBezTo>
                    <a:pt x="22220" y="15937"/>
                    <a:pt x="22444" y="15570"/>
                    <a:pt x="22665" y="15206"/>
                  </a:cubicBezTo>
                  <a:cubicBezTo>
                    <a:pt x="22910" y="14798"/>
                    <a:pt x="23159" y="14397"/>
                    <a:pt x="23411" y="13992"/>
                  </a:cubicBezTo>
                  <a:cubicBezTo>
                    <a:pt x="23635" y="13624"/>
                    <a:pt x="23870" y="13267"/>
                    <a:pt x="24115" y="12913"/>
                  </a:cubicBezTo>
                  <a:cubicBezTo>
                    <a:pt x="24271" y="12706"/>
                    <a:pt x="24431" y="12499"/>
                    <a:pt x="24595" y="12295"/>
                  </a:cubicBezTo>
                  <a:cubicBezTo>
                    <a:pt x="24754" y="12094"/>
                    <a:pt x="24924" y="11899"/>
                    <a:pt x="25094" y="11706"/>
                  </a:cubicBezTo>
                  <a:cubicBezTo>
                    <a:pt x="25281" y="11491"/>
                    <a:pt x="25465" y="11274"/>
                    <a:pt x="25659" y="11066"/>
                  </a:cubicBezTo>
                  <a:cubicBezTo>
                    <a:pt x="25860" y="10849"/>
                    <a:pt x="26067" y="10634"/>
                    <a:pt x="26278" y="10427"/>
                  </a:cubicBezTo>
                  <a:cubicBezTo>
                    <a:pt x="26465" y="10243"/>
                    <a:pt x="26659" y="10070"/>
                    <a:pt x="26846" y="9889"/>
                  </a:cubicBezTo>
                  <a:cubicBezTo>
                    <a:pt x="27060" y="9685"/>
                    <a:pt x="27272" y="9484"/>
                    <a:pt x="27486" y="9280"/>
                  </a:cubicBezTo>
                  <a:cubicBezTo>
                    <a:pt x="27873" y="8916"/>
                    <a:pt x="28258" y="8545"/>
                    <a:pt x="28656" y="8190"/>
                  </a:cubicBezTo>
                  <a:lnTo>
                    <a:pt x="28656" y="8190"/>
                  </a:lnTo>
                  <a:cubicBezTo>
                    <a:pt x="28857" y="8024"/>
                    <a:pt x="29055" y="7855"/>
                    <a:pt x="29269" y="7705"/>
                  </a:cubicBezTo>
                  <a:cubicBezTo>
                    <a:pt x="29540" y="7511"/>
                    <a:pt x="29820" y="7328"/>
                    <a:pt x="30098" y="7144"/>
                  </a:cubicBezTo>
                  <a:cubicBezTo>
                    <a:pt x="30598" y="6817"/>
                    <a:pt x="31101" y="6481"/>
                    <a:pt x="31639" y="6219"/>
                  </a:cubicBezTo>
                  <a:cubicBezTo>
                    <a:pt x="32030" y="6056"/>
                    <a:pt x="32425" y="5916"/>
                    <a:pt x="32840" y="5820"/>
                  </a:cubicBezTo>
                  <a:cubicBezTo>
                    <a:pt x="33013" y="5797"/>
                    <a:pt x="33186" y="5788"/>
                    <a:pt x="33360" y="5788"/>
                  </a:cubicBezTo>
                  <a:cubicBezTo>
                    <a:pt x="33536" y="5788"/>
                    <a:pt x="33712" y="5797"/>
                    <a:pt x="33888" y="5811"/>
                  </a:cubicBezTo>
                  <a:cubicBezTo>
                    <a:pt x="34037" y="5828"/>
                    <a:pt x="34187" y="5845"/>
                    <a:pt x="34337" y="5875"/>
                  </a:cubicBezTo>
                  <a:cubicBezTo>
                    <a:pt x="34428" y="5892"/>
                    <a:pt x="34520" y="5919"/>
                    <a:pt x="34609" y="5953"/>
                  </a:cubicBezTo>
                  <a:cubicBezTo>
                    <a:pt x="34698" y="5991"/>
                    <a:pt x="34786" y="6035"/>
                    <a:pt x="34874" y="6082"/>
                  </a:cubicBezTo>
                  <a:cubicBezTo>
                    <a:pt x="34932" y="6114"/>
                    <a:pt x="34990" y="6151"/>
                    <a:pt x="35045" y="6188"/>
                  </a:cubicBezTo>
                  <a:cubicBezTo>
                    <a:pt x="35147" y="6269"/>
                    <a:pt x="35245" y="6351"/>
                    <a:pt x="35343" y="6433"/>
                  </a:cubicBezTo>
                  <a:cubicBezTo>
                    <a:pt x="35510" y="6576"/>
                    <a:pt x="35646" y="6743"/>
                    <a:pt x="35789" y="6910"/>
                  </a:cubicBezTo>
                  <a:cubicBezTo>
                    <a:pt x="35823" y="6950"/>
                    <a:pt x="35861" y="6994"/>
                    <a:pt x="35894" y="7038"/>
                  </a:cubicBezTo>
                  <a:cubicBezTo>
                    <a:pt x="35929" y="7079"/>
                    <a:pt x="35963" y="7123"/>
                    <a:pt x="35996" y="7167"/>
                  </a:cubicBezTo>
                  <a:cubicBezTo>
                    <a:pt x="35810" y="7464"/>
                    <a:pt x="35640" y="7773"/>
                    <a:pt x="35463" y="8073"/>
                  </a:cubicBezTo>
                  <a:cubicBezTo>
                    <a:pt x="35367" y="8236"/>
                    <a:pt x="35269" y="8403"/>
                    <a:pt x="35187" y="8573"/>
                  </a:cubicBezTo>
                  <a:cubicBezTo>
                    <a:pt x="35092" y="8773"/>
                    <a:pt x="35014" y="8984"/>
                    <a:pt x="34938" y="9192"/>
                  </a:cubicBezTo>
                  <a:cubicBezTo>
                    <a:pt x="34803" y="9563"/>
                    <a:pt x="34684" y="9947"/>
                    <a:pt x="34596" y="10335"/>
                  </a:cubicBezTo>
                  <a:cubicBezTo>
                    <a:pt x="34558" y="10511"/>
                    <a:pt x="34527" y="10695"/>
                    <a:pt x="34503" y="10879"/>
                  </a:cubicBezTo>
                  <a:cubicBezTo>
                    <a:pt x="34473" y="11090"/>
                    <a:pt x="34449" y="11315"/>
                    <a:pt x="34469" y="11529"/>
                  </a:cubicBezTo>
                  <a:cubicBezTo>
                    <a:pt x="34480" y="11637"/>
                    <a:pt x="34494" y="11753"/>
                    <a:pt x="34517" y="11862"/>
                  </a:cubicBezTo>
                  <a:cubicBezTo>
                    <a:pt x="34544" y="11968"/>
                    <a:pt x="34571" y="12066"/>
                    <a:pt x="34626" y="12165"/>
                  </a:cubicBezTo>
                  <a:cubicBezTo>
                    <a:pt x="34680" y="12263"/>
                    <a:pt x="34751" y="12342"/>
                    <a:pt x="34827" y="12430"/>
                  </a:cubicBezTo>
                  <a:cubicBezTo>
                    <a:pt x="34894" y="12508"/>
                    <a:pt x="35000" y="12563"/>
                    <a:pt x="35089" y="12614"/>
                  </a:cubicBezTo>
                  <a:cubicBezTo>
                    <a:pt x="35116" y="12624"/>
                    <a:pt x="35143" y="12637"/>
                    <a:pt x="35170" y="12648"/>
                  </a:cubicBezTo>
                  <a:cubicBezTo>
                    <a:pt x="35238" y="12682"/>
                    <a:pt x="35310" y="12703"/>
                    <a:pt x="35384" y="12709"/>
                  </a:cubicBezTo>
                  <a:cubicBezTo>
                    <a:pt x="35424" y="12716"/>
                    <a:pt x="35464" y="12719"/>
                    <a:pt x="35504" y="12719"/>
                  </a:cubicBezTo>
                  <a:cubicBezTo>
                    <a:pt x="35759" y="12719"/>
                    <a:pt x="36008" y="12596"/>
                    <a:pt x="36214" y="12458"/>
                  </a:cubicBezTo>
                  <a:cubicBezTo>
                    <a:pt x="36398" y="12328"/>
                    <a:pt x="36527" y="12144"/>
                    <a:pt x="36646" y="11957"/>
                  </a:cubicBezTo>
                  <a:cubicBezTo>
                    <a:pt x="36786" y="11747"/>
                    <a:pt x="36868" y="11491"/>
                    <a:pt x="36953" y="11257"/>
                  </a:cubicBezTo>
                  <a:cubicBezTo>
                    <a:pt x="37065" y="10927"/>
                    <a:pt x="37130" y="10593"/>
                    <a:pt x="37197" y="10254"/>
                  </a:cubicBezTo>
                  <a:cubicBezTo>
                    <a:pt x="37286" y="9811"/>
                    <a:pt x="37323" y="9355"/>
                    <a:pt x="37367" y="8902"/>
                  </a:cubicBezTo>
                  <a:cubicBezTo>
                    <a:pt x="37384" y="8719"/>
                    <a:pt x="37398" y="8535"/>
                    <a:pt x="37408" y="8348"/>
                  </a:cubicBezTo>
                  <a:cubicBezTo>
                    <a:pt x="37425" y="8073"/>
                    <a:pt x="37398" y="7794"/>
                    <a:pt x="37344" y="7522"/>
                  </a:cubicBezTo>
                  <a:cubicBezTo>
                    <a:pt x="37326" y="7437"/>
                    <a:pt x="37303" y="7351"/>
                    <a:pt x="37276" y="7266"/>
                  </a:cubicBezTo>
                  <a:cubicBezTo>
                    <a:pt x="37677" y="6770"/>
                    <a:pt x="38116" y="6304"/>
                    <a:pt x="38562" y="5845"/>
                  </a:cubicBezTo>
                  <a:cubicBezTo>
                    <a:pt x="39014" y="5375"/>
                    <a:pt x="39483" y="4926"/>
                    <a:pt x="39963" y="4487"/>
                  </a:cubicBezTo>
                  <a:cubicBezTo>
                    <a:pt x="40460" y="4082"/>
                    <a:pt x="40967" y="3685"/>
                    <a:pt x="41504" y="3338"/>
                  </a:cubicBezTo>
                  <a:cubicBezTo>
                    <a:pt x="41807" y="3140"/>
                    <a:pt x="42120" y="2967"/>
                    <a:pt x="42436" y="2796"/>
                  </a:cubicBezTo>
                  <a:cubicBezTo>
                    <a:pt x="42715" y="2647"/>
                    <a:pt x="42991" y="2501"/>
                    <a:pt x="43273" y="2355"/>
                  </a:cubicBezTo>
                  <a:cubicBezTo>
                    <a:pt x="43719" y="2154"/>
                    <a:pt x="44171" y="1960"/>
                    <a:pt x="44633" y="1800"/>
                  </a:cubicBezTo>
                  <a:cubicBezTo>
                    <a:pt x="44787" y="1749"/>
                    <a:pt x="44939" y="1694"/>
                    <a:pt x="45096" y="1644"/>
                  </a:cubicBezTo>
                  <a:cubicBezTo>
                    <a:pt x="45205" y="1606"/>
                    <a:pt x="45324" y="1579"/>
                    <a:pt x="45440" y="1548"/>
                  </a:cubicBezTo>
                  <a:cubicBezTo>
                    <a:pt x="45542" y="1518"/>
                    <a:pt x="45647" y="1487"/>
                    <a:pt x="45752" y="1463"/>
                  </a:cubicBezTo>
                  <a:cubicBezTo>
                    <a:pt x="45895" y="1436"/>
                    <a:pt x="46038" y="1409"/>
                    <a:pt x="46181" y="1378"/>
                  </a:cubicBezTo>
                  <a:cubicBezTo>
                    <a:pt x="46321" y="1358"/>
                    <a:pt x="46457" y="1341"/>
                    <a:pt x="46597" y="1320"/>
                  </a:cubicBezTo>
                  <a:cubicBezTo>
                    <a:pt x="46804" y="1290"/>
                    <a:pt x="47017" y="1278"/>
                    <a:pt x="47231" y="1278"/>
                  </a:cubicBezTo>
                  <a:close/>
                  <a:moveTo>
                    <a:pt x="47307" y="0"/>
                  </a:moveTo>
                  <a:cubicBezTo>
                    <a:pt x="46525" y="0"/>
                    <a:pt x="45735" y="143"/>
                    <a:pt x="44991" y="358"/>
                  </a:cubicBezTo>
                  <a:cubicBezTo>
                    <a:pt x="44603" y="470"/>
                    <a:pt x="44225" y="609"/>
                    <a:pt x="43851" y="763"/>
                  </a:cubicBezTo>
                  <a:cubicBezTo>
                    <a:pt x="43654" y="840"/>
                    <a:pt x="43463" y="922"/>
                    <a:pt x="43270" y="1011"/>
                  </a:cubicBezTo>
                  <a:cubicBezTo>
                    <a:pt x="43058" y="1102"/>
                    <a:pt x="42841" y="1198"/>
                    <a:pt x="42637" y="1307"/>
                  </a:cubicBezTo>
                  <a:cubicBezTo>
                    <a:pt x="42259" y="1507"/>
                    <a:pt x="41885" y="1718"/>
                    <a:pt x="41510" y="1926"/>
                  </a:cubicBezTo>
                  <a:cubicBezTo>
                    <a:pt x="41174" y="2116"/>
                    <a:pt x="40848" y="2320"/>
                    <a:pt x="40538" y="2552"/>
                  </a:cubicBezTo>
                  <a:cubicBezTo>
                    <a:pt x="40191" y="2807"/>
                    <a:pt x="39851" y="3072"/>
                    <a:pt x="39518" y="3344"/>
                  </a:cubicBezTo>
                  <a:cubicBezTo>
                    <a:pt x="39171" y="3630"/>
                    <a:pt x="38844" y="3939"/>
                    <a:pt x="38521" y="4249"/>
                  </a:cubicBezTo>
                  <a:cubicBezTo>
                    <a:pt x="37943" y="4800"/>
                    <a:pt x="37402" y="5396"/>
                    <a:pt x="36874" y="5994"/>
                  </a:cubicBezTo>
                  <a:cubicBezTo>
                    <a:pt x="36806" y="6073"/>
                    <a:pt x="36735" y="6154"/>
                    <a:pt x="36667" y="6236"/>
                  </a:cubicBezTo>
                  <a:cubicBezTo>
                    <a:pt x="36561" y="6096"/>
                    <a:pt x="36453" y="5960"/>
                    <a:pt x="36337" y="5828"/>
                  </a:cubicBezTo>
                  <a:cubicBezTo>
                    <a:pt x="36180" y="5644"/>
                    <a:pt x="36000" y="5487"/>
                    <a:pt x="35816" y="5331"/>
                  </a:cubicBezTo>
                  <a:cubicBezTo>
                    <a:pt x="35650" y="5192"/>
                    <a:pt x="35463" y="5065"/>
                    <a:pt x="35269" y="4963"/>
                  </a:cubicBezTo>
                  <a:cubicBezTo>
                    <a:pt x="35089" y="4868"/>
                    <a:pt x="34894" y="4797"/>
                    <a:pt x="34701" y="4739"/>
                  </a:cubicBezTo>
                  <a:cubicBezTo>
                    <a:pt x="34538" y="4691"/>
                    <a:pt x="34367" y="4674"/>
                    <a:pt x="34197" y="4654"/>
                  </a:cubicBezTo>
                  <a:cubicBezTo>
                    <a:pt x="34048" y="4637"/>
                    <a:pt x="33898" y="4620"/>
                    <a:pt x="33748" y="4610"/>
                  </a:cubicBezTo>
                  <a:cubicBezTo>
                    <a:pt x="33591" y="4596"/>
                    <a:pt x="33432" y="4587"/>
                    <a:pt x="33274" y="4587"/>
                  </a:cubicBezTo>
                  <a:cubicBezTo>
                    <a:pt x="33012" y="4587"/>
                    <a:pt x="32750" y="4610"/>
                    <a:pt x="32493" y="4668"/>
                  </a:cubicBezTo>
                  <a:cubicBezTo>
                    <a:pt x="32109" y="4749"/>
                    <a:pt x="31734" y="4875"/>
                    <a:pt x="31374" y="5024"/>
                  </a:cubicBezTo>
                  <a:cubicBezTo>
                    <a:pt x="30585" y="5351"/>
                    <a:pt x="29881" y="5845"/>
                    <a:pt x="29170" y="6314"/>
                  </a:cubicBezTo>
                  <a:cubicBezTo>
                    <a:pt x="29024" y="6412"/>
                    <a:pt x="28873" y="6511"/>
                    <a:pt x="28731" y="6613"/>
                  </a:cubicBezTo>
                  <a:cubicBezTo>
                    <a:pt x="28561" y="6736"/>
                    <a:pt x="28397" y="6865"/>
                    <a:pt x="28234" y="6994"/>
                  </a:cubicBezTo>
                  <a:cubicBezTo>
                    <a:pt x="27894" y="7263"/>
                    <a:pt x="27570" y="7559"/>
                    <a:pt x="27254" y="7852"/>
                  </a:cubicBezTo>
                  <a:cubicBezTo>
                    <a:pt x="26972" y="8114"/>
                    <a:pt x="26700" y="8386"/>
                    <a:pt x="26424" y="8651"/>
                  </a:cubicBezTo>
                  <a:cubicBezTo>
                    <a:pt x="26115" y="8954"/>
                    <a:pt x="25802" y="9257"/>
                    <a:pt x="25493" y="9560"/>
                  </a:cubicBezTo>
                  <a:cubicBezTo>
                    <a:pt x="24911" y="10127"/>
                    <a:pt x="24397" y="10756"/>
                    <a:pt x="23870" y="11376"/>
                  </a:cubicBezTo>
                  <a:cubicBezTo>
                    <a:pt x="23581" y="11712"/>
                    <a:pt x="23315" y="12080"/>
                    <a:pt x="23060" y="12444"/>
                  </a:cubicBezTo>
                  <a:cubicBezTo>
                    <a:pt x="22832" y="12774"/>
                    <a:pt x="22618" y="13111"/>
                    <a:pt x="22411" y="13451"/>
                  </a:cubicBezTo>
                  <a:cubicBezTo>
                    <a:pt x="22203" y="13788"/>
                    <a:pt x="21992" y="14124"/>
                    <a:pt x="21788" y="14465"/>
                  </a:cubicBezTo>
                  <a:cubicBezTo>
                    <a:pt x="21587" y="14798"/>
                    <a:pt x="21380" y="15127"/>
                    <a:pt x="21196" y="15471"/>
                  </a:cubicBezTo>
                  <a:cubicBezTo>
                    <a:pt x="21118" y="15614"/>
                    <a:pt x="21039" y="15757"/>
                    <a:pt x="20975" y="15907"/>
                  </a:cubicBezTo>
                  <a:cubicBezTo>
                    <a:pt x="20887" y="16104"/>
                    <a:pt x="20808" y="16305"/>
                    <a:pt x="20727" y="16502"/>
                  </a:cubicBezTo>
                  <a:cubicBezTo>
                    <a:pt x="20570" y="16887"/>
                    <a:pt x="20414" y="17271"/>
                    <a:pt x="20278" y="17662"/>
                  </a:cubicBezTo>
                  <a:cubicBezTo>
                    <a:pt x="20223" y="17822"/>
                    <a:pt x="20169" y="17985"/>
                    <a:pt x="20131" y="18148"/>
                  </a:cubicBezTo>
                  <a:cubicBezTo>
                    <a:pt x="20080" y="18356"/>
                    <a:pt x="20050" y="18564"/>
                    <a:pt x="20019" y="18774"/>
                  </a:cubicBezTo>
                  <a:cubicBezTo>
                    <a:pt x="20009" y="18829"/>
                    <a:pt x="20002" y="18883"/>
                    <a:pt x="19995" y="18941"/>
                  </a:cubicBezTo>
                  <a:cubicBezTo>
                    <a:pt x="19876" y="18853"/>
                    <a:pt x="19753" y="18768"/>
                    <a:pt x="19628" y="18686"/>
                  </a:cubicBezTo>
                  <a:cubicBezTo>
                    <a:pt x="19298" y="18471"/>
                    <a:pt x="18954" y="18275"/>
                    <a:pt x="18601" y="18101"/>
                  </a:cubicBezTo>
                  <a:cubicBezTo>
                    <a:pt x="18406" y="18002"/>
                    <a:pt x="18210" y="17914"/>
                    <a:pt x="18002" y="17839"/>
                  </a:cubicBezTo>
                  <a:cubicBezTo>
                    <a:pt x="17791" y="17768"/>
                    <a:pt x="17580" y="17693"/>
                    <a:pt x="17365" y="17625"/>
                  </a:cubicBezTo>
                  <a:cubicBezTo>
                    <a:pt x="17012" y="17512"/>
                    <a:pt x="16645" y="17421"/>
                    <a:pt x="16280" y="17349"/>
                  </a:cubicBezTo>
                  <a:cubicBezTo>
                    <a:pt x="16076" y="17308"/>
                    <a:pt x="15875" y="17271"/>
                    <a:pt x="15671" y="17240"/>
                  </a:cubicBezTo>
                  <a:cubicBezTo>
                    <a:pt x="15410" y="17203"/>
                    <a:pt x="15148" y="17176"/>
                    <a:pt x="14886" y="17148"/>
                  </a:cubicBezTo>
                  <a:cubicBezTo>
                    <a:pt x="14736" y="17133"/>
                    <a:pt x="14585" y="17127"/>
                    <a:pt x="14436" y="17127"/>
                  </a:cubicBezTo>
                  <a:cubicBezTo>
                    <a:pt x="13970" y="17127"/>
                    <a:pt x="13507" y="17191"/>
                    <a:pt x="13046" y="17271"/>
                  </a:cubicBezTo>
                  <a:cubicBezTo>
                    <a:pt x="12855" y="17302"/>
                    <a:pt x="12668" y="17339"/>
                    <a:pt x="12478" y="17380"/>
                  </a:cubicBezTo>
                  <a:cubicBezTo>
                    <a:pt x="12171" y="17444"/>
                    <a:pt x="11882" y="17550"/>
                    <a:pt x="11597" y="17675"/>
                  </a:cubicBezTo>
                  <a:cubicBezTo>
                    <a:pt x="11379" y="17774"/>
                    <a:pt x="11165" y="17873"/>
                    <a:pt x="10953" y="17982"/>
                  </a:cubicBezTo>
                  <a:cubicBezTo>
                    <a:pt x="10797" y="18063"/>
                    <a:pt x="10655" y="18169"/>
                    <a:pt x="10508" y="18267"/>
                  </a:cubicBezTo>
                  <a:cubicBezTo>
                    <a:pt x="10331" y="18383"/>
                    <a:pt x="10165" y="18526"/>
                    <a:pt x="10008" y="18669"/>
                  </a:cubicBezTo>
                  <a:cubicBezTo>
                    <a:pt x="9851" y="18809"/>
                    <a:pt x="9699" y="18948"/>
                    <a:pt x="9548" y="19091"/>
                  </a:cubicBezTo>
                  <a:cubicBezTo>
                    <a:pt x="9426" y="19206"/>
                    <a:pt x="9314" y="19332"/>
                    <a:pt x="9209" y="19462"/>
                  </a:cubicBezTo>
                  <a:cubicBezTo>
                    <a:pt x="9107" y="19591"/>
                    <a:pt x="9018" y="19724"/>
                    <a:pt x="8940" y="19867"/>
                  </a:cubicBezTo>
                  <a:cubicBezTo>
                    <a:pt x="8827" y="20077"/>
                    <a:pt x="8763" y="20305"/>
                    <a:pt x="8719" y="20540"/>
                  </a:cubicBezTo>
                  <a:cubicBezTo>
                    <a:pt x="8627" y="21006"/>
                    <a:pt x="8671" y="21492"/>
                    <a:pt x="8790" y="21949"/>
                  </a:cubicBezTo>
                  <a:cubicBezTo>
                    <a:pt x="8851" y="22183"/>
                    <a:pt x="8964" y="22401"/>
                    <a:pt x="9066" y="22618"/>
                  </a:cubicBezTo>
                  <a:cubicBezTo>
                    <a:pt x="9154" y="22802"/>
                    <a:pt x="9263" y="22976"/>
                    <a:pt x="9385" y="23142"/>
                  </a:cubicBezTo>
                  <a:cubicBezTo>
                    <a:pt x="9334" y="23159"/>
                    <a:pt x="9283" y="23180"/>
                    <a:pt x="9229" y="23200"/>
                  </a:cubicBezTo>
                  <a:cubicBezTo>
                    <a:pt x="9025" y="23285"/>
                    <a:pt x="8821" y="23370"/>
                    <a:pt x="8620" y="23465"/>
                  </a:cubicBezTo>
                  <a:cubicBezTo>
                    <a:pt x="8430" y="23554"/>
                    <a:pt x="8242" y="23649"/>
                    <a:pt x="8052" y="23745"/>
                  </a:cubicBezTo>
                  <a:cubicBezTo>
                    <a:pt x="7705" y="23921"/>
                    <a:pt x="7361" y="24112"/>
                    <a:pt x="7042" y="24329"/>
                  </a:cubicBezTo>
                  <a:cubicBezTo>
                    <a:pt x="6688" y="24571"/>
                    <a:pt x="6361" y="24853"/>
                    <a:pt x="6038" y="25128"/>
                  </a:cubicBezTo>
                  <a:cubicBezTo>
                    <a:pt x="5902" y="25244"/>
                    <a:pt x="5769" y="25360"/>
                    <a:pt x="5644" y="25486"/>
                  </a:cubicBezTo>
                  <a:cubicBezTo>
                    <a:pt x="5504" y="25626"/>
                    <a:pt x="5372" y="25768"/>
                    <a:pt x="5242" y="25915"/>
                  </a:cubicBezTo>
                  <a:cubicBezTo>
                    <a:pt x="4967" y="26227"/>
                    <a:pt x="4719" y="26568"/>
                    <a:pt x="4477" y="26911"/>
                  </a:cubicBezTo>
                  <a:cubicBezTo>
                    <a:pt x="4381" y="27047"/>
                    <a:pt x="4293" y="27190"/>
                    <a:pt x="4218" y="27340"/>
                  </a:cubicBezTo>
                  <a:cubicBezTo>
                    <a:pt x="4123" y="27547"/>
                    <a:pt x="4038" y="27765"/>
                    <a:pt x="3973" y="27983"/>
                  </a:cubicBezTo>
                  <a:cubicBezTo>
                    <a:pt x="3915" y="28177"/>
                    <a:pt x="3868" y="28370"/>
                    <a:pt x="3838" y="28568"/>
                  </a:cubicBezTo>
                  <a:cubicBezTo>
                    <a:pt x="3800" y="28823"/>
                    <a:pt x="3776" y="29078"/>
                    <a:pt x="3752" y="29337"/>
                  </a:cubicBezTo>
                  <a:cubicBezTo>
                    <a:pt x="3736" y="29524"/>
                    <a:pt x="3728" y="29714"/>
                    <a:pt x="3728" y="29901"/>
                  </a:cubicBezTo>
                  <a:cubicBezTo>
                    <a:pt x="3731" y="30129"/>
                    <a:pt x="3772" y="30357"/>
                    <a:pt x="3817" y="30578"/>
                  </a:cubicBezTo>
                  <a:cubicBezTo>
                    <a:pt x="3830" y="30653"/>
                    <a:pt x="3847" y="30728"/>
                    <a:pt x="3868" y="30802"/>
                  </a:cubicBezTo>
                  <a:cubicBezTo>
                    <a:pt x="3905" y="30959"/>
                    <a:pt x="3970" y="31105"/>
                    <a:pt x="4045" y="31248"/>
                  </a:cubicBezTo>
                  <a:cubicBezTo>
                    <a:pt x="4157" y="31473"/>
                    <a:pt x="4276" y="31697"/>
                    <a:pt x="4430" y="31898"/>
                  </a:cubicBezTo>
                  <a:cubicBezTo>
                    <a:pt x="4684" y="32228"/>
                    <a:pt x="4977" y="32541"/>
                    <a:pt x="5314" y="32796"/>
                  </a:cubicBezTo>
                  <a:cubicBezTo>
                    <a:pt x="5436" y="32892"/>
                    <a:pt x="5559" y="32977"/>
                    <a:pt x="5691" y="33055"/>
                  </a:cubicBezTo>
                  <a:cubicBezTo>
                    <a:pt x="5538" y="33157"/>
                    <a:pt x="5385" y="33262"/>
                    <a:pt x="5235" y="33368"/>
                  </a:cubicBezTo>
                  <a:cubicBezTo>
                    <a:pt x="4932" y="33578"/>
                    <a:pt x="4657" y="33827"/>
                    <a:pt x="4378" y="34068"/>
                  </a:cubicBezTo>
                  <a:cubicBezTo>
                    <a:pt x="3820" y="34551"/>
                    <a:pt x="3340" y="35109"/>
                    <a:pt x="2878" y="35680"/>
                  </a:cubicBezTo>
                  <a:cubicBezTo>
                    <a:pt x="2633" y="35987"/>
                    <a:pt x="2405" y="36310"/>
                    <a:pt x="2201" y="36644"/>
                  </a:cubicBezTo>
                  <a:cubicBezTo>
                    <a:pt x="1997" y="36977"/>
                    <a:pt x="1813" y="37321"/>
                    <a:pt x="1629" y="37664"/>
                  </a:cubicBezTo>
                  <a:cubicBezTo>
                    <a:pt x="1252" y="38362"/>
                    <a:pt x="926" y="39079"/>
                    <a:pt x="674" y="39834"/>
                  </a:cubicBezTo>
                  <a:cubicBezTo>
                    <a:pt x="555" y="40191"/>
                    <a:pt x="459" y="40558"/>
                    <a:pt x="361" y="40923"/>
                  </a:cubicBezTo>
                  <a:cubicBezTo>
                    <a:pt x="266" y="41266"/>
                    <a:pt x="191" y="41617"/>
                    <a:pt x="133" y="41967"/>
                  </a:cubicBezTo>
                  <a:cubicBezTo>
                    <a:pt x="1" y="42824"/>
                    <a:pt x="7" y="43692"/>
                    <a:pt x="17" y="44559"/>
                  </a:cubicBezTo>
                  <a:cubicBezTo>
                    <a:pt x="24" y="44951"/>
                    <a:pt x="24" y="45339"/>
                    <a:pt x="58" y="45730"/>
                  </a:cubicBezTo>
                  <a:cubicBezTo>
                    <a:pt x="89" y="46117"/>
                    <a:pt x="167" y="46505"/>
                    <a:pt x="282" y="46876"/>
                  </a:cubicBezTo>
                  <a:cubicBezTo>
                    <a:pt x="419" y="47308"/>
                    <a:pt x="558" y="47750"/>
                    <a:pt x="762" y="48155"/>
                  </a:cubicBezTo>
                  <a:cubicBezTo>
                    <a:pt x="810" y="48247"/>
                    <a:pt x="854" y="48335"/>
                    <a:pt x="905" y="48424"/>
                  </a:cubicBezTo>
                  <a:cubicBezTo>
                    <a:pt x="973" y="48553"/>
                    <a:pt x="1065" y="48669"/>
                    <a:pt x="1150" y="48788"/>
                  </a:cubicBezTo>
                  <a:cubicBezTo>
                    <a:pt x="1259" y="48937"/>
                    <a:pt x="1375" y="49083"/>
                    <a:pt x="1494" y="49226"/>
                  </a:cubicBezTo>
                  <a:cubicBezTo>
                    <a:pt x="1633" y="49393"/>
                    <a:pt x="1776" y="49550"/>
                    <a:pt x="1926" y="49706"/>
                  </a:cubicBezTo>
                  <a:cubicBezTo>
                    <a:pt x="2130" y="49910"/>
                    <a:pt x="2368" y="50083"/>
                    <a:pt x="2613" y="50240"/>
                  </a:cubicBezTo>
                  <a:cubicBezTo>
                    <a:pt x="2847" y="50390"/>
                    <a:pt x="3099" y="50495"/>
                    <a:pt x="3364" y="50580"/>
                  </a:cubicBezTo>
                  <a:cubicBezTo>
                    <a:pt x="3463" y="50611"/>
                    <a:pt x="3572" y="50621"/>
                    <a:pt x="3670" y="50635"/>
                  </a:cubicBezTo>
                  <a:cubicBezTo>
                    <a:pt x="3769" y="50648"/>
                    <a:pt x="3871" y="50658"/>
                    <a:pt x="3970" y="50666"/>
                  </a:cubicBezTo>
                  <a:cubicBezTo>
                    <a:pt x="4045" y="50669"/>
                    <a:pt x="4119" y="50675"/>
                    <a:pt x="4194" y="50679"/>
                  </a:cubicBezTo>
                  <a:cubicBezTo>
                    <a:pt x="4171" y="50879"/>
                    <a:pt x="4150" y="51080"/>
                    <a:pt x="4130" y="51281"/>
                  </a:cubicBezTo>
                  <a:cubicBezTo>
                    <a:pt x="4072" y="51859"/>
                    <a:pt x="4017" y="52454"/>
                    <a:pt x="4109" y="53036"/>
                  </a:cubicBezTo>
                  <a:cubicBezTo>
                    <a:pt x="4181" y="53478"/>
                    <a:pt x="4249" y="53927"/>
                    <a:pt x="4375" y="54363"/>
                  </a:cubicBezTo>
                  <a:cubicBezTo>
                    <a:pt x="4477" y="54717"/>
                    <a:pt x="4616" y="55057"/>
                    <a:pt x="4817" y="55366"/>
                  </a:cubicBezTo>
                  <a:cubicBezTo>
                    <a:pt x="4923" y="55533"/>
                    <a:pt x="5028" y="55700"/>
                    <a:pt x="5147" y="55856"/>
                  </a:cubicBezTo>
                  <a:cubicBezTo>
                    <a:pt x="5433" y="56224"/>
                    <a:pt x="5732" y="56577"/>
                    <a:pt x="6038" y="56927"/>
                  </a:cubicBezTo>
                  <a:cubicBezTo>
                    <a:pt x="6303" y="57234"/>
                    <a:pt x="6617" y="57496"/>
                    <a:pt x="6926" y="57754"/>
                  </a:cubicBezTo>
                  <a:cubicBezTo>
                    <a:pt x="7096" y="57897"/>
                    <a:pt x="7273" y="58026"/>
                    <a:pt x="7453" y="58156"/>
                  </a:cubicBezTo>
                  <a:cubicBezTo>
                    <a:pt x="7589" y="58254"/>
                    <a:pt x="7729" y="58350"/>
                    <a:pt x="7875" y="58434"/>
                  </a:cubicBezTo>
                  <a:cubicBezTo>
                    <a:pt x="8083" y="58550"/>
                    <a:pt x="8314" y="58635"/>
                    <a:pt x="8542" y="58720"/>
                  </a:cubicBezTo>
                  <a:cubicBezTo>
                    <a:pt x="8637" y="58755"/>
                    <a:pt x="8732" y="58792"/>
                    <a:pt x="8831" y="58826"/>
                  </a:cubicBezTo>
                  <a:cubicBezTo>
                    <a:pt x="9052" y="58907"/>
                    <a:pt x="9280" y="58965"/>
                    <a:pt x="9512" y="59013"/>
                  </a:cubicBezTo>
                  <a:cubicBezTo>
                    <a:pt x="9872" y="59081"/>
                    <a:pt x="10242" y="59095"/>
                    <a:pt x="10606" y="59115"/>
                  </a:cubicBezTo>
                  <a:cubicBezTo>
                    <a:pt x="10669" y="59118"/>
                    <a:pt x="10733" y="59120"/>
                    <a:pt x="10796" y="59120"/>
                  </a:cubicBezTo>
                  <a:cubicBezTo>
                    <a:pt x="10935" y="59120"/>
                    <a:pt x="11074" y="59114"/>
                    <a:pt x="11212" y="59111"/>
                  </a:cubicBezTo>
                  <a:cubicBezTo>
                    <a:pt x="11647" y="59105"/>
                    <a:pt x="12090" y="59030"/>
                    <a:pt x="12512" y="58935"/>
                  </a:cubicBezTo>
                  <a:cubicBezTo>
                    <a:pt x="12675" y="58897"/>
                    <a:pt x="12834" y="58857"/>
                    <a:pt x="12994" y="58805"/>
                  </a:cubicBezTo>
                  <a:cubicBezTo>
                    <a:pt x="13222" y="58731"/>
                    <a:pt x="13437" y="58608"/>
                    <a:pt x="13634" y="58472"/>
                  </a:cubicBezTo>
                  <a:cubicBezTo>
                    <a:pt x="13954" y="58244"/>
                    <a:pt x="14233" y="57959"/>
                    <a:pt x="14515" y="57683"/>
                  </a:cubicBezTo>
                  <a:lnTo>
                    <a:pt x="14671" y="57527"/>
                  </a:lnTo>
                  <a:cubicBezTo>
                    <a:pt x="14737" y="57544"/>
                    <a:pt x="14804" y="57557"/>
                    <a:pt x="14872" y="57567"/>
                  </a:cubicBezTo>
                  <a:cubicBezTo>
                    <a:pt x="15002" y="57591"/>
                    <a:pt x="15134" y="57608"/>
                    <a:pt x="15267" y="57618"/>
                  </a:cubicBezTo>
                  <a:cubicBezTo>
                    <a:pt x="15311" y="57621"/>
                    <a:pt x="15355" y="57625"/>
                    <a:pt x="15403" y="57629"/>
                  </a:cubicBezTo>
                  <a:cubicBezTo>
                    <a:pt x="15421" y="57630"/>
                    <a:pt x="15440" y="57630"/>
                    <a:pt x="15459" y="57630"/>
                  </a:cubicBezTo>
                  <a:cubicBezTo>
                    <a:pt x="15625" y="57630"/>
                    <a:pt x="15795" y="57593"/>
                    <a:pt x="15954" y="57557"/>
                  </a:cubicBezTo>
                  <a:cubicBezTo>
                    <a:pt x="16059" y="57533"/>
                    <a:pt x="16158" y="57486"/>
                    <a:pt x="16253" y="57442"/>
                  </a:cubicBezTo>
                  <a:cubicBezTo>
                    <a:pt x="16376" y="57387"/>
                    <a:pt x="16492" y="57326"/>
                    <a:pt x="16607" y="57261"/>
                  </a:cubicBezTo>
                  <a:cubicBezTo>
                    <a:pt x="16828" y="57139"/>
                    <a:pt x="17026" y="56979"/>
                    <a:pt x="17227" y="56825"/>
                  </a:cubicBezTo>
                  <a:cubicBezTo>
                    <a:pt x="17414" y="56679"/>
                    <a:pt x="17594" y="56523"/>
                    <a:pt x="17757" y="56353"/>
                  </a:cubicBezTo>
                  <a:cubicBezTo>
                    <a:pt x="17910" y="56193"/>
                    <a:pt x="18036" y="56006"/>
                    <a:pt x="18165" y="55825"/>
                  </a:cubicBezTo>
                  <a:cubicBezTo>
                    <a:pt x="18291" y="55649"/>
                    <a:pt x="18414" y="55468"/>
                    <a:pt x="18533" y="55288"/>
                  </a:cubicBezTo>
                  <a:cubicBezTo>
                    <a:pt x="18641" y="55118"/>
                    <a:pt x="18740" y="54941"/>
                    <a:pt x="18835" y="54764"/>
                  </a:cubicBezTo>
                  <a:cubicBezTo>
                    <a:pt x="19036" y="54401"/>
                    <a:pt x="19219" y="54029"/>
                    <a:pt x="19356" y="53632"/>
                  </a:cubicBezTo>
                  <a:cubicBezTo>
                    <a:pt x="19495" y="53227"/>
                    <a:pt x="19628" y="52818"/>
                    <a:pt x="19747" y="52404"/>
                  </a:cubicBezTo>
                  <a:cubicBezTo>
                    <a:pt x="19860" y="52029"/>
                    <a:pt x="19975" y="51652"/>
                    <a:pt x="20070" y="51274"/>
                  </a:cubicBezTo>
                  <a:cubicBezTo>
                    <a:pt x="20125" y="51049"/>
                    <a:pt x="20182" y="50829"/>
                    <a:pt x="20240" y="50604"/>
                  </a:cubicBezTo>
                  <a:cubicBezTo>
                    <a:pt x="20301" y="50366"/>
                    <a:pt x="20342" y="50121"/>
                    <a:pt x="20393" y="49879"/>
                  </a:cubicBezTo>
                  <a:cubicBezTo>
                    <a:pt x="20434" y="49696"/>
                    <a:pt x="20458" y="49512"/>
                    <a:pt x="20488" y="49325"/>
                  </a:cubicBezTo>
                  <a:cubicBezTo>
                    <a:pt x="20519" y="49131"/>
                    <a:pt x="20549" y="48937"/>
                    <a:pt x="20574" y="48743"/>
                  </a:cubicBezTo>
                  <a:cubicBezTo>
                    <a:pt x="20631" y="48308"/>
                    <a:pt x="20686" y="47869"/>
                    <a:pt x="20740" y="47433"/>
                  </a:cubicBezTo>
                  <a:cubicBezTo>
                    <a:pt x="20794" y="47008"/>
                    <a:pt x="20835" y="46579"/>
                    <a:pt x="20876" y="46151"/>
                  </a:cubicBezTo>
                  <a:cubicBezTo>
                    <a:pt x="20893" y="45943"/>
                    <a:pt x="20910" y="45739"/>
                    <a:pt x="20921" y="45532"/>
                  </a:cubicBezTo>
                  <a:cubicBezTo>
                    <a:pt x="20931" y="45321"/>
                    <a:pt x="20931" y="45114"/>
                    <a:pt x="20931" y="44903"/>
                  </a:cubicBezTo>
                  <a:cubicBezTo>
                    <a:pt x="20934" y="44698"/>
                    <a:pt x="20910" y="44488"/>
                    <a:pt x="20904" y="44284"/>
                  </a:cubicBezTo>
                  <a:cubicBezTo>
                    <a:pt x="20890" y="44066"/>
                    <a:pt x="20863" y="43844"/>
                    <a:pt x="20842" y="43627"/>
                  </a:cubicBezTo>
                  <a:cubicBezTo>
                    <a:pt x="20835" y="43563"/>
                    <a:pt x="20829" y="43498"/>
                    <a:pt x="20822" y="43433"/>
                  </a:cubicBezTo>
                  <a:cubicBezTo>
                    <a:pt x="21169" y="43097"/>
                    <a:pt x="21438" y="42678"/>
                    <a:pt x="21686" y="42266"/>
                  </a:cubicBezTo>
                  <a:cubicBezTo>
                    <a:pt x="21788" y="42103"/>
                    <a:pt x="21887" y="41937"/>
                    <a:pt x="21985" y="41767"/>
                  </a:cubicBezTo>
                  <a:cubicBezTo>
                    <a:pt x="22084" y="41593"/>
                    <a:pt x="22162" y="41412"/>
                    <a:pt x="22243" y="41232"/>
                  </a:cubicBezTo>
                  <a:cubicBezTo>
                    <a:pt x="22383" y="40919"/>
                    <a:pt x="22488" y="40603"/>
                    <a:pt x="22567" y="40269"/>
                  </a:cubicBezTo>
                  <a:cubicBezTo>
                    <a:pt x="22621" y="40045"/>
                    <a:pt x="22669" y="39824"/>
                    <a:pt x="22710" y="39599"/>
                  </a:cubicBezTo>
                  <a:cubicBezTo>
                    <a:pt x="22747" y="39402"/>
                    <a:pt x="22774" y="39205"/>
                    <a:pt x="22802" y="39007"/>
                  </a:cubicBezTo>
                  <a:cubicBezTo>
                    <a:pt x="22870" y="38538"/>
                    <a:pt x="22917" y="38068"/>
                    <a:pt x="22856" y="37596"/>
                  </a:cubicBezTo>
                  <a:cubicBezTo>
                    <a:pt x="22822" y="37358"/>
                    <a:pt x="22788" y="37120"/>
                    <a:pt x="22744" y="36881"/>
                  </a:cubicBezTo>
                  <a:cubicBezTo>
                    <a:pt x="22727" y="36787"/>
                    <a:pt x="22706" y="36694"/>
                    <a:pt x="22683" y="36603"/>
                  </a:cubicBezTo>
                  <a:cubicBezTo>
                    <a:pt x="22717" y="36552"/>
                    <a:pt x="22750" y="36504"/>
                    <a:pt x="22778" y="36453"/>
                  </a:cubicBezTo>
                  <a:cubicBezTo>
                    <a:pt x="22890" y="36272"/>
                    <a:pt x="22978" y="36082"/>
                    <a:pt x="23050" y="35881"/>
                  </a:cubicBezTo>
                  <a:cubicBezTo>
                    <a:pt x="23179" y="35521"/>
                    <a:pt x="23257" y="35154"/>
                    <a:pt x="23298" y="34776"/>
                  </a:cubicBezTo>
                  <a:cubicBezTo>
                    <a:pt x="23342" y="34347"/>
                    <a:pt x="23373" y="33922"/>
                    <a:pt x="23383" y="33493"/>
                  </a:cubicBezTo>
                  <a:cubicBezTo>
                    <a:pt x="23397" y="33109"/>
                    <a:pt x="23407" y="32721"/>
                    <a:pt x="23394" y="32333"/>
                  </a:cubicBezTo>
                  <a:cubicBezTo>
                    <a:pt x="23383" y="32017"/>
                    <a:pt x="23353" y="31708"/>
                    <a:pt x="23298" y="31398"/>
                  </a:cubicBezTo>
                  <a:cubicBezTo>
                    <a:pt x="23278" y="31279"/>
                    <a:pt x="23254" y="31160"/>
                    <a:pt x="23227" y="31044"/>
                  </a:cubicBezTo>
                  <a:lnTo>
                    <a:pt x="23227" y="31044"/>
                  </a:lnTo>
                  <a:cubicBezTo>
                    <a:pt x="23642" y="31292"/>
                    <a:pt x="24084" y="31493"/>
                    <a:pt x="24529" y="31667"/>
                  </a:cubicBezTo>
                  <a:cubicBezTo>
                    <a:pt x="24782" y="31766"/>
                    <a:pt x="25036" y="31854"/>
                    <a:pt x="25295" y="31929"/>
                  </a:cubicBezTo>
                  <a:cubicBezTo>
                    <a:pt x="25557" y="32007"/>
                    <a:pt x="25823" y="32058"/>
                    <a:pt x="26088" y="32102"/>
                  </a:cubicBezTo>
                  <a:cubicBezTo>
                    <a:pt x="26696" y="32208"/>
                    <a:pt x="27310" y="32262"/>
                    <a:pt x="27925" y="32262"/>
                  </a:cubicBezTo>
                  <a:cubicBezTo>
                    <a:pt x="27943" y="32262"/>
                    <a:pt x="27961" y="32262"/>
                    <a:pt x="27979" y="32262"/>
                  </a:cubicBezTo>
                  <a:cubicBezTo>
                    <a:pt x="28547" y="32259"/>
                    <a:pt x="29109" y="32184"/>
                    <a:pt x="29666" y="32078"/>
                  </a:cubicBezTo>
                  <a:cubicBezTo>
                    <a:pt x="30098" y="31994"/>
                    <a:pt x="30530" y="31884"/>
                    <a:pt x="30945" y="31738"/>
                  </a:cubicBezTo>
                  <a:cubicBezTo>
                    <a:pt x="31170" y="31656"/>
                    <a:pt x="31398" y="31578"/>
                    <a:pt x="31625" y="31500"/>
                  </a:cubicBezTo>
                  <a:cubicBezTo>
                    <a:pt x="31687" y="31476"/>
                    <a:pt x="31745" y="31446"/>
                    <a:pt x="31806" y="31422"/>
                  </a:cubicBezTo>
                  <a:cubicBezTo>
                    <a:pt x="31959" y="31353"/>
                    <a:pt x="32112" y="31286"/>
                    <a:pt x="32265" y="31221"/>
                  </a:cubicBezTo>
                  <a:cubicBezTo>
                    <a:pt x="32459" y="31136"/>
                    <a:pt x="32649" y="31041"/>
                    <a:pt x="32840" y="30939"/>
                  </a:cubicBezTo>
                  <a:cubicBezTo>
                    <a:pt x="33129" y="30789"/>
                    <a:pt x="33412" y="30636"/>
                    <a:pt x="33687" y="30460"/>
                  </a:cubicBezTo>
                  <a:cubicBezTo>
                    <a:pt x="34136" y="30174"/>
                    <a:pt x="34551" y="29827"/>
                    <a:pt x="34949" y="29476"/>
                  </a:cubicBezTo>
                  <a:cubicBezTo>
                    <a:pt x="35170" y="29279"/>
                    <a:pt x="35378" y="29064"/>
                    <a:pt x="35575" y="28843"/>
                  </a:cubicBezTo>
                  <a:cubicBezTo>
                    <a:pt x="35694" y="29010"/>
                    <a:pt x="35833" y="29166"/>
                    <a:pt x="35976" y="29317"/>
                  </a:cubicBezTo>
                  <a:cubicBezTo>
                    <a:pt x="36269" y="29623"/>
                    <a:pt x="36599" y="29881"/>
                    <a:pt x="36949" y="30119"/>
                  </a:cubicBezTo>
                  <a:cubicBezTo>
                    <a:pt x="37296" y="30364"/>
                    <a:pt x="37708" y="30493"/>
                    <a:pt x="38102" y="30639"/>
                  </a:cubicBezTo>
                  <a:cubicBezTo>
                    <a:pt x="38402" y="30749"/>
                    <a:pt x="38722" y="30782"/>
                    <a:pt x="39034" y="30816"/>
                  </a:cubicBezTo>
                  <a:cubicBezTo>
                    <a:pt x="39283" y="30847"/>
                    <a:pt x="39535" y="30860"/>
                    <a:pt x="39783" y="30868"/>
                  </a:cubicBezTo>
                  <a:cubicBezTo>
                    <a:pt x="39804" y="30868"/>
                    <a:pt x="39826" y="30868"/>
                    <a:pt x="39847" y="30868"/>
                  </a:cubicBezTo>
                  <a:cubicBezTo>
                    <a:pt x="40008" y="30868"/>
                    <a:pt x="40164" y="30857"/>
                    <a:pt x="40323" y="30833"/>
                  </a:cubicBezTo>
                  <a:cubicBezTo>
                    <a:pt x="40579" y="30796"/>
                    <a:pt x="40824" y="30741"/>
                    <a:pt x="41069" y="30664"/>
                  </a:cubicBezTo>
                  <a:cubicBezTo>
                    <a:pt x="41331" y="30582"/>
                    <a:pt x="41582" y="30460"/>
                    <a:pt x="41831" y="30340"/>
                  </a:cubicBezTo>
                  <a:cubicBezTo>
                    <a:pt x="41851" y="30333"/>
                    <a:pt x="41868" y="30323"/>
                    <a:pt x="41888" y="30313"/>
                  </a:cubicBezTo>
                  <a:cubicBezTo>
                    <a:pt x="41967" y="30493"/>
                    <a:pt x="42069" y="30667"/>
                    <a:pt x="42174" y="30830"/>
                  </a:cubicBezTo>
                  <a:cubicBezTo>
                    <a:pt x="42385" y="31167"/>
                    <a:pt x="42644" y="31466"/>
                    <a:pt x="42923" y="31752"/>
                  </a:cubicBezTo>
                  <a:cubicBezTo>
                    <a:pt x="43058" y="31888"/>
                    <a:pt x="43209" y="32011"/>
                    <a:pt x="43358" y="32129"/>
                  </a:cubicBezTo>
                  <a:cubicBezTo>
                    <a:pt x="43623" y="32341"/>
                    <a:pt x="43903" y="32531"/>
                    <a:pt x="44201" y="32688"/>
                  </a:cubicBezTo>
                  <a:cubicBezTo>
                    <a:pt x="44454" y="32820"/>
                    <a:pt x="44732" y="32909"/>
                    <a:pt x="45001" y="32990"/>
                  </a:cubicBezTo>
                  <a:cubicBezTo>
                    <a:pt x="45242" y="33065"/>
                    <a:pt x="45487" y="33106"/>
                    <a:pt x="45735" y="33129"/>
                  </a:cubicBezTo>
                  <a:cubicBezTo>
                    <a:pt x="45906" y="33147"/>
                    <a:pt x="46074" y="33157"/>
                    <a:pt x="46243" y="33157"/>
                  </a:cubicBezTo>
                  <a:cubicBezTo>
                    <a:pt x="46340" y="33157"/>
                    <a:pt x="46437" y="33154"/>
                    <a:pt x="46535" y="33146"/>
                  </a:cubicBezTo>
                  <a:cubicBezTo>
                    <a:pt x="46674" y="33137"/>
                    <a:pt x="46814" y="33116"/>
                    <a:pt x="46953" y="33088"/>
                  </a:cubicBezTo>
                  <a:cubicBezTo>
                    <a:pt x="46988" y="33347"/>
                    <a:pt x="47055" y="33586"/>
                    <a:pt x="47158" y="33830"/>
                  </a:cubicBezTo>
                  <a:cubicBezTo>
                    <a:pt x="47266" y="34102"/>
                    <a:pt x="47406" y="34382"/>
                    <a:pt x="47572" y="34630"/>
                  </a:cubicBezTo>
                  <a:cubicBezTo>
                    <a:pt x="47705" y="34823"/>
                    <a:pt x="47869" y="35004"/>
                    <a:pt x="48025" y="35178"/>
                  </a:cubicBezTo>
                  <a:cubicBezTo>
                    <a:pt x="48107" y="35266"/>
                    <a:pt x="48185" y="35354"/>
                    <a:pt x="48270" y="35436"/>
                  </a:cubicBezTo>
                  <a:cubicBezTo>
                    <a:pt x="48437" y="35606"/>
                    <a:pt x="48651" y="35735"/>
                    <a:pt x="48852" y="35858"/>
                  </a:cubicBezTo>
                  <a:cubicBezTo>
                    <a:pt x="49117" y="36018"/>
                    <a:pt x="49403" y="36137"/>
                    <a:pt x="49692" y="36245"/>
                  </a:cubicBezTo>
                  <a:cubicBezTo>
                    <a:pt x="50202" y="36440"/>
                    <a:pt x="50740" y="36562"/>
                    <a:pt x="51284" y="36619"/>
                  </a:cubicBezTo>
                  <a:cubicBezTo>
                    <a:pt x="51437" y="36636"/>
                    <a:pt x="51590" y="36647"/>
                    <a:pt x="51747" y="36650"/>
                  </a:cubicBezTo>
                  <a:cubicBezTo>
                    <a:pt x="51893" y="36650"/>
                    <a:pt x="52042" y="36623"/>
                    <a:pt x="52189" y="36596"/>
                  </a:cubicBezTo>
                  <a:cubicBezTo>
                    <a:pt x="52481" y="36545"/>
                    <a:pt x="52756" y="36456"/>
                    <a:pt x="53032" y="36338"/>
                  </a:cubicBezTo>
                  <a:cubicBezTo>
                    <a:pt x="53049" y="36330"/>
                    <a:pt x="53067" y="36324"/>
                    <a:pt x="53083" y="36317"/>
                  </a:cubicBezTo>
                  <a:cubicBezTo>
                    <a:pt x="53111" y="36374"/>
                    <a:pt x="53144" y="36436"/>
                    <a:pt x="53172" y="36494"/>
                  </a:cubicBezTo>
                  <a:cubicBezTo>
                    <a:pt x="53205" y="36562"/>
                    <a:pt x="53243" y="36627"/>
                    <a:pt x="53281" y="36688"/>
                  </a:cubicBezTo>
                  <a:cubicBezTo>
                    <a:pt x="53396" y="36881"/>
                    <a:pt x="53532" y="37055"/>
                    <a:pt x="53692" y="37211"/>
                  </a:cubicBezTo>
                  <a:cubicBezTo>
                    <a:pt x="53750" y="37269"/>
                    <a:pt x="53814" y="37321"/>
                    <a:pt x="53876" y="37368"/>
                  </a:cubicBezTo>
                  <a:cubicBezTo>
                    <a:pt x="53924" y="37406"/>
                    <a:pt x="53968" y="37440"/>
                    <a:pt x="54015" y="37470"/>
                  </a:cubicBezTo>
                  <a:cubicBezTo>
                    <a:pt x="53869" y="37637"/>
                    <a:pt x="53753" y="37831"/>
                    <a:pt x="53634" y="38015"/>
                  </a:cubicBezTo>
                  <a:cubicBezTo>
                    <a:pt x="53471" y="38273"/>
                    <a:pt x="53348" y="38545"/>
                    <a:pt x="53260" y="38841"/>
                  </a:cubicBezTo>
                  <a:cubicBezTo>
                    <a:pt x="53210" y="39018"/>
                    <a:pt x="53178" y="39205"/>
                    <a:pt x="53155" y="39389"/>
                  </a:cubicBezTo>
                  <a:cubicBezTo>
                    <a:pt x="53121" y="39627"/>
                    <a:pt x="53090" y="39865"/>
                    <a:pt x="53094" y="40106"/>
                  </a:cubicBezTo>
                  <a:cubicBezTo>
                    <a:pt x="53097" y="40321"/>
                    <a:pt x="53134" y="40542"/>
                    <a:pt x="53205" y="40746"/>
                  </a:cubicBezTo>
                  <a:cubicBezTo>
                    <a:pt x="53318" y="41069"/>
                    <a:pt x="53512" y="41338"/>
                    <a:pt x="53761" y="41569"/>
                  </a:cubicBezTo>
                  <a:cubicBezTo>
                    <a:pt x="53886" y="41685"/>
                    <a:pt x="54019" y="41797"/>
                    <a:pt x="54158" y="41899"/>
                  </a:cubicBezTo>
                  <a:cubicBezTo>
                    <a:pt x="53974" y="42012"/>
                    <a:pt x="53794" y="42127"/>
                    <a:pt x="53621" y="42260"/>
                  </a:cubicBezTo>
                  <a:cubicBezTo>
                    <a:pt x="53400" y="42430"/>
                    <a:pt x="53189" y="42617"/>
                    <a:pt x="52974" y="42800"/>
                  </a:cubicBezTo>
                  <a:cubicBezTo>
                    <a:pt x="52842" y="42910"/>
                    <a:pt x="52709" y="43018"/>
                    <a:pt x="52583" y="43134"/>
                  </a:cubicBezTo>
                  <a:cubicBezTo>
                    <a:pt x="52444" y="43260"/>
                    <a:pt x="52315" y="43392"/>
                    <a:pt x="52182" y="43525"/>
                  </a:cubicBezTo>
                  <a:cubicBezTo>
                    <a:pt x="51893" y="43821"/>
                    <a:pt x="51634" y="44151"/>
                    <a:pt x="51403" y="44491"/>
                  </a:cubicBezTo>
                  <a:cubicBezTo>
                    <a:pt x="51304" y="44634"/>
                    <a:pt x="51213" y="44780"/>
                    <a:pt x="51120" y="44930"/>
                  </a:cubicBezTo>
                  <a:cubicBezTo>
                    <a:pt x="51015" y="45110"/>
                    <a:pt x="50937" y="45304"/>
                    <a:pt x="50862" y="45498"/>
                  </a:cubicBezTo>
                  <a:cubicBezTo>
                    <a:pt x="50743" y="45818"/>
                    <a:pt x="50641" y="46138"/>
                    <a:pt x="50583" y="46474"/>
                  </a:cubicBezTo>
                  <a:cubicBezTo>
                    <a:pt x="50542" y="46709"/>
                    <a:pt x="50528" y="46947"/>
                    <a:pt x="50511" y="47185"/>
                  </a:cubicBezTo>
                  <a:cubicBezTo>
                    <a:pt x="50498" y="47400"/>
                    <a:pt x="50508" y="47620"/>
                    <a:pt x="50528" y="47835"/>
                  </a:cubicBezTo>
                  <a:cubicBezTo>
                    <a:pt x="50593" y="48529"/>
                    <a:pt x="51026" y="49083"/>
                    <a:pt x="51505" y="49559"/>
                  </a:cubicBezTo>
                  <a:cubicBezTo>
                    <a:pt x="50933" y="49835"/>
                    <a:pt x="50389" y="50172"/>
                    <a:pt x="49858" y="50519"/>
                  </a:cubicBezTo>
                  <a:cubicBezTo>
                    <a:pt x="49519" y="50740"/>
                    <a:pt x="49168" y="50958"/>
                    <a:pt x="48855" y="51217"/>
                  </a:cubicBezTo>
                  <a:cubicBezTo>
                    <a:pt x="48539" y="51478"/>
                    <a:pt x="48222" y="51747"/>
                    <a:pt x="47964" y="52067"/>
                  </a:cubicBezTo>
                  <a:cubicBezTo>
                    <a:pt x="47688" y="52407"/>
                    <a:pt x="47426" y="52757"/>
                    <a:pt x="47195" y="53128"/>
                  </a:cubicBezTo>
                  <a:cubicBezTo>
                    <a:pt x="46977" y="53478"/>
                    <a:pt x="46766" y="53832"/>
                    <a:pt x="46559" y="54192"/>
                  </a:cubicBezTo>
                  <a:cubicBezTo>
                    <a:pt x="46470" y="54352"/>
                    <a:pt x="46382" y="54512"/>
                    <a:pt x="46300" y="54676"/>
                  </a:cubicBezTo>
                  <a:cubicBezTo>
                    <a:pt x="46198" y="54877"/>
                    <a:pt x="46130" y="55095"/>
                    <a:pt x="46066" y="55312"/>
                  </a:cubicBezTo>
                  <a:cubicBezTo>
                    <a:pt x="45991" y="55560"/>
                    <a:pt x="45974" y="55829"/>
                    <a:pt x="45947" y="56091"/>
                  </a:cubicBezTo>
                  <a:cubicBezTo>
                    <a:pt x="45919" y="56335"/>
                    <a:pt x="45889" y="56580"/>
                    <a:pt x="45875" y="56825"/>
                  </a:cubicBezTo>
                  <a:cubicBezTo>
                    <a:pt x="45862" y="57074"/>
                    <a:pt x="45855" y="57319"/>
                    <a:pt x="45886" y="57571"/>
                  </a:cubicBezTo>
                  <a:cubicBezTo>
                    <a:pt x="45913" y="57781"/>
                    <a:pt x="45950" y="57982"/>
                    <a:pt x="46032" y="58180"/>
                  </a:cubicBezTo>
                  <a:cubicBezTo>
                    <a:pt x="46107" y="58356"/>
                    <a:pt x="46198" y="58527"/>
                    <a:pt x="46294" y="58697"/>
                  </a:cubicBezTo>
                  <a:cubicBezTo>
                    <a:pt x="46368" y="58836"/>
                    <a:pt x="46464" y="58972"/>
                    <a:pt x="46559" y="59101"/>
                  </a:cubicBezTo>
                  <a:cubicBezTo>
                    <a:pt x="46671" y="59251"/>
                    <a:pt x="46787" y="59397"/>
                    <a:pt x="46919" y="59530"/>
                  </a:cubicBezTo>
                  <a:cubicBezTo>
                    <a:pt x="47008" y="59618"/>
                    <a:pt x="47131" y="59711"/>
                    <a:pt x="47239" y="59775"/>
                  </a:cubicBezTo>
                  <a:cubicBezTo>
                    <a:pt x="47362" y="59850"/>
                    <a:pt x="47487" y="59911"/>
                    <a:pt x="47617" y="59969"/>
                  </a:cubicBezTo>
                  <a:cubicBezTo>
                    <a:pt x="47586" y="60218"/>
                    <a:pt x="47566" y="60469"/>
                    <a:pt x="47545" y="60720"/>
                  </a:cubicBezTo>
                  <a:cubicBezTo>
                    <a:pt x="47528" y="60932"/>
                    <a:pt x="47515" y="61142"/>
                    <a:pt x="47522" y="61356"/>
                  </a:cubicBezTo>
                  <a:cubicBezTo>
                    <a:pt x="47531" y="61565"/>
                    <a:pt x="47572" y="61775"/>
                    <a:pt x="47620" y="61979"/>
                  </a:cubicBezTo>
                  <a:cubicBezTo>
                    <a:pt x="47678" y="62221"/>
                    <a:pt x="47807" y="62449"/>
                    <a:pt x="47919" y="62670"/>
                  </a:cubicBezTo>
                  <a:cubicBezTo>
                    <a:pt x="48021" y="62867"/>
                    <a:pt x="48137" y="63061"/>
                    <a:pt x="48253" y="63251"/>
                  </a:cubicBezTo>
                  <a:cubicBezTo>
                    <a:pt x="48345" y="63408"/>
                    <a:pt x="48443" y="63557"/>
                    <a:pt x="48545" y="63708"/>
                  </a:cubicBezTo>
                  <a:cubicBezTo>
                    <a:pt x="48668" y="63887"/>
                    <a:pt x="48807" y="64051"/>
                    <a:pt x="48964" y="64201"/>
                  </a:cubicBezTo>
                  <a:cubicBezTo>
                    <a:pt x="49062" y="64292"/>
                    <a:pt x="49185" y="64374"/>
                    <a:pt x="49294" y="64449"/>
                  </a:cubicBezTo>
                  <a:cubicBezTo>
                    <a:pt x="49434" y="64540"/>
                    <a:pt x="49577" y="64622"/>
                    <a:pt x="49723" y="64697"/>
                  </a:cubicBezTo>
                  <a:cubicBezTo>
                    <a:pt x="50066" y="64874"/>
                    <a:pt x="50434" y="65000"/>
                    <a:pt x="50801" y="65122"/>
                  </a:cubicBezTo>
                  <a:cubicBezTo>
                    <a:pt x="51008" y="65193"/>
                    <a:pt x="51213" y="65255"/>
                    <a:pt x="51423" y="65316"/>
                  </a:cubicBezTo>
                  <a:cubicBezTo>
                    <a:pt x="51814" y="65425"/>
                    <a:pt x="52209" y="65514"/>
                    <a:pt x="52607" y="65578"/>
                  </a:cubicBezTo>
                  <a:cubicBezTo>
                    <a:pt x="52954" y="65636"/>
                    <a:pt x="53298" y="65680"/>
                    <a:pt x="53648" y="65708"/>
                  </a:cubicBezTo>
                  <a:cubicBezTo>
                    <a:pt x="53789" y="65719"/>
                    <a:pt x="53929" y="65725"/>
                    <a:pt x="54070" y="65725"/>
                  </a:cubicBezTo>
                  <a:cubicBezTo>
                    <a:pt x="54511" y="65725"/>
                    <a:pt x="54950" y="65673"/>
                    <a:pt x="55386" y="65595"/>
                  </a:cubicBezTo>
                  <a:cubicBezTo>
                    <a:pt x="55618" y="65551"/>
                    <a:pt x="55846" y="65496"/>
                    <a:pt x="56073" y="65425"/>
                  </a:cubicBezTo>
                  <a:cubicBezTo>
                    <a:pt x="56339" y="65340"/>
                    <a:pt x="56593" y="65214"/>
                    <a:pt x="56846" y="65096"/>
                  </a:cubicBezTo>
                  <a:cubicBezTo>
                    <a:pt x="57111" y="64969"/>
                    <a:pt x="57366" y="64816"/>
                    <a:pt x="57621" y="64670"/>
                  </a:cubicBezTo>
                  <a:cubicBezTo>
                    <a:pt x="57791" y="64571"/>
                    <a:pt x="57961" y="64466"/>
                    <a:pt x="58132" y="64364"/>
                  </a:cubicBezTo>
                  <a:cubicBezTo>
                    <a:pt x="58319" y="64251"/>
                    <a:pt x="58488" y="64112"/>
                    <a:pt x="58662" y="63979"/>
                  </a:cubicBezTo>
                  <a:cubicBezTo>
                    <a:pt x="58826" y="63854"/>
                    <a:pt x="58986" y="63721"/>
                    <a:pt x="59141" y="63581"/>
                  </a:cubicBezTo>
                  <a:cubicBezTo>
                    <a:pt x="59380" y="63370"/>
                    <a:pt x="59614" y="63160"/>
                    <a:pt x="59805" y="62904"/>
                  </a:cubicBezTo>
                  <a:cubicBezTo>
                    <a:pt x="59846" y="62939"/>
                    <a:pt x="59884" y="62969"/>
                    <a:pt x="59928" y="63000"/>
                  </a:cubicBezTo>
                  <a:cubicBezTo>
                    <a:pt x="60135" y="63152"/>
                    <a:pt x="60356" y="63272"/>
                    <a:pt x="60591" y="63377"/>
                  </a:cubicBezTo>
                  <a:cubicBezTo>
                    <a:pt x="60713" y="63435"/>
                    <a:pt x="60843" y="63483"/>
                    <a:pt x="60972" y="63530"/>
                  </a:cubicBezTo>
                  <a:cubicBezTo>
                    <a:pt x="61088" y="63575"/>
                    <a:pt x="61206" y="63622"/>
                    <a:pt x="61325" y="63656"/>
                  </a:cubicBezTo>
                  <a:cubicBezTo>
                    <a:pt x="61771" y="63793"/>
                    <a:pt x="62217" y="63925"/>
                    <a:pt x="62666" y="64051"/>
                  </a:cubicBezTo>
                  <a:cubicBezTo>
                    <a:pt x="62846" y="64102"/>
                    <a:pt x="63030" y="64140"/>
                    <a:pt x="63214" y="64184"/>
                  </a:cubicBezTo>
                  <a:cubicBezTo>
                    <a:pt x="63401" y="64228"/>
                    <a:pt x="63584" y="64265"/>
                    <a:pt x="63775" y="64300"/>
                  </a:cubicBezTo>
                  <a:cubicBezTo>
                    <a:pt x="64030" y="64340"/>
                    <a:pt x="64285" y="64391"/>
                    <a:pt x="64544" y="64415"/>
                  </a:cubicBezTo>
                  <a:cubicBezTo>
                    <a:pt x="64782" y="64435"/>
                    <a:pt x="65016" y="64455"/>
                    <a:pt x="65255" y="64476"/>
                  </a:cubicBezTo>
                  <a:cubicBezTo>
                    <a:pt x="65418" y="64493"/>
                    <a:pt x="65581" y="64496"/>
                    <a:pt x="65748" y="64500"/>
                  </a:cubicBezTo>
                  <a:cubicBezTo>
                    <a:pt x="66027" y="64511"/>
                    <a:pt x="66304" y="64518"/>
                    <a:pt x="66583" y="64518"/>
                  </a:cubicBezTo>
                  <a:cubicBezTo>
                    <a:pt x="66640" y="64518"/>
                    <a:pt x="66697" y="64517"/>
                    <a:pt x="66754" y="64517"/>
                  </a:cubicBezTo>
                  <a:cubicBezTo>
                    <a:pt x="67313" y="64507"/>
                    <a:pt x="67870" y="64429"/>
                    <a:pt x="68418" y="64320"/>
                  </a:cubicBezTo>
                  <a:cubicBezTo>
                    <a:pt x="68990" y="64207"/>
                    <a:pt x="69547" y="64037"/>
                    <a:pt x="70089" y="63826"/>
                  </a:cubicBezTo>
                  <a:cubicBezTo>
                    <a:pt x="71037" y="63455"/>
                    <a:pt x="71898" y="62921"/>
                    <a:pt x="72694" y="62292"/>
                  </a:cubicBezTo>
                  <a:cubicBezTo>
                    <a:pt x="72877" y="62149"/>
                    <a:pt x="73058" y="62006"/>
                    <a:pt x="73238" y="61863"/>
                  </a:cubicBezTo>
                  <a:cubicBezTo>
                    <a:pt x="73681" y="61516"/>
                    <a:pt x="74085" y="61122"/>
                    <a:pt x="74456" y="60700"/>
                  </a:cubicBezTo>
                  <a:cubicBezTo>
                    <a:pt x="74705" y="60422"/>
                    <a:pt x="74929" y="60122"/>
                    <a:pt x="75146" y="59816"/>
                  </a:cubicBezTo>
                  <a:cubicBezTo>
                    <a:pt x="75269" y="59642"/>
                    <a:pt x="75405" y="59469"/>
                    <a:pt x="75518" y="59285"/>
                  </a:cubicBezTo>
                  <a:cubicBezTo>
                    <a:pt x="75647" y="59081"/>
                    <a:pt x="75776" y="58877"/>
                    <a:pt x="75905" y="58673"/>
                  </a:cubicBezTo>
                  <a:cubicBezTo>
                    <a:pt x="76014" y="58503"/>
                    <a:pt x="76102" y="58319"/>
                    <a:pt x="76198" y="58145"/>
                  </a:cubicBezTo>
                  <a:cubicBezTo>
                    <a:pt x="76640" y="57326"/>
                    <a:pt x="76977" y="56465"/>
                    <a:pt x="77204" y="55560"/>
                  </a:cubicBezTo>
                  <a:cubicBezTo>
                    <a:pt x="77375" y="54894"/>
                    <a:pt x="77460" y="54197"/>
                    <a:pt x="77534" y="53512"/>
                  </a:cubicBezTo>
                  <a:cubicBezTo>
                    <a:pt x="77586" y="53054"/>
                    <a:pt x="77616" y="52591"/>
                    <a:pt x="77579" y="52131"/>
                  </a:cubicBezTo>
                  <a:cubicBezTo>
                    <a:pt x="77551" y="51740"/>
                    <a:pt x="77524" y="51352"/>
                    <a:pt x="77426" y="50972"/>
                  </a:cubicBezTo>
                  <a:cubicBezTo>
                    <a:pt x="77355" y="50710"/>
                    <a:pt x="77245" y="50457"/>
                    <a:pt x="77140" y="50209"/>
                  </a:cubicBezTo>
                  <a:cubicBezTo>
                    <a:pt x="77082" y="50074"/>
                    <a:pt x="77017" y="49941"/>
                    <a:pt x="76953" y="49808"/>
                  </a:cubicBezTo>
                  <a:cubicBezTo>
                    <a:pt x="76804" y="49492"/>
                    <a:pt x="76657" y="49176"/>
                    <a:pt x="76477" y="48876"/>
                  </a:cubicBezTo>
                  <a:cubicBezTo>
                    <a:pt x="76286" y="48549"/>
                    <a:pt x="76038" y="48270"/>
                    <a:pt x="75769" y="48012"/>
                  </a:cubicBezTo>
                  <a:cubicBezTo>
                    <a:pt x="75783" y="48005"/>
                    <a:pt x="75796" y="47995"/>
                    <a:pt x="75810" y="47984"/>
                  </a:cubicBezTo>
                  <a:cubicBezTo>
                    <a:pt x="76044" y="47832"/>
                    <a:pt x="76259" y="47648"/>
                    <a:pt x="76473" y="47464"/>
                  </a:cubicBezTo>
                  <a:cubicBezTo>
                    <a:pt x="76677" y="47294"/>
                    <a:pt x="76857" y="47107"/>
                    <a:pt x="77028" y="46906"/>
                  </a:cubicBezTo>
                  <a:cubicBezTo>
                    <a:pt x="77208" y="46692"/>
                    <a:pt x="77364" y="46461"/>
                    <a:pt x="77518" y="46229"/>
                  </a:cubicBezTo>
                  <a:cubicBezTo>
                    <a:pt x="77694" y="45961"/>
                    <a:pt x="77848" y="45678"/>
                    <a:pt x="77987" y="45389"/>
                  </a:cubicBezTo>
                  <a:cubicBezTo>
                    <a:pt x="78232" y="44879"/>
                    <a:pt x="78432" y="44342"/>
                    <a:pt x="78575" y="43797"/>
                  </a:cubicBezTo>
                  <a:cubicBezTo>
                    <a:pt x="78702" y="43307"/>
                    <a:pt x="78752" y="42791"/>
                    <a:pt x="78779" y="42287"/>
                  </a:cubicBezTo>
                  <a:cubicBezTo>
                    <a:pt x="78800" y="41971"/>
                    <a:pt x="78813" y="41657"/>
                    <a:pt x="78807" y="41341"/>
                  </a:cubicBezTo>
                  <a:cubicBezTo>
                    <a:pt x="78800" y="41069"/>
                    <a:pt x="78756" y="40797"/>
                    <a:pt x="78711" y="40532"/>
                  </a:cubicBezTo>
                  <a:cubicBezTo>
                    <a:pt x="78667" y="40280"/>
                    <a:pt x="78613" y="40035"/>
                    <a:pt x="78542" y="39793"/>
                  </a:cubicBezTo>
                  <a:cubicBezTo>
                    <a:pt x="78504" y="39671"/>
                    <a:pt x="78470" y="39552"/>
                    <a:pt x="78432" y="39433"/>
                  </a:cubicBezTo>
                  <a:cubicBezTo>
                    <a:pt x="78405" y="39344"/>
                    <a:pt x="78368" y="39263"/>
                    <a:pt x="78338" y="39181"/>
                  </a:cubicBezTo>
                  <a:cubicBezTo>
                    <a:pt x="78266" y="38994"/>
                    <a:pt x="78181" y="38814"/>
                    <a:pt x="78099" y="38633"/>
                  </a:cubicBezTo>
                  <a:cubicBezTo>
                    <a:pt x="77953" y="38317"/>
                    <a:pt x="77813" y="37997"/>
                    <a:pt x="77609" y="37712"/>
                  </a:cubicBezTo>
                  <a:cubicBezTo>
                    <a:pt x="77446" y="37477"/>
                    <a:pt x="77245" y="37263"/>
                    <a:pt x="77038" y="37062"/>
                  </a:cubicBezTo>
                  <a:cubicBezTo>
                    <a:pt x="76817" y="36848"/>
                    <a:pt x="76555" y="36667"/>
                    <a:pt x="76300" y="36494"/>
                  </a:cubicBezTo>
                  <a:cubicBezTo>
                    <a:pt x="75976" y="36272"/>
                    <a:pt x="75626" y="36096"/>
                    <a:pt x="75262" y="35956"/>
                  </a:cubicBezTo>
                  <a:cubicBezTo>
                    <a:pt x="75265" y="35953"/>
                    <a:pt x="75273" y="35946"/>
                    <a:pt x="75276" y="35939"/>
                  </a:cubicBezTo>
                  <a:cubicBezTo>
                    <a:pt x="75548" y="35596"/>
                    <a:pt x="75776" y="35222"/>
                    <a:pt x="76000" y="34848"/>
                  </a:cubicBezTo>
                  <a:cubicBezTo>
                    <a:pt x="76225" y="34473"/>
                    <a:pt x="76399" y="34068"/>
                    <a:pt x="76538" y="33657"/>
                  </a:cubicBezTo>
                  <a:cubicBezTo>
                    <a:pt x="76688" y="33211"/>
                    <a:pt x="76735" y="32735"/>
                    <a:pt x="76786" y="32269"/>
                  </a:cubicBezTo>
                  <a:cubicBezTo>
                    <a:pt x="76810" y="32038"/>
                    <a:pt x="76834" y="31803"/>
                    <a:pt x="76854" y="31571"/>
                  </a:cubicBezTo>
                  <a:cubicBezTo>
                    <a:pt x="76865" y="31483"/>
                    <a:pt x="76868" y="31398"/>
                    <a:pt x="76875" y="31309"/>
                  </a:cubicBezTo>
                  <a:cubicBezTo>
                    <a:pt x="76878" y="31262"/>
                    <a:pt x="76881" y="31215"/>
                    <a:pt x="76885" y="31167"/>
                  </a:cubicBezTo>
                  <a:cubicBezTo>
                    <a:pt x="76895" y="30997"/>
                    <a:pt x="76885" y="30837"/>
                    <a:pt x="76851" y="30670"/>
                  </a:cubicBezTo>
                  <a:cubicBezTo>
                    <a:pt x="76793" y="30411"/>
                    <a:pt x="76688" y="30180"/>
                    <a:pt x="76575" y="29942"/>
                  </a:cubicBezTo>
                  <a:cubicBezTo>
                    <a:pt x="76473" y="29721"/>
                    <a:pt x="76337" y="29521"/>
                    <a:pt x="76194" y="29326"/>
                  </a:cubicBezTo>
                  <a:cubicBezTo>
                    <a:pt x="75980" y="29037"/>
                    <a:pt x="75725" y="28782"/>
                    <a:pt x="75473" y="28527"/>
                  </a:cubicBezTo>
                  <a:cubicBezTo>
                    <a:pt x="75207" y="28259"/>
                    <a:pt x="74918" y="28031"/>
                    <a:pt x="74609" y="27816"/>
                  </a:cubicBezTo>
                  <a:cubicBezTo>
                    <a:pt x="74364" y="27649"/>
                    <a:pt x="74116" y="27486"/>
                    <a:pt x="73847" y="27364"/>
                  </a:cubicBezTo>
                  <a:cubicBezTo>
                    <a:pt x="73279" y="27105"/>
                    <a:pt x="72660" y="27010"/>
                    <a:pt x="72044" y="26969"/>
                  </a:cubicBezTo>
                  <a:cubicBezTo>
                    <a:pt x="72051" y="26959"/>
                    <a:pt x="72058" y="26949"/>
                    <a:pt x="72064" y="26938"/>
                  </a:cubicBezTo>
                  <a:cubicBezTo>
                    <a:pt x="72299" y="26602"/>
                    <a:pt x="72510" y="26248"/>
                    <a:pt x="72728" y="25901"/>
                  </a:cubicBezTo>
                  <a:cubicBezTo>
                    <a:pt x="72935" y="25564"/>
                    <a:pt x="73092" y="25204"/>
                    <a:pt x="73255" y="24843"/>
                  </a:cubicBezTo>
                  <a:cubicBezTo>
                    <a:pt x="73300" y="24751"/>
                    <a:pt x="73330" y="24646"/>
                    <a:pt x="73367" y="24550"/>
                  </a:cubicBezTo>
                  <a:cubicBezTo>
                    <a:pt x="73415" y="24425"/>
                    <a:pt x="73466" y="24296"/>
                    <a:pt x="73513" y="24169"/>
                  </a:cubicBezTo>
                  <a:cubicBezTo>
                    <a:pt x="73589" y="23969"/>
                    <a:pt x="73646" y="23758"/>
                    <a:pt x="73714" y="23550"/>
                  </a:cubicBezTo>
                  <a:cubicBezTo>
                    <a:pt x="73775" y="23357"/>
                    <a:pt x="73813" y="23153"/>
                    <a:pt x="73864" y="22955"/>
                  </a:cubicBezTo>
                  <a:cubicBezTo>
                    <a:pt x="73918" y="22737"/>
                    <a:pt x="73956" y="22513"/>
                    <a:pt x="73993" y="22295"/>
                  </a:cubicBezTo>
                  <a:cubicBezTo>
                    <a:pt x="74038" y="22033"/>
                    <a:pt x="74055" y="21768"/>
                    <a:pt x="74038" y="21506"/>
                  </a:cubicBezTo>
                  <a:cubicBezTo>
                    <a:pt x="74031" y="21360"/>
                    <a:pt x="73993" y="21210"/>
                    <a:pt x="73967" y="21067"/>
                  </a:cubicBezTo>
                  <a:cubicBezTo>
                    <a:pt x="73942" y="20935"/>
                    <a:pt x="73901" y="20801"/>
                    <a:pt x="73864" y="20672"/>
                  </a:cubicBezTo>
                  <a:cubicBezTo>
                    <a:pt x="73793" y="20431"/>
                    <a:pt x="73701" y="20203"/>
                    <a:pt x="73595" y="19972"/>
                  </a:cubicBezTo>
                  <a:cubicBezTo>
                    <a:pt x="73521" y="19822"/>
                    <a:pt x="73429" y="19676"/>
                    <a:pt x="73344" y="19533"/>
                  </a:cubicBezTo>
                  <a:cubicBezTo>
                    <a:pt x="73126" y="19169"/>
                    <a:pt x="72854" y="18853"/>
                    <a:pt x="72558" y="18547"/>
                  </a:cubicBezTo>
                  <a:cubicBezTo>
                    <a:pt x="72378" y="18360"/>
                    <a:pt x="72146" y="18209"/>
                    <a:pt x="71929" y="18063"/>
                  </a:cubicBezTo>
                  <a:cubicBezTo>
                    <a:pt x="71783" y="17964"/>
                    <a:pt x="71626" y="17873"/>
                    <a:pt x="71472" y="17781"/>
                  </a:cubicBezTo>
                  <a:cubicBezTo>
                    <a:pt x="71116" y="17567"/>
                    <a:pt x="70738" y="17390"/>
                    <a:pt x="70360" y="17217"/>
                  </a:cubicBezTo>
                  <a:cubicBezTo>
                    <a:pt x="70112" y="17101"/>
                    <a:pt x="69850" y="17016"/>
                    <a:pt x="69591" y="16931"/>
                  </a:cubicBezTo>
                  <a:cubicBezTo>
                    <a:pt x="69313" y="16835"/>
                    <a:pt x="69027" y="16760"/>
                    <a:pt x="68742" y="16696"/>
                  </a:cubicBezTo>
                  <a:cubicBezTo>
                    <a:pt x="68235" y="16577"/>
                    <a:pt x="67707" y="16512"/>
                    <a:pt x="67186" y="16482"/>
                  </a:cubicBezTo>
                  <a:cubicBezTo>
                    <a:pt x="66734" y="16458"/>
                    <a:pt x="66278" y="16434"/>
                    <a:pt x="65826" y="16417"/>
                  </a:cubicBezTo>
                  <a:cubicBezTo>
                    <a:pt x="65681" y="16411"/>
                    <a:pt x="65535" y="16409"/>
                    <a:pt x="65389" y="16409"/>
                  </a:cubicBezTo>
                  <a:cubicBezTo>
                    <a:pt x="65127" y="16409"/>
                    <a:pt x="64864" y="16417"/>
                    <a:pt x="64602" y="16430"/>
                  </a:cubicBezTo>
                  <a:cubicBezTo>
                    <a:pt x="64237" y="16448"/>
                    <a:pt x="63880" y="16506"/>
                    <a:pt x="63520" y="16567"/>
                  </a:cubicBezTo>
                  <a:cubicBezTo>
                    <a:pt x="63544" y="16526"/>
                    <a:pt x="63567" y="16482"/>
                    <a:pt x="63591" y="16438"/>
                  </a:cubicBezTo>
                  <a:cubicBezTo>
                    <a:pt x="63788" y="16074"/>
                    <a:pt x="63982" y="15706"/>
                    <a:pt x="64176" y="15339"/>
                  </a:cubicBezTo>
                  <a:cubicBezTo>
                    <a:pt x="64384" y="14954"/>
                    <a:pt x="64564" y="14563"/>
                    <a:pt x="64741" y="14162"/>
                  </a:cubicBezTo>
                  <a:cubicBezTo>
                    <a:pt x="64911" y="13764"/>
                    <a:pt x="65057" y="13352"/>
                    <a:pt x="65176" y="12937"/>
                  </a:cubicBezTo>
                  <a:cubicBezTo>
                    <a:pt x="65285" y="12546"/>
                    <a:pt x="65340" y="12141"/>
                    <a:pt x="65390" y="11739"/>
                  </a:cubicBezTo>
                  <a:cubicBezTo>
                    <a:pt x="65448" y="11267"/>
                    <a:pt x="65496" y="10791"/>
                    <a:pt x="65544" y="10318"/>
                  </a:cubicBezTo>
                  <a:cubicBezTo>
                    <a:pt x="65602" y="9729"/>
                    <a:pt x="65611" y="9147"/>
                    <a:pt x="65533" y="8563"/>
                  </a:cubicBezTo>
                  <a:cubicBezTo>
                    <a:pt x="65496" y="8277"/>
                    <a:pt x="65438" y="7995"/>
                    <a:pt x="65360" y="7719"/>
                  </a:cubicBezTo>
                  <a:cubicBezTo>
                    <a:pt x="65272" y="7392"/>
                    <a:pt x="65136" y="7083"/>
                    <a:pt x="64996" y="6773"/>
                  </a:cubicBezTo>
                  <a:cubicBezTo>
                    <a:pt x="64870" y="6505"/>
                    <a:pt x="64737" y="6239"/>
                    <a:pt x="64602" y="5974"/>
                  </a:cubicBezTo>
                  <a:cubicBezTo>
                    <a:pt x="64390" y="5559"/>
                    <a:pt x="64139" y="5167"/>
                    <a:pt x="63853" y="4800"/>
                  </a:cubicBezTo>
                  <a:cubicBezTo>
                    <a:pt x="63683" y="4579"/>
                    <a:pt x="63496" y="4368"/>
                    <a:pt x="63299" y="4171"/>
                  </a:cubicBezTo>
                  <a:cubicBezTo>
                    <a:pt x="63112" y="3977"/>
                    <a:pt x="62897" y="3817"/>
                    <a:pt x="62683" y="3657"/>
                  </a:cubicBezTo>
                  <a:cubicBezTo>
                    <a:pt x="62241" y="3330"/>
                    <a:pt x="61774" y="3055"/>
                    <a:pt x="61267" y="2837"/>
                  </a:cubicBezTo>
                  <a:cubicBezTo>
                    <a:pt x="60733" y="2613"/>
                    <a:pt x="60173" y="2470"/>
                    <a:pt x="59594" y="2429"/>
                  </a:cubicBezTo>
                  <a:cubicBezTo>
                    <a:pt x="59475" y="2420"/>
                    <a:pt x="59356" y="2416"/>
                    <a:pt x="59238" y="2416"/>
                  </a:cubicBezTo>
                  <a:cubicBezTo>
                    <a:pt x="58716" y="2416"/>
                    <a:pt x="58200" y="2496"/>
                    <a:pt x="57689" y="2613"/>
                  </a:cubicBezTo>
                  <a:cubicBezTo>
                    <a:pt x="57257" y="2708"/>
                    <a:pt x="56838" y="2858"/>
                    <a:pt x="56424" y="3004"/>
                  </a:cubicBezTo>
                  <a:cubicBezTo>
                    <a:pt x="56022" y="3140"/>
                    <a:pt x="55631" y="3310"/>
                    <a:pt x="55243" y="3477"/>
                  </a:cubicBezTo>
                  <a:cubicBezTo>
                    <a:pt x="54468" y="3810"/>
                    <a:pt x="53726" y="4208"/>
                    <a:pt x="53009" y="4647"/>
                  </a:cubicBezTo>
                  <a:cubicBezTo>
                    <a:pt x="52814" y="4766"/>
                    <a:pt x="52631" y="4889"/>
                    <a:pt x="52444" y="5018"/>
                  </a:cubicBezTo>
                  <a:cubicBezTo>
                    <a:pt x="52271" y="5137"/>
                    <a:pt x="52103" y="5266"/>
                    <a:pt x="51937" y="5392"/>
                  </a:cubicBezTo>
                  <a:cubicBezTo>
                    <a:pt x="51893" y="5423"/>
                    <a:pt x="51849" y="5457"/>
                    <a:pt x="51801" y="5491"/>
                  </a:cubicBezTo>
                  <a:cubicBezTo>
                    <a:pt x="51811" y="5382"/>
                    <a:pt x="51822" y="5273"/>
                    <a:pt x="51828" y="5164"/>
                  </a:cubicBezTo>
                  <a:cubicBezTo>
                    <a:pt x="51886" y="4399"/>
                    <a:pt x="51733" y="3637"/>
                    <a:pt x="51454" y="2930"/>
                  </a:cubicBezTo>
                  <a:cubicBezTo>
                    <a:pt x="51376" y="2738"/>
                    <a:pt x="51297" y="2552"/>
                    <a:pt x="51213" y="2368"/>
                  </a:cubicBezTo>
                  <a:cubicBezTo>
                    <a:pt x="51158" y="2249"/>
                    <a:pt x="51100" y="2130"/>
                    <a:pt x="51046" y="2011"/>
                  </a:cubicBezTo>
                  <a:cubicBezTo>
                    <a:pt x="50924" y="1763"/>
                    <a:pt x="50750" y="1551"/>
                    <a:pt x="50569" y="1344"/>
                  </a:cubicBezTo>
                  <a:cubicBezTo>
                    <a:pt x="50420" y="1171"/>
                    <a:pt x="50266" y="997"/>
                    <a:pt x="50100" y="844"/>
                  </a:cubicBezTo>
                  <a:cubicBezTo>
                    <a:pt x="50015" y="769"/>
                    <a:pt x="49919" y="711"/>
                    <a:pt x="49828" y="647"/>
                  </a:cubicBezTo>
                  <a:cubicBezTo>
                    <a:pt x="49770" y="609"/>
                    <a:pt x="49709" y="572"/>
                    <a:pt x="49651" y="542"/>
                  </a:cubicBezTo>
                  <a:cubicBezTo>
                    <a:pt x="49470" y="439"/>
                    <a:pt x="49287" y="358"/>
                    <a:pt x="49090" y="289"/>
                  </a:cubicBezTo>
                  <a:cubicBezTo>
                    <a:pt x="48515" y="85"/>
                    <a:pt x="47913" y="0"/>
                    <a:pt x="4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sp>
        <p:nvSpPr>
          <p:cNvPr id="2" name="Action Button: Go Home 1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FF8DC78B-3897-41C7-B750-FCD665F91D8F}"/>
              </a:ext>
            </a:extLst>
          </p:cNvPr>
          <p:cNvSpPr/>
          <p:nvPr/>
        </p:nvSpPr>
        <p:spPr>
          <a:xfrm>
            <a:off x="85345" y="4594417"/>
            <a:ext cx="661692" cy="529365"/>
          </a:xfrm>
          <a:prstGeom prst="actionButtonHom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>
              <a:solidFill>
                <a:srgbClr val="CEF3EA"/>
              </a:solidFill>
              <a:latin typeface="Arial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D4AB8C1-27D9-4E76-87BD-76BF29B4E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7057833" y="1781985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4A0BAFE-0335-4A51-8381-DB733D1AF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7057833" y="2412577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oogle Shape;992;p28">
            <a:extLst>
              <a:ext uri="{FF2B5EF4-FFF2-40B4-BE49-F238E27FC236}">
                <a16:creationId xmlns:a16="http://schemas.microsoft.com/office/drawing/2014/main" id="{8FC29A06-ECA8-49D9-A8A3-44EC0B9AEE39}"/>
              </a:ext>
            </a:extLst>
          </p:cNvPr>
          <p:cNvGrpSpPr/>
          <p:nvPr/>
        </p:nvGrpSpPr>
        <p:grpSpPr>
          <a:xfrm>
            <a:off x="1502744" y="226444"/>
            <a:ext cx="7489997" cy="798447"/>
            <a:chOff x="923400" y="408925"/>
            <a:chExt cx="7298860" cy="599400"/>
          </a:xfrm>
        </p:grpSpPr>
        <p:sp>
          <p:nvSpPr>
            <p:cNvPr id="42" name="Google Shape;993;p28">
              <a:extLst>
                <a:ext uri="{FF2B5EF4-FFF2-40B4-BE49-F238E27FC236}">
                  <a16:creationId xmlns:a16="http://schemas.microsoft.com/office/drawing/2014/main" id="{83EA2622-7B9E-4B8E-9746-1C90E8C4C37E}"/>
                </a:ext>
              </a:extLst>
            </p:cNvPr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-54582"/>
                <a:gd name="adj2" fmla="val 26838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43" name="Google Shape;994;p28">
              <a:extLst>
                <a:ext uri="{FF2B5EF4-FFF2-40B4-BE49-F238E27FC236}">
                  <a16:creationId xmlns:a16="http://schemas.microsoft.com/office/drawing/2014/main" id="{E1927DB9-FE98-4F39-89AA-50AD6FED91FC}"/>
                </a:ext>
              </a:extLst>
            </p:cNvPr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44" name="Google Shape;995;p28">
              <a:extLst>
                <a:ext uri="{FF2B5EF4-FFF2-40B4-BE49-F238E27FC236}">
                  <a16:creationId xmlns:a16="http://schemas.microsoft.com/office/drawing/2014/main" id="{4F5F118A-2C7A-4273-B742-8273CDCF8BBC}"/>
                </a:ext>
              </a:extLst>
            </p:cNvPr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996;p28">
              <a:extLst>
                <a:ext uri="{FF2B5EF4-FFF2-40B4-BE49-F238E27FC236}">
                  <a16:creationId xmlns:a16="http://schemas.microsoft.com/office/drawing/2014/main" id="{DAB4E438-9F0A-423A-B920-B056D3C4A847}"/>
                </a:ext>
              </a:extLst>
            </p:cNvPr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997;p28">
              <a:extLst>
                <a:ext uri="{FF2B5EF4-FFF2-40B4-BE49-F238E27FC236}">
                  <a16:creationId xmlns:a16="http://schemas.microsoft.com/office/drawing/2014/main" id="{B4DD98DA-8ECB-4F86-8A7C-EC80637BE1F7}"/>
                </a:ext>
              </a:extLst>
            </p:cNvPr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7" name="Google Shape;1056;p29">
            <a:extLst>
              <a:ext uri="{FF2B5EF4-FFF2-40B4-BE49-F238E27FC236}">
                <a16:creationId xmlns:a16="http://schemas.microsoft.com/office/drawing/2014/main" id="{ED0FBBA9-364E-4F7F-B413-55BAB6138949}"/>
              </a:ext>
            </a:extLst>
          </p:cNvPr>
          <p:cNvSpPr txBox="1">
            <a:spLocks/>
          </p:cNvSpPr>
          <p:nvPr/>
        </p:nvSpPr>
        <p:spPr>
          <a:xfrm>
            <a:off x="1368433" y="330332"/>
            <a:ext cx="7838602" cy="5906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44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How much is the ________?</a:t>
            </a:r>
          </a:p>
        </p:txBody>
      </p:sp>
      <p:grpSp>
        <p:nvGrpSpPr>
          <p:cNvPr id="48" name="Google Shape;992;p28">
            <a:extLst>
              <a:ext uri="{FF2B5EF4-FFF2-40B4-BE49-F238E27FC236}">
                <a16:creationId xmlns:a16="http://schemas.microsoft.com/office/drawing/2014/main" id="{F9130B8B-7A6D-4E30-B8C5-F3C50742FD05}"/>
              </a:ext>
            </a:extLst>
          </p:cNvPr>
          <p:cNvGrpSpPr/>
          <p:nvPr/>
        </p:nvGrpSpPr>
        <p:grpSpPr>
          <a:xfrm>
            <a:off x="965865" y="4266747"/>
            <a:ext cx="6313645" cy="798447"/>
            <a:chOff x="923400" y="408925"/>
            <a:chExt cx="7298860" cy="599400"/>
          </a:xfrm>
        </p:grpSpPr>
        <p:sp>
          <p:nvSpPr>
            <p:cNvPr id="49" name="Google Shape;993;p28">
              <a:extLst>
                <a:ext uri="{FF2B5EF4-FFF2-40B4-BE49-F238E27FC236}">
                  <a16:creationId xmlns:a16="http://schemas.microsoft.com/office/drawing/2014/main" id="{2E2EFD79-9721-4CC1-BFA4-41E2903537A1}"/>
                </a:ext>
              </a:extLst>
            </p:cNvPr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56382"/>
                <a:gd name="adj2" fmla="val -27698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50" name="Google Shape;994;p28">
              <a:extLst>
                <a:ext uri="{FF2B5EF4-FFF2-40B4-BE49-F238E27FC236}">
                  <a16:creationId xmlns:a16="http://schemas.microsoft.com/office/drawing/2014/main" id="{4CFA894C-BB87-4001-B840-3D20AA84D343}"/>
                </a:ext>
              </a:extLst>
            </p:cNvPr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51" name="Google Shape;995;p28">
              <a:extLst>
                <a:ext uri="{FF2B5EF4-FFF2-40B4-BE49-F238E27FC236}">
                  <a16:creationId xmlns:a16="http://schemas.microsoft.com/office/drawing/2014/main" id="{C6DE2149-D09F-4528-85E6-EBFC578C4CB0}"/>
                </a:ext>
              </a:extLst>
            </p:cNvPr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996;p28">
              <a:extLst>
                <a:ext uri="{FF2B5EF4-FFF2-40B4-BE49-F238E27FC236}">
                  <a16:creationId xmlns:a16="http://schemas.microsoft.com/office/drawing/2014/main" id="{FAA3BC97-4C89-46FC-8F4A-D359255D3235}"/>
                </a:ext>
              </a:extLst>
            </p:cNvPr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997;p28">
              <a:extLst>
                <a:ext uri="{FF2B5EF4-FFF2-40B4-BE49-F238E27FC236}">
                  <a16:creationId xmlns:a16="http://schemas.microsoft.com/office/drawing/2014/main" id="{08BC71F9-C697-4938-A7EA-301C6A9EF270}"/>
                </a:ext>
              </a:extLst>
            </p:cNvPr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1056;p29">
            <a:extLst>
              <a:ext uri="{FF2B5EF4-FFF2-40B4-BE49-F238E27FC236}">
                <a16:creationId xmlns:a16="http://schemas.microsoft.com/office/drawing/2014/main" id="{92563461-A323-4343-A2E5-9A5D00E38EF3}"/>
              </a:ext>
            </a:extLst>
          </p:cNvPr>
          <p:cNvSpPr txBox="1">
            <a:spLocks/>
          </p:cNvSpPr>
          <p:nvPr/>
        </p:nvSpPr>
        <p:spPr>
          <a:xfrm>
            <a:off x="1401721" y="4661032"/>
            <a:ext cx="5832108" cy="926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360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It's </a:t>
            </a:r>
            <a:r>
              <a:rPr lang="en-US" sz="3600">
                <a:solidFill>
                  <a:srgbClr val="FFC9D3">
                    <a:lumMod val="50000"/>
                  </a:srgbClr>
                </a:solidFill>
                <a:latin typeface="Comic Sans MS" panose="030F0702030302020204" pitchFamily="66" charset="0"/>
                <a:sym typeface="Londrina Solid"/>
              </a:rPr>
              <a:t>eighty thousand </a:t>
            </a:r>
            <a:r>
              <a:rPr lang="en-US" sz="3600">
                <a:solidFill>
                  <a:schemeClr val="tx1"/>
                </a:solidFill>
                <a:latin typeface="Comic Sans MS" panose="030F0702030302020204" pitchFamily="66" charset="0"/>
                <a:sym typeface="Londrina Solid"/>
              </a:rPr>
              <a:t>dong.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  <a:sym typeface="Londrina Soli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B11CB3-3FDF-4E82-8155-03F80B009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040" y="2520167"/>
            <a:ext cx="3349921" cy="8109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859" y="1322898"/>
            <a:ext cx="2557624" cy="255762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076EF66-6F78-2D3C-093C-B920800024C7}"/>
              </a:ext>
            </a:extLst>
          </p:cNvPr>
          <p:cNvSpPr txBox="1"/>
          <p:nvPr/>
        </p:nvSpPr>
        <p:spPr>
          <a:xfrm>
            <a:off x="5884683" y="228109"/>
            <a:ext cx="298026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  <a:latin typeface="Comic Sans MS" panose="030F0702030302020204" pitchFamily="66" charset="0"/>
              </a:rPr>
              <a:t>school bag</a:t>
            </a:r>
          </a:p>
        </p:txBody>
      </p:sp>
    </p:spTree>
    <p:extLst>
      <p:ext uri="{BB962C8B-B14F-4D97-AF65-F5344CB8AC3E}">
        <p14:creationId xmlns:p14="http://schemas.microsoft.com/office/powerpoint/2010/main" val="371760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734;p56">
            <a:extLst>
              <a:ext uri="{FF2B5EF4-FFF2-40B4-BE49-F238E27FC236}">
                <a16:creationId xmlns:a16="http://schemas.microsoft.com/office/drawing/2014/main" id="{8990198F-179F-4499-85C1-5642EFB6593B}"/>
              </a:ext>
            </a:extLst>
          </p:cNvPr>
          <p:cNvGrpSpPr/>
          <p:nvPr/>
        </p:nvGrpSpPr>
        <p:grpSpPr>
          <a:xfrm>
            <a:off x="49607" y="10452"/>
            <a:ext cx="1245954" cy="1125748"/>
            <a:chOff x="3312200" y="1876925"/>
            <a:chExt cx="1426500" cy="1310075"/>
          </a:xfrm>
        </p:grpSpPr>
        <p:sp>
          <p:nvSpPr>
            <p:cNvPr id="5" name="Google Shape;2735;p56">
              <a:extLst>
                <a:ext uri="{FF2B5EF4-FFF2-40B4-BE49-F238E27FC236}">
                  <a16:creationId xmlns:a16="http://schemas.microsoft.com/office/drawing/2014/main" id="{FEF8DDB9-9792-42B5-B336-1C7926EDE15C}"/>
                </a:ext>
              </a:extLst>
            </p:cNvPr>
            <p:cNvSpPr/>
            <p:nvPr/>
          </p:nvSpPr>
          <p:spPr>
            <a:xfrm>
              <a:off x="3625825" y="2052575"/>
              <a:ext cx="927150" cy="947700"/>
            </a:xfrm>
            <a:custGeom>
              <a:avLst/>
              <a:gdLst/>
              <a:ahLst/>
              <a:cxnLst/>
              <a:rect l="l" t="t" r="r" b="b"/>
              <a:pathLst>
                <a:path w="37086" h="37908" extrusionOk="0">
                  <a:moveTo>
                    <a:pt x="16494" y="1"/>
                  </a:moveTo>
                  <a:cubicBezTo>
                    <a:pt x="16230" y="1"/>
                    <a:pt x="15963" y="7"/>
                    <a:pt x="15700" y="27"/>
                  </a:cubicBezTo>
                  <a:cubicBezTo>
                    <a:pt x="15680" y="31"/>
                    <a:pt x="15655" y="31"/>
                    <a:pt x="15635" y="35"/>
                  </a:cubicBezTo>
                  <a:cubicBezTo>
                    <a:pt x="15591" y="38"/>
                    <a:pt x="15546" y="41"/>
                    <a:pt x="15499" y="45"/>
                  </a:cubicBezTo>
                  <a:lnTo>
                    <a:pt x="15404" y="52"/>
                  </a:lnTo>
                  <a:lnTo>
                    <a:pt x="15386" y="55"/>
                  </a:lnTo>
                  <a:lnTo>
                    <a:pt x="15369" y="55"/>
                  </a:lnTo>
                  <a:cubicBezTo>
                    <a:pt x="15196" y="68"/>
                    <a:pt x="15002" y="85"/>
                    <a:pt x="14812" y="113"/>
                  </a:cubicBezTo>
                  <a:cubicBezTo>
                    <a:pt x="14482" y="164"/>
                    <a:pt x="14101" y="222"/>
                    <a:pt x="13716" y="289"/>
                  </a:cubicBezTo>
                  <a:cubicBezTo>
                    <a:pt x="13216" y="382"/>
                    <a:pt x="12669" y="501"/>
                    <a:pt x="11995" y="660"/>
                  </a:cubicBezTo>
                  <a:cubicBezTo>
                    <a:pt x="11441" y="796"/>
                    <a:pt x="10934" y="946"/>
                    <a:pt x="10447" y="1120"/>
                  </a:cubicBezTo>
                  <a:cubicBezTo>
                    <a:pt x="10155" y="1225"/>
                    <a:pt x="9934" y="1307"/>
                    <a:pt x="9723" y="1388"/>
                  </a:cubicBezTo>
                  <a:cubicBezTo>
                    <a:pt x="9420" y="1511"/>
                    <a:pt x="9121" y="1657"/>
                    <a:pt x="8832" y="1797"/>
                  </a:cubicBezTo>
                  <a:lnTo>
                    <a:pt x="8774" y="1828"/>
                  </a:lnTo>
                  <a:cubicBezTo>
                    <a:pt x="7947" y="2232"/>
                    <a:pt x="7161" y="2753"/>
                    <a:pt x="6426" y="3252"/>
                  </a:cubicBezTo>
                  <a:cubicBezTo>
                    <a:pt x="6461" y="3113"/>
                    <a:pt x="6495" y="2974"/>
                    <a:pt x="6528" y="2834"/>
                  </a:cubicBezTo>
                  <a:cubicBezTo>
                    <a:pt x="6569" y="2657"/>
                    <a:pt x="6539" y="2473"/>
                    <a:pt x="6440" y="2317"/>
                  </a:cubicBezTo>
                  <a:cubicBezTo>
                    <a:pt x="6342" y="2157"/>
                    <a:pt x="6189" y="2048"/>
                    <a:pt x="6012" y="2007"/>
                  </a:cubicBezTo>
                  <a:cubicBezTo>
                    <a:pt x="5960" y="1995"/>
                    <a:pt x="5908" y="1989"/>
                    <a:pt x="5856" y="1989"/>
                  </a:cubicBezTo>
                  <a:cubicBezTo>
                    <a:pt x="5840" y="1989"/>
                    <a:pt x="5824" y="1990"/>
                    <a:pt x="5808" y="1991"/>
                  </a:cubicBezTo>
                  <a:cubicBezTo>
                    <a:pt x="5508" y="2015"/>
                    <a:pt x="5253" y="2236"/>
                    <a:pt x="5185" y="2525"/>
                  </a:cubicBezTo>
                  <a:cubicBezTo>
                    <a:pt x="4994" y="3327"/>
                    <a:pt x="4781" y="4123"/>
                    <a:pt x="4617" y="4726"/>
                  </a:cubicBezTo>
                  <a:cubicBezTo>
                    <a:pt x="4454" y="4916"/>
                    <a:pt x="4304" y="5147"/>
                    <a:pt x="4140" y="5450"/>
                  </a:cubicBezTo>
                  <a:cubicBezTo>
                    <a:pt x="4012" y="5692"/>
                    <a:pt x="3892" y="5937"/>
                    <a:pt x="3770" y="6185"/>
                  </a:cubicBezTo>
                  <a:cubicBezTo>
                    <a:pt x="3695" y="6331"/>
                    <a:pt x="3624" y="6494"/>
                    <a:pt x="3542" y="6678"/>
                  </a:cubicBezTo>
                  <a:cubicBezTo>
                    <a:pt x="3426" y="6940"/>
                    <a:pt x="3348" y="7208"/>
                    <a:pt x="3277" y="7461"/>
                  </a:cubicBezTo>
                  <a:cubicBezTo>
                    <a:pt x="3189" y="7780"/>
                    <a:pt x="3341" y="8158"/>
                    <a:pt x="3638" y="8359"/>
                  </a:cubicBezTo>
                  <a:cubicBezTo>
                    <a:pt x="3566" y="8637"/>
                    <a:pt x="3491" y="8923"/>
                    <a:pt x="3420" y="9205"/>
                  </a:cubicBezTo>
                  <a:cubicBezTo>
                    <a:pt x="3338" y="9538"/>
                    <a:pt x="3256" y="9876"/>
                    <a:pt x="3181" y="10205"/>
                  </a:cubicBezTo>
                  <a:cubicBezTo>
                    <a:pt x="3134" y="10406"/>
                    <a:pt x="3087" y="10607"/>
                    <a:pt x="3038" y="10808"/>
                  </a:cubicBezTo>
                  <a:cubicBezTo>
                    <a:pt x="2909" y="11342"/>
                    <a:pt x="2780" y="11876"/>
                    <a:pt x="2654" y="12410"/>
                  </a:cubicBezTo>
                  <a:cubicBezTo>
                    <a:pt x="2464" y="13223"/>
                    <a:pt x="2297" y="14053"/>
                    <a:pt x="2134" y="14856"/>
                  </a:cubicBezTo>
                  <a:cubicBezTo>
                    <a:pt x="2079" y="15121"/>
                    <a:pt x="2028" y="15383"/>
                    <a:pt x="1974" y="15648"/>
                  </a:cubicBezTo>
                  <a:cubicBezTo>
                    <a:pt x="1919" y="15920"/>
                    <a:pt x="1862" y="16189"/>
                    <a:pt x="1804" y="16462"/>
                  </a:cubicBezTo>
                  <a:cubicBezTo>
                    <a:pt x="1637" y="17261"/>
                    <a:pt x="1464" y="18090"/>
                    <a:pt x="1324" y="18911"/>
                  </a:cubicBezTo>
                  <a:cubicBezTo>
                    <a:pt x="1232" y="19458"/>
                    <a:pt x="1154" y="19985"/>
                    <a:pt x="1059" y="20621"/>
                  </a:cubicBezTo>
                  <a:cubicBezTo>
                    <a:pt x="988" y="21118"/>
                    <a:pt x="899" y="21618"/>
                    <a:pt x="814" y="22101"/>
                  </a:cubicBezTo>
                  <a:lnTo>
                    <a:pt x="783" y="22285"/>
                  </a:lnTo>
                  <a:lnTo>
                    <a:pt x="712" y="22683"/>
                  </a:lnTo>
                  <a:cubicBezTo>
                    <a:pt x="548" y="23612"/>
                    <a:pt x="382" y="24571"/>
                    <a:pt x="283" y="25527"/>
                  </a:cubicBezTo>
                  <a:cubicBezTo>
                    <a:pt x="219" y="26129"/>
                    <a:pt x="157" y="26779"/>
                    <a:pt x="120" y="27435"/>
                  </a:cubicBezTo>
                  <a:cubicBezTo>
                    <a:pt x="110" y="27609"/>
                    <a:pt x="96" y="27782"/>
                    <a:pt x="86" y="27956"/>
                  </a:cubicBezTo>
                  <a:cubicBezTo>
                    <a:pt x="62" y="28313"/>
                    <a:pt x="38" y="28683"/>
                    <a:pt x="25" y="29047"/>
                  </a:cubicBezTo>
                  <a:cubicBezTo>
                    <a:pt x="11" y="29483"/>
                    <a:pt x="1" y="30058"/>
                    <a:pt x="45" y="30636"/>
                  </a:cubicBezTo>
                  <a:cubicBezTo>
                    <a:pt x="76" y="30990"/>
                    <a:pt x="110" y="31364"/>
                    <a:pt x="219" y="31711"/>
                  </a:cubicBezTo>
                  <a:cubicBezTo>
                    <a:pt x="286" y="31928"/>
                    <a:pt x="382" y="32126"/>
                    <a:pt x="470" y="32306"/>
                  </a:cubicBezTo>
                  <a:cubicBezTo>
                    <a:pt x="542" y="32446"/>
                    <a:pt x="613" y="32561"/>
                    <a:pt x="691" y="32660"/>
                  </a:cubicBezTo>
                  <a:cubicBezTo>
                    <a:pt x="1143" y="33228"/>
                    <a:pt x="1654" y="33806"/>
                    <a:pt x="2324" y="34201"/>
                  </a:cubicBezTo>
                  <a:cubicBezTo>
                    <a:pt x="2793" y="34480"/>
                    <a:pt x="3273" y="34732"/>
                    <a:pt x="3743" y="34949"/>
                  </a:cubicBezTo>
                  <a:cubicBezTo>
                    <a:pt x="4225" y="35174"/>
                    <a:pt x="4743" y="35337"/>
                    <a:pt x="5243" y="35494"/>
                  </a:cubicBezTo>
                  <a:lnTo>
                    <a:pt x="5495" y="35575"/>
                  </a:lnTo>
                  <a:cubicBezTo>
                    <a:pt x="5638" y="35623"/>
                    <a:pt x="5781" y="35671"/>
                    <a:pt x="5927" y="35718"/>
                  </a:cubicBezTo>
                  <a:cubicBezTo>
                    <a:pt x="6270" y="35837"/>
                    <a:pt x="6631" y="35960"/>
                    <a:pt x="6991" y="36038"/>
                  </a:cubicBezTo>
                  <a:cubicBezTo>
                    <a:pt x="7427" y="36130"/>
                    <a:pt x="7869" y="36211"/>
                    <a:pt x="8301" y="36293"/>
                  </a:cubicBezTo>
                  <a:lnTo>
                    <a:pt x="8593" y="36348"/>
                  </a:lnTo>
                  <a:lnTo>
                    <a:pt x="8662" y="36361"/>
                  </a:lnTo>
                  <a:cubicBezTo>
                    <a:pt x="8907" y="36406"/>
                    <a:pt x="9152" y="36453"/>
                    <a:pt x="9393" y="36500"/>
                  </a:cubicBezTo>
                  <a:cubicBezTo>
                    <a:pt x="9563" y="36538"/>
                    <a:pt x="9736" y="36579"/>
                    <a:pt x="9907" y="36619"/>
                  </a:cubicBezTo>
                  <a:cubicBezTo>
                    <a:pt x="9995" y="36640"/>
                    <a:pt x="10087" y="36660"/>
                    <a:pt x="10175" y="36681"/>
                  </a:cubicBezTo>
                  <a:cubicBezTo>
                    <a:pt x="10890" y="36844"/>
                    <a:pt x="11621" y="36953"/>
                    <a:pt x="12332" y="37055"/>
                  </a:cubicBezTo>
                  <a:cubicBezTo>
                    <a:pt x="12696" y="37109"/>
                    <a:pt x="13074" y="37164"/>
                    <a:pt x="13444" y="37229"/>
                  </a:cubicBezTo>
                  <a:cubicBezTo>
                    <a:pt x="14033" y="37327"/>
                    <a:pt x="14581" y="37409"/>
                    <a:pt x="15115" y="37480"/>
                  </a:cubicBezTo>
                  <a:cubicBezTo>
                    <a:pt x="15655" y="37552"/>
                    <a:pt x="16206" y="37599"/>
                    <a:pt x="16741" y="37643"/>
                  </a:cubicBezTo>
                  <a:lnTo>
                    <a:pt x="16938" y="37657"/>
                  </a:lnTo>
                  <a:cubicBezTo>
                    <a:pt x="17145" y="37678"/>
                    <a:pt x="17356" y="37698"/>
                    <a:pt x="17564" y="37718"/>
                  </a:cubicBezTo>
                  <a:cubicBezTo>
                    <a:pt x="17904" y="37749"/>
                    <a:pt x="18244" y="37783"/>
                    <a:pt x="18584" y="37814"/>
                  </a:cubicBezTo>
                  <a:cubicBezTo>
                    <a:pt x="19118" y="37861"/>
                    <a:pt x="19676" y="37888"/>
                    <a:pt x="20292" y="37902"/>
                  </a:cubicBezTo>
                  <a:cubicBezTo>
                    <a:pt x="20504" y="37906"/>
                    <a:pt x="20716" y="37907"/>
                    <a:pt x="20927" y="37907"/>
                  </a:cubicBezTo>
                  <a:cubicBezTo>
                    <a:pt x="21865" y="37907"/>
                    <a:pt x="22788" y="37874"/>
                    <a:pt x="23666" y="37841"/>
                  </a:cubicBezTo>
                  <a:cubicBezTo>
                    <a:pt x="23809" y="37834"/>
                    <a:pt x="23959" y="37824"/>
                    <a:pt x="24122" y="37814"/>
                  </a:cubicBezTo>
                  <a:cubicBezTo>
                    <a:pt x="24428" y="37786"/>
                    <a:pt x="24737" y="37753"/>
                    <a:pt x="25037" y="37718"/>
                  </a:cubicBezTo>
                  <a:lnTo>
                    <a:pt x="25268" y="37695"/>
                  </a:lnTo>
                  <a:cubicBezTo>
                    <a:pt x="25905" y="37623"/>
                    <a:pt x="26541" y="37500"/>
                    <a:pt x="27081" y="37392"/>
                  </a:cubicBezTo>
                  <a:cubicBezTo>
                    <a:pt x="27599" y="37286"/>
                    <a:pt x="28150" y="37167"/>
                    <a:pt x="28681" y="36987"/>
                  </a:cubicBezTo>
                  <a:cubicBezTo>
                    <a:pt x="28912" y="36908"/>
                    <a:pt x="29146" y="36814"/>
                    <a:pt x="29449" y="36674"/>
                  </a:cubicBezTo>
                  <a:lnTo>
                    <a:pt x="29527" y="36640"/>
                  </a:lnTo>
                  <a:cubicBezTo>
                    <a:pt x="29789" y="36517"/>
                    <a:pt x="30061" y="36395"/>
                    <a:pt x="30309" y="36249"/>
                  </a:cubicBezTo>
                  <a:cubicBezTo>
                    <a:pt x="30562" y="36103"/>
                    <a:pt x="30799" y="35939"/>
                    <a:pt x="31003" y="35800"/>
                  </a:cubicBezTo>
                  <a:cubicBezTo>
                    <a:pt x="31082" y="35745"/>
                    <a:pt x="31160" y="35688"/>
                    <a:pt x="31235" y="35627"/>
                  </a:cubicBezTo>
                  <a:lnTo>
                    <a:pt x="31306" y="35572"/>
                  </a:lnTo>
                  <a:cubicBezTo>
                    <a:pt x="31497" y="35426"/>
                    <a:pt x="31697" y="35266"/>
                    <a:pt x="31874" y="35089"/>
                  </a:cubicBezTo>
                  <a:cubicBezTo>
                    <a:pt x="32031" y="34929"/>
                    <a:pt x="32167" y="34738"/>
                    <a:pt x="32297" y="34555"/>
                  </a:cubicBezTo>
                  <a:cubicBezTo>
                    <a:pt x="32330" y="34507"/>
                    <a:pt x="32364" y="34459"/>
                    <a:pt x="32399" y="34412"/>
                  </a:cubicBezTo>
                  <a:cubicBezTo>
                    <a:pt x="32616" y="34112"/>
                    <a:pt x="32796" y="33844"/>
                    <a:pt x="32950" y="33592"/>
                  </a:cubicBezTo>
                  <a:cubicBezTo>
                    <a:pt x="33000" y="33511"/>
                    <a:pt x="33052" y="33426"/>
                    <a:pt x="33099" y="33344"/>
                  </a:cubicBezTo>
                  <a:cubicBezTo>
                    <a:pt x="33286" y="33044"/>
                    <a:pt x="33477" y="32732"/>
                    <a:pt x="33640" y="32412"/>
                  </a:cubicBezTo>
                  <a:cubicBezTo>
                    <a:pt x="33892" y="31919"/>
                    <a:pt x="34072" y="31394"/>
                    <a:pt x="34266" y="30765"/>
                  </a:cubicBezTo>
                  <a:cubicBezTo>
                    <a:pt x="34422" y="30248"/>
                    <a:pt x="34575" y="29728"/>
                    <a:pt x="34729" y="29211"/>
                  </a:cubicBezTo>
                  <a:lnTo>
                    <a:pt x="34742" y="29167"/>
                  </a:lnTo>
                  <a:lnTo>
                    <a:pt x="34875" y="28717"/>
                  </a:lnTo>
                  <a:cubicBezTo>
                    <a:pt x="34987" y="28333"/>
                    <a:pt x="35099" y="27948"/>
                    <a:pt x="35212" y="27565"/>
                  </a:cubicBezTo>
                  <a:cubicBezTo>
                    <a:pt x="35371" y="27020"/>
                    <a:pt x="35514" y="26479"/>
                    <a:pt x="35685" y="25830"/>
                  </a:cubicBezTo>
                  <a:cubicBezTo>
                    <a:pt x="35729" y="25649"/>
                    <a:pt x="35766" y="25466"/>
                    <a:pt x="35800" y="25285"/>
                  </a:cubicBezTo>
                  <a:cubicBezTo>
                    <a:pt x="35817" y="25204"/>
                    <a:pt x="35834" y="25119"/>
                    <a:pt x="35851" y="25037"/>
                  </a:cubicBezTo>
                  <a:cubicBezTo>
                    <a:pt x="35895" y="24819"/>
                    <a:pt x="35936" y="24588"/>
                    <a:pt x="35974" y="24336"/>
                  </a:cubicBezTo>
                  <a:cubicBezTo>
                    <a:pt x="35983" y="24265"/>
                    <a:pt x="35997" y="24193"/>
                    <a:pt x="36008" y="24125"/>
                  </a:cubicBezTo>
                  <a:cubicBezTo>
                    <a:pt x="36035" y="23942"/>
                    <a:pt x="36065" y="23755"/>
                    <a:pt x="36082" y="23568"/>
                  </a:cubicBezTo>
                  <a:lnTo>
                    <a:pt x="36140" y="23057"/>
                  </a:lnTo>
                  <a:lnTo>
                    <a:pt x="36195" y="22547"/>
                  </a:lnTo>
                  <a:cubicBezTo>
                    <a:pt x="36208" y="22428"/>
                    <a:pt x="36219" y="22312"/>
                    <a:pt x="36232" y="22193"/>
                  </a:cubicBezTo>
                  <a:cubicBezTo>
                    <a:pt x="36269" y="21829"/>
                    <a:pt x="36310" y="21448"/>
                    <a:pt x="36361" y="21081"/>
                  </a:cubicBezTo>
                  <a:cubicBezTo>
                    <a:pt x="36463" y="20343"/>
                    <a:pt x="36545" y="19775"/>
                    <a:pt x="36633" y="19244"/>
                  </a:cubicBezTo>
                  <a:cubicBezTo>
                    <a:pt x="36668" y="19013"/>
                    <a:pt x="36705" y="18781"/>
                    <a:pt x="36739" y="18547"/>
                  </a:cubicBezTo>
                  <a:cubicBezTo>
                    <a:pt x="36752" y="18465"/>
                    <a:pt x="36766" y="18376"/>
                    <a:pt x="36779" y="18291"/>
                  </a:cubicBezTo>
                  <a:cubicBezTo>
                    <a:pt x="36810" y="18111"/>
                    <a:pt x="36841" y="17921"/>
                    <a:pt x="36858" y="17734"/>
                  </a:cubicBezTo>
                  <a:lnTo>
                    <a:pt x="36906" y="17244"/>
                  </a:lnTo>
                  <a:lnTo>
                    <a:pt x="36950" y="16751"/>
                  </a:lnTo>
                  <a:cubicBezTo>
                    <a:pt x="36980" y="16451"/>
                    <a:pt x="36997" y="16148"/>
                    <a:pt x="37015" y="15853"/>
                  </a:cubicBezTo>
                  <a:lnTo>
                    <a:pt x="37024" y="15662"/>
                  </a:lnTo>
                  <a:cubicBezTo>
                    <a:pt x="37086" y="14594"/>
                    <a:pt x="37055" y="13505"/>
                    <a:pt x="37024" y="12454"/>
                  </a:cubicBezTo>
                  <a:lnTo>
                    <a:pt x="37021" y="12250"/>
                  </a:lnTo>
                  <a:cubicBezTo>
                    <a:pt x="37004" y="11634"/>
                    <a:pt x="36977" y="11158"/>
                    <a:pt x="36939" y="10712"/>
                  </a:cubicBezTo>
                  <a:cubicBezTo>
                    <a:pt x="36895" y="10161"/>
                    <a:pt x="36828" y="9596"/>
                    <a:pt x="36732" y="8992"/>
                  </a:cubicBezTo>
                  <a:cubicBezTo>
                    <a:pt x="36702" y="8794"/>
                    <a:pt x="36668" y="8604"/>
                    <a:pt x="36627" y="8430"/>
                  </a:cubicBezTo>
                  <a:cubicBezTo>
                    <a:pt x="36586" y="8243"/>
                    <a:pt x="36494" y="8066"/>
                    <a:pt x="36409" y="7896"/>
                  </a:cubicBezTo>
                  <a:cubicBezTo>
                    <a:pt x="36388" y="7855"/>
                    <a:pt x="36371" y="7818"/>
                    <a:pt x="36351" y="7780"/>
                  </a:cubicBezTo>
                  <a:cubicBezTo>
                    <a:pt x="36236" y="7542"/>
                    <a:pt x="36093" y="7324"/>
                    <a:pt x="35930" y="7086"/>
                  </a:cubicBezTo>
                  <a:lnTo>
                    <a:pt x="35906" y="7053"/>
                  </a:lnTo>
                  <a:cubicBezTo>
                    <a:pt x="35752" y="6828"/>
                    <a:pt x="35592" y="6596"/>
                    <a:pt x="35432" y="6372"/>
                  </a:cubicBezTo>
                  <a:cubicBezTo>
                    <a:pt x="35143" y="5971"/>
                    <a:pt x="34796" y="5505"/>
                    <a:pt x="34399" y="5086"/>
                  </a:cubicBezTo>
                  <a:cubicBezTo>
                    <a:pt x="33909" y="4576"/>
                    <a:pt x="33283" y="4093"/>
                    <a:pt x="32484" y="3610"/>
                  </a:cubicBezTo>
                  <a:cubicBezTo>
                    <a:pt x="31932" y="3280"/>
                    <a:pt x="31371" y="3015"/>
                    <a:pt x="30694" y="2701"/>
                  </a:cubicBezTo>
                  <a:cubicBezTo>
                    <a:pt x="30436" y="2583"/>
                    <a:pt x="30177" y="2467"/>
                    <a:pt x="29918" y="2351"/>
                  </a:cubicBezTo>
                  <a:cubicBezTo>
                    <a:pt x="29745" y="2277"/>
                    <a:pt x="29568" y="2208"/>
                    <a:pt x="29395" y="2143"/>
                  </a:cubicBezTo>
                  <a:cubicBezTo>
                    <a:pt x="29326" y="2120"/>
                    <a:pt x="29259" y="2093"/>
                    <a:pt x="29191" y="2068"/>
                  </a:cubicBezTo>
                  <a:cubicBezTo>
                    <a:pt x="28929" y="1966"/>
                    <a:pt x="28660" y="1878"/>
                    <a:pt x="28402" y="1790"/>
                  </a:cubicBezTo>
                  <a:lnTo>
                    <a:pt x="28160" y="1708"/>
                  </a:lnTo>
                  <a:cubicBezTo>
                    <a:pt x="28095" y="1688"/>
                    <a:pt x="28024" y="1668"/>
                    <a:pt x="27956" y="1650"/>
                  </a:cubicBezTo>
                  <a:cubicBezTo>
                    <a:pt x="27918" y="1640"/>
                    <a:pt x="27885" y="1633"/>
                    <a:pt x="27850" y="1623"/>
                  </a:cubicBezTo>
                  <a:lnTo>
                    <a:pt x="27303" y="1470"/>
                  </a:lnTo>
                  <a:cubicBezTo>
                    <a:pt x="27116" y="1419"/>
                    <a:pt x="26918" y="1374"/>
                    <a:pt x="26731" y="1334"/>
                  </a:cubicBezTo>
                  <a:cubicBezTo>
                    <a:pt x="26646" y="1313"/>
                    <a:pt x="26561" y="1297"/>
                    <a:pt x="26476" y="1276"/>
                  </a:cubicBezTo>
                  <a:cubicBezTo>
                    <a:pt x="26279" y="1232"/>
                    <a:pt x="26078" y="1191"/>
                    <a:pt x="25888" y="1150"/>
                  </a:cubicBezTo>
                  <a:lnTo>
                    <a:pt x="25684" y="1109"/>
                  </a:lnTo>
                  <a:cubicBezTo>
                    <a:pt x="24707" y="905"/>
                    <a:pt x="23602" y="674"/>
                    <a:pt x="22523" y="487"/>
                  </a:cubicBezTo>
                  <a:cubicBezTo>
                    <a:pt x="21826" y="368"/>
                    <a:pt x="21197" y="262"/>
                    <a:pt x="20547" y="208"/>
                  </a:cubicBezTo>
                  <a:cubicBezTo>
                    <a:pt x="19931" y="157"/>
                    <a:pt x="19380" y="113"/>
                    <a:pt x="18859" y="79"/>
                  </a:cubicBezTo>
                  <a:cubicBezTo>
                    <a:pt x="18666" y="68"/>
                    <a:pt x="18472" y="58"/>
                    <a:pt x="18285" y="52"/>
                  </a:cubicBezTo>
                  <a:lnTo>
                    <a:pt x="18071" y="45"/>
                  </a:lnTo>
                  <a:cubicBezTo>
                    <a:pt x="17989" y="38"/>
                    <a:pt x="17911" y="35"/>
                    <a:pt x="17829" y="31"/>
                  </a:cubicBezTo>
                  <a:cubicBezTo>
                    <a:pt x="17649" y="21"/>
                    <a:pt x="17465" y="11"/>
                    <a:pt x="17281" y="11"/>
                  </a:cubicBezTo>
                  <a:lnTo>
                    <a:pt x="17098" y="7"/>
                  </a:lnTo>
                  <a:cubicBezTo>
                    <a:pt x="16899" y="4"/>
                    <a:pt x="16697" y="1"/>
                    <a:pt x="16494" y="1"/>
                  </a:cubicBezTo>
                  <a:close/>
                </a:path>
              </a:pathLst>
            </a:custGeom>
            <a:solidFill>
              <a:srgbClr val="FCE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6" name="Google Shape;2736;p56">
              <a:extLst>
                <a:ext uri="{FF2B5EF4-FFF2-40B4-BE49-F238E27FC236}">
                  <a16:creationId xmlns:a16="http://schemas.microsoft.com/office/drawing/2014/main" id="{968E3BD8-220E-4855-9134-229EC0AAC519}"/>
                </a:ext>
              </a:extLst>
            </p:cNvPr>
            <p:cNvSpPr/>
            <p:nvPr/>
          </p:nvSpPr>
          <p:spPr>
            <a:xfrm>
              <a:off x="3660450" y="2902550"/>
              <a:ext cx="757575" cy="108725"/>
            </a:xfrm>
            <a:custGeom>
              <a:avLst/>
              <a:gdLst/>
              <a:ahLst/>
              <a:cxnLst/>
              <a:rect l="l" t="t" r="r" b="b"/>
              <a:pathLst>
                <a:path w="30303" h="4349" extrusionOk="0">
                  <a:moveTo>
                    <a:pt x="487" y="0"/>
                  </a:moveTo>
                  <a:cubicBezTo>
                    <a:pt x="477" y="0"/>
                    <a:pt x="467" y="1"/>
                    <a:pt x="457" y="1"/>
                  </a:cubicBezTo>
                  <a:cubicBezTo>
                    <a:pt x="269" y="19"/>
                    <a:pt x="99" y="165"/>
                    <a:pt x="55" y="348"/>
                  </a:cubicBezTo>
                  <a:cubicBezTo>
                    <a:pt x="0" y="593"/>
                    <a:pt x="157" y="815"/>
                    <a:pt x="388" y="882"/>
                  </a:cubicBezTo>
                  <a:cubicBezTo>
                    <a:pt x="667" y="961"/>
                    <a:pt x="946" y="1036"/>
                    <a:pt x="1225" y="1110"/>
                  </a:cubicBezTo>
                  <a:cubicBezTo>
                    <a:pt x="1463" y="1175"/>
                    <a:pt x="1702" y="1236"/>
                    <a:pt x="1936" y="1311"/>
                  </a:cubicBezTo>
                  <a:cubicBezTo>
                    <a:pt x="2378" y="1454"/>
                    <a:pt x="2831" y="1556"/>
                    <a:pt x="3269" y="1709"/>
                  </a:cubicBezTo>
                  <a:cubicBezTo>
                    <a:pt x="3511" y="1791"/>
                    <a:pt x="3752" y="1869"/>
                    <a:pt x="3994" y="1940"/>
                  </a:cubicBezTo>
                  <a:cubicBezTo>
                    <a:pt x="4222" y="2008"/>
                    <a:pt x="4450" y="2073"/>
                    <a:pt x="4674" y="2141"/>
                  </a:cubicBezTo>
                  <a:cubicBezTo>
                    <a:pt x="5161" y="2287"/>
                    <a:pt x="5644" y="2440"/>
                    <a:pt x="6126" y="2603"/>
                  </a:cubicBezTo>
                  <a:cubicBezTo>
                    <a:pt x="6575" y="2754"/>
                    <a:pt x="7029" y="2883"/>
                    <a:pt x="7487" y="2998"/>
                  </a:cubicBezTo>
                  <a:cubicBezTo>
                    <a:pt x="7980" y="3124"/>
                    <a:pt x="8474" y="3250"/>
                    <a:pt x="8967" y="3376"/>
                  </a:cubicBezTo>
                  <a:cubicBezTo>
                    <a:pt x="9450" y="3501"/>
                    <a:pt x="9943" y="3587"/>
                    <a:pt x="10433" y="3661"/>
                  </a:cubicBezTo>
                  <a:cubicBezTo>
                    <a:pt x="10923" y="3733"/>
                    <a:pt x="11413" y="3815"/>
                    <a:pt x="11899" y="3903"/>
                  </a:cubicBezTo>
                  <a:cubicBezTo>
                    <a:pt x="12383" y="3988"/>
                    <a:pt x="12869" y="4036"/>
                    <a:pt x="13356" y="4087"/>
                  </a:cubicBezTo>
                  <a:cubicBezTo>
                    <a:pt x="13930" y="4148"/>
                    <a:pt x="14508" y="4186"/>
                    <a:pt x="15083" y="4220"/>
                  </a:cubicBezTo>
                  <a:cubicBezTo>
                    <a:pt x="15335" y="4236"/>
                    <a:pt x="15587" y="4243"/>
                    <a:pt x="15838" y="4257"/>
                  </a:cubicBezTo>
                  <a:cubicBezTo>
                    <a:pt x="16087" y="4270"/>
                    <a:pt x="16339" y="4281"/>
                    <a:pt x="16587" y="4288"/>
                  </a:cubicBezTo>
                  <a:cubicBezTo>
                    <a:pt x="17121" y="4301"/>
                    <a:pt x="17655" y="4318"/>
                    <a:pt x="18185" y="4338"/>
                  </a:cubicBezTo>
                  <a:cubicBezTo>
                    <a:pt x="18406" y="4346"/>
                    <a:pt x="18626" y="4349"/>
                    <a:pt x="18846" y="4349"/>
                  </a:cubicBezTo>
                  <a:cubicBezTo>
                    <a:pt x="19123" y="4349"/>
                    <a:pt x="19399" y="4344"/>
                    <a:pt x="19675" y="4338"/>
                  </a:cubicBezTo>
                  <a:cubicBezTo>
                    <a:pt x="19958" y="4332"/>
                    <a:pt x="20244" y="4322"/>
                    <a:pt x="20526" y="4311"/>
                  </a:cubicBezTo>
                  <a:cubicBezTo>
                    <a:pt x="20710" y="4305"/>
                    <a:pt x="20893" y="4291"/>
                    <a:pt x="21074" y="4274"/>
                  </a:cubicBezTo>
                  <a:cubicBezTo>
                    <a:pt x="21128" y="4270"/>
                    <a:pt x="21186" y="4267"/>
                    <a:pt x="21240" y="4261"/>
                  </a:cubicBezTo>
                  <a:cubicBezTo>
                    <a:pt x="21761" y="4223"/>
                    <a:pt x="22285" y="4192"/>
                    <a:pt x="22801" y="4124"/>
                  </a:cubicBezTo>
                  <a:cubicBezTo>
                    <a:pt x="23349" y="4052"/>
                    <a:pt x="23894" y="3954"/>
                    <a:pt x="24438" y="3839"/>
                  </a:cubicBezTo>
                  <a:cubicBezTo>
                    <a:pt x="24935" y="3736"/>
                    <a:pt x="25438" y="3634"/>
                    <a:pt x="25924" y="3492"/>
                  </a:cubicBezTo>
                  <a:cubicBezTo>
                    <a:pt x="26404" y="3352"/>
                    <a:pt x="26880" y="3189"/>
                    <a:pt x="27346" y="3008"/>
                  </a:cubicBezTo>
                  <a:cubicBezTo>
                    <a:pt x="27843" y="2818"/>
                    <a:pt x="28323" y="2590"/>
                    <a:pt x="28795" y="2342"/>
                  </a:cubicBezTo>
                  <a:cubicBezTo>
                    <a:pt x="29000" y="2233"/>
                    <a:pt x="29204" y="2118"/>
                    <a:pt x="29404" y="1998"/>
                  </a:cubicBezTo>
                  <a:cubicBezTo>
                    <a:pt x="29507" y="1937"/>
                    <a:pt x="29612" y="1876"/>
                    <a:pt x="29714" y="1815"/>
                  </a:cubicBezTo>
                  <a:cubicBezTo>
                    <a:pt x="29840" y="1736"/>
                    <a:pt x="29986" y="1658"/>
                    <a:pt x="30088" y="1549"/>
                  </a:cubicBezTo>
                  <a:cubicBezTo>
                    <a:pt x="30183" y="1444"/>
                    <a:pt x="30241" y="1308"/>
                    <a:pt x="30276" y="1175"/>
                  </a:cubicBezTo>
                  <a:cubicBezTo>
                    <a:pt x="30303" y="1069"/>
                    <a:pt x="30279" y="947"/>
                    <a:pt x="30221" y="859"/>
                  </a:cubicBezTo>
                  <a:cubicBezTo>
                    <a:pt x="30180" y="797"/>
                    <a:pt x="30129" y="750"/>
                    <a:pt x="30064" y="716"/>
                  </a:cubicBezTo>
                  <a:cubicBezTo>
                    <a:pt x="30006" y="685"/>
                    <a:pt x="29942" y="668"/>
                    <a:pt x="29878" y="668"/>
                  </a:cubicBezTo>
                  <a:cubicBezTo>
                    <a:pt x="29871" y="668"/>
                    <a:pt x="29864" y="668"/>
                    <a:pt x="29857" y="668"/>
                  </a:cubicBezTo>
                  <a:cubicBezTo>
                    <a:pt x="29808" y="662"/>
                    <a:pt x="29758" y="657"/>
                    <a:pt x="29708" y="657"/>
                  </a:cubicBezTo>
                  <a:cubicBezTo>
                    <a:pt x="29642" y="657"/>
                    <a:pt x="29576" y="666"/>
                    <a:pt x="29516" y="695"/>
                  </a:cubicBezTo>
                  <a:cubicBezTo>
                    <a:pt x="29442" y="730"/>
                    <a:pt x="29364" y="763"/>
                    <a:pt x="29289" y="807"/>
                  </a:cubicBezTo>
                  <a:cubicBezTo>
                    <a:pt x="29255" y="828"/>
                    <a:pt x="29221" y="852"/>
                    <a:pt x="29183" y="873"/>
                  </a:cubicBezTo>
                  <a:cubicBezTo>
                    <a:pt x="29026" y="967"/>
                    <a:pt x="28874" y="1063"/>
                    <a:pt x="28717" y="1158"/>
                  </a:cubicBezTo>
                  <a:cubicBezTo>
                    <a:pt x="28418" y="1335"/>
                    <a:pt x="28105" y="1501"/>
                    <a:pt x="27789" y="1655"/>
                  </a:cubicBezTo>
                  <a:cubicBezTo>
                    <a:pt x="27479" y="1798"/>
                    <a:pt x="27169" y="1927"/>
                    <a:pt x="26850" y="2042"/>
                  </a:cubicBezTo>
                  <a:cubicBezTo>
                    <a:pt x="26506" y="2168"/>
                    <a:pt x="26153" y="2284"/>
                    <a:pt x="25798" y="2389"/>
                  </a:cubicBezTo>
                  <a:cubicBezTo>
                    <a:pt x="25615" y="2447"/>
                    <a:pt x="25428" y="2501"/>
                    <a:pt x="25241" y="2546"/>
                  </a:cubicBezTo>
                  <a:cubicBezTo>
                    <a:pt x="25060" y="2590"/>
                    <a:pt x="24877" y="2628"/>
                    <a:pt x="24696" y="2665"/>
                  </a:cubicBezTo>
                  <a:cubicBezTo>
                    <a:pt x="24319" y="2746"/>
                    <a:pt x="23944" y="2821"/>
                    <a:pt x="23567" y="2900"/>
                  </a:cubicBezTo>
                  <a:cubicBezTo>
                    <a:pt x="23121" y="2978"/>
                    <a:pt x="22672" y="3049"/>
                    <a:pt x="22220" y="3087"/>
                  </a:cubicBezTo>
                  <a:cubicBezTo>
                    <a:pt x="21686" y="3134"/>
                    <a:pt x="21152" y="3179"/>
                    <a:pt x="20614" y="3220"/>
                  </a:cubicBezTo>
                  <a:cubicBezTo>
                    <a:pt x="20111" y="3256"/>
                    <a:pt x="19601" y="3264"/>
                    <a:pt x="19094" y="3277"/>
                  </a:cubicBezTo>
                  <a:cubicBezTo>
                    <a:pt x="18978" y="3280"/>
                    <a:pt x="18862" y="3281"/>
                    <a:pt x="18746" y="3281"/>
                  </a:cubicBezTo>
                  <a:cubicBezTo>
                    <a:pt x="18593" y="3281"/>
                    <a:pt x="18441" y="3279"/>
                    <a:pt x="18291" y="3277"/>
                  </a:cubicBezTo>
                  <a:cubicBezTo>
                    <a:pt x="18060" y="3277"/>
                    <a:pt x="17832" y="3264"/>
                    <a:pt x="17601" y="3256"/>
                  </a:cubicBezTo>
                  <a:cubicBezTo>
                    <a:pt x="16927" y="3243"/>
                    <a:pt x="16257" y="3236"/>
                    <a:pt x="15584" y="3209"/>
                  </a:cubicBezTo>
                  <a:cubicBezTo>
                    <a:pt x="14940" y="3182"/>
                    <a:pt x="14301" y="3151"/>
                    <a:pt x="13658" y="3107"/>
                  </a:cubicBezTo>
                  <a:cubicBezTo>
                    <a:pt x="13546" y="3097"/>
                    <a:pt x="13433" y="3087"/>
                    <a:pt x="13318" y="3077"/>
                  </a:cubicBezTo>
                  <a:cubicBezTo>
                    <a:pt x="12835" y="3029"/>
                    <a:pt x="12356" y="2964"/>
                    <a:pt x="11876" y="2886"/>
                  </a:cubicBezTo>
                  <a:cubicBezTo>
                    <a:pt x="11624" y="2845"/>
                    <a:pt x="11372" y="2804"/>
                    <a:pt x="11120" y="2763"/>
                  </a:cubicBezTo>
                  <a:cubicBezTo>
                    <a:pt x="10879" y="2726"/>
                    <a:pt x="10637" y="2696"/>
                    <a:pt x="10396" y="2655"/>
                  </a:cubicBezTo>
                  <a:cubicBezTo>
                    <a:pt x="9902" y="2576"/>
                    <a:pt x="9417" y="2468"/>
                    <a:pt x="8930" y="2345"/>
                  </a:cubicBezTo>
                  <a:cubicBezTo>
                    <a:pt x="8423" y="2216"/>
                    <a:pt x="7916" y="2090"/>
                    <a:pt x="7409" y="1961"/>
                  </a:cubicBezTo>
                  <a:cubicBezTo>
                    <a:pt x="6967" y="1848"/>
                    <a:pt x="6528" y="1705"/>
                    <a:pt x="6096" y="1559"/>
                  </a:cubicBezTo>
                  <a:cubicBezTo>
                    <a:pt x="5616" y="1396"/>
                    <a:pt x="5130" y="1253"/>
                    <a:pt x="4641" y="1117"/>
                  </a:cubicBezTo>
                  <a:cubicBezTo>
                    <a:pt x="4405" y="1049"/>
                    <a:pt x="4171" y="988"/>
                    <a:pt x="3939" y="920"/>
                  </a:cubicBezTo>
                  <a:cubicBezTo>
                    <a:pt x="3712" y="848"/>
                    <a:pt x="3487" y="770"/>
                    <a:pt x="3259" y="709"/>
                  </a:cubicBezTo>
                  <a:cubicBezTo>
                    <a:pt x="3021" y="644"/>
                    <a:pt x="2783" y="590"/>
                    <a:pt x="2545" y="532"/>
                  </a:cubicBezTo>
                  <a:cubicBezTo>
                    <a:pt x="2330" y="481"/>
                    <a:pt x="2116" y="419"/>
                    <a:pt x="1902" y="366"/>
                  </a:cubicBezTo>
                  <a:cubicBezTo>
                    <a:pt x="1466" y="246"/>
                    <a:pt x="1024" y="141"/>
                    <a:pt x="589" y="15"/>
                  </a:cubicBezTo>
                  <a:cubicBezTo>
                    <a:pt x="555" y="5"/>
                    <a:pt x="521" y="0"/>
                    <a:pt x="487" y="0"/>
                  </a:cubicBezTo>
                  <a:close/>
                </a:path>
              </a:pathLst>
            </a:custGeom>
            <a:solidFill>
              <a:srgbClr val="F8CA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7" name="Google Shape;2737;p56">
              <a:extLst>
                <a:ext uri="{FF2B5EF4-FFF2-40B4-BE49-F238E27FC236}">
                  <a16:creationId xmlns:a16="http://schemas.microsoft.com/office/drawing/2014/main" id="{BD4F449C-CA49-42E8-B1D0-4E34EA6F1586}"/>
                </a:ext>
              </a:extLst>
            </p:cNvPr>
            <p:cNvSpPr/>
            <p:nvPr/>
          </p:nvSpPr>
          <p:spPr>
            <a:xfrm>
              <a:off x="3313050" y="1877725"/>
              <a:ext cx="1406875" cy="1295400"/>
            </a:xfrm>
            <a:custGeom>
              <a:avLst/>
              <a:gdLst/>
              <a:ahLst/>
              <a:cxnLst/>
              <a:rect l="l" t="t" r="r" b="b"/>
              <a:pathLst>
                <a:path w="56275" h="51816" extrusionOk="0">
                  <a:moveTo>
                    <a:pt x="55295" y="37487"/>
                  </a:moveTo>
                  <a:lnTo>
                    <a:pt x="55293" y="37501"/>
                  </a:lnTo>
                  <a:lnTo>
                    <a:pt x="55295" y="37501"/>
                  </a:lnTo>
                  <a:lnTo>
                    <a:pt x="55295" y="37487"/>
                  </a:lnTo>
                  <a:close/>
                  <a:moveTo>
                    <a:pt x="30810" y="0"/>
                  </a:moveTo>
                  <a:cubicBezTo>
                    <a:pt x="30357" y="0"/>
                    <a:pt x="29888" y="0"/>
                    <a:pt x="29428" y="38"/>
                  </a:cubicBezTo>
                  <a:cubicBezTo>
                    <a:pt x="29384" y="41"/>
                    <a:pt x="29340" y="48"/>
                    <a:pt x="29296" y="52"/>
                  </a:cubicBezTo>
                  <a:cubicBezTo>
                    <a:pt x="28772" y="102"/>
                    <a:pt x="28244" y="201"/>
                    <a:pt x="27737" y="300"/>
                  </a:cubicBezTo>
                  <a:cubicBezTo>
                    <a:pt x="27591" y="327"/>
                    <a:pt x="27448" y="355"/>
                    <a:pt x="27306" y="382"/>
                  </a:cubicBezTo>
                  <a:cubicBezTo>
                    <a:pt x="26710" y="490"/>
                    <a:pt x="26156" y="606"/>
                    <a:pt x="25612" y="732"/>
                  </a:cubicBezTo>
                  <a:cubicBezTo>
                    <a:pt x="24676" y="950"/>
                    <a:pt x="23734" y="1229"/>
                    <a:pt x="22823" y="1498"/>
                  </a:cubicBezTo>
                  <a:lnTo>
                    <a:pt x="22397" y="1623"/>
                  </a:lnTo>
                  <a:cubicBezTo>
                    <a:pt x="22288" y="1654"/>
                    <a:pt x="22179" y="1685"/>
                    <a:pt x="22071" y="1719"/>
                  </a:cubicBezTo>
                  <a:cubicBezTo>
                    <a:pt x="21914" y="1760"/>
                    <a:pt x="21761" y="1804"/>
                    <a:pt x="21608" y="1851"/>
                  </a:cubicBezTo>
                  <a:cubicBezTo>
                    <a:pt x="21329" y="1936"/>
                    <a:pt x="21063" y="2041"/>
                    <a:pt x="20863" y="2123"/>
                  </a:cubicBezTo>
                  <a:cubicBezTo>
                    <a:pt x="20520" y="2263"/>
                    <a:pt x="20179" y="2409"/>
                    <a:pt x="19835" y="2552"/>
                  </a:cubicBezTo>
                  <a:cubicBezTo>
                    <a:pt x="19680" y="2620"/>
                    <a:pt x="19520" y="2688"/>
                    <a:pt x="19360" y="2752"/>
                  </a:cubicBezTo>
                  <a:cubicBezTo>
                    <a:pt x="19043" y="2885"/>
                    <a:pt x="18710" y="3041"/>
                    <a:pt x="18312" y="3239"/>
                  </a:cubicBezTo>
                  <a:cubicBezTo>
                    <a:pt x="18261" y="3266"/>
                    <a:pt x="18213" y="3290"/>
                    <a:pt x="18162" y="3314"/>
                  </a:cubicBezTo>
                  <a:cubicBezTo>
                    <a:pt x="18012" y="3385"/>
                    <a:pt x="17859" y="3460"/>
                    <a:pt x="17713" y="3548"/>
                  </a:cubicBezTo>
                  <a:cubicBezTo>
                    <a:pt x="17444" y="3708"/>
                    <a:pt x="17182" y="3889"/>
                    <a:pt x="16927" y="4062"/>
                  </a:cubicBezTo>
                  <a:cubicBezTo>
                    <a:pt x="16761" y="4178"/>
                    <a:pt x="16587" y="4297"/>
                    <a:pt x="16414" y="4409"/>
                  </a:cubicBezTo>
                  <a:cubicBezTo>
                    <a:pt x="16039" y="4651"/>
                    <a:pt x="15675" y="4923"/>
                    <a:pt x="15322" y="5189"/>
                  </a:cubicBezTo>
                  <a:cubicBezTo>
                    <a:pt x="15230" y="5253"/>
                    <a:pt x="15141" y="5321"/>
                    <a:pt x="15053" y="5385"/>
                  </a:cubicBezTo>
                  <a:cubicBezTo>
                    <a:pt x="14886" y="5508"/>
                    <a:pt x="14720" y="5630"/>
                    <a:pt x="14549" y="5753"/>
                  </a:cubicBezTo>
                  <a:cubicBezTo>
                    <a:pt x="14250" y="5971"/>
                    <a:pt x="13940" y="6195"/>
                    <a:pt x="13641" y="6426"/>
                  </a:cubicBezTo>
                  <a:cubicBezTo>
                    <a:pt x="13053" y="6879"/>
                    <a:pt x="12495" y="7379"/>
                    <a:pt x="12015" y="7814"/>
                  </a:cubicBezTo>
                  <a:cubicBezTo>
                    <a:pt x="11641" y="8155"/>
                    <a:pt x="11287" y="8532"/>
                    <a:pt x="10947" y="8899"/>
                  </a:cubicBezTo>
                  <a:lnTo>
                    <a:pt x="10852" y="9001"/>
                  </a:lnTo>
                  <a:cubicBezTo>
                    <a:pt x="10753" y="9107"/>
                    <a:pt x="10651" y="9213"/>
                    <a:pt x="10549" y="9318"/>
                  </a:cubicBezTo>
                  <a:cubicBezTo>
                    <a:pt x="10297" y="9583"/>
                    <a:pt x="10035" y="9858"/>
                    <a:pt x="9801" y="10148"/>
                  </a:cubicBezTo>
                  <a:cubicBezTo>
                    <a:pt x="9461" y="10563"/>
                    <a:pt x="9148" y="10995"/>
                    <a:pt x="8787" y="11512"/>
                  </a:cubicBezTo>
                  <a:cubicBezTo>
                    <a:pt x="8586" y="11794"/>
                    <a:pt x="8385" y="12077"/>
                    <a:pt x="8185" y="12359"/>
                  </a:cubicBezTo>
                  <a:cubicBezTo>
                    <a:pt x="8049" y="12553"/>
                    <a:pt x="7927" y="12757"/>
                    <a:pt x="7807" y="12957"/>
                  </a:cubicBezTo>
                  <a:lnTo>
                    <a:pt x="7740" y="13073"/>
                  </a:lnTo>
                  <a:cubicBezTo>
                    <a:pt x="7464" y="13529"/>
                    <a:pt x="7212" y="13992"/>
                    <a:pt x="6919" y="14546"/>
                  </a:cubicBezTo>
                  <a:cubicBezTo>
                    <a:pt x="6719" y="14927"/>
                    <a:pt x="6539" y="15322"/>
                    <a:pt x="6362" y="15706"/>
                  </a:cubicBezTo>
                  <a:cubicBezTo>
                    <a:pt x="6307" y="15829"/>
                    <a:pt x="6253" y="15951"/>
                    <a:pt x="6198" y="16070"/>
                  </a:cubicBezTo>
                  <a:cubicBezTo>
                    <a:pt x="6082" y="16319"/>
                    <a:pt x="5964" y="16570"/>
                    <a:pt x="5845" y="16812"/>
                  </a:cubicBezTo>
                  <a:cubicBezTo>
                    <a:pt x="5715" y="17080"/>
                    <a:pt x="5583" y="17360"/>
                    <a:pt x="5457" y="17635"/>
                  </a:cubicBezTo>
                  <a:cubicBezTo>
                    <a:pt x="5382" y="17802"/>
                    <a:pt x="5304" y="17969"/>
                    <a:pt x="5225" y="18135"/>
                  </a:cubicBezTo>
                  <a:cubicBezTo>
                    <a:pt x="5066" y="18471"/>
                    <a:pt x="4903" y="18818"/>
                    <a:pt x="4760" y="19165"/>
                  </a:cubicBezTo>
                  <a:cubicBezTo>
                    <a:pt x="4552" y="19672"/>
                    <a:pt x="4314" y="20247"/>
                    <a:pt x="4066" y="20798"/>
                  </a:cubicBezTo>
                  <a:cubicBezTo>
                    <a:pt x="3939" y="21081"/>
                    <a:pt x="3814" y="21374"/>
                    <a:pt x="3694" y="21652"/>
                  </a:cubicBezTo>
                  <a:cubicBezTo>
                    <a:pt x="3589" y="21897"/>
                    <a:pt x="3487" y="22142"/>
                    <a:pt x="3378" y="22384"/>
                  </a:cubicBezTo>
                  <a:cubicBezTo>
                    <a:pt x="3297" y="22571"/>
                    <a:pt x="3218" y="22762"/>
                    <a:pt x="3140" y="22945"/>
                  </a:cubicBezTo>
                  <a:cubicBezTo>
                    <a:pt x="3110" y="23023"/>
                    <a:pt x="3079" y="23098"/>
                    <a:pt x="3049" y="23173"/>
                  </a:cubicBezTo>
                  <a:cubicBezTo>
                    <a:pt x="3005" y="23275"/>
                    <a:pt x="2960" y="23377"/>
                    <a:pt x="2916" y="23476"/>
                  </a:cubicBezTo>
                  <a:cubicBezTo>
                    <a:pt x="2851" y="23629"/>
                    <a:pt x="2783" y="23789"/>
                    <a:pt x="2719" y="23945"/>
                  </a:cubicBezTo>
                  <a:cubicBezTo>
                    <a:pt x="2433" y="24670"/>
                    <a:pt x="2201" y="25279"/>
                    <a:pt x="2014" y="25915"/>
                  </a:cubicBezTo>
                  <a:cubicBezTo>
                    <a:pt x="1898" y="26306"/>
                    <a:pt x="1813" y="26711"/>
                    <a:pt x="1735" y="27102"/>
                  </a:cubicBezTo>
                  <a:cubicBezTo>
                    <a:pt x="1711" y="27224"/>
                    <a:pt x="1684" y="27343"/>
                    <a:pt x="1661" y="27463"/>
                  </a:cubicBezTo>
                  <a:cubicBezTo>
                    <a:pt x="1548" y="27993"/>
                    <a:pt x="1413" y="28527"/>
                    <a:pt x="1279" y="29044"/>
                  </a:cubicBezTo>
                  <a:cubicBezTo>
                    <a:pt x="1127" y="29643"/>
                    <a:pt x="970" y="30259"/>
                    <a:pt x="848" y="30874"/>
                  </a:cubicBezTo>
                  <a:lnTo>
                    <a:pt x="786" y="31187"/>
                  </a:lnTo>
                  <a:cubicBezTo>
                    <a:pt x="701" y="31629"/>
                    <a:pt x="612" y="32075"/>
                    <a:pt x="524" y="32521"/>
                  </a:cubicBezTo>
                  <a:cubicBezTo>
                    <a:pt x="501" y="32636"/>
                    <a:pt x="477" y="32755"/>
                    <a:pt x="453" y="32874"/>
                  </a:cubicBezTo>
                  <a:cubicBezTo>
                    <a:pt x="364" y="33310"/>
                    <a:pt x="273" y="33763"/>
                    <a:pt x="212" y="34208"/>
                  </a:cubicBezTo>
                  <a:cubicBezTo>
                    <a:pt x="137" y="34755"/>
                    <a:pt x="102" y="35314"/>
                    <a:pt x="72" y="35854"/>
                  </a:cubicBezTo>
                  <a:cubicBezTo>
                    <a:pt x="61" y="35980"/>
                    <a:pt x="55" y="36106"/>
                    <a:pt x="48" y="36228"/>
                  </a:cubicBezTo>
                  <a:cubicBezTo>
                    <a:pt x="14" y="36766"/>
                    <a:pt x="0" y="37330"/>
                    <a:pt x="11" y="38004"/>
                  </a:cubicBezTo>
                  <a:cubicBezTo>
                    <a:pt x="17" y="38575"/>
                    <a:pt x="41" y="39144"/>
                    <a:pt x="69" y="39678"/>
                  </a:cubicBezTo>
                  <a:cubicBezTo>
                    <a:pt x="82" y="39967"/>
                    <a:pt x="96" y="40256"/>
                    <a:pt x="113" y="40545"/>
                  </a:cubicBezTo>
                  <a:cubicBezTo>
                    <a:pt x="123" y="40736"/>
                    <a:pt x="147" y="40930"/>
                    <a:pt x="168" y="41117"/>
                  </a:cubicBezTo>
                  <a:cubicBezTo>
                    <a:pt x="177" y="41219"/>
                    <a:pt x="191" y="41324"/>
                    <a:pt x="201" y="41426"/>
                  </a:cubicBezTo>
                  <a:cubicBezTo>
                    <a:pt x="221" y="41634"/>
                    <a:pt x="239" y="41845"/>
                    <a:pt x="259" y="42056"/>
                  </a:cubicBezTo>
                  <a:cubicBezTo>
                    <a:pt x="286" y="42403"/>
                    <a:pt x="320" y="42764"/>
                    <a:pt x="361" y="43117"/>
                  </a:cubicBezTo>
                  <a:cubicBezTo>
                    <a:pt x="446" y="43872"/>
                    <a:pt x="548" y="44543"/>
                    <a:pt x="667" y="45175"/>
                  </a:cubicBezTo>
                  <a:cubicBezTo>
                    <a:pt x="776" y="45733"/>
                    <a:pt x="909" y="46226"/>
                    <a:pt x="1075" y="46678"/>
                  </a:cubicBezTo>
                  <a:cubicBezTo>
                    <a:pt x="1198" y="47019"/>
                    <a:pt x="1375" y="47339"/>
                    <a:pt x="1528" y="47607"/>
                  </a:cubicBezTo>
                  <a:lnTo>
                    <a:pt x="1617" y="47760"/>
                  </a:lnTo>
                  <a:cubicBezTo>
                    <a:pt x="1705" y="47917"/>
                    <a:pt x="1800" y="48077"/>
                    <a:pt x="1895" y="48234"/>
                  </a:cubicBezTo>
                  <a:cubicBezTo>
                    <a:pt x="1994" y="48389"/>
                    <a:pt x="2123" y="48594"/>
                    <a:pt x="2270" y="48771"/>
                  </a:cubicBezTo>
                  <a:cubicBezTo>
                    <a:pt x="2399" y="48927"/>
                    <a:pt x="2542" y="49094"/>
                    <a:pt x="2732" y="49254"/>
                  </a:cubicBezTo>
                  <a:cubicBezTo>
                    <a:pt x="2763" y="49281"/>
                    <a:pt x="2796" y="49305"/>
                    <a:pt x="2831" y="49332"/>
                  </a:cubicBezTo>
                  <a:cubicBezTo>
                    <a:pt x="3072" y="49519"/>
                    <a:pt x="3127" y="49546"/>
                    <a:pt x="3426" y="49648"/>
                  </a:cubicBezTo>
                  <a:cubicBezTo>
                    <a:pt x="3520" y="49681"/>
                    <a:pt x="3686" y="49700"/>
                    <a:pt x="3788" y="49700"/>
                  </a:cubicBezTo>
                  <a:cubicBezTo>
                    <a:pt x="3804" y="49700"/>
                    <a:pt x="3818" y="49700"/>
                    <a:pt x="3831" y="49699"/>
                  </a:cubicBezTo>
                  <a:cubicBezTo>
                    <a:pt x="4041" y="49679"/>
                    <a:pt x="4334" y="49634"/>
                    <a:pt x="4518" y="49488"/>
                  </a:cubicBezTo>
                  <a:lnTo>
                    <a:pt x="4565" y="49451"/>
                  </a:lnTo>
                  <a:cubicBezTo>
                    <a:pt x="4654" y="49383"/>
                    <a:pt x="4743" y="49311"/>
                    <a:pt x="4817" y="49230"/>
                  </a:cubicBezTo>
                  <a:cubicBezTo>
                    <a:pt x="4858" y="49185"/>
                    <a:pt x="4889" y="49148"/>
                    <a:pt x="4916" y="49111"/>
                  </a:cubicBezTo>
                  <a:cubicBezTo>
                    <a:pt x="4923" y="49121"/>
                    <a:pt x="4930" y="49135"/>
                    <a:pt x="4936" y="49148"/>
                  </a:cubicBezTo>
                  <a:cubicBezTo>
                    <a:pt x="5041" y="49315"/>
                    <a:pt x="5181" y="49468"/>
                    <a:pt x="5314" y="49614"/>
                  </a:cubicBezTo>
                  <a:lnTo>
                    <a:pt x="5365" y="49672"/>
                  </a:lnTo>
                  <a:cubicBezTo>
                    <a:pt x="5399" y="49713"/>
                    <a:pt x="5440" y="49754"/>
                    <a:pt x="5477" y="49791"/>
                  </a:cubicBezTo>
                  <a:cubicBezTo>
                    <a:pt x="5682" y="49995"/>
                    <a:pt x="5930" y="50138"/>
                    <a:pt x="6236" y="50234"/>
                  </a:cubicBezTo>
                  <a:cubicBezTo>
                    <a:pt x="6365" y="50273"/>
                    <a:pt x="6500" y="50292"/>
                    <a:pt x="6634" y="50292"/>
                  </a:cubicBezTo>
                  <a:cubicBezTo>
                    <a:pt x="6673" y="50292"/>
                    <a:pt x="6711" y="50291"/>
                    <a:pt x="6749" y="50288"/>
                  </a:cubicBezTo>
                  <a:cubicBezTo>
                    <a:pt x="6971" y="50270"/>
                    <a:pt x="7195" y="50199"/>
                    <a:pt x="7396" y="50080"/>
                  </a:cubicBezTo>
                  <a:cubicBezTo>
                    <a:pt x="7515" y="50123"/>
                    <a:pt x="7637" y="50143"/>
                    <a:pt x="7764" y="50143"/>
                  </a:cubicBezTo>
                  <a:cubicBezTo>
                    <a:pt x="7800" y="50143"/>
                    <a:pt x="7835" y="50141"/>
                    <a:pt x="7872" y="50138"/>
                  </a:cubicBezTo>
                  <a:cubicBezTo>
                    <a:pt x="8073" y="50124"/>
                    <a:pt x="8280" y="50063"/>
                    <a:pt x="8522" y="49951"/>
                  </a:cubicBezTo>
                  <a:lnTo>
                    <a:pt x="8549" y="49978"/>
                  </a:lnTo>
                  <a:lnTo>
                    <a:pt x="8572" y="50002"/>
                  </a:lnTo>
                  <a:cubicBezTo>
                    <a:pt x="8845" y="50278"/>
                    <a:pt x="9172" y="50543"/>
                    <a:pt x="9515" y="50774"/>
                  </a:cubicBezTo>
                  <a:cubicBezTo>
                    <a:pt x="9624" y="50846"/>
                    <a:pt x="9736" y="50920"/>
                    <a:pt x="9858" y="50982"/>
                  </a:cubicBezTo>
                  <a:cubicBezTo>
                    <a:pt x="10059" y="51084"/>
                    <a:pt x="10277" y="51162"/>
                    <a:pt x="10484" y="51237"/>
                  </a:cubicBezTo>
                  <a:lnTo>
                    <a:pt x="10577" y="51271"/>
                  </a:lnTo>
                  <a:cubicBezTo>
                    <a:pt x="10712" y="51322"/>
                    <a:pt x="10855" y="51363"/>
                    <a:pt x="10995" y="51400"/>
                  </a:cubicBezTo>
                  <a:cubicBezTo>
                    <a:pt x="11056" y="51417"/>
                    <a:pt x="11117" y="51434"/>
                    <a:pt x="11175" y="51451"/>
                  </a:cubicBezTo>
                  <a:cubicBezTo>
                    <a:pt x="11209" y="51465"/>
                    <a:pt x="11240" y="51482"/>
                    <a:pt x="11274" y="51495"/>
                  </a:cubicBezTo>
                  <a:cubicBezTo>
                    <a:pt x="11324" y="51520"/>
                    <a:pt x="11379" y="51546"/>
                    <a:pt x="11434" y="51567"/>
                  </a:cubicBezTo>
                  <a:cubicBezTo>
                    <a:pt x="11805" y="51733"/>
                    <a:pt x="12168" y="51816"/>
                    <a:pt x="12509" y="51816"/>
                  </a:cubicBezTo>
                  <a:cubicBezTo>
                    <a:pt x="12553" y="51816"/>
                    <a:pt x="12596" y="51814"/>
                    <a:pt x="12638" y="51812"/>
                  </a:cubicBezTo>
                  <a:cubicBezTo>
                    <a:pt x="12654" y="51812"/>
                    <a:pt x="12668" y="51812"/>
                    <a:pt x="12685" y="51809"/>
                  </a:cubicBezTo>
                  <a:cubicBezTo>
                    <a:pt x="12845" y="51798"/>
                    <a:pt x="12995" y="51768"/>
                    <a:pt x="13161" y="51737"/>
                  </a:cubicBezTo>
                  <a:cubicBezTo>
                    <a:pt x="13362" y="51696"/>
                    <a:pt x="13570" y="51611"/>
                    <a:pt x="13811" y="51465"/>
                  </a:cubicBezTo>
                  <a:cubicBezTo>
                    <a:pt x="13971" y="51373"/>
                    <a:pt x="14117" y="51247"/>
                    <a:pt x="14267" y="51118"/>
                  </a:cubicBezTo>
                  <a:lnTo>
                    <a:pt x="14339" y="51060"/>
                  </a:lnTo>
                  <a:cubicBezTo>
                    <a:pt x="14478" y="50951"/>
                    <a:pt x="14621" y="50839"/>
                    <a:pt x="14750" y="50713"/>
                  </a:cubicBezTo>
                  <a:cubicBezTo>
                    <a:pt x="15036" y="50434"/>
                    <a:pt x="15131" y="50036"/>
                    <a:pt x="15223" y="49652"/>
                  </a:cubicBezTo>
                  <a:lnTo>
                    <a:pt x="15251" y="49540"/>
                  </a:lnTo>
                  <a:cubicBezTo>
                    <a:pt x="15325" y="49237"/>
                    <a:pt x="15345" y="48914"/>
                    <a:pt x="15369" y="48604"/>
                  </a:cubicBezTo>
                  <a:cubicBezTo>
                    <a:pt x="15376" y="48526"/>
                    <a:pt x="15380" y="48444"/>
                    <a:pt x="15386" y="48363"/>
                  </a:cubicBezTo>
                  <a:cubicBezTo>
                    <a:pt x="15417" y="48022"/>
                    <a:pt x="15434" y="47760"/>
                    <a:pt x="15444" y="47512"/>
                  </a:cubicBezTo>
                  <a:lnTo>
                    <a:pt x="15451" y="47339"/>
                  </a:lnTo>
                  <a:cubicBezTo>
                    <a:pt x="15458" y="47141"/>
                    <a:pt x="15464" y="46937"/>
                    <a:pt x="15478" y="46736"/>
                  </a:cubicBezTo>
                  <a:cubicBezTo>
                    <a:pt x="15499" y="46433"/>
                    <a:pt x="15464" y="46124"/>
                    <a:pt x="15369" y="45723"/>
                  </a:cubicBezTo>
                  <a:cubicBezTo>
                    <a:pt x="15349" y="45634"/>
                    <a:pt x="15322" y="45546"/>
                    <a:pt x="15295" y="45461"/>
                  </a:cubicBezTo>
                  <a:lnTo>
                    <a:pt x="15267" y="45362"/>
                  </a:lnTo>
                  <a:cubicBezTo>
                    <a:pt x="15199" y="45141"/>
                    <a:pt x="15121" y="44910"/>
                    <a:pt x="14978" y="44712"/>
                  </a:cubicBezTo>
                  <a:cubicBezTo>
                    <a:pt x="14978" y="44610"/>
                    <a:pt x="14975" y="44505"/>
                    <a:pt x="14971" y="44403"/>
                  </a:cubicBezTo>
                  <a:cubicBezTo>
                    <a:pt x="14957" y="44103"/>
                    <a:pt x="14927" y="43808"/>
                    <a:pt x="14890" y="43502"/>
                  </a:cubicBezTo>
                  <a:cubicBezTo>
                    <a:pt x="14852" y="43182"/>
                    <a:pt x="14818" y="42920"/>
                    <a:pt x="14784" y="42685"/>
                  </a:cubicBezTo>
                  <a:cubicBezTo>
                    <a:pt x="14750" y="42461"/>
                    <a:pt x="14706" y="42236"/>
                    <a:pt x="14662" y="42015"/>
                  </a:cubicBezTo>
                  <a:cubicBezTo>
                    <a:pt x="14642" y="41919"/>
                    <a:pt x="14624" y="41825"/>
                    <a:pt x="14607" y="41729"/>
                  </a:cubicBezTo>
                  <a:cubicBezTo>
                    <a:pt x="14577" y="41559"/>
                    <a:pt x="14546" y="41389"/>
                    <a:pt x="14516" y="41219"/>
                  </a:cubicBezTo>
                  <a:cubicBezTo>
                    <a:pt x="14475" y="40947"/>
                    <a:pt x="14441" y="40671"/>
                    <a:pt x="14406" y="40403"/>
                  </a:cubicBezTo>
                  <a:cubicBezTo>
                    <a:pt x="14379" y="40192"/>
                    <a:pt x="14353" y="39971"/>
                    <a:pt x="14321" y="39756"/>
                  </a:cubicBezTo>
                  <a:cubicBezTo>
                    <a:pt x="14250" y="39273"/>
                    <a:pt x="14223" y="38773"/>
                    <a:pt x="14196" y="38290"/>
                  </a:cubicBezTo>
                  <a:lnTo>
                    <a:pt x="14185" y="38096"/>
                  </a:lnTo>
                  <a:cubicBezTo>
                    <a:pt x="14152" y="37508"/>
                    <a:pt x="14135" y="36930"/>
                    <a:pt x="14121" y="36388"/>
                  </a:cubicBezTo>
                  <a:cubicBezTo>
                    <a:pt x="14111" y="35861"/>
                    <a:pt x="14141" y="35334"/>
                    <a:pt x="14169" y="34933"/>
                  </a:cubicBezTo>
                  <a:cubicBezTo>
                    <a:pt x="14233" y="34347"/>
                    <a:pt x="14318" y="33755"/>
                    <a:pt x="14400" y="33184"/>
                  </a:cubicBezTo>
                  <a:cubicBezTo>
                    <a:pt x="14434" y="32942"/>
                    <a:pt x="14468" y="32701"/>
                    <a:pt x="14502" y="32463"/>
                  </a:cubicBezTo>
                  <a:cubicBezTo>
                    <a:pt x="14597" y="31758"/>
                    <a:pt x="14655" y="31044"/>
                    <a:pt x="14709" y="30350"/>
                  </a:cubicBezTo>
                  <a:cubicBezTo>
                    <a:pt x="14726" y="30133"/>
                    <a:pt x="14744" y="29912"/>
                    <a:pt x="14764" y="29694"/>
                  </a:cubicBezTo>
                  <a:lnTo>
                    <a:pt x="14805" y="29306"/>
                  </a:lnTo>
                  <a:cubicBezTo>
                    <a:pt x="14846" y="28901"/>
                    <a:pt x="14890" y="28483"/>
                    <a:pt x="14937" y="28072"/>
                  </a:cubicBezTo>
                  <a:cubicBezTo>
                    <a:pt x="14975" y="27758"/>
                    <a:pt x="15019" y="27442"/>
                    <a:pt x="15063" y="27139"/>
                  </a:cubicBezTo>
                  <a:cubicBezTo>
                    <a:pt x="15097" y="26885"/>
                    <a:pt x="15131" y="26629"/>
                    <a:pt x="15165" y="26374"/>
                  </a:cubicBezTo>
                  <a:cubicBezTo>
                    <a:pt x="15237" y="25795"/>
                    <a:pt x="15322" y="25197"/>
                    <a:pt x="15414" y="24599"/>
                  </a:cubicBezTo>
                  <a:cubicBezTo>
                    <a:pt x="15451" y="24357"/>
                    <a:pt x="15482" y="24112"/>
                    <a:pt x="15512" y="23874"/>
                  </a:cubicBezTo>
                  <a:cubicBezTo>
                    <a:pt x="15546" y="23588"/>
                    <a:pt x="15584" y="23292"/>
                    <a:pt x="15631" y="23003"/>
                  </a:cubicBezTo>
                  <a:lnTo>
                    <a:pt x="15642" y="22949"/>
                  </a:lnTo>
                  <a:cubicBezTo>
                    <a:pt x="15730" y="22424"/>
                    <a:pt x="15822" y="21884"/>
                    <a:pt x="15896" y="21349"/>
                  </a:cubicBezTo>
                  <a:cubicBezTo>
                    <a:pt x="15937" y="21060"/>
                    <a:pt x="15975" y="20802"/>
                    <a:pt x="16022" y="20537"/>
                  </a:cubicBezTo>
                  <a:cubicBezTo>
                    <a:pt x="16053" y="20387"/>
                    <a:pt x="16087" y="20234"/>
                    <a:pt x="16121" y="20088"/>
                  </a:cubicBezTo>
                  <a:cubicBezTo>
                    <a:pt x="16149" y="19972"/>
                    <a:pt x="16176" y="19856"/>
                    <a:pt x="16199" y="19741"/>
                  </a:cubicBezTo>
                  <a:cubicBezTo>
                    <a:pt x="16271" y="19404"/>
                    <a:pt x="16336" y="19060"/>
                    <a:pt x="16397" y="18730"/>
                  </a:cubicBezTo>
                  <a:cubicBezTo>
                    <a:pt x="16444" y="18468"/>
                    <a:pt x="16496" y="18203"/>
                    <a:pt x="16546" y="17941"/>
                  </a:cubicBezTo>
                  <a:cubicBezTo>
                    <a:pt x="16645" y="17438"/>
                    <a:pt x="16767" y="16890"/>
                    <a:pt x="16920" y="16264"/>
                  </a:cubicBezTo>
                  <a:cubicBezTo>
                    <a:pt x="16968" y="16060"/>
                    <a:pt x="17016" y="15856"/>
                    <a:pt x="17060" y="15648"/>
                  </a:cubicBezTo>
                  <a:cubicBezTo>
                    <a:pt x="17152" y="15240"/>
                    <a:pt x="17247" y="14815"/>
                    <a:pt x="17369" y="14407"/>
                  </a:cubicBezTo>
                  <a:cubicBezTo>
                    <a:pt x="17376" y="14383"/>
                    <a:pt x="17386" y="14356"/>
                    <a:pt x="17394" y="14332"/>
                  </a:cubicBezTo>
                  <a:cubicBezTo>
                    <a:pt x="17496" y="14838"/>
                    <a:pt x="17625" y="15240"/>
                    <a:pt x="17788" y="15594"/>
                  </a:cubicBezTo>
                  <a:cubicBezTo>
                    <a:pt x="17808" y="15634"/>
                    <a:pt x="17825" y="15672"/>
                    <a:pt x="17843" y="15713"/>
                  </a:cubicBezTo>
                  <a:cubicBezTo>
                    <a:pt x="17907" y="15856"/>
                    <a:pt x="17972" y="16002"/>
                    <a:pt x="18063" y="16124"/>
                  </a:cubicBezTo>
                  <a:cubicBezTo>
                    <a:pt x="18190" y="16301"/>
                    <a:pt x="18325" y="16461"/>
                    <a:pt x="18465" y="16608"/>
                  </a:cubicBezTo>
                  <a:cubicBezTo>
                    <a:pt x="18523" y="16666"/>
                    <a:pt x="18570" y="16710"/>
                    <a:pt x="18618" y="16750"/>
                  </a:cubicBezTo>
                  <a:cubicBezTo>
                    <a:pt x="18876" y="16975"/>
                    <a:pt x="19165" y="17080"/>
                    <a:pt x="19438" y="17165"/>
                  </a:cubicBezTo>
                  <a:cubicBezTo>
                    <a:pt x="19581" y="17210"/>
                    <a:pt x="19839" y="17217"/>
                    <a:pt x="19920" y="17220"/>
                  </a:cubicBezTo>
                  <a:cubicBezTo>
                    <a:pt x="19944" y="17222"/>
                    <a:pt x="19966" y="17222"/>
                    <a:pt x="19986" y="17222"/>
                  </a:cubicBezTo>
                  <a:cubicBezTo>
                    <a:pt x="20006" y="17222"/>
                    <a:pt x="20024" y="17222"/>
                    <a:pt x="20043" y="17220"/>
                  </a:cubicBezTo>
                  <a:cubicBezTo>
                    <a:pt x="20067" y="17217"/>
                    <a:pt x="20094" y="17213"/>
                    <a:pt x="20121" y="17210"/>
                  </a:cubicBezTo>
                  <a:cubicBezTo>
                    <a:pt x="20336" y="17173"/>
                    <a:pt x="20492" y="17138"/>
                    <a:pt x="20666" y="17084"/>
                  </a:cubicBezTo>
                  <a:cubicBezTo>
                    <a:pt x="21247" y="16893"/>
                    <a:pt x="21683" y="16468"/>
                    <a:pt x="22104" y="16053"/>
                  </a:cubicBezTo>
                  <a:cubicBezTo>
                    <a:pt x="22170" y="15989"/>
                    <a:pt x="22234" y="15928"/>
                    <a:pt x="22299" y="15863"/>
                  </a:cubicBezTo>
                  <a:cubicBezTo>
                    <a:pt x="22601" y="15573"/>
                    <a:pt x="22829" y="15301"/>
                    <a:pt x="22999" y="15029"/>
                  </a:cubicBezTo>
                  <a:cubicBezTo>
                    <a:pt x="23002" y="15043"/>
                    <a:pt x="23010" y="15053"/>
                    <a:pt x="23019" y="15067"/>
                  </a:cubicBezTo>
                  <a:cubicBezTo>
                    <a:pt x="23095" y="15190"/>
                    <a:pt x="23197" y="15298"/>
                    <a:pt x="23295" y="15407"/>
                  </a:cubicBezTo>
                  <a:lnTo>
                    <a:pt x="23353" y="15471"/>
                  </a:lnTo>
                  <a:cubicBezTo>
                    <a:pt x="23428" y="15550"/>
                    <a:pt x="23517" y="15621"/>
                    <a:pt x="23591" y="15679"/>
                  </a:cubicBezTo>
                  <a:cubicBezTo>
                    <a:pt x="23713" y="15774"/>
                    <a:pt x="23839" y="15863"/>
                    <a:pt x="23966" y="15937"/>
                  </a:cubicBezTo>
                  <a:lnTo>
                    <a:pt x="23979" y="15978"/>
                  </a:lnTo>
                  <a:lnTo>
                    <a:pt x="23996" y="16016"/>
                  </a:lnTo>
                  <a:cubicBezTo>
                    <a:pt x="24081" y="16217"/>
                    <a:pt x="24173" y="16407"/>
                    <a:pt x="24268" y="16581"/>
                  </a:cubicBezTo>
                  <a:cubicBezTo>
                    <a:pt x="24363" y="16747"/>
                    <a:pt x="24489" y="16893"/>
                    <a:pt x="24611" y="17033"/>
                  </a:cubicBezTo>
                  <a:lnTo>
                    <a:pt x="24676" y="17108"/>
                  </a:lnTo>
                  <a:cubicBezTo>
                    <a:pt x="24880" y="17342"/>
                    <a:pt x="25183" y="17465"/>
                    <a:pt x="25451" y="17557"/>
                  </a:cubicBezTo>
                  <a:cubicBezTo>
                    <a:pt x="25642" y="17621"/>
                    <a:pt x="25865" y="17649"/>
                    <a:pt x="26145" y="17649"/>
                  </a:cubicBezTo>
                  <a:cubicBezTo>
                    <a:pt x="26161" y="17649"/>
                    <a:pt x="26177" y="17649"/>
                    <a:pt x="26194" y="17649"/>
                  </a:cubicBezTo>
                  <a:cubicBezTo>
                    <a:pt x="26214" y="17645"/>
                    <a:pt x="26238" y="17645"/>
                    <a:pt x="26258" y="17645"/>
                  </a:cubicBezTo>
                  <a:cubicBezTo>
                    <a:pt x="26428" y="17631"/>
                    <a:pt x="26615" y="17581"/>
                    <a:pt x="26806" y="17496"/>
                  </a:cubicBezTo>
                  <a:cubicBezTo>
                    <a:pt x="27146" y="17346"/>
                    <a:pt x="27370" y="17199"/>
                    <a:pt x="27588" y="16992"/>
                  </a:cubicBezTo>
                  <a:cubicBezTo>
                    <a:pt x="27721" y="16863"/>
                    <a:pt x="27850" y="16696"/>
                    <a:pt x="27969" y="16499"/>
                  </a:cubicBezTo>
                  <a:cubicBezTo>
                    <a:pt x="28044" y="16488"/>
                    <a:pt x="28119" y="16479"/>
                    <a:pt x="28194" y="16465"/>
                  </a:cubicBezTo>
                  <a:lnTo>
                    <a:pt x="28272" y="16451"/>
                  </a:lnTo>
                  <a:lnTo>
                    <a:pt x="28360" y="16438"/>
                  </a:lnTo>
                  <a:cubicBezTo>
                    <a:pt x="28404" y="16448"/>
                    <a:pt x="28452" y="16461"/>
                    <a:pt x="28497" y="16471"/>
                  </a:cubicBezTo>
                  <a:cubicBezTo>
                    <a:pt x="28558" y="16485"/>
                    <a:pt x="28615" y="16502"/>
                    <a:pt x="28676" y="16516"/>
                  </a:cubicBezTo>
                  <a:cubicBezTo>
                    <a:pt x="28942" y="16577"/>
                    <a:pt x="29207" y="16611"/>
                    <a:pt x="29459" y="16639"/>
                  </a:cubicBezTo>
                  <a:cubicBezTo>
                    <a:pt x="29653" y="16662"/>
                    <a:pt x="29860" y="16683"/>
                    <a:pt x="30092" y="16696"/>
                  </a:cubicBezTo>
                  <a:cubicBezTo>
                    <a:pt x="30128" y="16699"/>
                    <a:pt x="30164" y="16700"/>
                    <a:pt x="30201" y="16700"/>
                  </a:cubicBezTo>
                  <a:cubicBezTo>
                    <a:pt x="30258" y="16700"/>
                    <a:pt x="30316" y="16697"/>
                    <a:pt x="30378" y="16693"/>
                  </a:cubicBezTo>
                  <a:cubicBezTo>
                    <a:pt x="30507" y="16683"/>
                    <a:pt x="30646" y="16662"/>
                    <a:pt x="30823" y="16625"/>
                  </a:cubicBezTo>
                  <a:cubicBezTo>
                    <a:pt x="31130" y="16560"/>
                    <a:pt x="31391" y="16417"/>
                    <a:pt x="31599" y="16199"/>
                  </a:cubicBezTo>
                  <a:cubicBezTo>
                    <a:pt x="31650" y="16149"/>
                    <a:pt x="31694" y="16088"/>
                    <a:pt x="31735" y="16022"/>
                  </a:cubicBezTo>
                  <a:cubicBezTo>
                    <a:pt x="32017" y="15951"/>
                    <a:pt x="32265" y="15835"/>
                    <a:pt x="32486" y="15675"/>
                  </a:cubicBezTo>
                  <a:cubicBezTo>
                    <a:pt x="32670" y="15546"/>
                    <a:pt x="32851" y="15383"/>
                    <a:pt x="33041" y="15176"/>
                  </a:cubicBezTo>
                  <a:cubicBezTo>
                    <a:pt x="33055" y="15237"/>
                    <a:pt x="33072" y="15298"/>
                    <a:pt x="33089" y="15359"/>
                  </a:cubicBezTo>
                  <a:cubicBezTo>
                    <a:pt x="33116" y="15451"/>
                    <a:pt x="33150" y="15557"/>
                    <a:pt x="33194" y="15659"/>
                  </a:cubicBezTo>
                  <a:cubicBezTo>
                    <a:pt x="33245" y="15777"/>
                    <a:pt x="33313" y="15931"/>
                    <a:pt x="33395" y="16080"/>
                  </a:cubicBezTo>
                  <a:cubicBezTo>
                    <a:pt x="33473" y="16226"/>
                    <a:pt x="33599" y="16366"/>
                    <a:pt x="33708" y="16485"/>
                  </a:cubicBezTo>
                  <a:lnTo>
                    <a:pt x="33738" y="16519"/>
                  </a:lnTo>
                  <a:cubicBezTo>
                    <a:pt x="33807" y="16598"/>
                    <a:pt x="33888" y="16675"/>
                    <a:pt x="33980" y="16761"/>
                  </a:cubicBezTo>
                  <a:cubicBezTo>
                    <a:pt x="34283" y="17033"/>
                    <a:pt x="34633" y="17213"/>
                    <a:pt x="35014" y="17295"/>
                  </a:cubicBezTo>
                  <a:cubicBezTo>
                    <a:pt x="35206" y="17336"/>
                    <a:pt x="35396" y="17356"/>
                    <a:pt x="35592" y="17356"/>
                  </a:cubicBezTo>
                  <a:cubicBezTo>
                    <a:pt x="35674" y="17356"/>
                    <a:pt x="35756" y="17353"/>
                    <a:pt x="35840" y="17346"/>
                  </a:cubicBezTo>
                  <a:cubicBezTo>
                    <a:pt x="36008" y="17336"/>
                    <a:pt x="36177" y="17308"/>
                    <a:pt x="36350" y="17267"/>
                  </a:cubicBezTo>
                  <a:cubicBezTo>
                    <a:pt x="36572" y="17217"/>
                    <a:pt x="36786" y="17111"/>
                    <a:pt x="36950" y="17022"/>
                  </a:cubicBezTo>
                  <a:cubicBezTo>
                    <a:pt x="37137" y="16920"/>
                    <a:pt x="37327" y="16768"/>
                    <a:pt x="37518" y="16567"/>
                  </a:cubicBezTo>
                  <a:cubicBezTo>
                    <a:pt x="37735" y="16339"/>
                    <a:pt x="37912" y="16060"/>
                    <a:pt x="38062" y="15720"/>
                  </a:cubicBezTo>
                  <a:cubicBezTo>
                    <a:pt x="38143" y="15529"/>
                    <a:pt x="38225" y="15342"/>
                    <a:pt x="38307" y="15152"/>
                  </a:cubicBezTo>
                  <a:cubicBezTo>
                    <a:pt x="38334" y="15287"/>
                    <a:pt x="38378" y="15427"/>
                    <a:pt x="38429" y="15577"/>
                  </a:cubicBezTo>
                  <a:cubicBezTo>
                    <a:pt x="38514" y="15822"/>
                    <a:pt x="38630" y="16067"/>
                    <a:pt x="38773" y="16305"/>
                  </a:cubicBezTo>
                  <a:cubicBezTo>
                    <a:pt x="38865" y="16455"/>
                    <a:pt x="38983" y="16594"/>
                    <a:pt x="39120" y="16710"/>
                  </a:cubicBezTo>
                  <a:cubicBezTo>
                    <a:pt x="39368" y="16920"/>
                    <a:pt x="39636" y="17019"/>
                    <a:pt x="39912" y="17108"/>
                  </a:cubicBezTo>
                  <a:cubicBezTo>
                    <a:pt x="39967" y="17124"/>
                    <a:pt x="40024" y="17132"/>
                    <a:pt x="40079" y="17138"/>
                  </a:cubicBezTo>
                  <a:cubicBezTo>
                    <a:pt x="40223" y="17155"/>
                    <a:pt x="40347" y="17167"/>
                    <a:pt x="40471" y="17167"/>
                  </a:cubicBezTo>
                  <a:cubicBezTo>
                    <a:pt x="40499" y="17167"/>
                    <a:pt x="40527" y="17167"/>
                    <a:pt x="40555" y="17165"/>
                  </a:cubicBezTo>
                  <a:cubicBezTo>
                    <a:pt x="40575" y="17165"/>
                    <a:pt x="40596" y="17165"/>
                    <a:pt x="40616" y="17162"/>
                  </a:cubicBezTo>
                  <a:cubicBezTo>
                    <a:pt x="40749" y="17152"/>
                    <a:pt x="40947" y="17121"/>
                    <a:pt x="41130" y="17039"/>
                  </a:cubicBezTo>
                  <a:cubicBezTo>
                    <a:pt x="41246" y="16995"/>
                    <a:pt x="41358" y="16941"/>
                    <a:pt x="41464" y="16873"/>
                  </a:cubicBezTo>
                  <a:cubicBezTo>
                    <a:pt x="41559" y="16795"/>
                    <a:pt x="41654" y="16716"/>
                    <a:pt x="41749" y="16635"/>
                  </a:cubicBezTo>
                  <a:cubicBezTo>
                    <a:pt x="41875" y="16526"/>
                    <a:pt x="41967" y="16363"/>
                    <a:pt x="42029" y="16234"/>
                  </a:cubicBezTo>
                  <a:cubicBezTo>
                    <a:pt x="42205" y="16509"/>
                    <a:pt x="42453" y="16696"/>
                    <a:pt x="42698" y="16856"/>
                  </a:cubicBezTo>
                  <a:cubicBezTo>
                    <a:pt x="42896" y="16989"/>
                    <a:pt x="43137" y="17084"/>
                    <a:pt x="43389" y="17135"/>
                  </a:cubicBezTo>
                  <a:cubicBezTo>
                    <a:pt x="43516" y="17159"/>
                    <a:pt x="43644" y="17171"/>
                    <a:pt x="43769" y="17171"/>
                  </a:cubicBezTo>
                  <a:cubicBezTo>
                    <a:pt x="43821" y="17171"/>
                    <a:pt x="43872" y="17169"/>
                    <a:pt x="43923" y="17165"/>
                  </a:cubicBezTo>
                  <a:cubicBezTo>
                    <a:pt x="44192" y="17145"/>
                    <a:pt x="44433" y="17067"/>
                    <a:pt x="44641" y="16934"/>
                  </a:cubicBezTo>
                  <a:cubicBezTo>
                    <a:pt x="44825" y="16815"/>
                    <a:pt x="44984" y="16669"/>
                    <a:pt x="45114" y="16506"/>
                  </a:cubicBezTo>
                  <a:lnTo>
                    <a:pt x="45120" y="16496"/>
                  </a:lnTo>
                  <a:cubicBezTo>
                    <a:pt x="45141" y="16604"/>
                    <a:pt x="45158" y="16720"/>
                    <a:pt x="45175" y="16832"/>
                  </a:cubicBezTo>
                  <a:cubicBezTo>
                    <a:pt x="45219" y="17111"/>
                    <a:pt x="45263" y="17394"/>
                    <a:pt x="45315" y="17675"/>
                  </a:cubicBezTo>
                  <a:cubicBezTo>
                    <a:pt x="45341" y="17822"/>
                    <a:pt x="45365" y="17972"/>
                    <a:pt x="45392" y="18118"/>
                  </a:cubicBezTo>
                  <a:lnTo>
                    <a:pt x="45389" y="18101"/>
                  </a:lnTo>
                  <a:lnTo>
                    <a:pt x="45389" y="18101"/>
                  </a:lnTo>
                  <a:cubicBezTo>
                    <a:pt x="45467" y="18581"/>
                    <a:pt x="45532" y="19054"/>
                    <a:pt x="45576" y="19509"/>
                  </a:cubicBezTo>
                  <a:lnTo>
                    <a:pt x="45580" y="19550"/>
                  </a:lnTo>
                  <a:cubicBezTo>
                    <a:pt x="45600" y="19751"/>
                    <a:pt x="45621" y="19961"/>
                    <a:pt x="45651" y="20165"/>
                  </a:cubicBezTo>
                  <a:cubicBezTo>
                    <a:pt x="45688" y="20410"/>
                    <a:pt x="45739" y="20655"/>
                    <a:pt x="45787" y="20890"/>
                  </a:cubicBezTo>
                  <a:lnTo>
                    <a:pt x="45800" y="20958"/>
                  </a:lnTo>
                  <a:cubicBezTo>
                    <a:pt x="45866" y="21445"/>
                    <a:pt x="45875" y="21945"/>
                    <a:pt x="45886" y="22424"/>
                  </a:cubicBezTo>
                  <a:lnTo>
                    <a:pt x="45889" y="22479"/>
                  </a:lnTo>
                  <a:cubicBezTo>
                    <a:pt x="45893" y="22676"/>
                    <a:pt x="45899" y="22870"/>
                    <a:pt x="45906" y="23064"/>
                  </a:cubicBezTo>
                  <a:cubicBezTo>
                    <a:pt x="45919" y="23438"/>
                    <a:pt x="45933" y="23823"/>
                    <a:pt x="45927" y="24200"/>
                  </a:cubicBezTo>
                  <a:cubicBezTo>
                    <a:pt x="45923" y="24486"/>
                    <a:pt x="45902" y="24775"/>
                    <a:pt x="45879" y="25057"/>
                  </a:cubicBezTo>
                  <a:cubicBezTo>
                    <a:pt x="45862" y="25319"/>
                    <a:pt x="45841" y="25588"/>
                    <a:pt x="45835" y="25857"/>
                  </a:cubicBezTo>
                  <a:cubicBezTo>
                    <a:pt x="45825" y="26381"/>
                    <a:pt x="45831" y="26921"/>
                    <a:pt x="45862" y="27507"/>
                  </a:cubicBezTo>
                  <a:cubicBezTo>
                    <a:pt x="45882" y="27918"/>
                    <a:pt x="45906" y="28388"/>
                    <a:pt x="45893" y="28850"/>
                  </a:cubicBezTo>
                  <a:cubicBezTo>
                    <a:pt x="45879" y="29289"/>
                    <a:pt x="45862" y="29673"/>
                    <a:pt x="45835" y="30028"/>
                  </a:cubicBezTo>
                  <a:cubicBezTo>
                    <a:pt x="45791" y="30466"/>
                    <a:pt x="45733" y="30912"/>
                    <a:pt x="45675" y="31344"/>
                  </a:cubicBezTo>
                  <a:lnTo>
                    <a:pt x="45641" y="31599"/>
                  </a:lnTo>
                  <a:lnTo>
                    <a:pt x="45573" y="31599"/>
                  </a:lnTo>
                  <a:cubicBezTo>
                    <a:pt x="45386" y="31616"/>
                    <a:pt x="45208" y="31677"/>
                    <a:pt x="45093" y="31766"/>
                  </a:cubicBezTo>
                  <a:lnTo>
                    <a:pt x="45045" y="31803"/>
                  </a:lnTo>
                  <a:cubicBezTo>
                    <a:pt x="44971" y="31861"/>
                    <a:pt x="44889" y="31926"/>
                    <a:pt x="44828" y="32003"/>
                  </a:cubicBezTo>
                  <a:cubicBezTo>
                    <a:pt x="44732" y="32126"/>
                    <a:pt x="44671" y="32215"/>
                    <a:pt x="44617" y="32341"/>
                  </a:cubicBezTo>
                  <a:cubicBezTo>
                    <a:pt x="44519" y="32559"/>
                    <a:pt x="44461" y="32786"/>
                    <a:pt x="44420" y="32959"/>
                  </a:cubicBezTo>
                  <a:cubicBezTo>
                    <a:pt x="44341" y="33303"/>
                    <a:pt x="44310" y="33657"/>
                    <a:pt x="44290" y="33987"/>
                  </a:cubicBezTo>
                  <a:cubicBezTo>
                    <a:pt x="44280" y="34137"/>
                    <a:pt x="44277" y="34293"/>
                    <a:pt x="44274" y="34443"/>
                  </a:cubicBezTo>
                  <a:cubicBezTo>
                    <a:pt x="44270" y="34565"/>
                    <a:pt x="44270" y="34688"/>
                    <a:pt x="44263" y="34810"/>
                  </a:cubicBezTo>
                  <a:cubicBezTo>
                    <a:pt x="44202" y="35266"/>
                    <a:pt x="44076" y="35715"/>
                    <a:pt x="43954" y="36154"/>
                  </a:cubicBezTo>
                  <a:cubicBezTo>
                    <a:pt x="43919" y="36266"/>
                    <a:pt x="43889" y="36382"/>
                    <a:pt x="43858" y="36494"/>
                  </a:cubicBezTo>
                  <a:cubicBezTo>
                    <a:pt x="43743" y="36919"/>
                    <a:pt x="43634" y="37358"/>
                    <a:pt x="43525" y="37779"/>
                  </a:cubicBezTo>
                  <a:cubicBezTo>
                    <a:pt x="43487" y="37939"/>
                    <a:pt x="43443" y="38103"/>
                    <a:pt x="43403" y="38263"/>
                  </a:cubicBezTo>
                  <a:cubicBezTo>
                    <a:pt x="43314" y="38610"/>
                    <a:pt x="43208" y="38960"/>
                    <a:pt x="43103" y="39294"/>
                  </a:cubicBezTo>
                  <a:cubicBezTo>
                    <a:pt x="43049" y="39481"/>
                    <a:pt x="42991" y="39665"/>
                    <a:pt x="42936" y="39848"/>
                  </a:cubicBezTo>
                  <a:cubicBezTo>
                    <a:pt x="42773" y="40406"/>
                    <a:pt x="42613" y="41012"/>
                    <a:pt x="42443" y="41698"/>
                  </a:cubicBezTo>
                  <a:cubicBezTo>
                    <a:pt x="42392" y="41906"/>
                    <a:pt x="42344" y="42117"/>
                    <a:pt x="42300" y="42324"/>
                  </a:cubicBezTo>
                  <a:lnTo>
                    <a:pt x="42246" y="42566"/>
                  </a:lnTo>
                  <a:cubicBezTo>
                    <a:pt x="42205" y="42746"/>
                    <a:pt x="42175" y="42933"/>
                    <a:pt x="42144" y="43114"/>
                  </a:cubicBezTo>
                  <a:cubicBezTo>
                    <a:pt x="42126" y="43202"/>
                    <a:pt x="42113" y="43294"/>
                    <a:pt x="42096" y="43386"/>
                  </a:cubicBezTo>
                  <a:cubicBezTo>
                    <a:pt x="42079" y="43484"/>
                    <a:pt x="42069" y="43590"/>
                    <a:pt x="42059" y="43692"/>
                  </a:cubicBezTo>
                  <a:cubicBezTo>
                    <a:pt x="42052" y="43747"/>
                    <a:pt x="42049" y="43797"/>
                    <a:pt x="42042" y="43849"/>
                  </a:cubicBezTo>
                  <a:cubicBezTo>
                    <a:pt x="42024" y="43998"/>
                    <a:pt x="42008" y="44144"/>
                    <a:pt x="41994" y="44294"/>
                  </a:cubicBezTo>
                  <a:cubicBezTo>
                    <a:pt x="41974" y="44328"/>
                    <a:pt x="41953" y="44362"/>
                    <a:pt x="41936" y="44396"/>
                  </a:cubicBezTo>
                  <a:cubicBezTo>
                    <a:pt x="41902" y="44454"/>
                    <a:pt x="41875" y="44508"/>
                    <a:pt x="41845" y="44566"/>
                  </a:cubicBezTo>
                  <a:cubicBezTo>
                    <a:pt x="41807" y="44631"/>
                    <a:pt x="41773" y="44695"/>
                    <a:pt x="41735" y="44760"/>
                  </a:cubicBezTo>
                  <a:cubicBezTo>
                    <a:pt x="41651" y="44913"/>
                    <a:pt x="41559" y="45070"/>
                    <a:pt x="41470" y="45223"/>
                  </a:cubicBezTo>
                  <a:cubicBezTo>
                    <a:pt x="41409" y="45331"/>
                    <a:pt x="41344" y="45437"/>
                    <a:pt x="41283" y="45546"/>
                  </a:cubicBezTo>
                  <a:cubicBezTo>
                    <a:pt x="41099" y="45866"/>
                    <a:pt x="40970" y="46237"/>
                    <a:pt x="40868" y="46556"/>
                  </a:cubicBezTo>
                  <a:cubicBezTo>
                    <a:pt x="40569" y="47499"/>
                    <a:pt x="40647" y="48189"/>
                    <a:pt x="41103" y="48607"/>
                  </a:cubicBezTo>
                  <a:cubicBezTo>
                    <a:pt x="41313" y="48802"/>
                    <a:pt x="41586" y="48907"/>
                    <a:pt x="41877" y="48907"/>
                  </a:cubicBezTo>
                  <a:cubicBezTo>
                    <a:pt x="41911" y="48907"/>
                    <a:pt x="41946" y="48906"/>
                    <a:pt x="41980" y="48903"/>
                  </a:cubicBezTo>
                  <a:cubicBezTo>
                    <a:pt x="42229" y="48883"/>
                    <a:pt x="42470" y="48791"/>
                    <a:pt x="42678" y="48638"/>
                  </a:cubicBezTo>
                  <a:cubicBezTo>
                    <a:pt x="42865" y="48499"/>
                    <a:pt x="43015" y="48372"/>
                    <a:pt x="43144" y="48247"/>
                  </a:cubicBezTo>
                  <a:lnTo>
                    <a:pt x="43175" y="48216"/>
                  </a:lnTo>
                  <a:cubicBezTo>
                    <a:pt x="43229" y="48336"/>
                    <a:pt x="43290" y="48441"/>
                    <a:pt x="43358" y="48532"/>
                  </a:cubicBezTo>
                  <a:cubicBezTo>
                    <a:pt x="43589" y="48852"/>
                    <a:pt x="43848" y="49091"/>
                    <a:pt x="44144" y="49254"/>
                  </a:cubicBezTo>
                  <a:cubicBezTo>
                    <a:pt x="44453" y="49427"/>
                    <a:pt x="44784" y="49512"/>
                    <a:pt x="45185" y="49523"/>
                  </a:cubicBezTo>
                  <a:cubicBezTo>
                    <a:pt x="45243" y="49523"/>
                    <a:pt x="45304" y="49523"/>
                    <a:pt x="45368" y="49515"/>
                  </a:cubicBezTo>
                  <a:cubicBezTo>
                    <a:pt x="45535" y="49502"/>
                    <a:pt x="45709" y="49468"/>
                    <a:pt x="45937" y="49403"/>
                  </a:cubicBezTo>
                  <a:cubicBezTo>
                    <a:pt x="45977" y="49393"/>
                    <a:pt x="46015" y="49376"/>
                    <a:pt x="46053" y="49359"/>
                  </a:cubicBezTo>
                  <a:lnTo>
                    <a:pt x="46076" y="49349"/>
                  </a:lnTo>
                  <a:cubicBezTo>
                    <a:pt x="46192" y="49301"/>
                    <a:pt x="46307" y="49247"/>
                    <a:pt x="46420" y="49189"/>
                  </a:cubicBezTo>
                  <a:cubicBezTo>
                    <a:pt x="46563" y="49274"/>
                    <a:pt x="46715" y="49328"/>
                    <a:pt x="46893" y="49397"/>
                  </a:cubicBezTo>
                  <a:lnTo>
                    <a:pt x="46923" y="49407"/>
                  </a:lnTo>
                  <a:cubicBezTo>
                    <a:pt x="47124" y="49479"/>
                    <a:pt x="47345" y="49502"/>
                    <a:pt x="47552" y="49515"/>
                  </a:cubicBezTo>
                  <a:cubicBezTo>
                    <a:pt x="47587" y="49621"/>
                    <a:pt x="47634" y="49716"/>
                    <a:pt x="47695" y="49798"/>
                  </a:cubicBezTo>
                  <a:cubicBezTo>
                    <a:pt x="47800" y="49961"/>
                    <a:pt x="47940" y="50087"/>
                    <a:pt x="48111" y="50179"/>
                  </a:cubicBezTo>
                  <a:cubicBezTo>
                    <a:pt x="48271" y="50264"/>
                    <a:pt x="48449" y="50308"/>
                    <a:pt x="48630" y="50308"/>
                  </a:cubicBezTo>
                  <a:cubicBezTo>
                    <a:pt x="48660" y="50308"/>
                    <a:pt x="48689" y="50307"/>
                    <a:pt x="48719" y="50305"/>
                  </a:cubicBezTo>
                  <a:cubicBezTo>
                    <a:pt x="48805" y="50298"/>
                    <a:pt x="48890" y="50281"/>
                    <a:pt x="48968" y="50254"/>
                  </a:cubicBezTo>
                  <a:cubicBezTo>
                    <a:pt x="49372" y="50152"/>
                    <a:pt x="49709" y="49764"/>
                    <a:pt x="49866" y="49424"/>
                  </a:cubicBezTo>
                  <a:cubicBezTo>
                    <a:pt x="49944" y="49250"/>
                    <a:pt x="50022" y="49077"/>
                    <a:pt x="50100" y="48900"/>
                  </a:cubicBezTo>
                  <a:lnTo>
                    <a:pt x="50124" y="48852"/>
                  </a:lnTo>
                  <a:cubicBezTo>
                    <a:pt x="50193" y="48699"/>
                    <a:pt x="50260" y="48546"/>
                    <a:pt x="50342" y="48400"/>
                  </a:cubicBezTo>
                  <a:lnTo>
                    <a:pt x="50417" y="48274"/>
                  </a:lnTo>
                  <a:cubicBezTo>
                    <a:pt x="50628" y="47985"/>
                    <a:pt x="50849" y="47692"/>
                    <a:pt x="51063" y="47413"/>
                  </a:cubicBezTo>
                  <a:cubicBezTo>
                    <a:pt x="51546" y="46774"/>
                    <a:pt x="52046" y="46114"/>
                    <a:pt x="52488" y="45433"/>
                  </a:cubicBezTo>
                  <a:cubicBezTo>
                    <a:pt x="52879" y="44828"/>
                    <a:pt x="53168" y="44359"/>
                    <a:pt x="53417" y="43907"/>
                  </a:cubicBezTo>
                  <a:cubicBezTo>
                    <a:pt x="53727" y="43351"/>
                    <a:pt x="53931" y="42739"/>
                    <a:pt x="54128" y="42151"/>
                  </a:cubicBezTo>
                  <a:lnTo>
                    <a:pt x="54148" y="42093"/>
                  </a:lnTo>
                  <a:lnTo>
                    <a:pt x="54247" y="41794"/>
                  </a:lnTo>
                  <a:cubicBezTo>
                    <a:pt x="54451" y="41192"/>
                    <a:pt x="54662" y="40569"/>
                    <a:pt x="54822" y="39943"/>
                  </a:cubicBezTo>
                  <a:lnTo>
                    <a:pt x="54876" y="39736"/>
                  </a:lnTo>
                  <a:cubicBezTo>
                    <a:pt x="54955" y="39440"/>
                    <a:pt x="55033" y="39134"/>
                    <a:pt x="55101" y="38831"/>
                  </a:cubicBezTo>
                  <a:cubicBezTo>
                    <a:pt x="55203" y="38375"/>
                    <a:pt x="55254" y="37922"/>
                    <a:pt x="55295" y="37504"/>
                  </a:cubicBezTo>
                  <a:lnTo>
                    <a:pt x="55295" y="37504"/>
                  </a:lnTo>
                  <a:lnTo>
                    <a:pt x="55291" y="37518"/>
                  </a:lnTo>
                  <a:lnTo>
                    <a:pt x="55293" y="37501"/>
                  </a:lnTo>
                  <a:lnTo>
                    <a:pt x="55291" y="37501"/>
                  </a:lnTo>
                  <a:cubicBezTo>
                    <a:pt x="55305" y="37371"/>
                    <a:pt x="55319" y="37246"/>
                    <a:pt x="55329" y="37117"/>
                  </a:cubicBezTo>
                  <a:cubicBezTo>
                    <a:pt x="55360" y="36872"/>
                    <a:pt x="55397" y="36623"/>
                    <a:pt x="55431" y="36385"/>
                  </a:cubicBezTo>
                  <a:cubicBezTo>
                    <a:pt x="55471" y="36099"/>
                    <a:pt x="55512" y="35804"/>
                    <a:pt x="55546" y="35514"/>
                  </a:cubicBezTo>
                  <a:cubicBezTo>
                    <a:pt x="55594" y="35116"/>
                    <a:pt x="55622" y="34711"/>
                    <a:pt x="55649" y="34324"/>
                  </a:cubicBezTo>
                  <a:cubicBezTo>
                    <a:pt x="55658" y="34191"/>
                    <a:pt x="55666" y="34055"/>
                    <a:pt x="55675" y="33922"/>
                  </a:cubicBezTo>
                  <a:cubicBezTo>
                    <a:pt x="55693" y="33786"/>
                    <a:pt x="55720" y="33647"/>
                    <a:pt x="55744" y="33514"/>
                  </a:cubicBezTo>
                  <a:cubicBezTo>
                    <a:pt x="55760" y="33416"/>
                    <a:pt x="55778" y="33320"/>
                    <a:pt x="55795" y="33221"/>
                  </a:cubicBezTo>
                  <a:cubicBezTo>
                    <a:pt x="55846" y="32881"/>
                    <a:pt x="55890" y="32534"/>
                    <a:pt x="55924" y="32191"/>
                  </a:cubicBezTo>
                  <a:lnTo>
                    <a:pt x="55924" y="32181"/>
                  </a:lnTo>
                  <a:lnTo>
                    <a:pt x="55928" y="32167"/>
                  </a:lnTo>
                  <a:cubicBezTo>
                    <a:pt x="55941" y="31990"/>
                    <a:pt x="55955" y="31813"/>
                    <a:pt x="55969" y="31636"/>
                  </a:cubicBezTo>
                  <a:cubicBezTo>
                    <a:pt x="55978" y="31507"/>
                    <a:pt x="55989" y="31375"/>
                    <a:pt x="55999" y="31242"/>
                  </a:cubicBezTo>
                  <a:cubicBezTo>
                    <a:pt x="56013" y="31116"/>
                    <a:pt x="56026" y="30990"/>
                    <a:pt x="56040" y="30864"/>
                  </a:cubicBezTo>
                  <a:cubicBezTo>
                    <a:pt x="56060" y="30656"/>
                    <a:pt x="56084" y="30452"/>
                    <a:pt x="56101" y="30245"/>
                  </a:cubicBezTo>
                  <a:cubicBezTo>
                    <a:pt x="56125" y="29976"/>
                    <a:pt x="56128" y="29697"/>
                    <a:pt x="56132" y="29428"/>
                  </a:cubicBezTo>
                  <a:lnTo>
                    <a:pt x="56132" y="29411"/>
                  </a:lnTo>
                  <a:cubicBezTo>
                    <a:pt x="56135" y="28932"/>
                    <a:pt x="56107" y="28442"/>
                    <a:pt x="56080" y="27970"/>
                  </a:cubicBezTo>
                  <a:lnTo>
                    <a:pt x="56071" y="27742"/>
                  </a:lnTo>
                  <a:cubicBezTo>
                    <a:pt x="56005" y="26538"/>
                    <a:pt x="55931" y="25309"/>
                    <a:pt x="55862" y="24255"/>
                  </a:cubicBezTo>
                  <a:cubicBezTo>
                    <a:pt x="55853" y="24048"/>
                    <a:pt x="55836" y="23798"/>
                    <a:pt x="55809" y="23547"/>
                  </a:cubicBezTo>
                  <a:cubicBezTo>
                    <a:pt x="55829" y="23527"/>
                    <a:pt x="55849" y="23506"/>
                    <a:pt x="55870" y="23483"/>
                  </a:cubicBezTo>
                  <a:cubicBezTo>
                    <a:pt x="56067" y="23305"/>
                    <a:pt x="56173" y="23013"/>
                    <a:pt x="56206" y="22795"/>
                  </a:cubicBezTo>
                  <a:cubicBezTo>
                    <a:pt x="56244" y="22571"/>
                    <a:pt x="56261" y="22319"/>
                    <a:pt x="56271" y="22030"/>
                  </a:cubicBezTo>
                  <a:cubicBezTo>
                    <a:pt x="56275" y="21806"/>
                    <a:pt x="56240" y="21581"/>
                    <a:pt x="56209" y="21363"/>
                  </a:cubicBezTo>
                  <a:lnTo>
                    <a:pt x="56193" y="21258"/>
                  </a:lnTo>
                  <a:cubicBezTo>
                    <a:pt x="56152" y="20961"/>
                    <a:pt x="56104" y="20666"/>
                    <a:pt x="56071" y="20441"/>
                  </a:cubicBezTo>
                  <a:cubicBezTo>
                    <a:pt x="55964" y="19788"/>
                    <a:pt x="55846" y="19104"/>
                    <a:pt x="55703" y="18353"/>
                  </a:cubicBezTo>
                  <a:cubicBezTo>
                    <a:pt x="55608" y="17829"/>
                    <a:pt x="55492" y="17223"/>
                    <a:pt x="55363" y="16631"/>
                  </a:cubicBezTo>
                  <a:cubicBezTo>
                    <a:pt x="55349" y="16557"/>
                    <a:pt x="55332" y="16485"/>
                    <a:pt x="55315" y="16414"/>
                  </a:cubicBezTo>
                  <a:cubicBezTo>
                    <a:pt x="55275" y="16220"/>
                    <a:pt x="55230" y="16022"/>
                    <a:pt x="55193" y="15822"/>
                  </a:cubicBezTo>
                  <a:cubicBezTo>
                    <a:pt x="55142" y="15536"/>
                    <a:pt x="55091" y="15284"/>
                    <a:pt x="55033" y="15050"/>
                  </a:cubicBezTo>
                  <a:cubicBezTo>
                    <a:pt x="54951" y="14713"/>
                    <a:pt x="54856" y="14359"/>
                    <a:pt x="54747" y="13971"/>
                  </a:cubicBezTo>
                  <a:lnTo>
                    <a:pt x="54710" y="13849"/>
                  </a:lnTo>
                  <a:cubicBezTo>
                    <a:pt x="54669" y="13706"/>
                    <a:pt x="54628" y="13557"/>
                    <a:pt x="54581" y="13410"/>
                  </a:cubicBezTo>
                  <a:cubicBezTo>
                    <a:pt x="54492" y="13158"/>
                    <a:pt x="54377" y="12913"/>
                    <a:pt x="54261" y="12675"/>
                  </a:cubicBezTo>
                  <a:lnTo>
                    <a:pt x="54206" y="12563"/>
                  </a:lnTo>
                  <a:lnTo>
                    <a:pt x="54206" y="12563"/>
                  </a:lnTo>
                  <a:cubicBezTo>
                    <a:pt x="54234" y="12621"/>
                    <a:pt x="54261" y="12679"/>
                    <a:pt x="54284" y="12736"/>
                  </a:cubicBezTo>
                  <a:cubicBezTo>
                    <a:pt x="54138" y="12424"/>
                    <a:pt x="53978" y="12117"/>
                    <a:pt x="53795" y="11801"/>
                  </a:cubicBezTo>
                  <a:cubicBezTo>
                    <a:pt x="53672" y="11587"/>
                    <a:pt x="53556" y="11365"/>
                    <a:pt x="53441" y="11152"/>
                  </a:cubicBezTo>
                  <a:lnTo>
                    <a:pt x="53434" y="11138"/>
                  </a:lnTo>
                  <a:cubicBezTo>
                    <a:pt x="53315" y="10913"/>
                    <a:pt x="53172" y="10689"/>
                    <a:pt x="52985" y="10427"/>
                  </a:cubicBezTo>
                  <a:cubicBezTo>
                    <a:pt x="52890" y="10291"/>
                    <a:pt x="52794" y="10155"/>
                    <a:pt x="52699" y="10015"/>
                  </a:cubicBezTo>
                  <a:cubicBezTo>
                    <a:pt x="52638" y="9927"/>
                    <a:pt x="52576" y="9835"/>
                    <a:pt x="52515" y="9747"/>
                  </a:cubicBezTo>
                  <a:cubicBezTo>
                    <a:pt x="52131" y="9195"/>
                    <a:pt x="51675" y="8695"/>
                    <a:pt x="51322" y="8321"/>
                  </a:cubicBezTo>
                  <a:cubicBezTo>
                    <a:pt x="50998" y="7974"/>
                    <a:pt x="50624" y="7627"/>
                    <a:pt x="50152" y="7233"/>
                  </a:cubicBezTo>
                  <a:cubicBezTo>
                    <a:pt x="50073" y="7168"/>
                    <a:pt x="49995" y="7103"/>
                    <a:pt x="49913" y="7039"/>
                  </a:cubicBezTo>
                  <a:cubicBezTo>
                    <a:pt x="49788" y="6936"/>
                    <a:pt x="49658" y="6834"/>
                    <a:pt x="49535" y="6726"/>
                  </a:cubicBezTo>
                  <a:cubicBezTo>
                    <a:pt x="49417" y="6617"/>
                    <a:pt x="49304" y="6498"/>
                    <a:pt x="49199" y="6382"/>
                  </a:cubicBezTo>
                  <a:cubicBezTo>
                    <a:pt x="49152" y="6332"/>
                    <a:pt x="49100" y="6280"/>
                    <a:pt x="49053" y="6229"/>
                  </a:cubicBezTo>
                  <a:cubicBezTo>
                    <a:pt x="48818" y="5985"/>
                    <a:pt x="48539" y="5780"/>
                    <a:pt x="48267" y="5583"/>
                  </a:cubicBezTo>
                  <a:cubicBezTo>
                    <a:pt x="48127" y="5481"/>
                    <a:pt x="47984" y="5372"/>
                    <a:pt x="47849" y="5263"/>
                  </a:cubicBezTo>
                  <a:cubicBezTo>
                    <a:pt x="47539" y="5015"/>
                    <a:pt x="47277" y="4828"/>
                    <a:pt x="47022" y="4682"/>
                  </a:cubicBezTo>
                  <a:cubicBezTo>
                    <a:pt x="46845" y="4580"/>
                    <a:pt x="46668" y="4484"/>
                    <a:pt x="46491" y="4385"/>
                  </a:cubicBezTo>
                  <a:lnTo>
                    <a:pt x="46307" y="4283"/>
                  </a:lnTo>
                  <a:cubicBezTo>
                    <a:pt x="46185" y="4215"/>
                    <a:pt x="46066" y="4148"/>
                    <a:pt x="45951" y="4079"/>
                  </a:cubicBezTo>
                  <a:cubicBezTo>
                    <a:pt x="45845" y="4021"/>
                    <a:pt x="45739" y="3960"/>
                    <a:pt x="45634" y="3903"/>
                  </a:cubicBezTo>
                  <a:cubicBezTo>
                    <a:pt x="45505" y="3831"/>
                    <a:pt x="45396" y="3776"/>
                    <a:pt x="45294" y="3729"/>
                  </a:cubicBezTo>
                  <a:cubicBezTo>
                    <a:pt x="44991" y="3586"/>
                    <a:pt x="44739" y="3498"/>
                    <a:pt x="44505" y="3443"/>
                  </a:cubicBezTo>
                  <a:cubicBezTo>
                    <a:pt x="44324" y="3406"/>
                    <a:pt x="44137" y="3372"/>
                    <a:pt x="43947" y="3348"/>
                  </a:cubicBezTo>
                  <a:cubicBezTo>
                    <a:pt x="43878" y="3137"/>
                    <a:pt x="43739" y="2970"/>
                    <a:pt x="43549" y="2868"/>
                  </a:cubicBezTo>
                  <a:cubicBezTo>
                    <a:pt x="43260" y="2719"/>
                    <a:pt x="42967" y="2579"/>
                    <a:pt x="42654" y="2443"/>
                  </a:cubicBezTo>
                  <a:cubicBezTo>
                    <a:pt x="42402" y="2331"/>
                    <a:pt x="42137" y="2232"/>
                    <a:pt x="41878" y="2137"/>
                  </a:cubicBezTo>
                  <a:lnTo>
                    <a:pt x="41753" y="2089"/>
                  </a:lnTo>
                  <a:cubicBezTo>
                    <a:pt x="41086" y="1841"/>
                    <a:pt x="40528" y="1647"/>
                    <a:pt x="39991" y="1477"/>
                  </a:cubicBezTo>
                  <a:cubicBezTo>
                    <a:pt x="39460" y="1311"/>
                    <a:pt x="38912" y="1168"/>
                    <a:pt x="38382" y="1031"/>
                  </a:cubicBezTo>
                  <a:lnTo>
                    <a:pt x="38307" y="1011"/>
                  </a:lnTo>
                  <a:cubicBezTo>
                    <a:pt x="37915" y="909"/>
                    <a:pt x="37524" y="804"/>
                    <a:pt x="37137" y="698"/>
                  </a:cubicBezTo>
                  <a:cubicBezTo>
                    <a:pt x="36942" y="644"/>
                    <a:pt x="36752" y="592"/>
                    <a:pt x="36559" y="542"/>
                  </a:cubicBezTo>
                  <a:cubicBezTo>
                    <a:pt x="36092" y="416"/>
                    <a:pt x="35599" y="355"/>
                    <a:pt x="35119" y="297"/>
                  </a:cubicBezTo>
                  <a:cubicBezTo>
                    <a:pt x="35031" y="286"/>
                    <a:pt x="34942" y="276"/>
                    <a:pt x="34854" y="266"/>
                  </a:cubicBezTo>
                  <a:lnTo>
                    <a:pt x="34599" y="232"/>
                  </a:lnTo>
                  <a:cubicBezTo>
                    <a:pt x="34000" y="157"/>
                    <a:pt x="33381" y="79"/>
                    <a:pt x="32769" y="41"/>
                  </a:cubicBezTo>
                  <a:cubicBezTo>
                    <a:pt x="32157" y="4"/>
                    <a:pt x="31534" y="0"/>
                    <a:pt x="30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8" name="Google Shape;2738;p56">
              <a:extLst>
                <a:ext uri="{FF2B5EF4-FFF2-40B4-BE49-F238E27FC236}">
                  <a16:creationId xmlns:a16="http://schemas.microsoft.com/office/drawing/2014/main" id="{DB7A6887-4BAB-4992-B591-B4098453263D}"/>
                </a:ext>
              </a:extLst>
            </p:cNvPr>
            <p:cNvSpPr/>
            <p:nvPr/>
          </p:nvSpPr>
          <p:spPr>
            <a:xfrm>
              <a:off x="3312200" y="1876925"/>
              <a:ext cx="1426500" cy="1310075"/>
            </a:xfrm>
            <a:custGeom>
              <a:avLst/>
              <a:gdLst/>
              <a:ahLst/>
              <a:cxnLst/>
              <a:rect l="l" t="t" r="r" b="b"/>
              <a:pathLst>
                <a:path w="57060" h="52403" extrusionOk="0">
                  <a:moveTo>
                    <a:pt x="29670" y="12010"/>
                  </a:moveTo>
                  <a:cubicBezTo>
                    <a:pt x="29663" y="12013"/>
                    <a:pt x="29656" y="12020"/>
                    <a:pt x="29646" y="12024"/>
                  </a:cubicBezTo>
                  <a:cubicBezTo>
                    <a:pt x="29653" y="12017"/>
                    <a:pt x="29663" y="12013"/>
                    <a:pt x="29670" y="12010"/>
                  </a:cubicBezTo>
                  <a:close/>
                  <a:moveTo>
                    <a:pt x="4926" y="45173"/>
                  </a:moveTo>
                  <a:lnTo>
                    <a:pt x="4926" y="45173"/>
                  </a:lnTo>
                  <a:cubicBezTo>
                    <a:pt x="4933" y="45184"/>
                    <a:pt x="4940" y="45190"/>
                    <a:pt x="4946" y="45200"/>
                  </a:cubicBezTo>
                  <a:cubicBezTo>
                    <a:pt x="4940" y="45193"/>
                    <a:pt x="4933" y="45184"/>
                    <a:pt x="4926" y="45173"/>
                  </a:cubicBezTo>
                  <a:close/>
                  <a:moveTo>
                    <a:pt x="4215" y="49184"/>
                  </a:moveTo>
                  <a:cubicBezTo>
                    <a:pt x="4218" y="49184"/>
                    <a:pt x="4222" y="49184"/>
                    <a:pt x="4226" y="49187"/>
                  </a:cubicBezTo>
                  <a:cubicBezTo>
                    <a:pt x="4222" y="49187"/>
                    <a:pt x="4218" y="49187"/>
                    <a:pt x="4212" y="49184"/>
                  </a:cubicBezTo>
                  <a:close/>
                  <a:moveTo>
                    <a:pt x="29360" y="1134"/>
                  </a:moveTo>
                  <a:cubicBezTo>
                    <a:pt x="29430" y="1134"/>
                    <a:pt x="29501" y="1134"/>
                    <a:pt x="29572" y="1134"/>
                  </a:cubicBezTo>
                  <a:cubicBezTo>
                    <a:pt x="29864" y="1134"/>
                    <a:pt x="30156" y="1145"/>
                    <a:pt x="30452" y="1148"/>
                  </a:cubicBezTo>
                  <a:cubicBezTo>
                    <a:pt x="31670" y="1175"/>
                    <a:pt x="32885" y="1236"/>
                    <a:pt x="34103" y="1298"/>
                  </a:cubicBezTo>
                  <a:cubicBezTo>
                    <a:pt x="34442" y="1315"/>
                    <a:pt x="34779" y="1346"/>
                    <a:pt x="35116" y="1373"/>
                  </a:cubicBezTo>
                  <a:cubicBezTo>
                    <a:pt x="35436" y="1410"/>
                    <a:pt x="35756" y="1448"/>
                    <a:pt x="36075" y="1481"/>
                  </a:cubicBezTo>
                  <a:cubicBezTo>
                    <a:pt x="36378" y="1519"/>
                    <a:pt x="36681" y="1577"/>
                    <a:pt x="36984" y="1624"/>
                  </a:cubicBezTo>
                  <a:cubicBezTo>
                    <a:pt x="37276" y="1672"/>
                    <a:pt x="37568" y="1737"/>
                    <a:pt x="37861" y="1795"/>
                  </a:cubicBezTo>
                  <a:cubicBezTo>
                    <a:pt x="38123" y="1846"/>
                    <a:pt x="38381" y="1907"/>
                    <a:pt x="38640" y="1968"/>
                  </a:cubicBezTo>
                  <a:cubicBezTo>
                    <a:pt x="38967" y="2043"/>
                    <a:pt x="39290" y="2118"/>
                    <a:pt x="39613" y="2196"/>
                  </a:cubicBezTo>
                  <a:cubicBezTo>
                    <a:pt x="39926" y="2274"/>
                    <a:pt x="40232" y="2359"/>
                    <a:pt x="40538" y="2451"/>
                  </a:cubicBezTo>
                  <a:cubicBezTo>
                    <a:pt x="41113" y="2618"/>
                    <a:pt x="41678" y="2819"/>
                    <a:pt x="42239" y="3020"/>
                  </a:cubicBezTo>
                  <a:cubicBezTo>
                    <a:pt x="42375" y="3067"/>
                    <a:pt x="42512" y="3114"/>
                    <a:pt x="42647" y="3162"/>
                  </a:cubicBezTo>
                  <a:cubicBezTo>
                    <a:pt x="42859" y="3244"/>
                    <a:pt x="43066" y="3326"/>
                    <a:pt x="43277" y="3407"/>
                  </a:cubicBezTo>
                  <a:cubicBezTo>
                    <a:pt x="43460" y="3482"/>
                    <a:pt x="43644" y="3563"/>
                    <a:pt x="43828" y="3645"/>
                  </a:cubicBezTo>
                  <a:cubicBezTo>
                    <a:pt x="44239" y="3829"/>
                    <a:pt x="44655" y="4012"/>
                    <a:pt x="45066" y="4200"/>
                  </a:cubicBezTo>
                  <a:cubicBezTo>
                    <a:pt x="45260" y="4288"/>
                    <a:pt x="45457" y="4373"/>
                    <a:pt x="45647" y="4475"/>
                  </a:cubicBezTo>
                  <a:cubicBezTo>
                    <a:pt x="45848" y="4577"/>
                    <a:pt x="46046" y="4686"/>
                    <a:pt x="46242" y="4795"/>
                  </a:cubicBezTo>
                  <a:cubicBezTo>
                    <a:pt x="46454" y="4910"/>
                    <a:pt x="46658" y="5030"/>
                    <a:pt x="46862" y="5155"/>
                  </a:cubicBezTo>
                  <a:cubicBezTo>
                    <a:pt x="47015" y="5251"/>
                    <a:pt x="47162" y="5356"/>
                    <a:pt x="47307" y="5459"/>
                  </a:cubicBezTo>
                  <a:lnTo>
                    <a:pt x="47307" y="5459"/>
                  </a:lnTo>
                  <a:cubicBezTo>
                    <a:pt x="47569" y="5654"/>
                    <a:pt x="47829" y="5852"/>
                    <a:pt x="48083" y="6057"/>
                  </a:cubicBezTo>
                  <a:cubicBezTo>
                    <a:pt x="48315" y="6241"/>
                    <a:pt x="48542" y="6425"/>
                    <a:pt x="48773" y="6612"/>
                  </a:cubicBezTo>
                  <a:cubicBezTo>
                    <a:pt x="49488" y="7186"/>
                    <a:pt x="50230" y="7747"/>
                    <a:pt x="50835" y="8441"/>
                  </a:cubicBezTo>
                  <a:cubicBezTo>
                    <a:pt x="51345" y="9064"/>
                    <a:pt x="51753" y="9758"/>
                    <a:pt x="52165" y="10449"/>
                  </a:cubicBezTo>
                  <a:cubicBezTo>
                    <a:pt x="52318" y="10704"/>
                    <a:pt x="52461" y="10962"/>
                    <a:pt x="52601" y="11224"/>
                  </a:cubicBezTo>
                  <a:cubicBezTo>
                    <a:pt x="52747" y="11493"/>
                    <a:pt x="52883" y="11765"/>
                    <a:pt x="53015" y="12038"/>
                  </a:cubicBezTo>
                  <a:cubicBezTo>
                    <a:pt x="53070" y="12156"/>
                    <a:pt x="53125" y="12278"/>
                    <a:pt x="53179" y="12398"/>
                  </a:cubicBezTo>
                  <a:cubicBezTo>
                    <a:pt x="53233" y="12517"/>
                    <a:pt x="53291" y="12636"/>
                    <a:pt x="53339" y="12758"/>
                  </a:cubicBezTo>
                  <a:cubicBezTo>
                    <a:pt x="53444" y="13041"/>
                    <a:pt x="53563" y="13323"/>
                    <a:pt x="53659" y="13609"/>
                  </a:cubicBezTo>
                  <a:cubicBezTo>
                    <a:pt x="53753" y="13901"/>
                    <a:pt x="53855" y="14194"/>
                    <a:pt x="53944" y="14493"/>
                  </a:cubicBezTo>
                  <a:cubicBezTo>
                    <a:pt x="54029" y="14789"/>
                    <a:pt x="54118" y="15085"/>
                    <a:pt x="54199" y="15381"/>
                  </a:cubicBezTo>
                  <a:cubicBezTo>
                    <a:pt x="54362" y="15980"/>
                    <a:pt x="54533" y="16578"/>
                    <a:pt x="54706" y="17174"/>
                  </a:cubicBezTo>
                  <a:cubicBezTo>
                    <a:pt x="54791" y="17459"/>
                    <a:pt x="54883" y="17745"/>
                    <a:pt x="54954" y="18038"/>
                  </a:cubicBezTo>
                  <a:cubicBezTo>
                    <a:pt x="55029" y="18330"/>
                    <a:pt x="55114" y="18626"/>
                    <a:pt x="55172" y="18922"/>
                  </a:cubicBezTo>
                  <a:cubicBezTo>
                    <a:pt x="55216" y="19164"/>
                    <a:pt x="55264" y="19406"/>
                    <a:pt x="55312" y="19646"/>
                  </a:cubicBezTo>
                  <a:cubicBezTo>
                    <a:pt x="55403" y="20208"/>
                    <a:pt x="55496" y="20773"/>
                    <a:pt x="55557" y="21340"/>
                  </a:cubicBezTo>
                  <a:cubicBezTo>
                    <a:pt x="55621" y="21963"/>
                    <a:pt x="55696" y="22590"/>
                    <a:pt x="55727" y="23218"/>
                  </a:cubicBezTo>
                  <a:cubicBezTo>
                    <a:pt x="55758" y="23862"/>
                    <a:pt x="55785" y="24508"/>
                    <a:pt x="55802" y="25151"/>
                  </a:cubicBezTo>
                  <a:cubicBezTo>
                    <a:pt x="55819" y="25804"/>
                    <a:pt x="55819" y="26454"/>
                    <a:pt x="55815" y="27103"/>
                  </a:cubicBezTo>
                  <a:cubicBezTo>
                    <a:pt x="55808" y="27739"/>
                    <a:pt x="55805" y="28372"/>
                    <a:pt x="55785" y="29008"/>
                  </a:cubicBezTo>
                  <a:cubicBezTo>
                    <a:pt x="55771" y="29389"/>
                    <a:pt x="55758" y="29770"/>
                    <a:pt x="55730" y="30151"/>
                  </a:cubicBezTo>
                  <a:cubicBezTo>
                    <a:pt x="55713" y="30461"/>
                    <a:pt x="55686" y="30774"/>
                    <a:pt x="55662" y="31083"/>
                  </a:cubicBezTo>
                  <a:cubicBezTo>
                    <a:pt x="55607" y="31648"/>
                    <a:pt x="55546" y="32209"/>
                    <a:pt x="55472" y="32770"/>
                  </a:cubicBezTo>
                  <a:cubicBezTo>
                    <a:pt x="55390" y="33393"/>
                    <a:pt x="55301" y="34015"/>
                    <a:pt x="55207" y="34635"/>
                  </a:cubicBezTo>
                  <a:cubicBezTo>
                    <a:pt x="55108" y="35257"/>
                    <a:pt x="55009" y="35880"/>
                    <a:pt x="54910" y="36502"/>
                  </a:cubicBezTo>
                  <a:cubicBezTo>
                    <a:pt x="54819" y="37097"/>
                    <a:pt x="54713" y="37689"/>
                    <a:pt x="54590" y="38278"/>
                  </a:cubicBezTo>
                  <a:cubicBezTo>
                    <a:pt x="54499" y="38714"/>
                    <a:pt x="54397" y="39149"/>
                    <a:pt x="54301" y="39584"/>
                  </a:cubicBezTo>
                  <a:cubicBezTo>
                    <a:pt x="54193" y="40061"/>
                    <a:pt x="54073" y="40530"/>
                    <a:pt x="53941" y="40995"/>
                  </a:cubicBezTo>
                  <a:cubicBezTo>
                    <a:pt x="53819" y="41435"/>
                    <a:pt x="53676" y="41863"/>
                    <a:pt x="53536" y="42292"/>
                  </a:cubicBezTo>
                  <a:cubicBezTo>
                    <a:pt x="53403" y="42703"/>
                    <a:pt x="53260" y="43112"/>
                    <a:pt x="53114" y="43520"/>
                  </a:cubicBezTo>
                  <a:cubicBezTo>
                    <a:pt x="53050" y="43686"/>
                    <a:pt x="52985" y="43850"/>
                    <a:pt x="52910" y="44013"/>
                  </a:cubicBezTo>
                  <a:cubicBezTo>
                    <a:pt x="52808" y="44231"/>
                    <a:pt x="52706" y="44452"/>
                    <a:pt x="52601" y="44669"/>
                  </a:cubicBezTo>
                  <a:cubicBezTo>
                    <a:pt x="52406" y="45085"/>
                    <a:pt x="52192" y="45482"/>
                    <a:pt x="51978" y="45884"/>
                  </a:cubicBezTo>
                  <a:cubicBezTo>
                    <a:pt x="51927" y="45983"/>
                    <a:pt x="51866" y="46074"/>
                    <a:pt x="51808" y="46173"/>
                  </a:cubicBezTo>
                  <a:cubicBezTo>
                    <a:pt x="51753" y="46269"/>
                    <a:pt x="51699" y="46371"/>
                    <a:pt x="51638" y="46465"/>
                  </a:cubicBezTo>
                  <a:cubicBezTo>
                    <a:pt x="51516" y="46656"/>
                    <a:pt x="51393" y="46847"/>
                    <a:pt x="51267" y="47034"/>
                  </a:cubicBezTo>
                  <a:cubicBezTo>
                    <a:pt x="51015" y="47401"/>
                    <a:pt x="50760" y="47762"/>
                    <a:pt x="50508" y="48126"/>
                  </a:cubicBezTo>
                  <a:cubicBezTo>
                    <a:pt x="50298" y="48412"/>
                    <a:pt x="50084" y="48697"/>
                    <a:pt x="49855" y="48973"/>
                  </a:cubicBezTo>
                  <a:cubicBezTo>
                    <a:pt x="49740" y="49115"/>
                    <a:pt x="49618" y="49258"/>
                    <a:pt x="49498" y="49398"/>
                  </a:cubicBezTo>
                  <a:cubicBezTo>
                    <a:pt x="49352" y="49564"/>
                    <a:pt x="49206" y="49735"/>
                    <a:pt x="49046" y="49888"/>
                  </a:cubicBezTo>
                  <a:cubicBezTo>
                    <a:pt x="49012" y="49911"/>
                    <a:pt x="48974" y="49935"/>
                    <a:pt x="48941" y="49955"/>
                  </a:cubicBezTo>
                  <a:cubicBezTo>
                    <a:pt x="48916" y="49963"/>
                    <a:pt x="48896" y="49969"/>
                    <a:pt x="48875" y="49973"/>
                  </a:cubicBezTo>
                  <a:cubicBezTo>
                    <a:pt x="48862" y="49976"/>
                    <a:pt x="48848" y="49976"/>
                    <a:pt x="48835" y="49976"/>
                  </a:cubicBezTo>
                  <a:cubicBezTo>
                    <a:pt x="48773" y="49966"/>
                    <a:pt x="48716" y="49952"/>
                    <a:pt x="48655" y="49935"/>
                  </a:cubicBezTo>
                  <a:cubicBezTo>
                    <a:pt x="48630" y="49922"/>
                    <a:pt x="48604" y="49908"/>
                    <a:pt x="48580" y="49894"/>
                  </a:cubicBezTo>
                  <a:cubicBezTo>
                    <a:pt x="48488" y="49813"/>
                    <a:pt x="48403" y="49724"/>
                    <a:pt x="48318" y="49633"/>
                  </a:cubicBezTo>
                  <a:cubicBezTo>
                    <a:pt x="48267" y="49564"/>
                    <a:pt x="48222" y="49493"/>
                    <a:pt x="48178" y="49422"/>
                  </a:cubicBezTo>
                  <a:cubicBezTo>
                    <a:pt x="48172" y="49395"/>
                    <a:pt x="48161" y="49368"/>
                    <a:pt x="48155" y="49337"/>
                  </a:cubicBezTo>
                  <a:cubicBezTo>
                    <a:pt x="48137" y="49190"/>
                    <a:pt x="48137" y="49044"/>
                    <a:pt x="48145" y="48898"/>
                  </a:cubicBezTo>
                  <a:cubicBezTo>
                    <a:pt x="48178" y="48605"/>
                    <a:pt x="48230" y="48313"/>
                    <a:pt x="48294" y="48027"/>
                  </a:cubicBezTo>
                  <a:cubicBezTo>
                    <a:pt x="48318" y="47919"/>
                    <a:pt x="48341" y="47809"/>
                    <a:pt x="48365" y="47701"/>
                  </a:cubicBezTo>
                  <a:cubicBezTo>
                    <a:pt x="48533" y="47412"/>
                    <a:pt x="48692" y="47118"/>
                    <a:pt x="48842" y="46820"/>
                  </a:cubicBezTo>
                  <a:cubicBezTo>
                    <a:pt x="48896" y="46710"/>
                    <a:pt x="48951" y="46595"/>
                    <a:pt x="48998" y="46479"/>
                  </a:cubicBezTo>
                  <a:cubicBezTo>
                    <a:pt x="49053" y="46347"/>
                    <a:pt x="49104" y="46217"/>
                    <a:pt x="49137" y="46082"/>
                  </a:cubicBezTo>
                  <a:cubicBezTo>
                    <a:pt x="49137" y="46061"/>
                    <a:pt x="49141" y="46041"/>
                    <a:pt x="49145" y="46020"/>
                  </a:cubicBezTo>
                  <a:cubicBezTo>
                    <a:pt x="49165" y="45925"/>
                    <a:pt x="49161" y="45829"/>
                    <a:pt x="49131" y="45738"/>
                  </a:cubicBezTo>
                  <a:cubicBezTo>
                    <a:pt x="49097" y="45633"/>
                    <a:pt x="49035" y="45564"/>
                    <a:pt x="48961" y="45486"/>
                  </a:cubicBezTo>
                  <a:cubicBezTo>
                    <a:pt x="48893" y="45421"/>
                    <a:pt x="48811" y="45377"/>
                    <a:pt x="48719" y="45357"/>
                  </a:cubicBezTo>
                  <a:cubicBezTo>
                    <a:pt x="48671" y="45353"/>
                    <a:pt x="48624" y="45347"/>
                    <a:pt x="48577" y="45343"/>
                  </a:cubicBezTo>
                  <a:cubicBezTo>
                    <a:pt x="48478" y="45347"/>
                    <a:pt x="48390" y="45377"/>
                    <a:pt x="48308" y="45429"/>
                  </a:cubicBezTo>
                  <a:cubicBezTo>
                    <a:pt x="48141" y="45510"/>
                    <a:pt x="48035" y="45686"/>
                    <a:pt x="47937" y="45837"/>
                  </a:cubicBezTo>
                  <a:cubicBezTo>
                    <a:pt x="47896" y="45894"/>
                    <a:pt x="47859" y="45955"/>
                    <a:pt x="47821" y="46013"/>
                  </a:cubicBezTo>
                  <a:cubicBezTo>
                    <a:pt x="47777" y="46078"/>
                    <a:pt x="47737" y="46149"/>
                    <a:pt x="47696" y="46214"/>
                  </a:cubicBezTo>
                  <a:cubicBezTo>
                    <a:pt x="47590" y="46388"/>
                    <a:pt x="47528" y="46592"/>
                    <a:pt x="47464" y="46779"/>
                  </a:cubicBezTo>
                  <a:cubicBezTo>
                    <a:pt x="47362" y="47085"/>
                    <a:pt x="47283" y="47398"/>
                    <a:pt x="47209" y="47707"/>
                  </a:cubicBezTo>
                  <a:cubicBezTo>
                    <a:pt x="47087" y="47905"/>
                    <a:pt x="46957" y="48095"/>
                    <a:pt x="46828" y="48282"/>
                  </a:cubicBezTo>
                  <a:cubicBezTo>
                    <a:pt x="46726" y="48418"/>
                    <a:pt x="46614" y="48547"/>
                    <a:pt x="46487" y="48663"/>
                  </a:cubicBezTo>
                  <a:cubicBezTo>
                    <a:pt x="46291" y="48817"/>
                    <a:pt x="46087" y="48955"/>
                    <a:pt x="45865" y="49071"/>
                  </a:cubicBezTo>
                  <a:cubicBezTo>
                    <a:pt x="45767" y="49112"/>
                    <a:pt x="45664" y="49146"/>
                    <a:pt x="45562" y="49170"/>
                  </a:cubicBezTo>
                  <a:cubicBezTo>
                    <a:pt x="45484" y="49180"/>
                    <a:pt x="45413" y="49184"/>
                    <a:pt x="45335" y="49184"/>
                  </a:cubicBezTo>
                  <a:cubicBezTo>
                    <a:pt x="45256" y="49173"/>
                    <a:pt x="45181" y="49156"/>
                    <a:pt x="45104" y="49136"/>
                  </a:cubicBezTo>
                  <a:cubicBezTo>
                    <a:pt x="45066" y="49119"/>
                    <a:pt x="45029" y="49095"/>
                    <a:pt x="44991" y="49075"/>
                  </a:cubicBezTo>
                  <a:cubicBezTo>
                    <a:pt x="44895" y="48996"/>
                    <a:pt x="44811" y="48908"/>
                    <a:pt x="44732" y="48817"/>
                  </a:cubicBezTo>
                  <a:cubicBezTo>
                    <a:pt x="44658" y="48721"/>
                    <a:pt x="44589" y="48626"/>
                    <a:pt x="44528" y="48523"/>
                  </a:cubicBezTo>
                  <a:cubicBezTo>
                    <a:pt x="44515" y="48479"/>
                    <a:pt x="44501" y="48439"/>
                    <a:pt x="44487" y="48398"/>
                  </a:cubicBezTo>
                  <a:cubicBezTo>
                    <a:pt x="44484" y="48357"/>
                    <a:pt x="44484" y="48316"/>
                    <a:pt x="44484" y="48275"/>
                  </a:cubicBezTo>
                  <a:cubicBezTo>
                    <a:pt x="44522" y="48027"/>
                    <a:pt x="44576" y="47779"/>
                    <a:pt x="44644" y="47534"/>
                  </a:cubicBezTo>
                  <a:cubicBezTo>
                    <a:pt x="44818" y="47289"/>
                    <a:pt x="44981" y="47037"/>
                    <a:pt x="45144" y="46789"/>
                  </a:cubicBezTo>
                  <a:cubicBezTo>
                    <a:pt x="45297" y="46558"/>
                    <a:pt x="45447" y="46327"/>
                    <a:pt x="45589" y="46088"/>
                  </a:cubicBezTo>
                  <a:cubicBezTo>
                    <a:pt x="45732" y="45853"/>
                    <a:pt x="45851" y="45602"/>
                    <a:pt x="45967" y="45350"/>
                  </a:cubicBezTo>
                  <a:cubicBezTo>
                    <a:pt x="46035" y="45200"/>
                    <a:pt x="46093" y="45047"/>
                    <a:pt x="46151" y="44894"/>
                  </a:cubicBezTo>
                  <a:cubicBezTo>
                    <a:pt x="46171" y="44833"/>
                    <a:pt x="46189" y="44771"/>
                    <a:pt x="46206" y="44707"/>
                  </a:cubicBezTo>
                  <a:cubicBezTo>
                    <a:pt x="46253" y="44551"/>
                    <a:pt x="46274" y="44391"/>
                    <a:pt x="46212" y="44234"/>
                  </a:cubicBezTo>
                  <a:cubicBezTo>
                    <a:pt x="46161" y="44091"/>
                    <a:pt x="46073" y="43975"/>
                    <a:pt x="45936" y="43904"/>
                  </a:cubicBezTo>
                  <a:cubicBezTo>
                    <a:pt x="45855" y="43862"/>
                    <a:pt x="45763" y="43840"/>
                    <a:pt x="45672" y="43840"/>
                  </a:cubicBezTo>
                  <a:cubicBezTo>
                    <a:pt x="45564" y="43840"/>
                    <a:pt x="45457" y="43869"/>
                    <a:pt x="45365" y="43928"/>
                  </a:cubicBezTo>
                  <a:cubicBezTo>
                    <a:pt x="45283" y="43986"/>
                    <a:pt x="45209" y="44047"/>
                    <a:pt x="45140" y="44118"/>
                  </a:cubicBezTo>
                  <a:cubicBezTo>
                    <a:pt x="45107" y="44156"/>
                    <a:pt x="45076" y="44207"/>
                    <a:pt x="45046" y="44248"/>
                  </a:cubicBezTo>
                  <a:cubicBezTo>
                    <a:pt x="44991" y="44326"/>
                    <a:pt x="44936" y="44401"/>
                    <a:pt x="44879" y="44479"/>
                  </a:cubicBezTo>
                  <a:cubicBezTo>
                    <a:pt x="44780" y="44622"/>
                    <a:pt x="44678" y="44765"/>
                    <a:pt x="44586" y="44914"/>
                  </a:cubicBezTo>
                  <a:cubicBezTo>
                    <a:pt x="44512" y="45037"/>
                    <a:pt x="44426" y="45156"/>
                    <a:pt x="44362" y="45282"/>
                  </a:cubicBezTo>
                  <a:cubicBezTo>
                    <a:pt x="44273" y="45452"/>
                    <a:pt x="44188" y="45622"/>
                    <a:pt x="44099" y="45792"/>
                  </a:cubicBezTo>
                  <a:cubicBezTo>
                    <a:pt x="43926" y="46129"/>
                    <a:pt x="43797" y="46493"/>
                    <a:pt x="43675" y="46847"/>
                  </a:cubicBezTo>
                  <a:cubicBezTo>
                    <a:pt x="43634" y="46972"/>
                    <a:pt x="43597" y="47098"/>
                    <a:pt x="43559" y="47225"/>
                  </a:cubicBezTo>
                  <a:cubicBezTo>
                    <a:pt x="43443" y="47367"/>
                    <a:pt x="43317" y="47503"/>
                    <a:pt x="43181" y="47633"/>
                  </a:cubicBezTo>
                  <a:cubicBezTo>
                    <a:pt x="43038" y="47765"/>
                    <a:pt x="42889" y="47898"/>
                    <a:pt x="42743" y="48027"/>
                  </a:cubicBezTo>
                  <a:cubicBezTo>
                    <a:pt x="42579" y="48159"/>
                    <a:pt x="42416" y="48289"/>
                    <a:pt x="42232" y="48395"/>
                  </a:cubicBezTo>
                  <a:cubicBezTo>
                    <a:pt x="42192" y="48412"/>
                    <a:pt x="42151" y="48425"/>
                    <a:pt x="42107" y="48439"/>
                  </a:cubicBezTo>
                  <a:cubicBezTo>
                    <a:pt x="42014" y="48449"/>
                    <a:pt x="41920" y="48456"/>
                    <a:pt x="41827" y="48456"/>
                  </a:cubicBezTo>
                  <a:cubicBezTo>
                    <a:pt x="41773" y="48445"/>
                    <a:pt x="41722" y="48432"/>
                    <a:pt x="41671" y="48415"/>
                  </a:cubicBezTo>
                  <a:cubicBezTo>
                    <a:pt x="41647" y="48404"/>
                    <a:pt x="41623" y="48395"/>
                    <a:pt x="41600" y="48381"/>
                  </a:cubicBezTo>
                  <a:cubicBezTo>
                    <a:pt x="41582" y="48368"/>
                    <a:pt x="41569" y="48354"/>
                    <a:pt x="41556" y="48340"/>
                  </a:cubicBezTo>
                  <a:cubicBezTo>
                    <a:pt x="41528" y="48302"/>
                    <a:pt x="41501" y="48261"/>
                    <a:pt x="41477" y="48221"/>
                  </a:cubicBezTo>
                  <a:cubicBezTo>
                    <a:pt x="41436" y="48123"/>
                    <a:pt x="41405" y="48024"/>
                    <a:pt x="41382" y="47922"/>
                  </a:cubicBezTo>
                  <a:cubicBezTo>
                    <a:pt x="41358" y="47718"/>
                    <a:pt x="41361" y="47517"/>
                    <a:pt x="41378" y="47309"/>
                  </a:cubicBezTo>
                  <a:cubicBezTo>
                    <a:pt x="41413" y="47000"/>
                    <a:pt x="41467" y="46690"/>
                    <a:pt x="41556" y="46391"/>
                  </a:cubicBezTo>
                  <a:cubicBezTo>
                    <a:pt x="41650" y="46061"/>
                    <a:pt x="41769" y="45738"/>
                    <a:pt x="41885" y="45415"/>
                  </a:cubicBezTo>
                  <a:cubicBezTo>
                    <a:pt x="41974" y="45190"/>
                    <a:pt x="42058" y="44962"/>
                    <a:pt x="42140" y="44735"/>
                  </a:cubicBezTo>
                  <a:cubicBezTo>
                    <a:pt x="42218" y="44530"/>
                    <a:pt x="42294" y="44322"/>
                    <a:pt x="42372" y="44115"/>
                  </a:cubicBezTo>
                  <a:cubicBezTo>
                    <a:pt x="42433" y="43952"/>
                    <a:pt x="42494" y="43788"/>
                    <a:pt x="42552" y="43625"/>
                  </a:cubicBezTo>
                  <a:cubicBezTo>
                    <a:pt x="42647" y="43377"/>
                    <a:pt x="42743" y="43125"/>
                    <a:pt x="42845" y="42880"/>
                  </a:cubicBezTo>
                  <a:cubicBezTo>
                    <a:pt x="42950" y="42622"/>
                    <a:pt x="43063" y="42367"/>
                    <a:pt x="43165" y="42111"/>
                  </a:cubicBezTo>
                  <a:cubicBezTo>
                    <a:pt x="43385" y="41564"/>
                    <a:pt x="43576" y="41009"/>
                    <a:pt x="43770" y="40455"/>
                  </a:cubicBezTo>
                  <a:cubicBezTo>
                    <a:pt x="43950" y="39938"/>
                    <a:pt x="44124" y="39417"/>
                    <a:pt x="44300" y="38897"/>
                  </a:cubicBezTo>
                  <a:cubicBezTo>
                    <a:pt x="44477" y="38376"/>
                    <a:pt x="44658" y="37856"/>
                    <a:pt x="44828" y="37332"/>
                  </a:cubicBezTo>
                  <a:cubicBezTo>
                    <a:pt x="44997" y="36808"/>
                    <a:pt x="45127" y="36271"/>
                    <a:pt x="45250" y="35734"/>
                  </a:cubicBezTo>
                  <a:cubicBezTo>
                    <a:pt x="45369" y="35213"/>
                    <a:pt x="45481" y="34696"/>
                    <a:pt x="45576" y="34172"/>
                  </a:cubicBezTo>
                  <a:cubicBezTo>
                    <a:pt x="45682" y="33607"/>
                    <a:pt x="45773" y="33043"/>
                    <a:pt x="45886" y="32478"/>
                  </a:cubicBezTo>
                  <a:cubicBezTo>
                    <a:pt x="46002" y="31900"/>
                    <a:pt x="46127" y="31321"/>
                    <a:pt x="46216" y="30740"/>
                  </a:cubicBezTo>
                  <a:cubicBezTo>
                    <a:pt x="46260" y="30451"/>
                    <a:pt x="46304" y="30158"/>
                    <a:pt x="46345" y="29869"/>
                  </a:cubicBezTo>
                  <a:cubicBezTo>
                    <a:pt x="46382" y="29570"/>
                    <a:pt x="46416" y="29270"/>
                    <a:pt x="46464" y="28974"/>
                  </a:cubicBezTo>
                  <a:cubicBezTo>
                    <a:pt x="46553" y="28406"/>
                    <a:pt x="46638" y="27841"/>
                    <a:pt x="46696" y="27270"/>
                  </a:cubicBezTo>
                  <a:cubicBezTo>
                    <a:pt x="46753" y="26664"/>
                    <a:pt x="46763" y="26059"/>
                    <a:pt x="46767" y="25450"/>
                  </a:cubicBezTo>
                  <a:cubicBezTo>
                    <a:pt x="46767" y="25171"/>
                    <a:pt x="46760" y="24896"/>
                    <a:pt x="46749" y="24617"/>
                  </a:cubicBezTo>
                  <a:cubicBezTo>
                    <a:pt x="46736" y="24348"/>
                    <a:pt x="46729" y="24080"/>
                    <a:pt x="46726" y="23810"/>
                  </a:cubicBezTo>
                  <a:cubicBezTo>
                    <a:pt x="46719" y="23521"/>
                    <a:pt x="46723" y="23229"/>
                    <a:pt x="46716" y="22940"/>
                  </a:cubicBezTo>
                  <a:cubicBezTo>
                    <a:pt x="46712" y="22651"/>
                    <a:pt x="46696" y="22358"/>
                    <a:pt x="46682" y="22069"/>
                  </a:cubicBezTo>
                  <a:cubicBezTo>
                    <a:pt x="46655" y="21497"/>
                    <a:pt x="46630" y="20926"/>
                    <a:pt x="46603" y="20351"/>
                  </a:cubicBezTo>
                  <a:cubicBezTo>
                    <a:pt x="46549" y="19225"/>
                    <a:pt x="46518" y="18092"/>
                    <a:pt x="46420" y="16966"/>
                  </a:cubicBezTo>
                  <a:cubicBezTo>
                    <a:pt x="46406" y="16820"/>
                    <a:pt x="46389" y="16674"/>
                    <a:pt x="46376" y="16528"/>
                  </a:cubicBezTo>
                  <a:cubicBezTo>
                    <a:pt x="46365" y="16381"/>
                    <a:pt x="46362" y="16235"/>
                    <a:pt x="46355" y="16085"/>
                  </a:cubicBezTo>
                  <a:cubicBezTo>
                    <a:pt x="46341" y="15806"/>
                    <a:pt x="46331" y="15528"/>
                    <a:pt x="46321" y="15252"/>
                  </a:cubicBezTo>
                  <a:cubicBezTo>
                    <a:pt x="46308" y="14977"/>
                    <a:pt x="46297" y="14704"/>
                    <a:pt x="46287" y="14432"/>
                  </a:cubicBezTo>
                  <a:cubicBezTo>
                    <a:pt x="46280" y="14296"/>
                    <a:pt x="46274" y="14163"/>
                    <a:pt x="46267" y="14027"/>
                  </a:cubicBezTo>
                  <a:cubicBezTo>
                    <a:pt x="46263" y="13959"/>
                    <a:pt x="46260" y="13891"/>
                    <a:pt x="46256" y="13823"/>
                  </a:cubicBezTo>
                  <a:cubicBezTo>
                    <a:pt x="46250" y="13714"/>
                    <a:pt x="46247" y="13595"/>
                    <a:pt x="46206" y="13496"/>
                  </a:cubicBezTo>
                  <a:cubicBezTo>
                    <a:pt x="46175" y="13401"/>
                    <a:pt x="46124" y="13316"/>
                    <a:pt x="46049" y="13248"/>
                  </a:cubicBezTo>
                  <a:cubicBezTo>
                    <a:pt x="45971" y="13180"/>
                    <a:pt x="45886" y="13132"/>
                    <a:pt x="45787" y="13112"/>
                  </a:cubicBezTo>
                  <a:cubicBezTo>
                    <a:pt x="45784" y="13112"/>
                    <a:pt x="45784" y="13109"/>
                    <a:pt x="45780" y="13109"/>
                  </a:cubicBezTo>
                  <a:cubicBezTo>
                    <a:pt x="45738" y="13100"/>
                    <a:pt x="45695" y="13096"/>
                    <a:pt x="45653" y="13096"/>
                  </a:cubicBezTo>
                  <a:cubicBezTo>
                    <a:pt x="45593" y="13096"/>
                    <a:pt x="45534" y="13104"/>
                    <a:pt x="45474" y="13123"/>
                  </a:cubicBezTo>
                  <a:cubicBezTo>
                    <a:pt x="45328" y="13170"/>
                    <a:pt x="45215" y="13272"/>
                    <a:pt x="45140" y="13405"/>
                  </a:cubicBezTo>
                  <a:cubicBezTo>
                    <a:pt x="45079" y="13507"/>
                    <a:pt x="45066" y="13622"/>
                    <a:pt x="45046" y="13738"/>
                  </a:cubicBezTo>
                  <a:cubicBezTo>
                    <a:pt x="45029" y="13840"/>
                    <a:pt x="45005" y="13939"/>
                    <a:pt x="44984" y="14038"/>
                  </a:cubicBezTo>
                  <a:cubicBezTo>
                    <a:pt x="44933" y="14252"/>
                    <a:pt x="44889" y="14462"/>
                    <a:pt x="44838" y="14677"/>
                  </a:cubicBezTo>
                  <a:cubicBezTo>
                    <a:pt x="44746" y="15068"/>
                    <a:pt x="44668" y="15466"/>
                    <a:pt x="44539" y="15847"/>
                  </a:cubicBezTo>
                  <a:cubicBezTo>
                    <a:pt x="44433" y="16099"/>
                    <a:pt x="44321" y="16340"/>
                    <a:pt x="44175" y="16572"/>
                  </a:cubicBezTo>
                  <a:cubicBezTo>
                    <a:pt x="44134" y="16626"/>
                    <a:pt x="44090" y="16680"/>
                    <a:pt x="44038" y="16728"/>
                  </a:cubicBezTo>
                  <a:cubicBezTo>
                    <a:pt x="44011" y="16748"/>
                    <a:pt x="43981" y="16765"/>
                    <a:pt x="43950" y="16782"/>
                  </a:cubicBezTo>
                  <a:cubicBezTo>
                    <a:pt x="43909" y="16796"/>
                    <a:pt x="43865" y="16813"/>
                    <a:pt x="43818" y="16823"/>
                  </a:cubicBezTo>
                  <a:cubicBezTo>
                    <a:pt x="43777" y="16827"/>
                    <a:pt x="43736" y="16827"/>
                    <a:pt x="43695" y="16827"/>
                  </a:cubicBezTo>
                  <a:cubicBezTo>
                    <a:pt x="43573" y="16806"/>
                    <a:pt x="43454" y="16776"/>
                    <a:pt x="43334" y="16738"/>
                  </a:cubicBezTo>
                  <a:cubicBezTo>
                    <a:pt x="43079" y="16636"/>
                    <a:pt x="42838" y="16514"/>
                    <a:pt x="42610" y="16364"/>
                  </a:cubicBezTo>
                  <a:cubicBezTo>
                    <a:pt x="42559" y="16324"/>
                    <a:pt x="42512" y="16283"/>
                    <a:pt x="42463" y="16235"/>
                  </a:cubicBezTo>
                  <a:cubicBezTo>
                    <a:pt x="42440" y="16201"/>
                    <a:pt x="42416" y="16164"/>
                    <a:pt x="42392" y="16126"/>
                  </a:cubicBezTo>
                  <a:cubicBezTo>
                    <a:pt x="42375" y="16082"/>
                    <a:pt x="42361" y="16038"/>
                    <a:pt x="42352" y="15990"/>
                  </a:cubicBezTo>
                  <a:cubicBezTo>
                    <a:pt x="42348" y="15973"/>
                    <a:pt x="42348" y="15952"/>
                    <a:pt x="42344" y="15936"/>
                  </a:cubicBezTo>
                  <a:cubicBezTo>
                    <a:pt x="42355" y="15919"/>
                    <a:pt x="42361" y="15898"/>
                    <a:pt x="42365" y="15878"/>
                  </a:cubicBezTo>
                  <a:cubicBezTo>
                    <a:pt x="42477" y="15572"/>
                    <a:pt x="42556" y="15252"/>
                    <a:pt x="42620" y="14932"/>
                  </a:cubicBezTo>
                  <a:cubicBezTo>
                    <a:pt x="42685" y="14616"/>
                    <a:pt x="42729" y="14296"/>
                    <a:pt x="42763" y="13976"/>
                  </a:cubicBezTo>
                  <a:cubicBezTo>
                    <a:pt x="42780" y="13830"/>
                    <a:pt x="42797" y="13683"/>
                    <a:pt x="42818" y="13537"/>
                  </a:cubicBezTo>
                  <a:cubicBezTo>
                    <a:pt x="42824" y="13487"/>
                    <a:pt x="42827" y="13432"/>
                    <a:pt x="42834" y="13381"/>
                  </a:cubicBezTo>
                  <a:cubicBezTo>
                    <a:pt x="42859" y="13278"/>
                    <a:pt x="42875" y="13180"/>
                    <a:pt x="42885" y="13078"/>
                  </a:cubicBezTo>
                  <a:cubicBezTo>
                    <a:pt x="42889" y="13030"/>
                    <a:pt x="42895" y="12983"/>
                    <a:pt x="42899" y="12936"/>
                  </a:cubicBezTo>
                  <a:cubicBezTo>
                    <a:pt x="42895" y="12840"/>
                    <a:pt x="42868" y="12752"/>
                    <a:pt x="42818" y="12674"/>
                  </a:cubicBezTo>
                  <a:cubicBezTo>
                    <a:pt x="42708" y="12507"/>
                    <a:pt x="42538" y="12435"/>
                    <a:pt x="42348" y="12429"/>
                  </a:cubicBezTo>
                  <a:cubicBezTo>
                    <a:pt x="42348" y="12429"/>
                    <a:pt x="42348" y="12432"/>
                    <a:pt x="42344" y="12432"/>
                  </a:cubicBezTo>
                  <a:cubicBezTo>
                    <a:pt x="42340" y="12432"/>
                    <a:pt x="42335" y="12432"/>
                    <a:pt x="42331" y="12432"/>
                  </a:cubicBezTo>
                  <a:cubicBezTo>
                    <a:pt x="42152" y="12432"/>
                    <a:pt x="41982" y="12558"/>
                    <a:pt x="41899" y="12711"/>
                  </a:cubicBezTo>
                  <a:cubicBezTo>
                    <a:pt x="41831" y="12840"/>
                    <a:pt x="41821" y="12980"/>
                    <a:pt x="41804" y="13123"/>
                  </a:cubicBezTo>
                  <a:cubicBezTo>
                    <a:pt x="41797" y="13173"/>
                    <a:pt x="41790" y="13228"/>
                    <a:pt x="41783" y="13278"/>
                  </a:cubicBezTo>
                  <a:cubicBezTo>
                    <a:pt x="41752" y="13405"/>
                    <a:pt x="41711" y="13531"/>
                    <a:pt x="41671" y="13653"/>
                  </a:cubicBezTo>
                  <a:cubicBezTo>
                    <a:pt x="41586" y="13915"/>
                    <a:pt x="41491" y="14173"/>
                    <a:pt x="41436" y="14442"/>
                  </a:cubicBezTo>
                  <a:cubicBezTo>
                    <a:pt x="41382" y="14715"/>
                    <a:pt x="41338" y="14990"/>
                    <a:pt x="41311" y="15262"/>
                  </a:cubicBezTo>
                  <a:cubicBezTo>
                    <a:pt x="41290" y="15456"/>
                    <a:pt x="41267" y="15653"/>
                    <a:pt x="41267" y="15847"/>
                  </a:cubicBezTo>
                  <a:cubicBezTo>
                    <a:pt x="41212" y="15960"/>
                    <a:pt x="41147" y="16062"/>
                    <a:pt x="41079" y="16164"/>
                  </a:cubicBezTo>
                  <a:cubicBezTo>
                    <a:pt x="40967" y="16316"/>
                    <a:pt x="40851" y="16459"/>
                    <a:pt x="40715" y="16592"/>
                  </a:cubicBezTo>
                  <a:cubicBezTo>
                    <a:pt x="40650" y="16640"/>
                    <a:pt x="40582" y="16684"/>
                    <a:pt x="40515" y="16725"/>
                  </a:cubicBezTo>
                  <a:cubicBezTo>
                    <a:pt x="40494" y="16735"/>
                    <a:pt x="40477" y="16738"/>
                    <a:pt x="40457" y="16745"/>
                  </a:cubicBezTo>
                  <a:cubicBezTo>
                    <a:pt x="40402" y="16748"/>
                    <a:pt x="40348" y="16748"/>
                    <a:pt x="40293" y="16748"/>
                  </a:cubicBezTo>
                  <a:cubicBezTo>
                    <a:pt x="40174" y="16732"/>
                    <a:pt x="40055" y="16707"/>
                    <a:pt x="39940" y="16674"/>
                  </a:cubicBezTo>
                  <a:cubicBezTo>
                    <a:pt x="39841" y="16630"/>
                    <a:pt x="39749" y="16582"/>
                    <a:pt x="39657" y="16528"/>
                  </a:cubicBezTo>
                  <a:cubicBezTo>
                    <a:pt x="39589" y="16473"/>
                    <a:pt x="39528" y="16412"/>
                    <a:pt x="39466" y="16347"/>
                  </a:cubicBezTo>
                  <a:cubicBezTo>
                    <a:pt x="39368" y="16222"/>
                    <a:pt x="39279" y="16092"/>
                    <a:pt x="39205" y="15949"/>
                  </a:cubicBezTo>
                  <a:cubicBezTo>
                    <a:pt x="39174" y="15878"/>
                    <a:pt x="39147" y="15809"/>
                    <a:pt x="39123" y="15735"/>
                  </a:cubicBezTo>
                  <a:cubicBezTo>
                    <a:pt x="39096" y="15657"/>
                    <a:pt x="39079" y="15578"/>
                    <a:pt x="39062" y="15500"/>
                  </a:cubicBezTo>
                  <a:cubicBezTo>
                    <a:pt x="39028" y="15238"/>
                    <a:pt x="39025" y="14980"/>
                    <a:pt x="39045" y="14715"/>
                  </a:cubicBezTo>
                  <a:cubicBezTo>
                    <a:pt x="39062" y="14561"/>
                    <a:pt x="39083" y="14408"/>
                    <a:pt x="39103" y="14255"/>
                  </a:cubicBezTo>
                  <a:cubicBezTo>
                    <a:pt x="39177" y="14021"/>
                    <a:pt x="39239" y="13782"/>
                    <a:pt x="39287" y="13544"/>
                  </a:cubicBezTo>
                  <a:cubicBezTo>
                    <a:pt x="39337" y="13306"/>
                    <a:pt x="39375" y="13068"/>
                    <a:pt x="39412" y="12829"/>
                  </a:cubicBezTo>
                  <a:cubicBezTo>
                    <a:pt x="39430" y="12714"/>
                    <a:pt x="39443" y="12595"/>
                    <a:pt x="39457" y="12479"/>
                  </a:cubicBezTo>
                  <a:cubicBezTo>
                    <a:pt x="39460" y="12432"/>
                    <a:pt x="39466" y="12384"/>
                    <a:pt x="39470" y="12336"/>
                  </a:cubicBezTo>
                  <a:cubicBezTo>
                    <a:pt x="39484" y="12204"/>
                    <a:pt x="39515" y="12068"/>
                    <a:pt x="39463" y="11939"/>
                  </a:cubicBezTo>
                  <a:cubicBezTo>
                    <a:pt x="39402" y="11775"/>
                    <a:pt x="39283" y="11650"/>
                    <a:pt x="39106" y="11612"/>
                  </a:cubicBezTo>
                  <a:cubicBezTo>
                    <a:pt x="39070" y="11603"/>
                    <a:pt x="39032" y="11599"/>
                    <a:pt x="38995" y="11599"/>
                  </a:cubicBezTo>
                  <a:cubicBezTo>
                    <a:pt x="38945" y="11599"/>
                    <a:pt x="38896" y="11607"/>
                    <a:pt x="38848" y="11622"/>
                  </a:cubicBezTo>
                  <a:cubicBezTo>
                    <a:pt x="38719" y="11663"/>
                    <a:pt x="38637" y="11748"/>
                    <a:pt x="38565" y="11860"/>
                  </a:cubicBezTo>
                  <a:cubicBezTo>
                    <a:pt x="38497" y="11962"/>
                    <a:pt x="38494" y="12122"/>
                    <a:pt x="38474" y="12245"/>
                  </a:cubicBezTo>
                  <a:cubicBezTo>
                    <a:pt x="38446" y="12384"/>
                    <a:pt x="38425" y="12523"/>
                    <a:pt x="38405" y="12666"/>
                  </a:cubicBezTo>
                  <a:cubicBezTo>
                    <a:pt x="38364" y="12936"/>
                    <a:pt x="38317" y="13204"/>
                    <a:pt x="38262" y="13470"/>
                  </a:cubicBezTo>
                  <a:cubicBezTo>
                    <a:pt x="38215" y="13704"/>
                    <a:pt x="38164" y="13942"/>
                    <a:pt x="38127" y="14184"/>
                  </a:cubicBezTo>
                  <a:cubicBezTo>
                    <a:pt x="38021" y="14523"/>
                    <a:pt x="37902" y="14864"/>
                    <a:pt x="37783" y="15201"/>
                  </a:cubicBezTo>
                  <a:cubicBezTo>
                    <a:pt x="37660" y="15514"/>
                    <a:pt x="37541" y="15837"/>
                    <a:pt x="37358" y="16115"/>
                  </a:cubicBezTo>
                  <a:cubicBezTo>
                    <a:pt x="37279" y="16214"/>
                    <a:pt x="37191" y="16303"/>
                    <a:pt x="37099" y="16391"/>
                  </a:cubicBezTo>
                  <a:cubicBezTo>
                    <a:pt x="36940" y="16520"/>
                    <a:pt x="36776" y="16643"/>
                    <a:pt x="36593" y="16745"/>
                  </a:cubicBezTo>
                  <a:cubicBezTo>
                    <a:pt x="36470" y="16796"/>
                    <a:pt x="36348" y="16837"/>
                    <a:pt x="36218" y="16864"/>
                  </a:cubicBezTo>
                  <a:cubicBezTo>
                    <a:pt x="36099" y="16881"/>
                    <a:pt x="35976" y="16895"/>
                    <a:pt x="35854" y="16898"/>
                  </a:cubicBezTo>
                  <a:cubicBezTo>
                    <a:pt x="35836" y="16899"/>
                    <a:pt x="35818" y="16899"/>
                    <a:pt x="35801" y="16899"/>
                  </a:cubicBezTo>
                  <a:cubicBezTo>
                    <a:pt x="35721" y="16899"/>
                    <a:pt x="35642" y="16894"/>
                    <a:pt x="35562" y="16888"/>
                  </a:cubicBezTo>
                  <a:cubicBezTo>
                    <a:pt x="35282" y="16854"/>
                    <a:pt x="35010" y="16800"/>
                    <a:pt x="34745" y="16715"/>
                  </a:cubicBezTo>
                  <a:cubicBezTo>
                    <a:pt x="34654" y="16671"/>
                    <a:pt x="34568" y="16622"/>
                    <a:pt x="34483" y="16572"/>
                  </a:cubicBezTo>
                  <a:cubicBezTo>
                    <a:pt x="34401" y="16507"/>
                    <a:pt x="34327" y="16436"/>
                    <a:pt x="34259" y="16357"/>
                  </a:cubicBezTo>
                  <a:cubicBezTo>
                    <a:pt x="34167" y="16242"/>
                    <a:pt x="34092" y="16115"/>
                    <a:pt x="34024" y="15986"/>
                  </a:cubicBezTo>
                  <a:cubicBezTo>
                    <a:pt x="33993" y="15915"/>
                    <a:pt x="33966" y="15844"/>
                    <a:pt x="33935" y="15768"/>
                  </a:cubicBezTo>
                  <a:cubicBezTo>
                    <a:pt x="33891" y="15653"/>
                    <a:pt x="33861" y="15534"/>
                    <a:pt x="33837" y="15415"/>
                  </a:cubicBezTo>
                  <a:cubicBezTo>
                    <a:pt x="33806" y="15211"/>
                    <a:pt x="33800" y="15007"/>
                    <a:pt x="33786" y="14803"/>
                  </a:cubicBezTo>
                  <a:cubicBezTo>
                    <a:pt x="33776" y="14568"/>
                    <a:pt x="33765" y="14333"/>
                    <a:pt x="33756" y="14102"/>
                  </a:cubicBezTo>
                  <a:cubicBezTo>
                    <a:pt x="33748" y="13983"/>
                    <a:pt x="33745" y="13861"/>
                    <a:pt x="33742" y="13741"/>
                  </a:cubicBezTo>
                  <a:cubicBezTo>
                    <a:pt x="33783" y="13554"/>
                    <a:pt x="33813" y="13364"/>
                    <a:pt x="33841" y="13176"/>
                  </a:cubicBezTo>
                  <a:cubicBezTo>
                    <a:pt x="33878" y="12918"/>
                    <a:pt x="33912" y="12656"/>
                    <a:pt x="33946" y="12398"/>
                  </a:cubicBezTo>
                  <a:cubicBezTo>
                    <a:pt x="33963" y="12278"/>
                    <a:pt x="33980" y="12163"/>
                    <a:pt x="33993" y="12044"/>
                  </a:cubicBezTo>
                  <a:cubicBezTo>
                    <a:pt x="34014" y="11878"/>
                    <a:pt x="34048" y="11622"/>
                    <a:pt x="33932" y="11482"/>
                  </a:cubicBezTo>
                  <a:cubicBezTo>
                    <a:pt x="33891" y="11421"/>
                    <a:pt x="33841" y="11374"/>
                    <a:pt x="33776" y="11339"/>
                  </a:cubicBezTo>
                  <a:cubicBezTo>
                    <a:pt x="33714" y="11306"/>
                    <a:pt x="33652" y="11292"/>
                    <a:pt x="33583" y="11292"/>
                  </a:cubicBezTo>
                  <a:cubicBezTo>
                    <a:pt x="33576" y="11292"/>
                    <a:pt x="33569" y="11292"/>
                    <a:pt x="33561" y="11292"/>
                  </a:cubicBezTo>
                  <a:cubicBezTo>
                    <a:pt x="33371" y="11299"/>
                    <a:pt x="33218" y="11435"/>
                    <a:pt x="33170" y="11615"/>
                  </a:cubicBezTo>
                  <a:cubicBezTo>
                    <a:pt x="33098" y="11891"/>
                    <a:pt x="33031" y="12170"/>
                    <a:pt x="32973" y="12449"/>
                  </a:cubicBezTo>
                  <a:cubicBezTo>
                    <a:pt x="32908" y="12735"/>
                    <a:pt x="32881" y="13030"/>
                    <a:pt x="32874" y="13319"/>
                  </a:cubicBezTo>
                  <a:cubicBezTo>
                    <a:pt x="32874" y="13374"/>
                    <a:pt x="32874" y="13429"/>
                    <a:pt x="32871" y="13479"/>
                  </a:cubicBezTo>
                  <a:cubicBezTo>
                    <a:pt x="32813" y="13745"/>
                    <a:pt x="32745" y="14007"/>
                    <a:pt x="32657" y="14262"/>
                  </a:cubicBezTo>
                  <a:cubicBezTo>
                    <a:pt x="32585" y="14439"/>
                    <a:pt x="32500" y="14605"/>
                    <a:pt x="32401" y="14772"/>
                  </a:cubicBezTo>
                  <a:cubicBezTo>
                    <a:pt x="32286" y="14966"/>
                    <a:pt x="32167" y="15164"/>
                    <a:pt x="32041" y="15354"/>
                  </a:cubicBezTo>
                  <a:cubicBezTo>
                    <a:pt x="31925" y="15511"/>
                    <a:pt x="31806" y="15657"/>
                    <a:pt x="31663" y="15789"/>
                  </a:cubicBezTo>
                  <a:cubicBezTo>
                    <a:pt x="31558" y="15875"/>
                    <a:pt x="31449" y="15952"/>
                    <a:pt x="31330" y="16018"/>
                  </a:cubicBezTo>
                  <a:cubicBezTo>
                    <a:pt x="31217" y="16062"/>
                    <a:pt x="31102" y="16095"/>
                    <a:pt x="30986" y="16126"/>
                  </a:cubicBezTo>
                  <a:cubicBezTo>
                    <a:pt x="30893" y="16137"/>
                    <a:pt x="30801" y="16142"/>
                    <a:pt x="30709" y="16142"/>
                  </a:cubicBezTo>
                  <a:cubicBezTo>
                    <a:pt x="30609" y="16142"/>
                    <a:pt x="30509" y="16137"/>
                    <a:pt x="30408" y="16129"/>
                  </a:cubicBezTo>
                  <a:cubicBezTo>
                    <a:pt x="30266" y="16112"/>
                    <a:pt x="30129" y="16089"/>
                    <a:pt x="29993" y="16051"/>
                  </a:cubicBezTo>
                  <a:cubicBezTo>
                    <a:pt x="29932" y="16027"/>
                    <a:pt x="29874" y="16000"/>
                    <a:pt x="29820" y="15966"/>
                  </a:cubicBezTo>
                  <a:cubicBezTo>
                    <a:pt x="29768" y="15925"/>
                    <a:pt x="29721" y="15884"/>
                    <a:pt x="29677" y="15840"/>
                  </a:cubicBezTo>
                  <a:cubicBezTo>
                    <a:pt x="29625" y="15768"/>
                    <a:pt x="29581" y="15694"/>
                    <a:pt x="29541" y="15619"/>
                  </a:cubicBezTo>
                  <a:cubicBezTo>
                    <a:pt x="29486" y="15493"/>
                    <a:pt x="29439" y="15364"/>
                    <a:pt x="29401" y="15235"/>
                  </a:cubicBezTo>
                  <a:cubicBezTo>
                    <a:pt x="29547" y="14752"/>
                    <a:pt x="29677" y="14265"/>
                    <a:pt x="29799" y="13776"/>
                  </a:cubicBezTo>
                  <a:cubicBezTo>
                    <a:pt x="29939" y="13217"/>
                    <a:pt x="30030" y="12646"/>
                    <a:pt x="30041" y="12071"/>
                  </a:cubicBezTo>
                  <a:cubicBezTo>
                    <a:pt x="30041" y="11972"/>
                    <a:pt x="30034" y="11881"/>
                    <a:pt x="30013" y="11785"/>
                  </a:cubicBezTo>
                  <a:cubicBezTo>
                    <a:pt x="30000" y="11704"/>
                    <a:pt x="29980" y="11650"/>
                    <a:pt x="29942" y="11575"/>
                  </a:cubicBezTo>
                  <a:cubicBezTo>
                    <a:pt x="29914" y="11523"/>
                    <a:pt x="29874" y="11459"/>
                    <a:pt x="29833" y="11428"/>
                  </a:cubicBezTo>
                  <a:cubicBezTo>
                    <a:pt x="29765" y="11377"/>
                    <a:pt x="29714" y="11344"/>
                    <a:pt x="29633" y="11316"/>
                  </a:cubicBezTo>
                  <a:cubicBezTo>
                    <a:pt x="29593" y="11302"/>
                    <a:pt x="29553" y="11298"/>
                    <a:pt x="29512" y="11298"/>
                  </a:cubicBezTo>
                  <a:cubicBezTo>
                    <a:pt x="29500" y="11298"/>
                    <a:pt x="29488" y="11298"/>
                    <a:pt x="29476" y="11299"/>
                  </a:cubicBezTo>
                  <a:cubicBezTo>
                    <a:pt x="29323" y="11309"/>
                    <a:pt x="29207" y="11401"/>
                    <a:pt x="29095" y="11500"/>
                  </a:cubicBezTo>
                  <a:cubicBezTo>
                    <a:pt x="28989" y="11598"/>
                    <a:pt x="28914" y="11738"/>
                    <a:pt x="28857" y="11870"/>
                  </a:cubicBezTo>
                  <a:cubicBezTo>
                    <a:pt x="28796" y="12010"/>
                    <a:pt x="28751" y="12149"/>
                    <a:pt x="28707" y="12296"/>
                  </a:cubicBezTo>
                  <a:cubicBezTo>
                    <a:pt x="28669" y="12418"/>
                    <a:pt x="28649" y="12544"/>
                    <a:pt x="28622" y="12670"/>
                  </a:cubicBezTo>
                  <a:cubicBezTo>
                    <a:pt x="28592" y="12816"/>
                    <a:pt x="28561" y="12963"/>
                    <a:pt x="28534" y="13109"/>
                  </a:cubicBezTo>
                  <a:cubicBezTo>
                    <a:pt x="28486" y="13385"/>
                    <a:pt x="28452" y="13663"/>
                    <a:pt x="28418" y="13942"/>
                  </a:cubicBezTo>
                  <a:cubicBezTo>
                    <a:pt x="28380" y="14242"/>
                    <a:pt x="28354" y="14541"/>
                    <a:pt x="28360" y="14840"/>
                  </a:cubicBezTo>
                  <a:cubicBezTo>
                    <a:pt x="28363" y="15007"/>
                    <a:pt x="28394" y="15173"/>
                    <a:pt x="28425" y="15333"/>
                  </a:cubicBezTo>
                  <a:cubicBezTo>
                    <a:pt x="28442" y="15415"/>
                    <a:pt x="28462" y="15493"/>
                    <a:pt x="28482" y="15575"/>
                  </a:cubicBezTo>
                  <a:cubicBezTo>
                    <a:pt x="28469" y="15616"/>
                    <a:pt x="28456" y="15657"/>
                    <a:pt x="28438" y="15701"/>
                  </a:cubicBezTo>
                  <a:cubicBezTo>
                    <a:pt x="28350" y="15911"/>
                    <a:pt x="28255" y="16126"/>
                    <a:pt x="28139" y="16324"/>
                  </a:cubicBezTo>
                  <a:cubicBezTo>
                    <a:pt x="28003" y="16497"/>
                    <a:pt x="27847" y="16650"/>
                    <a:pt x="27683" y="16793"/>
                  </a:cubicBezTo>
                  <a:cubicBezTo>
                    <a:pt x="27581" y="16875"/>
                    <a:pt x="27476" y="16939"/>
                    <a:pt x="27360" y="17000"/>
                  </a:cubicBezTo>
                  <a:cubicBezTo>
                    <a:pt x="27166" y="17085"/>
                    <a:pt x="26966" y="17140"/>
                    <a:pt x="26758" y="17184"/>
                  </a:cubicBezTo>
                  <a:cubicBezTo>
                    <a:pt x="26658" y="17194"/>
                    <a:pt x="26562" y="17199"/>
                    <a:pt x="26464" y="17199"/>
                  </a:cubicBezTo>
                  <a:cubicBezTo>
                    <a:pt x="26432" y="17199"/>
                    <a:pt x="26400" y="17198"/>
                    <a:pt x="26367" y="17197"/>
                  </a:cubicBezTo>
                  <a:cubicBezTo>
                    <a:pt x="26091" y="17170"/>
                    <a:pt x="25819" y="17126"/>
                    <a:pt x="25557" y="17045"/>
                  </a:cubicBezTo>
                  <a:cubicBezTo>
                    <a:pt x="25408" y="16983"/>
                    <a:pt x="25265" y="16902"/>
                    <a:pt x="25132" y="16813"/>
                  </a:cubicBezTo>
                  <a:cubicBezTo>
                    <a:pt x="25003" y="16715"/>
                    <a:pt x="24884" y="16602"/>
                    <a:pt x="24775" y="16483"/>
                  </a:cubicBezTo>
                  <a:cubicBezTo>
                    <a:pt x="24612" y="16279"/>
                    <a:pt x="24476" y="16062"/>
                    <a:pt x="24360" y="15826"/>
                  </a:cubicBezTo>
                  <a:cubicBezTo>
                    <a:pt x="24292" y="15684"/>
                    <a:pt x="24231" y="15534"/>
                    <a:pt x="24179" y="15385"/>
                  </a:cubicBezTo>
                  <a:cubicBezTo>
                    <a:pt x="24129" y="15225"/>
                    <a:pt x="24091" y="15068"/>
                    <a:pt x="24057" y="14905"/>
                  </a:cubicBezTo>
                  <a:cubicBezTo>
                    <a:pt x="24027" y="14660"/>
                    <a:pt x="24016" y="14415"/>
                    <a:pt x="24013" y="14167"/>
                  </a:cubicBezTo>
                  <a:cubicBezTo>
                    <a:pt x="24115" y="13936"/>
                    <a:pt x="24214" y="13697"/>
                    <a:pt x="24298" y="13459"/>
                  </a:cubicBezTo>
                  <a:cubicBezTo>
                    <a:pt x="24387" y="13214"/>
                    <a:pt x="24455" y="12969"/>
                    <a:pt x="24513" y="12714"/>
                  </a:cubicBezTo>
                  <a:cubicBezTo>
                    <a:pt x="24578" y="12421"/>
                    <a:pt x="24608" y="12119"/>
                    <a:pt x="24622" y="11820"/>
                  </a:cubicBezTo>
                  <a:cubicBezTo>
                    <a:pt x="24632" y="11609"/>
                    <a:pt x="24608" y="11371"/>
                    <a:pt x="24496" y="11187"/>
                  </a:cubicBezTo>
                  <a:cubicBezTo>
                    <a:pt x="24465" y="11139"/>
                    <a:pt x="24432" y="11095"/>
                    <a:pt x="24391" y="11058"/>
                  </a:cubicBezTo>
                  <a:cubicBezTo>
                    <a:pt x="24326" y="10997"/>
                    <a:pt x="24258" y="10976"/>
                    <a:pt x="24176" y="10948"/>
                  </a:cubicBezTo>
                  <a:cubicBezTo>
                    <a:pt x="24149" y="10939"/>
                    <a:pt x="24121" y="10936"/>
                    <a:pt x="24093" y="10936"/>
                  </a:cubicBezTo>
                  <a:cubicBezTo>
                    <a:pt x="24039" y="10936"/>
                    <a:pt x="23984" y="10949"/>
                    <a:pt x="23934" y="10962"/>
                  </a:cubicBezTo>
                  <a:cubicBezTo>
                    <a:pt x="23849" y="10979"/>
                    <a:pt x="23775" y="11047"/>
                    <a:pt x="23717" y="11105"/>
                  </a:cubicBezTo>
                  <a:cubicBezTo>
                    <a:pt x="23659" y="11160"/>
                    <a:pt x="23615" y="11248"/>
                    <a:pt x="23574" y="11316"/>
                  </a:cubicBezTo>
                  <a:cubicBezTo>
                    <a:pt x="23523" y="11405"/>
                    <a:pt x="23489" y="11503"/>
                    <a:pt x="23462" y="11598"/>
                  </a:cubicBezTo>
                  <a:cubicBezTo>
                    <a:pt x="23421" y="11735"/>
                    <a:pt x="23383" y="11867"/>
                    <a:pt x="23360" y="12010"/>
                  </a:cubicBezTo>
                  <a:cubicBezTo>
                    <a:pt x="23275" y="12548"/>
                    <a:pt x="23169" y="13092"/>
                    <a:pt x="23135" y="13636"/>
                  </a:cubicBezTo>
                  <a:cubicBezTo>
                    <a:pt x="23129" y="13762"/>
                    <a:pt x="23122" y="13887"/>
                    <a:pt x="23118" y="14010"/>
                  </a:cubicBezTo>
                  <a:cubicBezTo>
                    <a:pt x="23081" y="14102"/>
                    <a:pt x="23040" y="14190"/>
                    <a:pt x="23000" y="14283"/>
                  </a:cubicBezTo>
                  <a:cubicBezTo>
                    <a:pt x="22788" y="14741"/>
                    <a:pt x="22567" y="15197"/>
                    <a:pt x="22285" y="15619"/>
                  </a:cubicBezTo>
                  <a:cubicBezTo>
                    <a:pt x="22149" y="15803"/>
                    <a:pt x="22006" y="15983"/>
                    <a:pt x="21839" y="16136"/>
                  </a:cubicBezTo>
                  <a:cubicBezTo>
                    <a:pt x="21724" y="16228"/>
                    <a:pt x="21608" y="16316"/>
                    <a:pt x="21485" y="16395"/>
                  </a:cubicBezTo>
                  <a:cubicBezTo>
                    <a:pt x="21377" y="16470"/>
                    <a:pt x="21257" y="16528"/>
                    <a:pt x="21142" y="16585"/>
                  </a:cubicBezTo>
                  <a:cubicBezTo>
                    <a:pt x="21088" y="16609"/>
                    <a:pt x="21033" y="16633"/>
                    <a:pt x="20979" y="16657"/>
                  </a:cubicBezTo>
                  <a:cubicBezTo>
                    <a:pt x="20901" y="16691"/>
                    <a:pt x="20816" y="16711"/>
                    <a:pt x="20730" y="16728"/>
                  </a:cubicBezTo>
                  <a:cubicBezTo>
                    <a:pt x="20575" y="16748"/>
                    <a:pt x="20419" y="16758"/>
                    <a:pt x="20263" y="16758"/>
                  </a:cubicBezTo>
                  <a:cubicBezTo>
                    <a:pt x="20157" y="16758"/>
                    <a:pt x="20051" y="16753"/>
                    <a:pt x="19945" y="16745"/>
                  </a:cubicBezTo>
                  <a:cubicBezTo>
                    <a:pt x="19785" y="16725"/>
                    <a:pt x="19632" y="16698"/>
                    <a:pt x="19475" y="16650"/>
                  </a:cubicBezTo>
                  <a:cubicBezTo>
                    <a:pt x="19380" y="16609"/>
                    <a:pt x="19291" y="16561"/>
                    <a:pt x="19203" y="16507"/>
                  </a:cubicBezTo>
                  <a:cubicBezTo>
                    <a:pt x="19114" y="16436"/>
                    <a:pt x="19036" y="16360"/>
                    <a:pt x="18962" y="16279"/>
                  </a:cubicBezTo>
                  <a:cubicBezTo>
                    <a:pt x="18856" y="16143"/>
                    <a:pt x="18767" y="16004"/>
                    <a:pt x="18689" y="15854"/>
                  </a:cubicBezTo>
                  <a:cubicBezTo>
                    <a:pt x="18628" y="15715"/>
                    <a:pt x="18580" y="15572"/>
                    <a:pt x="18543" y="15422"/>
                  </a:cubicBezTo>
                  <a:cubicBezTo>
                    <a:pt x="18516" y="15211"/>
                    <a:pt x="18513" y="15000"/>
                    <a:pt x="18505" y="14786"/>
                  </a:cubicBezTo>
                  <a:cubicBezTo>
                    <a:pt x="18502" y="14520"/>
                    <a:pt x="18502" y="14258"/>
                    <a:pt x="18502" y="13993"/>
                  </a:cubicBezTo>
                  <a:cubicBezTo>
                    <a:pt x="18499" y="13735"/>
                    <a:pt x="18495" y="13473"/>
                    <a:pt x="18492" y="13214"/>
                  </a:cubicBezTo>
                  <a:lnTo>
                    <a:pt x="18492" y="13173"/>
                  </a:lnTo>
                  <a:cubicBezTo>
                    <a:pt x="18522" y="12966"/>
                    <a:pt x="18563" y="12762"/>
                    <a:pt x="18591" y="12554"/>
                  </a:cubicBezTo>
                  <a:cubicBezTo>
                    <a:pt x="18632" y="12272"/>
                    <a:pt x="18645" y="11986"/>
                    <a:pt x="18669" y="11704"/>
                  </a:cubicBezTo>
                  <a:cubicBezTo>
                    <a:pt x="18682" y="11554"/>
                    <a:pt x="18696" y="11401"/>
                    <a:pt x="18706" y="11251"/>
                  </a:cubicBezTo>
                  <a:cubicBezTo>
                    <a:pt x="18723" y="11112"/>
                    <a:pt x="18750" y="10976"/>
                    <a:pt x="18781" y="10840"/>
                  </a:cubicBezTo>
                  <a:cubicBezTo>
                    <a:pt x="18802" y="10755"/>
                    <a:pt x="18825" y="10670"/>
                    <a:pt x="18849" y="10584"/>
                  </a:cubicBezTo>
                  <a:cubicBezTo>
                    <a:pt x="18873" y="10482"/>
                    <a:pt x="18869" y="10374"/>
                    <a:pt x="18863" y="10268"/>
                  </a:cubicBezTo>
                  <a:cubicBezTo>
                    <a:pt x="18860" y="10231"/>
                    <a:pt x="18852" y="10190"/>
                    <a:pt x="18839" y="10156"/>
                  </a:cubicBezTo>
                  <a:cubicBezTo>
                    <a:pt x="18846" y="10000"/>
                    <a:pt x="18747" y="9854"/>
                    <a:pt x="18591" y="9819"/>
                  </a:cubicBezTo>
                  <a:cubicBezTo>
                    <a:pt x="18567" y="9814"/>
                    <a:pt x="18543" y="9811"/>
                    <a:pt x="18519" y="9811"/>
                  </a:cubicBezTo>
                  <a:cubicBezTo>
                    <a:pt x="18407" y="9811"/>
                    <a:pt x="18299" y="9869"/>
                    <a:pt x="18240" y="9962"/>
                  </a:cubicBezTo>
                  <a:cubicBezTo>
                    <a:pt x="18216" y="9979"/>
                    <a:pt x="18196" y="9997"/>
                    <a:pt x="18179" y="10020"/>
                  </a:cubicBezTo>
                  <a:cubicBezTo>
                    <a:pt x="18125" y="10081"/>
                    <a:pt x="18077" y="10146"/>
                    <a:pt x="18029" y="10217"/>
                  </a:cubicBezTo>
                  <a:cubicBezTo>
                    <a:pt x="17982" y="10292"/>
                    <a:pt x="17958" y="10391"/>
                    <a:pt x="17924" y="10472"/>
                  </a:cubicBezTo>
                  <a:cubicBezTo>
                    <a:pt x="17877" y="10609"/>
                    <a:pt x="17836" y="10748"/>
                    <a:pt x="17802" y="10887"/>
                  </a:cubicBezTo>
                  <a:cubicBezTo>
                    <a:pt x="17770" y="11010"/>
                    <a:pt x="17761" y="11135"/>
                    <a:pt x="17747" y="11262"/>
                  </a:cubicBezTo>
                  <a:cubicBezTo>
                    <a:pt x="17734" y="11401"/>
                    <a:pt x="17713" y="11540"/>
                    <a:pt x="17696" y="11680"/>
                  </a:cubicBezTo>
                  <a:cubicBezTo>
                    <a:pt x="17662" y="11925"/>
                    <a:pt x="17628" y="12163"/>
                    <a:pt x="17560" y="12398"/>
                  </a:cubicBezTo>
                  <a:cubicBezTo>
                    <a:pt x="17478" y="12687"/>
                    <a:pt x="17397" y="12972"/>
                    <a:pt x="17315" y="13258"/>
                  </a:cubicBezTo>
                  <a:cubicBezTo>
                    <a:pt x="17162" y="13793"/>
                    <a:pt x="16988" y="14319"/>
                    <a:pt x="16815" y="14850"/>
                  </a:cubicBezTo>
                  <a:cubicBezTo>
                    <a:pt x="16726" y="15123"/>
                    <a:pt x="16655" y="15395"/>
                    <a:pt x="16583" y="15671"/>
                  </a:cubicBezTo>
                  <a:cubicBezTo>
                    <a:pt x="16516" y="15942"/>
                    <a:pt x="16431" y="16211"/>
                    <a:pt x="16352" y="16483"/>
                  </a:cubicBezTo>
                  <a:cubicBezTo>
                    <a:pt x="16250" y="16830"/>
                    <a:pt x="16192" y="17184"/>
                    <a:pt x="16145" y="17541"/>
                  </a:cubicBezTo>
                  <a:cubicBezTo>
                    <a:pt x="16101" y="17871"/>
                    <a:pt x="16023" y="18191"/>
                    <a:pt x="15951" y="18514"/>
                  </a:cubicBezTo>
                  <a:cubicBezTo>
                    <a:pt x="15876" y="18871"/>
                    <a:pt x="15801" y="19228"/>
                    <a:pt x="15747" y="19589"/>
                  </a:cubicBezTo>
                  <a:cubicBezTo>
                    <a:pt x="15693" y="19960"/>
                    <a:pt x="15658" y="20331"/>
                    <a:pt x="15627" y="20704"/>
                  </a:cubicBezTo>
                  <a:cubicBezTo>
                    <a:pt x="15563" y="21266"/>
                    <a:pt x="15468" y="21821"/>
                    <a:pt x="15369" y="22375"/>
                  </a:cubicBezTo>
                  <a:cubicBezTo>
                    <a:pt x="15254" y="23021"/>
                    <a:pt x="15138" y="23667"/>
                    <a:pt x="15026" y="24314"/>
                  </a:cubicBezTo>
                  <a:cubicBezTo>
                    <a:pt x="14920" y="24909"/>
                    <a:pt x="14859" y="25515"/>
                    <a:pt x="14781" y="26113"/>
                  </a:cubicBezTo>
                  <a:cubicBezTo>
                    <a:pt x="14702" y="26699"/>
                    <a:pt x="14621" y="27284"/>
                    <a:pt x="14550" y="27865"/>
                  </a:cubicBezTo>
                  <a:cubicBezTo>
                    <a:pt x="14481" y="28443"/>
                    <a:pt x="14427" y="29022"/>
                    <a:pt x="14379" y="29603"/>
                  </a:cubicBezTo>
                  <a:cubicBezTo>
                    <a:pt x="14338" y="30107"/>
                    <a:pt x="14335" y="30611"/>
                    <a:pt x="14308" y="31114"/>
                  </a:cubicBezTo>
                  <a:cubicBezTo>
                    <a:pt x="14257" y="32124"/>
                    <a:pt x="14178" y="33134"/>
                    <a:pt x="14090" y="34142"/>
                  </a:cubicBezTo>
                  <a:cubicBezTo>
                    <a:pt x="13974" y="35352"/>
                    <a:pt x="13811" y="36563"/>
                    <a:pt x="13781" y="37781"/>
                  </a:cubicBezTo>
                  <a:cubicBezTo>
                    <a:pt x="13764" y="38390"/>
                    <a:pt x="13764" y="38999"/>
                    <a:pt x="13804" y="39604"/>
                  </a:cubicBezTo>
                  <a:cubicBezTo>
                    <a:pt x="13845" y="40210"/>
                    <a:pt x="13897" y="40816"/>
                    <a:pt x="13958" y="41421"/>
                  </a:cubicBezTo>
                  <a:cubicBezTo>
                    <a:pt x="14009" y="41924"/>
                    <a:pt x="14063" y="42431"/>
                    <a:pt x="14145" y="42931"/>
                  </a:cubicBezTo>
                  <a:cubicBezTo>
                    <a:pt x="14226" y="43428"/>
                    <a:pt x="14335" y="43918"/>
                    <a:pt x="14440" y="44411"/>
                  </a:cubicBezTo>
                  <a:cubicBezTo>
                    <a:pt x="14539" y="44887"/>
                    <a:pt x="14627" y="45367"/>
                    <a:pt x="14726" y="45843"/>
                  </a:cubicBezTo>
                  <a:cubicBezTo>
                    <a:pt x="14774" y="46078"/>
                    <a:pt x="14842" y="46306"/>
                    <a:pt x="14907" y="46534"/>
                  </a:cubicBezTo>
                  <a:cubicBezTo>
                    <a:pt x="14965" y="46755"/>
                    <a:pt x="15019" y="46976"/>
                    <a:pt x="15067" y="47200"/>
                  </a:cubicBezTo>
                  <a:cubicBezTo>
                    <a:pt x="15090" y="47340"/>
                    <a:pt x="15111" y="47476"/>
                    <a:pt x="15125" y="47616"/>
                  </a:cubicBezTo>
                  <a:cubicBezTo>
                    <a:pt x="15145" y="47840"/>
                    <a:pt x="15158" y="48068"/>
                    <a:pt x="15165" y="48296"/>
                  </a:cubicBezTo>
                  <a:cubicBezTo>
                    <a:pt x="15172" y="48452"/>
                    <a:pt x="15165" y="48612"/>
                    <a:pt x="15158" y="48768"/>
                  </a:cubicBezTo>
                  <a:cubicBezTo>
                    <a:pt x="15148" y="49007"/>
                    <a:pt x="15138" y="49245"/>
                    <a:pt x="15121" y="49483"/>
                  </a:cubicBezTo>
                  <a:cubicBezTo>
                    <a:pt x="15111" y="49582"/>
                    <a:pt x="15094" y="49677"/>
                    <a:pt x="15067" y="49769"/>
                  </a:cubicBezTo>
                  <a:cubicBezTo>
                    <a:pt x="15029" y="49861"/>
                    <a:pt x="14988" y="49949"/>
                    <a:pt x="14938" y="50034"/>
                  </a:cubicBezTo>
                  <a:cubicBezTo>
                    <a:pt x="14897" y="50109"/>
                    <a:pt x="14849" y="50177"/>
                    <a:pt x="14801" y="50249"/>
                  </a:cubicBezTo>
                  <a:cubicBezTo>
                    <a:pt x="14624" y="50480"/>
                    <a:pt x="14440" y="50707"/>
                    <a:pt x="14226" y="50905"/>
                  </a:cubicBezTo>
                  <a:cubicBezTo>
                    <a:pt x="14117" y="50983"/>
                    <a:pt x="14005" y="51051"/>
                    <a:pt x="13886" y="51112"/>
                  </a:cubicBezTo>
                  <a:cubicBezTo>
                    <a:pt x="13767" y="51167"/>
                    <a:pt x="13648" y="51211"/>
                    <a:pt x="13522" y="51241"/>
                  </a:cubicBezTo>
                  <a:cubicBezTo>
                    <a:pt x="13487" y="51245"/>
                    <a:pt x="13451" y="51246"/>
                    <a:pt x="13415" y="51246"/>
                  </a:cubicBezTo>
                  <a:cubicBezTo>
                    <a:pt x="13334" y="51246"/>
                    <a:pt x="13251" y="51239"/>
                    <a:pt x="13168" y="51235"/>
                  </a:cubicBezTo>
                  <a:cubicBezTo>
                    <a:pt x="12906" y="51208"/>
                    <a:pt x="12641" y="51174"/>
                    <a:pt x="12382" y="51123"/>
                  </a:cubicBezTo>
                  <a:cubicBezTo>
                    <a:pt x="12015" y="51051"/>
                    <a:pt x="11658" y="50960"/>
                    <a:pt x="11305" y="50844"/>
                  </a:cubicBezTo>
                  <a:cubicBezTo>
                    <a:pt x="11233" y="50813"/>
                    <a:pt x="11162" y="50779"/>
                    <a:pt x="11096" y="50738"/>
                  </a:cubicBezTo>
                  <a:cubicBezTo>
                    <a:pt x="10749" y="50459"/>
                    <a:pt x="10427" y="50143"/>
                    <a:pt x="10137" y="49809"/>
                  </a:cubicBezTo>
                  <a:cubicBezTo>
                    <a:pt x="9892" y="49503"/>
                    <a:pt x="9672" y="49184"/>
                    <a:pt x="9498" y="48833"/>
                  </a:cubicBezTo>
                  <a:cubicBezTo>
                    <a:pt x="9491" y="48820"/>
                    <a:pt x="9484" y="48806"/>
                    <a:pt x="9477" y="48792"/>
                  </a:cubicBezTo>
                  <a:cubicBezTo>
                    <a:pt x="9488" y="48721"/>
                    <a:pt x="9498" y="48653"/>
                    <a:pt x="9504" y="48585"/>
                  </a:cubicBezTo>
                  <a:cubicBezTo>
                    <a:pt x="9529" y="48371"/>
                    <a:pt x="9545" y="48150"/>
                    <a:pt x="9545" y="47935"/>
                  </a:cubicBezTo>
                  <a:cubicBezTo>
                    <a:pt x="9549" y="47616"/>
                    <a:pt x="9549" y="47299"/>
                    <a:pt x="9539" y="46983"/>
                  </a:cubicBezTo>
                  <a:cubicBezTo>
                    <a:pt x="9532" y="46669"/>
                    <a:pt x="9477" y="46363"/>
                    <a:pt x="9413" y="46057"/>
                  </a:cubicBezTo>
                  <a:cubicBezTo>
                    <a:pt x="9386" y="45931"/>
                    <a:pt x="9362" y="45802"/>
                    <a:pt x="9325" y="45680"/>
                  </a:cubicBezTo>
                  <a:cubicBezTo>
                    <a:pt x="9280" y="45537"/>
                    <a:pt x="9223" y="45401"/>
                    <a:pt x="9148" y="45272"/>
                  </a:cubicBezTo>
                  <a:cubicBezTo>
                    <a:pt x="9042" y="45094"/>
                    <a:pt x="8823" y="44983"/>
                    <a:pt x="8617" y="44983"/>
                  </a:cubicBezTo>
                  <a:cubicBezTo>
                    <a:pt x="8598" y="44983"/>
                    <a:pt x="8578" y="44984"/>
                    <a:pt x="8559" y="44986"/>
                  </a:cubicBezTo>
                  <a:cubicBezTo>
                    <a:pt x="8440" y="44996"/>
                    <a:pt x="8348" y="45030"/>
                    <a:pt x="8253" y="45098"/>
                  </a:cubicBezTo>
                  <a:cubicBezTo>
                    <a:pt x="8154" y="45170"/>
                    <a:pt x="8096" y="45248"/>
                    <a:pt x="8039" y="45353"/>
                  </a:cubicBezTo>
                  <a:cubicBezTo>
                    <a:pt x="7994" y="45435"/>
                    <a:pt x="7970" y="45547"/>
                    <a:pt x="7947" y="45639"/>
                  </a:cubicBezTo>
                  <a:cubicBezTo>
                    <a:pt x="7923" y="45727"/>
                    <a:pt x="7909" y="45826"/>
                    <a:pt x="7899" y="45918"/>
                  </a:cubicBezTo>
                  <a:cubicBezTo>
                    <a:pt x="7855" y="46238"/>
                    <a:pt x="7899" y="46551"/>
                    <a:pt x="7943" y="46867"/>
                  </a:cubicBezTo>
                  <a:cubicBezTo>
                    <a:pt x="7981" y="47153"/>
                    <a:pt x="8025" y="47435"/>
                    <a:pt x="8076" y="47718"/>
                  </a:cubicBezTo>
                  <a:cubicBezTo>
                    <a:pt x="8148" y="48143"/>
                    <a:pt x="8212" y="48575"/>
                    <a:pt x="8341" y="48986"/>
                  </a:cubicBezTo>
                  <a:cubicBezTo>
                    <a:pt x="8341" y="48993"/>
                    <a:pt x="8345" y="48996"/>
                    <a:pt x="8348" y="49004"/>
                  </a:cubicBezTo>
                  <a:cubicBezTo>
                    <a:pt x="8331" y="49054"/>
                    <a:pt x="8317" y="49109"/>
                    <a:pt x="8300" y="49159"/>
                  </a:cubicBezTo>
                  <a:cubicBezTo>
                    <a:pt x="8246" y="49293"/>
                    <a:pt x="8185" y="49422"/>
                    <a:pt x="8110" y="49544"/>
                  </a:cubicBezTo>
                  <a:cubicBezTo>
                    <a:pt x="8059" y="49608"/>
                    <a:pt x="8005" y="49666"/>
                    <a:pt x="7947" y="49724"/>
                  </a:cubicBezTo>
                  <a:cubicBezTo>
                    <a:pt x="7906" y="49755"/>
                    <a:pt x="7868" y="49779"/>
                    <a:pt x="7828" y="49806"/>
                  </a:cubicBezTo>
                  <a:cubicBezTo>
                    <a:pt x="7783" y="49823"/>
                    <a:pt x="7736" y="49837"/>
                    <a:pt x="7692" y="49850"/>
                  </a:cubicBezTo>
                  <a:cubicBezTo>
                    <a:pt x="7658" y="49850"/>
                    <a:pt x="7624" y="49852"/>
                    <a:pt x="7591" y="49852"/>
                  </a:cubicBezTo>
                  <a:cubicBezTo>
                    <a:pt x="7574" y="49852"/>
                    <a:pt x="7558" y="49851"/>
                    <a:pt x="7542" y="49850"/>
                  </a:cubicBezTo>
                  <a:cubicBezTo>
                    <a:pt x="7477" y="49840"/>
                    <a:pt x="7416" y="49823"/>
                    <a:pt x="7355" y="49806"/>
                  </a:cubicBezTo>
                  <a:cubicBezTo>
                    <a:pt x="7267" y="49765"/>
                    <a:pt x="7178" y="49718"/>
                    <a:pt x="7096" y="49663"/>
                  </a:cubicBezTo>
                  <a:cubicBezTo>
                    <a:pt x="6967" y="49561"/>
                    <a:pt x="6855" y="49449"/>
                    <a:pt x="6743" y="49327"/>
                  </a:cubicBezTo>
                  <a:cubicBezTo>
                    <a:pt x="6433" y="48942"/>
                    <a:pt x="6182" y="48506"/>
                    <a:pt x="5960" y="48065"/>
                  </a:cubicBezTo>
                  <a:cubicBezTo>
                    <a:pt x="5912" y="47952"/>
                    <a:pt x="5865" y="47837"/>
                    <a:pt x="5824" y="47724"/>
                  </a:cubicBezTo>
                  <a:cubicBezTo>
                    <a:pt x="5841" y="47605"/>
                    <a:pt x="5862" y="47490"/>
                    <a:pt x="5879" y="47374"/>
                  </a:cubicBezTo>
                  <a:cubicBezTo>
                    <a:pt x="5926" y="47044"/>
                    <a:pt x="5960" y="46714"/>
                    <a:pt x="5981" y="46380"/>
                  </a:cubicBezTo>
                  <a:cubicBezTo>
                    <a:pt x="6005" y="46061"/>
                    <a:pt x="6025" y="45741"/>
                    <a:pt x="6025" y="45418"/>
                  </a:cubicBezTo>
                  <a:cubicBezTo>
                    <a:pt x="6022" y="45139"/>
                    <a:pt x="5967" y="44843"/>
                    <a:pt x="5804" y="44612"/>
                  </a:cubicBezTo>
                  <a:cubicBezTo>
                    <a:pt x="5681" y="44443"/>
                    <a:pt x="5490" y="44306"/>
                    <a:pt x="5276" y="44306"/>
                  </a:cubicBezTo>
                  <a:cubicBezTo>
                    <a:pt x="5270" y="44306"/>
                    <a:pt x="5265" y="44306"/>
                    <a:pt x="5259" y="44306"/>
                  </a:cubicBezTo>
                  <a:cubicBezTo>
                    <a:pt x="5157" y="44312"/>
                    <a:pt x="5025" y="44347"/>
                    <a:pt x="4940" y="44401"/>
                  </a:cubicBezTo>
                  <a:cubicBezTo>
                    <a:pt x="4827" y="44472"/>
                    <a:pt x="4746" y="44588"/>
                    <a:pt x="4692" y="44704"/>
                  </a:cubicBezTo>
                  <a:cubicBezTo>
                    <a:pt x="4599" y="44898"/>
                    <a:pt x="4579" y="45108"/>
                    <a:pt x="4562" y="45319"/>
                  </a:cubicBezTo>
                  <a:cubicBezTo>
                    <a:pt x="4549" y="45445"/>
                    <a:pt x="4542" y="45575"/>
                    <a:pt x="4538" y="45700"/>
                  </a:cubicBezTo>
                  <a:cubicBezTo>
                    <a:pt x="4535" y="45881"/>
                    <a:pt x="4532" y="46061"/>
                    <a:pt x="4528" y="46241"/>
                  </a:cubicBezTo>
                  <a:cubicBezTo>
                    <a:pt x="4521" y="46642"/>
                    <a:pt x="4549" y="47037"/>
                    <a:pt x="4623" y="47429"/>
                  </a:cubicBezTo>
                  <a:cubicBezTo>
                    <a:pt x="4651" y="47581"/>
                    <a:pt x="4688" y="47727"/>
                    <a:pt x="4736" y="47874"/>
                  </a:cubicBezTo>
                  <a:cubicBezTo>
                    <a:pt x="4733" y="47878"/>
                    <a:pt x="4733" y="47884"/>
                    <a:pt x="4733" y="47891"/>
                  </a:cubicBezTo>
                  <a:cubicBezTo>
                    <a:pt x="4675" y="48159"/>
                    <a:pt x="4599" y="48421"/>
                    <a:pt x="4511" y="48677"/>
                  </a:cubicBezTo>
                  <a:cubicBezTo>
                    <a:pt x="4450" y="48830"/>
                    <a:pt x="4378" y="48976"/>
                    <a:pt x="4290" y="49115"/>
                  </a:cubicBezTo>
                  <a:cubicBezTo>
                    <a:pt x="4279" y="49129"/>
                    <a:pt x="4266" y="49143"/>
                    <a:pt x="4253" y="49156"/>
                  </a:cubicBezTo>
                  <a:cubicBezTo>
                    <a:pt x="4235" y="49164"/>
                    <a:pt x="4215" y="49167"/>
                    <a:pt x="4198" y="49173"/>
                  </a:cubicBezTo>
                  <a:cubicBezTo>
                    <a:pt x="4181" y="49173"/>
                    <a:pt x="4164" y="49177"/>
                    <a:pt x="4147" y="49177"/>
                  </a:cubicBezTo>
                  <a:cubicBezTo>
                    <a:pt x="4133" y="49173"/>
                    <a:pt x="4124" y="49170"/>
                    <a:pt x="4110" y="49167"/>
                  </a:cubicBezTo>
                  <a:cubicBezTo>
                    <a:pt x="4045" y="49136"/>
                    <a:pt x="3981" y="49102"/>
                    <a:pt x="3919" y="49065"/>
                  </a:cubicBezTo>
                  <a:cubicBezTo>
                    <a:pt x="3725" y="48915"/>
                    <a:pt x="3552" y="48741"/>
                    <a:pt x="3392" y="48558"/>
                  </a:cubicBezTo>
                  <a:cubicBezTo>
                    <a:pt x="3144" y="48255"/>
                    <a:pt x="2919" y="47939"/>
                    <a:pt x="2739" y="47588"/>
                  </a:cubicBezTo>
                  <a:cubicBezTo>
                    <a:pt x="2524" y="47112"/>
                    <a:pt x="2392" y="46608"/>
                    <a:pt x="2252" y="46105"/>
                  </a:cubicBezTo>
                  <a:cubicBezTo>
                    <a:pt x="2177" y="45840"/>
                    <a:pt x="2109" y="45571"/>
                    <a:pt x="2038" y="45306"/>
                  </a:cubicBezTo>
                  <a:cubicBezTo>
                    <a:pt x="1946" y="44966"/>
                    <a:pt x="1858" y="44625"/>
                    <a:pt x="1773" y="44281"/>
                  </a:cubicBezTo>
                  <a:cubicBezTo>
                    <a:pt x="1708" y="44010"/>
                    <a:pt x="1657" y="43734"/>
                    <a:pt x="1606" y="43459"/>
                  </a:cubicBezTo>
                  <a:cubicBezTo>
                    <a:pt x="1524" y="42887"/>
                    <a:pt x="1442" y="42319"/>
                    <a:pt x="1371" y="41744"/>
                  </a:cubicBezTo>
                  <a:cubicBezTo>
                    <a:pt x="1296" y="41122"/>
                    <a:pt x="1218" y="40496"/>
                    <a:pt x="1198" y="39866"/>
                  </a:cubicBezTo>
                  <a:cubicBezTo>
                    <a:pt x="1177" y="39251"/>
                    <a:pt x="1164" y="38632"/>
                    <a:pt x="1167" y="38012"/>
                  </a:cubicBezTo>
                  <a:cubicBezTo>
                    <a:pt x="1167" y="37717"/>
                    <a:pt x="1171" y="37417"/>
                    <a:pt x="1171" y="37114"/>
                  </a:cubicBezTo>
                  <a:cubicBezTo>
                    <a:pt x="1174" y="36791"/>
                    <a:pt x="1167" y="36464"/>
                    <a:pt x="1177" y="36138"/>
                  </a:cubicBezTo>
                  <a:cubicBezTo>
                    <a:pt x="1194" y="35635"/>
                    <a:pt x="1208" y="35128"/>
                    <a:pt x="1238" y="34624"/>
                  </a:cubicBezTo>
                  <a:cubicBezTo>
                    <a:pt x="1266" y="34162"/>
                    <a:pt x="1300" y="33699"/>
                    <a:pt x="1337" y="33240"/>
                  </a:cubicBezTo>
                  <a:cubicBezTo>
                    <a:pt x="1371" y="32937"/>
                    <a:pt x="1409" y="32638"/>
                    <a:pt x="1447" y="32338"/>
                  </a:cubicBezTo>
                  <a:cubicBezTo>
                    <a:pt x="1460" y="32206"/>
                    <a:pt x="1491" y="32073"/>
                    <a:pt x="1514" y="31941"/>
                  </a:cubicBezTo>
                  <a:cubicBezTo>
                    <a:pt x="1541" y="31787"/>
                    <a:pt x="1565" y="31635"/>
                    <a:pt x="1596" y="31484"/>
                  </a:cubicBezTo>
                  <a:cubicBezTo>
                    <a:pt x="1718" y="30886"/>
                    <a:pt x="1834" y="30287"/>
                    <a:pt x="1973" y="29692"/>
                  </a:cubicBezTo>
                  <a:cubicBezTo>
                    <a:pt x="2042" y="29396"/>
                    <a:pt x="2103" y="29096"/>
                    <a:pt x="2181" y="28801"/>
                  </a:cubicBezTo>
                  <a:cubicBezTo>
                    <a:pt x="2252" y="28515"/>
                    <a:pt x="2320" y="28223"/>
                    <a:pt x="2406" y="27940"/>
                  </a:cubicBezTo>
                  <a:cubicBezTo>
                    <a:pt x="2585" y="27348"/>
                    <a:pt x="2759" y="26756"/>
                    <a:pt x="2973" y="26178"/>
                  </a:cubicBezTo>
                  <a:cubicBezTo>
                    <a:pt x="3069" y="25920"/>
                    <a:pt x="3164" y="25664"/>
                    <a:pt x="3256" y="25409"/>
                  </a:cubicBezTo>
                  <a:cubicBezTo>
                    <a:pt x="3488" y="24814"/>
                    <a:pt x="3715" y="24218"/>
                    <a:pt x="3940" y="23620"/>
                  </a:cubicBezTo>
                  <a:cubicBezTo>
                    <a:pt x="4048" y="23328"/>
                    <a:pt x="4157" y="23042"/>
                    <a:pt x="4270" y="22753"/>
                  </a:cubicBezTo>
                  <a:cubicBezTo>
                    <a:pt x="4378" y="22456"/>
                    <a:pt x="4511" y="22171"/>
                    <a:pt x="4634" y="21882"/>
                  </a:cubicBezTo>
                  <a:cubicBezTo>
                    <a:pt x="4756" y="21596"/>
                    <a:pt x="4896" y="21314"/>
                    <a:pt x="5025" y="21031"/>
                  </a:cubicBezTo>
                  <a:cubicBezTo>
                    <a:pt x="5157" y="20749"/>
                    <a:pt x="5293" y="20473"/>
                    <a:pt x="5427" y="20194"/>
                  </a:cubicBezTo>
                  <a:cubicBezTo>
                    <a:pt x="5692" y="19646"/>
                    <a:pt x="5967" y="19103"/>
                    <a:pt x="6232" y="18555"/>
                  </a:cubicBezTo>
                  <a:cubicBezTo>
                    <a:pt x="6508" y="17990"/>
                    <a:pt x="6763" y="17418"/>
                    <a:pt x="7035" y="16854"/>
                  </a:cubicBezTo>
                  <a:cubicBezTo>
                    <a:pt x="7290" y="16324"/>
                    <a:pt x="7570" y="15803"/>
                    <a:pt x="7845" y="15283"/>
                  </a:cubicBezTo>
                  <a:cubicBezTo>
                    <a:pt x="8433" y="14173"/>
                    <a:pt x="9134" y="13129"/>
                    <a:pt x="9831" y="12085"/>
                  </a:cubicBezTo>
                  <a:cubicBezTo>
                    <a:pt x="10247" y="11462"/>
                    <a:pt x="10665" y="10837"/>
                    <a:pt x="11087" y="10214"/>
                  </a:cubicBezTo>
                  <a:cubicBezTo>
                    <a:pt x="11206" y="10050"/>
                    <a:pt x="11328" y="9887"/>
                    <a:pt x="11451" y="9724"/>
                  </a:cubicBezTo>
                  <a:cubicBezTo>
                    <a:pt x="11583" y="9543"/>
                    <a:pt x="11736" y="9374"/>
                    <a:pt x="11879" y="9201"/>
                  </a:cubicBezTo>
                  <a:cubicBezTo>
                    <a:pt x="12019" y="9033"/>
                    <a:pt x="12165" y="8870"/>
                    <a:pt x="12311" y="8707"/>
                  </a:cubicBezTo>
                  <a:cubicBezTo>
                    <a:pt x="12434" y="8568"/>
                    <a:pt x="12553" y="8425"/>
                    <a:pt x="12682" y="8295"/>
                  </a:cubicBezTo>
                  <a:cubicBezTo>
                    <a:pt x="12839" y="8139"/>
                    <a:pt x="12988" y="7982"/>
                    <a:pt x="13148" y="7829"/>
                  </a:cubicBezTo>
                  <a:cubicBezTo>
                    <a:pt x="13308" y="7673"/>
                    <a:pt x="13468" y="7510"/>
                    <a:pt x="13638" y="7360"/>
                  </a:cubicBezTo>
                  <a:cubicBezTo>
                    <a:pt x="13808" y="7204"/>
                    <a:pt x="13978" y="7044"/>
                    <a:pt x="14155" y="6894"/>
                  </a:cubicBezTo>
                  <a:cubicBezTo>
                    <a:pt x="14294" y="6778"/>
                    <a:pt x="14434" y="6659"/>
                    <a:pt x="14577" y="6540"/>
                  </a:cubicBezTo>
                  <a:cubicBezTo>
                    <a:pt x="14903" y="6278"/>
                    <a:pt x="15233" y="6017"/>
                    <a:pt x="15566" y="5761"/>
                  </a:cubicBezTo>
                  <a:cubicBezTo>
                    <a:pt x="15886" y="5516"/>
                    <a:pt x="16219" y="5285"/>
                    <a:pt x="16553" y="5061"/>
                  </a:cubicBezTo>
                  <a:cubicBezTo>
                    <a:pt x="16696" y="4965"/>
                    <a:pt x="16846" y="4877"/>
                    <a:pt x="16995" y="4788"/>
                  </a:cubicBezTo>
                  <a:cubicBezTo>
                    <a:pt x="17172" y="4690"/>
                    <a:pt x="17346" y="4584"/>
                    <a:pt x="17526" y="4486"/>
                  </a:cubicBezTo>
                  <a:cubicBezTo>
                    <a:pt x="17909" y="4277"/>
                    <a:pt x="18296" y="4075"/>
                    <a:pt x="18686" y="3876"/>
                  </a:cubicBezTo>
                  <a:lnTo>
                    <a:pt x="18686" y="3876"/>
                  </a:lnTo>
                  <a:cubicBezTo>
                    <a:pt x="18686" y="3876"/>
                    <a:pt x="18686" y="3877"/>
                    <a:pt x="18686" y="3877"/>
                  </a:cubicBezTo>
                  <a:cubicBezTo>
                    <a:pt x="19189" y="3638"/>
                    <a:pt x="19693" y="3407"/>
                    <a:pt x="20213" y="3206"/>
                  </a:cubicBezTo>
                  <a:cubicBezTo>
                    <a:pt x="20812" y="2975"/>
                    <a:pt x="21414" y="2751"/>
                    <a:pt x="22016" y="2533"/>
                  </a:cubicBezTo>
                  <a:cubicBezTo>
                    <a:pt x="22288" y="2437"/>
                    <a:pt x="22567" y="2353"/>
                    <a:pt x="22843" y="2264"/>
                  </a:cubicBezTo>
                  <a:cubicBezTo>
                    <a:pt x="23000" y="2213"/>
                    <a:pt x="23163" y="2179"/>
                    <a:pt x="23322" y="2139"/>
                  </a:cubicBezTo>
                  <a:cubicBezTo>
                    <a:pt x="23452" y="2104"/>
                    <a:pt x="23581" y="2070"/>
                    <a:pt x="23714" y="2040"/>
                  </a:cubicBezTo>
                  <a:cubicBezTo>
                    <a:pt x="24316" y="1890"/>
                    <a:pt x="24925" y="1754"/>
                    <a:pt x="25534" y="1635"/>
                  </a:cubicBezTo>
                  <a:cubicBezTo>
                    <a:pt x="25945" y="1553"/>
                    <a:pt x="26357" y="1478"/>
                    <a:pt x="26768" y="1404"/>
                  </a:cubicBezTo>
                  <a:cubicBezTo>
                    <a:pt x="26914" y="1379"/>
                    <a:pt x="27057" y="1359"/>
                    <a:pt x="27204" y="1335"/>
                  </a:cubicBezTo>
                  <a:cubicBezTo>
                    <a:pt x="27357" y="1312"/>
                    <a:pt x="27506" y="1285"/>
                    <a:pt x="27660" y="1268"/>
                  </a:cubicBezTo>
                  <a:cubicBezTo>
                    <a:pt x="27829" y="1247"/>
                    <a:pt x="28000" y="1227"/>
                    <a:pt x="28170" y="1210"/>
                  </a:cubicBezTo>
                  <a:cubicBezTo>
                    <a:pt x="28299" y="1192"/>
                    <a:pt x="28432" y="1172"/>
                    <a:pt x="28564" y="1165"/>
                  </a:cubicBezTo>
                  <a:cubicBezTo>
                    <a:pt x="28751" y="1159"/>
                    <a:pt x="28935" y="1148"/>
                    <a:pt x="29123" y="1139"/>
                  </a:cubicBezTo>
                  <a:cubicBezTo>
                    <a:pt x="29202" y="1135"/>
                    <a:pt x="29281" y="1134"/>
                    <a:pt x="29360" y="1134"/>
                  </a:cubicBezTo>
                  <a:close/>
                  <a:moveTo>
                    <a:pt x="29392" y="0"/>
                  </a:moveTo>
                  <a:cubicBezTo>
                    <a:pt x="29140" y="0"/>
                    <a:pt x="28889" y="11"/>
                    <a:pt x="28636" y="22"/>
                  </a:cubicBezTo>
                  <a:cubicBezTo>
                    <a:pt x="28571" y="26"/>
                    <a:pt x="28506" y="29"/>
                    <a:pt x="28442" y="36"/>
                  </a:cubicBezTo>
                  <a:cubicBezTo>
                    <a:pt x="28184" y="57"/>
                    <a:pt x="27928" y="90"/>
                    <a:pt x="27673" y="118"/>
                  </a:cubicBezTo>
                  <a:cubicBezTo>
                    <a:pt x="27363" y="155"/>
                    <a:pt x="27054" y="213"/>
                    <a:pt x="26744" y="261"/>
                  </a:cubicBezTo>
                  <a:cubicBezTo>
                    <a:pt x="26394" y="315"/>
                    <a:pt x="26047" y="383"/>
                    <a:pt x="25697" y="448"/>
                  </a:cubicBezTo>
                  <a:cubicBezTo>
                    <a:pt x="25397" y="502"/>
                    <a:pt x="25098" y="567"/>
                    <a:pt x="24799" y="624"/>
                  </a:cubicBezTo>
                  <a:cubicBezTo>
                    <a:pt x="24214" y="740"/>
                    <a:pt x="23639" y="886"/>
                    <a:pt x="23061" y="1029"/>
                  </a:cubicBezTo>
                  <a:cubicBezTo>
                    <a:pt x="22764" y="1104"/>
                    <a:pt x="22472" y="1186"/>
                    <a:pt x="22179" y="1281"/>
                  </a:cubicBezTo>
                  <a:cubicBezTo>
                    <a:pt x="21863" y="1383"/>
                    <a:pt x="21554" y="1492"/>
                    <a:pt x="21240" y="1604"/>
                  </a:cubicBezTo>
                  <a:cubicBezTo>
                    <a:pt x="20081" y="2019"/>
                    <a:pt x="18934" y="2475"/>
                    <a:pt x="17836" y="3029"/>
                  </a:cubicBezTo>
                  <a:cubicBezTo>
                    <a:pt x="17288" y="3309"/>
                    <a:pt x="16740" y="3591"/>
                    <a:pt x="16213" y="3904"/>
                  </a:cubicBezTo>
                  <a:cubicBezTo>
                    <a:pt x="15679" y="4220"/>
                    <a:pt x="15175" y="4577"/>
                    <a:pt x="14682" y="4948"/>
                  </a:cubicBezTo>
                  <a:cubicBezTo>
                    <a:pt x="14431" y="5139"/>
                    <a:pt x="14182" y="5336"/>
                    <a:pt x="13933" y="5530"/>
                  </a:cubicBezTo>
                  <a:cubicBezTo>
                    <a:pt x="13831" y="5612"/>
                    <a:pt x="13733" y="5697"/>
                    <a:pt x="13631" y="5781"/>
                  </a:cubicBezTo>
                  <a:cubicBezTo>
                    <a:pt x="13498" y="5894"/>
                    <a:pt x="13362" y="6003"/>
                    <a:pt x="13230" y="6119"/>
                  </a:cubicBezTo>
                  <a:cubicBezTo>
                    <a:pt x="12988" y="6336"/>
                    <a:pt x="12743" y="6550"/>
                    <a:pt x="12509" y="6775"/>
                  </a:cubicBezTo>
                  <a:cubicBezTo>
                    <a:pt x="12264" y="7006"/>
                    <a:pt x="12029" y="7241"/>
                    <a:pt x="11790" y="7475"/>
                  </a:cubicBezTo>
                  <a:cubicBezTo>
                    <a:pt x="11583" y="7683"/>
                    <a:pt x="11393" y="7915"/>
                    <a:pt x="11198" y="8135"/>
                  </a:cubicBezTo>
                  <a:cubicBezTo>
                    <a:pt x="10988" y="8373"/>
                    <a:pt x="10787" y="8618"/>
                    <a:pt x="10586" y="8863"/>
                  </a:cubicBezTo>
                  <a:cubicBezTo>
                    <a:pt x="10495" y="8969"/>
                    <a:pt x="10413" y="9088"/>
                    <a:pt x="10331" y="9204"/>
                  </a:cubicBezTo>
                  <a:cubicBezTo>
                    <a:pt x="10229" y="9339"/>
                    <a:pt x="10124" y="9476"/>
                    <a:pt x="10029" y="9615"/>
                  </a:cubicBezTo>
                  <a:cubicBezTo>
                    <a:pt x="9851" y="9877"/>
                    <a:pt x="9675" y="10135"/>
                    <a:pt x="9498" y="10401"/>
                  </a:cubicBezTo>
                  <a:cubicBezTo>
                    <a:pt x="9134" y="10945"/>
                    <a:pt x="8770" y="11486"/>
                    <a:pt x="8402" y="12030"/>
                  </a:cubicBezTo>
                  <a:cubicBezTo>
                    <a:pt x="8250" y="12262"/>
                    <a:pt x="8100" y="12490"/>
                    <a:pt x="7950" y="12721"/>
                  </a:cubicBezTo>
                  <a:cubicBezTo>
                    <a:pt x="7790" y="12969"/>
                    <a:pt x="7627" y="13211"/>
                    <a:pt x="7477" y="13462"/>
                  </a:cubicBezTo>
                  <a:cubicBezTo>
                    <a:pt x="7311" y="13738"/>
                    <a:pt x="7144" y="14013"/>
                    <a:pt x="6987" y="14296"/>
                  </a:cubicBezTo>
                  <a:cubicBezTo>
                    <a:pt x="6824" y="14589"/>
                    <a:pt x="6667" y="14878"/>
                    <a:pt x="6512" y="15170"/>
                  </a:cubicBezTo>
                  <a:cubicBezTo>
                    <a:pt x="6222" y="15721"/>
                    <a:pt x="5947" y="16283"/>
                    <a:pt x="5678" y="16844"/>
                  </a:cubicBezTo>
                  <a:cubicBezTo>
                    <a:pt x="5545" y="17116"/>
                    <a:pt x="5427" y="17392"/>
                    <a:pt x="5300" y="17663"/>
                  </a:cubicBezTo>
                  <a:cubicBezTo>
                    <a:pt x="5168" y="17949"/>
                    <a:pt x="5025" y="18232"/>
                    <a:pt x="4888" y="18517"/>
                  </a:cubicBezTo>
                  <a:cubicBezTo>
                    <a:pt x="4749" y="18803"/>
                    <a:pt x="4603" y="19089"/>
                    <a:pt x="4460" y="19375"/>
                  </a:cubicBezTo>
                  <a:cubicBezTo>
                    <a:pt x="4324" y="19657"/>
                    <a:pt x="4188" y="19940"/>
                    <a:pt x="4055" y="20225"/>
                  </a:cubicBezTo>
                  <a:cubicBezTo>
                    <a:pt x="3783" y="20786"/>
                    <a:pt x="3535" y="21354"/>
                    <a:pt x="3293" y="21929"/>
                  </a:cubicBezTo>
                  <a:cubicBezTo>
                    <a:pt x="3174" y="22212"/>
                    <a:pt x="3069" y="22504"/>
                    <a:pt x="2960" y="22794"/>
                  </a:cubicBezTo>
                  <a:cubicBezTo>
                    <a:pt x="2844" y="23106"/>
                    <a:pt x="2728" y="23419"/>
                    <a:pt x="2613" y="23733"/>
                  </a:cubicBezTo>
                  <a:cubicBezTo>
                    <a:pt x="2585" y="23804"/>
                    <a:pt x="2558" y="23871"/>
                    <a:pt x="2535" y="23943"/>
                  </a:cubicBezTo>
                  <a:cubicBezTo>
                    <a:pt x="2287" y="24586"/>
                    <a:pt x="2042" y="25229"/>
                    <a:pt x="1807" y="25876"/>
                  </a:cubicBezTo>
                  <a:cubicBezTo>
                    <a:pt x="1596" y="26454"/>
                    <a:pt x="1419" y="27046"/>
                    <a:pt x="1242" y="27637"/>
                  </a:cubicBezTo>
                  <a:cubicBezTo>
                    <a:pt x="1153" y="27926"/>
                    <a:pt x="1089" y="28219"/>
                    <a:pt x="1014" y="28512"/>
                  </a:cubicBezTo>
                  <a:cubicBezTo>
                    <a:pt x="940" y="28807"/>
                    <a:pt x="878" y="29107"/>
                    <a:pt x="810" y="29402"/>
                  </a:cubicBezTo>
                  <a:cubicBezTo>
                    <a:pt x="674" y="30002"/>
                    <a:pt x="558" y="30603"/>
                    <a:pt x="439" y="31206"/>
                  </a:cubicBezTo>
                  <a:cubicBezTo>
                    <a:pt x="381" y="31492"/>
                    <a:pt x="340" y="31781"/>
                    <a:pt x="290" y="32070"/>
                  </a:cubicBezTo>
                  <a:cubicBezTo>
                    <a:pt x="266" y="32206"/>
                    <a:pt x="259" y="32349"/>
                    <a:pt x="242" y="32484"/>
                  </a:cubicBezTo>
                  <a:cubicBezTo>
                    <a:pt x="222" y="32658"/>
                    <a:pt x="205" y="32835"/>
                    <a:pt x="184" y="33009"/>
                  </a:cubicBezTo>
                  <a:cubicBezTo>
                    <a:pt x="144" y="33366"/>
                    <a:pt x="126" y="33726"/>
                    <a:pt x="99" y="34084"/>
                  </a:cubicBezTo>
                  <a:cubicBezTo>
                    <a:pt x="75" y="34396"/>
                    <a:pt x="65" y="34713"/>
                    <a:pt x="48" y="35026"/>
                  </a:cubicBezTo>
                  <a:cubicBezTo>
                    <a:pt x="18" y="35621"/>
                    <a:pt x="10" y="36219"/>
                    <a:pt x="7" y="36815"/>
                  </a:cubicBezTo>
                  <a:cubicBezTo>
                    <a:pt x="7" y="37414"/>
                    <a:pt x="1" y="38012"/>
                    <a:pt x="7" y="38612"/>
                  </a:cubicBezTo>
                  <a:cubicBezTo>
                    <a:pt x="10" y="38927"/>
                    <a:pt x="18" y="39240"/>
                    <a:pt x="28" y="39554"/>
                  </a:cubicBezTo>
                  <a:cubicBezTo>
                    <a:pt x="31" y="39720"/>
                    <a:pt x="38" y="39887"/>
                    <a:pt x="45" y="40053"/>
                  </a:cubicBezTo>
                  <a:cubicBezTo>
                    <a:pt x="48" y="40204"/>
                    <a:pt x="68" y="40356"/>
                    <a:pt x="79" y="40510"/>
                  </a:cubicBezTo>
                  <a:cubicBezTo>
                    <a:pt x="92" y="40659"/>
                    <a:pt x="103" y="40808"/>
                    <a:pt x="116" y="40959"/>
                  </a:cubicBezTo>
                  <a:cubicBezTo>
                    <a:pt x="126" y="41128"/>
                    <a:pt x="157" y="41298"/>
                    <a:pt x="177" y="41465"/>
                  </a:cubicBezTo>
                  <a:cubicBezTo>
                    <a:pt x="218" y="41782"/>
                    <a:pt x="259" y="42091"/>
                    <a:pt x="300" y="42404"/>
                  </a:cubicBezTo>
                  <a:cubicBezTo>
                    <a:pt x="344" y="42717"/>
                    <a:pt x="388" y="43027"/>
                    <a:pt x="436" y="43336"/>
                  </a:cubicBezTo>
                  <a:cubicBezTo>
                    <a:pt x="483" y="43676"/>
                    <a:pt x="555" y="44016"/>
                    <a:pt x="620" y="44357"/>
                  </a:cubicBezTo>
                  <a:cubicBezTo>
                    <a:pt x="643" y="44482"/>
                    <a:pt x="681" y="44608"/>
                    <a:pt x="715" y="44735"/>
                  </a:cubicBezTo>
                  <a:cubicBezTo>
                    <a:pt x="749" y="44864"/>
                    <a:pt x="780" y="44993"/>
                    <a:pt x="814" y="45118"/>
                  </a:cubicBezTo>
                  <a:cubicBezTo>
                    <a:pt x="902" y="45438"/>
                    <a:pt x="990" y="45762"/>
                    <a:pt x="1079" y="46082"/>
                  </a:cubicBezTo>
                  <a:cubicBezTo>
                    <a:pt x="1164" y="46394"/>
                    <a:pt x="1249" y="46707"/>
                    <a:pt x="1337" y="47020"/>
                  </a:cubicBezTo>
                  <a:cubicBezTo>
                    <a:pt x="1426" y="47330"/>
                    <a:pt x="1535" y="47636"/>
                    <a:pt x="1664" y="47932"/>
                  </a:cubicBezTo>
                  <a:cubicBezTo>
                    <a:pt x="1841" y="48337"/>
                    <a:pt x="2079" y="48704"/>
                    <a:pt x="2348" y="49051"/>
                  </a:cubicBezTo>
                  <a:cubicBezTo>
                    <a:pt x="2593" y="49368"/>
                    <a:pt x="2858" y="49666"/>
                    <a:pt x="3181" y="49905"/>
                  </a:cubicBezTo>
                  <a:cubicBezTo>
                    <a:pt x="3351" y="50031"/>
                    <a:pt x="3528" y="50136"/>
                    <a:pt x="3728" y="50200"/>
                  </a:cubicBezTo>
                  <a:cubicBezTo>
                    <a:pt x="3858" y="50244"/>
                    <a:pt x="3996" y="50266"/>
                    <a:pt x="4134" y="50266"/>
                  </a:cubicBezTo>
                  <a:cubicBezTo>
                    <a:pt x="4246" y="50266"/>
                    <a:pt x="4357" y="50251"/>
                    <a:pt x="4463" y="50221"/>
                  </a:cubicBezTo>
                  <a:cubicBezTo>
                    <a:pt x="4644" y="50170"/>
                    <a:pt x="4814" y="50089"/>
                    <a:pt x="4953" y="49963"/>
                  </a:cubicBezTo>
                  <a:cubicBezTo>
                    <a:pt x="5083" y="49844"/>
                    <a:pt x="5178" y="49694"/>
                    <a:pt x="5266" y="49544"/>
                  </a:cubicBezTo>
                  <a:cubicBezTo>
                    <a:pt x="5314" y="49462"/>
                    <a:pt x="5355" y="49377"/>
                    <a:pt x="5392" y="49293"/>
                  </a:cubicBezTo>
                  <a:cubicBezTo>
                    <a:pt x="5474" y="49432"/>
                    <a:pt x="5562" y="49572"/>
                    <a:pt x="5654" y="49704"/>
                  </a:cubicBezTo>
                  <a:cubicBezTo>
                    <a:pt x="5769" y="49871"/>
                    <a:pt x="5902" y="50027"/>
                    <a:pt x="6035" y="50180"/>
                  </a:cubicBezTo>
                  <a:cubicBezTo>
                    <a:pt x="6191" y="50360"/>
                    <a:pt x="6375" y="50497"/>
                    <a:pt x="6573" y="50636"/>
                  </a:cubicBezTo>
                  <a:cubicBezTo>
                    <a:pt x="6743" y="50756"/>
                    <a:pt x="6937" y="50823"/>
                    <a:pt x="7130" y="50888"/>
                  </a:cubicBezTo>
                  <a:cubicBezTo>
                    <a:pt x="7243" y="50925"/>
                    <a:pt x="7361" y="50935"/>
                    <a:pt x="7481" y="50946"/>
                  </a:cubicBezTo>
                  <a:cubicBezTo>
                    <a:pt x="7526" y="50949"/>
                    <a:pt x="7571" y="50950"/>
                    <a:pt x="7615" y="50950"/>
                  </a:cubicBezTo>
                  <a:cubicBezTo>
                    <a:pt x="7670" y="50950"/>
                    <a:pt x="7724" y="50948"/>
                    <a:pt x="7780" y="50943"/>
                  </a:cubicBezTo>
                  <a:cubicBezTo>
                    <a:pt x="8229" y="50902"/>
                    <a:pt x="8620" y="50636"/>
                    <a:pt x="8896" y="50293"/>
                  </a:cubicBezTo>
                  <a:cubicBezTo>
                    <a:pt x="8923" y="50258"/>
                    <a:pt x="8950" y="50221"/>
                    <a:pt x="8974" y="50187"/>
                  </a:cubicBezTo>
                  <a:cubicBezTo>
                    <a:pt x="9171" y="50466"/>
                    <a:pt x="9396" y="50735"/>
                    <a:pt x="9638" y="50976"/>
                  </a:cubicBezTo>
                  <a:cubicBezTo>
                    <a:pt x="9886" y="51228"/>
                    <a:pt x="10134" y="51490"/>
                    <a:pt x="10423" y="51694"/>
                  </a:cubicBezTo>
                  <a:cubicBezTo>
                    <a:pt x="10512" y="51759"/>
                    <a:pt x="10590" y="51810"/>
                    <a:pt x="10685" y="51854"/>
                  </a:cubicBezTo>
                  <a:cubicBezTo>
                    <a:pt x="10780" y="51902"/>
                    <a:pt x="10886" y="51939"/>
                    <a:pt x="10985" y="51970"/>
                  </a:cubicBezTo>
                  <a:cubicBezTo>
                    <a:pt x="11093" y="52010"/>
                    <a:pt x="11206" y="52045"/>
                    <a:pt x="11321" y="52075"/>
                  </a:cubicBezTo>
                  <a:cubicBezTo>
                    <a:pt x="11492" y="52126"/>
                    <a:pt x="11665" y="52170"/>
                    <a:pt x="11835" y="52214"/>
                  </a:cubicBezTo>
                  <a:cubicBezTo>
                    <a:pt x="11964" y="52245"/>
                    <a:pt x="12097" y="52266"/>
                    <a:pt x="12226" y="52286"/>
                  </a:cubicBezTo>
                  <a:cubicBezTo>
                    <a:pt x="12376" y="52307"/>
                    <a:pt x="12525" y="52330"/>
                    <a:pt x="12679" y="52348"/>
                  </a:cubicBezTo>
                  <a:cubicBezTo>
                    <a:pt x="12852" y="52368"/>
                    <a:pt x="13029" y="52384"/>
                    <a:pt x="13203" y="52395"/>
                  </a:cubicBezTo>
                  <a:cubicBezTo>
                    <a:pt x="13291" y="52398"/>
                    <a:pt x="13376" y="52402"/>
                    <a:pt x="13463" y="52402"/>
                  </a:cubicBezTo>
                  <a:cubicBezTo>
                    <a:pt x="13484" y="52402"/>
                    <a:pt x="13504" y="52402"/>
                    <a:pt x="13525" y="52401"/>
                  </a:cubicBezTo>
                  <a:cubicBezTo>
                    <a:pt x="13641" y="52398"/>
                    <a:pt x="13757" y="52364"/>
                    <a:pt x="13869" y="52343"/>
                  </a:cubicBezTo>
                  <a:cubicBezTo>
                    <a:pt x="13995" y="52317"/>
                    <a:pt x="14117" y="52259"/>
                    <a:pt x="14233" y="52208"/>
                  </a:cubicBezTo>
                  <a:cubicBezTo>
                    <a:pt x="14410" y="52133"/>
                    <a:pt x="14577" y="52041"/>
                    <a:pt x="14737" y="51939"/>
                  </a:cubicBezTo>
                  <a:cubicBezTo>
                    <a:pt x="14876" y="51850"/>
                    <a:pt x="14999" y="51735"/>
                    <a:pt x="15117" y="51623"/>
                  </a:cubicBezTo>
                  <a:cubicBezTo>
                    <a:pt x="15267" y="51480"/>
                    <a:pt x="15396" y="51316"/>
                    <a:pt x="15525" y="51156"/>
                  </a:cubicBezTo>
                  <a:cubicBezTo>
                    <a:pt x="15685" y="50960"/>
                    <a:pt x="15832" y="50745"/>
                    <a:pt x="15958" y="50524"/>
                  </a:cubicBezTo>
                  <a:cubicBezTo>
                    <a:pt x="16036" y="50384"/>
                    <a:pt x="16101" y="50228"/>
                    <a:pt x="16152" y="50075"/>
                  </a:cubicBezTo>
                  <a:cubicBezTo>
                    <a:pt x="16236" y="49823"/>
                    <a:pt x="16247" y="49544"/>
                    <a:pt x="16264" y="49279"/>
                  </a:cubicBezTo>
                  <a:cubicBezTo>
                    <a:pt x="16281" y="49017"/>
                    <a:pt x="16301" y="48751"/>
                    <a:pt x="16315" y="48486"/>
                  </a:cubicBezTo>
                  <a:cubicBezTo>
                    <a:pt x="16329" y="48261"/>
                    <a:pt x="16335" y="48034"/>
                    <a:pt x="16325" y="47806"/>
                  </a:cubicBezTo>
                  <a:cubicBezTo>
                    <a:pt x="16315" y="47670"/>
                    <a:pt x="16308" y="47534"/>
                    <a:pt x="16301" y="47398"/>
                  </a:cubicBezTo>
                  <a:cubicBezTo>
                    <a:pt x="16294" y="47272"/>
                    <a:pt x="16267" y="47143"/>
                    <a:pt x="16254" y="47016"/>
                  </a:cubicBezTo>
                  <a:cubicBezTo>
                    <a:pt x="16189" y="46506"/>
                    <a:pt x="16053" y="46003"/>
                    <a:pt x="15947" y="45500"/>
                  </a:cubicBezTo>
                  <a:cubicBezTo>
                    <a:pt x="15876" y="45071"/>
                    <a:pt x="15808" y="44642"/>
                    <a:pt x="15723" y="44217"/>
                  </a:cubicBezTo>
                  <a:cubicBezTo>
                    <a:pt x="15638" y="43796"/>
                    <a:pt x="15550" y="43377"/>
                    <a:pt x="15464" y="42959"/>
                  </a:cubicBezTo>
                  <a:cubicBezTo>
                    <a:pt x="15420" y="42676"/>
                    <a:pt x="15376" y="42400"/>
                    <a:pt x="15338" y="42118"/>
                  </a:cubicBezTo>
                  <a:cubicBezTo>
                    <a:pt x="15305" y="41843"/>
                    <a:pt x="15277" y="41567"/>
                    <a:pt x="15250" y="41292"/>
                  </a:cubicBezTo>
                  <a:cubicBezTo>
                    <a:pt x="15186" y="40679"/>
                    <a:pt x="15114" y="40067"/>
                    <a:pt x="15080" y="39452"/>
                  </a:cubicBezTo>
                  <a:cubicBezTo>
                    <a:pt x="15060" y="39128"/>
                    <a:pt x="15043" y="38805"/>
                    <a:pt x="15040" y="38478"/>
                  </a:cubicBezTo>
                  <a:cubicBezTo>
                    <a:pt x="15032" y="38166"/>
                    <a:pt x="15040" y="37849"/>
                    <a:pt x="15043" y="37536"/>
                  </a:cubicBezTo>
                  <a:cubicBezTo>
                    <a:pt x="15053" y="36927"/>
                    <a:pt x="15111" y="36321"/>
                    <a:pt x="15165" y="35717"/>
                  </a:cubicBezTo>
                  <a:cubicBezTo>
                    <a:pt x="15178" y="35539"/>
                    <a:pt x="15196" y="35359"/>
                    <a:pt x="15213" y="35183"/>
                  </a:cubicBezTo>
                  <a:cubicBezTo>
                    <a:pt x="15318" y="34148"/>
                    <a:pt x="15403" y="33111"/>
                    <a:pt x="15472" y="32073"/>
                  </a:cubicBezTo>
                  <a:cubicBezTo>
                    <a:pt x="15505" y="31566"/>
                    <a:pt x="15536" y="31063"/>
                    <a:pt x="15553" y="30556"/>
                  </a:cubicBezTo>
                  <a:cubicBezTo>
                    <a:pt x="15563" y="30280"/>
                    <a:pt x="15577" y="30002"/>
                    <a:pt x="15591" y="29726"/>
                  </a:cubicBezTo>
                  <a:cubicBezTo>
                    <a:pt x="15600" y="29525"/>
                    <a:pt x="15621" y="29325"/>
                    <a:pt x="15638" y="29127"/>
                  </a:cubicBezTo>
                  <a:cubicBezTo>
                    <a:pt x="15665" y="28851"/>
                    <a:pt x="15693" y="28580"/>
                    <a:pt x="15729" y="28308"/>
                  </a:cubicBezTo>
                  <a:cubicBezTo>
                    <a:pt x="15770" y="27970"/>
                    <a:pt x="15818" y="27634"/>
                    <a:pt x="15866" y="27294"/>
                  </a:cubicBezTo>
                  <a:cubicBezTo>
                    <a:pt x="15951" y="26705"/>
                    <a:pt x="16036" y="26116"/>
                    <a:pt x="16121" y="25525"/>
                  </a:cubicBezTo>
                  <a:cubicBezTo>
                    <a:pt x="16294" y="24334"/>
                    <a:pt x="16570" y="23161"/>
                    <a:pt x="16795" y="21977"/>
                  </a:cubicBezTo>
                  <a:cubicBezTo>
                    <a:pt x="16852" y="21664"/>
                    <a:pt x="16913" y="21354"/>
                    <a:pt x="16961" y="21042"/>
                  </a:cubicBezTo>
                  <a:cubicBezTo>
                    <a:pt x="17002" y="20766"/>
                    <a:pt x="17026" y="20487"/>
                    <a:pt x="17070" y="20215"/>
                  </a:cubicBezTo>
                  <a:cubicBezTo>
                    <a:pt x="17172" y="19606"/>
                    <a:pt x="17305" y="19007"/>
                    <a:pt x="17451" y="18405"/>
                  </a:cubicBezTo>
                  <a:cubicBezTo>
                    <a:pt x="17481" y="18276"/>
                    <a:pt x="17509" y="18147"/>
                    <a:pt x="17530" y="18018"/>
                  </a:cubicBezTo>
                  <a:cubicBezTo>
                    <a:pt x="17553" y="17875"/>
                    <a:pt x="17570" y="17732"/>
                    <a:pt x="17594" y="17589"/>
                  </a:cubicBezTo>
                  <a:cubicBezTo>
                    <a:pt x="17642" y="17289"/>
                    <a:pt x="17696" y="16997"/>
                    <a:pt x="17775" y="16704"/>
                  </a:cubicBezTo>
                  <a:cubicBezTo>
                    <a:pt x="17815" y="16551"/>
                    <a:pt x="17859" y="16398"/>
                    <a:pt x="17897" y="16245"/>
                  </a:cubicBezTo>
                  <a:cubicBezTo>
                    <a:pt x="17979" y="16418"/>
                    <a:pt x="18077" y="16582"/>
                    <a:pt x="18193" y="16732"/>
                  </a:cubicBezTo>
                  <a:cubicBezTo>
                    <a:pt x="18383" y="16980"/>
                    <a:pt x="18607" y="17184"/>
                    <a:pt x="18880" y="17334"/>
                  </a:cubicBezTo>
                  <a:cubicBezTo>
                    <a:pt x="19128" y="17473"/>
                    <a:pt x="19403" y="17548"/>
                    <a:pt x="19683" y="17582"/>
                  </a:cubicBezTo>
                  <a:cubicBezTo>
                    <a:pt x="19880" y="17606"/>
                    <a:pt x="20079" y="17620"/>
                    <a:pt x="20277" y="17620"/>
                  </a:cubicBezTo>
                  <a:cubicBezTo>
                    <a:pt x="20389" y="17620"/>
                    <a:pt x="20501" y="17615"/>
                    <a:pt x="20612" y="17605"/>
                  </a:cubicBezTo>
                  <a:cubicBezTo>
                    <a:pt x="20778" y="17589"/>
                    <a:pt x="20945" y="17558"/>
                    <a:pt x="21105" y="17521"/>
                  </a:cubicBezTo>
                  <a:cubicBezTo>
                    <a:pt x="21213" y="17494"/>
                    <a:pt x="21315" y="17442"/>
                    <a:pt x="21417" y="17395"/>
                  </a:cubicBezTo>
                  <a:cubicBezTo>
                    <a:pt x="21516" y="17351"/>
                    <a:pt x="21612" y="17303"/>
                    <a:pt x="21706" y="17255"/>
                  </a:cubicBezTo>
                  <a:cubicBezTo>
                    <a:pt x="21822" y="17201"/>
                    <a:pt x="21928" y="17133"/>
                    <a:pt x="22033" y="17065"/>
                  </a:cubicBezTo>
                  <a:cubicBezTo>
                    <a:pt x="22224" y="16942"/>
                    <a:pt x="22408" y="16789"/>
                    <a:pt x="22567" y="16633"/>
                  </a:cubicBezTo>
                  <a:cubicBezTo>
                    <a:pt x="22832" y="16368"/>
                    <a:pt x="23053" y="16041"/>
                    <a:pt x="23248" y="15721"/>
                  </a:cubicBezTo>
                  <a:cubicBezTo>
                    <a:pt x="23261" y="15701"/>
                    <a:pt x="23275" y="15677"/>
                    <a:pt x="23285" y="15657"/>
                  </a:cubicBezTo>
                  <a:cubicBezTo>
                    <a:pt x="23326" y="15782"/>
                    <a:pt x="23377" y="15908"/>
                    <a:pt x="23431" y="16031"/>
                  </a:cubicBezTo>
                  <a:cubicBezTo>
                    <a:pt x="23551" y="16296"/>
                    <a:pt x="23683" y="16561"/>
                    <a:pt x="23860" y="16793"/>
                  </a:cubicBezTo>
                  <a:cubicBezTo>
                    <a:pt x="23962" y="16925"/>
                    <a:pt x="24071" y="17054"/>
                    <a:pt x="24187" y="17174"/>
                  </a:cubicBezTo>
                  <a:cubicBezTo>
                    <a:pt x="24278" y="17269"/>
                    <a:pt x="24380" y="17354"/>
                    <a:pt x="24485" y="17436"/>
                  </a:cubicBezTo>
                  <a:cubicBezTo>
                    <a:pt x="24612" y="17534"/>
                    <a:pt x="24747" y="17616"/>
                    <a:pt x="24887" y="17691"/>
                  </a:cubicBezTo>
                  <a:cubicBezTo>
                    <a:pt x="25077" y="17793"/>
                    <a:pt x="25289" y="17881"/>
                    <a:pt x="25499" y="17922"/>
                  </a:cubicBezTo>
                  <a:cubicBezTo>
                    <a:pt x="25812" y="17983"/>
                    <a:pt x="26135" y="18027"/>
                    <a:pt x="26455" y="18027"/>
                  </a:cubicBezTo>
                  <a:cubicBezTo>
                    <a:pt x="26877" y="18027"/>
                    <a:pt x="27309" y="17912"/>
                    <a:pt x="27690" y="17728"/>
                  </a:cubicBezTo>
                  <a:cubicBezTo>
                    <a:pt x="27829" y="17660"/>
                    <a:pt x="27955" y="17585"/>
                    <a:pt x="28078" y="17490"/>
                  </a:cubicBezTo>
                  <a:cubicBezTo>
                    <a:pt x="28193" y="17398"/>
                    <a:pt x="28306" y="17299"/>
                    <a:pt x="28408" y="17194"/>
                  </a:cubicBezTo>
                  <a:cubicBezTo>
                    <a:pt x="28456" y="17143"/>
                    <a:pt x="28510" y="17095"/>
                    <a:pt x="28554" y="17045"/>
                  </a:cubicBezTo>
                  <a:cubicBezTo>
                    <a:pt x="28646" y="16939"/>
                    <a:pt x="28731" y="16830"/>
                    <a:pt x="28812" y="16715"/>
                  </a:cubicBezTo>
                  <a:cubicBezTo>
                    <a:pt x="28860" y="16646"/>
                    <a:pt x="28898" y="16564"/>
                    <a:pt x="28935" y="16487"/>
                  </a:cubicBezTo>
                  <a:cubicBezTo>
                    <a:pt x="28993" y="16555"/>
                    <a:pt x="29057" y="16619"/>
                    <a:pt x="29132" y="16680"/>
                  </a:cubicBezTo>
                  <a:cubicBezTo>
                    <a:pt x="29360" y="16864"/>
                    <a:pt x="29633" y="16983"/>
                    <a:pt x="29919" y="17034"/>
                  </a:cubicBezTo>
                  <a:cubicBezTo>
                    <a:pt x="30092" y="17062"/>
                    <a:pt x="30266" y="17079"/>
                    <a:pt x="30439" y="17089"/>
                  </a:cubicBezTo>
                  <a:cubicBezTo>
                    <a:pt x="30503" y="17092"/>
                    <a:pt x="30567" y="17093"/>
                    <a:pt x="30632" y="17093"/>
                  </a:cubicBezTo>
                  <a:cubicBezTo>
                    <a:pt x="30873" y="17093"/>
                    <a:pt x="31113" y="17069"/>
                    <a:pt x="31347" y="16997"/>
                  </a:cubicBezTo>
                  <a:cubicBezTo>
                    <a:pt x="31544" y="16932"/>
                    <a:pt x="31731" y="16850"/>
                    <a:pt x="31905" y="16745"/>
                  </a:cubicBezTo>
                  <a:cubicBezTo>
                    <a:pt x="32082" y="16636"/>
                    <a:pt x="32235" y="16497"/>
                    <a:pt x="32388" y="16360"/>
                  </a:cubicBezTo>
                  <a:cubicBezTo>
                    <a:pt x="32555" y="16208"/>
                    <a:pt x="32684" y="16010"/>
                    <a:pt x="32813" y="15823"/>
                  </a:cubicBezTo>
                  <a:cubicBezTo>
                    <a:pt x="32858" y="15765"/>
                    <a:pt x="32898" y="15701"/>
                    <a:pt x="32935" y="15640"/>
                  </a:cubicBezTo>
                  <a:cubicBezTo>
                    <a:pt x="32963" y="15800"/>
                    <a:pt x="33007" y="15960"/>
                    <a:pt x="33065" y="16109"/>
                  </a:cubicBezTo>
                  <a:cubicBezTo>
                    <a:pt x="33174" y="16395"/>
                    <a:pt x="33307" y="16674"/>
                    <a:pt x="33494" y="16916"/>
                  </a:cubicBezTo>
                  <a:cubicBezTo>
                    <a:pt x="33592" y="17045"/>
                    <a:pt x="33701" y="17160"/>
                    <a:pt x="33823" y="17263"/>
                  </a:cubicBezTo>
                  <a:cubicBezTo>
                    <a:pt x="33919" y="17344"/>
                    <a:pt x="34024" y="17409"/>
                    <a:pt x="34126" y="17473"/>
                  </a:cubicBezTo>
                  <a:cubicBezTo>
                    <a:pt x="34299" y="17582"/>
                    <a:pt x="34503" y="17640"/>
                    <a:pt x="34701" y="17698"/>
                  </a:cubicBezTo>
                  <a:cubicBezTo>
                    <a:pt x="34837" y="17735"/>
                    <a:pt x="34976" y="17762"/>
                    <a:pt x="35116" y="17786"/>
                  </a:cubicBezTo>
                  <a:cubicBezTo>
                    <a:pt x="35336" y="17825"/>
                    <a:pt x="35565" y="17842"/>
                    <a:pt x="35793" y="17842"/>
                  </a:cubicBezTo>
                  <a:cubicBezTo>
                    <a:pt x="35863" y="17842"/>
                    <a:pt x="35934" y="17840"/>
                    <a:pt x="36004" y="17837"/>
                  </a:cubicBezTo>
                  <a:cubicBezTo>
                    <a:pt x="36106" y="17834"/>
                    <a:pt x="36211" y="17810"/>
                    <a:pt x="36313" y="17793"/>
                  </a:cubicBezTo>
                  <a:cubicBezTo>
                    <a:pt x="36470" y="17769"/>
                    <a:pt x="36613" y="17735"/>
                    <a:pt x="36762" y="17681"/>
                  </a:cubicBezTo>
                  <a:cubicBezTo>
                    <a:pt x="36943" y="17616"/>
                    <a:pt x="37116" y="17524"/>
                    <a:pt x="37279" y="17422"/>
                  </a:cubicBezTo>
                  <a:cubicBezTo>
                    <a:pt x="37375" y="17360"/>
                    <a:pt x="37463" y="17289"/>
                    <a:pt x="37552" y="17218"/>
                  </a:cubicBezTo>
                  <a:cubicBezTo>
                    <a:pt x="37626" y="17156"/>
                    <a:pt x="37708" y="17092"/>
                    <a:pt x="37780" y="17024"/>
                  </a:cubicBezTo>
                  <a:cubicBezTo>
                    <a:pt x="37824" y="16983"/>
                    <a:pt x="37868" y="16942"/>
                    <a:pt x="37909" y="16902"/>
                  </a:cubicBezTo>
                  <a:cubicBezTo>
                    <a:pt x="38034" y="16782"/>
                    <a:pt x="38133" y="16636"/>
                    <a:pt x="38225" y="16493"/>
                  </a:cubicBezTo>
                  <a:cubicBezTo>
                    <a:pt x="38246" y="16459"/>
                    <a:pt x="38266" y="16426"/>
                    <a:pt x="38283" y="16391"/>
                  </a:cubicBezTo>
                  <a:cubicBezTo>
                    <a:pt x="38381" y="16599"/>
                    <a:pt x="38497" y="16789"/>
                    <a:pt x="38640" y="16969"/>
                  </a:cubicBezTo>
                  <a:cubicBezTo>
                    <a:pt x="38807" y="17174"/>
                    <a:pt x="39001" y="17351"/>
                    <a:pt x="39235" y="17476"/>
                  </a:cubicBezTo>
                  <a:cubicBezTo>
                    <a:pt x="39378" y="17555"/>
                    <a:pt x="39528" y="17616"/>
                    <a:pt x="39684" y="17663"/>
                  </a:cubicBezTo>
                  <a:cubicBezTo>
                    <a:pt x="39790" y="17698"/>
                    <a:pt x="39895" y="17721"/>
                    <a:pt x="40004" y="17738"/>
                  </a:cubicBezTo>
                  <a:cubicBezTo>
                    <a:pt x="40096" y="17748"/>
                    <a:pt x="40191" y="17759"/>
                    <a:pt x="40283" y="17765"/>
                  </a:cubicBezTo>
                  <a:cubicBezTo>
                    <a:pt x="40311" y="17769"/>
                    <a:pt x="40337" y="17769"/>
                    <a:pt x="40368" y="17773"/>
                  </a:cubicBezTo>
                  <a:cubicBezTo>
                    <a:pt x="40383" y="17774"/>
                    <a:pt x="40397" y="17774"/>
                    <a:pt x="40412" y="17774"/>
                  </a:cubicBezTo>
                  <a:cubicBezTo>
                    <a:pt x="40508" y="17774"/>
                    <a:pt x="40603" y="17756"/>
                    <a:pt x="40698" y="17738"/>
                  </a:cubicBezTo>
                  <a:cubicBezTo>
                    <a:pt x="40882" y="17704"/>
                    <a:pt x="41045" y="17609"/>
                    <a:pt x="41201" y="17507"/>
                  </a:cubicBezTo>
                  <a:cubicBezTo>
                    <a:pt x="41392" y="17381"/>
                    <a:pt x="41552" y="17214"/>
                    <a:pt x="41698" y="17045"/>
                  </a:cubicBezTo>
                  <a:cubicBezTo>
                    <a:pt x="41705" y="17034"/>
                    <a:pt x="41711" y="17027"/>
                    <a:pt x="41719" y="17021"/>
                  </a:cubicBezTo>
                  <a:cubicBezTo>
                    <a:pt x="41746" y="17048"/>
                    <a:pt x="41773" y="17075"/>
                    <a:pt x="41800" y="17103"/>
                  </a:cubicBezTo>
                  <a:cubicBezTo>
                    <a:pt x="41929" y="17218"/>
                    <a:pt x="42083" y="17310"/>
                    <a:pt x="42232" y="17398"/>
                  </a:cubicBezTo>
                  <a:cubicBezTo>
                    <a:pt x="42491" y="17552"/>
                    <a:pt x="42780" y="17677"/>
                    <a:pt x="43069" y="17762"/>
                  </a:cubicBezTo>
                  <a:cubicBezTo>
                    <a:pt x="43195" y="17800"/>
                    <a:pt x="43321" y="17827"/>
                    <a:pt x="43450" y="17847"/>
                  </a:cubicBezTo>
                  <a:cubicBezTo>
                    <a:pt x="43540" y="17860"/>
                    <a:pt x="43630" y="17867"/>
                    <a:pt x="43719" y="17867"/>
                  </a:cubicBezTo>
                  <a:cubicBezTo>
                    <a:pt x="43906" y="17867"/>
                    <a:pt x="44091" y="17837"/>
                    <a:pt x="44273" y="17773"/>
                  </a:cubicBezTo>
                  <a:cubicBezTo>
                    <a:pt x="44732" y="17609"/>
                    <a:pt x="45038" y="17211"/>
                    <a:pt x="45267" y="16793"/>
                  </a:cubicBezTo>
                  <a:cubicBezTo>
                    <a:pt x="45273" y="16861"/>
                    <a:pt x="45280" y="16925"/>
                    <a:pt x="45287" y="16993"/>
                  </a:cubicBezTo>
                  <a:cubicBezTo>
                    <a:pt x="45349" y="17561"/>
                    <a:pt x="45379" y="18130"/>
                    <a:pt x="45410" y="18698"/>
                  </a:cubicBezTo>
                  <a:cubicBezTo>
                    <a:pt x="45437" y="19259"/>
                    <a:pt x="45460" y="19820"/>
                    <a:pt x="45481" y="20381"/>
                  </a:cubicBezTo>
                  <a:cubicBezTo>
                    <a:pt x="45501" y="20932"/>
                    <a:pt x="45525" y="21483"/>
                    <a:pt x="45545" y="22038"/>
                  </a:cubicBezTo>
                  <a:cubicBezTo>
                    <a:pt x="45556" y="22304"/>
                    <a:pt x="45566" y="22569"/>
                    <a:pt x="45573" y="22838"/>
                  </a:cubicBezTo>
                  <a:cubicBezTo>
                    <a:pt x="45583" y="23123"/>
                    <a:pt x="45569" y="23416"/>
                    <a:pt x="45562" y="23702"/>
                  </a:cubicBezTo>
                  <a:cubicBezTo>
                    <a:pt x="45559" y="23970"/>
                    <a:pt x="45559" y="24239"/>
                    <a:pt x="45562" y="24504"/>
                  </a:cubicBezTo>
                  <a:cubicBezTo>
                    <a:pt x="45566" y="24769"/>
                    <a:pt x="45576" y="25031"/>
                    <a:pt x="45569" y="25293"/>
                  </a:cubicBezTo>
                  <a:cubicBezTo>
                    <a:pt x="45556" y="25821"/>
                    <a:pt x="45542" y="26345"/>
                    <a:pt x="45501" y="26868"/>
                  </a:cubicBezTo>
                  <a:cubicBezTo>
                    <a:pt x="45443" y="27416"/>
                    <a:pt x="45358" y="27964"/>
                    <a:pt x="45267" y="28509"/>
                  </a:cubicBezTo>
                  <a:cubicBezTo>
                    <a:pt x="45168" y="29087"/>
                    <a:pt x="45100" y="29672"/>
                    <a:pt x="45008" y="30250"/>
                  </a:cubicBezTo>
                  <a:cubicBezTo>
                    <a:pt x="44916" y="30828"/>
                    <a:pt x="44804" y="31396"/>
                    <a:pt x="44699" y="31971"/>
                  </a:cubicBezTo>
                  <a:cubicBezTo>
                    <a:pt x="44586" y="32553"/>
                    <a:pt x="44495" y="33142"/>
                    <a:pt x="44406" y="33729"/>
                  </a:cubicBezTo>
                  <a:cubicBezTo>
                    <a:pt x="44331" y="34247"/>
                    <a:pt x="44233" y="34761"/>
                    <a:pt x="44127" y="35274"/>
                  </a:cubicBezTo>
                  <a:cubicBezTo>
                    <a:pt x="44018" y="35815"/>
                    <a:pt x="43909" y="36353"/>
                    <a:pt x="43760" y="36883"/>
                  </a:cubicBezTo>
                  <a:cubicBezTo>
                    <a:pt x="43606" y="37407"/>
                    <a:pt x="43430" y="37927"/>
                    <a:pt x="43253" y="38444"/>
                  </a:cubicBezTo>
                  <a:cubicBezTo>
                    <a:pt x="43072" y="38962"/>
                    <a:pt x="42892" y="39479"/>
                    <a:pt x="42716" y="39995"/>
                  </a:cubicBezTo>
                  <a:cubicBezTo>
                    <a:pt x="42573" y="40414"/>
                    <a:pt x="42423" y="40829"/>
                    <a:pt x="42273" y="41244"/>
                  </a:cubicBezTo>
                  <a:cubicBezTo>
                    <a:pt x="42168" y="41523"/>
                    <a:pt x="42052" y="41795"/>
                    <a:pt x="41936" y="42071"/>
                  </a:cubicBezTo>
                  <a:cubicBezTo>
                    <a:pt x="41793" y="42418"/>
                    <a:pt x="41661" y="42768"/>
                    <a:pt x="41528" y="43118"/>
                  </a:cubicBezTo>
                  <a:cubicBezTo>
                    <a:pt x="41545" y="43071"/>
                    <a:pt x="41562" y="43027"/>
                    <a:pt x="41579" y="42979"/>
                  </a:cubicBezTo>
                  <a:lnTo>
                    <a:pt x="41579" y="42979"/>
                  </a:lnTo>
                  <a:cubicBezTo>
                    <a:pt x="41518" y="43143"/>
                    <a:pt x="41457" y="43309"/>
                    <a:pt x="41399" y="43472"/>
                  </a:cubicBezTo>
                  <a:cubicBezTo>
                    <a:pt x="41297" y="43744"/>
                    <a:pt x="41195" y="44016"/>
                    <a:pt x="41096" y="44289"/>
                  </a:cubicBezTo>
                  <a:cubicBezTo>
                    <a:pt x="41055" y="44401"/>
                    <a:pt x="41011" y="44517"/>
                    <a:pt x="40970" y="44633"/>
                  </a:cubicBezTo>
                  <a:cubicBezTo>
                    <a:pt x="40858" y="44922"/>
                    <a:pt x="40749" y="45214"/>
                    <a:pt x="40647" y="45506"/>
                  </a:cubicBezTo>
                  <a:cubicBezTo>
                    <a:pt x="40559" y="45771"/>
                    <a:pt x="40466" y="46033"/>
                    <a:pt x="40399" y="46302"/>
                  </a:cubicBezTo>
                  <a:cubicBezTo>
                    <a:pt x="40337" y="46564"/>
                    <a:pt x="40297" y="46837"/>
                    <a:pt x="40270" y="47102"/>
                  </a:cubicBezTo>
                  <a:cubicBezTo>
                    <a:pt x="40246" y="47377"/>
                    <a:pt x="40222" y="47653"/>
                    <a:pt x="40256" y="47925"/>
                  </a:cubicBezTo>
                  <a:cubicBezTo>
                    <a:pt x="40270" y="48071"/>
                    <a:pt x="40297" y="48217"/>
                    <a:pt x="40344" y="48357"/>
                  </a:cubicBezTo>
                  <a:cubicBezTo>
                    <a:pt x="40375" y="48462"/>
                    <a:pt x="40422" y="48561"/>
                    <a:pt x="40471" y="48660"/>
                  </a:cubicBezTo>
                  <a:cubicBezTo>
                    <a:pt x="40504" y="48731"/>
                    <a:pt x="40542" y="48799"/>
                    <a:pt x="40586" y="48864"/>
                  </a:cubicBezTo>
                  <a:cubicBezTo>
                    <a:pt x="40647" y="48946"/>
                    <a:pt x="40715" y="49021"/>
                    <a:pt x="40783" y="49095"/>
                  </a:cubicBezTo>
                  <a:cubicBezTo>
                    <a:pt x="40804" y="49119"/>
                    <a:pt x="40827" y="49139"/>
                    <a:pt x="40851" y="49159"/>
                  </a:cubicBezTo>
                  <a:cubicBezTo>
                    <a:pt x="40906" y="49204"/>
                    <a:pt x="40984" y="49269"/>
                    <a:pt x="41042" y="49296"/>
                  </a:cubicBezTo>
                  <a:cubicBezTo>
                    <a:pt x="41185" y="49364"/>
                    <a:pt x="41334" y="49418"/>
                    <a:pt x="41491" y="49456"/>
                  </a:cubicBezTo>
                  <a:cubicBezTo>
                    <a:pt x="41591" y="49479"/>
                    <a:pt x="41694" y="49488"/>
                    <a:pt x="41797" y="49488"/>
                  </a:cubicBezTo>
                  <a:cubicBezTo>
                    <a:pt x="41878" y="49488"/>
                    <a:pt x="41959" y="49482"/>
                    <a:pt x="42038" y="49473"/>
                  </a:cubicBezTo>
                  <a:cubicBezTo>
                    <a:pt x="42212" y="49456"/>
                    <a:pt x="42378" y="49425"/>
                    <a:pt x="42538" y="49364"/>
                  </a:cubicBezTo>
                  <a:cubicBezTo>
                    <a:pt x="42716" y="49299"/>
                    <a:pt x="42875" y="49194"/>
                    <a:pt x="43028" y="49088"/>
                  </a:cubicBezTo>
                  <a:cubicBezTo>
                    <a:pt x="43168" y="48993"/>
                    <a:pt x="43297" y="48888"/>
                    <a:pt x="43426" y="48779"/>
                  </a:cubicBezTo>
                  <a:cubicBezTo>
                    <a:pt x="43457" y="48888"/>
                    <a:pt x="43515" y="48986"/>
                    <a:pt x="43566" y="49088"/>
                  </a:cubicBezTo>
                  <a:cubicBezTo>
                    <a:pt x="43603" y="49170"/>
                    <a:pt x="43664" y="49245"/>
                    <a:pt x="43716" y="49316"/>
                  </a:cubicBezTo>
                  <a:cubicBezTo>
                    <a:pt x="43868" y="49520"/>
                    <a:pt x="44055" y="49721"/>
                    <a:pt x="44259" y="49871"/>
                  </a:cubicBezTo>
                  <a:cubicBezTo>
                    <a:pt x="44416" y="49983"/>
                    <a:pt x="44569" y="50065"/>
                    <a:pt x="44749" y="50129"/>
                  </a:cubicBezTo>
                  <a:cubicBezTo>
                    <a:pt x="44944" y="50197"/>
                    <a:pt x="45144" y="50211"/>
                    <a:pt x="45349" y="50225"/>
                  </a:cubicBezTo>
                  <a:cubicBezTo>
                    <a:pt x="45357" y="50225"/>
                    <a:pt x="45366" y="50225"/>
                    <a:pt x="45374" y="50225"/>
                  </a:cubicBezTo>
                  <a:cubicBezTo>
                    <a:pt x="45468" y="50225"/>
                    <a:pt x="45561" y="50210"/>
                    <a:pt x="45651" y="50197"/>
                  </a:cubicBezTo>
                  <a:cubicBezTo>
                    <a:pt x="45763" y="50180"/>
                    <a:pt x="45872" y="50156"/>
                    <a:pt x="45981" y="50126"/>
                  </a:cubicBezTo>
                  <a:cubicBezTo>
                    <a:pt x="46066" y="50102"/>
                    <a:pt x="46148" y="50062"/>
                    <a:pt x="46229" y="50024"/>
                  </a:cubicBezTo>
                  <a:cubicBezTo>
                    <a:pt x="46352" y="49966"/>
                    <a:pt x="46467" y="49905"/>
                    <a:pt x="46583" y="49837"/>
                  </a:cubicBezTo>
                  <a:cubicBezTo>
                    <a:pt x="46729" y="49748"/>
                    <a:pt x="46865" y="49640"/>
                    <a:pt x="46998" y="49537"/>
                  </a:cubicBezTo>
                  <a:cubicBezTo>
                    <a:pt x="47012" y="49619"/>
                    <a:pt x="47032" y="49707"/>
                    <a:pt x="47056" y="49786"/>
                  </a:cubicBezTo>
                  <a:cubicBezTo>
                    <a:pt x="47083" y="49871"/>
                    <a:pt x="47127" y="49952"/>
                    <a:pt x="47168" y="50034"/>
                  </a:cubicBezTo>
                  <a:cubicBezTo>
                    <a:pt x="47206" y="50109"/>
                    <a:pt x="47253" y="50184"/>
                    <a:pt x="47301" y="50252"/>
                  </a:cubicBezTo>
                  <a:cubicBezTo>
                    <a:pt x="47385" y="50381"/>
                    <a:pt x="47498" y="50493"/>
                    <a:pt x="47603" y="50605"/>
                  </a:cubicBezTo>
                  <a:cubicBezTo>
                    <a:pt x="47651" y="50657"/>
                    <a:pt x="47702" y="50707"/>
                    <a:pt x="47757" y="50756"/>
                  </a:cubicBezTo>
                  <a:cubicBezTo>
                    <a:pt x="47920" y="50898"/>
                    <a:pt x="48104" y="50990"/>
                    <a:pt x="48308" y="51058"/>
                  </a:cubicBezTo>
                  <a:cubicBezTo>
                    <a:pt x="48476" y="51112"/>
                    <a:pt x="48650" y="51141"/>
                    <a:pt x="48824" y="51141"/>
                  </a:cubicBezTo>
                  <a:cubicBezTo>
                    <a:pt x="49052" y="51141"/>
                    <a:pt x="49278" y="51091"/>
                    <a:pt x="49484" y="50983"/>
                  </a:cubicBezTo>
                  <a:cubicBezTo>
                    <a:pt x="49753" y="50844"/>
                    <a:pt x="49957" y="50622"/>
                    <a:pt x="50161" y="50409"/>
                  </a:cubicBezTo>
                  <a:cubicBezTo>
                    <a:pt x="50365" y="50191"/>
                    <a:pt x="50560" y="49955"/>
                    <a:pt x="50753" y="49731"/>
                  </a:cubicBezTo>
                  <a:cubicBezTo>
                    <a:pt x="50937" y="49517"/>
                    <a:pt x="51114" y="49299"/>
                    <a:pt x="51284" y="49078"/>
                  </a:cubicBezTo>
                  <a:cubicBezTo>
                    <a:pt x="51475" y="48833"/>
                    <a:pt x="51655" y="48578"/>
                    <a:pt x="51835" y="48327"/>
                  </a:cubicBezTo>
                  <a:cubicBezTo>
                    <a:pt x="52026" y="48068"/>
                    <a:pt x="52216" y="47809"/>
                    <a:pt x="52393" y="47544"/>
                  </a:cubicBezTo>
                  <a:cubicBezTo>
                    <a:pt x="52499" y="47391"/>
                    <a:pt x="52604" y="47234"/>
                    <a:pt x="52706" y="47082"/>
                  </a:cubicBezTo>
                  <a:cubicBezTo>
                    <a:pt x="52788" y="46959"/>
                    <a:pt x="52863" y="46833"/>
                    <a:pt x="52941" y="46707"/>
                  </a:cubicBezTo>
                  <a:cubicBezTo>
                    <a:pt x="53108" y="46432"/>
                    <a:pt x="53264" y="46153"/>
                    <a:pt x="53424" y="45873"/>
                  </a:cubicBezTo>
                  <a:cubicBezTo>
                    <a:pt x="53560" y="45633"/>
                    <a:pt x="53682" y="45380"/>
                    <a:pt x="53808" y="45135"/>
                  </a:cubicBezTo>
                  <a:cubicBezTo>
                    <a:pt x="53880" y="45000"/>
                    <a:pt x="53948" y="44867"/>
                    <a:pt x="54019" y="44730"/>
                  </a:cubicBezTo>
                  <a:cubicBezTo>
                    <a:pt x="54080" y="44608"/>
                    <a:pt x="54149" y="44490"/>
                    <a:pt x="54202" y="44360"/>
                  </a:cubicBezTo>
                  <a:cubicBezTo>
                    <a:pt x="54451" y="43765"/>
                    <a:pt x="54669" y="43156"/>
                    <a:pt x="54873" y="42543"/>
                  </a:cubicBezTo>
                  <a:cubicBezTo>
                    <a:pt x="55064" y="41959"/>
                    <a:pt x="55247" y="41373"/>
                    <a:pt x="55397" y="40778"/>
                  </a:cubicBezTo>
                  <a:cubicBezTo>
                    <a:pt x="55540" y="40210"/>
                    <a:pt x="55659" y="39635"/>
                    <a:pt x="55781" y="39061"/>
                  </a:cubicBezTo>
                  <a:cubicBezTo>
                    <a:pt x="56043" y="37849"/>
                    <a:pt x="56207" y="36618"/>
                    <a:pt x="56386" y="35393"/>
                  </a:cubicBezTo>
                  <a:cubicBezTo>
                    <a:pt x="56570" y="34151"/>
                    <a:pt x="56737" y="32903"/>
                    <a:pt x="56849" y="31652"/>
                  </a:cubicBezTo>
                  <a:cubicBezTo>
                    <a:pt x="56907" y="30999"/>
                    <a:pt x="56955" y="30345"/>
                    <a:pt x="56992" y="29692"/>
                  </a:cubicBezTo>
                  <a:cubicBezTo>
                    <a:pt x="57009" y="29386"/>
                    <a:pt x="57012" y="29083"/>
                    <a:pt x="57023" y="28777"/>
                  </a:cubicBezTo>
                  <a:cubicBezTo>
                    <a:pt x="57030" y="28501"/>
                    <a:pt x="57036" y="28229"/>
                    <a:pt x="57039" y="27953"/>
                  </a:cubicBezTo>
                  <a:cubicBezTo>
                    <a:pt x="57047" y="27348"/>
                    <a:pt x="57060" y="26746"/>
                    <a:pt x="57060" y="26141"/>
                  </a:cubicBezTo>
                  <a:cubicBezTo>
                    <a:pt x="57060" y="25484"/>
                    <a:pt x="57050" y="24827"/>
                    <a:pt x="57033" y="24171"/>
                  </a:cubicBezTo>
                  <a:cubicBezTo>
                    <a:pt x="57023" y="23851"/>
                    <a:pt x="57009" y="23532"/>
                    <a:pt x="56999" y="23212"/>
                  </a:cubicBezTo>
                  <a:cubicBezTo>
                    <a:pt x="56986" y="22892"/>
                    <a:pt x="56958" y="22572"/>
                    <a:pt x="56934" y="22252"/>
                  </a:cubicBezTo>
                  <a:cubicBezTo>
                    <a:pt x="56890" y="21637"/>
                    <a:pt x="56815" y="21025"/>
                    <a:pt x="56744" y="20409"/>
                  </a:cubicBezTo>
                  <a:cubicBezTo>
                    <a:pt x="56710" y="20106"/>
                    <a:pt x="56652" y="19803"/>
                    <a:pt x="56604" y="19500"/>
                  </a:cubicBezTo>
                  <a:cubicBezTo>
                    <a:pt x="56550" y="19147"/>
                    <a:pt x="56475" y="18797"/>
                    <a:pt x="56407" y="18442"/>
                  </a:cubicBezTo>
                  <a:cubicBezTo>
                    <a:pt x="56386" y="18334"/>
                    <a:pt x="56356" y="18225"/>
                    <a:pt x="56329" y="18116"/>
                  </a:cubicBezTo>
                  <a:cubicBezTo>
                    <a:pt x="56284" y="17929"/>
                    <a:pt x="56240" y="17742"/>
                    <a:pt x="56196" y="17555"/>
                  </a:cubicBezTo>
                  <a:cubicBezTo>
                    <a:pt x="56128" y="17279"/>
                    <a:pt x="56036" y="17004"/>
                    <a:pt x="55958" y="16728"/>
                  </a:cubicBezTo>
                  <a:cubicBezTo>
                    <a:pt x="55781" y="16115"/>
                    <a:pt x="55611" y="15500"/>
                    <a:pt x="55444" y="14884"/>
                  </a:cubicBezTo>
                  <a:cubicBezTo>
                    <a:pt x="55281" y="14292"/>
                    <a:pt x="55091" y="13707"/>
                    <a:pt x="54900" y="13123"/>
                  </a:cubicBezTo>
                  <a:cubicBezTo>
                    <a:pt x="54863" y="13010"/>
                    <a:pt x="54815" y="12898"/>
                    <a:pt x="54771" y="12785"/>
                  </a:cubicBezTo>
                  <a:cubicBezTo>
                    <a:pt x="54709" y="12629"/>
                    <a:pt x="54648" y="12473"/>
                    <a:pt x="54587" y="12313"/>
                  </a:cubicBezTo>
                  <a:cubicBezTo>
                    <a:pt x="54533" y="12170"/>
                    <a:pt x="54458" y="12030"/>
                    <a:pt x="54397" y="11891"/>
                  </a:cubicBezTo>
                  <a:cubicBezTo>
                    <a:pt x="54318" y="11724"/>
                    <a:pt x="54247" y="11557"/>
                    <a:pt x="54166" y="11394"/>
                  </a:cubicBezTo>
                  <a:cubicBezTo>
                    <a:pt x="54015" y="11099"/>
                    <a:pt x="53869" y="10802"/>
                    <a:pt x="53709" y="10513"/>
                  </a:cubicBezTo>
                  <a:cubicBezTo>
                    <a:pt x="53570" y="10262"/>
                    <a:pt x="53427" y="10010"/>
                    <a:pt x="53277" y="9765"/>
                  </a:cubicBezTo>
                  <a:cubicBezTo>
                    <a:pt x="52890" y="9129"/>
                    <a:pt x="52505" y="8489"/>
                    <a:pt x="52043" y="7901"/>
                  </a:cubicBezTo>
                  <a:cubicBezTo>
                    <a:pt x="51784" y="7568"/>
                    <a:pt x="51495" y="7254"/>
                    <a:pt x="51189" y="6965"/>
                  </a:cubicBezTo>
                  <a:cubicBezTo>
                    <a:pt x="51005" y="6799"/>
                    <a:pt x="50814" y="6639"/>
                    <a:pt x="50624" y="6482"/>
                  </a:cubicBezTo>
                  <a:cubicBezTo>
                    <a:pt x="50373" y="6275"/>
                    <a:pt x="50117" y="6070"/>
                    <a:pt x="49862" y="5866"/>
                  </a:cubicBezTo>
                  <a:cubicBezTo>
                    <a:pt x="49396" y="5496"/>
                    <a:pt x="48937" y="5111"/>
                    <a:pt x="48461" y="4758"/>
                  </a:cubicBezTo>
                  <a:cubicBezTo>
                    <a:pt x="48168" y="4543"/>
                    <a:pt x="47872" y="4332"/>
                    <a:pt x="47573" y="4125"/>
                  </a:cubicBezTo>
                  <a:cubicBezTo>
                    <a:pt x="47443" y="4037"/>
                    <a:pt x="47301" y="3962"/>
                    <a:pt x="47168" y="3880"/>
                  </a:cubicBezTo>
                  <a:cubicBezTo>
                    <a:pt x="47035" y="3798"/>
                    <a:pt x="46896" y="3731"/>
                    <a:pt x="46760" y="3655"/>
                  </a:cubicBezTo>
                  <a:cubicBezTo>
                    <a:pt x="46498" y="3516"/>
                    <a:pt x="46236" y="3380"/>
                    <a:pt x="45964" y="3257"/>
                  </a:cubicBezTo>
                  <a:cubicBezTo>
                    <a:pt x="45699" y="3135"/>
                    <a:pt x="45430" y="3020"/>
                    <a:pt x="45161" y="2904"/>
                  </a:cubicBezTo>
                  <a:cubicBezTo>
                    <a:pt x="44855" y="2771"/>
                    <a:pt x="44548" y="2638"/>
                    <a:pt x="44239" y="2506"/>
                  </a:cubicBezTo>
                  <a:cubicBezTo>
                    <a:pt x="43947" y="2379"/>
                    <a:pt x="43650" y="2271"/>
                    <a:pt x="43352" y="2159"/>
                  </a:cubicBezTo>
                  <a:cubicBezTo>
                    <a:pt x="42729" y="1924"/>
                    <a:pt x="42096" y="1720"/>
                    <a:pt x="41463" y="1519"/>
                  </a:cubicBezTo>
                  <a:cubicBezTo>
                    <a:pt x="41205" y="1437"/>
                    <a:pt x="40943" y="1359"/>
                    <a:pt x="40684" y="1288"/>
                  </a:cubicBezTo>
                  <a:cubicBezTo>
                    <a:pt x="40528" y="1244"/>
                    <a:pt x="40372" y="1203"/>
                    <a:pt x="40218" y="1159"/>
                  </a:cubicBezTo>
                  <a:cubicBezTo>
                    <a:pt x="40052" y="1114"/>
                    <a:pt x="39882" y="1081"/>
                    <a:pt x="39711" y="1043"/>
                  </a:cubicBezTo>
                  <a:cubicBezTo>
                    <a:pt x="39150" y="910"/>
                    <a:pt x="38582" y="784"/>
                    <a:pt x="38014" y="676"/>
                  </a:cubicBezTo>
                  <a:cubicBezTo>
                    <a:pt x="37422" y="563"/>
                    <a:pt x="36824" y="448"/>
                    <a:pt x="36225" y="379"/>
                  </a:cubicBezTo>
                  <a:cubicBezTo>
                    <a:pt x="35864" y="338"/>
                    <a:pt x="35504" y="288"/>
                    <a:pt x="35144" y="261"/>
                  </a:cubicBezTo>
                  <a:cubicBezTo>
                    <a:pt x="34789" y="236"/>
                    <a:pt x="34439" y="209"/>
                    <a:pt x="34085" y="183"/>
                  </a:cubicBezTo>
                  <a:cubicBezTo>
                    <a:pt x="33769" y="162"/>
                    <a:pt x="33453" y="151"/>
                    <a:pt x="33136" y="134"/>
                  </a:cubicBezTo>
                  <a:cubicBezTo>
                    <a:pt x="32844" y="121"/>
                    <a:pt x="32547" y="107"/>
                    <a:pt x="32252" y="94"/>
                  </a:cubicBezTo>
                  <a:cubicBezTo>
                    <a:pt x="32000" y="84"/>
                    <a:pt x="31745" y="63"/>
                    <a:pt x="31493" y="57"/>
                  </a:cubicBezTo>
                  <a:cubicBezTo>
                    <a:pt x="31184" y="46"/>
                    <a:pt x="30870" y="36"/>
                    <a:pt x="30561" y="26"/>
                  </a:cubicBezTo>
                  <a:cubicBezTo>
                    <a:pt x="30228" y="16"/>
                    <a:pt x="29894" y="9"/>
                    <a:pt x="29561" y="2"/>
                  </a:cubicBezTo>
                  <a:cubicBezTo>
                    <a:pt x="29504" y="1"/>
                    <a:pt x="29448" y="0"/>
                    <a:pt x="29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9" name="Google Shape;2739;p56">
              <a:extLst>
                <a:ext uri="{FF2B5EF4-FFF2-40B4-BE49-F238E27FC236}">
                  <a16:creationId xmlns:a16="http://schemas.microsoft.com/office/drawing/2014/main" id="{8AC941D5-70B5-4773-A926-7E10A78B243D}"/>
                </a:ext>
              </a:extLst>
            </p:cNvPr>
            <p:cNvSpPr/>
            <p:nvPr/>
          </p:nvSpPr>
          <p:spPr>
            <a:xfrm>
              <a:off x="3823400" y="2382400"/>
              <a:ext cx="70000" cy="115750"/>
            </a:xfrm>
            <a:custGeom>
              <a:avLst/>
              <a:gdLst/>
              <a:ahLst/>
              <a:cxnLst/>
              <a:rect l="l" t="t" r="r" b="b"/>
              <a:pathLst>
                <a:path w="2800" h="4630" extrusionOk="0">
                  <a:moveTo>
                    <a:pt x="1534" y="948"/>
                  </a:moveTo>
                  <a:cubicBezTo>
                    <a:pt x="1547" y="955"/>
                    <a:pt x="1561" y="962"/>
                    <a:pt x="1575" y="969"/>
                  </a:cubicBezTo>
                  <a:cubicBezTo>
                    <a:pt x="1575" y="972"/>
                    <a:pt x="1578" y="972"/>
                    <a:pt x="1578" y="975"/>
                  </a:cubicBezTo>
                  <a:cubicBezTo>
                    <a:pt x="1578" y="975"/>
                    <a:pt x="1582" y="975"/>
                    <a:pt x="1582" y="979"/>
                  </a:cubicBezTo>
                  <a:cubicBezTo>
                    <a:pt x="1619" y="1074"/>
                    <a:pt x="1649" y="1170"/>
                    <a:pt x="1674" y="1268"/>
                  </a:cubicBezTo>
                  <a:cubicBezTo>
                    <a:pt x="1704" y="1520"/>
                    <a:pt x="1704" y="1768"/>
                    <a:pt x="1687" y="2020"/>
                  </a:cubicBezTo>
                  <a:cubicBezTo>
                    <a:pt x="1663" y="2217"/>
                    <a:pt x="1626" y="2407"/>
                    <a:pt x="1575" y="2598"/>
                  </a:cubicBezTo>
                  <a:cubicBezTo>
                    <a:pt x="1531" y="2762"/>
                    <a:pt x="1476" y="2922"/>
                    <a:pt x="1422" y="3078"/>
                  </a:cubicBezTo>
                  <a:cubicBezTo>
                    <a:pt x="1395" y="3149"/>
                    <a:pt x="1360" y="3220"/>
                    <a:pt x="1327" y="3289"/>
                  </a:cubicBezTo>
                  <a:cubicBezTo>
                    <a:pt x="1296" y="3197"/>
                    <a:pt x="1272" y="3105"/>
                    <a:pt x="1249" y="3010"/>
                  </a:cubicBezTo>
                  <a:cubicBezTo>
                    <a:pt x="1225" y="2802"/>
                    <a:pt x="1211" y="2595"/>
                    <a:pt x="1200" y="2387"/>
                  </a:cubicBezTo>
                  <a:cubicBezTo>
                    <a:pt x="1187" y="2176"/>
                    <a:pt x="1187" y="1969"/>
                    <a:pt x="1197" y="1758"/>
                  </a:cubicBezTo>
                  <a:cubicBezTo>
                    <a:pt x="1211" y="1642"/>
                    <a:pt x="1225" y="1526"/>
                    <a:pt x="1241" y="1411"/>
                  </a:cubicBezTo>
                  <a:cubicBezTo>
                    <a:pt x="1262" y="1336"/>
                    <a:pt x="1286" y="1264"/>
                    <a:pt x="1307" y="1193"/>
                  </a:cubicBezTo>
                  <a:cubicBezTo>
                    <a:pt x="1320" y="1166"/>
                    <a:pt x="1333" y="1142"/>
                    <a:pt x="1347" y="1118"/>
                  </a:cubicBezTo>
                  <a:cubicBezTo>
                    <a:pt x="1388" y="1071"/>
                    <a:pt x="1429" y="1023"/>
                    <a:pt x="1473" y="979"/>
                  </a:cubicBezTo>
                  <a:cubicBezTo>
                    <a:pt x="1483" y="972"/>
                    <a:pt x="1497" y="966"/>
                    <a:pt x="1507" y="955"/>
                  </a:cubicBezTo>
                  <a:cubicBezTo>
                    <a:pt x="1517" y="955"/>
                    <a:pt x="1524" y="952"/>
                    <a:pt x="1534" y="948"/>
                  </a:cubicBezTo>
                  <a:close/>
                  <a:moveTo>
                    <a:pt x="1633" y="0"/>
                  </a:moveTo>
                  <a:cubicBezTo>
                    <a:pt x="1611" y="0"/>
                    <a:pt x="1590" y="1"/>
                    <a:pt x="1568" y="3"/>
                  </a:cubicBezTo>
                  <a:cubicBezTo>
                    <a:pt x="1462" y="10"/>
                    <a:pt x="1357" y="40"/>
                    <a:pt x="1255" y="88"/>
                  </a:cubicBezTo>
                  <a:cubicBezTo>
                    <a:pt x="1208" y="112"/>
                    <a:pt x="1160" y="132"/>
                    <a:pt x="1115" y="156"/>
                  </a:cubicBezTo>
                  <a:cubicBezTo>
                    <a:pt x="1062" y="187"/>
                    <a:pt x="1007" y="237"/>
                    <a:pt x="966" y="275"/>
                  </a:cubicBezTo>
                  <a:cubicBezTo>
                    <a:pt x="935" y="302"/>
                    <a:pt x="908" y="330"/>
                    <a:pt x="881" y="356"/>
                  </a:cubicBezTo>
                  <a:lnTo>
                    <a:pt x="874" y="363"/>
                  </a:lnTo>
                  <a:cubicBezTo>
                    <a:pt x="864" y="370"/>
                    <a:pt x="853" y="380"/>
                    <a:pt x="847" y="387"/>
                  </a:cubicBezTo>
                  <a:cubicBezTo>
                    <a:pt x="765" y="455"/>
                    <a:pt x="704" y="543"/>
                    <a:pt x="640" y="625"/>
                  </a:cubicBezTo>
                  <a:cubicBezTo>
                    <a:pt x="561" y="727"/>
                    <a:pt x="493" y="836"/>
                    <a:pt x="439" y="952"/>
                  </a:cubicBezTo>
                  <a:cubicBezTo>
                    <a:pt x="377" y="1081"/>
                    <a:pt x="330" y="1220"/>
                    <a:pt x="282" y="1357"/>
                  </a:cubicBezTo>
                  <a:cubicBezTo>
                    <a:pt x="208" y="1567"/>
                    <a:pt x="146" y="1775"/>
                    <a:pt x="109" y="1993"/>
                  </a:cubicBezTo>
                  <a:cubicBezTo>
                    <a:pt x="62" y="2261"/>
                    <a:pt x="41" y="2537"/>
                    <a:pt x="21" y="2809"/>
                  </a:cubicBezTo>
                  <a:cubicBezTo>
                    <a:pt x="0" y="3081"/>
                    <a:pt x="30" y="3346"/>
                    <a:pt x="109" y="3608"/>
                  </a:cubicBezTo>
                  <a:cubicBezTo>
                    <a:pt x="150" y="3751"/>
                    <a:pt x="221" y="3884"/>
                    <a:pt x="289" y="4010"/>
                  </a:cubicBezTo>
                  <a:cubicBezTo>
                    <a:pt x="313" y="4051"/>
                    <a:pt x="337" y="4092"/>
                    <a:pt x="364" y="4129"/>
                  </a:cubicBezTo>
                  <a:cubicBezTo>
                    <a:pt x="408" y="4190"/>
                    <a:pt x="470" y="4265"/>
                    <a:pt x="517" y="4313"/>
                  </a:cubicBezTo>
                  <a:cubicBezTo>
                    <a:pt x="595" y="4391"/>
                    <a:pt x="687" y="4456"/>
                    <a:pt x="782" y="4510"/>
                  </a:cubicBezTo>
                  <a:cubicBezTo>
                    <a:pt x="932" y="4602"/>
                    <a:pt x="1112" y="4622"/>
                    <a:pt x="1282" y="4629"/>
                  </a:cubicBezTo>
                  <a:cubicBezTo>
                    <a:pt x="1292" y="4629"/>
                    <a:pt x="1302" y="4630"/>
                    <a:pt x="1312" y="4630"/>
                  </a:cubicBezTo>
                  <a:cubicBezTo>
                    <a:pt x="1466" y="4630"/>
                    <a:pt x="1621" y="4556"/>
                    <a:pt x="1748" y="4486"/>
                  </a:cubicBezTo>
                  <a:cubicBezTo>
                    <a:pt x="1817" y="4448"/>
                    <a:pt x="1894" y="4377"/>
                    <a:pt x="1943" y="4330"/>
                  </a:cubicBezTo>
                  <a:cubicBezTo>
                    <a:pt x="1980" y="4296"/>
                    <a:pt x="2010" y="4261"/>
                    <a:pt x="2041" y="4224"/>
                  </a:cubicBezTo>
                  <a:cubicBezTo>
                    <a:pt x="2098" y="4150"/>
                    <a:pt x="2150" y="4071"/>
                    <a:pt x="2205" y="3993"/>
                  </a:cubicBezTo>
                  <a:cubicBezTo>
                    <a:pt x="2343" y="3792"/>
                    <a:pt x="2422" y="3550"/>
                    <a:pt x="2503" y="3322"/>
                  </a:cubicBezTo>
                  <a:cubicBezTo>
                    <a:pt x="2575" y="3132"/>
                    <a:pt x="2636" y="2935"/>
                    <a:pt x="2684" y="2738"/>
                  </a:cubicBezTo>
                  <a:cubicBezTo>
                    <a:pt x="2748" y="2473"/>
                    <a:pt x="2779" y="2197"/>
                    <a:pt x="2789" y="1925"/>
                  </a:cubicBezTo>
                  <a:cubicBezTo>
                    <a:pt x="2800" y="1649"/>
                    <a:pt x="2779" y="1374"/>
                    <a:pt x="2721" y="1101"/>
                  </a:cubicBezTo>
                  <a:cubicBezTo>
                    <a:pt x="2698" y="992"/>
                    <a:pt x="2667" y="887"/>
                    <a:pt x="2626" y="782"/>
                  </a:cubicBezTo>
                  <a:cubicBezTo>
                    <a:pt x="2592" y="700"/>
                    <a:pt x="2552" y="625"/>
                    <a:pt x="2511" y="547"/>
                  </a:cubicBezTo>
                  <a:cubicBezTo>
                    <a:pt x="2463" y="448"/>
                    <a:pt x="2392" y="370"/>
                    <a:pt x="2320" y="285"/>
                  </a:cubicBezTo>
                  <a:cubicBezTo>
                    <a:pt x="2269" y="223"/>
                    <a:pt x="2194" y="187"/>
                    <a:pt x="2129" y="146"/>
                  </a:cubicBezTo>
                  <a:cubicBezTo>
                    <a:pt x="2103" y="125"/>
                    <a:pt x="2072" y="115"/>
                    <a:pt x="2045" y="101"/>
                  </a:cubicBezTo>
                  <a:cubicBezTo>
                    <a:pt x="1976" y="71"/>
                    <a:pt x="1898" y="44"/>
                    <a:pt x="1823" y="23"/>
                  </a:cubicBezTo>
                  <a:cubicBezTo>
                    <a:pt x="1760" y="8"/>
                    <a:pt x="1697" y="0"/>
                    <a:pt x="1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0" name="Google Shape;2740;p56">
              <a:extLst>
                <a:ext uri="{FF2B5EF4-FFF2-40B4-BE49-F238E27FC236}">
                  <a16:creationId xmlns:a16="http://schemas.microsoft.com/office/drawing/2014/main" id="{C0ACD185-21E0-4331-B962-2B1C0C03117D}"/>
                </a:ext>
              </a:extLst>
            </p:cNvPr>
            <p:cNvSpPr/>
            <p:nvPr/>
          </p:nvSpPr>
          <p:spPr>
            <a:xfrm>
              <a:off x="4257875" y="2400225"/>
              <a:ext cx="58600" cy="103200"/>
            </a:xfrm>
            <a:custGeom>
              <a:avLst/>
              <a:gdLst/>
              <a:ahLst/>
              <a:cxnLst/>
              <a:rect l="l" t="t" r="r" b="b"/>
              <a:pathLst>
                <a:path w="2344" h="4128" extrusionOk="0">
                  <a:moveTo>
                    <a:pt x="1425" y="885"/>
                  </a:moveTo>
                  <a:cubicBezTo>
                    <a:pt x="1425" y="885"/>
                    <a:pt x="1429" y="885"/>
                    <a:pt x="1429" y="889"/>
                  </a:cubicBezTo>
                  <a:lnTo>
                    <a:pt x="1425" y="885"/>
                  </a:lnTo>
                  <a:close/>
                  <a:moveTo>
                    <a:pt x="1198" y="644"/>
                  </a:moveTo>
                  <a:lnTo>
                    <a:pt x="1198" y="644"/>
                  </a:lnTo>
                  <a:cubicBezTo>
                    <a:pt x="1194" y="653"/>
                    <a:pt x="1190" y="664"/>
                    <a:pt x="1187" y="674"/>
                  </a:cubicBezTo>
                  <a:cubicBezTo>
                    <a:pt x="1126" y="878"/>
                    <a:pt x="1265" y="1099"/>
                    <a:pt x="1460" y="1168"/>
                  </a:cubicBezTo>
                  <a:cubicBezTo>
                    <a:pt x="1466" y="1372"/>
                    <a:pt x="1456" y="1579"/>
                    <a:pt x="1449" y="1783"/>
                  </a:cubicBezTo>
                  <a:cubicBezTo>
                    <a:pt x="1443" y="2066"/>
                    <a:pt x="1463" y="2347"/>
                    <a:pt x="1446" y="2627"/>
                  </a:cubicBezTo>
                  <a:cubicBezTo>
                    <a:pt x="1422" y="2814"/>
                    <a:pt x="1388" y="3001"/>
                    <a:pt x="1333" y="3181"/>
                  </a:cubicBezTo>
                  <a:cubicBezTo>
                    <a:pt x="1317" y="3219"/>
                    <a:pt x="1300" y="3256"/>
                    <a:pt x="1276" y="3294"/>
                  </a:cubicBezTo>
                  <a:cubicBezTo>
                    <a:pt x="1245" y="3331"/>
                    <a:pt x="1215" y="3365"/>
                    <a:pt x="1181" y="3399"/>
                  </a:cubicBezTo>
                  <a:cubicBezTo>
                    <a:pt x="1157" y="3416"/>
                    <a:pt x="1136" y="3429"/>
                    <a:pt x="1113" y="3443"/>
                  </a:cubicBezTo>
                  <a:cubicBezTo>
                    <a:pt x="1096" y="3450"/>
                    <a:pt x="1078" y="3457"/>
                    <a:pt x="1061" y="3460"/>
                  </a:cubicBezTo>
                  <a:cubicBezTo>
                    <a:pt x="1058" y="3463"/>
                    <a:pt x="1052" y="3463"/>
                    <a:pt x="1047" y="3463"/>
                  </a:cubicBezTo>
                  <a:cubicBezTo>
                    <a:pt x="1038" y="3457"/>
                    <a:pt x="1027" y="3450"/>
                    <a:pt x="1017" y="3446"/>
                  </a:cubicBezTo>
                  <a:cubicBezTo>
                    <a:pt x="990" y="3423"/>
                    <a:pt x="966" y="3399"/>
                    <a:pt x="942" y="3375"/>
                  </a:cubicBezTo>
                  <a:cubicBezTo>
                    <a:pt x="922" y="3321"/>
                    <a:pt x="912" y="3266"/>
                    <a:pt x="898" y="3212"/>
                  </a:cubicBezTo>
                  <a:cubicBezTo>
                    <a:pt x="868" y="2967"/>
                    <a:pt x="868" y="2719"/>
                    <a:pt x="881" y="2470"/>
                  </a:cubicBezTo>
                  <a:cubicBezTo>
                    <a:pt x="895" y="2378"/>
                    <a:pt x="905" y="2286"/>
                    <a:pt x="915" y="2191"/>
                  </a:cubicBezTo>
                  <a:cubicBezTo>
                    <a:pt x="936" y="2035"/>
                    <a:pt x="942" y="1878"/>
                    <a:pt x="956" y="1722"/>
                  </a:cubicBezTo>
                  <a:cubicBezTo>
                    <a:pt x="970" y="1586"/>
                    <a:pt x="983" y="1449"/>
                    <a:pt x="994" y="1314"/>
                  </a:cubicBezTo>
                  <a:cubicBezTo>
                    <a:pt x="1014" y="1133"/>
                    <a:pt x="1058" y="953"/>
                    <a:pt x="1113" y="780"/>
                  </a:cubicBezTo>
                  <a:cubicBezTo>
                    <a:pt x="1129" y="742"/>
                    <a:pt x="1150" y="708"/>
                    <a:pt x="1170" y="671"/>
                  </a:cubicBezTo>
                  <a:cubicBezTo>
                    <a:pt x="1181" y="661"/>
                    <a:pt x="1187" y="653"/>
                    <a:pt x="1198" y="644"/>
                  </a:cubicBezTo>
                  <a:close/>
                  <a:moveTo>
                    <a:pt x="1313" y="0"/>
                  </a:moveTo>
                  <a:cubicBezTo>
                    <a:pt x="1292" y="0"/>
                    <a:pt x="1269" y="0"/>
                    <a:pt x="1248" y="4"/>
                  </a:cubicBezTo>
                  <a:cubicBezTo>
                    <a:pt x="1163" y="11"/>
                    <a:pt x="1078" y="35"/>
                    <a:pt x="1003" y="66"/>
                  </a:cubicBezTo>
                  <a:cubicBezTo>
                    <a:pt x="884" y="110"/>
                    <a:pt x="776" y="177"/>
                    <a:pt x="684" y="266"/>
                  </a:cubicBezTo>
                  <a:cubicBezTo>
                    <a:pt x="589" y="355"/>
                    <a:pt x="510" y="449"/>
                    <a:pt x="449" y="565"/>
                  </a:cubicBezTo>
                  <a:cubicBezTo>
                    <a:pt x="405" y="640"/>
                    <a:pt x="367" y="722"/>
                    <a:pt x="333" y="804"/>
                  </a:cubicBezTo>
                  <a:cubicBezTo>
                    <a:pt x="256" y="973"/>
                    <a:pt x="204" y="1151"/>
                    <a:pt x="170" y="1331"/>
                  </a:cubicBezTo>
                  <a:cubicBezTo>
                    <a:pt x="149" y="1433"/>
                    <a:pt x="126" y="1531"/>
                    <a:pt x="109" y="1630"/>
                  </a:cubicBezTo>
                  <a:cubicBezTo>
                    <a:pt x="88" y="1746"/>
                    <a:pt x="78" y="1862"/>
                    <a:pt x="68" y="1977"/>
                  </a:cubicBezTo>
                  <a:cubicBezTo>
                    <a:pt x="51" y="2143"/>
                    <a:pt x="34" y="2314"/>
                    <a:pt x="24" y="2480"/>
                  </a:cubicBezTo>
                  <a:cubicBezTo>
                    <a:pt x="11" y="2641"/>
                    <a:pt x="7" y="2801"/>
                    <a:pt x="3" y="2960"/>
                  </a:cubicBezTo>
                  <a:cubicBezTo>
                    <a:pt x="0" y="3041"/>
                    <a:pt x="7" y="3123"/>
                    <a:pt x="20" y="3205"/>
                  </a:cubicBezTo>
                  <a:cubicBezTo>
                    <a:pt x="27" y="3270"/>
                    <a:pt x="38" y="3338"/>
                    <a:pt x="58" y="3402"/>
                  </a:cubicBezTo>
                  <a:cubicBezTo>
                    <a:pt x="75" y="3470"/>
                    <a:pt x="105" y="3531"/>
                    <a:pt x="136" y="3600"/>
                  </a:cubicBezTo>
                  <a:cubicBezTo>
                    <a:pt x="262" y="3851"/>
                    <a:pt x="534" y="4011"/>
                    <a:pt x="796" y="4096"/>
                  </a:cubicBezTo>
                  <a:cubicBezTo>
                    <a:pt x="863" y="4118"/>
                    <a:pt x="933" y="4128"/>
                    <a:pt x="1002" y="4128"/>
                  </a:cubicBezTo>
                  <a:cubicBezTo>
                    <a:pt x="1108" y="4128"/>
                    <a:pt x="1214" y="4105"/>
                    <a:pt x="1313" y="4066"/>
                  </a:cubicBezTo>
                  <a:cubicBezTo>
                    <a:pt x="1378" y="4038"/>
                    <a:pt x="1443" y="4008"/>
                    <a:pt x="1501" y="3974"/>
                  </a:cubicBezTo>
                  <a:cubicBezTo>
                    <a:pt x="1565" y="3939"/>
                    <a:pt x="1619" y="3886"/>
                    <a:pt x="1674" y="3837"/>
                  </a:cubicBezTo>
                  <a:cubicBezTo>
                    <a:pt x="1766" y="3760"/>
                    <a:pt x="1837" y="3654"/>
                    <a:pt x="1901" y="3552"/>
                  </a:cubicBezTo>
                  <a:cubicBezTo>
                    <a:pt x="1966" y="3446"/>
                    <a:pt x="2003" y="3314"/>
                    <a:pt x="2038" y="3195"/>
                  </a:cubicBezTo>
                  <a:cubicBezTo>
                    <a:pt x="2109" y="2953"/>
                    <a:pt x="2146" y="2708"/>
                    <a:pt x="2160" y="2460"/>
                  </a:cubicBezTo>
                  <a:cubicBezTo>
                    <a:pt x="2170" y="2423"/>
                    <a:pt x="2181" y="2385"/>
                    <a:pt x="2190" y="2347"/>
                  </a:cubicBezTo>
                  <a:cubicBezTo>
                    <a:pt x="2228" y="2178"/>
                    <a:pt x="2262" y="2005"/>
                    <a:pt x="2289" y="1827"/>
                  </a:cubicBezTo>
                  <a:cubicBezTo>
                    <a:pt x="2344" y="1474"/>
                    <a:pt x="2344" y="1102"/>
                    <a:pt x="2252" y="755"/>
                  </a:cubicBezTo>
                  <a:cubicBezTo>
                    <a:pt x="2211" y="603"/>
                    <a:pt x="2154" y="463"/>
                    <a:pt x="2052" y="337"/>
                  </a:cubicBezTo>
                  <a:cubicBezTo>
                    <a:pt x="2003" y="279"/>
                    <a:pt x="1956" y="229"/>
                    <a:pt x="1898" y="181"/>
                  </a:cubicBezTo>
                  <a:cubicBezTo>
                    <a:pt x="1813" y="110"/>
                    <a:pt x="1714" y="69"/>
                    <a:pt x="1609" y="38"/>
                  </a:cubicBezTo>
                  <a:cubicBezTo>
                    <a:pt x="1514" y="8"/>
                    <a:pt x="1412" y="4"/>
                    <a:pt x="1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1" name="Google Shape;2741;p56">
              <a:extLst>
                <a:ext uri="{FF2B5EF4-FFF2-40B4-BE49-F238E27FC236}">
                  <a16:creationId xmlns:a16="http://schemas.microsoft.com/office/drawing/2014/main" id="{37AF9806-C778-4756-9168-9B53C58D2908}"/>
                </a:ext>
              </a:extLst>
            </p:cNvPr>
            <p:cNvSpPr/>
            <p:nvPr/>
          </p:nvSpPr>
          <p:spPr>
            <a:xfrm>
              <a:off x="3984275" y="2369150"/>
              <a:ext cx="156100" cy="82725"/>
            </a:xfrm>
            <a:custGeom>
              <a:avLst/>
              <a:gdLst/>
              <a:ahLst/>
              <a:cxnLst/>
              <a:rect l="l" t="t" r="r" b="b"/>
              <a:pathLst>
                <a:path w="6244" h="3309" extrusionOk="0">
                  <a:moveTo>
                    <a:pt x="553" y="1"/>
                  </a:moveTo>
                  <a:cubicBezTo>
                    <a:pt x="540" y="1"/>
                    <a:pt x="527" y="1"/>
                    <a:pt x="515" y="2"/>
                  </a:cubicBezTo>
                  <a:cubicBezTo>
                    <a:pt x="477" y="6"/>
                    <a:pt x="443" y="12"/>
                    <a:pt x="406" y="23"/>
                  </a:cubicBezTo>
                  <a:cubicBezTo>
                    <a:pt x="144" y="108"/>
                    <a:pt x="1" y="393"/>
                    <a:pt x="83" y="655"/>
                  </a:cubicBezTo>
                  <a:cubicBezTo>
                    <a:pt x="215" y="1087"/>
                    <a:pt x="334" y="1522"/>
                    <a:pt x="566" y="1917"/>
                  </a:cubicBezTo>
                  <a:cubicBezTo>
                    <a:pt x="613" y="2003"/>
                    <a:pt x="671" y="2077"/>
                    <a:pt x="736" y="2152"/>
                  </a:cubicBezTo>
                  <a:cubicBezTo>
                    <a:pt x="821" y="2254"/>
                    <a:pt x="909" y="2356"/>
                    <a:pt x="1004" y="2455"/>
                  </a:cubicBezTo>
                  <a:cubicBezTo>
                    <a:pt x="1161" y="2615"/>
                    <a:pt x="1337" y="2744"/>
                    <a:pt x="1525" y="2870"/>
                  </a:cubicBezTo>
                  <a:cubicBezTo>
                    <a:pt x="1729" y="3009"/>
                    <a:pt x="1957" y="3101"/>
                    <a:pt x="2191" y="3176"/>
                  </a:cubicBezTo>
                  <a:cubicBezTo>
                    <a:pt x="2287" y="3207"/>
                    <a:pt x="2392" y="3220"/>
                    <a:pt x="2494" y="3234"/>
                  </a:cubicBezTo>
                  <a:cubicBezTo>
                    <a:pt x="2631" y="3254"/>
                    <a:pt x="2766" y="3271"/>
                    <a:pt x="2906" y="3284"/>
                  </a:cubicBezTo>
                  <a:cubicBezTo>
                    <a:pt x="3068" y="3297"/>
                    <a:pt x="3231" y="3308"/>
                    <a:pt x="3393" y="3308"/>
                  </a:cubicBezTo>
                  <a:cubicBezTo>
                    <a:pt x="3445" y="3308"/>
                    <a:pt x="3497" y="3307"/>
                    <a:pt x="3549" y="3305"/>
                  </a:cubicBezTo>
                  <a:cubicBezTo>
                    <a:pt x="3685" y="3298"/>
                    <a:pt x="3827" y="3271"/>
                    <a:pt x="3961" y="3240"/>
                  </a:cubicBezTo>
                  <a:cubicBezTo>
                    <a:pt x="4066" y="3217"/>
                    <a:pt x="4171" y="3182"/>
                    <a:pt x="4273" y="3149"/>
                  </a:cubicBezTo>
                  <a:cubicBezTo>
                    <a:pt x="4375" y="3114"/>
                    <a:pt x="4481" y="3064"/>
                    <a:pt x="4576" y="3016"/>
                  </a:cubicBezTo>
                  <a:cubicBezTo>
                    <a:pt x="4644" y="2982"/>
                    <a:pt x="4716" y="2948"/>
                    <a:pt x="4783" y="2907"/>
                  </a:cubicBezTo>
                  <a:cubicBezTo>
                    <a:pt x="4923" y="2825"/>
                    <a:pt x="5052" y="2730"/>
                    <a:pt x="5179" y="2628"/>
                  </a:cubicBezTo>
                  <a:cubicBezTo>
                    <a:pt x="5317" y="2519"/>
                    <a:pt x="5460" y="2411"/>
                    <a:pt x="5583" y="2281"/>
                  </a:cubicBezTo>
                  <a:cubicBezTo>
                    <a:pt x="5716" y="2145"/>
                    <a:pt x="5832" y="1989"/>
                    <a:pt x="5926" y="1822"/>
                  </a:cubicBezTo>
                  <a:cubicBezTo>
                    <a:pt x="6011" y="1665"/>
                    <a:pt x="6086" y="1516"/>
                    <a:pt x="6148" y="1349"/>
                  </a:cubicBezTo>
                  <a:cubicBezTo>
                    <a:pt x="6206" y="1193"/>
                    <a:pt x="6243" y="1023"/>
                    <a:pt x="6199" y="855"/>
                  </a:cubicBezTo>
                  <a:cubicBezTo>
                    <a:pt x="6185" y="798"/>
                    <a:pt x="6162" y="740"/>
                    <a:pt x="6131" y="686"/>
                  </a:cubicBezTo>
                  <a:cubicBezTo>
                    <a:pt x="6110" y="651"/>
                    <a:pt x="6080" y="621"/>
                    <a:pt x="6052" y="590"/>
                  </a:cubicBezTo>
                  <a:cubicBezTo>
                    <a:pt x="5988" y="513"/>
                    <a:pt x="5868" y="492"/>
                    <a:pt x="5777" y="488"/>
                  </a:cubicBezTo>
                  <a:cubicBezTo>
                    <a:pt x="5774" y="488"/>
                    <a:pt x="5771" y="488"/>
                    <a:pt x="5769" y="488"/>
                  </a:cubicBezTo>
                  <a:cubicBezTo>
                    <a:pt x="5578" y="488"/>
                    <a:pt x="5417" y="706"/>
                    <a:pt x="5440" y="890"/>
                  </a:cubicBezTo>
                  <a:cubicBezTo>
                    <a:pt x="5444" y="910"/>
                    <a:pt x="5447" y="931"/>
                    <a:pt x="5450" y="951"/>
                  </a:cubicBezTo>
                  <a:cubicBezTo>
                    <a:pt x="5366" y="1145"/>
                    <a:pt x="5256" y="1332"/>
                    <a:pt x="5134" y="1509"/>
                  </a:cubicBezTo>
                  <a:cubicBezTo>
                    <a:pt x="5072" y="1590"/>
                    <a:pt x="5005" y="1669"/>
                    <a:pt x="4926" y="1740"/>
                  </a:cubicBezTo>
                  <a:cubicBezTo>
                    <a:pt x="4730" y="1893"/>
                    <a:pt x="4525" y="2039"/>
                    <a:pt x="4301" y="2158"/>
                  </a:cubicBezTo>
                  <a:cubicBezTo>
                    <a:pt x="4205" y="2199"/>
                    <a:pt x="4110" y="2237"/>
                    <a:pt x="4008" y="2268"/>
                  </a:cubicBezTo>
                  <a:cubicBezTo>
                    <a:pt x="3923" y="2298"/>
                    <a:pt x="3835" y="2315"/>
                    <a:pt x="3750" y="2332"/>
                  </a:cubicBezTo>
                  <a:cubicBezTo>
                    <a:pt x="3659" y="2343"/>
                    <a:pt x="3570" y="2347"/>
                    <a:pt x="3480" y="2347"/>
                  </a:cubicBezTo>
                  <a:cubicBezTo>
                    <a:pt x="3422" y="2347"/>
                    <a:pt x="3363" y="2345"/>
                    <a:pt x="3304" y="2342"/>
                  </a:cubicBezTo>
                  <a:cubicBezTo>
                    <a:pt x="2998" y="2312"/>
                    <a:pt x="2692" y="2268"/>
                    <a:pt x="2403" y="2172"/>
                  </a:cubicBezTo>
                  <a:cubicBezTo>
                    <a:pt x="2287" y="2121"/>
                    <a:pt x="2178" y="2064"/>
                    <a:pt x="2072" y="1995"/>
                  </a:cubicBezTo>
                  <a:cubicBezTo>
                    <a:pt x="1981" y="1924"/>
                    <a:pt x="1889" y="1852"/>
                    <a:pt x="1804" y="1767"/>
                  </a:cubicBezTo>
                  <a:cubicBezTo>
                    <a:pt x="1712" y="1679"/>
                    <a:pt x="1623" y="1584"/>
                    <a:pt x="1538" y="1488"/>
                  </a:cubicBezTo>
                  <a:cubicBezTo>
                    <a:pt x="1444" y="1370"/>
                    <a:pt x="1368" y="1243"/>
                    <a:pt x="1297" y="1108"/>
                  </a:cubicBezTo>
                  <a:cubicBezTo>
                    <a:pt x="1191" y="860"/>
                    <a:pt x="1113" y="604"/>
                    <a:pt x="1035" y="345"/>
                  </a:cubicBezTo>
                  <a:cubicBezTo>
                    <a:pt x="971" y="133"/>
                    <a:pt x="764" y="1"/>
                    <a:pt x="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2" name="Google Shape;2742;p56">
              <a:extLst>
                <a:ext uri="{FF2B5EF4-FFF2-40B4-BE49-F238E27FC236}">
                  <a16:creationId xmlns:a16="http://schemas.microsoft.com/office/drawing/2014/main" id="{512C3FFB-9262-44A1-9445-22D6AE6F3EF9}"/>
                </a:ext>
              </a:extLst>
            </p:cNvPr>
            <p:cNvSpPr/>
            <p:nvPr/>
          </p:nvSpPr>
          <p:spPr>
            <a:xfrm>
              <a:off x="3842000" y="2398775"/>
              <a:ext cx="29275" cy="84450"/>
            </a:xfrm>
            <a:custGeom>
              <a:avLst/>
              <a:gdLst/>
              <a:ahLst/>
              <a:cxnLst/>
              <a:rect l="l" t="t" r="r" b="b"/>
              <a:pathLst>
                <a:path w="1171" h="3378" extrusionOk="0">
                  <a:moveTo>
                    <a:pt x="517" y="1"/>
                  </a:moveTo>
                  <a:cubicBezTo>
                    <a:pt x="510" y="1"/>
                    <a:pt x="504" y="1"/>
                    <a:pt x="497" y="1"/>
                  </a:cubicBezTo>
                  <a:cubicBezTo>
                    <a:pt x="494" y="1"/>
                    <a:pt x="487" y="1"/>
                    <a:pt x="481" y="4"/>
                  </a:cubicBezTo>
                  <a:cubicBezTo>
                    <a:pt x="222" y="25"/>
                    <a:pt x="1" y="256"/>
                    <a:pt x="21" y="524"/>
                  </a:cubicBezTo>
                  <a:cubicBezTo>
                    <a:pt x="48" y="953"/>
                    <a:pt x="76" y="1382"/>
                    <a:pt x="89" y="1814"/>
                  </a:cubicBezTo>
                  <a:cubicBezTo>
                    <a:pt x="93" y="1994"/>
                    <a:pt x="96" y="2178"/>
                    <a:pt x="96" y="2361"/>
                  </a:cubicBezTo>
                  <a:cubicBezTo>
                    <a:pt x="100" y="2535"/>
                    <a:pt x="109" y="2712"/>
                    <a:pt x="96" y="2889"/>
                  </a:cubicBezTo>
                  <a:cubicBezTo>
                    <a:pt x="100" y="2882"/>
                    <a:pt x="100" y="2879"/>
                    <a:pt x="100" y="2872"/>
                  </a:cubicBezTo>
                  <a:cubicBezTo>
                    <a:pt x="103" y="2916"/>
                    <a:pt x="109" y="2956"/>
                    <a:pt x="120" y="3025"/>
                  </a:cubicBezTo>
                  <a:cubicBezTo>
                    <a:pt x="144" y="3148"/>
                    <a:pt x="266" y="3267"/>
                    <a:pt x="371" y="3321"/>
                  </a:cubicBezTo>
                  <a:cubicBezTo>
                    <a:pt x="445" y="3361"/>
                    <a:pt x="521" y="3377"/>
                    <a:pt x="600" y="3377"/>
                  </a:cubicBezTo>
                  <a:cubicBezTo>
                    <a:pt x="655" y="3377"/>
                    <a:pt x="712" y="3369"/>
                    <a:pt x="770" y="3355"/>
                  </a:cubicBezTo>
                  <a:cubicBezTo>
                    <a:pt x="913" y="3317"/>
                    <a:pt x="1028" y="3206"/>
                    <a:pt x="1093" y="3076"/>
                  </a:cubicBezTo>
                  <a:cubicBezTo>
                    <a:pt x="1154" y="2953"/>
                    <a:pt x="1167" y="2821"/>
                    <a:pt x="1167" y="2688"/>
                  </a:cubicBezTo>
                  <a:cubicBezTo>
                    <a:pt x="1171" y="2593"/>
                    <a:pt x="1161" y="2498"/>
                    <a:pt x="1154" y="2402"/>
                  </a:cubicBezTo>
                  <a:cubicBezTo>
                    <a:pt x="1144" y="2259"/>
                    <a:pt x="1130" y="2120"/>
                    <a:pt x="1120" y="1977"/>
                  </a:cubicBezTo>
                  <a:lnTo>
                    <a:pt x="1120" y="1810"/>
                  </a:lnTo>
                  <a:cubicBezTo>
                    <a:pt x="1120" y="1769"/>
                    <a:pt x="1114" y="1729"/>
                    <a:pt x="1100" y="1691"/>
                  </a:cubicBezTo>
                  <a:cubicBezTo>
                    <a:pt x="1073" y="1287"/>
                    <a:pt x="1048" y="885"/>
                    <a:pt x="1021" y="480"/>
                  </a:cubicBezTo>
                  <a:cubicBezTo>
                    <a:pt x="1001" y="215"/>
                    <a:pt x="787" y="1"/>
                    <a:pt x="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3" name="Google Shape;2743;p56">
              <a:extLst>
                <a:ext uri="{FF2B5EF4-FFF2-40B4-BE49-F238E27FC236}">
                  <a16:creationId xmlns:a16="http://schemas.microsoft.com/office/drawing/2014/main" id="{94952ABA-8F0C-46A5-9261-2D2391C02AE0}"/>
                </a:ext>
              </a:extLst>
            </p:cNvPr>
            <p:cNvSpPr/>
            <p:nvPr/>
          </p:nvSpPr>
          <p:spPr>
            <a:xfrm>
              <a:off x="4269525" y="2416950"/>
              <a:ext cx="29025" cy="76550"/>
            </a:xfrm>
            <a:custGeom>
              <a:avLst/>
              <a:gdLst/>
              <a:ahLst/>
              <a:cxnLst/>
              <a:rect l="l" t="t" r="r" b="b"/>
              <a:pathLst>
                <a:path w="1161" h="3062" extrusionOk="0">
                  <a:moveTo>
                    <a:pt x="530" y="0"/>
                  </a:moveTo>
                  <a:cubicBezTo>
                    <a:pt x="517" y="0"/>
                    <a:pt x="503" y="1"/>
                    <a:pt x="490" y="2"/>
                  </a:cubicBezTo>
                  <a:cubicBezTo>
                    <a:pt x="449" y="5"/>
                    <a:pt x="408" y="12"/>
                    <a:pt x="371" y="25"/>
                  </a:cubicBezTo>
                  <a:cubicBezTo>
                    <a:pt x="242" y="66"/>
                    <a:pt x="132" y="158"/>
                    <a:pt x="68" y="277"/>
                  </a:cubicBezTo>
                  <a:cubicBezTo>
                    <a:pt x="51" y="322"/>
                    <a:pt x="38" y="362"/>
                    <a:pt x="21" y="406"/>
                  </a:cubicBezTo>
                  <a:cubicBezTo>
                    <a:pt x="0" y="499"/>
                    <a:pt x="3" y="590"/>
                    <a:pt x="34" y="686"/>
                  </a:cubicBezTo>
                  <a:cubicBezTo>
                    <a:pt x="38" y="716"/>
                    <a:pt x="44" y="750"/>
                    <a:pt x="51" y="780"/>
                  </a:cubicBezTo>
                  <a:cubicBezTo>
                    <a:pt x="75" y="944"/>
                    <a:pt x="92" y="1107"/>
                    <a:pt x="96" y="1270"/>
                  </a:cubicBezTo>
                  <a:cubicBezTo>
                    <a:pt x="96" y="1434"/>
                    <a:pt x="79" y="1594"/>
                    <a:pt x="68" y="1757"/>
                  </a:cubicBezTo>
                  <a:cubicBezTo>
                    <a:pt x="58" y="1917"/>
                    <a:pt x="48" y="2077"/>
                    <a:pt x="58" y="2237"/>
                  </a:cubicBezTo>
                  <a:cubicBezTo>
                    <a:pt x="65" y="2322"/>
                    <a:pt x="75" y="2403"/>
                    <a:pt x="88" y="2488"/>
                  </a:cubicBezTo>
                  <a:cubicBezTo>
                    <a:pt x="109" y="2614"/>
                    <a:pt x="119" y="2744"/>
                    <a:pt x="194" y="2852"/>
                  </a:cubicBezTo>
                  <a:cubicBezTo>
                    <a:pt x="214" y="2883"/>
                    <a:pt x="239" y="2914"/>
                    <a:pt x="269" y="2941"/>
                  </a:cubicBezTo>
                  <a:cubicBezTo>
                    <a:pt x="354" y="3020"/>
                    <a:pt x="472" y="3061"/>
                    <a:pt x="590" y="3061"/>
                  </a:cubicBezTo>
                  <a:cubicBezTo>
                    <a:pt x="715" y="3061"/>
                    <a:pt x="839" y="3014"/>
                    <a:pt x="922" y="2914"/>
                  </a:cubicBezTo>
                  <a:cubicBezTo>
                    <a:pt x="980" y="2842"/>
                    <a:pt x="1024" y="2768"/>
                    <a:pt x="1044" y="2675"/>
                  </a:cubicBezTo>
                  <a:cubicBezTo>
                    <a:pt x="1055" y="2645"/>
                    <a:pt x="1058" y="2611"/>
                    <a:pt x="1065" y="2581"/>
                  </a:cubicBezTo>
                  <a:cubicBezTo>
                    <a:pt x="1079" y="2492"/>
                    <a:pt x="1088" y="2400"/>
                    <a:pt x="1099" y="2311"/>
                  </a:cubicBezTo>
                  <a:cubicBezTo>
                    <a:pt x="1126" y="2091"/>
                    <a:pt x="1137" y="1869"/>
                    <a:pt x="1143" y="1645"/>
                  </a:cubicBezTo>
                  <a:cubicBezTo>
                    <a:pt x="1153" y="1465"/>
                    <a:pt x="1160" y="1281"/>
                    <a:pt x="1143" y="1100"/>
                  </a:cubicBezTo>
                  <a:cubicBezTo>
                    <a:pt x="1126" y="852"/>
                    <a:pt x="1075" y="607"/>
                    <a:pt x="1030" y="362"/>
                  </a:cubicBezTo>
                  <a:cubicBezTo>
                    <a:pt x="1007" y="237"/>
                    <a:pt x="884" y="117"/>
                    <a:pt x="776" y="59"/>
                  </a:cubicBezTo>
                  <a:cubicBezTo>
                    <a:pt x="700" y="19"/>
                    <a:pt x="615" y="0"/>
                    <a:pt x="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4" name="Google Shape;2744;p56">
              <a:extLst>
                <a:ext uri="{FF2B5EF4-FFF2-40B4-BE49-F238E27FC236}">
                  <a16:creationId xmlns:a16="http://schemas.microsoft.com/office/drawing/2014/main" id="{92EAC94E-5FA2-425F-BD20-04546D6717E6}"/>
                </a:ext>
              </a:extLst>
            </p:cNvPr>
            <p:cNvSpPr/>
            <p:nvPr/>
          </p:nvSpPr>
          <p:spPr>
            <a:xfrm>
              <a:off x="3788700" y="2418350"/>
              <a:ext cx="64475" cy="25100"/>
            </a:xfrm>
            <a:custGeom>
              <a:avLst/>
              <a:gdLst/>
              <a:ahLst/>
              <a:cxnLst/>
              <a:rect l="l" t="t" r="r" b="b"/>
              <a:pathLst>
                <a:path w="2579" h="1004" extrusionOk="0">
                  <a:moveTo>
                    <a:pt x="1357" y="0"/>
                  </a:moveTo>
                  <a:cubicBezTo>
                    <a:pt x="1068" y="0"/>
                    <a:pt x="779" y="3"/>
                    <a:pt x="486" y="3"/>
                  </a:cubicBezTo>
                  <a:cubicBezTo>
                    <a:pt x="476" y="3"/>
                    <a:pt x="466" y="3"/>
                    <a:pt x="456" y="7"/>
                  </a:cubicBezTo>
                  <a:cubicBezTo>
                    <a:pt x="197" y="27"/>
                    <a:pt x="0" y="269"/>
                    <a:pt x="10" y="524"/>
                  </a:cubicBezTo>
                  <a:cubicBezTo>
                    <a:pt x="24" y="803"/>
                    <a:pt x="258" y="1004"/>
                    <a:pt x="531" y="1004"/>
                  </a:cubicBezTo>
                  <a:cubicBezTo>
                    <a:pt x="809" y="1000"/>
                    <a:pt x="1085" y="997"/>
                    <a:pt x="1364" y="990"/>
                  </a:cubicBezTo>
                  <a:cubicBezTo>
                    <a:pt x="1435" y="988"/>
                    <a:pt x="1505" y="986"/>
                    <a:pt x="1576" y="986"/>
                  </a:cubicBezTo>
                  <a:cubicBezTo>
                    <a:pt x="1628" y="986"/>
                    <a:pt x="1679" y="987"/>
                    <a:pt x="1731" y="990"/>
                  </a:cubicBezTo>
                  <a:cubicBezTo>
                    <a:pt x="1745" y="990"/>
                    <a:pt x="1759" y="990"/>
                    <a:pt x="1773" y="990"/>
                  </a:cubicBezTo>
                  <a:cubicBezTo>
                    <a:pt x="1877" y="990"/>
                    <a:pt x="1981" y="979"/>
                    <a:pt x="2085" y="979"/>
                  </a:cubicBezTo>
                  <a:cubicBezTo>
                    <a:pt x="2096" y="979"/>
                    <a:pt x="2108" y="980"/>
                    <a:pt x="2119" y="980"/>
                  </a:cubicBezTo>
                  <a:cubicBezTo>
                    <a:pt x="2121" y="980"/>
                    <a:pt x="2123" y="980"/>
                    <a:pt x="2125" y="980"/>
                  </a:cubicBezTo>
                  <a:cubicBezTo>
                    <a:pt x="2320" y="980"/>
                    <a:pt x="2494" y="815"/>
                    <a:pt x="2538" y="633"/>
                  </a:cubicBezTo>
                  <a:cubicBezTo>
                    <a:pt x="2579" y="449"/>
                    <a:pt x="2494" y="211"/>
                    <a:pt x="2310" y="132"/>
                  </a:cubicBezTo>
                  <a:cubicBezTo>
                    <a:pt x="2221" y="99"/>
                    <a:pt x="2136" y="65"/>
                    <a:pt x="2045" y="44"/>
                  </a:cubicBezTo>
                  <a:cubicBezTo>
                    <a:pt x="1952" y="24"/>
                    <a:pt x="1850" y="17"/>
                    <a:pt x="1759" y="10"/>
                  </a:cubicBezTo>
                  <a:cubicBezTo>
                    <a:pt x="1626" y="3"/>
                    <a:pt x="1490" y="0"/>
                    <a:pt x="1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5" name="Google Shape;2745;p56">
              <a:extLst>
                <a:ext uri="{FF2B5EF4-FFF2-40B4-BE49-F238E27FC236}">
                  <a16:creationId xmlns:a16="http://schemas.microsoft.com/office/drawing/2014/main" id="{530EECB6-3BFF-4759-8962-93D11207691E}"/>
                </a:ext>
              </a:extLst>
            </p:cNvPr>
            <p:cNvSpPr/>
            <p:nvPr/>
          </p:nvSpPr>
          <p:spPr>
            <a:xfrm>
              <a:off x="4282875" y="2437900"/>
              <a:ext cx="62350" cy="25450"/>
            </a:xfrm>
            <a:custGeom>
              <a:avLst/>
              <a:gdLst/>
              <a:ahLst/>
              <a:cxnLst/>
              <a:rect l="l" t="t" r="r" b="b"/>
              <a:pathLst>
                <a:path w="2494" h="1018" extrusionOk="0">
                  <a:moveTo>
                    <a:pt x="435" y="0"/>
                  </a:moveTo>
                  <a:cubicBezTo>
                    <a:pt x="323" y="11"/>
                    <a:pt x="207" y="79"/>
                    <a:pt x="133" y="157"/>
                  </a:cubicBezTo>
                  <a:cubicBezTo>
                    <a:pt x="47" y="253"/>
                    <a:pt x="0" y="378"/>
                    <a:pt x="7" y="507"/>
                  </a:cubicBezTo>
                  <a:cubicBezTo>
                    <a:pt x="11" y="636"/>
                    <a:pt x="68" y="759"/>
                    <a:pt x="163" y="845"/>
                  </a:cubicBezTo>
                  <a:cubicBezTo>
                    <a:pt x="265" y="936"/>
                    <a:pt x="381" y="967"/>
                    <a:pt x="514" y="973"/>
                  </a:cubicBezTo>
                  <a:cubicBezTo>
                    <a:pt x="786" y="983"/>
                    <a:pt x="1061" y="994"/>
                    <a:pt x="1337" y="1000"/>
                  </a:cubicBezTo>
                  <a:cubicBezTo>
                    <a:pt x="1456" y="1004"/>
                    <a:pt x="1578" y="1008"/>
                    <a:pt x="1697" y="1014"/>
                  </a:cubicBezTo>
                  <a:cubicBezTo>
                    <a:pt x="1748" y="1015"/>
                    <a:pt x="1799" y="1017"/>
                    <a:pt x="1849" y="1017"/>
                  </a:cubicBezTo>
                  <a:cubicBezTo>
                    <a:pt x="1953" y="1017"/>
                    <a:pt x="2055" y="1009"/>
                    <a:pt x="2154" y="970"/>
                  </a:cubicBezTo>
                  <a:cubicBezTo>
                    <a:pt x="2354" y="895"/>
                    <a:pt x="2493" y="718"/>
                    <a:pt x="2487" y="498"/>
                  </a:cubicBezTo>
                  <a:cubicBezTo>
                    <a:pt x="2480" y="409"/>
                    <a:pt x="2456" y="330"/>
                    <a:pt x="2409" y="256"/>
                  </a:cubicBezTo>
                  <a:cubicBezTo>
                    <a:pt x="2337" y="143"/>
                    <a:pt x="2239" y="93"/>
                    <a:pt x="2116" y="49"/>
                  </a:cubicBezTo>
                  <a:cubicBezTo>
                    <a:pt x="2040" y="23"/>
                    <a:pt x="1960" y="16"/>
                    <a:pt x="1880" y="16"/>
                  </a:cubicBezTo>
                  <a:cubicBezTo>
                    <a:pt x="1811" y="16"/>
                    <a:pt x="1742" y="21"/>
                    <a:pt x="1674" y="24"/>
                  </a:cubicBezTo>
                  <a:cubicBezTo>
                    <a:pt x="1562" y="28"/>
                    <a:pt x="1446" y="28"/>
                    <a:pt x="1333" y="28"/>
                  </a:cubicBezTo>
                  <a:cubicBezTo>
                    <a:pt x="1044" y="21"/>
                    <a:pt x="759" y="11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grpSp>
        <p:nvGrpSpPr>
          <p:cNvPr id="16" name="Google Shape;2746;p56">
            <a:extLst>
              <a:ext uri="{FF2B5EF4-FFF2-40B4-BE49-F238E27FC236}">
                <a16:creationId xmlns:a16="http://schemas.microsoft.com/office/drawing/2014/main" id="{D88BA32B-A048-457B-B870-15E009413300}"/>
              </a:ext>
            </a:extLst>
          </p:cNvPr>
          <p:cNvGrpSpPr/>
          <p:nvPr/>
        </p:nvGrpSpPr>
        <p:grpSpPr>
          <a:xfrm>
            <a:off x="7561026" y="3891268"/>
            <a:ext cx="1427961" cy="1190813"/>
            <a:chOff x="3345700" y="2686125"/>
            <a:chExt cx="1970350" cy="1643125"/>
          </a:xfrm>
        </p:grpSpPr>
        <p:sp>
          <p:nvSpPr>
            <p:cNvPr id="17" name="Google Shape;2747;p56">
              <a:extLst>
                <a:ext uri="{FF2B5EF4-FFF2-40B4-BE49-F238E27FC236}">
                  <a16:creationId xmlns:a16="http://schemas.microsoft.com/office/drawing/2014/main" id="{8C9004EB-47B9-40EE-98EE-1A7BAB519FF9}"/>
                </a:ext>
              </a:extLst>
            </p:cNvPr>
            <p:cNvSpPr/>
            <p:nvPr/>
          </p:nvSpPr>
          <p:spPr>
            <a:xfrm>
              <a:off x="3646650" y="3182075"/>
              <a:ext cx="1257275" cy="997425"/>
            </a:xfrm>
            <a:custGeom>
              <a:avLst/>
              <a:gdLst/>
              <a:ahLst/>
              <a:cxnLst/>
              <a:rect l="l" t="t" r="r" b="b"/>
              <a:pathLst>
                <a:path w="50291" h="39897" extrusionOk="0">
                  <a:moveTo>
                    <a:pt x="24142" y="1"/>
                  </a:moveTo>
                  <a:cubicBezTo>
                    <a:pt x="24051" y="1"/>
                    <a:pt x="23962" y="4"/>
                    <a:pt x="23870" y="4"/>
                  </a:cubicBezTo>
                  <a:cubicBezTo>
                    <a:pt x="23803" y="8"/>
                    <a:pt x="23734" y="8"/>
                    <a:pt x="23666" y="8"/>
                  </a:cubicBezTo>
                  <a:lnTo>
                    <a:pt x="23037" y="15"/>
                  </a:lnTo>
                  <a:lnTo>
                    <a:pt x="23007" y="15"/>
                  </a:lnTo>
                  <a:lnTo>
                    <a:pt x="22931" y="12"/>
                  </a:lnTo>
                  <a:lnTo>
                    <a:pt x="22850" y="12"/>
                  </a:lnTo>
                  <a:cubicBezTo>
                    <a:pt x="22809" y="12"/>
                    <a:pt x="22771" y="12"/>
                    <a:pt x="22731" y="15"/>
                  </a:cubicBezTo>
                  <a:cubicBezTo>
                    <a:pt x="22370" y="42"/>
                    <a:pt x="22013" y="69"/>
                    <a:pt x="21652" y="93"/>
                  </a:cubicBezTo>
                  <a:cubicBezTo>
                    <a:pt x="21397" y="114"/>
                    <a:pt x="21153" y="144"/>
                    <a:pt x="20894" y="178"/>
                  </a:cubicBezTo>
                  <a:cubicBezTo>
                    <a:pt x="20220" y="270"/>
                    <a:pt x="19547" y="376"/>
                    <a:pt x="18978" y="464"/>
                  </a:cubicBezTo>
                  <a:cubicBezTo>
                    <a:pt x="18669" y="511"/>
                    <a:pt x="18360" y="580"/>
                    <a:pt x="18060" y="644"/>
                  </a:cubicBezTo>
                  <a:lnTo>
                    <a:pt x="17805" y="698"/>
                  </a:lnTo>
                  <a:cubicBezTo>
                    <a:pt x="17529" y="759"/>
                    <a:pt x="17264" y="831"/>
                    <a:pt x="17067" y="886"/>
                  </a:cubicBezTo>
                  <a:cubicBezTo>
                    <a:pt x="16972" y="913"/>
                    <a:pt x="16876" y="937"/>
                    <a:pt x="16782" y="960"/>
                  </a:cubicBezTo>
                  <a:cubicBezTo>
                    <a:pt x="16584" y="1012"/>
                    <a:pt x="16383" y="1062"/>
                    <a:pt x="16193" y="1131"/>
                  </a:cubicBezTo>
                  <a:lnTo>
                    <a:pt x="15550" y="1348"/>
                  </a:lnTo>
                  <a:lnTo>
                    <a:pt x="15128" y="1491"/>
                  </a:lnTo>
                  <a:cubicBezTo>
                    <a:pt x="14931" y="1559"/>
                    <a:pt x="14733" y="1641"/>
                    <a:pt x="14546" y="1719"/>
                  </a:cubicBezTo>
                  <a:lnTo>
                    <a:pt x="14376" y="1790"/>
                  </a:lnTo>
                  <a:cubicBezTo>
                    <a:pt x="13781" y="2032"/>
                    <a:pt x="13298" y="2253"/>
                    <a:pt x="12855" y="2478"/>
                  </a:cubicBezTo>
                  <a:cubicBezTo>
                    <a:pt x="12124" y="2852"/>
                    <a:pt x="11389" y="3324"/>
                    <a:pt x="10543" y="3964"/>
                  </a:cubicBezTo>
                  <a:cubicBezTo>
                    <a:pt x="10094" y="4304"/>
                    <a:pt x="9618" y="4695"/>
                    <a:pt x="9090" y="5158"/>
                  </a:cubicBezTo>
                  <a:cubicBezTo>
                    <a:pt x="8706" y="5499"/>
                    <a:pt x="8202" y="5948"/>
                    <a:pt x="7709" y="6424"/>
                  </a:cubicBezTo>
                  <a:cubicBezTo>
                    <a:pt x="7475" y="6651"/>
                    <a:pt x="7233" y="6890"/>
                    <a:pt x="6991" y="7131"/>
                  </a:cubicBezTo>
                  <a:cubicBezTo>
                    <a:pt x="6845" y="7278"/>
                    <a:pt x="6702" y="7430"/>
                    <a:pt x="6566" y="7580"/>
                  </a:cubicBezTo>
                  <a:cubicBezTo>
                    <a:pt x="6501" y="7651"/>
                    <a:pt x="6440" y="7719"/>
                    <a:pt x="6376" y="7791"/>
                  </a:cubicBezTo>
                  <a:cubicBezTo>
                    <a:pt x="5883" y="8318"/>
                    <a:pt x="5474" y="8808"/>
                    <a:pt x="5127" y="9291"/>
                  </a:cubicBezTo>
                  <a:lnTo>
                    <a:pt x="4998" y="9471"/>
                  </a:lnTo>
                  <a:cubicBezTo>
                    <a:pt x="4851" y="9669"/>
                    <a:pt x="4705" y="9876"/>
                    <a:pt x="4569" y="10084"/>
                  </a:cubicBezTo>
                  <a:cubicBezTo>
                    <a:pt x="4409" y="10332"/>
                    <a:pt x="4222" y="10622"/>
                    <a:pt x="4046" y="10917"/>
                  </a:cubicBezTo>
                  <a:cubicBezTo>
                    <a:pt x="3797" y="11325"/>
                    <a:pt x="3569" y="11754"/>
                    <a:pt x="3348" y="12169"/>
                  </a:cubicBezTo>
                  <a:cubicBezTo>
                    <a:pt x="3273" y="12308"/>
                    <a:pt x="3198" y="12445"/>
                    <a:pt x="3127" y="12581"/>
                  </a:cubicBezTo>
                  <a:cubicBezTo>
                    <a:pt x="3069" y="12683"/>
                    <a:pt x="3015" y="12785"/>
                    <a:pt x="2957" y="12887"/>
                  </a:cubicBezTo>
                  <a:cubicBezTo>
                    <a:pt x="2746" y="13268"/>
                    <a:pt x="2528" y="13659"/>
                    <a:pt x="2365" y="14071"/>
                  </a:cubicBezTo>
                  <a:cubicBezTo>
                    <a:pt x="2055" y="14842"/>
                    <a:pt x="1814" y="15475"/>
                    <a:pt x="1606" y="16054"/>
                  </a:cubicBezTo>
                  <a:cubicBezTo>
                    <a:pt x="1110" y="17428"/>
                    <a:pt x="769" y="18557"/>
                    <a:pt x="538" y="19605"/>
                  </a:cubicBezTo>
                  <a:cubicBezTo>
                    <a:pt x="253" y="20880"/>
                    <a:pt x="147" y="22207"/>
                    <a:pt x="55" y="23565"/>
                  </a:cubicBezTo>
                  <a:cubicBezTo>
                    <a:pt x="0" y="24350"/>
                    <a:pt x="21" y="24990"/>
                    <a:pt x="113" y="25582"/>
                  </a:cubicBezTo>
                  <a:cubicBezTo>
                    <a:pt x="191" y="26088"/>
                    <a:pt x="293" y="26534"/>
                    <a:pt x="426" y="26942"/>
                  </a:cubicBezTo>
                  <a:cubicBezTo>
                    <a:pt x="572" y="27395"/>
                    <a:pt x="752" y="27851"/>
                    <a:pt x="984" y="28344"/>
                  </a:cubicBezTo>
                  <a:cubicBezTo>
                    <a:pt x="1099" y="28596"/>
                    <a:pt x="1215" y="28823"/>
                    <a:pt x="1331" y="29041"/>
                  </a:cubicBezTo>
                  <a:cubicBezTo>
                    <a:pt x="1358" y="29089"/>
                    <a:pt x="1382" y="29137"/>
                    <a:pt x="1405" y="29184"/>
                  </a:cubicBezTo>
                  <a:cubicBezTo>
                    <a:pt x="1457" y="29286"/>
                    <a:pt x="1511" y="29388"/>
                    <a:pt x="1572" y="29484"/>
                  </a:cubicBezTo>
                  <a:cubicBezTo>
                    <a:pt x="1722" y="29721"/>
                    <a:pt x="1903" y="30001"/>
                    <a:pt x="2107" y="30280"/>
                  </a:cubicBezTo>
                  <a:cubicBezTo>
                    <a:pt x="2198" y="30409"/>
                    <a:pt x="2300" y="30528"/>
                    <a:pt x="2399" y="30647"/>
                  </a:cubicBezTo>
                  <a:cubicBezTo>
                    <a:pt x="2437" y="30688"/>
                    <a:pt x="2470" y="30732"/>
                    <a:pt x="2508" y="30773"/>
                  </a:cubicBezTo>
                  <a:cubicBezTo>
                    <a:pt x="2589" y="30875"/>
                    <a:pt x="2681" y="30980"/>
                    <a:pt x="2783" y="31086"/>
                  </a:cubicBezTo>
                  <a:cubicBezTo>
                    <a:pt x="3032" y="31348"/>
                    <a:pt x="3259" y="31575"/>
                    <a:pt x="3474" y="31783"/>
                  </a:cubicBezTo>
                  <a:cubicBezTo>
                    <a:pt x="3919" y="32215"/>
                    <a:pt x="4344" y="32607"/>
                    <a:pt x="4770" y="32977"/>
                  </a:cubicBezTo>
                  <a:cubicBezTo>
                    <a:pt x="5624" y="33726"/>
                    <a:pt x="6634" y="34433"/>
                    <a:pt x="7858" y="35150"/>
                  </a:cubicBezTo>
                  <a:cubicBezTo>
                    <a:pt x="8998" y="35814"/>
                    <a:pt x="10029" y="36334"/>
                    <a:pt x="11009" y="36742"/>
                  </a:cubicBezTo>
                  <a:cubicBezTo>
                    <a:pt x="11566" y="36974"/>
                    <a:pt x="12169" y="37191"/>
                    <a:pt x="12849" y="37409"/>
                  </a:cubicBezTo>
                  <a:cubicBezTo>
                    <a:pt x="13301" y="37556"/>
                    <a:pt x="13767" y="37678"/>
                    <a:pt x="14220" y="37797"/>
                  </a:cubicBezTo>
                  <a:lnTo>
                    <a:pt x="14502" y="37872"/>
                  </a:lnTo>
                  <a:lnTo>
                    <a:pt x="14951" y="37992"/>
                  </a:lnTo>
                  <a:cubicBezTo>
                    <a:pt x="15373" y="38103"/>
                    <a:pt x="15798" y="38216"/>
                    <a:pt x="16220" y="38325"/>
                  </a:cubicBezTo>
                  <a:cubicBezTo>
                    <a:pt x="16410" y="38372"/>
                    <a:pt x="16608" y="38416"/>
                    <a:pt x="16798" y="38457"/>
                  </a:cubicBezTo>
                  <a:cubicBezTo>
                    <a:pt x="16887" y="38477"/>
                    <a:pt x="16975" y="38498"/>
                    <a:pt x="17067" y="38518"/>
                  </a:cubicBezTo>
                  <a:lnTo>
                    <a:pt x="17223" y="38552"/>
                  </a:lnTo>
                  <a:cubicBezTo>
                    <a:pt x="17458" y="38607"/>
                    <a:pt x="17693" y="38661"/>
                    <a:pt x="17931" y="38709"/>
                  </a:cubicBezTo>
                  <a:cubicBezTo>
                    <a:pt x="18934" y="38920"/>
                    <a:pt x="20125" y="39161"/>
                    <a:pt x="21349" y="39372"/>
                  </a:cubicBezTo>
                  <a:cubicBezTo>
                    <a:pt x="21928" y="39471"/>
                    <a:pt x="22513" y="39552"/>
                    <a:pt x="23091" y="39617"/>
                  </a:cubicBezTo>
                  <a:cubicBezTo>
                    <a:pt x="23765" y="39689"/>
                    <a:pt x="24425" y="39753"/>
                    <a:pt x="25081" y="39784"/>
                  </a:cubicBezTo>
                  <a:cubicBezTo>
                    <a:pt x="25442" y="39801"/>
                    <a:pt x="25806" y="39811"/>
                    <a:pt x="26156" y="39818"/>
                  </a:cubicBezTo>
                  <a:cubicBezTo>
                    <a:pt x="26401" y="39824"/>
                    <a:pt x="26646" y="39832"/>
                    <a:pt x="26891" y="39841"/>
                  </a:cubicBezTo>
                  <a:cubicBezTo>
                    <a:pt x="27058" y="39849"/>
                    <a:pt x="27224" y="39855"/>
                    <a:pt x="27391" y="39865"/>
                  </a:cubicBezTo>
                  <a:cubicBezTo>
                    <a:pt x="27513" y="39873"/>
                    <a:pt x="27636" y="39879"/>
                    <a:pt x="27758" y="39882"/>
                  </a:cubicBezTo>
                  <a:cubicBezTo>
                    <a:pt x="28034" y="39896"/>
                    <a:pt x="28316" y="39896"/>
                    <a:pt x="28588" y="39896"/>
                  </a:cubicBezTo>
                  <a:lnTo>
                    <a:pt x="28708" y="39896"/>
                  </a:lnTo>
                  <a:cubicBezTo>
                    <a:pt x="29259" y="39896"/>
                    <a:pt x="29819" y="39879"/>
                    <a:pt x="30347" y="39862"/>
                  </a:cubicBezTo>
                  <a:lnTo>
                    <a:pt x="30664" y="39852"/>
                  </a:lnTo>
                  <a:cubicBezTo>
                    <a:pt x="31153" y="39835"/>
                    <a:pt x="31660" y="39821"/>
                    <a:pt x="32160" y="39788"/>
                  </a:cubicBezTo>
                  <a:cubicBezTo>
                    <a:pt x="32398" y="39770"/>
                    <a:pt x="32640" y="39736"/>
                    <a:pt x="32871" y="39706"/>
                  </a:cubicBezTo>
                  <a:lnTo>
                    <a:pt x="33052" y="39686"/>
                  </a:lnTo>
                  <a:cubicBezTo>
                    <a:pt x="33368" y="39645"/>
                    <a:pt x="33626" y="39607"/>
                    <a:pt x="33865" y="39566"/>
                  </a:cubicBezTo>
                  <a:cubicBezTo>
                    <a:pt x="34623" y="39441"/>
                    <a:pt x="35306" y="39328"/>
                    <a:pt x="35991" y="39192"/>
                  </a:cubicBezTo>
                  <a:cubicBezTo>
                    <a:pt x="36218" y="39148"/>
                    <a:pt x="36391" y="39107"/>
                    <a:pt x="36548" y="39056"/>
                  </a:cubicBezTo>
                  <a:cubicBezTo>
                    <a:pt x="36735" y="39001"/>
                    <a:pt x="36916" y="38920"/>
                    <a:pt x="37090" y="38845"/>
                  </a:cubicBezTo>
                  <a:lnTo>
                    <a:pt x="37167" y="38811"/>
                  </a:lnTo>
                  <a:cubicBezTo>
                    <a:pt x="37552" y="38645"/>
                    <a:pt x="37939" y="38457"/>
                    <a:pt x="38269" y="38298"/>
                  </a:cubicBezTo>
                  <a:cubicBezTo>
                    <a:pt x="38793" y="38042"/>
                    <a:pt x="39307" y="37770"/>
                    <a:pt x="39797" y="37491"/>
                  </a:cubicBezTo>
                  <a:cubicBezTo>
                    <a:pt x="40131" y="37301"/>
                    <a:pt x="40402" y="37138"/>
                    <a:pt x="40651" y="36978"/>
                  </a:cubicBezTo>
                  <a:cubicBezTo>
                    <a:pt x="40834" y="36858"/>
                    <a:pt x="41015" y="36719"/>
                    <a:pt x="41185" y="36586"/>
                  </a:cubicBezTo>
                  <a:cubicBezTo>
                    <a:pt x="41243" y="36538"/>
                    <a:pt x="41304" y="36494"/>
                    <a:pt x="41362" y="36450"/>
                  </a:cubicBezTo>
                  <a:cubicBezTo>
                    <a:pt x="41580" y="36284"/>
                    <a:pt x="41790" y="36100"/>
                    <a:pt x="41994" y="35923"/>
                  </a:cubicBezTo>
                  <a:cubicBezTo>
                    <a:pt x="42090" y="35841"/>
                    <a:pt x="42185" y="35759"/>
                    <a:pt x="42280" y="35678"/>
                  </a:cubicBezTo>
                  <a:cubicBezTo>
                    <a:pt x="42440" y="35542"/>
                    <a:pt x="42593" y="35399"/>
                    <a:pt x="42746" y="35260"/>
                  </a:cubicBezTo>
                  <a:cubicBezTo>
                    <a:pt x="42821" y="35191"/>
                    <a:pt x="42892" y="35123"/>
                    <a:pt x="42971" y="35056"/>
                  </a:cubicBezTo>
                  <a:cubicBezTo>
                    <a:pt x="43406" y="34661"/>
                    <a:pt x="43817" y="34225"/>
                    <a:pt x="44216" y="33803"/>
                  </a:cubicBezTo>
                  <a:lnTo>
                    <a:pt x="44243" y="33773"/>
                  </a:lnTo>
                  <a:cubicBezTo>
                    <a:pt x="44709" y="33283"/>
                    <a:pt x="45107" y="32759"/>
                    <a:pt x="45430" y="32219"/>
                  </a:cubicBezTo>
                  <a:cubicBezTo>
                    <a:pt x="45726" y="31722"/>
                    <a:pt x="45998" y="31201"/>
                    <a:pt x="46260" y="30698"/>
                  </a:cubicBezTo>
                  <a:lnTo>
                    <a:pt x="46376" y="30477"/>
                  </a:lnTo>
                  <a:cubicBezTo>
                    <a:pt x="46614" y="30021"/>
                    <a:pt x="46862" y="29548"/>
                    <a:pt x="47100" y="29079"/>
                  </a:cubicBezTo>
                  <a:cubicBezTo>
                    <a:pt x="47397" y="28490"/>
                    <a:pt x="47706" y="27881"/>
                    <a:pt x="47998" y="27256"/>
                  </a:cubicBezTo>
                  <a:cubicBezTo>
                    <a:pt x="48274" y="26664"/>
                    <a:pt x="48522" y="26031"/>
                    <a:pt x="48757" y="25323"/>
                  </a:cubicBezTo>
                  <a:cubicBezTo>
                    <a:pt x="48818" y="25133"/>
                    <a:pt x="48879" y="24936"/>
                    <a:pt x="48934" y="24749"/>
                  </a:cubicBezTo>
                  <a:cubicBezTo>
                    <a:pt x="48961" y="24656"/>
                    <a:pt x="48989" y="24565"/>
                    <a:pt x="49019" y="24476"/>
                  </a:cubicBezTo>
                  <a:cubicBezTo>
                    <a:pt x="49104" y="24194"/>
                    <a:pt x="49199" y="23912"/>
                    <a:pt x="49295" y="23636"/>
                  </a:cubicBezTo>
                  <a:lnTo>
                    <a:pt x="49308" y="23592"/>
                  </a:lnTo>
                  <a:cubicBezTo>
                    <a:pt x="49407" y="23306"/>
                    <a:pt x="49509" y="23024"/>
                    <a:pt x="49611" y="22738"/>
                  </a:cubicBezTo>
                  <a:cubicBezTo>
                    <a:pt x="49713" y="22463"/>
                    <a:pt x="49811" y="22187"/>
                    <a:pt x="49907" y="21912"/>
                  </a:cubicBezTo>
                  <a:cubicBezTo>
                    <a:pt x="50005" y="21626"/>
                    <a:pt x="50083" y="21333"/>
                    <a:pt x="50152" y="21061"/>
                  </a:cubicBezTo>
                  <a:cubicBezTo>
                    <a:pt x="50216" y="20806"/>
                    <a:pt x="50240" y="20537"/>
                    <a:pt x="50264" y="20276"/>
                  </a:cubicBezTo>
                  <a:lnTo>
                    <a:pt x="50264" y="20262"/>
                  </a:lnTo>
                  <a:cubicBezTo>
                    <a:pt x="50281" y="20064"/>
                    <a:pt x="50287" y="19867"/>
                    <a:pt x="50291" y="19656"/>
                  </a:cubicBezTo>
                  <a:cubicBezTo>
                    <a:pt x="50291" y="19414"/>
                    <a:pt x="50278" y="19177"/>
                    <a:pt x="50264" y="18952"/>
                  </a:cubicBezTo>
                  <a:cubicBezTo>
                    <a:pt x="50229" y="18360"/>
                    <a:pt x="50189" y="17728"/>
                    <a:pt x="50132" y="17095"/>
                  </a:cubicBezTo>
                  <a:cubicBezTo>
                    <a:pt x="50104" y="16781"/>
                    <a:pt x="50063" y="16465"/>
                    <a:pt x="50029" y="16197"/>
                  </a:cubicBezTo>
                  <a:cubicBezTo>
                    <a:pt x="49995" y="15924"/>
                    <a:pt x="49948" y="15652"/>
                    <a:pt x="49907" y="15421"/>
                  </a:cubicBezTo>
                  <a:cubicBezTo>
                    <a:pt x="49869" y="15203"/>
                    <a:pt x="49788" y="14993"/>
                    <a:pt x="49706" y="14792"/>
                  </a:cubicBezTo>
                  <a:lnTo>
                    <a:pt x="49672" y="14699"/>
                  </a:lnTo>
                  <a:cubicBezTo>
                    <a:pt x="49549" y="14387"/>
                    <a:pt x="49400" y="14063"/>
                    <a:pt x="49209" y="13713"/>
                  </a:cubicBezTo>
                  <a:cubicBezTo>
                    <a:pt x="49080" y="13482"/>
                    <a:pt x="48913" y="13268"/>
                    <a:pt x="48753" y="13071"/>
                  </a:cubicBezTo>
                  <a:lnTo>
                    <a:pt x="48713" y="13023"/>
                  </a:lnTo>
                  <a:cubicBezTo>
                    <a:pt x="48628" y="12917"/>
                    <a:pt x="48540" y="12809"/>
                    <a:pt x="48437" y="12716"/>
                  </a:cubicBezTo>
                  <a:cubicBezTo>
                    <a:pt x="48348" y="12635"/>
                    <a:pt x="48246" y="12560"/>
                    <a:pt x="48141" y="12499"/>
                  </a:cubicBezTo>
                  <a:cubicBezTo>
                    <a:pt x="48073" y="12458"/>
                    <a:pt x="47995" y="12431"/>
                    <a:pt x="47927" y="12407"/>
                  </a:cubicBezTo>
                  <a:cubicBezTo>
                    <a:pt x="47811" y="12214"/>
                    <a:pt x="47689" y="12019"/>
                    <a:pt x="47580" y="11856"/>
                  </a:cubicBezTo>
                  <a:lnTo>
                    <a:pt x="47546" y="11801"/>
                  </a:lnTo>
                  <a:cubicBezTo>
                    <a:pt x="47386" y="11553"/>
                    <a:pt x="47219" y="11298"/>
                    <a:pt x="47050" y="11050"/>
                  </a:cubicBezTo>
                  <a:lnTo>
                    <a:pt x="46917" y="10859"/>
                  </a:lnTo>
                  <a:lnTo>
                    <a:pt x="46784" y="10672"/>
                  </a:lnTo>
                  <a:cubicBezTo>
                    <a:pt x="46726" y="10591"/>
                    <a:pt x="46662" y="10515"/>
                    <a:pt x="46596" y="10441"/>
                  </a:cubicBezTo>
                  <a:cubicBezTo>
                    <a:pt x="46566" y="10404"/>
                    <a:pt x="46535" y="10366"/>
                    <a:pt x="46505" y="10332"/>
                  </a:cubicBezTo>
                  <a:cubicBezTo>
                    <a:pt x="46144" y="9890"/>
                    <a:pt x="45835" y="9523"/>
                    <a:pt x="45505" y="9165"/>
                  </a:cubicBezTo>
                  <a:cubicBezTo>
                    <a:pt x="44604" y="8193"/>
                    <a:pt x="43491" y="7284"/>
                    <a:pt x="42110" y="6389"/>
                  </a:cubicBezTo>
                  <a:lnTo>
                    <a:pt x="41603" y="6059"/>
                  </a:lnTo>
                  <a:lnTo>
                    <a:pt x="41090" y="5730"/>
                  </a:lnTo>
                  <a:cubicBezTo>
                    <a:pt x="40940" y="5631"/>
                    <a:pt x="40784" y="5539"/>
                    <a:pt x="40630" y="5450"/>
                  </a:cubicBezTo>
                  <a:lnTo>
                    <a:pt x="40470" y="5356"/>
                  </a:lnTo>
                  <a:cubicBezTo>
                    <a:pt x="39396" y="4719"/>
                    <a:pt x="38280" y="4100"/>
                    <a:pt x="37239" y="3525"/>
                  </a:cubicBezTo>
                  <a:lnTo>
                    <a:pt x="37072" y="3433"/>
                  </a:lnTo>
                  <a:cubicBezTo>
                    <a:pt x="36620" y="3185"/>
                    <a:pt x="36147" y="2923"/>
                    <a:pt x="35664" y="2712"/>
                  </a:cubicBezTo>
                  <a:cubicBezTo>
                    <a:pt x="35096" y="2464"/>
                    <a:pt x="34416" y="2175"/>
                    <a:pt x="33701" y="1930"/>
                  </a:cubicBezTo>
                  <a:cubicBezTo>
                    <a:pt x="33041" y="1698"/>
                    <a:pt x="32381" y="1505"/>
                    <a:pt x="31881" y="1362"/>
                  </a:cubicBezTo>
                  <a:cubicBezTo>
                    <a:pt x="31742" y="1321"/>
                    <a:pt x="31602" y="1283"/>
                    <a:pt x="31463" y="1246"/>
                  </a:cubicBezTo>
                  <a:cubicBezTo>
                    <a:pt x="31330" y="1212"/>
                    <a:pt x="31201" y="1175"/>
                    <a:pt x="31069" y="1137"/>
                  </a:cubicBezTo>
                  <a:lnTo>
                    <a:pt x="30847" y="1073"/>
                  </a:lnTo>
                  <a:cubicBezTo>
                    <a:pt x="30653" y="1018"/>
                    <a:pt x="30449" y="957"/>
                    <a:pt x="30252" y="906"/>
                  </a:cubicBezTo>
                  <a:cubicBezTo>
                    <a:pt x="29929" y="825"/>
                    <a:pt x="29609" y="739"/>
                    <a:pt x="29286" y="657"/>
                  </a:cubicBezTo>
                  <a:lnTo>
                    <a:pt x="29116" y="616"/>
                  </a:lnTo>
                  <a:cubicBezTo>
                    <a:pt x="28921" y="566"/>
                    <a:pt x="28725" y="514"/>
                    <a:pt x="28527" y="478"/>
                  </a:cubicBezTo>
                  <a:lnTo>
                    <a:pt x="27996" y="379"/>
                  </a:lnTo>
                  <a:lnTo>
                    <a:pt x="27554" y="294"/>
                  </a:lnTo>
                  <a:cubicBezTo>
                    <a:pt x="27483" y="280"/>
                    <a:pt x="27408" y="274"/>
                    <a:pt x="27334" y="263"/>
                  </a:cubicBezTo>
                  <a:cubicBezTo>
                    <a:pt x="27296" y="260"/>
                    <a:pt x="27262" y="256"/>
                    <a:pt x="27224" y="253"/>
                  </a:cubicBezTo>
                  <a:lnTo>
                    <a:pt x="26884" y="212"/>
                  </a:lnTo>
                  <a:lnTo>
                    <a:pt x="26538" y="172"/>
                  </a:lnTo>
                  <a:cubicBezTo>
                    <a:pt x="26241" y="134"/>
                    <a:pt x="25925" y="100"/>
                    <a:pt x="25612" y="79"/>
                  </a:cubicBezTo>
                  <a:lnTo>
                    <a:pt x="25010" y="45"/>
                  </a:lnTo>
                  <a:lnTo>
                    <a:pt x="24411" y="12"/>
                  </a:lnTo>
                  <a:cubicBezTo>
                    <a:pt x="24329" y="4"/>
                    <a:pt x="24244" y="1"/>
                    <a:pt x="24142" y="1"/>
                  </a:cubicBezTo>
                  <a:close/>
                </a:path>
              </a:pathLst>
            </a:custGeom>
            <a:solidFill>
              <a:srgbClr val="BE9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8" name="Google Shape;2748;p56">
              <a:extLst>
                <a:ext uri="{FF2B5EF4-FFF2-40B4-BE49-F238E27FC236}">
                  <a16:creationId xmlns:a16="http://schemas.microsoft.com/office/drawing/2014/main" id="{CD76E6BE-7C91-47AB-A873-6E622A22D348}"/>
                </a:ext>
              </a:extLst>
            </p:cNvPr>
            <p:cNvSpPr/>
            <p:nvPr/>
          </p:nvSpPr>
          <p:spPr>
            <a:xfrm>
              <a:off x="3784000" y="4031325"/>
              <a:ext cx="780200" cy="167225"/>
            </a:xfrm>
            <a:custGeom>
              <a:avLst/>
              <a:gdLst/>
              <a:ahLst/>
              <a:cxnLst/>
              <a:rect l="l" t="t" r="r" b="b"/>
              <a:pathLst>
                <a:path w="31208" h="6689" extrusionOk="0">
                  <a:moveTo>
                    <a:pt x="817" y="1"/>
                  </a:moveTo>
                  <a:cubicBezTo>
                    <a:pt x="562" y="1"/>
                    <a:pt x="313" y="136"/>
                    <a:pt x="184" y="371"/>
                  </a:cubicBezTo>
                  <a:cubicBezTo>
                    <a:pt x="1" y="711"/>
                    <a:pt x="133" y="1147"/>
                    <a:pt x="473" y="1334"/>
                  </a:cubicBezTo>
                  <a:cubicBezTo>
                    <a:pt x="1042" y="1643"/>
                    <a:pt x="1616" y="1936"/>
                    <a:pt x="2181" y="2249"/>
                  </a:cubicBezTo>
                  <a:cubicBezTo>
                    <a:pt x="2708" y="2541"/>
                    <a:pt x="3221" y="2861"/>
                    <a:pt x="3769" y="3116"/>
                  </a:cubicBezTo>
                  <a:cubicBezTo>
                    <a:pt x="4895" y="3647"/>
                    <a:pt x="6042" y="4124"/>
                    <a:pt x="7212" y="4538"/>
                  </a:cubicBezTo>
                  <a:cubicBezTo>
                    <a:pt x="7780" y="4739"/>
                    <a:pt x="8358" y="4899"/>
                    <a:pt x="8940" y="5058"/>
                  </a:cubicBezTo>
                  <a:cubicBezTo>
                    <a:pt x="9562" y="5226"/>
                    <a:pt x="10189" y="5382"/>
                    <a:pt x="10818" y="5525"/>
                  </a:cubicBezTo>
                  <a:cubicBezTo>
                    <a:pt x="11090" y="5586"/>
                    <a:pt x="11362" y="5630"/>
                    <a:pt x="11634" y="5681"/>
                  </a:cubicBezTo>
                  <a:cubicBezTo>
                    <a:pt x="11910" y="5732"/>
                    <a:pt x="12189" y="5783"/>
                    <a:pt x="12464" y="5827"/>
                  </a:cubicBezTo>
                  <a:cubicBezTo>
                    <a:pt x="13076" y="5926"/>
                    <a:pt x="13689" y="6022"/>
                    <a:pt x="14298" y="6116"/>
                  </a:cubicBezTo>
                  <a:cubicBezTo>
                    <a:pt x="15213" y="6256"/>
                    <a:pt x="16128" y="6399"/>
                    <a:pt x="17050" y="6487"/>
                  </a:cubicBezTo>
                  <a:cubicBezTo>
                    <a:pt x="16971" y="6481"/>
                    <a:pt x="16893" y="6474"/>
                    <a:pt x="16819" y="6467"/>
                  </a:cubicBezTo>
                  <a:lnTo>
                    <a:pt x="16819" y="6467"/>
                  </a:lnTo>
                  <a:cubicBezTo>
                    <a:pt x="17056" y="6491"/>
                    <a:pt x="17295" y="6515"/>
                    <a:pt x="17533" y="6535"/>
                  </a:cubicBezTo>
                  <a:cubicBezTo>
                    <a:pt x="18091" y="6589"/>
                    <a:pt x="18648" y="6623"/>
                    <a:pt x="19207" y="6644"/>
                  </a:cubicBezTo>
                  <a:cubicBezTo>
                    <a:pt x="19794" y="6661"/>
                    <a:pt x="20383" y="6685"/>
                    <a:pt x="20972" y="6688"/>
                  </a:cubicBezTo>
                  <a:cubicBezTo>
                    <a:pt x="21010" y="6688"/>
                    <a:pt x="21048" y="6689"/>
                    <a:pt x="21086" y="6689"/>
                  </a:cubicBezTo>
                  <a:cubicBezTo>
                    <a:pt x="21327" y="6689"/>
                    <a:pt x="21568" y="6680"/>
                    <a:pt x="21812" y="6675"/>
                  </a:cubicBezTo>
                  <a:cubicBezTo>
                    <a:pt x="22105" y="6664"/>
                    <a:pt x="22400" y="6658"/>
                    <a:pt x="22693" y="6658"/>
                  </a:cubicBezTo>
                  <a:cubicBezTo>
                    <a:pt x="23113" y="6662"/>
                    <a:pt x="23534" y="6669"/>
                    <a:pt x="23954" y="6669"/>
                  </a:cubicBezTo>
                  <a:cubicBezTo>
                    <a:pt x="24139" y="6669"/>
                    <a:pt x="24324" y="6667"/>
                    <a:pt x="24509" y="6664"/>
                  </a:cubicBezTo>
                  <a:cubicBezTo>
                    <a:pt x="25037" y="6650"/>
                    <a:pt x="25564" y="6637"/>
                    <a:pt x="26091" y="6617"/>
                  </a:cubicBezTo>
                  <a:cubicBezTo>
                    <a:pt x="26619" y="6600"/>
                    <a:pt x="27146" y="6589"/>
                    <a:pt x="27666" y="6552"/>
                  </a:cubicBezTo>
                  <a:cubicBezTo>
                    <a:pt x="28224" y="6512"/>
                    <a:pt x="28782" y="6423"/>
                    <a:pt x="29326" y="6307"/>
                  </a:cubicBezTo>
                  <a:cubicBezTo>
                    <a:pt x="29564" y="6256"/>
                    <a:pt x="29803" y="6201"/>
                    <a:pt x="30037" y="6134"/>
                  </a:cubicBezTo>
                  <a:cubicBezTo>
                    <a:pt x="30156" y="6099"/>
                    <a:pt x="30269" y="6069"/>
                    <a:pt x="30381" y="6022"/>
                  </a:cubicBezTo>
                  <a:cubicBezTo>
                    <a:pt x="30422" y="6005"/>
                    <a:pt x="30462" y="5987"/>
                    <a:pt x="30503" y="5974"/>
                  </a:cubicBezTo>
                  <a:cubicBezTo>
                    <a:pt x="30636" y="5956"/>
                    <a:pt x="30718" y="5916"/>
                    <a:pt x="30844" y="5854"/>
                  </a:cubicBezTo>
                  <a:cubicBezTo>
                    <a:pt x="30952" y="5783"/>
                    <a:pt x="31034" y="5695"/>
                    <a:pt x="31095" y="5582"/>
                  </a:cubicBezTo>
                  <a:cubicBezTo>
                    <a:pt x="31187" y="5413"/>
                    <a:pt x="31208" y="5209"/>
                    <a:pt x="31150" y="5022"/>
                  </a:cubicBezTo>
                  <a:cubicBezTo>
                    <a:pt x="31055" y="4717"/>
                    <a:pt x="30761" y="4511"/>
                    <a:pt x="30451" y="4511"/>
                  </a:cubicBezTo>
                  <a:cubicBezTo>
                    <a:pt x="30380" y="4511"/>
                    <a:pt x="30308" y="4522"/>
                    <a:pt x="30238" y="4545"/>
                  </a:cubicBezTo>
                  <a:cubicBezTo>
                    <a:pt x="30204" y="4555"/>
                    <a:pt x="30173" y="4569"/>
                    <a:pt x="30139" y="4582"/>
                  </a:cubicBezTo>
                  <a:cubicBezTo>
                    <a:pt x="30068" y="4609"/>
                    <a:pt x="29990" y="4630"/>
                    <a:pt x="29911" y="4647"/>
                  </a:cubicBezTo>
                  <a:cubicBezTo>
                    <a:pt x="29836" y="4657"/>
                    <a:pt x="29762" y="4667"/>
                    <a:pt x="29687" y="4678"/>
                  </a:cubicBezTo>
                  <a:cubicBezTo>
                    <a:pt x="29541" y="4702"/>
                    <a:pt x="29394" y="4732"/>
                    <a:pt x="29252" y="4756"/>
                  </a:cubicBezTo>
                  <a:cubicBezTo>
                    <a:pt x="29024" y="4790"/>
                    <a:pt x="28799" y="4827"/>
                    <a:pt x="28571" y="4858"/>
                  </a:cubicBezTo>
                  <a:cubicBezTo>
                    <a:pt x="28299" y="4895"/>
                    <a:pt x="28030" y="4915"/>
                    <a:pt x="27758" y="4943"/>
                  </a:cubicBezTo>
                  <a:cubicBezTo>
                    <a:pt x="27489" y="4967"/>
                    <a:pt x="27217" y="4970"/>
                    <a:pt x="26945" y="4977"/>
                  </a:cubicBezTo>
                  <a:cubicBezTo>
                    <a:pt x="26669" y="4987"/>
                    <a:pt x="26394" y="4997"/>
                    <a:pt x="26122" y="5004"/>
                  </a:cubicBezTo>
                  <a:cubicBezTo>
                    <a:pt x="25554" y="5022"/>
                    <a:pt x="24989" y="5042"/>
                    <a:pt x="24421" y="5052"/>
                  </a:cubicBezTo>
                  <a:cubicBezTo>
                    <a:pt x="24273" y="5054"/>
                    <a:pt x="24125" y="5056"/>
                    <a:pt x="23977" y="5056"/>
                  </a:cubicBezTo>
                  <a:cubicBezTo>
                    <a:pt x="23526" y="5056"/>
                    <a:pt x="23075" y="5045"/>
                    <a:pt x="22625" y="5035"/>
                  </a:cubicBezTo>
                  <a:cubicBezTo>
                    <a:pt x="22559" y="5034"/>
                    <a:pt x="22494" y="5033"/>
                    <a:pt x="22428" y="5033"/>
                  </a:cubicBezTo>
                  <a:cubicBezTo>
                    <a:pt x="22270" y="5033"/>
                    <a:pt x="22113" y="5036"/>
                    <a:pt x="21955" y="5038"/>
                  </a:cubicBezTo>
                  <a:cubicBezTo>
                    <a:pt x="21812" y="5041"/>
                    <a:pt x="21668" y="5046"/>
                    <a:pt x="21524" y="5046"/>
                  </a:cubicBezTo>
                  <a:cubicBezTo>
                    <a:pt x="21491" y="5046"/>
                    <a:pt x="21457" y="5046"/>
                    <a:pt x="21424" y="5045"/>
                  </a:cubicBezTo>
                  <a:cubicBezTo>
                    <a:pt x="21047" y="5045"/>
                    <a:pt x="20666" y="5028"/>
                    <a:pt x="20288" y="5014"/>
                  </a:cubicBezTo>
                  <a:cubicBezTo>
                    <a:pt x="19910" y="5001"/>
                    <a:pt x="19529" y="4970"/>
                    <a:pt x="19149" y="4947"/>
                  </a:cubicBezTo>
                  <a:cubicBezTo>
                    <a:pt x="18808" y="4926"/>
                    <a:pt x="18461" y="4906"/>
                    <a:pt x="18121" y="4875"/>
                  </a:cubicBezTo>
                  <a:cubicBezTo>
                    <a:pt x="16985" y="4749"/>
                    <a:pt x="15849" y="4600"/>
                    <a:pt x="14720" y="4436"/>
                  </a:cubicBezTo>
                  <a:cubicBezTo>
                    <a:pt x="14114" y="4348"/>
                    <a:pt x="13508" y="4262"/>
                    <a:pt x="12906" y="4177"/>
                  </a:cubicBezTo>
                  <a:cubicBezTo>
                    <a:pt x="12614" y="4137"/>
                    <a:pt x="12324" y="4089"/>
                    <a:pt x="12032" y="4042"/>
                  </a:cubicBezTo>
                  <a:cubicBezTo>
                    <a:pt x="11767" y="3997"/>
                    <a:pt x="11501" y="3956"/>
                    <a:pt x="11239" y="3906"/>
                  </a:cubicBezTo>
                  <a:cubicBezTo>
                    <a:pt x="10760" y="3807"/>
                    <a:pt x="10283" y="3701"/>
                    <a:pt x="9811" y="3589"/>
                  </a:cubicBezTo>
                  <a:cubicBezTo>
                    <a:pt x="9379" y="3487"/>
                    <a:pt x="8953" y="3375"/>
                    <a:pt x="8528" y="3262"/>
                  </a:cubicBezTo>
                  <a:cubicBezTo>
                    <a:pt x="7699" y="3048"/>
                    <a:pt x="6892" y="2759"/>
                    <a:pt x="6089" y="2463"/>
                  </a:cubicBezTo>
                  <a:cubicBezTo>
                    <a:pt x="5300" y="2157"/>
                    <a:pt x="4494" y="1861"/>
                    <a:pt x="3746" y="1460"/>
                  </a:cubicBezTo>
                  <a:cubicBezTo>
                    <a:pt x="2882" y="997"/>
                    <a:pt x="2007" y="552"/>
                    <a:pt x="1147" y="86"/>
                  </a:cubicBezTo>
                  <a:cubicBezTo>
                    <a:pt x="1042" y="28"/>
                    <a:pt x="929" y="1"/>
                    <a:pt x="817" y="1"/>
                  </a:cubicBezTo>
                  <a:close/>
                </a:path>
              </a:pathLst>
            </a:custGeom>
            <a:solidFill>
              <a:srgbClr val="BF8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9" name="Google Shape;2749;p56">
              <a:extLst>
                <a:ext uri="{FF2B5EF4-FFF2-40B4-BE49-F238E27FC236}">
                  <a16:creationId xmlns:a16="http://schemas.microsoft.com/office/drawing/2014/main" id="{111376DF-6DEE-4751-A040-FB3873462F87}"/>
                </a:ext>
              </a:extLst>
            </p:cNvPr>
            <p:cNvSpPr/>
            <p:nvPr/>
          </p:nvSpPr>
          <p:spPr>
            <a:xfrm>
              <a:off x="3366525" y="2696325"/>
              <a:ext cx="1936250" cy="1609025"/>
            </a:xfrm>
            <a:custGeom>
              <a:avLst/>
              <a:gdLst/>
              <a:ahLst/>
              <a:cxnLst/>
              <a:rect l="l" t="t" r="r" b="b"/>
              <a:pathLst>
                <a:path w="77450" h="64361" extrusionOk="0">
                  <a:moveTo>
                    <a:pt x="46009" y="0"/>
                  </a:moveTo>
                  <a:cubicBezTo>
                    <a:pt x="45872" y="0"/>
                    <a:pt x="45750" y="8"/>
                    <a:pt x="45627" y="24"/>
                  </a:cubicBezTo>
                  <a:cubicBezTo>
                    <a:pt x="45029" y="103"/>
                    <a:pt x="44447" y="283"/>
                    <a:pt x="43886" y="453"/>
                  </a:cubicBezTo>
                  <a:lnTo>
                    <a:pt x="43756" y="494"/>
                  </a:lnTo>
                  <a:cubicBezTo>
                    <a:pt x="43351" y="616"/>
                    <a:pt x="42971" y="732"/>
                    <a:pt x="42586" y="895"/>
                  </a:cubicBezTo>
                  <a:cubicBezTo>
                    <a:pt x="42225" y="1045"/>
                    <a:pt x="41869" y="1215"/>
                    <a:pt x="41525" y="1379"/>
                  </a:cubicBezTo>
                  <a:lnTo>
                    <a:pt x="41242" y="1514"/>
                  </a:lnTo>
                  <a:cubicBezTo>
                    <a:pt x="41164" y="1548"/>
                    <a:pt x="41082" y="1586"/>
                    <a:pt x="41004" y="1623"/>
                  </a:cubicBezTo>
                  <a:lnTo>
                    <a:pt x="40922" y="1661"/>
                  </a:lnTo>
                  <a:cubicBezTo>
                    <a:pt x="40732" y="1746"/>
                    <a:pt x="40535" y="1834"/>
                    <a:pt x="40355" y="1943"/>
                  </a:cubicBezTo>
                  <a:cubicBezTo>
                    <a:pt x="40195" y="2038"/>
                    <a:pt x="40035" y="2140"/>
                    <a:pt x="39861" y="2259"/>
                  </a:cubicBezTo>
                  <a:cubicBezTo>
                    <a:pt x="39613" y="2426"/>
                    <a:pt x="39375" y="2620"/>
                    <a:pt x="39143" y="2807"/>
                  </a:cubicBezTo>
                  <a:lnTo>
                    <a:pt x="39072" y="2869"/>
                  </a:lnTo>
                  <a:cubicBezTo>
                    <a:pt x="38916" y="2994"/>
                    <a:pt x="38759" y="3117"/>
                    <a:pt x="38603" y="3242"/>
                  </a:cubicBezTo>
                  <a:cubicBezTo>
                    <a:pt x="38167" y="3586"/>
                    <a:pt x="37718" y="3940"/>
                    <a:pt x="37320" y="4345"/>
                  </a:cubicBezTo>
                  <a:cubicBezTo>
                    <a:pt x="36929" y="4746"/>
                    <a:pt x="36511" y="5199"/>
                    <a:pt x="36008" y="5773"/>
                  </a:cubicBezTo>
                  <a:cubicBezTo>
                    <a:pt x="35844" y="5960"/>
                    <a:pt x="35684" y="6168"/>
                    <a:pt x="35507" y="6430"/>
                  </a:cubicBezTo>
                  <a:cubicBezTo>
                    <a:pt x="35300" y="6106"/>
                    <a:pt x="35065" y="5835"/>
                    <a:pt x="34807" y="5613"/>
                  </a:cubicBezTo>
                  <a:cubicBezTo>
                    <a:pt x="34314" y="5188"/>
                    <a:pt x="33752" y="4916"/>
                    <a:pt x="33265" y="4865"/>
                  </a:cubicBezTo>
                  <a:lnTo>
                    <a:pt x="33207" y="4858"/>
                  </a:lnTo>
                  <a:cubicBezTo>
                    <a:pt x="32997" y="4838"/>
                    <a:pt x="32796" y="4814"/>
                    <a:pt x="32589" y="4814"/>
                  </a:cubicBezTo>
                  <a:cubicBezTo>
                    <a:pt x="32558" y="4814"/>
                    <a:pt x="32524" y="4814"/>
                    <a:pt x="32490" y="4817"/>
                  </a:cubicBezTo>
                  <a:cubicBezTo>
                    <a:pt x="32276" y="4825"/>
                    <a:pt x="32061" y="4865"/>
                    <a:pt x="31851" y="4906"/>
                  </a:cubicBezTo>
                  <a:lnTo>
                    <a:pt x="31742" y="4927"/>
                  </a:lnTo>
                  <a:cubicBezTo>
                    <a:pt x="31293" y="5012"/>
                    <a:pt x="30844" y="5229"/>
                    <a:pt x="30500" y="5406"/>
                  </a:cubicBezTo>
                  <a:cubicBezTo>
                    <a:pt x="30157" y="5590"/>
                    <a:pt x="29874" y="5750"/>
                    <a:pt x="29612" y="5913"/>
                  </a:cubicBezTo>
                  <a:cubicBezTo>
                    <a:pt x="29364" y="6070"/>
                    <a:pt x="29129" y="6249"/>
                    <a:pt x="28901" y="6423"/>
                  </a:cubicBezTo>
                  <a:lnTo>
                    <a:pt x="28775" y="6519"/>
                  </a:lnTo>
                  <a:lnTo>
                    <a:pt x="28585" y="6657"/>
                  </a:lnTo>
                  <a:cubicBezTo>
                    <a:pt x="28289" y="6882"/>
                    <a:pt x="27982" y="7111"/>
                    <a:pt x="27693" y="7362"/>
                  </a:cubicBezTo>
                  <a:cubicBezTo>
                    <a:pt x="27387" y="7624"/>
                    <a:pt x="27112" y="7920"/>
                    <a:pt x="26844" y="8205"/>
                  </a:cubicBezTo>
                  <a:cubicBezTo>
                    <a:pt x="26585" y="8478"/>
                    <a:pt x="26309" y="8747"/>
                    <a:pt x="26043" y="9001"/>
                  </a:cubicBezTo>
                  <a:cubicBezTo>
                    <a:pt x="25792" y="9250"/>
                    <a:pt x="25527" y="9505"/>
                    <a:pt x="25279" y="9767"/>
                  </a:cubicBezTo>
                  <a:cubicBezTo>
                    <a:pt x="24829" y="10240"/>
                    <a:pt x="24357" y="10770"/>
                    <a:pt x="23785" y="11437"/>
                  </a:cubicBezTo>
                  <a:cubicBezTo>
                    <a:pt x="23309" y="11995"/>
                    <a:pt x="22853" y="12628"/>
                    <a:pt x="22316" y="13485"/>
                  </a:cubicBezTo>
                  <a:cubicBezTo>
                    <a:pt x="21996" y="13985"/>
                    <a:pt x="21690" y="14506"/>
                    <a:pt x="21390" y="15009"/>
                  </a:cubicBezTo>
                  <a:cubicBezTo>
                    <a:pt x="21179" y="15369"/>
                    <a:pt x="20958" y="15740"/>
                    <a:pt x="20737" y="16104"/>
                  </a:cubicBezTo>
                  <a:lnTo>
                    <a:pt x="20683" y="16193"/>
                  </a:lnTo>
                  <a:cubicBezTo>
                    <a:pt x="20574" y="16366"/>
                    <a:pt x="20465" y="16547"/>
                    <a:pt x="20369" y="16730"/>
                  </a:cubicBezTo>
                  <a:cubicBezTo>
                    <a:pt x="20322" y="16826"/>
                    <a:pt x="20275" y="16920"/>
                    <a:pt x="20231" y="17016"/>
                  </a:cubicBezTo>
                  <a:cubicBezTo>
                    <a:pt x="20169" y="17138"/>
                    <a:pt x="20112" y="17258"/>
                    <a:pt x="20050" y="17377"/>
                  </a:cubicBezTo>
                  <a:cubicBezTo>
                    <a:pt x="20009" y="17451"/>
                    <a:pt x="19972" y="17523"/>
                    <a:pt x="19931" y="17597"/>
                  </a:cubicBezTo>
                  <a:cubicBezTo>
                    <a:pt x="19853" y="17744"/>
                    <a:pt x="19768" y="17894"/>
                    <a:pt x="19696" y="18046"/>
                  </a:cubicBezTo>
                  <a:cubicBezTo>
                    <a:pt x="19584" y="18285"/>
                    <a:pt x="19485" y="18530"/>
                    <a:pt x="19407" y="18737"/>
                  </a:cubicBezTo>
                  <a:cubicBezTo>
                    <a:pt x="19380" y="18806"/>
                    <a:pt x="19353" y="18877"/>
                    <a:pt x="19325" y="18944"/>
                  </a:cubicBezTo>
                  <a:cubicBezTo>
                    <a:pt x="19165" y="18842"/>
                    <a:pt x="19019" y="18751"/>
                    <a:pt x="18876" y="18669"/>
                  </a:cubicBezTo>
                  <a:cubicBezTo>
                    <a:pt x="18744" y="18594"/>
                    <a:pt x="18614" y="18512"/>
                    <a:pt x="18492" y="18434"/>
                  </a:cubicBezTo>
                  <a:cubicBezTo>
                    <a:pt x="18315" y="18319"/>
                    <a:pt x="18132" y="18203"/>
                    <a:pt x="17937" y="18104"/>
                  </a:cubicBezTo>
                  <a:cubicBezTo>
                    <a:pt x="17720" y="17992"/>
                    <a:pt x="17479" y="17908"/>
                    <a:pt x="17247" y="17826"/>
                  </a:cubicBezTo>
                  <a:lnTo>
                    <a:pt x="17206" y="17812"/>
                  </a:lnTo>
                  <a:lnTo>
                    <a:pt x="17176" y="17798"/>
                  </a:lnTo>
                  <a:cubicBezTo>
                    <a:pt x="17022" y="17744"/>
                    <a:pt x="16863" y="17690"/>
                    <a:pt x="16706" y="17649"/>
                  </a:cubicBezTo>
                  <a:cubicBezTo>
                    <a:pt x="16251" y="17536"/>
                    <a:pt x="15777" y="17503"/>
                    <a:pt x="15322" y="17465"/>
                  </a:cubicBezTo>
                  <a:lnTo>
                    <a:pt x="15281" y="17465"/>
                  </a:lnTo>
                  <a:cubicBezTo>
                    <a:pt x="14927" y="17438"/>
                    <a:pt x="14563" y="17434"/>
                    <a:pt x="14213" y="17434"/>
                  </a:cubicBezTo>
                  <a:lnTo>
                    <a:pt x="13937" y="17434"/>
                  </a:lnTo>
                  <a:cubicBezTo>
                    <a:pt x="13651" y="17434"/>
                    <a:pt x="13345" y="17438"/>
                    <a:pt x="13042" y="17472"/>
                  </a:cubicBezTo>
                  <a:cubicBezTo>
                    <a:pt x="12604" y="17520"/>
                    <a:pt x="12185" y="17625"/>
                    <a:pt x="11756" y="17740"/>
                  </a:cubicBezTo>
                  <a:cubicBezTo>
                    <a:pt x="11345" y="17850"/>
                    <a:pt x="10927" y="18023"/>
                    <a:pt x="10546" y="18241"/>
                  </a:cubicBezTo>
                  <a:cubicBezTo>
                    <a:pt x="10294" y="18387"/>
                    <a:pt x="10049" y="18567"/>
                    <a:pt x="9746" y="18826"/>
                  </a:cubicBezTo>
                  <a:cubicBezTo>
                    <a:pt x="9597" y="18952"/>
                    <a:pt x="9484" y="19118"/>
                    <a:pt x="9373" y="19275"/>
                  </a:cubicBezTo>
                  <a:lnTo>
                    <a:pt x="9355" y="19302"/>
                  </a:lnTo>
                  <a:cubicBezTo>
                    <a:pt x="9274" y="19421"/>
                    <a:pt x="9205" y="19530"/>
                    <a:pt x="9144" y="19638"/>
                  </a:cubicBezTo>
                  <a:cubicBezTo>
                    <a:pt x="8995" y="19914"/>
                    <a:pt x="8883" y="20220"/>
                    <a:pt x="8817" y="20550"/>
                  </a:cubicBezTo>
                  <a:cubicBezTo>
                    <a:pt x="8777" y="20748"/>
                    <a:pt x="8760" y="20965"/>
                    <a:pt x="8746" y="21156"/>
                  </a:cubicBezTo>
                  <a:cubicBezTo>
                    <a:pt x="8726" y="21414"/>
                    <a:pt x="8770" y="21656"/>
                    <a:pt x="8825" y="21941"/>
                  </a:cubicBezTo>
                  <a:cubicBezTo>
                    <a:pt x="8848" y="22061"/>
                    <a:pt x="8886" y="22180"/>
                    <a:pt x="8937" y="22305"/>
                  </a:cubicBezTo>
                  <a:cubicBezTo>
                    <a:pt x="9005" y="22469"/>
                    <a:pt x="9073" y="22629"/>
                    <a:pt x="9158" y="22778"/>
                  </a:cubicBezTo>
                  <a:cubicBezTo>
                    <a:pt x="8600" y="22986"/>
                    <a:pt x="8062" y="23227"/>
                    <a:pt x="7563" y="23503"/>
                  </a:cubicBezTo>
                  <a:cubicBezTo>
                    <a:pt x="6845" y="23894"/>
                    <a:pt x="6205" y="24360"/>
                    <a:pt x="5664" y="24884"/>
                  </a:cubicBezTo>
                  <a:cubicBezTo>
                    <a:pt x="5178" y="25357"/>
                    <a:pt x="4760" y="25904"/>
                    <a:pt x="4413" y="26378"/>
                  </a:cubicBezTo>
                  <a:cubicBezTo>
                    <a:pt x="4113" y="26786"/>
                    <a:pt x="3899" y="27108"/>
                    <a:pt x="3715" y="27422"/>
                  </a:cubicBezTo>
                  <a:cubicBezTo>
                    <a:pt x="3542" y="27714"/>
                    <a:pt x="3423" y="28006"/>
                    <a:pt x="3355" y="28292"/>
                  </a:cubicBezTo>
                  <a:cubicBezTo>
                    <a:pt x="3300" y="28537"/>
                    <a:pt x="3283" y="28796"/>
                    <a:pt x="3270" y="29047"/>
                  </a:cubicBezTo>
                  <a:lnTo>
                    <a:pt x="3263" y="29190"/>
                  </a:lnTo>
                  <a:cubicBezTo>
                    <a:pt x="3253" y="29350"/>
                    <a:pt x="3253" y="29517"/>
                    <a:pt x="3263" y="29700"/>
                  </a:cubicBezTo>
                  <a:cubicBezTo>
                    <a:pt x="3283" y="29973"/>
                    <a:pt x="3338" y="30248"/>
                    <a:pt x="3419" y="30483"/>
                  </a:cubicBezTo>
                  <a:cubicBezTo>
                    <a:pt x="3535" y="30810"/>
                    <a:pt x="3671" y="31068"/>
                    <a:pt x="3834" y="31269"/>
                  </a:cubicBezTo>
                  <a:lnTo>
                    <a:pt x="3878" y="31323"/>
                  </a:lnTo>
                  <a:cubicBezTo>
                    <a:pt x="3967" y="31432"/>
                    <a:pt x="4049" y="31534"/>
                    <a:pt x="4154" y="31630"/>
                  </a:cubicBezTo>
                  <a:cubicBezTo>
                    <a:pt x="4273" y="31735"/>
                    <a:pt x="4413" y="31823"/>
                    <a:pt x="4545" y="31905"/>
                  </a:cubicBezTo>
                  <a:lnTo>
                    <a:pt x="4562" y="31919"/>
                  </a:lnTo>
                  <a:cubicBezTo>
                    <a:pt x="4644" y="31970"/>
                    <a:pt x="4729" y="32011"/>
                    <a:pt x="4807" y="32044"/>
                  </a:cubicBezTo>
                  <a:cubicBezTo>
                    <a:pt x="5131" y="32184"/>
                    <a:pt x="5484" y="32300"/>
                    <a:pt x="5858" y="32385"/>
                  </a:cubicBezTo>
                  <a:lnTo>
                    <a:pt x="5735" y="32463"/>
                  </a:lnTo>
                  <a:cubicBezTo>
                    <a:pt x="5539" y="32592"/>
                    <a:pt x="5355" y="32749"/>
                    <a:pt x="5175" y="32898"/>
                  </a:cubicBezTo>
                  <a:lnTo>
                    <a:pt x="5096" y="32966"/>
                  </a:lnTo>
                  <a:cubicBezTo>
                    <a:pt x="4950" y="33085"/>
                    <a:pt x="4828" y="33204"/>
                    <a:pt x="4722" y="33324"/>
                  </a:cubicBezTo>
                  <a:cubicBezTo>
                    <a:pt x="4399" y="33688"/>
                    <a:pt x="4086" y="34072"/>
                    <a:pt x="3780" y="34443"/>
                  </a:cubicBezTo>
                  <a:cubicBezTo>
                    <a:pt x="3650" y="34606"/>
                    <a:pt x="3518" y="34766"/>
                    <a:pt x="3382" y="34925"/>
                  </a:cubicBezTo>
                  <a:cubicBezTo>
                    <a:pt x="3110" y="35256"/>
                    <a:pt x="2868" y="35613"/>
                    <a:pt x="2633" y="35960"/>
                  </a:cubicBezTo>
                  <a:lnTo>
                    <a:pt x="2576" y="36048"/>
                  </a:lnTo>
                  <a:lnTo>
                    <a:pt x="2507" y="36150"/>
                  </a:lnTo>
                  <a:cubicBezTo>
                    <a:pt x="2344" y="36392"/>
                    <a:pt x="2174" y="36644"/>
                    <a:pt x="2028" y="36902"/>
                  </a:cubicBezTo>
                  <a:cubicBezTo>
                    <a:pt x="1620" y="37616"/>
                    <a:pt x="1303" y="38314"/>
                    <a:pt x="1055" y="39035"/>
                  </a:cubicBezTo>
                  <a:cubicBezTo>
                    <a:pt x="980" y="39252"/>
                    <a:pt x="915" y="39484"/>
                    <a:pt x="854" y="39706"/>
                  </a:cubicBezTo>
                  <a:cubicBezTo>
                    <a:pt x="831" y="39780"/>
                    <a:pt x="810" y="39858"/>
                    <a:pt x="786" y="39933"/>
                  </a:cubicBezTo>
                  <a:lnTo>
                    <a:pt x="742" y="40086"/>
                  </a:lnTo>
                  <a:cubicBezTo>
                    <a:pt x="664" y="40359"/>
                    <a:pt x="579" y="40634"/>
                    <a:pt x="521" y="40913"/>
                  </a:cubicBezTo>
                  <a:cubicBezTo>
                    <a:pt x="460" y="41195"/>
                    <a:pt x="413" y="41481"/>
                    <a:pt x="364" y="41760"/>
                  </a:cubicBezTo>
                  <a:lnTo>
                    <a:pt x="327" y="41974"/>
                  </a:lnTo>
                  <a:cubicBezTo>
                    <a:pt x="259" y="42383"/>
                    <a:pt x="181" y="42869"/>
                    <a:pt x="133" y="43379"/>
                  </a:cubicBezTo>
                  <a:lnTo>
                    <a:pt x="102" y="43685"/>
                  </a:lnTo>
                  <a:cubicBezTo>
                    <a:pt x="79" y="43951"/>
                    <a:pt x="52" y="44223"/>
                    <a:pt x="35" y="44488"/>
                  </a:cubicBezTo>
                  <a:cubicBezTo>
                    <a:pt x="11" y="44859"/>
                    <a:pt x="4" y="45233"/>
                    <a:pt x="4" y="45587"/>
                  </a:cubicBezTo>
                  <a:lnTo>
                    <a:pt x="4" y="45672"/>
                  </a:lnTo>
                  <a:cubicBezTo>
                    <a:pt x="4" y="45859"/>
                    <a:pt x="0" y="46053"/>
                    <a:pt x="14" y="46243"/>
                  </a:cubicBezTo>
                  <a:cubicBezTo>
                    <a:pt x="35" y="46567"/>
                    <a:pt x="86" y="46900"/>
                    <a:pt x="168" y="47261"/>
                  </a:cubicBezTo>
                  <a:cubicBezTo>
                    <a:pt x="229" y="47523"/>
                    <a:pt x="351" y="47808"/>
                    <a:pt x="535" y="48138"/>
                  </a:cubicBezTo>
                  <a:cubicBezTo>
                    <a:pt x="868" y="48727"/>
                    <a:pt x="1501" y="49115"/>
                    <a:pt x="2276" y="49199"/>
                  </a:cubicBezTo>
                  <a:cubicBezTo>
                    <a:pt x="2487" y="49223"/>
                    <a:pt x="2705" y="49250"/>
                    <a:pt x="2923" y="49250"/>
                  </a:cubicBezTo>
                  <a:lnTo>
                    <a:pt x="2943" y="49250"/>
                  </a:lnTo>
                  <a:cubicBezTo>
                    <a:pt x="3222" y="49250"/>
                    <a:pt x="3501" y="49189"/>
                    <a:pt x="3773" y="49131"/>
                  </a:cubicBezTo>
                  <a:lnTo>
                    <a:pt x="3810" y="49124"/>
                  </a:lnTo>
                  <a:cubicBezTo>
                    <a:pt x="3834" y="49118"/>
                    <a:pt x="3862" y="49111"/>
                    <a:pt x="3886" y="49104"/>
                  </a:cubicBezTo>
                  <a:lnTo>
                    <a:pt x="3886" y="49104"/>
                  </a:lnTo>
                  <a:cubicBezTo>
                    <a:pt x="3858" y="49247"/>
                    <a:pt x="3841" y="49390"/>
                    <a:pt x="3828" y="49533"/>
                  </a:cubicBezTo>
                  <a:lnTo>
                    <a:pt x="3817" y="49611"/>
                  </a:lnTo>
                  <a:cubicBezTo>
                    <a:pt x="3787" y="49886"/>
                    <a:pt x="3760" y="50156"/>
                    <a:pt x="3752" y="50424"/>
                  </a:cubicBezTo>
                  <a:cubicBezTo>
                    <a:pt x="3743" y="50751"/>
                    <a:pt x="3732" y="51128"/>
                    <a:pt x="3743" y="51498"/>
                  </a:cubicBezTo>
                  <a:cubicBezTo>
                    <a:pt x="3760" y="51958"/>
                    <a:pt x="3834" y="52414"/>
                    <a:pt x="3909" y="52798"/>
                  </a:cubicBezTo>
                  <a:cubicBezTo>
                    <a:pt x="3994" y="53244"/>
                    <a:pt x="4192" y="53659"/>
                    <a:pt x="4361" y="54023"/>
                  </a:cubicBezTo>
                  <a:cubicBezTo>
                    <a:pt x="4385" y="54070"/>
                    <a:pt x="4409" y="54122"/>
                    <a:pt x="4433" y="54172"/>
                  </a:cubicBezTo>
                  <a:cubicBezTo>
                    <a:pt x="4548" y="54421"/>
                    <a:pt x="4668" y="54676"/>
                    <a:pt x="4831" y="54897"/>
                  </a:cubicBezTo>
                  <a:cubicBezTo>
                    <a:pt x="5018" y="55149"/>
                    <a:pt x="5229" y="55394"/>
                    <a:pt x="5433" y="55629"/>
                  </a:cubicBezTo>
                  <a:cubicBezTo>
                    <a:pt x="5487" y="55690"/>
                    <a:pt x="5542" y="55754"/>
                    <a:pt x="5597" y="55819"/>
                  </a:cubicBezTo>
                  <a:cubicBezTo>
                    <a:pt x="5699" y="55941"/>
                    <a:pt x="5807" y="56074"/>
                    <a:pt x="5927" y="56200"/>
                  </a:cubicBezTo>
                  <a:cubicBezTo>
                    <a:pt x="6134" y="56417"/>
                    <a:pt x="6396" y="56601"/>
                    <a:pt x="6603" y="56737"/>
                  </a:cubicBezTo>
                  <a:cubicBezTo>
                    <a:pt x="6957" y="56976"/>
                    <a:pt x="7368" y="57139"/>
                    <a:pt x="7760" y="57285"/>
                  </a:cubicBezTo>
                  <a:cubicBezTo>
                    <a:pt x="8199" y="57448"/>
                    <a:pt x="8651" y="57499"/>
                    <a:pt x="9117" y="57540"/>
                  </a:cubicBezTo>
                  <a:cubicBezTo>
                    <a:pt x="9393" y="57568"/>
                    <a:pt x="9644" y="57581"/>
                    <a:pt x="9889" y="57581"/>
                  </a:cubicBezTo>
                  <a:cubicBezTo>
                    <a:pt x="10012" y="57581"/>
                    <a:pt x="10134" y="57577"/>
                    <a:pt x="10253" y="57571"/>
                  </a:cubicBezTo>
                  <a:cubicBezTo>
                    <a:pt x="10709" y="57544"/>
                    <a:pt x="11172" y="57431"/>
                    <a:pt x="11607" y="57315"/>
                  </a:cubicBezTo>
                  <a:cubicBezTo>
                    <a:pt x="11947" y="57224"/>
                    <a:pt x="12294" y="57078"/>
                    <a:pt x="12570" y="56959"/>
                  </a:cubicBezTo>
                  <a:cubicBezTo>
                    <a:pt x="13032" y="56761"/>
                    <a:pt x="13427" y="56568"/>
                    <a:pt x="13781" y="56367"/>
                  </a:cubicBezTo>
                  <a:cubicBezTo>
                    <a:pt x="13910" y="56292"/>
                    <a:pt x="14036" y="56221"/>
                    <a:pt x="14158" y="56145"/>
                  </a:cubicBezTo>
                  <a:cubicBezTo>
                    <a:pt x="14230" y="56156"/>
                    <a:pt x="14301" y="56163"/>
                    <a:pt x="14376" y="56163"/>
                  </a:cubicBezTo>
                  <a:lnTo>
                    <a:pt x="14417" y="56163"/>
                  </a:lnTo>
                  <a:cubicBezTo>
                    <a:pt x="14447" y="56159"/>
                    <a:pt x="14478" y="56159"/>
                    <a:pt x="14509" y="56156"/>
                  </a:cubicBezTo>
                  <a:lnTo>
                    <a:pt x="14526" y="56166"/>
                  </a:lnTo>
                  <a:lnTo>
                    <a:pt x="14543" y="56177"/>
                  </a:lnTo>
                  <a:cubicBezTo>
                    <a:pt x="14713" y="56268"/>
                    <a:pt x="14890" y="56312"/>
                    <a:pt x="15091" y="56312"/>
                  </a:cubicBezTo>
                  <a:cubicBezTo>
                    <a:pt x="15206" y="56312"/>
                    <a:pt x="15328" y="56295"/>
                    <a:pt x="15468" y="56265"/>
                  </a:cubicBezTo>
                  <a:cubicBezTo>
                    <a:pt x="15825" y="56183"/>
                    <a:pt x="16083" y="55932"/>
                    <a:pt x="16240" y="55734"/>
                  </a:cubicBezTo>
                  <a:cubicBezTo>
                    <a:pt x="16427" y="55496"/>
                    <a:pt x="16611" y="55234"/>
                    <a:pt x="16794" y="54935"/>
                  </a:cubicBezTo>
                  <a:cubicBezTo>
                    <a:pt x="17145" y="54356"/>
                    <a:pt x="17397" y="53723"/>
                    <a:pt x="17573" y="53237"/>
                  </a:cubicBezTo>
                  <a:cubicBezTo>
                    <a:pt x="17744" y="52775"/>
                    <a:pt x="17893" y="52264"/>
                    <a:pt x="18030" y="51672"/>
                  </a:cubicBezTo>
                  <a:cubicBezTo>
                    <a:pt x="18063" y="51580"/>
                    <a:pt x="18094" y="51485"/>
                    <a:pt x="18124" y="51393"/>
                  </a:cubicBezTo>
                  <a:cubicBezTo>
                    <a:pt x="18193" y="51172"/>
                    <a:pt x="18257" y="50947"/>
                    <a:pt x="18319" y="50730"/>
                  </a:cubicBezTo>
                  <a:cubicBezTo>
                    <a:pt x="18356" y="50605"/>
                    <a:pt x="18394" y="50475"/>
                    <a:pt x="18431" y="50349"/>
                  </a:cubicBezTo>
                  <a:cubicBezTo>
                    <a:pt x="18485" y="50159"/>
                    <a:pt x="18543" y="49972"/>
                    <a:pt x="18601" y="49781"/>
                  </a:cubicBezTo>
                  <a:cubicBezTo>
                    <a:pt x="18655" y="49594"/>
                    <a:pt x="18713" y="49410"/>
                    <a:pt x="18768" y="49226"/>
                  </a:cubicBezTo>
                  <a:cubicBezTo>
                    <a:pt x="18951" y="48597"/>
                    <a:pt x="19182" y="47815"/>
                    <a:pt x="19284" y="47046"/>
                  </a:cubicBezTo>
                  <a:lnTo>
                    <a:pt x="19292" y="47008"/>
                  </a:lnTo>
                  <a:cubicBezTo>
                    <a:pt x="19319" y="46788"/>
                    <a:pt x="19349" y="46563"/>
                    <a:pt x="19366" y="46339"/>
                  </a:cubicBezTo>
                  <a:cubicBezTo>
                    <a:pt x="19380" y="46171"/>
                    <a:pt x="19369" y="46012"/>
                    <a:pt x="19360" y="45842"/>
                  </a:cubicBezTo>
                  <a:cubicBezTo>
                    <a:pt x="19349" y="45661"/>
                    <a:pt x="19333" y="45485"/>
                    <a:pt x="19319" y="45314"/>
                  </a:cubicBezTo>
                  <a:lnTo>
                    <a:pt x="19305" y="45171"/>
                  </a:lnTo>
                  <a:cubicBezTo>
                    <a:pt x="19275" y="44845"/>
                    <a:pt x="19237" y="44502"/>
                    <a:pt x="19190" y="44086"/>
                  </a:cubicBezTo>
                  <a:cubicBezTo>
                    <a:pt x="19200" y="43824"/>
                    <a:pt x="19200" y="43559"/>
                    <a:pt x="19196" y="43298"/>
                  </a:cubicBezTo>
                  <a:cubicBezTo>
                    <a:pt x="19193" y="43083"/>
                    <a:pt x="19186" y="42862"/>
                    <a:pt x="19179" y="42645"/>
                  </a:cubicBezTo>
                  <a:lnTo>
                    <a:pt x="19173" y="42505"/>
                  </a:lnTo>
                  <a:cubicBezTo>
                    <a:pt x="19169" y="42396"/>
                    <a:pt x="19162" y="42287"/>
                    <a:pt x="19162" y="42175"/>
                  </a:cubicBezTo>
                  <a:lnTo>
                    <a:pt x="19173" y="42158"/>
                  </a:lnTo>
                  <a:lnTo>
                    <a:pt x="19182" y="42141"/>
                  </a:lnTo>
                  <a:cubicBezTo>
                    <a:pt x="19261" y="42053"/>
                    <a:pt x="19346" y="41964"/>
                    <a:pt x="19431" y="41882"/>
                  </a:cubicBezTo>
                  <a:cubicBezTo>
                    <a:pt x="19537" y="41773"/>
                    <a:pt x="19649" y="41661"/>
                    <a:pt x="19747" y="41538"/>
                  </a:cubicBezTo>
                  <a:cubicBezTo>
                    <a:pt x="20009" y="41205"/>
                    <a:pt x="20244" y="40872"/>
                    <a:pt x="20441" y="40552"/>
                  </a:cubicBezTo>
                  <a:cubicBezTo>
                    <a:pt x="20605" y="40290"/>
                    <a:pt x="20727" y="40004"/>
                    <a:pt x="20843" y="39726"/>
                  </a:cubicBezTo>
                  <a:lnTo>
                    <a:pt x="20867" y="39671"/>
                  </a:lnTo>
                  <a:lnTo>
                    <a:pt x="20911" y="39563"/>
                  </a:lnTo>
                  <a:cubicBezTo>
                    <a:pt x="21040" y="39260"/>
                    <a:pt x="21173" y="38950"/>
                    <a:pt x="21272" y="38630"/>
                  </a:cubicBezTo>
                  <a:cubicBezTo>
                    <a:pt x="21387" y="38269"/>
                    <a:pt x="21421" y="37872"/>
                    <a:pt x="21451" y="37487"/>
                  </a:cubicBezTo>
                  <a:lnTo>
                    <a:pt x="21465" y="37324"/>
                  </a:lnTo>
                  <a:cubicBezTo>
                    <a:pt x="21492" y="37011"/>
                    <a:pt x="21479" y="36701"/>
                    <a:pt x="21448" y="36334"/>
                  </a:cubicBezTo>
                  <a:cubicBezTo>
                    <a:pt x="21431" y="36096"/>
                    <a:pt x="21394" y="35831"/>
                    <a:pt x="21336" y="35552"/>
                  </a:cubicBezTo>
                  <a:cubicBezTo>
                    <a:pt x="21319" y="35467"/>
                    <a:pt x="21299" y="35385"/>
                    <a:pt x="21272" y="35303"/>
                  </a:cubicBezTo>
                  <a:cubicBezTo>
                    <a:pt x="21336" y="35096"/>
                    <a:pt x="21387" y="34878"/>
                    <a:pt x="21438" y="34667"/>
                  </a:cubicBezTo>
                  <a:cubicBezTo>
                    <a:pt x="21462" y="34578"/>
                    <a:pt x="21482" y="34487"/>
                    <a:pt x="21506" y="34399"/>
                  </a:cubicBezTo>
                  <a:lnTo>
                    <a:pt x="21543" y="34256"/>
                  </a:lnTo>
                  <a:cubicBezTo>
                    <a:pt x="21570" y="34147"/>
                    <a:pt x="21598" y="34041"/>
                    <a:pt x="21625" y="33933"/>
                  </a:cubicBezTo>
                  <a:cubicBezTo>
                    <a:pt x="21686" y="33660"/>
                    <a:pt x="21713" y="33388"/>
                    <a:pt x="21744" y="33065"/>
                  </a:cubicBezTo>
                  <a:cubicBezTo>
                    <a:pt x="21785" y="32603"/>
                    <a:pt x="21798" y="32222"/>
                    <a:pt x="21785" y="31875"/>
                  </a:cubicBezTo>
                  <a:cubicBezTo>
                    <a:pt x="21768" y="31439"/>
                    <a:pt x="21707" y="30977"/>
                    <a:pt x="21591" y="30415"/>
                  </a:cubicBezTo>
                  <a:cubicBezTo>
                    <a:pt x="21557" y="30242"/>
                    <a:pt x="21512" y="30068"/>
                    <a:pt x="21472" y="29905"/>
                  </a:cubicBezTo>
                  <a:lnTo>
                    <a:pt x="21472" y="29905"/>
                  </a:lnTo>
                  <a:cubicBezTo>
                    <a:pt x="21730" y="30044"/>
                    <a:pt x="22033" y="30207"/>
                    <a:pt x="22346" y="30361"/>
                  </a:cubicBezTo>
                  <a:cubicBezTo>
                    <a:pt x="22710" y="30541"/>
                    <a:pt x="23060" y="30684"/>
                    <a:pt x="23418" y="30799"/>
                  </a:cubicBezTo>
                  <a:cubicBezTo>
                    <a:pt x="23744" y="30905"/>
                    <a:pt x="24091" y="30970"/>
                    <a:pt x="24428" y="31027"/>
                  </a:cubicBezTo>
                  <a:lnTo>
                    <a:pt x="24483" y="31038"/>
                  </a:lnTo>
                  <a:cubicBezTo>
                    <a:pt x="24928" y="31116"/>
                    <a:pt x="25390" y="31129"/>
                    <a:pt x="25839" y="31143"/>
                  </a:cubicBezTo>
                  <a:lnTo>
                    <a:pt x="25921" y="31146"/>
                  </a:lnTo>
                  <a:cubicBezTo>
                    <a:pt x="25996" y="31150"/>
                    <a:pt x="26071" y="31150"/>
                    <a:pt x="26146" y="31150"/>
                  </a:cubicBezTo>
                  <a:cubicBezTo>
                    <a:pt x="26425" y="31150"/>
                    <a:pt x="26721" y="31137"/>
                    <a:pt x="27044" y="31106"/>
                  </a:cubicBezTo>
                  <a:lnTo>
                    <a:pt x="27081" y="31102"/>
                  </a:lnTo>
                  <a:cubicBezTo>
                    <a:pt x="27316" y="31082"/>
                    <a:pt x="27561" y="31058"/>
                    <a:pt x="27799" y="31021"/>
                  </a:cubicBezTo>
                  <a:lnTo>
                    <a:pt x="27871" y="31011"/>
                  </a:lnTo>
                  <a:cubicBezTo>
                    <a:pt x="28166" y="30966"/>
                    <a:pt x="28469" y="30919"/>
                    <a:pt x="28748" y="30807"/>
                  </a:cubicBezTo>
                  <a:cubicBezTo>
                    <a:pt x="28880" y="30755"/>
                    <a:pt x="29014" y="30701"/>
                    <a:pt x="29146" y="30650"/>
                  </a:cubicBezTo>
                  <a:cubicBezTo>
                    <a:pt x="29480" y="30517"/>
                    <a:pt x="29830" y="30378"/>
                    <a:pt x="30166" y="30231"/>
                  </a:cubicBezTo>
                  <a:cubicBezTo>
                    <a:pt x="30766" y="29970"/>
                    <a:pt x="31276" y="29697"/>
                    <a:pt x="31722" y="29408"/>
                  </a:cubicBezTo>
                  <a:cubicBezTo>
                    <a:pt x="32135" y="29137"/>
                    <a:pt x="32556" y="28821"/>
                    <a:pt x="33044" y="28418"/>
                  </a:cubicBezTo>
                  <a:lnTo>
                    <a:pt x="33044" y="28418"/>
                  </a:lnTo>
                  <a:lnTo>
                    <a:pt x="33085" y="28388"/>
                  </a:lnTo>
                  <a:lnTo>
                    <a:pt x="33146" y="28337"/>
                  </a:lnTo>
                  <a:lnTo>
                    <a:pt x="33146" y="28337"/>
                  </a:lnTo>
                  <a:lnTo>
                    <a:pt x="33109" y="28364"/>
                  </a:lnTo>
                  <a:lnTo>
                    <a:pt x="33109" y="28364"/>
                  </a:lnTo>
                  <a:cubicBezTo>
                    <a:pt x="33677" y="27891"/>
                    <a:pt x="34106" y="27507"/>
                    <a:pt x="34487" y="27122"/>
                  </a:cubicBezTo>
                  <a:lnTo>
                    <a:pt x="34497" y="27143"/>
                  </a:lnTo>
                  <a:lnTo>
                    <a:pt x="34504" y="27163"/>
                  </a:lnTo>
                  <a:cubicBezTo>
                    <a:pt x="34766" y="27717"/>
                    <a:pt x="35024" y="28105"/>
                    <a:pt x="35341" y="28415"/>
                  </a:cubicBezTo>
                  <a:cubicBezTo>
                    <a:pt x="35551" y="28623"/>
                    <a:pt x="35804" y="28789"/>
                    <a:pt x="36000" y="28912"/>
                  </a:cubicBezTo>
                  <a:cubicBezTo>
                    <a:pt x="36137" y="28997"/>
                    <a:pt x="36391" y="29078"/>
                    <a:pt x="36466" y="29102"/>
                  </a:cubicBezTo>
                  <a:cubicBezTo>
                    <a:pt x="36575" y="29136"/>
                    <a:pt x="36684" y="29157"/>
                    <a:pt x="36776" y="29174"/>
                  </a:cubicBezTo>
                  <a:cubicBezTo>
                    <a:pt x="36942" y="29204"/>
                    <a:pt x="37123" y="29221"/>
                    <a:pt x="37293" y="29235"/>
                  </a:cubicBezTo>
                  <a:lnTo>
                    <a:pt x="37391" y="29245"/>
                  </a:lnTo>
                  <a:cubicBezTo>
                    <a:pt x="37661" y="29269"/>
                    <a:pt x="38014" y="29300"/>
                    <a:pt x="38375" y="29300"/>
                  </a:cubicBezTo>
                  <a:cubicBezTo>
                    <a:pt x="38460" y="29300"/>
                    <a:pt x="38545" y="29296"/>
                    <a:pt x="38630" y="29292"/>
                  </a:cubicBezTo>
                  <a:cubicBezTo>
                    <a:pt x="38793" y="29289"/>
                    <a:pt x="38997" y="29245"/>
                    <a:pt x="39147" y="29215"/>
                  </a:cubicBezTo>
                  <a:lnTo>
                    <a:pt x="39171" y="29211"/>
                  </a:lnTo>
                  <a:cubicBezTo>
                    <a:pt x="39256" y="29190"/>
                    <a:pt x="39341" y="29174"/>
                    <a:pt x="39426" y="29153"/>
                  </a:cubicBezTo>
                  <a:cubicBezTo>
                    <a:pt x="39596" y="29109"/>
                    <a:pt x="39743" y="29068"/>
                    <a:pt x="39886" y="29007"/>
                  </a:cubicBezTo>
                  <a:cubicBezTo>
                    <a:pt x="40161" y="28895"/>
                    <a:pt x="40437" y="28755"/>
                    <a:pt x="40708" y="28595"/>
                  </a:cubicBezTo>
                  <a:cubicBezTo>
                    <a:pt x="40848" y="28513"/>
                    <a:pt x="40984" y="28429"/>
                    <a:pt x="41113" y="28340"/>
                  </a:cubicBezTo>
                  <a:cubicBezTo>
                    <a:pt x="41164" y="28446"/>
                    <a:pt x="41222" y="28548"/>
                    <a:pt x="41277" y="28650"/>
                  </a:cubicBezTo>
                  <a:cubicBezTo>
                    <a:pt x="41300" y="28694"/>
                    <a:pt x="41327" y="28738"/>
                    <a:pt x="41351" y="28782"/>
                  </a:cubicBezTo>
                  <a:cubicBezTo>
                    <a:pt x="41375" y="28827"/>
                    <a:pt x="41399" y="28871"/>
                    <a:pt x="41423" y="28918"/>
                  </a:cubicBezTo>
                  <a:cubicBezTo>
                    <a:pt x="41487" y="29038"/>
                    <a:pt x="41555" y="29163"/>
                    <a:pt x="41630" y="29282"/>
                  </a:cubicBezTo>
                  <a:cubicBezTo>
                    <a:pt x="41817" y="29585"/>
                    <a:pt x="42025" y="29912"/>
                    <a:pt x="42253" y="30211"/>
                  </a:cubicBezTo>
                  <a:cubicBezTo>
                    <a:pt x="42545" y="30592"/>
                    <a:pt x="42804" y="30901"/>
                    <a:pt x="43123" y="31154"/>
                  </a:cubicBezTo>
                  <a:cubicBezTo>
                    <a:pt x="43256" y="31256"/>
                    <a:pt x="43396" y="31361"/>
                    <a:pt x="43555" y="31470"/>
                  </a:cubicBezTo>
                  <a:cubicBezTo>
                    <a:pt x="43763" y="31612"/>
                    <a:pt x="43984" y="31694"/>
                    <a:pt x="44219" y="31779"/>
                  </a:cubicBezTo>
                  <a:lnTo>
                    <a:pt x="44266" y="31796"/>
                  </a:lnTo>
                  <a:cubicBezTo>
                    <a:pt x="44447" y="31861"/>
                    <a:pt x="44630" y="31912"/>
                    <a:pt x="44828" y="31946"/>
                  </a:cubicBezTo>
                  <a:cubicBezTo>
                    <a:pt x="45161" y="32007"/>
                    <a:pt x="45471" y="32041"/>
                    <a:pt x="45750" y="32041"/>
                  </a:cubicBezTo>
                  <a:lnTo>
                    <a:pt x="45784" y="32041"/>
                  </a:lnTo>
                  <a:cubicBezTo>
                    <a:pt x="45893" y="32038"/>
                    <a:pt x="46053" y="32017"/>
                    <a:pt x="46257" y="31973"/>
                  </a:cubicBezTo>
                  <a:cubicBezTo>
                    <a:pt x="46277" y="32181"/>
                    <a:pt x="46321" y="32399"/>
                    <a:pt x="46359" y="32586"/>
                  </a:cubicBezTo>
                  <a:cubicBezTo>
                    <a:pt x="46409" y="32831"/>
                    <a:pt x="46525" y="33062"/>
                    <a:pt x="46634" y="33286"/>
                  </a:cubicBezTo>
                  <a:lnTo>
                    <a:pt x="46675" y="33365"/>
                  </a:lnTo>
                  <a:cubicBezTo>
                    <a:pt x="46729" y="33484"/>
                    <a:pt x="46805" y="33603"/>
                    <a:pt x="46899" y="33729"/>
                  </a:cubicBezTo>
                  <a:cubicBezTo>
                    <a:pt x="47039" y="33916"/>
                    <a:pt x="47192" y="34113"/>
                    <a:pt x="47365" y="34276"/>
                  </a:cubicBezTo>
                  <a:cubicBezTo>
                    <a:pt x="47692" y="34572"/>
                    <a:pt x="48022" y="34817"/>
                    <a:pt x="48345" y="35001"/>
                  </a:cubicBezTo>
                  <a:cubicBezTo>
                    <a:pt x="48474" y="35072"/>
                    <a:pt x="48593" y="35134"/>
                    <a:pt x="48709" y="35181"/>
                  </a:cubicBezTo>
                  <a:cubicBezTo>
                    <a:pt x="48968" y="35297"/>
                    <a:pt x="49188" y="35374"/>
                    <a:pt x="49406" y="35429"/>
                  </a:cubicBezTo>
                  <a:cubicBezTo>
                    <a:pt x="49488" y="35450"/>
                    <a:pt x="49573" y="35460"/>
                    <a:pt x="49658" y="35473"/>
                  </a:cubicBezTo>
                  <a:lnTo>
                    <a:pt x="49740" y="35484"/>
                  </a:lnTo>
                  <a:cubicBezTo>
                    <a:pt x="49971" y="35521"/>
                    <a:pt x="50213" y="35535"/>
                    <a:pt x="50444" y="35552"/>
                  </a:cubicBezTo>
                  <a:lnTo>
                    <a:pt x="50543" y="35558"/>
                  </a:lnTo>
                  <a:cubicBezTo>
                    <a:pt x="50634" y="35566"/>
                    <a:pt x="50723" y="35569"/>
                    <a:pt x="50805" y="35569"/>
                  </a:cubicBezTo>
                  <a:cubicBezTo>
                    <a:pt x="50934" y="35569"/>
                    <a:pt x="51053" y="35562"/>
                    <a:pt x="51162" y="35545"/>
                  </a:cubicBezTo>
                  <a:cubicBezTo>
                    <a:pt x="51526" y="35497"/>
                    <a:pt x="51842" y="35415"/>
                    <a:pt x="52124" y="35300"/>
                  </a:cubicBezTo>
                  <a:cubicBezTo>
                    <a:pt x="52264" y="35242"/>
                    <a:pt x="52403" y="35184"/>
                    <a:pt x="52543" y="35123"/>
                  </a:cubicBezTo>
                  <a:lnTo>
                    <a:pt x="52553" y="35188"/>
                  </a:lnTo>
                  <a:lnTo>
                    <a:pt x="52567" y="35252"/>
                  </a:lnTo>
                  <a:cubicBezTo>
                    <a:pt x="52614" y="35484"/>
                    <a:pt x="52727" y="35718"/>
                    <a:pt x="52829" y="35922"/>
                  </a:cubicBezTo>
                  <a:lnTo>
                    <a:pt x="52839" y="35943"/>
                  </a:lnTo>
                  <a:cubicBezTo>
                    <a:pt x="52944" y="36154"/>
                    <a:pt x="53104" y="36341"/>
                    <a:pt x="53264" y="36517"/>
                  </a:cubicBezTo>
                  <a:lnTo>
                    <a:pt x="53328" y="36593"/>
                  </a:lnTo>
                  <a:cubicBezTo>
                    <a:pt x="53417" y="36695"/>
                    <a:pt x="53519" y="36790"/>
                    <a:pt x="53617" y="36882"/>
                  </a:cubicBezTo>
                  <a:lnTo>
                    <a:pt x="53635" y="36895"/>
                  </a:lnTo>
                  <a:cubicBezTo>
                    <a:pt x="53760" y="37015"/>
                    <a:pt x="53911" y="37134"/>
                    <a:pt x="54097" y="37263"/>
                  </a:cubicBezTo>
                  <a:cubicBezTo>
                    <a:pt x="54060" y="37297"/>
                    <a:pt x="54022" y="37334"/>
                    <a:pt x="53985" y="37371"/>
                  </a:cubicBezTo>
                  <a:cubicBezTo>
                    <a:pt x="53730" y="37637"/>
                    <a:pt x="53540" y="37971"/>
                    <a:pt x="53404" y="38236"/>
                  </a:cubicBezTo>
                  <a:cubicBezTo>
                    <a:pt x="53250" y="38532"/>
                    <a:pt x="53115" y="38848"/>
                    <a:pt x="52989" y="39199"/>
                  </a:cubicBezTo>
                  <a:cubicBezTo>
                    <a:pt x="52923" y="39385"/>
                    <a:pt x="52910" y="39590"/>
                    <a:pt x="52897" y="39787"/>
                  </a:cubicBezTo>
                  <a:cubicBezTo>
                    <a:pt x="52893" y="39838"/>
                    <a:pt x="52890" y="39889"/>
                    <a:pt x="52883" y="39940"/>
                  </a:cubicBezTo>
                  <a:cubicBezTo>
                    <a:pt x="52859" y="40236"/>
                    <a:pt x="52931" y="40549"/>
                    <a:pt x="52992" y="40804"/>
                  </a:cubicBezTo>
                  <a:cubicBezTo>
                    <a:pt x="53039" y="40954"/>
                    <a:pt x="53101" y="41100"/>
                    <a:pt x="53179" y="41240"/>
                  </a:cubicBezTo>
                  <a:cubicBezTo>
                    <a:pt x="53217" y="41314"/>
                    <a:pt x="53257" y="41395"/>
                    <a:pt x="53315" y="41474"/>
                  </a:cubicBezTo>
                  <a:cubicBezTo>
                    <a:pt x="53421" y="41617"/>
                    <a:pt x="53536" y="41750"/>
                    <a:pt x="53645" y="41876"/>
                  </a:cubicBezTo>
                  <a:cubicBezTo>
                    <a:pt x="53679" y="41913"/>
                    <a:pt x="53716" y="41954"/>
                    <a:pt x="53760" y="41995"/>
                  </a:cubicBezTo>
                  <a:cubicBezTo>
                    <a:pt x="53679" y="42080"/>
                    <a:pt x="53601" y="42168"/>
                    <a:pt x="53519" y="42260"/>
                  </a:cubicBezTo>
                  <a:cubicBezTo>
                    <a:pt x="53438" y="42348"/>
                    <a:pt x="53356" y="42436"/>
                    <a:pt x="53275" y="42525"/>
                  </a:cubicBezTo>
                  <a:cubicBezTo>
                    <a:pt x="53115" y="42624"/>
                    <a:pt x="52964" y="42712"/>
                    <a:pt x="52812" y="42794"/>
                  </a:cubicBezTo>
                  <a:cubicBezTo>
                    <a:pt x="52515" y="42957"/>
                    <a:pt x="52247" y="43107"/>
                    <a:pt x="51992" y="43284"/>
                  </a:cubicBezTo>
                  <a:cubicBezTo>
                    <a:pt x="51509" y="43617"/>
                    <a:pt x="51111" y="44056"/>
                    <a:pt x="50835" y="44549"/>
                  </a:cubicBezTo>
                  <a:cubicBezTo>
                    <a:pt x="50686" y="44815"/>
                    <a:pt x="50584" y="45069"/>
                    <a:pt x="50532" y="45308"/>
                  </a:cubicBezTo>
                  <a:cubicBezTo>
                    <a:pt x="50495" y="45488"/>
                    <a:pt x="50482" y="45702"/>
                    <a:pt x="50495" y="45964"/>
                  </a:cubicBezTo>
                  <a:cubicBezTo>
                    <a:pt x="50499" y="46049"/>
                    <a:pt x="50512" y="46135"/>
                    <a:pt x="50526" y="46220"/>
                  </a:cubicBezTo>
                  <a:lnTo>
                    <a:pt x="50529" y="46233"/>
                  </a:lnTo>
                  <a:lnTo>
                    <a:pt x="50543" y="46331"/>
                  </a:lnTo>
                  <a:cubicBezTo>
                    <a:pt x="50570" y="46505"/>
                    <a:pt x="50597" y="46669"/>
                    <a:pt x="50651" y="46832"/>
                  </a:cubicBezTo>
                  <a:cubicBezTo>
                    <a:pt x="50699" y="46981"/>
                    <a:pt x="50771" y="47127"/>
                    <a:pt x="50842" y="47267"/>
                  </a:cubicBezTo>
                  <a:cubicBezTo>
                    <a:pt x="50862" y="47308"/>
                    <a:pt x="50882" y="47349"/>
                    <a:pt x="50903" y="47393"/>
                  </a:cubicBezTo>
                  <a:cubicBezTo>
                    <a:pt x="50951" y="47488"/>
                    <a:pt x="50995" y="47573"/>
                    <a:pt x="51043" y="47655"/>
                  </a:cubicBezTo>
                  <a:cubicBezTo>
                    <a:pt x="51056" y="48005"/>
                    <a:pt x="51135" y="48359"/>
                    <a:pt x="51274" y="48699"/>
                  </a:cubicBezTo>
                  <a:cubicBezTo>
                    <a:pt x="50917" y="48903"/>
                    <a:pt x="50651" y="49077"/>
                    <a:pt x="50413" y="49261"/>
                  </a:cubicBezTo>
                  <a:cubicBezTo>
                    <a:pt x="49849" y="49699"/>
                    <a:pt x="49281" y="50217"/>
                    <a:pt x="48668" y="50845"/>
                  </a:cubicBezTo>
                  <a:cubicBezTo>
                    <a:pt x="48427" y="51094"/>
                    <a:pt x="48206" y="51360"/>
                    <a:pt x="47988" y="51655"/>
                  </a:cubicBezTo>
                  <a:cubicBezTo>
                    <a:pt x="47896" y="51784"/>
                    <a:pt x="47797" y="51914"/>
                    <a:pt x="47703" y="52043"/>
                  </a:cubicBezTo>
                  <a:cubicBezTo>
                    <a:pt x="47529" y="52278"/>
                    <a:pt x="47348" y="52519"/>
                    <a:pt x="47178" y="52764"/>
                  </a:cubicBezTo>
                  <a:cubicBezTo>
                    <a:pt x="46729" y="53421"/>
                    <a:pt x="46400" y="54142"/>
                    <a:pt x="46161" y="54696"/>
                  </a:cubicBezTo>
                  <a:cubicBezTo>
                    <a:pt x="45981" y="55122"/>
                    <a:pt x="45811" y="55536"/>
                    <a:pt x="45747" y="55959"/>
                  </a:cubicBezTo>
                  <a:cubicBezTo>
                    <a:pt x="45706" y="56213"/>
                    <a:pt x="45678" y="56489"/>
                    <a:pt x="45662" y="56805"/>
                  </a:cubicBezTo>
                  <a:cubicBezTo>
                    <a:pt x="45644" y="57084"/>
                    <a:pt x="45706" y="57394"/>
                    <a:pt x="45756" y="57635"/>
                  </a:cubicBezTo>
                  <a:cubicBezTo>
                    <a:pt x="45780" y="57731"/>
                    <a:pt x="45804" y="57816"/>
                    <a:pt x="45831" y="57897"/>
                  </a:cubicBezTo>
                  <a:cubicBezTo>
                    <a:pt x="45951" y="58238"/>
                    <a:pt x="46127" y="58516"/>
                    <a:pt x="46417" y="58826"/>
                  </a:cubicBezTo>
                  <a:cubicBezTo>
                    <a:pt x="46590" y="59009"/>
                    <a:pt x="46814" y="59180"/>
                    <a:pt x="47124" y="59360"/>
                  </a:cubicBezTo>
                  <a:cubicBezTo>
                    <a:pt x="47202" y="59405"/>
                    <a:pt x="47287" y="59445"/>
                    <a:pt x="47386" y="59489"/>
                  </a:cubicBezTo>
                  <a:cubicBezTo>
                    <a:pt x="47352" y="59544"/>
                    <a:pt x="47325" y="59598"/>
                    <a:pt x="47304" y="59649"/>
                  </a:cubicBezTo>
                  <a:lnTo>
                    <a:pt x="47270" y="59724"/>
                  </a:lnTo>
                  <a:cubicBezTo>
                    <a:pt x="47213" y="59867"/>
                    <a:pt x="47161" y="59993"/>
                    <a:pt x="47134" y="60143"/>
                  </a:cubicBezTo>
                  <a:cubicBezTo>
                    <a:pt x="47103" y="60320"/>
                    <a:pt x="47086" y="60524"/>
                    <a:pt x="47090" y="60687"/>
                  </a:cubicBezTo>
                  <a:cubicBezTo>
                    <a:pt x="47094" y="60891"/>
                    <a:pt x="47144" y="61099"/>
                    <a:pt x="47192" y="61299"/>
                  </a:cubicBezTo>
                  <a:lnTo>
                    <a:pt x="47202" y="61340"/>
                  </a:lnTo>
                  <a:cubicBezTo>
                    <a:pt x="47223" y="61435"/>
                    <a:pt x="47257" y="61527"/>
                    <a:pt x="47284" y="61595"/>
                  </a:cubicBezTo>
                  <a:cubicBezTo>
                    <a:pt x="47362" y="61810"/>
                    <a:pt x="47474" y="62082"/>
                    <a:pt x="47637" y="62313"/>
                  </a:cubicBezTo>
                  <a:cubicBezTo>
                    <a:pt x="47788" y="62527"/>
                    <a:pt x="47974" y="62738"/>
                    <a:pt x="48213" y="62953"/>
                  </a:cubicBezTo>
                  <a:cubicBezTo>
                    <a:pt x="48413" y="63132"/>
                    <a:pt x="48641" y="63296"/>
                    <a:pt x="48846" y="63438"/>
                  </a:cubicBezTo>
                  <a:cubicBezTo>
                    <a:pt x="49107" y="63622"/>
                    <a:pt x="49383" y="63732"/>
                    <a:pt x="49689" y="63843"/>
                  </a:cubicBezTo>
                  <a:cubicBezTo>
                    <a:pt x="50063" y="63980"/>
                    <a:pt x="50372" y="64075"/>
                    <a:pt x="50662" y="64136"/>
                  </a:cubicBezTo>
                  <a:cubicBezTo>
                    <a:pt x="50825" y="64173"/>
                    <a:pt x="50992" y="64194"/>
                    <a:pt x="51155" y="64211"/>
                  </a:cubicBezTo>
                  <a:cubicBezTo>
                    <a:pt x="51206" y="64218"/>
                    <a:pt x="51254" y="64225"/>
                    <a:pt x="51301" y="64231"/>
                  </a:cubicBezTo>
                  <a:cubicBezTo>
                    <a:pt x="51703" y="64283"/>
                    <a:pt x="52060" y="64316"/>
                    <a:pt x="52386" y="64333"/>
                  </a:cubicBezTo>
                  <a:cubicBezTo>
                    <a:pt x="52696" y="64350"/>
                    <a:pt x="53012" y="64361"/>
                    <a:pt x="53336" y="64361"/>
                  </a:cubicBezTo>
                  <a:cubicBezTo>
                    <a:pt x="53506" y="64361"/>
                    <a:pt x="53679" y="64357"/>
                    <a:pt x="53853" y="64354"/>
                  </a:cubicBezTo>
                  <a:lnTo>
                    <a:pt x="53934" y="64350"/>
                  </a:lnTo>
                  <a:cubicBezTo>
                    <a:pt x="54124" y="64347"/>
                    <a:pt x="54322" y="64341"/>
                    <a:pt x="54515" y="64320"/>
                  </a:cubicBezTo>
                  <a:cubicBezTo>
                    <a:pt x="54826" y="64289"/>
                    <a:pt x="55145" y="64231"/>
                    <a:pt x="55495" y="64143"/>
                  </a:cubicBezTo>
                  <a:cubicBezTo>
                    <a:pt x="55969" y="64024"/>
                    <a:pt x="56410" y="63799"/>
                    <a:pt x="56842" y="63581"/>
                  </a:cubicBezTo>
                  <a:cubicBezTo>
                    <a:pt x="56921" y="63545"/>
                    <a:pt x="56999" y="63504"/>
                    <a:pt x="57077" y="63463"/>
                  </a:cubicBezTo>
                  <a:cubicBezTo>
                    <a:pt x="57230" y="63394"/>
                    <a:pt x="57410" y="63306"/>
                    <a:pt x="57588" y="63214"/>
                  </a:cubicBezTo>
                  <a:cubicBezTo>
                    <a:pt x="57894" y="63051"/>
                    <a:pt x="58148" y="62816"/>
                    <a:pt x="58380" y="62589"/>
                  </a:cubicBezTo>
                  <a:cubicBezTo>
                    <a:pt x="58605" y="62371"/>
                    <a:pt x="58815" y="62122"/>
                    <a:pt x="59006" y="61854"/>
                  </a:cubicBezTo>
                  <a:cubicBezTo>
                    <a:pt x="59275" y="62051"/>
                    <a:pt x="59553" y="62214"/>
                    <a:pt x="59850" y="62388"/>
                  </a:cubicBezTo>
                  <a:lnTo>
                    <a:pt x="59976" y="62463"/>
                  </a:lnTo>
                  <a:cubicBezTo>
                    <a:pt x="60115" y="62544"/>
                    <a:pt x="60278" y="62639"/>
                    <a:pt x="60445" y="62724"/>
                  </a:cubicBezTo>
                  <a:cubicBezTo>
                    <a:pt x="60761" y="62887"/>
                    <a:pt x="61139" y="62980"/>
                    <a:pt x="61398" y="63034"/>
                  </a:cubicBezTo>
                  <a:cubicBezTo>
                    <a:pt x="61816" y="63126"/>
                    <a:pt x="62255" y="63167"/>
                    <a:pt x="62673" y="63204"/>
                  </a:cubicBezTo>
                  <a:lnTo>
                    <a:pt x="62751" y="63211"/>
                  </a:lnTo>
                  <a:cubicBezTo>
                    <a:pt x="63139" y="63248"/>
                    <a:pt x="63544" y="63265"/>
                    <a:pt x="64034" y="63265"/>
                  </a:cubicBezTo>
                  <a:cubicBezTo>
                    <a:pt x="64258" y="63265"/>
                    <a:pt x="64496" y="63262"/>
                    <a:pt x="64806" y="63255"/>
                  </a:cubicBezTo>
                  <a:lnTo>
                    <a:pt x="64884" y="63251"/>
                  </a:lnTo>
                  <a:cubicBezTo>
                    <a:pt x="65047" y="63248"/>
                    <a:pt x="65214" y="63245"/>
                    <a:pt x="65381" y="63225"/>
                  </a:cubicBezTo>
                  <a:cubicBezTo>
                    <a:pt x="65650" y="63198"/>
                    <a:pt x="65912" y="63153"/>
                    <a:pt x="66224" y="63099"/>
                  </a:cubicBezTo>
                  <a:cubicBezTo>
                    <a:pt x="66561" y="63041"/>
                    <a:pt x="66884" y="62942"/>
                    <a:pt x="67174" y="62854"/>
                  </a:cubicBezTo>
                  <a:cubicBezTo>
                    <a:pt x="67296" y="62816"/>
                    <a:pt x="67419" y="62782"/>
                    <a:pt x="67541" y="62749"/>
                  </a:cubicBezTo>
                  <a:cubicBezTo>
                    <a:pt x="67779" y="62683"/>
                    <a:pt x="68027" y="62619"/>
                    <a:pt x="68262" y="62517"/>
                  </a:cubicBezTo>
                  <a:cubicBezTo>
                    <a:pt x="68650" y="62350"/>
                    <a:pt x="69034" y="62163"/>
                    <a:pt x="69405" y="61980"/>
                  </a:cubicBezTo>
                  <a:lnTo>
                    <a:pt x="69473" y="61948"/>
                  </a:lnTo>
                  <a:cubicBezTo>
                    <a:pt x="69994" y="61708"/>
                    <a:pt x="70548" y="61446"/>
                    <a:pt x="71075" y="61136"/>
                  </a:cubicBezTo>
                  <a:cubicBezTo>
                    <a:pt x="71501" y="60884"/>
                    <a:pt x="71933" y="60578"/>
                    <a:pt x="72429" y="60170"/>
                  </a:cubicBezTo>
                  <a:lnTo>
                    <a:pt x="72429" y="60170"/>
                  </a:lnTo>
                  <a:lnTo>
                    <a:pt x="72391" y="60197"/>
                  </a:lnTo>
                  <a:cubicBezTo>
                    <a:pt x="72694" y="59952"/>
                    <a:pt x="73027" y="59676"/>
                    <a:pt x="73341" y="59391"/>
                  </a:cubicBezTo>
                  <a:cubicBezTo>
                    <a:pt x="73558" y="59193"/>
                    <a:pt x="73779" y="58996"/>
                    <a:pt x="73960" y="58769"/>
                  </a:cubicBezTo>
                  <a:cubicBezTo>
                    <a:pt x="74259" y="58397"/>
                    <a:pt x="74484" y="58088"/>
                    <a:pt x="74674" y="57789"/>
                  </a:cubicBezTo>
                  <a:cubicBezTo>
                    <a:pt x="74878" y="57462"/>
                    <a:pt x="75041" y="57078"/>
                    <a:pt x="75184" y="56577"/>
                  </a:cubicBezTo>
                  <a:cubicBezTo>
                    <a:pt x="75280" y="56248"/>
                    <a:pt x="75354" y="55904"/>
                    <a:pt x="75415" y="55612"/>
                  </a:cubicBezTo>
                  <a:cubicBezTo>
                    <a:pt x="75490" y="55251"/>
                    <a:pt x="75517" y="54877"/>
                    <a:pt x="75548" y="54519"/>
                  </a:cubicBezTo>
                  <a:cubicBezTo>
                    <a:pt x="75555" y="54424"/>
                    <a:pt x="75566" y="54332"/>
                    <a:pt x="75572" y="54238"/>
                  </a:cubicBezTo>
                  <a:cubicBezTo>
                    <a:pt x="75606" y="53863"/>
                    <a:pt x="75627" y="53486"/>
                    <a:pt x="75644" y="53101"/>
                  </a:cubicBezTo>
                  <a:cubicBezTo>
                    <a:pt x="75664" y="52686"/>
                    <a:pt x="75668" y="52346"/>
                    <a:pt x="75654" y="52033"/>
                  </a:cubicBezTo>
                  <a:cubicBezTo>
                    <a:pt x="75640" y="51686"/>
                    <a:pt x="75603" y="51319"/>
                    <a:pt x="75552" y="50944"/>
                  </a:cubicBezTo>
                  <a:cubicBezTo>
                    <a:pt x="75490" y="50512"/>
                    <a:pt x="75423" y="50026"/>
                    <a:pt x="75259" y="49587"/>
                  </a:cubicBezTo>
                  <a:cubicBezTo>
                    <a:pt x="75099" y="49155"/>
                    <a:pt x="74909" y="48702"/>
                    <a:pt x="74616" y="48315"/>
                  </a:cubicBezTo>
                  <a:cubicBezTo>
                    <a:pt x="74443" y="48083"/>
                    <a:pt x="74249" y="47862"/>
                    <a:pt x="74059" y="47652"/>
                  </a:cubicBezTo>
                  <a:cubicBezTo>
                    <a:pt x="73983" y="47570"/>
                    <a:pt x="73905" y="47485"/>
                    <a:pt x="73834" y="47400"/>
                  </a:cubicBezTo>
                  <a:cubicBezTo>
                    <a:pt x="74109" y="47278"/>
                    <a:pt x="74409" y="47104"/>
                    <a:pt x="74721" y="46893"/>
                  </a:cubicBezTo>
                  <a:cubicBezTo>
                    <a:pt x="75079" y="46651"/>
                    <a:pt x="75412" y="46362"/>
                    <a:pt x="75746" y="46019"/>
                  </a:cubicBezTo>
                  <a:cubicBezTo>
                    <a:pt x="75790" y="45975"/>
                    <a:pt x="75834" y="45927"/>
                    <a:pt x="75878" y="45882"/>
                  </a:cubicBezTo>
                  <a:cubicBezTo>
                    <a:pt x="76038" y="45719"/>
                    <a:pt x="76202" y="45553"/>
                    <a:pt x="76348" y="45375"/>
                  </a:cubicBezTo>
                  <a:cubicBezTo>
                    <a:pt x="76620" y="45042"/>
                    <a:pt x="76824" y="44709"/>
                    <a:pt x="76974" y="44348"/>
                  </a:cubicBezTo>
                  <a:cubicBezTo>
                    <a:pt x="77065" y="44127"/>
                    <a:pt x="77171" y="43859"/>
                    <a:pt x="77225" y="43566"/>
                  </a:cubicBezTo>
                  <a:cubicBezTo>
                    <a:pt x="77260" y="43389"/>
                    <a:pt x="77290" y="43205"/>
                    <a:pt x="77321" y="43005"/>
                  </a:cubicBezTo>
                  <a:cubicBezTo>
                    <a:pt x="77389" y="42532"/>
                    <a:pt x="77429" y="42069"/>
                    <a:pt x="77440" y="41624"/>
                  </a:cubicBezTo>
                  <a:cubicBezTo>
                    <a:pt x="77450" y="41290"/>
                    <a:pt x="77443" y="41012"/>
                    <a:pt x="77420" y="40746"/>
                  </a:cubicBezTo>
                  <a:cubicBezTo>
                    <a:pt x="77389" y="40389"/>
                    <a:pt x="77321" y="40001"/>
                    <a:pt x="77205" y="39528"/>
                  </a:cubicBezTo>
                  <a:cubicBezTo>
                    <a:pt x="77154" y="39321"/>
                    <a:pt x="77059" y="39120"/>
                    <a:pt x="76963" y="38926"/>
                  </a:cubicBezTo>
                  <a:lnTo>
                    <a:pt x="76919" y="38828"/>
                  </a:lnTo>
                  <a:cubicBezTo>
                    <a:pt x="76861" y="38705"/>
                    <a:pt x="76797" y="38583"/>
                    <a:pt x="76722" y="38453"/>
                  </a:cubicBezTo>
                  <a:cubicBezTo>
                    <a:pt x="76528" y="38127"/>
                    <a:pt x="76307" y="37817"/>
                    <a:pt x="76018" y="37477"/>
                  </a:cubicBezTo>
                  <a:cubicBezTo>
                    <a:pt x="75837" y="37260"/>
                    <a:pt x="75613" y="37086"/>
                    <a:pt x="75361" y="36899"/>
                  </a:cubicBezTo>
                  <a:cubicBezTo>
                    <a:pt x="74983" y="36613"/>
                    <a:pt x="74671" y="36395"/>
                    <a:pt x="74374" y="36208"/>
                  </a:cubicBezTo>
                  <a:cubicBezTo>
                    <a:pt x="74208" y="36106"/>
                    <a:pt x="74038" y="36011"/>
                    <a:pt x="73905" y="35939"/>
                  </a:cubicBezTo>
                  <a:cubicBezTo>
                    <a:pt x="74007" y="35793"/>
                    <a:pt x="74089" y="35654"/>
                    <a:pt x="74157" y="35521"/>
                  </a:cubicBezTo>
                  <a:cubicBezTo>
                    <a:pt x="74263" y="35303"/>
                    <a:pt x="74344" y="35076"/>
                    <a:pt x="74426" y="34851"/>
                  </a:cubicBezTo>
                  <a:cubicBezTo>
                    <a:pt x="74450" y="34790"/>
                    <a:pt x="74470" y="34729"/>
                    <a:pt x="74494" y="34667"/>
                  </a:cubicBezTo>
                  <a:lnTo>
                    <a:pt x="74531" y="34569"/>
                  </a:lnTo>
                  <a:lnTo>
                    <a:pt x="74569" y="34470"/>
                  </a:lnTo>
                  <a:cubicBezTo>
                    <a:pt x="74660" y="34225"/>
                    <a:pt x="74779" y="33905"/>
                    <a:pt x="74875" y="33575"/>
                  </a:cubicBezTo>
                  <a:lnTo>
                    <a:pt x="74892" y="33511"/>
                  </a:lnTo>
                  <a:cubicBezTo>
                    <a:pt x="74930" y="33388"/>
                    <a:pt x="74966" y="33259"/>
                    <a:pt x="74994" y="33129"/>
                  </a:cubicBezTo>
                  <a:cubicBezTo>
                    <a:pt x="75041" y="32895"/>
                    <a:pt x="75059" y="32650"/>
                    <a:pt x="75076" y="32412"/>
                  </a:cubicBezTo>
                  <a:cubicBezTo>
                    <a:pt x="75079" y="32354"/>
                    <a:pt x="75082" y="32297"/>
                    <a:pt x="75089" y="32235"/>
                  </a:cubicBezTo>
                  <a:cubicBezTo>
                    <a:pt x="75117" y="31854"/>
                    <a:pt x="75106" y="31484"/>
                    <a:pt x="75059" y="31140"/>
                  </a:cubicBezTo>
                  <a:cubicBezTo>
                    <a:pt x="75004" y="30759"/>
                    <a:pt x="74922" y="30265"/>
                    <a:pt x="74773" y="29813"/>
                  </a:cubicBezTo>
                  <a:cubicBezTo>
                    <a:pt x="74623" y="29367"/>
                    <a:pt x="74382" y="28980"/>
                    <a:pt x="74140" y="28629"/>
                  </a:cubicBezTo>
                  <a:cubicBezTo>
                    <a:pt x="73987" y="28402"/>
                    <a:pt x="73823" y="28201"/>
                    <a:pt x="73654" y="28027"/>
                  </a:cubicBezTo>
                  <a:cubicBezTo>
                    <a:pt x="73603" y="27973"/>
                    <a:pt x="73542" y="27929"/>
                    <a:pt x="73480" y="27884"/>
                  </a:cubicBezTo>
                  <a:lnTo>
                    <a:pt x="73470" y="27877"/>
                  </a:lnTo>
                  <a:cubicBezTo>
                    <a:pt x="73317" y="27762"/>
                    <a:pt x="73154" y="27643"/>
                    <a:pt x="72963" y="27541"/>
                  </a:cubicBezTo>
                  <a:cubicBezTo>
                    <a:pt x="72371" y="27224"/>
                    <a:pt x="71769" y="26976"/>
                    <a:pt x="71181" y="26802"/>
                  </a:cubicBezTo>
                  <a:cubicBezTo>
                    <a:pt x="71313" y="26469"/>
                    <a:pt x="71456" y="26075"/>
                    <a:pt x="71521" y="25653"/>
                  </a:cubicBezTo>
                  <a:cubicBezTo>
                    <a:pt x="71551" y="25463"/>
                    <a:pt x="71575" y="25268"/>
                    <a:pt x="71599" y="25085"/>
                  </a:cubicBezTo>
                  <a:cubicBezTo>
                    <a:pt x="71623" y="24898"/>
                    <a:pt x="71647" y="24711"/>
                    <a:pt x="71674" y="24527"/>
                  </a:cubicBezTo>
                  <a:cubicBezTo>
                    <a:pt x="71711" y="24302"/>
                    <a:pt x="71759" y="24078"/>
                    <a:pt x="71803" y="23860"/>
                  </a:cubicBezTo>
                  <a:cubicBezTo>
                    <a:pt x="71827" y="23755"/>
                    <a:pt x="71848" y="23653"/>
                    <a:pt x="71871" y="23547"/>
                  </a:cubicBezTo>
                  <a:lnTo>
                    <a:pt x="71898" y="23404"/>
                  </a:lnTo>
                  <a:cubicBezTo>
                    <a:pt x="71960" y="23088"/>
                    <a:pt x="72027" y="22765"/>
                    <a:pt x="72106" y="22445"/>
                  </a:cubicBezTo>
                  <a:cubicBezTo>
                    <a:pt x="72222" y="21985"/>
                    <a:pt x="72252" y="21500"/>
                    <a:pt x="72272" y="21040"/>
                  </a:cubicBezTo>
                  <a:cubicBezTo>
                    <a:pt x="72283" y="20863"/>
                    <a:pt x="72276" y="20696"/>
                    <a:pt x="72259" y="20540"/>
                  </a:cubicBezTo>
                  <a:cubicBezTo>
                    <a:pt x="72225" y="20241"/>
                    <a:pt x="72170" y="19891"/>
                    <a:pt x="72027" y="19557"/>
                  </a:cubicBezTo>
                  <a:cubicBezTo>
                    <a:pt x="71851" y="19153"/>
                    <a:pt x="71636" y="18788"/>
                    <a:pt x="71371" y="18445"/>
                  </a:cubicBezTo>
                  <a:cubicBezTo>
                    <a:pt x="71225" y="18258"/>
                    <a:pt x="71044" y="18040"/>
                    <a:pt x="70813" y="17856"/>
                  </a:cubicBezTo>
                  <a:cubicBezTo>
                    <a:pt x="70603" y="17693"/>
                    <a:pt x="70385" y="17550"/>
                    <a:pt x="70129" y="17407"/>
                  </a:cubicBezTo>
                  <a:cubicBezTo>
                    <a:pt x="69864" y="17254"/>
                    <a:pt x="69575" y="17135"/>
                    <a:pt x="69296" y="17019"/>
                  </a:cubicBezTo>
                  <a:lnTo>
                    <a:pt x="69190" y="16978"/>
                  </a:lnTo>
                  <a:lnTo>
                    <a:pt x="69017" y="16907"/>
                  </a:lnTo>
                  <a:cubicBezTo>
                    <a:pt x="68697" y="16771"/>
                    <a:pt x="68364" y="16631"/>
                    <a:pt x="68024" y="16526"/>
                  </a:cubicBezTo>
                  <a:cubicBezTo>
                    <a:pt x="67680" y="16418"/>
                    <a:pt x="67320" y="16332"/>
                    <a:pt x="66973" y="16247"/>
                  </a:cubicBezTo>
                  <a:cubicBezTo>
                    <a:pt x="66595" y="16159"/>
                    <a:pt x="66255" y="16091"/>
                    <a:pt x="65929" y="16033"/>
                  </a:cubicBezTo>
                  <a:cubicBezTo>
                    <a:pt x="65598" y="15975"/>
                    <a:pt x="65259" y="15948"/>
                    <a:pt x="64932" y="15920"/>
                  </a:cubicBezTo>
                  <a:cubicBezTo>
                    <a:pt x="64799" y="15911"/>
                    <a:pt x="64670" y="15900"/>
                    <a:pt x="64541" y="15887"/>
                  </a:cubicBezTo>
                  <a:cubicBezTo>
                    <a:pt x="64133" y="15846"/>
                    <a:pt x="63778" y="15829"/>
                    <a:pt x="63455" y="15829"/>
                  </a:cubicBezTo>
                  <a:lnTo>
                    <a:pt x="63414" y="15829"/>
                  </a:lnTo>
                  <a:cubicBezTo>
                    <a:pt x="63084" y="15829"/>
                    <a:pt x="62728" y="15856"/>
                    <a:pt x="62296" y="15914"/>
                  </a:cubicBezTo>
                  <a:cubicBezTo>
                    <a:pt x="62214" y="15920"/>
                    <a:pt x="62133" y="15934"/>
                    <a:pt x="62051" y="15944"/>
                  </a:cubicBezTo>
                  <a:cubicBezTo>
                    <a:pt x="62095" y="15873"/>
                    <a:pt x="62142" y="15801"/>
                    <a:pt x="62190" y="15730"/>
                  </a:cubicBezTo>
                  <a:cubicBezTo>
                    <a:pt x="62306" y="15550"/>
                    <a:pt x="62431" y="15369"/>
                    <a:pt x="62554" y="15193"/>
                  </a:cubicBezTo>
                  <a:cubicBezTo>
                    <a:pt x="62632" y="15080"/>
                    <a:pt x="62711" y="14968"/>
                    <a:pt x="62789" y="14856"/>
                  </a:cubicBezTo>
                  <a:cubicBezTo>
                    <a:pt x="63010" y="14529"/>
                    <a:pt x="63169" y="14182"/>
                    <a:pt x="63309" y="13846"/>
                  </a:cubicBezTo>
                  <a:lnTo>
                    <a:pt x="63309" y="13846"/>
                  </a:lnTo>
                  <a:cubicBezTo>
                    <a:pt x="63309" y="13846"/>
                    <a:pt x="63308" y="13846"/>
                    <a:pt x="63308" y="13846"/>
                  </a:cubicBezTo>
                  <a:lnTo>
                    <a:pt x="63308" y="13846"/>
                  </a:lnTo>
                  <a:lnTo>
                    <a:pt x="63353" y="13730"/>
                  </a:lnTo>
                  <a:lnTo>
                    <a:pt x="63378" y="13669"/>
                  </a:lnTo>
                  <a:cubicBezTo>
                    <a:pt x="63449" y="13495"/>
                    <a:pt x="63524" y="13322"/>
                    <a:pt x="63598" y="13152"/>
                  </a:cubicBezTo>
                  <a:cubicBezTo>
                    <a:pt x="63711" y="12896"/>
                    <a:pt x="63822" y="12634"/>
                    <a:pt x="63921" y="12369"/>
                  </a:cubicBezTo>
                  <a:cubicBezTo>
                    <a:pt x="63982" y="12196"/>
                    <a:pt x="64010" y="12009"/>
                    <a:pt x="64031" y="11835"/>
                  </a:cubicBezTo>
                  <a:cubicBezTo>
                    <a:pt x="64067" y="11522"/>
                    <a:pt x="64088" y="11229"/>
                    <a:pt x="64092" y="10940"/>
                  </a:cubicBezTo>
                  <a:cubicBezTo>
                    <a:pt x="64098" y="10437"/>
                    <a:pt x="64054" y="9954"/>
                    <a:pt x="63962" y="9508"/>
                  </a:cubicBezTo>
                  <a:cubicBezTo>
                    <a:pt x="64040" y="9111"/>
                    <a:pt x="64119" y="8637"/>
                    <a:pt x="64112" y="8175"/>
                  </a:cubicBezTo>
                  <a:cubicBezTo>
                    <a:pt x="64105" y="7828"/>
                    <a:pt x="64061" y="7461"/>
                    <a:pt x="64020" y="7182"/>
                  </a:cubicBezTo>
                  <a:cubicBezTo>
                    <a:pt x="63979" y="6889"/>
                    <a:pt x="63935" y="6600"/>
                    <a:pt x="63860" y="6321"/>
                  </a:cubicBezTo>
                  <a:cubicBezTo>
                    <a:pt x="63802" y="6106"/>
                    <a:pt x="63700" y="5896"/>
                    <a:pt x="63602" y="5695"/>
                  </a:cubicBezTo>
                  <a:cubicBezTo>
                    <a:pt x="63582" y="5648"/>
                    <a:pt x="63557" y="5596"/>
                    <a:pt x="63533" y="5549"/>
                  </a:cubicBezTo>
                  <a:cubicBezTo>
                    <a:pt x="63401" y="5263"/>
                    <a:pt x="63214" y="4988"/>
                    <a:pt x="63051" y="4753"/>
                  </a:cubicBezTo>
                  <a:cubicBezTo>
                    <a:pt x="62918" y="4566"/>
                    <a:pt x="62758" y="4351"/>
                    <a:pt x="62561" y="4171"/>
                  </a:cubicBezTo>
                  <a:cubicBezTo>
                    <a:pt x="62370" y="3991"/>
                    <a:pt x="62112" y="3838"/>
                    <a:pt x="61911" y="3722"/>
                  </a:cubicBezTo>
                  <a:cubicBezTo>
                    <a:pt x="61812" y="3664"/>
                    <a:pt x="61714" y="3607"/>
                    <a:pt x="61615" y="3545"/>
                  </a:cubicBezTo>
                  <a:cubicBezTo>
                    <a:pt x="61431" y="3437"/>
                    <a:pt x="61241" y="3321"/>
                    <a:pt x="61043" y="3225"/>
                  </a:cubicBezTo>
                  <a:cubicBezTo>
                    <a:pt x="60638" y="3035"/>
                    <a:pt x="60183" y="2869"/>
                    <a:pt x="59696" y="2739"/>
                  </a:cubicBezTo>
                  <a:cubicBezTo>
                    <a:pt x="59550" y="2702"/>
                    <a:pt x="59414" y="2674"/>
                    <a:pt x="59285" y="2657"/>
                  </a:cubicBezTo>
                  <a:lnTo>
                    <a:pt x="59203" y="2651"/>
                  </a:lnTo>
                  <a:cubicBezTo>
                    <a:pt x="59013" y="2627"/>
                    <a:pt x="58815" y="2606"/>
                    <a:pt x="58618" y="2606"/>
                  </a:cubicBezTo>
                  <a:cubicBezTo>
                    <a:pt x="58564" y="2606"/>
                    <a:pt x="58506" y="2606"/>
                    <a:pt x="58448" y="2610"/>
                  </a:cubicBezTo>
                  <a:cubicBezTo>
                    <a:pt x="58019" y="2644"/>
                    <a:pt x="57544" y="2729"/>
                    <a:pt x="56999" y="2872"/>
                  </a:cubicBezTo>
                  <a:cubicBezTo>
                    <a:pt x="56638" y="2967"/>
                    <a:pt x="56271" y="3103"/>
                    <a:pt x="55928" y="3236"/>
                  </a:cubicBezTo>
                  <a:cubicBezTo>
                    <a:pt x="55261" y="3331"/>
                    <a:pt x="54581" y="3518"/>
                    <a:pt x="53846" y="3807"/>
                  </a:cubicBezTo>
                  <a:cubicBezTo>
                    <a:pt x="53060" y="4117"/>
                    <a:pt x="52380" y="4440"/>
                    <a:pt x="51764" y="4800"/>
                  </a:cubicBezTo>
                  <a:cubicBezTo>
                    <a:pt x="51424" y="4998"/>
                    <a:pt x="51080" y="5236"/>
                    <a:pt x="50709" y="5532"/>
                  </a:cubicBezTo>
                  <a:cubicBezTo>
                    <a:pt x="50764" y="4756"/>
                    <a:pt x="50727" y="4032"/>
                    <a:pt x="50604" y="3379"/>
                  </a:cubicBezTo>
                  <a:cubicBezTo>
                    <a:pt x="50573" y="3222"/>
                    <a:pt x="50522" y="3079"/>
                    <a:pt x="50474" y="2960"/>
                  </a:cubicBezTo>
                  <a:cubicBezTo>
                    <a:pt x="50383" y="2722"/>
                    <a:pt x="50260" y="2470"/>
                    <a:pt x="50114" y="2212"/>
                  </a:cubicBezTo>
                  <a:cubicBezTo>
                    <a:pt x="49917" y="1861"/>
                    <a:pt x="49675" y="1545"/>
                    <a:pt x="49397" y="1269"/>
                  </a:cubicBezTo>
                  <a:cubicBezTo>
                    <a:pt x="49308" y="1184"/>
                    <a:pt x="49209" y="1103"/>
                    <a:pt x="49124" y="1038"/>
                  </a:cubicBezTo>
                  <a:cubicBezTo>
                    <a:pt x="48940" y="892"/>
                    <a:pt x="48739" y="738"/>
                    <a:pt x="48522" y="620"/>
                  </a:cubicBezTo>
                  <a:cubicBezTo>
                    <a:pt x="48131" y="402"/>
                    <a:pt x="47689" y="266"/>
                    <a:pt x="47311" y="160"/>
                  </a:cubicBezTo>
                  <a:cubicBezTo>
                    <a:pt x="47155" y="120"/>
                    <a:pt x="46988" y="96"/>
                    <a:pt x="46828" y="76"/>
                  </a:cubicBezTo>
                  <a:cubicBezTo>
                    <a:pt x="46780" y="69"/>
                    <a:pt x="46729" y="62"/>
                    <a:pt x="46685" y="55"/>
                  </a:cubicBezTo>
                  <a:cubicBezTo>
                    <a:pt x="46420" y="18"/>
                    <a:pt x="46205" y="0"/>
                    <a:pt x="46009" y="0"/>
                  </a:cubicBezTo>
                  <a:close/>
                </a:path>
              </a:pathLst>
            </a:custGeom>
            <a:solidFill>
              <a:srgbClr val="7A5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0" name="Google Shape;2750;p56">
              <a:extLst>
                <a:ext uri="{FF2B5EF4-FFF2-40B4-BE49-F238E27FC236}">
                  <a16:creationId xmlns:a16="http://schemas.microsoft.com/office/drawing/2014/main" id="{B15D1988-55B0-4936-9FAE-E475005E5BBB}"/>
                </a:ext>
              </a:extLst>
            </p:cNvPr>
            <p:cNvSpPr/>
            <p:nvPr/>
          </p:nvSpPr>
          <p:spPr>
            <a:xfrm>
              <a:off x="4057075" y="3561800"/>
              <a:ext cx="61325" cy="98725"/>
            </a:xfrm>
            <a:custGeom>
              <a:avLst/>
              <a:gdLst/>
              <a:ahLst/>
              <a:cxnLst/>
              <a:rect l="l" t="t" r="r" b="b"/>
              <a:pathLst>
                <a:path w="2453" h="3949" extrusionOk="0">
                  <a:moveTo>
                    <a:pt x="1412" y="0"/>
                  </a:moveTo>
                  <a:cubicBezTo>
                    <a:pt x="1225" y="0"/>
                    <a:pt x="1038" y="55"/>
                    <a:pt x="875" y="168"/>
                  </a:cubicBezTo>
                  <a:cubicBezTo>
                    <a:pt x="762" y="249"/>
                    <a:pt x="671" y="344"/>
                    <a:pt x="589" y="457"/>
                  </a:cubicBezTo>
                  <a:cubicBezTo>
                    <a:pt x="514" y="559"/>
                    <a:pt x="462" y="633"/>
                    <a:pt x="415" y="746"/>
                  </a:cubicBezTo>
                  <a:cubicBezTo>
                    <a:pt x="381" y="821"/>
                    <a:pt x="357" y="892"/>
                    <a:pt x="333" y="967"/>
                  </a:cubicBezTo>
                  <a:cubicBezTo>
                    <a:pt x="286" y="1102"/>
                    <a:pt x="245" y="1239"/>
                    <a:pt x="211" y="1378"/>
                  </a:cubicBezTo>
                  <a:cubicBezTo>
                    <a:pt x="181" y="1504"/>
                    <a:pt x="143" y="1630"/>
                    <a:pt x="112" y="1756"/>
                  </a:cubicBezTo>
                  <a:cubicBezTo>
                    <a:pt x="58" y="1964"/>
                    <a:pt x="34" y="2171"/>
                    <a:pt x="18" y="2385"/>
                  </a:cubicBezTo>
                  <a:cubicBezTo>
                    <a:pt x="0" y="2572"/>
                    <a:pt x="38" y="2787"/>
                    <a:pt x="79" y="2970"/>
                  </a:cubicBezTo>
                  <a:cubicBezTo>
                    <a:pt x="95" y="3052"/>
                    <a:pt x="116" y="3123"/>
                    <a:pt x="153" y="3198"/>
                  </a:cubicBezTo>
                  <a:cubicBezTo>
                    <a:pt x="181" y="3286"/>
                    <a:pt x="222" y="3368"/>
                    <a:pt x="276" y="3443"/>
                  </a:cubicBezTo>
                  <a:cubicBezTo>
                    <a:pt x="330" y="3515"/>
                    <a:pt x="388" y="3579"/>
                    <a:pt x="449" y="3644"/>
                  </a:cubicBezTo>
                  <a:cubicBezTo>
                    <a:pt x="467" y="3661"/>
                    <a:pt x="483" y="3671"/>
                    <a:pt x="500" y="3685"/>
                  </a:cubicBezTo>
                  <a:cubicBezTo>
                    <a:pt x="565" y="3743"/>
                    <a:pt x="636" y="3790"/>
                    <a:pt x="715" y="3831"/>
                  </a:cubicBezTo>
                  <a:cubicBezTo>
                    <a:pt x="832" y="3892"/>
                    <a:pt x="1020" y="3949"/>
                    <a:pt x="1165" y="3949"/>
                  </a:cubicBezTo>
                  <a:cubicBezTo>
                    <a:pt x="1180" y="3949"/>
                    <a:pt x="1194" y="3948"/>
                    <a:pt x="1208" y="3947"/>
                  </a:cubicBezTo>
                  <a:cubicBezTo>
                    <a:pt x="1365" y="3936"/>
                    <a:pt x="1497" y="3913"/>
                    <a:pt x="1636" y="3828"/>
                  </a:cubicBezTo>
                  <a:cubicBezTo>
                    <a:pt x="1728" y="3773"/>
                    <a:pt x="1806" y="3702"/>
                    <a:pt x="1888" y="3630"/>
                  </a:cubicBezTo>
                  <a:cubicBezTo>
                    <a:pt x="1966" y="3559"/>
                    <a:pt x="2018" y="3457"/>
                    <a:pt x="2079" y="3368"/>
                  </a:cubicBezTo>
                  <a:cubicBezTo>
                    <a:pt x="2161" y="3242"/>
                    <a:pt x="2201" y="3086"/>
                    <a:pt x="2252" y="2947"/>
                  </a:cubicBezTo>
                  <a:cubicBezTo>
                    <a:pt x="2320" y="2749"/>
                    <a:pt x="2351" y="2535"/>
                    <a:pt x="2371" y="2324"/>
                  </a:cubicBezTo>
                  <a:cubicBezTo>
                    <a:pt x="2398" y="2171"/>
                    <a:pt x="2409" y="2018"/>
                    <a:pt x="2422" y="1865"/>
                  </a:cubicBezTo>
                  <a:cubicBezTo>
                    <a:pt x="2453" y="1545"/>
                    <a:pt x="2453" y="1222"/>
                    <a:pt x="2385" y="909"/>
                  </a:cubicBezTo>
                  <a:cubicBezTo>
                    <a:pt x="2320" y="600"/>
                    <a:pt x="2167" y="276"/>
                    <a:pt x="1878" y="120"/>
                  </a:cubicBezTo>
                  <a:cubicBezTo>
                    <a:pt x="1732" y="41"/>
                    <a:pt x="1572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1" name="Google Shape;2751;p56">
              <a:extLst>
                <a:ext uri="{FF2B5EF4-FFF2-40B4-BE49-F238E27FC236}">
                  <a16:creationId xmlns:a16="http://schemas.microsoft.com/office/drawing/2014/main" id="{9B396F41-09F7-4973-A056-4142B28840E8}"/>
                </a:ext>
              </a:extLst>
            </p:cNvPr>
            <p:cNvSpPr/>
            <p:nvPr/>
          </p:nvSpPr>
          <p:spPr>
            <a:xfrm>
              <a:off x="4481000" y="3610700"/>
              <a:ext cx="69175" cy="95950"/>
            </a:xfrm>
            <a:custGeom>
              <a:avLst/>
              <a:gdLst/>
              <a:ahLst/>
              <a:cxnLst/>
              <a:rect l="l" t="t" r="r" b="b"/>
              <a:pathLst>
                <a:path w="2767" h="3838" extrusionOk="0">
                  <a:moveTo>
                    <a:pt x="2160" y="1263"/>
                  </a:moveTo>
                  <a:cubicBezTo>
                    <a:pt x="2150" y="1273"/>
                    <a:pt x="2137" y="1283"/>
                    <a:pt x="2124" y="1294"/>
                  </a:cubicBezTo>
                  <a:cubicBezTo>
                    <a:pt x="2137" y="1283"/>
                    <a:pt x="2147" y="1273"/>
                    <a:pt x="2160" y="1263"/>
                  </a:cubicBezTo>
                  <a:close/>
                  <a:moveTo>
                    <a:pt x="1688" y="0"/>
                  </a:moveTo>
                  <a:cubicBezTo>
                    <a:pt x="1606" y="0"/>
                    <a:pt x="1528" y="14"/>
                    <a:pt x="1457" y="38"/>
                  </a:cubicBezTo>
                  <a:cubicBezTo>
                    <a:pt x="1276" y="49"/>
                    <a:pt x="1099" y="120"/>
                    <a:pt x="981" y="262"/>
                  </a:cubicBezTo>
                  <a:cubicBezTo>
                    <a:pt x="756" y="528"/>
                    <a:pt x="541" y="810"/>
                    <a:pt x="358" y="1103"/>
                  </a:cubicBezTo>
                  <a:cubicBezTo>
                    <a:pt x="123" y="1477"/>
                    <a:pt x="1" y="1909"/>
                    <a:pt x="4" y="2351"/>
                  </a:cubicBezTo>
                  <a:cubicBezTo>
                    <a:pt x="4" y="2525"/>
                    <a:pt x="21" y="2708"/>
                    <a:pt x="65" y="2878"/>
                  </a:cubicBezTo>
                  <a:cubicBezTo>
                    <a:pt x="106" y="3049"/>
                    <a:pt x="180" y="3215"/>
                    <a:pt x="290" y="3351"/>
                  </a:cubicBezTo>
                  <a:cubicBezTo>
                    <a:pt x="398" y="3487"/>
                    <a:pt x="456" y="3549"/>
                    <a:pt x="603" y="3644"/>
                  </a:cubicBezTo>
                  <a:cubicBezTo>
                    <a:pt x="711" y="3715"/>
                    <a:pt x="830" y="3753"/>
                    <a:pt x="953" y="3797"/>
                  </a:cubicBezTo>
                  <a:cubicBezTo>
                    <a:pt x="1038" y="3828"/>
                    <a:pt x="1191" y="3838"/>
                    <a:pt x="1270" y="3838"/>
                  </a:cubicBezTo>
                  <a:cubicBezTo>
                    <a:pt x="1368" y="3838"/>
                    <a:pt x="1487" y="3828"/>
                    <a:pt x="1579" y="3800"/>
                  </a:cubicBezTo>
                  <a:cubicBezTo>
                    <a:pt x="1777" y="3739"/>
                    <a:pt x="1946" y="3644"/>
                    <a:pt x="2096" y="3501"/>
                  </a:cubicBezTo>
                  <a:cubicBezTo>
                    <a:pt x="2290" y="3324"/>
                    <a:pt x="2416" y="3093"/>
                    <a:pt x="2521" y="2855"/>
                  </a:cubicBezTo>
                  <a:cubicBezTo>
                    <a:pt x="2681" y="2504"/>
                    <a:pt x="2736" y="2106"/>
                    <a:pt x="2752" y="1722"/>
                  </a:cubicBezTo>
                  <a:cubicBezTo>
                    <a:pt x="2766" y="1396"/>
                    <a:pt x="2719" y="1052"/>
                    <a:pt x="2617" y="743"/>
                  </a:cubicBezTo>
                  <a:cubicBezTo>
                    <a:pt x="2582" y="636"/>
                    <a:pt x="2528" y="534"/>
                    <a:pt x="2470" y="440"/>
                  </a:cubicBezTo>
                  <a:cubicBezTo>
                    <a:pt x="2385" y="303"/>
                    <a:pt x="2283" y="232"/>
                    <a:pt x="2157" y="143"/>
                  </a:cubicBezTo>
                  <a:cubicBezTo>
                    <a:pt x="2035" y="55"/>
                    <a:pt x="1854" y="0"/>
                    <a:pt x="1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2" name="Google Shape;2752;p56">
              <a:extLst>
                <a:ext uri="{FF2B5EF4-FFF2-40B4-BE49-F238E27FC236}">
                  <a16:creationId xmlns:a16="http://schemas.microsoft.com/office/drawing/2014/main" id="{053EF509-E439-46FB-92AC-682F71194D04}"/>
                </a:ext>
              </a:extLst>
            </p:cNvPr>
            <p:cNvSpPr/>
            <p:nvPr/>
          </p:nvSpPr>
          <p:spPr>
            <a:xfrm>
              <a:off x="4192525" y="3596750"/>
              <a:ext cx="227275" cy="144775"/>
            </a:xfrm>
            <a:custGeom>
              <a:avLst/>
              <a:gdLst/>
              <a:ahLst/>
              <a:cxnLst/>
              <a:rect l="l" t="t" r="r" b="b"/>
              <a:pathLst>
                <a:path w="9091" h="5791" extrusionOk="0">
                  <a:moveTo>
                    <a:pt x="1151" y="1"/>
                  </a:moveTo>
                  <a:cubicBezTo>
                    <a:pt x="1042" y="7"/>
                    <a:pt x="916" y="15"/>
                    <a:pt x="800" y="48"/>
                  </a:cubicBezTo>
                  <a:cubicBezTo>
                    <a:pt x="674" y="86"/>
                    <a:pt x="586" y="133"/>
                    <a:pt x="478" y="215"/>
                  </a:cubicBezTo>
                  <a:cubicBezTo>
                    <a:pt x="403" y="273"/>
                    <a:pt x="335" y="351"/>
                    <a:pt x="274" y="453"/>
                  </a:cubicBezTo>
                  <a:cubicBezTo>
                    <a:pt x="216" y="549"/>
                    <a:pt x="164" y="651"/>
                    <a:pt x="134" y="749"/>
                  </a:cubicBezTo>
                  <a:cubicBezTo>
                    <a:pt x="96" y="858"/>
                    <a:pt x="79" y="974"/>
                    <a:pt x="62" y="1083"/>
                  </a:cubicBezTo>
                  <a:lnTo>
                    <a:pt x="56" y="1127"/>
                  </a:lnTo>
                  <a:cubicBezTo>
                    <a:pt x="29" y="1283"/>
                    <a:pt x="1" y="1470"/>
                    <a:pt x="8" y="1674"/>
                  </a:cubicBezTo>
                  <a:cubicBezTo>
                    <a:pt x="21" y="2039"/>
                    <a:pt x="96" y="2412"/>
                    <a:pt x="222" y="2756"/>
                  </a:cubicBezTo>
                  <a:cubicBezTo>
                    <a:pt x="294" y="2954"/>
                    <a:pt x="365" y="3127"/>
                    <a:pt x="440" y="3280"/>
                  </a:cubicBezTo>
                  <a:cubicBezTo>
                    <a:pt x="532" y="3477"/>
                    <a:pt x="657" y="3654"/>
                    <a:pt x="780" y="3827"/>
                  </a:cubicBezTo>
                  <a:lnTo>
                    <a:pt x="800" y="3855"/>
                  </a:lnTo>
                  <a:lnTo>
                    <a:pt x="767" y="3804"/>
                  </a:lnTo>
                  <a:lnTo>
                    <a:pt x="767" y="3804"/>
                  </a:lnTo>
                  <a:cubicBezTo>
                    <a:pt x="910" y="4004"/>
                    <a:pt x="1042" y="4171"/>
                    <a:pt x="1172" y="4314"/>
                  </a:cubicBezTo>
                  <a:cubicBezTo>
                    <a:pt x="1318" y="4480"/>
                    <a:pt x="1494" y="4644"/>
                    <a:pt x="1712" y="4811"/>
                  </a:cubicBezTo>
                  <a:cubicBezTo>
                    <a:pt x="1845" y="4916"/>
                    <a:pt x="2029" y="5049"/>
                    <a:pt x="2229" y="5158"/>
                  </a:cubicBezTo>
                  <a:cubicBezTo>
                    <a:pt x="2437" y="5267"/>
                    <a:pt x="2624" y="5355"/>
                    <a:pt x="2800" y="5427"/>
                  </a:cubicBezTo>
                  <a:cubicBezTo>
                    <a:pt x="3168" y="5573"/>
                    <a:pt x="3569" y="5672"/>
                    <a:pt x="4107" y="5743"/>
                  </a:cubicBezTo>
                  <a:cubicBezTo>
                    <a:pt x="4356" y="5777"/>
                    <a:pt x="4580" y="5791"/>
                    <a:pt x="4791" y="5791"/>
                  </a:cubicBezTo>
                  <a:cubicBezTo>
                    <a:pt x="5005" y="5791"/>
                    <a:pt x="5205" y="5774"/>
                    <a:pt x="5400" y="5739"/>
                  </a:cubicBezTo>
                  <a:cubicBezTo>
                    <a:pt x="5546" y="5712"/>
                    <a:pt x="5706" y="5675"/>
                    <a:pt x="5882" y="5617"/>
                  </a:cubicBezTo>
                  <a:cubicBezTo>
                    <a:pt x="6086" y="5552"/>
                    <a:pt x="6290" y="5477"/>
                    <a:pt x="6491" y="5396"/>
                  </a:cubicBezTo>
                  <a:cubicBezTo>
                    <a:pt x="6621" y="5345"/>
                    <a:pt x="6750" y="5284"/>
                    <a:pt x="6876" y="5226"/>
                  </a:cubicBezTo>
                  <a:lnTo>
                    <a:pt x="6995" y="5168"/>
                  </a:lnTo>
                  <a:cubicBezTo>
                    <a:pt x="7168" y="5089"/>
                    <a:pt x="7335" y="4995"/>
                    <a:pt x="7491" y="4885"/>
                  </a:cubicBezTo>
                  <a:cubicBezTo>
                    <a:pt x="7665" y="4766"/>
                    <a:pt x="7846" y="4637"/>
                    <a:pt x="8015" y="4498"/>
                  </a:cubicBezTo>
                  <a:cubicBezTo>
                    <a:pt x="8091" y="4436"/>
                    <a:pt x="8155" y="4378"/>
                    <a:pt x="8213" y="4321"/>
                  </a:cubicBezTo>
                  <a:cubicBezTo>
                    <a:pt x="8291" y="4240"/>
                    <a:pt x="8366" y="4144"/>
                    <a:pt x="8433" y="4056"/>
                  </a:cubicBezTo>
                  <a:lnTo>
                    <a:pt x="8482" y="3998"/>
                  </a:lnTo>
                  <a:cubicBezTo>
                    <a:pt x="8543" y="3916"/>
                    <a:pt x="8604" y="3835"/>
                    <a:pt x="8662" y="3756"/>
                  </a:cubicBezTo>
                  <a:cubicBezTo>
                    <a:pt x="8689" y="3719"/>
                    <a:pt x="8713" y="3681"/>
                    <a:pt x="8740" y="3644"/>
                  </a:cubicBezTo>
                  <a:cubicBezTo>
                    <a:pt x="8808" y="3546"/>
                    <a:pt x="8852" y="3447"/>
                    <a:pt x="8887" y="3362"/>
                  </a:cubicBezTo>
                  <a:cubicBezTo>
                    <a:pt x="8910" y="3297"/>
                    <a:pt x="8931" y="3229"/>
                    <a:pt x="8951" y="3164"/>
                  </a:cubicBezTo>
                  <a:lnTo>
                    <a:pt x="8971" y="3100"/>
                  </a:lnTo>
                  <a:cubicBezTo>
                    <a:pt x="8995" y="3022"/>
                    <a:pt x="9022" y="2929"/>
                    <a:pt x="9043" y="2835"/>
                  </a:cubicBezTo>
                  <a:cubicBezTo>
                    <a:pt x="9060" y="2739"/>
                    <a:pt x="9077" y="2648"/>
                    <a:pt x="9083" y="2552"/>
                  </a:cubicBezTo>
                  <a:cubicBezTo>
                    <a:pt x="9091" y="2464"/>
                    <a:pt x="9080" y="2372"/>
                    <a:pt x="9070" y="2283"/>
                  </a:cubicBezTo>
                  <a:lnTo>
                    <a:pt x="9070" y="2266"/>
                  </a:lnTo>
                  <a:cubicBezTo>
                    <a:pt x="9046" y="2066"/>
                    <a:pt x="8995" y="1892"/>
                    <a:pt x="8910" y="1736"/>
                  </a:cubicBezTo>
                  <a:cubicBezTo>
                    <a:pt x="8811" y="1552"/>
                    <a:pt x="8638" y="1403"/>
                    <a:pt x="8482" y="1273"/>
                  </a:cubicBezTo>
                  <a:cubicBezTo>
                    <a:pt x="8335" y="1154"/>
                    <a:pt x="8158" y="1065"/>
                    <a:pt x="7968" y="1011"/>
                  </a:cubicBezTo>
                  <a:cubicBezTo>
                    <a:pt x="7855" y="981"/>
                    <a:pt x="7736" y="963"/>
                    <a:pt x="7614" y="963"/>
                  </a:cubicBezTo>
                  <a:cubicBezTo>
                    <a:pt x="7342" y="963"/>
                    <a:pt x="7050" y="1038"/>
                    <a:pt x="6764" y="1185"/>
                  </a:cubicBezTo>
                  <a:cubicBezTo>
                    <a:pt x="6662" y="1235"/>
                    <a:pt x="6560" y="1293"/>
                    <a:pt x="6461" y="1348"/>
                  </a:cubicBezTo>
                  <a:lnTo>
                    <a:pt x="6369" y="1399"/>
                  </a:lnTo>
                  <a:cubicBezTo>
                    <a:pt x="6345" y="1412"/>
                    <a:pt x="6321" y="1426"/>
                    <a:pt x="6294" y="1439"/>
                  </a:cubicBezTo>
                  <a:cubicBezTo>
                    <a:pt x="6270" y="1447"/>
                    <a:pt x="6243" y="1456"/>
                    <a:pt x="6219" y="1464"/>
                  </a:cubicBezTo>
                  <a:cubicBezTo>
                    <a:pt x="6009" y="1532"/>
                    <a:pt x="5756" y="1603"/>
                    <a:pt x="5488" y="1640"/>
                  </a:cubicBezTo>
                  <a:cubicBezTo>
                    <a:pt x="5386" y="1651"/>
                    <a:pt x="5281" y="1654"/>
                    <a:pt x="5178" y="1654"/>
                  </a:cubicBezTo>
                  <a:cubicBezTo>
                    <a:pt x="4971" y="1654"/>
                    <a:pt x="4764" y="1637"/>
                    <a:pt x="4556" y="1610"/>
                  </a:cubicBezTo>
                  <a:cubicBezTo>
                    <a:pt x="4440" y="1586"/>
                    <a:pt x="4338" y="1555"/>
                    <a:pt x="4243" y="1518"/>
                  </a:cubicBezTo>
                  <a:cubicBezTo>
                    <a:pt x="4053" y="1419"/>
                    <a:pt x="3866" y="1301"/>
                    <a:pt x="3689" y="1188"/>
                  </a:cubicBezTo>
                  <a:lnTo>
                    <a:pt x="3651" y="1164"/>
                  </a:lnTo>
                  <a:cubicBezTo>
                    <a:pt x="3525" y="1086"/>
                    <a:pt x="3406" y="990"/>
                    <a:pt x="3290" y="896"/>
                  </a:cubicBezTo>
                  <a:cubicBezTo>
                    <a:pt x="3208" y="831"/>
                    <a:pt x="3124" y="763"/>
                    <a:pt x="3039" y="701"/>
                  </a:cubicBezTo>
                  <a:cubicBezTo>
                    <a:pt x="2848" y="566"/>
                    <a:pt x="2668" y="453"/>
                    <a:pt x="2491" y="362"/>
                  </a:cubicBezTo>
                  <a:cubicBezTo>
                    <a:pt x="2359" y="293"/>
                    <a:pt x="2202" y="215"/>
                    <a:pt x="2035" y="147"/>
                  </a:cubicBezTo>
                  <a:cubicBezTo>
                    <a:pt x="1902" y="92"/>
                    <a:pt x="1759" y="65"/>
                    <a:pt x="1627" y="42"/>
                  </a:cubicBezTo>
                  <a:lnTo>
                    <a:pt x="1593" y="35"/>
                  </a:lnTo>
                  <a:lnTo>
                    <a:pt x="1563" y="31"/>
                  </a:lnTo>
                  <a:lnTo>
                    <a:pt x="1563" y="31"/>
                  </a:lnTo>
                  <a:lnTo>
                    <a:pt x="1621" y="42"/>
                  </a:lnTo>
                  <a:cubicBezTo>
                    <a:pt x="1501" y="21"/>
                    <a:pt x="1359" y="1"/>
                    <a:pt x="1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3" name="Google Shape;2753;p56">
              <a:extLst>
                <a:ext uri="{FF2B5EF4-FFF2-40B4-BE49-F238E27FC236}">
                  <a16:creationId xmlns:a16="http://schemas.microsoft.com/office/drawing/2014/main" id="{0512E0E6-CE6B-45F9-85B1-90BBDF287838}"/>
                </a:ext>
              </a:extLst>
            </p:cNvPr>
            <p:cNvSpPr/>
            <p:nvPr/>
          </p:nvSpPr>
          <p:spPr>
            <a:xfrm>
              <a:off x="4234125" y="3659450"/>
              <a:ext cx="116375" cy="69350"/>
            </a:xfrm>
            <a:custGeom>
              <a:avLst/>
              <a:gdLst/>
              <a:ahLst/>
              <a:cxnLst/>
              <a:rect l="l" t="t" r="r" b="b"/>
              <a:pathLst>
                <a:path w="4655" h="2774" extrusionOk="0">
                  <a:moveTo>
                    <a:pt x="844" y="0"/>
                  </a:moveTo>
                  <a:cubicBezTo>
                    <a:pt x="701" y="0"/>
                    <a:pt x="558" y="33"/>
                    <a:pt x="429" y="112"/>
                  </a:cubicBezTo>
                  <a:cubicBezTo>
                    <a:pt x="299" y="190"/>
                    <a:pt x="184" y="299"/>
                    <a:pt x="116" y="435"/>
                  </a:cubicBezTo>
                  <a:cubicBezTo>
                    <a:pt x="79" y="510"/>
                    <a:pt x="48" y="571"/>
                    <a:pt x="31" y="650"/>
                  </a:cubicBezTo>
                  <a:cubicBezTo>
                    <a:pt x="10" y="714"/>
                    <a:pt x="1" y="782"/>
                    <a:pt x="1" y="850"/>
                  </a:cubicBezTo>
                  <a:cubicBezTo>
                    <a:pt x="7" y="922"/>
                    <a:pt x="14" y="989"/>
                    <a:pt x="21" y="1061"/>
                  </a:cubicBezTo>
                  <a:cubicBezTo>
                    <a:pt x="28" y="1143"/>
                    <a:pt x="75" y="1242"/>
                    <a:pt x="103" y="1310"/>
                  </a:cubicBezTo>
                  <a:cubicBezTo>
                    <a:pt x="116" y="1344"/>
                    <a:pt x="130" y="1371"/>
                    <a:pt x="147" y="1405"/>
                  </a:cubicBezTo>
                  <a:cubicBezTo>
                    <a:pt x="191" y="1490"/>
                    <a:pt x="252" y="1568"/>
                    <a:pt x="310" y="1646"/>
                  </a:cubicBezTo>
                  <a:cubicBezTo>
                    <a:pt x="375" y="1738"/>
                    <a:pt x="446" y="1817"/>
                    <a:pt x="531" y="1891"/>
                  </a:cubicBezTo>
                  <a:cubicBezTo>
                    <a:pt x="909" y="2225"/>
                    <a:pt x="1351" y="2510"/>
                    <a:pt x="1844" y="2643"/>
                  </a:cubicBezTo>
                  <a:cubicBezTo>
                    <a:pt x="2139" y="2721"/>
                    <a:pt x="2445" y="2774"/>
                    <a:pt x="2750" y="2774"/>
                  </a:cubicBezTo>
                  <a:cubicBezTo>
                    <a:pt x="2966" y="2774"/>
                    <a:pt x="3182" y="2747"/>
                    <a:pt x="3392" y="2684"/>
                  </a:cubicBezTo>
                  <a:cubicBezTo>
                    <a:pt x="3562" y="2633"/>
                    <a:pt x="3732" y="2561"/>
                    <a:pt x="3888" y="2479"/>
                  </a:cubicBezTo>
                  <a:cubicBezTo>
                    <a:pt x="4048" y="2398"/>
                    <a:pt x="4198" y="2292"/>
                    <a:pt x="4328" y="2167"/>
                  </a:cubicBezTo>
                  <a:cubicBezTo>
                    <a:pt x="4447" y="2051"/>
                    <a:pt x="4535" y="1919"/>
                    <a:pt x="4596" y="1762"/>
                  </a:cubicBezTo>
                  <a:cubicBezTo>
                    <a:pt x="4630" y="1677"/>
                    <a:pt x="4644" y="1585"/>
                    <a:pt x="4647" y="1493"/>
                  </a:cubicBezTo>
                  <a:cubicBezTo>
                    <a:pt x="4654" y="1394"/>
                    <a:pt x="4620" y="1211"/>
                    <a:pt x="4562" y="1126"/>
                  </a:cubicBezTo>
                  <a:cubicBezTo>
                    <a:pt x="4491" y="1013"/>
                    <a:pt x="4426" y="925"/>
                    <a:pt x="4314" y="850"/>
                  </a:cubicBezTo>
                  <a:cubicBezTo>
                    <a:pt x="4232" y="796"/>
                    <a:pt x="4141" y="758"/>
                    <a:pt x="4052" y="721"/>
                  </a:cubicBezTo>
                  <a:cubicBezTo>
                    <a:pt x="4004" y="700"/>
                    <a:pt x="3953" y="691"/>
                    <a:pt x="3902" y="680"/>
                  </a:cubicBezTo>
                  <a:cubicBezTo>
                    <a:pt x="3830" y="666"/>
                    <a:pt x="3753" y="653"/>
                    <a:pt x="3678" y="646"/>
                  </a:cubicBezTo>
                  <a:cubicBezTo>
                    <a:pt x="3659" y="645"/>
                    <a:pt x="3640" y="644"/>
                    <a:pt x="3622" y="644"/>
                  </a:cubicBezTo>
                  <a:cubicBezTo>
                    <a:pt x="3363" y="644"/>
                    <a:pt x="3112" y="726"/>
                    <a:pt x="2868" y="796"/>
                  </a:cubicBezTo>
                  <a:cubicBezTo>
                    <a:pt x="2692" y="847"/>
                    <a:pt x="2511" y="891"/>
                    <a:pt x="2331" y="922"/>
                  </a:cubicBezTo>
                  <a:cubicBezTo>
                    <a:pt x="2307" y="887"/>
                    <a:pt x="2283" y="850"/>
                    <a:pt x="2256" y="816"/>
                  </a:cubicBezTo>
                  <a:cubicBezTo>
                    <a:pt x="2211" y="748"/>
                    <a:pt x="2164" y="683"/>
                    <a:pt x="2116" y="619"/>
                  </a:cubicBezTo>
                  <a:cubicBezTo>
                    <a:pt x="2048" y="531"/>
                    <a:pt x="1949" y="459"/>
                    <a:pt x="1858" y="394"/>
                  </a:cubicBezTo>
                  <a:cubicBezTo>
                    <a:pt x="1654" y="255"/>
                    <a:pt x="1433" y="126"/>
                    <a:pt x="1194" y="54"/>
                  </a:cubicBezTo>
                  <a:cubicBezTo>
                    <a:pt x="1082" y="20"/>
                    <a:pt x="963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4" name="Google Shape;2754;p56">
              <a:extLst>
                <a:ext uri="{FF2B5EF4-FFF2-40B4-BE49-F238E27FC236}">
                  <a16:creationId xmlns:a16="http://schemas.microsoft.com/office/drawing/2014/main" id="{9AC405B7-A03F-4630-843B-F3154DDDE76B}"/>
                </a:ext>
              </a:extLst>
            </p:cNvPr>
            <p:cNvSpPr/>
            <p:nvPr/>
          </p:nvSpPr>
          <p:spPr>
            <a:xfrm>
              <a:off x="3345700" y="2686125"/>
              <a:ext cx="1970350" cy="1643125"/>
            </a:xfrm>
            <a:custGeom>
              <a:avLst/>
              <a:gdLst/>
              <a:ahLst/>
              <a:cxnLst/>
              <a:rect l="l" t="t" r="r" b="b"/>
              <a:pathLst>
                <a:path w="78814" h="65725" extrusionOk="0">
                  <a:moveTo>
                    <a:pt x="50246" y="8219"/>
                  </a:moveTo>
                  <a:lnTo>
                    <a:pt x="50246" y="8219"/>
                  </a:lnTo>
                  <a:cubicBezTo>
                    <a:pt x="50209" y="8338"/>
                    <a:pt x="50172" y="8457"/>
                    <a:pt x="50131" y="8576"/>
                  </a:cubicBezTo>
                  <a:cubicBezTo>
                    <a:pt x="50012" y="8866"/>
                    <a:pt x="49866" y="9141"/>
                    <a:pt x="49695" y="9403"/>
                  </a:cubicBezTo>
                  <a:cubicBezTo>
                    <a:pt x="49586" y="9546"/>
                    <a:pt x="49470" y="9682"/>
                    <a:pt x="49348" y="9808"/>
                  </a:cubicBezTo>
                  <a:cubicBezTo>
                    <a:pt x="49324" y="9825"/>
                    <a:pt x="49297" y="9841"/>
                    <a:pt x="49274" y="9858"/>
                  </a:cubicBezTo>
                  <a:cubicBezTo>
                    <a:pt x="49291" y="9794"/>
                    <a:pt x="49311" y="9729"/>
                    <a:pt x="49335" y="9665"/>
                  </a:cubicBezTo>
                  <a:cubicBezTo>
                    <a:pt x="49423" y="9458"/>
                    <a:pt x="49525" y="9260"/>
                    <a:pt x="49644" y="9066"/>
                  </a:cubicBezTo>
                  <a:cubicBezTo>
                    <a:pt x="49763" y="8875"/>
                    <a:pt x="49892" y="8692"/>
                    <a:pt x="50021" y="8508"/>
                  </a:cubicBezTo>
                  <a:cubicBezTo>
                    <a:pt x="50097" y="8413"/>
                    <a:pt x="50168" y="8315"/>
                    <a:pt x="50246" y="8219"/>
                  </a:cubicBezTo>
                  <a:close/>
                  <a:moveTo>
                    <a:pt x="49266" y="9886"/>
                  </a:moveTo>
                  <a:cubicBezTo>
                    <a:pt x="49280" y="9886"/>
                    <a:pt x="49291" y="9889"/>
                    <a:pt x="49304" y="9889"/>
                  </a:cubicBezTo>
                  <a:cubicBezTo>
                    <a:pt x="49291" y="9889"/>
                    <a:pt x="49277" y="9889"/>
                    <a:pt x="49266" y="9886"/>
                  </a:cubicBezTo>
                  <a:close/>
                  <a:moveTo>
                    <a:pt x="35711" y="11634"/>
                  </a:moveTo>
                  <a:cubicBezTo>
                    <a:pt x="35698" y="11642"/>
                    <a:pt x="35687" y="11647"/>
                    <a:pt x="35673" y="11652"/>
                  </a:cubicBezTo>
                  <a:lnTo>
                    <a:pt x="35673" y="11652"/>
                  </a:lnTo>
                  <a:cubicBezTo>
                    <a:pt x="35686" y="11646"/>
                    <a:pt x="35698" y="11639"/>
                    <a:pt x="35711" y="11634"/>
                  </a:cubicBezTo>
                  <a:close/>
                  <a:moveTo>
                    <a:pt x="35517" y="11601"/>
                  </a:moveTo>
                  <a:cubicBezTo>
                    <a:pt x="35530" y="11628"/>
                    <a:pt x="35544" y="11651"/>
                    <a:pt x="35555" y="11678"/>
                  </a:cubicBezTo>
                  <a:cubicBezTo>
                    <a:pt x="35541" y="11654"/>
                    <a:pt x="35527" y="11628"/>
                    <a:pt x="35517" y="11601"/>
                  </a:cubicBezTo>
                  <a:close/>
                  <a:moveTo>
                    <a:pt x="36364" y="8729"/>
                  </a:moveTo>
                  <a:cubicBezTo>
                    <a:pt x="36361" y="8770"/>
                    <a:pt x="36361" y="8814"/>
                    <a:pt x="36357" y="8858"/>
                  </a:cubicBezTo>
                  <a:cubicBezTo>
                    <a:pt x="36347" y="9111"/>
                    <a:pt x="36326" y="9362"/>
                    <a:pt x="36306" y="9613"/>
                  </a:cubicBezTo>
                  <a:cubicBezTo>
                    <a:pt x="36286" y="9770"/>
                    <a:pt x="36269" y="9927"/>
                    <a:pt x="36238" y="10083"/>
                  </a:cubicBezTo>
                  <a:cubicBezTo>
                    <a:pt x="36218" y="10209"/>
                    <a:pt x="36194" y="10335"/>
                    <a:pt x="36174" y="10458"/>
                  </a:cubicBezTo>
                  <a:cubicBezTo>
                    <a:pt x="36133" y="10682"/>
                    <a:pt x="36061" y="10899"/>
                    <a:pt x="35987" y="11114"/>
                  </a:cubicBezTo>
                  <a:cubicBezTo>
                    <a:pt x="35922" y="11270"/>
                    <a:pt x="35847" y="11417"/>
                    <a:pt x="35759" y="11556"/>
                  </a:cubicBezTo>
                  <a:cubicBezTo>
                    <a:pt x="35734" y="11583"/>
                    <a:pt x="35707" y="11610"/>
                    <a:pt x="35684" y="11634"/>
                  </a:cubicBezTo>
                  <a:cubicBezTo>
                    <a:pt x="35660" y="11651"/>
                    <a:pt x="35640" y="11665"/>
                    <a:pt x="35616" y="11678"/>
                  </a:cubicBezTo>
                  <a:cubicBezTo>
                    <a:pt x="35599" y="11685"/>
                    <a:pt x="35582" y="11689"/>
                    <a:pt x="35568" y="11695"/>
                  </a:cubicBezTo>
                  <a:cubicBezTo>
                    <a:pt x="35565" y="11678"/>
                    <a:pt x="35558" y="11665"/>
                    <a:pt x="35555" y="11651"/>
                  </a:cubicBezTo>
                  <a:cubicBezTo>
                    <a:pt x="35541" y="11505"/>
                    <a:pt x="35541" y="11365"/>
                    <a:pt x="35547" y="11223"/>
                  </a:cubicBezTo>
                  <a:cubicBezTo>
                    <a:pt x="35582" y="10947"/>
                    <a:pt x="35626" y="10678"/>
                    <a:pt x="35701" y="10413"/>
                  </a:cubicBezTo>
                  <a:cubicBezTo>
                    <a:pt x="35789" y="10097"/>
                    <a:pt x="35885" y="9777"/>
                    <a:pt x="36000" y="9467"/>
                  </a:cubicBezTo>
                  <a:cubicBezTo>
                    <a:pt x="36065" y="9301"/>
                    <a:pt x="36130" y="9134"/>
                    <a:pt x="36218" y="8977"/>
                  </a:cubicBezTo>
                  <a:cubicBezTo>
                    <a:pt x="36265" y="8896"/>
                    <a:pt x="36313" y="8811"/>
                    <a:pt x="36364" y="8729"/>
                  </a:cubicBezTo>
                  <a:close/>
                  <a:moveTo>
                    <a:pt x="35497" y="11662"/>
                  </a:moveTo>
                  <a:cubicBezTo>
                    <a:pt x="35517" y="11675"/>
                    <a:pt x="35534" y="11689"/>
                    <a:pt x="35555" y="11699"/>
                  </a:cubicBezTo>
                  <a:cubicBezTo>
                    <a:pt x="35551" y="11699"/>
                    <a:pt x="35551" y="11699"/>
                    <a:pt x="35551" y="11703"/>
                  </a:cubicBezTo>
                  <a:cubicBezTo>
                    <a:pt x="35534" y="11689"/>
                    <a:pt x="35514" y="11675"/>
                    <a:pt x="35497" y="11662"/>
                  </a:cubicBezTo>
                  <a:close/>
                  <a:moveTo>
                    <a:pt x="60267" y="19196"/>
                  </a:moveTo>
                  <a:cubicBezTo>
                    <a:pt x="60236" y="19214"/>
                    <a:pt x="60202" y="19229"/>
                    <a:pt x="60168" y="19243"/>
                  </a:cubicBezTo>
                  <a:lnTo>
                    <a:pt x="60168" y="19243"/>
                  </a:lnTo>
                  <a:cubicBezTo>
                    <a:pt x="60203" y="19227"/>
                    <a:pt x="60237" y="19212"/>
                    <a:pt x="60267" y="19196"/>
                  </a:cubicBezTo>
                  <a:close/>
                  <a:moveTo>
                    <a:pt x="60757" y="18751"/>
                  </a:moveTo>
                  <a:lnTo>
                    <a:pt x="60757" y="18751"/>
                  </a:lnTo>
                  <a:cubicBezTo>
                    <a:pt x="60669" y="18853"/>
                    <a:pt x="60573" y="18951"/>
                    <a:pt x="60471" y="19043"/>
                  </a:cubicBezTo>
                  <a:cubicBezTo>
                    <a:pt x="60374" y="19117"/>
                    <a:pt x="60269" y="19185"/>
                    <a:pt x="60162" y="19245"/>
                  </a:cubicBezTo>
                  <a:lnTo>
                    <a:pt x="60162" y="19245"/>
                  </a:lnTo>
                  <a:cubicBezTo>
                    <a:pt x="60146" y="19252"/>
                    <a:pt x="60130" y="19258"/>
                    <a:pt x="60115" y="19264"/>
                  </a:cubicBezTo>
                  <a:cubicBezTo>
                    <a:pt x="60124" y="19244"/>
                    <a:pt x="60138" y="19223"/>
                    <a:pt x="60152" y="19206"/>
                  </a:cubicBezTo>
                  <a:cubicBezTo>
                    <a:pt x="60186" y="19162"/>
                    <a:pt x="60223" y="19118"/>
                    <a:pt x="60264" y="19080"/>
                  </a:cubicBezTo>
                  <a:cubicBezTo>
                    <a:pt x="60424" y="18961"/>
                    <a:pt x="60587" y="18853"/>
                    <a:pt x="60757" y="18751"/>
                  </a:cubicBezTo>
                  <a:close/>
                  <a:moveTo>
                    <a:pt x="60169" y="19261"/>
                  </a:moveTo>
                  <a:cubicBezTo>
                    <a:pt x="60152" y="19267"/>
                    <a:pt x="60132" y="19267"/>
                    <a:pt x="60115" y="19271"/>
                  </a:cubicBezTo>
                  <a:cubicBezTo>
                    <a:pt x="60132" y="19267"/>
                    <a:pt x="60152" y="19264"/>
                    <a:pt x="60169" y="19261"/>
                  </a:cubicBezTo>
                  <a:close/>
                  <a:moveTo>
                    <a:pt x="60101" y="19285"/>
                  </a:moveTo>
                  <a:cubicBezTo>
                    <a:pt x="60104" y="19285"/>
                    <a:pt x="60111" y="19288"/>
                    <a:pt x="60118" y="19288"/>
                  </a:cubicBezTo>
                  <a:cubicBezTo>
                    <a:pt x="60111" y="19288"/>
                    <a:pt x="60104" y="19288"/>
                    <a:pt x="60097" y="19285"/>
                  </a:cubicBezTo>
                  <a:close/>
                  <a:moveTo>
                    <a:pt x="20753" y="21536"/>
                  </a:moveTo>
                  <a:lnTo>
                    <a:pt x="20753" y="21536"/>
                  </a:lnTo>
                  <a:cubicBezTo>
                    <a:pt x="20747" y="21547"/>
                    <a:pt x="20740" y="21557"/>
                    <a:pt x="20730" y="21571"/>
                  </a:cubicBezTo>
                  <a:cubicBezTo>
                    <a:pt x="20737" y="21557"/>
                    <a:pt x="20747" y="21547"/>
                    <a:pt x="20753" y="21536"/>
                  </a:cubicBezTo>
                  <a:close/>
                  <a:moveTo>
                    <a:pt x="36245" y="24737"/>
                  </a:moveTo>
                  <a:cubicBezTo>
                    <a:pt x="36255" y="24745"/>
                    <a:pt x="36262" y="24751"/>
                    <a:pt x="36272" y="24758"/>
                  </a:cubicBezTo>
                  <a:cubicBezTo>
                    <a:pt x="36262" y="24751"/>
                    <a:pt x="36252" y="24745"/>
                    <a:pt x="36245" y="24737"/>
                  </a:cubicBezTo>
                  <a:close/>
                  <a:moveTo>
                    <a:pt x="36183" y="25241"/>
                  </a:moveTo>
                  <a:lnTo>
                    <a:pt x="36183" y="25241"/>
                  </a:lnTo>
                  <a:cubicBezTo>
                    <a:pt x="36153" y="25357"/>
                    <a:pt x="36119" y="25469"/>
                    <a:pt x="36085" y="25582"/>
                  </a:cubicBezTo>
                  <a:cubicBezTo>
                    <a:pt x="36106" y="25483"/>
                    <a:pt x="36133" y="25384"/>
                    <a:pt x="36163" y="25285"/>
                  </a:cubicBezTo>
                  <a:cubicBezTo>
                    <a:pt x="36170" y="25271"/>
                    <a:pt x="36177" y="25255"/>
                    <a:pt x="36183" y="25241"/>
                  </a:cubicBezTo>
                  <a:close/>
                  <a:moveTo>
                    <a:pt x="43324" y="26173"/>
                  </a:moveTo>
                  <a:lnTo>
                    <a:pt x="43324" y="26173"/>
                  </a:lnTo>
                  <a:cubicBezTo>
                    <a:pt x="43276" y="26398"/>
                    <a:pt x="43209" y="26615"/>
                    <a:pt x="43130" y="26830"/>
                  </a:cubicBezTo>
                  <a:cubicBezTo>
                    <a:pt x="43123" y="26847"/>
                    <a:pt x="43116" y="26863"/>
                    <a:pt x="43107" y="26880"/>
                  </a:cubicBezTo>
                  <a:cubicBezTo>
                    <a:pt x="43140" y="26700"/>
                    <a:pt x="43184" y="26520"/>
                    <a:pt x="43242" y="26343"/>
                  </a:cubicBezTo>
                  <a:cubicBezTo>
                    <a:pt x="43270" y="26285"/>
                    <a:pt x="43297" y="26227"/>
                    <a:pt x="43324" y="26173"/>
                  </a:cubicBezTo>
                  <a:close/>
                  <a:moveTo>
                    <a:pt x="49230" y="29017"/>
                  </a:moveTo>
                  <a:cubicBezTo>
                    <a:pt x="49233" y="29017"/>
                    <a:pt x="49236" y="29017"/>
                    <a:pt x="49239" y="29020"/>
                  </a:cubicBezTo>
                  <a:cubicBezTo>
                    <a:pt x="49236" y="29020"/>
                    <a:pt x="49233" y="29017"/>
                    <a:pt x="49230" y="29017"/>
                  </a:cubicBezTo>
                  <a:close/>
                  <a:moveTo>
                    <a:pt x="49270" y="29020"/>
                  </a:moveTo>
                  <a:cubicBezTo>
                    <a:pt x="49270" y="29020"/>
                    <a:pt x="49270" y="29023"/>
                    <a:pt x="49274" y="29023"/>
                  </a:cubicBezTo>
                  <a:lnTo>
                    <a:pt x="49270" y="29023"/>
                  </a:lnTo>
                  <a:lnTo>
                    <a:pt x="49270" y="29020"/>
                  </a:lnTo>
                  <a:close/>
                  <a:moveTo>
                    <a:pt x="49368" y="29006"/>
                  </a:moveTo>
                  <a:cubicBezTo>
                    <a:pt x="49355" y="29014"/>
                    <a:pt x="49341" y="29020"/>
                    <a:pt x="49324" y="29027"/>
                  </a:cubicBezTo>
                  <a:lnTo>
                    <a:pt x="49324" y="29023"/>
                  </a:lnTo>
                  <a:cubicBezTo>
                    <a:pt x="49338" y="29017"/>
                    <a:pt x="49355" y="29010"/>
                    <a:pt x="49368" y="29006"/>
                  </a:cubicBezTo>
                  <a:close/>
                  <a:moveTo>
                    <a:pt x="49243" y="29044"/>
                  </a:moveTo>
                  <a:lnTo>
                    <a:pt x="49243" y="29044"/>
                  </a:lnTo>
                  <a:cubicBezTo>
                    <a:pt x="49239" y="29047"/>
                    <a:pt x="49236" y="29047"/>
                    <a:pt x="49236" y="29047"/>
                  </a:cubicBezTo>
                  <a:cubicBezTo>
                    <a:pt x="49236" y="29047"/>
                    <a:pt x="49239" y="29044"/>
                    <a:pt x="49243" y="29044"/>
                  </a:cubicBezTo>
                  <a:close/>
                  <a:moveTo>
                    <a:pt x="69578" y="28262"/>
                  </a:moveTo>
                  <a:cubicBezTo>
                    <a:pt x="69364" y="28435"/>
                    <a:pt x="69146" y="28605"/>
                    <a:pt x="68929" y="28779"/>
                  </a:cubicBezTo>
                  <a:cubicBezTo>
                    <a:pt x="68786" y="28891"/>
                    <a:pt x="68629" y="28983"/>
                    <a:pt x="68479" y="29088"/>
                  </a:cubicBezTo>
                  <a:cubicBezTo>
                    <a:pt x="68204" y="29276"/>
                    <a:pt x="67911" y="29442"/>
                    <a:pt x="67612" y="29588"/>
                  </a:cubicBezTo>
                  <a:cubicBezTo>
                    <a:pt x="67452" y="29656"/>
                    <a:pt x="67292" y="29714"/>
                    <a:pt x="67122" y="29755"/>
                  </a:cubicBezTo>
                  <a:cubicBezTo>
                    <a:pt x="67054" y="29762"/>
                    <a:pt x="66990" y="29769"/>
                    <a:pt x="66921" y="29769"/>
                  </a:cubicBezTo>
                  <a:cubicBezTo>
                    <a:pt x="66905" y="29762"/>
                    <a:pt x="66888" y="29755"/>
                    <a:pt x="66870" y="29752"/>
                  </a:cubicBezTo>
                  <a:cubicBezTo>
                    <a:pt x="66812" y="29725"/>
                    <a:pt x="66758" y="29694"/>
                    <a:pt x="66704" y="29659"/>
                  </a:cubicBezTo>
                  <a:cubicBezTo>
                    <a:pt x="66701" y="29595"/>
                    <a:pt x="66701" y="29534"/>
                    <a:pt x="66701" y="29469"/>
                  </a:cubicBezTo>
                  <a:cubicBezTo>
                    <a:pt x="66707" y="29449"/>
                    <a:pt x="66710" y="29428"/>
                    <a:pt x="66717" y="29405"/>
                  </a:cubicBezTo>
                  <a:cubicBezTo>
                    <a:pt x="66748" y="29340"/>
                    <a:pt x="66782" y="29276"/>
                    <a:pt x="66819" y="29215"/>
                  </a:cubicBezTo>
                  <a:cubicBezTo>
                    <a:pt x="66830" y="29197"/>
                    <a:pt x="66843" y="29183"/>
                    <a:pt x="66860" y="29174"/>
                  </a:cubicBezTo>
                  <a:cubicBezTo>
                    <a:pt x="67092" y="29000"/>
                    <a:pt x="67350" y="28863"/>
                    <a:pt x="67608" y="28734"/>
                  </a:cubicBezTo>
                  <a:cubicBezTo>
                    <a:pt x="67799" y="28659"/>
                    <a:pt x="67986" y="28588"/>
                    <a:pt x="68180" y="28530"/>
                  </a:cubicBezTo>
                  <a:cubicBezTo>
                    <a:pt x="68398" y="28463"/>
                    <a:pt x="68619" y="28419"/>
                    <a:pt x="68840" y="28374"/>
                  </a:cubicBezTo>
                  <a:cubicBezTo>
                    <a:pt x="69071" y="28337"/>
                    <a:pt x="69299" y="28299"/>
                    <a:pt x="69530" y="28265"/>
                  </a:cubicBezTo>
                  <a:cubicBezTo>
                    <a:pt x="69547" y="28265"/>
                    <a:pt x="69561" y="28262"/>
                    <a:pt x="69578" y="28262"/>
                  </a:cubicBezTo>
                  <a:close/>
                  <a:moveTo>
                    <a:pt x="49243" y="29072"/>
                  </a:moveTo>
                  <a:cubicBezTo>
                    <a:pt x="49243" y="29085"/>
                    <a:pt x="49239" y="29095"/>
                    <a:pt x="49239" y="29105"/>
                  </a:cubicBezTo>
                  <a:cubicBezTo>
                    <a:pt x="49216" y="29231"/>
                    <a:pt x="49185" y="29350"/>
                    <a:pt x="49148" y="29469"/>
                  </a:cubicBezTo>
                  <a:cubicBezTo>
                    <a:pt x="48957" y="29929"/>
                    <a:pt x="48726" y="30371"/>
                    <a:pt x="48443" y="30779"/>
                  </a:cubicBezTo>
                  <a:cubicBezTo>
                    <a:pt x="48413" y="30820"/>
                    <a:pt x="48382" y="30860"/>
                    <a:pt x="48352" y="30898"/>
                  </a:cubicBezTo>
                  <a:cubicBezTo>
                    <a:pt x="48409" y="30589"/>
                    <a:pt x="48495" y="30282"/>
                    <a:pt x="48597" y="29986"/>
                  </a:cubicBezTo>
                  <a:cubicBezTo>
                    <a:pt x="48692" y="29782"/>
                    <a:pt x="48801" y="29595"/>
                    <a:pt x="48923" y="29408"/>
                  </a:cubicBezTo>
                  <a:cubicBezTo>
                    <a:pt x="49015" y="29292"/>
                    <a:pt x="49117" y="29183"/>
                    <a:pt x="49225" y="29081"/>
                  </a:cubicBezTo>
                  <a:cubicBezTo>
                    <a:pt x="49233" y="29078"/>
                    <a:pt x="49236" y="29075"/>
                    <a:pt x="49243" y="29072"/>
                  </a:cubicBezTo>
                  <a:close/>
                  <a:moveTo>
                    <a:pt x="55165" y="32728"/>
                  </a:moveTo>
                  <a:cubicBezTo>
                    <a:pt x="55182" y="32732"/>
                    <a:pt x="55199" y="32738"/>
                    <a:pt x="55216" y="32749"/>
                  </a:cubicBezTo>
                  <a:cubicBezTo>
                    <a:pt x="55199" y="32741"/>
                    <a:pt x="55182" y="32735"/>
                    <a:pt x="55165" y="32728"/>
                  </a:cubicBezTo>
                  <a:close/>
                  <a:moveTo>
                    <a:pt x="54723" y="33055"/>
                  </a:moveTo>
                  <a:lnTo>
                    <a:pt x="54723" y="33055"/>
                  </a:lnTo>
                  <a:cubicBezTo>
                    <a:pt x="54689" y="33113"/>
                    <a:pt x="54651" y="33174"/>
                    <a:pt x="54614" y="33231"/>
                  </a:cubicBezTo>
                  <a:cubicBezTo>
                    <a:pt x="54645" y="33174"/>
                    <a:pt x="54679" y="33119"/>
                    <a:pt x="54713" y="33068"/>
                  </a:cubicBezTo>
                  <a:cubicBezTo>
                    <a:pt x="54716" y="33061"/>
                    <a:pt x="54720" y="33058"/>
                    <a:pt x="54723" y="33055"/>
                  </a:cubicBezTo>
                  <a:close/>
                  <a:moveTo>
                    <a:pt x="19717" y="34198"/>
                  </a:moveTo>
                  <a:cubicBezTo>
                    <a:pt x="19717" y="34199"/>
                    <a:pt x="19717" y="34199"/>
                    <a:pt x="19717" y="34201"/>
                  </a:cubicBezTo>
                  <a:cubicBezTo>
                    <a:pt x="19696" y="34204"/>
                    <a:pt x="19672" y="34208"/>
                    <a:pt x="19651" y="34211"/>
                  </a:cubicBezTo>
                  <a:cubicBezTo>
                    <a:pt x="19671" y="34205"/>
                    <a:pt x="19694" y="34201"/>
                    <a:pt x="19717" y="34198"/>
                  </a:cubicBezTo>
                  <a:close/>
                  <a:moveTo>
                    <a:pt x="19761" y="34195"/>
                  </a:moveTo>
                  <a:cubicBezTo>
                    <a:pt x="19784" y="34201"/>
                    <a:pt x="19808" y="34208"/>
                    <a:pt x="19832" y="34215"/>
                  </a:cubicBezTo>
                  <a:cubicBezTo>
                    <a:pt x="19890" y="34239"/>
                    <a:pt x="19944" y="34266"/>
                    <a:pt x="19998" y="34300"/>
                  </a:cubicBezTo>
                  <a:cubicBezTo>
                    <a:pt x="20179" y="34446"/>
                    <a:pt x="20339" y="34613"/>
                    <a:pt x="20492" y="34786"/>
                  </a:cubicBezTo>
                  <a:cubicBezTo>
                    <a:pt x="20659" y="34997"/>
                    <a:pt x="20811" y="35211"/>
                    <a:pt x="20958" y="35436"/>
                  </a:cubicBezTo>
                  <a:cubicBezTo>
                    <a:pt x="21105" y="35660"/>
                    <a:pt x="21234" y="35895"/>
                    <a:pt x="21356" y="36137"/>
                  </a:cubicBezTo>
                  <a:cubicBezTo>
                    <a:pt x="21373" y="36181"/>
                    <a:pt x="21390" y="36222"/>
                    <a:pt x="21403" y="36263"/>
                  </a:cubicBezTo>
                  <a:cubicBezTo>
                    <a:pt x="21349" y="36283"/>
                    <a:pt x="21291" y="36300"/>
                    <a:pt x="21237" y="36313"/>
                  </a:cubicBezTo>
                  <a:cubicBezTo>
                    <a:pt x="21162" y="36320"/>
                    <a:pt x="21091" y="36322"/>
                    <a:pt x="21019" y="36322"/>
                  </a:cubicBezTo>
                  <a:cubicBezTo>
                    <a:pt x="20980" y="36322"/>
                    <a:pt x="20940" y="36322"/>
                    <a:pt x="20900" y="36321"/>
                  </a:cubicBezTo>
                  <a:cubicBezTo>
                    <a:pt x="20730" y="36297"/>
                    <a:pt x="20567" y="36256"/>
                    <a:pt x="20403" y="36201"/>
                  </a:cubicBezTo>
                  <a:cubicBezTo>
                    <a:pt x="20312" y="36160"/>
                    <a:pt x="20227" y="36113"/>
                    <a:pt x="20141" y="36062"/>
                  </a:cubicBezTo>
                  <a:cubicBezTo>
                    <a:pt x="20023" y="35966"/>
                    <a:pt x="19913" y="35868"/>
                    <a:pt x="19811" y="35756"/>
                  </a:cubicBezTo>
                  <a:cubicBezTo>
                    <a:pt x="19720" y="35636"/>
                    <a:pt x="19638" y="35517"/>
                    <a:pt x="19570" y="35385"/>
                  </a:cubicBezTo>
                  <a:cubicBezTo>
                    <a:pt x="19519" y="35252"/>
                    <a:pt x="19475" y="35120"/>
                    <a:pt x="19444" y="34983"/>
                  </a:cubicBezTo>
                  <a:cubicBezTo>
                    <a:pt x="19437" y="34933"/>
                    <a:pt x="19437" y="34881"/>
                    <a:pt x="19437" y="34827"/>
                  </a:cubicBezTo>
                  <a:cubicBezTo>
                    <a:pt x="19458" y="34691"/>
                    <a:pt x="19492" y="34562"/>
                    <a:pt x="19533" y="34432"/>
                  </a:cubicBezTo>
                  <a:cubicBezTo>
                    <a:pt x="19546" y="34405"/>
                    <a:pt x="19560" y="34382"/>
                    <a:pt x="19574" y="34358"/>
                  </a:cubicBezTo>
                  <a:cubicBezTo>
                    <a:pt x="19611" y="34310"/>
                    <a:pt x="19648" y="34269"/>
                    <a:pt x="19689" y="34228"/>
                  </a:cubicBezTo>
                  <a:cubicBezTo>
                    <a:pt x="19703" y="34222"/>
                    <a:pt x="19713" y="34215"/>
                    <a:pt x="19723" y="34208"/>
                  </a:cubicBezTo>
                  <a:cubicBezTo>
                    <a:pt x="19737" y="34204"/>
                    <a:pt x="19747" y="34201"/>
                    <a:pt x="19761" y="34195"/>
                  </a:cubicBezTo>
                  <a:close/>
                  <a:moveTo>
                    <a:pt x="72840" y="36767"/>
                  </a:moveTo>
                  <a:cubicBezTo>
                    <a:pt x="72900" y="36767"/>
                    <a:pt x="72960" y="36769"/>
                    <a:pt x="73020" y="36773"/>
                  </a:cubicBezTo>
                  <a:cubicBezTo>
                    <a:pt x="73048" y="36776"/>
                    <a:pt x="73072" y="36779"/>
                    <a:pt x="73095" y="36783"/>
                  </a:cubicBezTo>
                  <a:cubicBezTo>
                    <a:pt x="72775" y="37011"/>
                    <a:pt x="72436" y="37208"/>
                    <a:pt x="72078" y="37382"/>
                  </a:cubicBezTo>
                  <a:cubicBezTo>
                    <a:pt x="71640" y="37572"/>
                    <a:pt x="71170" y="37701"/>
                    <a:pt x="70697" y="37797"/>
                  </a:cubicBezTo>
                  <a:cubicBezTo>
                    <a:pt x="70521" y="37821"/>
                    <a:pt x="70348" y="37833"/>
                    <a:pt x="70172" y="37833"/>
                  </a:cubicBezTo>
                  <a:cubicBezTo>
                    <a:pt x="70102" y="37833"/>
                    <a:pt x="70033" y="37831"/>
                    <a:pt x="69962" y="37828"/>
                  </a:cubicBezTo>
                  <a:cubicBezTo>
                    <a:pt x="69898" y="37817"/>
                    <a:pt x="69833" y="37807"/>
                    <a:pt x="69769" y="37793"/>
                  </a:cubicBezTo>
                  <a:cubicBezTo>
                    <a:pt x="69772" y="37790"/>
                    <a:pt x="69772" y="37790"/>
                    <a:pt x="69772" y="37787"/>
                  </a:cubicBezTo>
                  <a:cubicBezTo>
                    <a:pt x="69885" y="37657"/>
                    <a:pt x="70003" y="37542"/>
                    <a:pt x="70129" y="37429"/>
                  </a:cubicBezTo>
                  <a:cubicBezTo>
                    <a:pt x="70231" y="37351"/>
                    <a:pt x="70337" y="37280"/>
                    <a:pt x="70449" y="37215"/>
                  </a:cubicBezTo>
                  <a:cubicBezTo>
                    <a:pt x="70755" y="37103"/>
                    <a:pt x="71081" y="37052"/>
                    <a:pt x="71401" y="36987"/>
                  </a:cubicBezTo>
                  <a:cubicBezTo>
                    <a:pt x="71653" y="36936"/>
                    <a:pt x="71905" y="36889"/>
                    <a:pt x="72160" y="36837"/>
                  </a:cubicBezTo>
                  <a:cubicBezTo>
                    <a:pt x="72268" y="36820"/>
                    <a:pt x="72381" y="36803"/>
                    <a:pt x="72493" y="36790"/>
                  </a:cubicBezTo>
                  <a:cubicBezTo>
                    <a:pt x="72610" y="36774"/>
                    <a:pt x="72725" y="36767"/>
                    <a:pt x="72840" y="36767"/>
                  </a:cubicBezTo>
                  <a:close/>
                  <a:moveTo>
                    <a:pt x="69731" y="37872"/>
                  </a:moveTo>
                  <a:cubicBezTo>
                    <a:pt x="69742" y="37892"/>
                    <a:pt x="69748" y="37909"/>
                    <a:pt x="69758" y="37930"/>
                  </a:cubicBezTo>
                  <a:cubicBezTo>
                    <a:pt x="69748" y="37909"/>
                    <a:pt x="69738" y="37892"/>
                    <a:pt x="69731" y="37872"/>
                  </a:cubicBezTo>
                  <a:close/>
                  <a:moveTo>
                    <a:pt x="17376" y="39889"/>
                  </a:moveTo>
                  <a:cubicBezTo>
                    <a:pt x="17533" y="39916"/>
                    <a:pt x="17685" y="39957"/>
                    <a:pt x="17839" y="40007"/>
                  </a:cubicBezTo>
                  <a:cubicBezTo>
                    <a:pt x="17947" y="40056"/>
                    <a:pt x="18056" y="40106"/>
                    <a:pt x="18161" y="40167"/>
                  </a:cubicBezTo>
                  <a:cubicBezTo>
                    <a:pt x="18342" y="40314"/>
                    <a:pt x="18505" y="40487"/>
                    <a:pt x="18659" y="40661"/>
                  </a:cubicBezTo>
                  <a:cubicBezTo>
                    <a:pt x="18825" y="40875"/>
                    <a:pt x="18961" y="41096"/>
                    <a:pt x="19087" y="41334"/>
                  </a:cubicBezTo>
                  <a:cubicBezTo>
                    <a:pt x="19138" y="41443"/>
                    <a:pt x="19182" y="41552"/>
                    <a:pt x="19227" y="41661"/>
                  </a:cubicBezTo>
                  <a:cubicBezTo>
                    <a:pt x="19301" y="41869"/>
                    <a:pt x="19349" y="42083"/>
                    <a:pt x="19400" y="42297"/>
                  </a:cubicBezTo>
                  <a:cubicBezTo>
                    <a:pt x="19458" y="42549"/>
                    <a:pt x="19508" y="42804"/>
                    <a:pt x="19557" y="43056"/>
                  </a:cubicBezTo>
                  <a:lnTo>
                    <a:pt x="19557" y="43066"/>
                  </a:lnTo>
                  <a:cubicBezTo>
                    <a:pt x="19468" y="43124"/>
                    <a:pt x="19373" y="43178"/>
                    <a:pt x="19274" y="43229"/>
                  </a:cubicBezTo>
                  <a:cubicBezTo>
                    <a:pt x="19166" y="43273"/>
                    <a:pt x="19056" y="43311"/>
                    <a:pt x="18944" y="43338"/>
                  </a:cubicBezTo>
                  <a:cubicBezTo>
                    <a:pt x="18919" y="43340"/>
                    <a:pt x="18893" y="43340"/>
                    <a:pt x="18868" y="43340"/>
                  </a:cubicBezTo>
                  <a:cubicBezTo>
                    <a:pt x="18831" y="43340"/>
                    <a:pt x="18794" y="43339"/>
                    <a:pt x="18757" y="43334"/>
                  </a:cubicBezTo>
                  <a:cubicBezTo>
                    <a:pt x="18526" y="43298"/>
                    <a:pt x="18301" y="43236"/>
                    <a:pt x="18080" y="43164"/>
                  </a:cubicBezTo>
                  <a:cubicBezTo>
                    <a:pt x="18005" y="43130"/>
                    <a:pt x="17934" y="43093"/>
                    <a:pt x="17863" y="43048"/>
                  </a:cubicBezTo>
                  <a:cubicBezTo>
                    <a:pt x="17668" y="42893"/>
                    <a:pt x="17498" y="42719"/>
                    <a:pt x="17335" y="42532"/>
                  </a:cubicBezTo>
                  <a:cubicBezTo>
                    <a:pt x="17196" y="42345"/>
                    <a:pt x="17087" y="42137"/>
                    <a:pt x="16988" y="41926"/>
                  </a:cubicBezTo>
                  <a:cubicBezTo>
                    <a:pt x="16896" y="41712"/>
                    <a:pt x="16811" y="41494"/>
                    <a:pt x="16760" y="41263"/>
                  </a:cubicBezTo>
                  <a:cubicBezTo>
                    <a:pt x="16753" y="41168"/>
                    <a:pt x="16757" y="41076"/>
                    <a:pt x="16760" y="40984"/>
                  </a:cubicBezTo>
                  <a:cubicBezTo>
                    <a:pt x="16787" y="40773"/>
                    <a:pt x="16818" y="40563"/>
                    <a:pt x="16876" y="40358"/>
                  </a:cubicBezTo>
                  <a:cubicBezTo>
                    <a:pt x="16913" y="40287"/>
                    <a:pt x="16951" y="40222"/>
                    <a:pt x="16991" y="40158"/>
                  </a:cubicBezTo>
                  <a:cubicBezTo>
                    <a:pt x="17056" y="40079"/>
                    <a:pt x="17120" y="40011"/>
                    <a:pt x="17192" y="39943"/>
                  </a:cubicBezTo>
                  <a:cubicBezTo>
                    <a:pt x="17199" y="39936"/>
                    <a:pt x="17206" y="39933"/>
                    <a:pt x="17216" y="39930"/>
                  </a:cubicBezTo>
                  <a:cubicBezTo>
                    <a:pt x="17257" y="39913"/>
                    <a:pt x="17294" y="39899"/>
                    <a:pt x="17338" y="39889"/>
                  </a:cubicBezTo>
                  <a:close/>
                  <a:moveTo>
                    <a:pt x="72641" y="47502"/>
                  </a:moveTo>
                  <a:cubicBezTo>
                    <a:pt x="72714" y="47502"/>
                    <a:pt x="72787" y="47504"/>
                    <a:pt x="72860" y="47509"/>
                  </a:cubicBezTo>
                  <a:cubicBezTo>
                    <a:pt x="73007" y="47529"/>
                    <a:pt x="73150" y="47556"/>
                    <a:pt x="73293" y="47597"/>
                  </a:cubicBezTo>
                  <a:cubicBezTo>
                    <a:pt x="73378" y="47634"/>
                    <a:pt x="73456" y="47672"/>
                    <a:pt x="73538" y="47713"/>
                  </a:cubicBezTo>
                  <a:cubicBezTo>
                    <a:pt x="73286" y="47788"/>
                    <a:pt x="73031" y="47845"/>
                    <a:pt x="72775" y="47896"/>
                  </a:cubicBezTo>
                  <a:cubicBezTo>
                    <a:pt x="72656" y="47917"/>
                    <a:pt x="72541" y="47937"/>
                    <a:pt x="72422" y="47958"/>
                  </a:cubicBezTo>
                  <a:cubicBezTo>
                    <a:pt x="72151" y="48002"/>
                    <a:pt x="71878" y="48026"/>
                    <a:pt x="71603" y="48026"/>
                  </a:cubicBezTo>
                  <a:cubicBezTo>
                    <a:pt x="71539" y="48026"/>
                    <a:pt x="71475" y="48025"/>
                    <a:pt x="71411" y="48022"/>
                  </a:cubicBezTo>
                  <a:cubicBezTo>
                    <a:pt x="71364" y="48016"/>
                    <a:pt x="71316" y="48008"/>
                    <a:pt x="71272" y="47998"/>
                  </a:cubicBezTo>
                  <a:cubicBezTo>
                    <a:pt x="71285" y="47967"/>
                    <a:pt x="71299" y="47940"/>
                    <a:pt x="71316" y="47913"/>
                  </a:cubicBezTo>
                  <a:cubicBezTo>
                    <a:pt x="71354" y="47873"/>
                    <a:pt x="71391" y="47832"/>
                    <a:pt x="71432" y="47794"/>
                  </a:cubicBezTo>
                  <a:cubicBezTo>
                    <a:pt x="71510" y="47740"/>
                    <a:pt x="71588" y="47692"/>
                    <a:pt x="71670" y="47648"/>
                  </a:cubicBezTo>
                  <a:cubicBezTo>
                    <a:pt x="71799" y="47600"/>
                    <a:pt x="71929" y="47566"/>
                    <a:pt x="72061" y="47539"/>
                  </a:cubicBezTo>
                  <a:cubicBezTo>
                    <a:pt x="72256" y="47517"/>
                    <a:pt x="72448" y="47502"/>
                    <a:pt x="72641" y="47502"/>
                  </a:cubicBezTo>
                  <a:close/>
                  <a:moveTo>
                    <a:pt x="6889" y="47842"/>
                  </a:moveTo>
                  <a:cubicBezTo>
                    <a:pt x="6909" y="47845"/>
                    <a:pt x="6929" y="47852"/>
                    <a:pt x="6950" y="47855"/>
                  </a:cubicBezTo>
                  <a:cubicBezTo>
                    <a:pt x="6997" y="47896"/>
                    <a:pt x="7042" y="47937"/>
                    <a:pt x="7086" y="47981"/>
                  </a:cubicBezTo>
                  <a:lnTo>
                    <a:pt x="7086" y="47984"/>
                  </a:lnTo>
                  <a:cubicBezTo>
                    <a:pt x="7099" y="48022"/>
                    <a:pt x="7106" y="48056"/>
                    <a:pt x="7116" y="48094"/>
                  </a:cubicBezTo>
                  <a:cubicBezTo>
                    <a:pt x="7124" y="48168"/>
                    <a:pt x="7127" y="48243"/>
                    <a:pt x="7127" y="48318"/>
                  </a:cubicBezTo>
                  <a:cubicBezTo>
                    <a:pt x="7116" y="48369"/>
                    <a:pt x="7106" y="48420"/>
                    <a:pt x="7093" y="48468"/>
                  </a:cubicBezTo>
                  <a:cubicBezTo>
                    <a:pt x="7075" y="48505"/>
                    <a:pt x="7058" y="48539"/>
                    <a:pt x="7038" y="48573"/>
                  </a:cubicBezTo>
                  <a:cubicBezTo>
                    <a:pt x="6987" y="48634"/>
                    <a:pt x="6929" y="48689"/>
                    <a:pt x="6868" y="48743"/>
                  </a:cubicBezTo>
                  <a:cubicBezTo>
                    <a:pt x="6695" y="48876"/>
                    <a:pt x="6507" y="48988"/>
                    <a:pt x="6314" y="49083"/>
                  </a:cubicBezTo>
                  <a:cubicBezTo>
                    <a:pt x="6075" y="49185"/>
                    <a:pt x="5830" y="49278"/>
                    <a:pt x="5582" y="49359"/>
                  </a:cubicBezTo>
                  <a:cubicBezTo>
                    <a:pt x="5606" y="49281"/>
                    <a:pt x="5634" y="49206"/>
                    <a:pt x="5657" y="49131"/>
                  </a:cubicBezTo>
                  <a:cubicBezTo>
                    <a:pt x="5777" y="48832"/>
                    <a:pt x="5909" y="48543"/>
                    <a:pt x="6086" y="48278"/>
                  </a:cubicBezTo>
                  <a:cubicBezTo>
                    <a:pt x="6181" y="48158"/>
                    <a:pt x="6276" y="48049"/>
                    <a:pt x="6389" y="47947"/>
                  </a:cubicBezTo>
                  <a:cubicBezTo>
                    <a:pt x="6413" y="47931"/>
                    <a:pt x="6436" y="47920"/>
                    <a:pt x="6460" y="47906"/>
                  </a:cubicBezTo>
                  <a:cubicBezTo>
                    <a:pt x="6518" y="47882"/>
                    <a:pt x="6573" y="47865"/>
                    <a:pt x="6634" y="47852"/>
                  </a:cubicBezTo>
                  <a:cubicBezTo>
                    <a:pt x="6719" y="47845"/>
                    <a:pt x="6804" y="47842"/>
                    <a:pt x="6889" y="47842"/>
                  </a:cubicBezTo>
                  <a:close/>
                  <a:moveTo>
                    <a:pt x="14461" y="51454"/>
                  </a:moveTo>
                  <a:lnTo>
                    <a:pt x="14461" y="51454"/>
                  </a:lnTo>
                  <a:cubicBezTo>
                    <a:pt x="14437" y="51465"/>
                    <a:pt x="14413" y="51475"/>
                    <a:pt x="14386" y="51488"/>
                  </a:cubicBezTo>
                  <a:cubicBezTo>
                    <a:pt x="14410" y="51475"/>
                    <a:pt x="14437" y="51462"/>
                    <a:pt x="14461" y="51454"/>
                  </a:cubicBezTo>
                  <a:close/>
                  <a:moveTo>
                    <a:pt x="14495" y="51444"/>
                  </a:moveTo>
                  <a:cubicBezTo>
                    <a:pt x="14549" y="51457"/>
                    <a:pt x="14597" y="51471"/>
                    <a:pt x="14651" y="51485"/>
                  </a:cubicBezTo>
                  <a:cubicBezTo>
                    <a:pt x="14696" y="51506"/>
                    <a:pt x="14740" y="51529"/>
                    <a:pt x="14784" y="51553"/>
                  </a:cubicBezTo>
                  <a:cubicBezTo>
                    <a:pt x="14845" y="51608"/>
                    <a:pt x="14903" y="51666"/>
                    <a:pt x="14961" y="51723"/>
                  </a:cubicBezTo>
                  <a:cubicBezTo>
                    <a:pt x="15087" y="51903"/>
                    <a:pt x="15189" y="52094"/>
                    <a:pt x="15288" y="52288"/>
                  </a:cubicBezTo>
                  <a:cubicBezTo>
                    <a:pt x="15382" y="52519"/>
                    <a:pt x="15447" y="52754"/>
                    <a:pt x="15498" y="52999"/>
                  </a:cubicBezTo>
                  <a:cubicBezTo>
                    <a:pt x="15512" y="53107"/>
                    <a:pt x="15519" y="53213"/>
                    <a:pt x="15515" y="53322"/>
                  </a:cubicBezTo>
                  <a:cubicBezTo>
                    <a:pt x="15481" y="53587"/>
                    <a:pt x="15431" y="53845"/>
                    <a:pt x="15369" y="54108"/>
                  </a:cubicBezTo>
                  <a:cubicBezTo>
                    <a:pt x="15338" y="54244"/>
                    <a:pt x="15288" y="54376"/>
                    <a:pt x="15243" y="54509"/>
                  </a:cubicBezTo>
                  <a:cubicBezTo>
                    <a:pt x="15182" y="54682"/>
                    <a:pt x="15120" y="54856"/>
                    <a:pt x="15056" y="55029"/>
                  </a:cubicBezTo>
                  <a:cubicBezTo>
                    <a:pt x="14995" y="55183"/>
                    <a:pt x="14930" y="55329"/>
                    <a:pt x="14859" y="55475"/>
                  </a:cubicBezTo>
                  <a:cubicBezTo>
                    <a:pt x="14804" y="55588"/>
                    <a:pt x="14737" y="55693"/>
                    <a:pt x="14665" y="55795"/>
                  </a:cubicBezTo>
                  <a:cubicBezTo>
                    <a:pt x="14604" y="55880"/>
                    <a:pt x="14539" y="55962"/>
                    <a:pt x="14475" y="56040"/>
                  </a:cubicBezTo>
                  <a:cubicBezTo>
                    <a:pt x="14423" y="56013"/>
                    <a:pt x="14372" y="55979"/>
                    <a:pt x="14321" y="55948"/>
                  </a:cubicBezTo>
                  <a:cubicBezTo>
                    <a:pt x="14202" y="55853"/>
                    <a:pt x="14090" y="55748"/>
                    <a:pt x="13985" y="55632"/>
                  </a:cubicBezTo>
                  <a:cubicBezTo>
                    <a:pt x="13872" y="55486"/>
                    <a:pt x="13773" y="55332"/>
                    <a:pt x="13671" y="55176"/>
                  </a:cubicBezTo>
                  <a:cubicBezTo>
                    <a:pt x="13556" y="54996"/>
                    <a:pt x="13437" y="54815"/>
                    <a:pt x="13338" y="54625"/>
                  </a:cubicBezTo>
                  <a:cubicBezTo>
                    <a:pt x="13270" y="54454"/>
                    <a:pt x="13209" y="54288"/>
                    <a:pt x="13168" y="54111"/>
                  </a:cubicBezTo>
                  <a:cubicBezTo>
                    <a:pt x="13165" y="54023"/>
                    <a:pt x="13165" y="53938"/>
                    <a:pt x="13168" y="53850"/>
                  </a:cubicBezTo>
                  <a:cubicBezTo>
                    <a:pt x="13202" y="53628"/>
                    <a:pt x="13250" y="53414"/>
                    <a:pt x="13321" y="53203"/>
                  </a:cubicBezTo>
                  <a:cubicBezTo>
                    <a:pt x="13416" y="52982"/>
                    <a:pt x="13536" y="52778"/>
                    <a:pt x="13661" y="52573"/>
                  </a:cubicBezTo>
                  <a:cubicBezTo>
                    <a:pt x="13794" y="52356"/>
                    <a:pt x="13933" y="52138"/>
                    <a:pt x="14076" y="51927"/>
                  </a:cubicBezTo>
                  <a:cubicBezTo>
                    <a:pt x="14206" y="51757"/>
                    <a:pt x="14338" y="51594"/>
                    <a:pt x="14492" y="51448"/>
                  </a:cubicBezTo>
                  <a:cubicBezTo>
                    <a:pt x="14495" y="51448"/>
                    <a:pt x="14495" y="51448"/>
                    <a:pt x="14495" y="51444"/>
                  </a:cubicBezTo>
                  <a:close/>
                  <a:moveTo>
                    <a:pt x="52338" y="57172"/>
                  </a:moveTo>
                  <a:cubicBezTo>
                    <a:pt x="52475" y="57193"/>
                    <a:pt x="52607" y="57227"/>
                    <a:pt x="52740" y="57271"/>
                  </a:cubicBezTo>
                  <a:cubicBezTo>
                    <a:pt x="52747" y="57274"/>
                    <a:pt x="52753" y="57278"/>
                    <a:pt x="52764" y="57285"/>
                  </a:cubicBezTo>
                  <a:cubicBezTo>
                    <a:pt x="52764" y="57285"/>
                    <a:pt x="52767" y="57288"/>
                    <a:pt x="52770" y="57292"/>
                  </a:cubicBezTo>
                  <a:cubicBezTo>
                    <a:pt x="52774" y="57295"/>
                    <a:pt x="52774" y="57299"/>
                    <a:pt x="52777" y="57299"/>
                  </a:cubicBezTo>
                  <a:lnTo>
                    <a:pt x="52777" y="57343"/>
                  </a:lnTo>
                  <a:cubicBezTo>
                    <a:pt x="52764" y="57421"/>
                    <a:pt x="52743" y="57492"/>
                    <a:pt x="52720" y="57571"/>
                  </a:cubicBezTo>
                  <a:cubicBezTo>
                    <a:pt x="52658" y="57710"/>
                    <a:pt x="52583" y="57843"/>
                    <a:pt x="52498" y="57976"/>
                  </a:cubicBezTo>
                  <a:cubicBezTo>
                    <a:pt x="52440" y="58047"/>
                    <a:pt x="52382" y="58119"/>
                    <a:pt x="52315" y="58183"/>
                  </a:cubicBezTo>
                  <a:cubicBezTo>
                    <a:pt x="52083" y="58332"/>
                    <a:pt x="51835" y="58448"/>
                    <a:pt x="51587" y="58568"/>
                  </a:cubicBezTo>
                  <a:cubicBezTo>
                    <a:pt x="51454" y="58621"/>
                    <a:pt x="51321" y="58676"/>
                    <a:pt x="51189" y="58731"/>
                  </a:cubicBezTo>
                  <a:cubicBezTo>
                    <a:pt x="50852" y="58870"/>
                    <a:pt x="50495" y="58965"/>
                    <a:pt x="50141" y="59037"/>
                  </a:cubicBezTo>
                  <a:cubicBezTo>
                    <a:pt x="49987" y="59057"/>
                    <a:pt x="49836" y="59068"/>
                    <a:pt x="49686" y="59068"/>
                  </a:cubicBezTo>
                  <a:cubicBezTo>
                    <a:pt x="49633" y="59068"/>
                    <a:pt x="49581" y="59067"/>
                    <a:pt x="49528" y="59064"/>
                  </a:cubicBezTo>
                  <a:cubicBezTo>
                    <a:pt x="49430" y="59050"/>
                    <a:pt x="49335" y="59037"/>
                    <a:pt x="49239" y="59020"/>
                  </a:cubicBezTo>
                  <a:cubicBezTo>
                    <a:pt x="49345" y="58904"/>
                    <a:pt x="49457" y="58792"/>
                    <a:pt x="49577" y="58683"/>
                  </a:cubicBezTo>
                  <a:cubicBezTo>
                    <a:pt x="49804" y="58503"/>
                    <a:pt x="50039" y="58329"/>
                    <a:pt x="50280" y="58166"/>
                  </a:cubicBezTo>
                  <a:cubicBezTo>
                    <a:pt x="50668" y="57907"/>
                    <a:pt x="51053" y="57638"/>
                    <a:pt x="51467" y="57431"/>
                  </a:cubicBezTo>
                  <a:cubicBezTo>
                    <a:pt x="51709" y="57326"/>
                    <a:pt x="51960" y="57230"/>
                    <a:pt x="52219" y="57180"/>
                  </a:cubicBezTo>
                  <a:cubicBezTo>
                    <a:pt x="52260" y="57172"/>
                    <a:pt x="52298" y="57172"/>
                    <a:pt x="52338" y="57172"/>
                  </a:cubicBezTo>
                  <a:close/>
                  <a:moveTo>
                    <a:pt x="59529" y="59057"/>
                  </a:moveTo>
                  <a:lnTo>
                    <a:pt x="59529" y="59057"/>
                  </a:lnTo>
                  <a:cubicBezTo>
                    <a:pt x="59550" y="59070"/>
                    <a:pt x="59570" y="59084"/>
                    <a:pt x="59587" y="59101"/>
                  </a:cubicBezTo>
                  <a:cubicBezTo>
                    <a:pt x="59567" y="59084"/>
                    <a:pt x="59550" y="59070"/>
                    <a:pt x="59529" y="59057"/>
                  </a:cubicBezTo>
                  <a:close/>
                  <a:moveTo>
                    <a:pt x="59377" y="58999"/>
                  </a:moveTo>
                  <a:cubicBezTo>
                    <a:pt x="59407" y="59006"/>
                    <a:pt x="59438" y="59013"/>
                    <a:pt x="59468" y="59023"/>
                  </a:cubicBezTo>
                  <a:cubicBezTo>
                    <a:pt x="59475" y="59026"/>
                    <a:pt x="59485" y="59030"/>
                    <a:pt x="59496" y="59037"/>
                  </a:cubicBezTo>
                  <a:cubicBezTo>
                    <a:pt x="59506" y="59044"/>
                    <a:pt x="59512" y="59054"/>
                    <a:pt x="59523" y="59061"/>
                  </a:cubicBezTo>
                  <a:cubicBezTo>
                    <a:pt x="59540" y="59084"/>
                    <a:pt x="59553" y="59108"/>
                    <a:pt x="59567" y="59136"/>
                  </a:cubicBezTo>
                  <a:cubicBezTo>
                    <a:pt x="59635" y="59302"/>
                    <a:pt x="59686" y="59475"/>
                    <a:pt x="59724" y="59653"/>
                  </a:cubicBezTo>
                  <a:cubicBezTo>
                    <a:pt x="59744" y="59822"/>
                    <a:pt x="59747" y="59993"/>
                    <a:pt x="59737" y="60163"/>
                  </a:cubicBezTo>
                  <a:cubicBezTo>
                    <a:pt x="59720" y="60292"/>
                    <a:pt x="59696" y="60422"/>
                    <a:pt x="59669" y="60551"/>
                  </a:cubicBezTo>
                  <a:cubicBezTo>
                    <a:pt x="59659" y="60601"/>
                    <a:pt x="59645" y="60653"/>
                    <a:pt x="59631" y="60700"/>
                  </a:cubicBezTo>
                  <a:cubicBezTo>
                    <a:pt x="59529" y="60544"/>
                    <a:pt x="59435" y="60381"/>
                    <a:pt x="59346" y="60213"/>
                  </a:cubicBezTo>
                  <a:cubicBezTo>
                    <a:pt x="59267" y="60009"/>
                    <a:pt x="59217" y="59789"/>
                    <a:pt x="59176" y="59574"/>
                  </a:cubicBezTo>
                  <a:cubicBezTo>
                    <a:pt x="59165" y="59483"/>
                    <a:pt x="59159" y="59394"/>
                    <a:pt x="59162" y="59302"/>
                  </a:cubicBezTo>
                  <a:cubicBezTo>
                    <a:pt x="59173" y="59230"/>
                    <a:pt x="59190" y="59159"/>
                    <a:pt x="59210" y="59091"/>
                  </a:cubicBezTo>
                  <a:cubicBezTo>
                    <a:pt x="59217" y="59084"/>
                    <a:pt x="59220" y="59075"/>
                    <a:pt x="59223" y="59067"/>
                  </a:cubicBezTo>
                  <a:cubicBezTo>
                    <a:pt x="59230" y="59057"/>
                    <a:pt x="59240" y="59047"/>
                    <a:pt x="59247" y="59040"/>
                  </a:cubicBezTo>
                  <a:cubicBezTo>
                    <a:pt x="59257" y="59034"/>
                    <a:pt x="59264" y="59030"/>
                    <a:pt x="59275" y="59023"/>
                  </a:cubicBezTo>
                  <a:cubicBezTo>
                    <a:pt x="59298" y="59013"/>
                    <a:pt x="59325" y="59006"/>
                    <a:pt x="59349" y="58999"/>
                  </a:cubicBezTo>
                  <a:close/>
                  <a:moveTo>
                    <a:pt x="47231" y="1278"/>
                  </a:moveTo>
                  <a:cubicBezTo>
                    <a:pt x="47404" y="1278"/>
                    <a:pt x="47578" y="1286"/>
                    <a:pt x="47749" y="1300"/>
                  </a:cubicBezTo>
                  <a:cubicBezTo>
                    <a:pt x="48083" y="1344"/>
                    <a:pt x="48409" y="1412"/>
                    <a:pt x="48729" y="1518"/>
                  </a:cubicBezTo>
                  <a:cubicBezTo>
                    <a:pt x="48896" y="1589"/>
                    <a:pt x="49056" y="1674"/>
                    <a:pt x="49212" y="1773"/>
                  </a:cubicBezTo>
                  <a:cubicBezTo>
                    <a:pt x="49304" y="1851"/>
                    <a:pt x="49385" y="1936"/>
                    <a:pt x="49470" y="2021"/>
                  </a:cubicBezTo>
                  <a:cubicBezTo>
                    <a:pt x="49566" y="2116"/>
                    <a:pt x="49658" y="2218"/>
                    <a:pt x="49746" y="2324"/>
                  </a:cubicBezTo>
                  <a:cubicBezTo>
                    <a:pt x="49814" y="2412"/>
                    <a:pt x="49879" y="2504"/>
                    <a:pt x="49937" y="2600"/>
                  </a:cubicBezTo>
                  <a:cubicBezTo>
                    <a:pt x="49977" y="2671"/>
                    <a:pt x="50012" y="2743"/>
                    <a:pt x="50049" y="2814"/>
                  </a:cubicBezTo>
                  <a:cubicBezTo>
                    <a:pt x="50097" y="2902"/>
                    <a:pt x="50141" y="2994"/>
                    <a:pt x="50185" y="3082"/>
                  </a:cubicBezTo>
                  <a:cubicBezTo>
                    <a:pt x="50368" y="3511"/>
                    <a:pt x="50539" y="3943"/>
                    <a:pt x="50630" y="4399"/>
                  </a:cubicBezTo>
                  <a:cubicBezTo>
                    <a:pt x="50675" y="4753"/>
                    <a:pt x="50675" y="5103"/>
                    <a:pt x="50658" y="5460"/>
                  </a:cubicBezTo>
                  <a:cubicBezTo>
                    <a:pt x="50648" y="5620"/>
                    <a:pt x="50634" y="5776"/>
                    <a:pt x="50624" y="5936"/>
                  </a:cubicBezTo>
                  <a:cubicBezTo>
                    <a:pt x="50613" y="6103"/>
                    <a:pt x="50600" y="6266"/>
                    <a:pt x="50586" y="6433"/>
                  </a:cubicBezTo>
                  <a:cubicBezTo>
                    <a:pt x="50413" y="6583"/>
                    <a:pt x="50246" y="6732"/>
                    <a:pt x="50079" y="6889"/>
                  </a:cubicBezTo>
                  <a:cubicBezTo>
                    <a:pt x="49784" y="7167"/>
                    <a:pt x="49528" y="7484"/>
                    <a:pt x="49283" y="7808"/>
                  </a:cubicBezTo>
                  <a:cubicBezTo>
                    <a:pt x="49035" y="8127"/>
                    <a:pt x="48804" y="8467"/>
                    <a:pt x="48603" y="8817"/>
                  </a:cubicBezTo>
                  <a:cubicBezTo>
                    <a:pt x="48505" y="8991"/>
                    <a:pt x="48423" y="9192"/>
                    <a:pt x="48365" y="9382"/>
                  </a:cubicBezTo>
                  <a:cubicBezTo>
                    <a:pt x="48338" y="9461"/>
                    <a:pt x="48314" y="9535"/>
                    <a:pt x="48300" y="9617"/>
                  </a:cubicBezTo>
                  <a:cubicBezTo>
                    <a:pt x="48291" y="9685"/>
                    <a:pt x="48280" y="9743"/>
                    <a:pt x="48274" y="9811"/>
                  </a:cubicBezTo>
                  <a:cubicBezTo>
                    <a:pt x="48263" y="9886"/>
                    <a:pt x="48256" y="9960"/>
                    <a:pt x="48263" y="10039"/>
                  </a:cubicBezTo>
                  <a:cubicBezTo>
                    <a:pt x="48270" y="10114"/>
                    <a:pt x="48287" y="10185"/>
                    <a:pt x="48314" y="10257"/>
                  </a:cubicBezTo>
                  <a:cubicBezTo>
                    <a:pt x="48352" y="10376"/>
                    <a:pt x="48437" y="10454"/>
                    <a:pt x="48518" y="10543"/>
                  </a:cubicBezTo>
                  <a:cubicBezTo>
                    <a:pt x="48597" y="10624"/>
                    <a:pt x="48726" y="10678"/>
                    <a:pt x="48828" y="10709"/>
                  </a:cubicBezTo>
                  <a:cubicBezTo>
                    <a:pt x="48940" y="10747"/>
                    <a:pt x="49055" y="10767"/>
                    <a:pt x="49170" y="10767"/>
                  </a:cubicBezTo>
                  <a:cubicBezTo>
                    <a:pt x="49252" y="10767"/>
                    <a:pt x="49333" y="10757"/>
                    <a:pt x="49413" y="10736"/>
                  </a:cubicBezTo>
                  <a:cubicBezTo>
                    <a:pt x="49586" y="10689"/>
                    <a:pt x="49740" y="10610"/>
                    <a:pt x="49879" y="10502"/>
                  </a:cubicBezTo>
                  <a:cubicBezTo>
                    <a:pt x="50012" y="10396"/>
                    <a:pt x="50120" y="10270"/>
                    <a:pt x="50233" y="10147"/>
                  </a:cubicBezTo>
                  <a:cubicBezTo>
                    <a:pt x="50423" y="9930"/>
                    <a:pt x="50586" y="9692"/>
                    <a:pt x="50740" y="9444"/>
                  </a:cubicBezTo>
                  <a:cubicBezTo>
                    <a:pt x="50845" y="9270"/>
                    <a:pt x="50947" y="9093"/>
                    <a:pt x="51032" y="8906"/>
                  </a:cubicBezTo>
                  <a:cubicBezTo>
                    <a:pt x="51202" y="8528"/>
                    <a:pt x="51321" y="8134"/>
                    <a:pt x="51447" y="7743"/>
                  </a:cubicBezTo>
                  <a:cubicBezTo>
                    <a:pt x="51536" y="7461"/>
                    <a:pt x="51597" y="7175"/>
                    <a:pt x="51644" y="6886"/>
                  </a:cubicBezTo>
                  <a:cubicBezTo>
                    <a:pt x="51794" y="6773"/>
                    <a:pt x="51944" y="6661"/>
                    <a:pt x="52093" y="6552"/>
                  </a:cubicBezTo>
                  <a:cubicBezTo>
                    <a:pt x="52396" y="6338"/>
                    <a:pt x="52692" y="6106"/>
                    <a:pt x="53001" y="5899"/>
                  </a:cubicBezTo>
                  <a:cubicBezTo>
                    <a:pt x="53648" y="5464"/>
                    <a:pt x="54339" y="5100"/>
                    <a:pt x="55039" y="4756"/>
                  </a:cubicBezTo>
                  <a:cubicBezTo>
                    <a:pt x="55508" y="4548"/>
                    <a:pt x="55981" y="4358"/>
                    <a:pt x="56461" y="4184"/>
                  </a:cubicBezTo>
                  <a:cubicBezTo>
                    <a:pt x="57047" y="3974"/>
                    <a:pt x="57634" y="3783"/>
                    <a:pt x="58247" y="3668"/>
                  </a:cubicBezTo>
                  <a:cubicBezTo>
                    <a:pt x="58556" y="3620"/>
                    <a:pt x="58868" y="3591"/>
                    <a:pt x="59181" y="3591"/>
                  </a:cubicBezTo>
                  <a:cubicBezTo>
                    <a:pt x="59295" y="3591"/>
                    <a:pt x="59409" y="3595"/>
                    <a:pt x="59523" y="3603"/>
                  </a:cubicBezTo>
                  <a:cubicBezTo>
                    <a:pt x="59870" y="3654"/>
                    <a:pt x="60203" y="3732"/>
                    <a:pt x="60533" y="3848"/>
                  </a:cubicBezTo>
                  <a:cubicBezTo>
                    <a:pt x="60955" y="4024"/>
                    <a:pt x="61346" y="4242"/>
                    <a:pt x="61724" y="4501"/>
                  </a:cubicBezTo>
                  <a:cubicBezTo>
                    <a:pt x="61863" y="4606"/>
                    <a:pt x="62002" y="4715"/>
                    <a:pt x="62135" y="4828"/>
                  </a:cubicBezTo>
                  <a:cubicBezTo>
                    <a:pt x="62325" y="4984"/>
                    <a:pt x="62492" y="5164"/>
                    <a:pt x="62652" y="5348"/>
                  </a:cubicBezTo>
                  <a:cubicBezTo>
                    <a:pt x="62952" y="5722"/>
                    <a:pt x="63223" y="6127"/>
                    <a:pt x="63435" y="6555"/>
                  </a:cubicBezTo>
                  <a:cubicBezTo>
                    <a:pt x="63533" y="6756"/>
                    <a:pt x="63632" y="6957"/>
                    <a:pt x="63730" y="7158"/>
                  </a:cubicBezTo>
                  <a:cubicBezTo>
                    <a:pt x="63833" y="7385"/>
                    <a:pt x="63931" y="7613"/>
                    <a:pt x="64013" y="7848"/>
                  </a:cubicBezTo>
                  <a:cubicBezTo>
                    <a:pt x="64098" y="8086"/>
                    <a:pt x="64159" y="8328"/>
                    <a:pt x="64206" y="8573"/>
                  </a:cubicBezTo>
                  <a:cubicBezTo>
                    <a:pt x="64251" y="8869"/>
                    <a:pt x="64275" y="9161"/>
                    <a:pt x="64278" y="9461"/>
                  </a:cubicBezTo>
                  <a:cubicBezTo>
                    <a:pt x="64285" y="9764"/>
                    <a:pt x="64264" y="10070"/>
                    <a:pt x="64237" y="10372"/>
                  </a:cubicBezTo>
                  <a:cubicBezTo>
                    <a:pt x="64217" y="10604"/>
                    <a:pt x="64197" y="10835"/>
                    <a:pt x="64176" y="11070"/>
                  </a:cubicBezTo>
                  <a:cubicBezTo>
                    <a:pt x="64153" y="11281"/>
                    <a:pt x="64129" y="11491"/>
                    <a:pt x="64108" y="11703"/>
                  </a:cubicBezTo>
                  <a:cubicBezTo>
                    <a:pt x="64040" y="12335"/>
                    <a:pt x="63877" y="12940"/>
                    <a:pt x="63663" y="13535"/>
                  </a:cubicBezTo>
                  <a:cubicBezTo>
                    <a:pt x="63503" y="13927"/>
                    <a:pt x="63343" y="14315"/>
                    <a:pt x="63170" y="14696"/>
                  </a:cubicBezTo>
                  <a:cubicBezTo>
                    <a:pt x="62986" y="15100"/>
                    <a:pt x="62792" y="15502"/>
                    <a:pt x="62598" y="15903"/>
                  </a:cubicBezTo>
                  <a:cubicBezTo>
                    <a:pt x="62427" y="16247"/>
                    <a:pt x="62234" y="16577"/>
                    <a:pt x="62033" y="16907"/>
                  </a:cubicBezTo>
                  <a:cubicBezTo>
                    <a:pt x="61978" y="16928"/>
                    <a:pt x="61925" y="16951"/>
                    <a:pt x="61870" y="16972"/>
                  </a:cubicBezTo>
                  <a:cubicBezTo>
                    <a:pt x="61499" y="17124"/>
                    <a:pt x="61121" y="17291"/>
                    <a:pt x="60771" y="17492"/>
                  </a:cubicBezTo>
                  <a:cubicBezTo>
                    <a:pt x="60418" y="17693"/>
                    <a:pt x="60071" y="17900"/>
                    <a:pt x="59751" y="18152"/>
                  </a:cubicBezTo>
                  <a:cubicBezTo>
                    <a:pt x="59642" y="18237"/>
                    <a:pt x="59543" y="18329"/>
                    <a:pt x="59451" y="18431"/>
                  </a:cubicBezTo>
                  <a:cubicBezTo>
                    <a:pt x="59424" y="18468"/>
                    <a:pt x="59394" y="18509"/>
                    <a:pt x="59366" y="18547"/>
                  </a:cubicBezTo>
                  <a:cubicBezTo>
                    <a:pt x="59312" y="18614"/>
                    <a:pt x="59264" y="18686"/>
                    <a:pt x="59223" y="18760"/>
                  </a:cubicBezTo>
                  <a:cubicBezTo>
                    <a:pt x="59206" y="18795"/>
                    <a:pt x="59190" y="18832"/>
                    <a:pt x="59173" y="18867"/>
                  </a:cubicBezTo>
                  <a:cubicBezTo>
                    <a:pt x="59141" y="18938"/>
                    <a:pt x="59115" y="19013"/>
                    <a:pt x="59088" y="19084"/>
                  </a:cubicBezTo>
                  <a:cubicBezTo>
                    <a:pt x="59060" y="19179"/>
                    <a:pt x="59036" y="19288"/>
                    <a:pt x="59039" y="19387"/>
                  </a:cubicBezTo>
                  <a:cubicBezTo>
                    <a:pt x="59043" y="19597"/>
                    <a:pt x="59108" y="19788"/>
                    <a:pt x="59264" y="19934"/>
                  </a:cubicBezTo>
                  <a:cubicBezTo>
                    <a:pt x="59339" y="20002"/>
                    <a:pt x="59438" y="20060"/>
                    <a:pt x="59526" y="20104"/>
                  </a:cubicBezTo>
                  <a:cubicBezTo>
                    <a:pt x="59655" y="20169"/>
                    <a:pt x="59795" y="20196"/>
                    <a:pt x="59937" y="20206"/>
                  </a:cubicBezTo>
                  <a:cubicBezTo>
                    <a:pt x="59976" y="20211"/>
                    <a:pt x="60011" y="20213"/>
                    <a:pt x="60046" y="20213"/>
                  </a:cubicBezTo>
                  <a:cubicBezTo>
                    <a:pt x="60098" y="20213"/>
                    <a:pt x="60148" y="20208"/>
                    <a:pt x="60203" y="20200"/>
                  </a:cubicBezTo>
                  <a:cubicBezTo>
                    <a:pt x="60329" y="20183"/>
                    <a:pt x="60431" y="20145"/>
                    <a:pt x="60550" y="20094"/>
                  </a:cubicBezTo>
                  <a:cubicBezTo>
                    <a:pt x="60645" y="20050"/>
                    <a:pt x="60741" y="20002"/>
                    <a:pt x="60832" y="19952"/>
                  </a:cubicBezTo>
                  <a:cubicBezTo>
                    <a:pt x="61057" y="19819"/>
                    <a:pt x="61258" y="19642"/>
                    <a:pt x="61438" y="19451"/>
                  </a:cubicBezTo>
                  <a:cubicBezTo>
                    <a:pt x="61716" y="19152"/>
                    <a:pt x="61972" y="18836"/>
                    <a:pt x="62220" y="18509"/>
                  </a:cubicBezTo>
                  <a:cubicBezTo>
                    <a:pt x="62377" y="18308"/>
                    <a:pt x="62523" y="18098"/>
                    <a:pt x="62666" y="17890"/>
                  </a:cubicBezTo>
                  <a:cubicBezTo>
                    <a:pt x="62672" y="17887"/>
                    <a:pt x="62676" y="17887"/>
                    <a:pt x="62680" y="17887"/>
                  </a:cubicBezTo>
                  <a:cubicBezTo>
                    <a:pt x="62792" y="17853"/>
                    <a:pt x="62914" y="17835"/>
                    <a:pt x="63030" y="17815"/>
                  </a:cubicBezTo>
                  <a:cubicBezTo>
                    <a:pt x="63152" y="17791"/>
                    <a:pt x="63275" y="17771"/>
                    <a:pt x="63397" y="17747"/>
                  </a:cubicBezTo>
                  <a:cubicBezTo>
                    <a:pt x="63557" y="17724"/>
                    <a:pt x="63717" y="17696"/>
                    <a:pt x="63880" y="17672"/>
                  </a:cubicBezTo>
                  <a:cubicBezTo>
                    <a:pt x="64068" y="17642"/>
                    <a:pt x="64258" y="17628"/>
                    <a:pt x="64445" y="17604"/>
                  </a:cubicBezTo>
                  <a:cubicBezTo>
                    <a:pt x="64608" y="17587"/>
                    <a:pt x="64771" y="17587"/>
                    <a:pt x="64935" y="17584"/>
                  </a:cubicBezTo>
                  <a:cubicBezTo>
                    <a:pt x="65038" y="17579"/>
                    <a:pt x="65139" y="17575"/>
                    <a:pt x="65240" y="17575"/>
                  </a:cubicBezTo>
                  <a:cubicBezTo>
                    <a:pt x="65277" y="17575"/>
                    <a:pt x="65313" y="17576"/>
                    <a:pt x="65349" y="17577"/>
                  </a:cubicBezTo>
                  <a:cubicBezTo>
                    <a:pt x="66043" y="17591"/>
                    <a:pt x="66737" y="17622"/>
                    <a:pt x="67428" y="17683"/>
                  </a:cubicBezTo>
                  <a:cubicBezTo>
                    <a:pt x="68177" y="17768"/>
                    <a:pt x="68901" y="17938"/>
                    <a:pt x="69609" y="18196"/>
                  </a:cubicBezTo>
                  <a:cubicBezTo>
                    <a:pt x="70258" y="18462"/>
                    <a:pt x="70885" y="18798"/>
                    <a:pt x="71459" y="19200"/>
                  </a:cubicBezTo>
                  <a:cubicBezTo>
                    <a:pt x="71558" y="19275"/>
                    <a:pt x="71646" y="19349"/>
                    <a:pt x="71734" y="19431"/>
                  </a:cubicBezTo>
                  <a:cubicBezTo>
                    <a:pt x="71840" y="19533"/>
                    <a:pt x="71935" y="19645"/>
                    <a:pt x="72034" y="19754"/>
                  </a:cubicBezTo>
                  <a:cubicBezTo>
                    <a:pt x="72245" y="20023"/>
                    <a:pt x="72428" y="20325"/>
                    <a:pt x="72585" y="20632"/>
                  </a:cubicBezTo>
                  <a:cubicBezTo>
                    <a:pt x="72694" y="20914"/>
                    <a:pt x="72783" y="21200"/>
                    <a:pt x="72847" y="21495"/>
                  </a:cubicBezTo>
                  <a:cubicBezTo>
                    <a:pt x="72864" y="21655"/>
                    <a:pt x="72868" y="21815"/>
                    <a:pt x="72860" y="21979"/>
                  </a:cubicBezTo>
                  <a:cubicBezTo>
                    <a:pt x="72830" y="22200"/>
                    <a:pt x="72789" y="22421"/>
                    <a:pt x="72752" y="22642"/>
                  </a:cubicBezTo>
                  <a:cubicBezTo>
                    <a:pt x="72717" y="22847"/>
                    <a:pt x="72660" y="23043"/>
                    <a:pt x="72615" y="23244"/>
                  </a:cubicBezTo>
                  <a:cubicBezTo>
                    <a:pt x="72595" y="23340"/>
                    <a:pt x="72561" y="23428"/>
                    <a:pt x="72534" y="23520"/>
                  </a:cubicBezTo>
                  <a:cubicBezTo>
                    <a:pt x="72500" y="23632"/>
                    <a:pt x="72469" y="23745"/>
                    <a:pt x="72436" y="23853"/>
                  </a:cubicBezTo>
                  <a:cubicBezTo>
                    <a:pt x="72388" y="24020"/>
                    <a:pt x="72323" y="24180"/>
                    <a:pt x="72262" y="24340"/>
                  </a:cubicBezTo>
                  <a:cubicBezTo>
                    <a:pt x="72180" y="24533"/>
                    <a:pt x="72105" y="24731"/>
                    <a:pt x="72010" y="24918"/>
                  </a:cubicBezTo>
                  <a:cubicBezTo>
                    <a:pt x="71891" y="25153"/>
                    <a:pt x="71772" y="25381"/>
                    <a:pt x="71640" y="25605"/>
                  </a:cubicBezTo>
                  <a:cubicBezTo>
                    <a:pt x="71388" y="26034"/>
                    <a:pt x="71119" y="26449"/>
                    <a:pt x="70840" y="26863"/>
                  </a:cubicBezTo>
                  <a:cubicBezTo>
                    <a:pt x="70819" y="26891"/>
                    <a:pt x="70799" y="26918"/>
                    <a:pt x="70778" y="26949"/>
                  </a:cubicBezTo>
                  <a:cubicBezTo>
                    <a:pt x="70643" y="26952"/>
                    <a:pt x="70510" y="26962"/>
                    <a:pt x="70374" y="26969"/>
                  </a:cubicBezTo>
                  <a:cubicBezTo>
                    <a:pt x="70187" y="26979"/>
                    <a:pt x="69996" y="27013"/>
                    <a:pt x="69809" y="27034"/>
                  </a:cubicBezTo>
                  <a:cubicBezTo>
                    <a:pt x="69574" y="27064"/>
                    <a:pt x="69337" y="27112"/>
                    <a:pt x="69102" y="27153"/>
                  </a:cubicBezTo>
                  <a:cubicBezTo>
                    <a:pt x="68908" y="27187"/>
                    <a:pt x="68711" y="27221"/>
                    <a:pt x="68513" y="27258"/>
                  </a:cubicBezTo>
                  <a:cubicBezTo>
                    <a:pt x="68329" y="27296"/>
                    <a:pt x="68136" y="27340"/>
                    <a:pt x="67955" y="27398"/>
                  </a:cubicBezTo>
                  <a:cubicBezTo>
                    <a:pt x="67737" y="27472"/>
                    <a:pt x="67520" y="27547"/>
                    <a:pt x="67313" y="27646"/>
                  </a:cubicBezTo>
                  <a:cubicBezTo>
                    <a:pt x="67125" y="27734"/>
                    <a:pt x="66945" y="27827"/>
                    <a:pt x="66768" y="27929"/>
                  </a:cubicBezTo>
                  <a:cubicBezTo>
                    <a:pt x="66632" y="28006"/>
                    <a:pt x="66500" y="28088"/>
                    <a:pt x="66377" y="28180"/>
                  </a:cubicBezTo>
                  <a:cubicBezTo>
                    <a:pt x="66272" y="28262"/>
                    <a:pt x="66166" y="28350"/>
                    <a:pt x="66068" y="28442"/>
                  </a:cubicBezTo>
                  <a:cubicBezTo>
                    <a:pt x="65979" y="28530"/>
                    <a:pt x="65914" y="28643"/>
                    <a:pt x="65853" y="28748"/>
                  </a:cubicBezTo>
                  <a:cubicBezTo>
                    <a:pt x="65816" y="28833"/>
                    <a:pt x="65782" y="28918"/>
                    <a:pt x="65751" y="29003"/>
                  </a:cubicBezTo>
                  <a:cubicBezTo>
                    <a:pt x="65717" y="29085"/>
                    <a:pt x="65696" y="29170"/>
                    <a:pt x="65687" y="29259"/>
                  </a:cubicBezTo>
                  <a:cubicBezTo>
                    <a:pt x="65646" y="29504"/>
                    <a:pt x="65683" y="29762"/>
                    <a:pt x="65758" y="29997"/>
                  </a:cubicBezTo>
                  <a:cubicBezTo>
                    <a:pt x="65829" y="30207"/>
                    <a:pt x="65972" y="30357"/>
                    <a:pt x="66153" y="30476"/>
                  </a:cubicBezTo>
                  <a:cubicBezTo>
                    <a:pt x="66329" y="30595"/>
                    <a:pt x="66513" y="30667"/>
                    <a:pt x="66717" y="30728"/>
                  </a:cubicBezTo>
                  <a:cubicBezTo>
                    <a:pt x="66762" y="30731"/>
                    <a:pt x="66806" y="30735"/>
                    <a:pt x="66847" y="30741"/>
                  </a:cubicBezTo>
                  <a:cubicBezTo>
                    <a:pt x="66885" y="30746"/>
                    <a:pt x="66924" y="30747"/>
                    <a:pt x="66962" y="30747"/>
                  </a:cubicBezTo>
                  <a:cubicBezTo>
                    <a:pt x="66987" y="30747"/>
                    <a:pt x="67012" y="30747"/>
                    <a:pt x="67037" y="30745"/>
                  </a:cubicBezTo>
                  <a:cubicBezTo>
                    <a:pt x="67186" y="30741"/>
                    <a:pt x="67340" y="30704"/>
                    <a:pt x="67483" y="30673"/>
                  </a:cubicBezTo>
                  <a:cubicBezTo>
                    <a:pt x="67731" y="30615"/>
                    <a:pt x="67959" y="30500"/>
                    <a:pt x="68186" y="30394"/>
                  </a:cubicBezTo>
                  <a:cubicBezTo>
                    <a:pt x="68431" y="30279"/>
                    <a:pt x="68663" y="30140"/>
                    <a:pt x="68894" y="30000"/>
                  </a:cubicBezTo>
                  <a:cubicBezTo>
                    <a:pt x="69084" y="29881"/>
                    <a:pt x="69265" y="29748"/>
                    <a:pt x="69452" y="29626"/>
                  </a:cubicBezTo>
                  <a:cubicBezTo>
                    <a:pt x="69609" y="29521"/>
                    <a:pt x="69755" y="29394"/>
                    <a:pt x="69905" y="29282"/>
                  </a:cubicBezTo>
                  <a:cubicBezTo>
                    <a:pt x="70051" y="29166"/>
                    <a:pt x="70194" y="29051"/>
                    <a:pt x="70340" y="28935"/>
                  </a:cubicBezTo>
                  <a:cubicBezTo>
                    <a:pt x="70500" y="28802"/>
                    <a:pt x="70667" y="28673"/>
                    <a:pt x="70813" y="28521"/>
                  </a:cubicBezTo>
                  <a:cubicBezTo>
                    <a:pt x="70929" y="28394"/>
                    <a:pt x="71044" y="28265"/>
                    <a:pt x="71160" y="28136"/>
                  </a:cubicBezTo>
                  <a:cubicBezTo>
                    <a:pt x="71252" y="28136"/>
                    <a:pt x="71343" y="28136"/>
                    <a:pt x="71436" y="28139"/>
                  </a:cubicBezTo>
                  <a:cubicBezTo>
                    <a:pt x="71725" y="28153"/>
                    <a:pt x="72010" y="28170"/>
                    <a:pt x="72296" y="28194"/>
                  </a:cubicBezTo>
                  <a:cubicBezTo>
                    <a:pt x="72463" y="28214"/>
                    <a:pt x="72626" y="28241"/>
                    <a:pt x="72789" y="28276"/>
                  </a:cubicBezTo>
                  <a:cubicBezTo>
                    <a:pt x="72939" y="28309"/>
                    <a:pt x="73085" y="28357"/>
                    <a:pt x="73232" y="28408"/>
                  </a:cubicBezTo>
                  <a:cubicBezTo>
                    <a:pt x="73364" y="28463"/>
                    <a:pt x="73490" y="28527"/>
                    <a:pt x="73620" y="28598"/>
                  </a:cubicBezTo>
                  <a:cubicBezTo>
                    <a:pt x="73681" y="28632"/>
                    <a:pt x="73738" y="28673"/>
                    <a:pt x="73799" y="28708"/>
                  </a:cubicBezTo>
                  <a:cubicBezTo>
                    <a:pt x="73909" y="28775"/>
                    <a:pt x="74011" y="28847"/>
                    <a:pt x="74116" y="28918"/>
                  </a:cubicBezTo>
                  <a:cubicBezTo>
                    <a:pt x="74507" y="29215"/>
                    <a:pt x="74865" y="29561"/>
                    <a:pt x="75187" y="29929"/>
                  </a:cubicBezTo>
                  <a:cubicBezTo>
                    <a:pt x="75358" y="30146"/>
                    <a:pt x="75507" y="30374"/>
                    <a:pt x="75633" y="30619"/>
                  </a:cubicBezTo>
                  <a:cubicBezTo>
                    <a:pt x="75677" y="30731"/>
                    <a:pt x="75718" y="30843"/>
                    <a:pt x="75752" y="30962"/>
                  </a:cubicBezTo>
                  <a:cubicBezTo>
                    <a:pt x="75779" y="31221"/>
                    <a:pt x="75755" y="31490"/>
                    <a:pt x="75742" y="31749"/>
                  </a:cubicBezTo>
                  <a:cubicBezTo>
                    <a:pt x="75728" y="31994"/>
                    <a:pt x="75711" y="32238"/>
                    <a:pt x="75687" y="32483"/>
                  </a:cubicBezTo>
                  <a:cubicBezTo>
                    <a:pt x="75664" y="32701"/>
                    <a:pt x="75633" y="32915"/>
                    <a:pt x="75589" y="33133"/>
                  </a:cubicBezTo>
                  <a:cubicBezTo>
                    <a:pt x="75548" y="33330"/>
                    <a:pt x="75490" y="33521"/>
                    <a:pt x="75422" y="33708"/>
                  </a:cubicBezTo>
                  <a:cubicBezTo>
                    <a:pt x="75337" y="33919"/>
                    <a:pt x="75245" y="34126"/>
                    <a:pt x="75133" y="34324"/>
                  </a:cubicBezTo>
                  <a:cubicBezTo>
                    <a:pt x="75058" y="34453"/>
                    <a:pt x="74983" y="34582"/>
                    <a:pt x="74912" y="34711"/>
                  </a:cubicBezTo>
                  <a:cubicBezTo>
                    <a:pt x="74803" y="34898"/>
                    <a:pt x="74681" y="35075"/>
                    <a:pt x="74562" y="35252"/>
                  </a:cubicBezTo>
                  <a:cubicBezTo>
                    <a:pt x="74452" y="35395"/>
                    <a:pt x="74347" y="35534"/>
                    <a:pt x="74238" y="35674"/>
                  </a:cubicBezTo>
                  <a:cubicBezTo>
                    <a:pt x="74238" y="35674"/>
                    <a:pt x="74238" y="35677"/>
                    <a:pt x="74235" y="35677"/>
                  </a:cubicBezTo>
                  <a:cubicBezTo>
                    <a:pt x="74225" y="35674"/>
                    <a:pt x="74215" y="35674"/>
                    <a:pt x="74204" y="35671"/>
                  </a:cubicBezTo>
                  <a:cubicBezTo>
                    <a:pt x="73860" y="35613"/>
                    <a:pt x="73513" y="35548"/>
                    <a:pt x="73163" y="35521"/>
                  </a:cubicBezTo>
                  <a:cubicBezTo>
                    <a:pt x="73024" y="35507"/>
                    <a:pt x="72888" y="35504"/>
                    <a:pt x="72748" y="35504"/>
                  </a:cubicBezTo>
                  <a:cubicBezTo>
                    <a:pt x="72599" y="35507"/>
                    <a:pt x="72446" y="35534"/>
                    <a:pt x="72299" y="35555"/>
                  </a:cubicBezTo>
                  <a:cubicBezTo>
                    <a:pt x="72102" y="35586"/>
                    <a:pt x="71905" y="35619"/>
                    <a:pt x="71711" y="35660"/>
                  </a:cubicBezTo>
                  <a:cubicBezTo>
                    <a:pt x="71224" y="35766"/>
                    <a:pt x="70734" y="35861"/>
                    <a:pt x="70258" y="36000"/>
                  </a:cubicBezTo>
                  <a:cubicBezTo>
                    <a:pt x="70122" y="36038"/>
                    <a:pt x="70000" y="36106"/>
                    <a:pt x="69874" y="36164"/>
                  </a:cubicBezTo>
                  <a:cubicBezTo>
                    <a:pt x="69748" y="36222"/>
                    <a:pt x="69640" y="36313"/>
                    <a:pt x="69533" y="36399"/>
                  </a:cubicBezTo>
                  <a:cubicBezTo>
                    <a:pt x="69384" y="36517"/>
                    <a:pt x="69252" y="36644"/>
                    <a:pt x="69122" y="36779"/>
                  </a:cubicBezTo>
                  <a:cubicBezTo>
                    <a:pt x="68982" y="36922"/>
                    <a:pt x="68867" y="37089"/>
                    <a:pt x="68768" y="37263"/>
                  </a:cubicBezTo>
                  <a:cubicBezTo>
                    <a:pt x="68755" y="37297"/>
                    <a:pt x="68742" y="37327"/>
                    <a:pt x="68728" y="37361"/>
                  </a:cubicBezTo>
                  <a:cubicBezTo>
                    <a:pt x="68693" y="37436"/>
                    <a:pt x="68670" y="37511"/>
                    <a:pt x="68653" y="37592"/>
                  </a:cubicBezTo>
                  <a:cubicBezTo>
                    <a:pt x="68643" y="37668"/>
                    <a:pt x="68632" y="37749"/>
                    <a:pt x="68626" y="37828"/>
                  </a:cubicBezTo>
                  <a:cubicBezTo>
                    <a:pt x="68626" y="37902"/>
                    <a:pt x="68632" y="37977"/>
                    <a:pt x="68653" y="38052"/>
                  </a:cubicBezTo>
                  <a:cubicBezTo>
                    <a:pt x="68670" y="38144"/>
                    <a:pt x="68701" y="38236"/>
                    <a:pt x="68751" y="38317"/>
                  </a:cubicBezTo>
                  <a:cubicBezTo>
                    <a:pt x="68792" y="38385"/>
                    <a:pt x="68857" y="38494"/>
                    <a:pt x="68918" y="38538"/>
                  </a:cubicBezTo>
                  <a:cubicBezTo>
                    <a:pt x="69010" y="38603"/>
                    <a:pt x="69092" y="38668"/>
                    <a:pt x="69194" y="38715"/>
                  </a:cubicBezTo>
                  <a:cubicBezTo>
                    <a:pt x="69306" y="38766"/>
                    <a:pt x="69422" y="38793"/>
                    <a:pt x="69544" y="38820"/>
                  </a:cubicBezTo>
                  <a:cubicBezTo>
                    <a:pt x="69673" y="38848"/>
                    <a:pt x="69813" y="38851"/>
                    <a:pt x="69946" y="38861"/>
                  </a:cubicBezTo>
                  <a:cubicBezTo>
                    <a:pt x="69993" y="38865"/>
                    <a:pt x="70041" y="38867"/>
                    <a:pt x="70089" y="38867"/>
                  </a:cubicBezTo>
                  <a:cubicBezTo>
                    <a:pt x="70165" y="38867"/>
                    <a:pt x="70241" y="38863"/>
                    <a:pt x="70316" y="38861"/>
                  </a:cubicBezTo>
                  <a:cubicBezTo>
                    <a:pt x="70615" y="38848"/>
                    <a:pt x="70912" y="38787"/>
                    <a:pt x="71204" y="38715"/>
                  </a:cubicBezTo>
                  <a:cubicBezTo>
                    <a:pt x="71445" y="38657"/>
                    <a:pt x="71677" y="38575"/>
                    <a:pt x="71912" y="38501"/>
                  </a:cubicBezTo>
                  <a:cubicBezTo>
                    <a:pt x="72166" y="38415"/>
                    <a:pt x="72408" y="38304"/>
                    <a:pt x="72650" y="38184"/>
                  </a:cubicBezTo>
                  <a:cubicBezTo>
                    <a:pt x="72922" y="38052"/>
                    <a:pt x="73187" y="37895"/>
                    <a:pt x="73439" y="37729"/>
                  </a:cubicBezTo>
                  <a:cubicBezTo>
                    <a:pt x="73755" y="37521"/>
                    <a:pt x="74051" y="37283"/>
                    <a:pt x="74323" y="37024"/>
                  </a:cubicBezTo>
                  <a:cubicBezTo>
                    <a:pt x="74469" y="37065"/>
                    <a:pt x="74612" y="37109"/>
                    <a:pt x="74755" y="37157"/>
                  </a:cubicBezTo>
                  <a:cubicBezTo>
                    <a:pt x="75078" y="37297"/>
                    <a:pt x="75378" y="37481"/>
                    <a:pt x="75667" y="37681"/>
                  </a:cubicBezTo>
                  <a:cubicBezTo>
                    <a:pt x="75912" y="37868"/>
                    <a:pt x="76133" y="38073"/>
                    <a:pt x="76337" y="38300"/>
                  </a:cubicBezTo>
                  <a:cubicBezTo>
                    <a:pt x="76399" y="38375"/>
                    <a:pt x="76452" y="38453"/>
                    <a:pt x="76510" y="38531"/>
                  </a:cubicBezTo>
                  <a:cubicBezTo>
                    <a:pt x="76595" y="38657"/>
                    <a:pt x="76661" y="38793"/>
                    <a:pt x="76725" y="38930"/>
                  </a:cubicBezTo>
                  <a:cubicBezTo>
                    <a:pt x="76711" y="38905"/>
                    <a:pt x="76701" y="38878"/>
                    <a:pt x="76688" y="38851"/>
                  </a:cubicBezTo>
                  <a:lnTo>
                    <a:pt x="76688" y="38851"/>
                  </a:lnTo>
                  <a:cubicBezTo>
                    <a:pt x="76799" y="39096"/>
                    <a:pt x="76915" y="39341"/>
                    <a:pt x="77014" y="39593"/>
                  </a:cubicBezTo>
                  <a:cubicBezTo>
                    <a:pt x="77174" y="40004"/>
                    <a:pt x="77297" y="40429"/>
                    <a:pt x="77378" y="40865"/>
                  </a:cubicBezTo>
                  <a:cubicBezTo>
                    <a:pt x="77432" y="41236"/>
                    <a:pt x="77453" y="41607"/>
                    <a:pt x="77436" y="41981"/>
                  </a:cubicBezTo>
                  <a:cubicBezTo>
                    <a:pt x="77426" y="42257"/>
                    <a:pt x="77416" y="42528"/>
                    <a:pt x="77391" y="42804"/>
                  </a:cubicBezTo>
                  <a:cubicBezTo>
                    <a:pt x="77358" y="43083"/>
                    <a:pt x="77310" y="43355"/>
                    <a:pt x="77248" y="43627"/>
                  </a:cubicBezTo>
                  <a:cubicBezTo>
                    <a:pt x="77187" y="43885"/>
                    <a:pt x="77102" y="44141"/>
                    <a:pt x="77011" y="44392"/>
                  </a:cubicBezTo>
                  <a:cubicBezTo>
                    <a:pt x="76796" y="44930"/>
                    <a:pt x="76538" y="45441"/>
                    <a:pt x="76215" y="45917"/>
                  </a:cubicBezTo>
                  <a:cubicBezTo>
                    <a:pt x="76102" y="46066"/>
                    <a:pt x="75983" y="46209"/>
                    <a:pt x="75854" y="46345"/>
                  </a:cubicBezTo>
                  <a:cubicBezTo>
                    <a:pt x="75728" y="46485"/>
                    <a:pt x="75589" y="46607"/>
                    <a:pt x="75446" y="46730"/>
                  </a:cubicBezTo>
                  <a:cubicBezTo>
                    <a:pt x="75232" y="46896"/>
                    <a:pt x="75011" y="47049"/>
                    <a:pt x="74779" y="47185"/>
                  </a:cubicBezTo>
                  <a:cubicBezTo>
                    <a:pt x="74534" y="47005"/>
                    <a:pt x="74273" y="46842"/>
                    <a:pt x="74003" y="46695"/>
                  </a:cubicBezTo>
                  <a:cubicBezTo>
                    <a:pt x="73844" y="46607"/>
                    <a:pt x="73684" y="46539"/>
                    <a:pt x="73510" y="46477"/>
                  </a:cubicBezTo>
                  <a:cubicBezTo>
                    <a:pt x="73273" y="46396"/>
                    <a:pt x="73011" y="46383"/>
                    <a:pt x="72762" y="46362"/>
                  </a:cubicBezTo>
                  <a:cubicBezTo>
                    <a:pt x="72695" y="46357"/>
                    <a:pt x="72627" y="46355"/>
                    <a:pt x="72559" y="46355"/>
                  </a:cubicBezTo>
                  <a:cubicBezTo>
                    <a:pt x="72369" y="46355"/>
                    <a:pt x="72178" y="46373"/>
                    <a:pt x="71990" y="46392"/>
                  </a:cubicBezTo>
                  <a:cubicBezTo>
                    <a:pt x="71568" y="46437"/>
                    <a:pt x="71139" y="46566"/>
                    <a:pt x="70799" y="46824"/>
                  </a:cubicBezTo>
                  <a:cubicBezTo>
                    <a:pt x="70574" y="46995"/>
                    <a:pt x="70391" y="47182"/>
                    <a:pt x="70258" y="47437"/>
                  </a:cubicBezTo>
                  <a:cubicBezTo>
                    <a:pt x="70204" y="47535"/>
                    <a:pt x="70170" y="47655"/>
                    <a:pt x="70139" y="47763"/>
                  </a:cubicBezTo>
                  <a:cubicBezTo>
                    <a:pt x="70109" y="47873"/>
                    <a:pt x="70112" y="47992"/>
                    <a:pt x="70102" y="48104"/>
                  </a:cubicBezTo>
                  <a:cubicBezTo>
                    <a:pt x="70102" y="48135"/>
                    <a:pt x="70102" y="48165"/>
                    <a:pt x="70105" y="48192"/>
                  </a:cubicBezTo>
                  <a:cubicBezTo>
                    <a:pt x="70116" y="48270"/>
                    <a:pt x="70129" y="48349"/>
                    <a:pt x="70142" y="48427"/>
                  </a:cubicBezTo>
                  <a:cubicBezTo>
                    <a:pt x="70160" y="48502"/>
                    <a:pt x="70187" y="48570"/>
                    <a:pt x="70227" y="48638"/>
                  </a:cubicBezTo>
                  <a:cubicBezTo>
                    <a:pt x="70272" y="48706"/>
                    <a:pt x="70323" y="48774"/>
                    <a:pt x="70378" y="48835"/>
                  </a:cubicBezTo>
                  <a:cubicBezTo>
                    <a:pt x="70469" y="48900"/>
                    <a:pt x="70558" y="48967"/>
                    <a:pt x="70660" y="49016"/>
                  </a:cubicBezTo>
                  <a:cubicBezTo>
                    <a:pt x="70772" y="49069"/>
                    <a:pt x="70898" y="49104"/>
                    <a:pt x="71020" y="49131"/>
                  </a:cubicBezTo>
                  <a:cubicBezTo>
                    <a:pt x="71143" y="49162"/>
                    <a:pt x="71282" y="49172"/>
                    <a:pt x="71411" y="49182"/>
                  </a:cubicBezTo>
                  <a:cubicBezTo>
                    <a:pt x="71534" y="49189"/>
                    <a:pt x="71656" y="49192"/>
                    <a:pt x="71783" y="49192"/>
                  </a:cubicBezTo>
                  <a:cubicBezTo>
                    <a:pt x="72143" y="49192"/>
                    <a:pt x="72504" y="49127"/>
                    <a:pt x="72860" y="49074"/>
                  </a:cubicBezTo>
                  <a:cubicBezTo>
                    <a:pt x="73320" y="49005"/>
                    <a:pt x="73769" y="48910"/>
                    <a:pt x="74207" y="48771"/>
                  </a:cubicBezTo>
                  <a:cubicBezTo>
                    <a:pt x="74391" y="48713"/>
                    <a:pt x="74575" y="48645"/>
                    <a:pt x="74752" y="48567"/>
                  </a:cubicBezTo>
                  <a:cubicBezTo>
                    <a:pt x="74936" y="48723"/>
                    <a:pt x="75113" y="48890"/>
                    <a:pt x="75273" y="49074"/>
                  </a:cubicBezTo>
                  <a:cubicBezTo>
                    <a:pt x="75371" y="49199"/>
                    <a:pt x="75460" y="49328"/>
                    <a:pt x="75545" y="49465"/>
                  </a:cubicBezTo>
                  <a:cubicBezTo>
                    <a:pt x="75643" y="49625"/>
                    <a:pt x="75725" y="49798"/>
                    <a:pt x="75807" y="49968"/>
                  </a:cubicBezTo>
                  <a:cubicBezTo>
                    <a:pt x="76017" y="50434"/>
                    <a:pt x="76232" y="50900"/>
                    <a:pt x="76354" y="51396"/>
                  </a:cubicBezTo>
                  <a:cubicBezTo>
                    <a:pt x="76388" y="51631"/>
                    <a:pt x="76399" y="51866"/>
                    <a:pt x="76412" y="52104"/>
                  </a:cubicBezTo>
                  <a:cubicBezTo>
                    <a:pt x="76429" y="52448"/>
                    <a:pt x="76422" y="52791"/>
                    <a:pt x="76391" y="53131"/>
                  </a:cubicBezTo>
                  <a:cubicBezTo>
                    <a:pt x="76344" y="53526"/>
                    <a:pt x="76283" y="53917"/>
                    <a:pt x="76225" y="54308"/>
                  </a:cubicBezTo>
                  <a:cubicBezTo>
                    <a:pt x="76123" y="54999"/>
                    <a:pt x="75929" y="55676"/>
                    <a:pt x="75687" y="56329"/>
                  </a:cubicBezTo>
                  <a:cubicBezTo>
                    <a:pt x="75527" y="56731"/>
                    <a:pt x="75344" y="57115"/>
                    <a:pt x="75140" y="57492"/>
                  </a:cubicBezTo>
                  <a:cubicBezTo>
                    <a:pt x="75024" y="57703"/>
                    <a:pt x="74915" y="57918"/>
                    <a:pt x="74786" y="58122"/>
                  </a:cubicBezTo>
                  <a:cubicBezTo>
                    <a:pt x="74656" y="58323"/>
                    <a:pt x="74538" y="58533"/>
                    <a:pt x="74398" y="58731"/>
                  </a:cubicBezTo>
                  <a:cubicBezTo>
                    <a:pt x="74273" y="58907"/>
                    <a:pt x="74146" y="59081"/>
                    <a:pt x="74020" y="59258"/>
                  </a:cubicBezTo>
                  <a:cubicBezTo>
                    <a:pt x="73789" y="59560"/>
                    <a:pt x="73548" y="59846"/>
                    <a:pt x="73289" y="60125"/>
                  </a:cubicBezTo>
                  <a:cubicBezTo>
                    <a:pt x="73055" y="60373"/>
                    <a:pt x="72799" y="60601"/>
                    <a:pt x="72538" y="60822"/>
                  </a:cubicBezTo>
                  <a:cubicBezTo>
                    <a:pt x="72334" y="60986"/>
                    <a:pt x="72126" y="61146"/>
                    <a:pt x="71918" y="61306"/>
                  </a:cubicBezTo>
                  <a:cubicBezTo>
                    <a:pt x="71361" y="61744"/>
                    <a:pt x="70755" y="62129"/>
                    <a:pt x="70116" y="62438"/>
                  </a:cubicBezTo>
                  <a:cubicBezTo>
                    <a:pt x="69395" y="62758"/>
                    <a:pt x="68643" y="62983"/>
                    <a:pt x="67870" y="63126"/>
                  </a:cubicBezTo>
                  <a:cubicBezTo>
                    <a:pt x="67394" y="63193"/>
                    <a:pt x="66914" y="63224"/>
                    <a:pt x="66431" y="63224"/>
                  </a:cubicBezTo>
                  <a:cubicBezTo>
                    <a:pt x="66166" y="63224"/>
                    <a:pt x="65897" y="63214"/>
                    <a:pt x="65632" y="63204"/>
                  </a:cubicBezTo>
                  <a:cubicBezTo>
                    <a:pt x="65302" y="63190"/>
                    <a:pt x="64979" y="63160"/>
                    <a:pt x="64652" y="63129"/>
                  </a:cubicBezTo>
                  <a:cubicBezTo>
                    <a:pt x="64384" y="63088"/>
                    <a:pt x="64115" y="63044"/>
                    <a:pt x="63846" y="63000"/>
                  </a:cubicBezTo>
                  <a:cubicBezTo>
                    <a:pt x="63734" y="62979"/>
                    <a:pt x="63625" y="62948"/>
                    <a:pt x="63512" y="62921"/>
                  </a:cubicBezTo>
                  <a:cubicBezTo>
                    <a:pt x="63360" y="62887"/>
                    <a:pt x="63206" y="62854"/>
                    <a:pt x="63054" y="62816"/>
                  </a:cubicBezTo>
                  <a:cubicBezTo>
                    <a:pt x="62802" y="62758"/>
                    <a:pt x="62553" y="62680"/>
                    <a:pt x="62302" y="62612"/>
                  </a:cubicBezTo>
                  <a:cubicBezTo>
                    <a:pt x="61972" y="62520"/>
                    <a:pt x="61645" y="62422"/>
                    <a:pt x="61322" y="62306"/>
                  </a:cubicBezTo>
                  <a:cubicBezTo>
                    <a:pt x="61091" y="62210"/>
                    <a:pt x="60863" y="62105"/>
                    <a:pt x="60652" y="61969"/>
                  </a:cubicBezTo>
                  <a:cubicBezTo>
                    <a:pt x="60598" y="61918"/>
                    <a:pt x="60543" y="61867"/>
                    <a:pt x="60492" y="61813"/>
                  </a:cubicBezTo>
                  <a:cubicBezTo>
                    <a:pt x="60512" y="61769"/>
                    <a:pt x="60533" y="61728"/>
                    <a:pt x="60550" y="61687"/>
                  </a:cubicBezTo>
                  <a:cubicBezTo>
                    <a:pt x="60659" y="61458"/>
                    <a:pt x="60744" y="61197"/>
                    <a:pt x="60795" y="60948"/>
                  </a:cubicBezTo>
                  <a:cubicBezTo>
                    <a:pt x="60846" y="60707"/>
                    <a:pt x="60890" y="60462"/>
                    <a:pt x="60904" y="60218"/>
                  </a:cubicBezTo>
                  <a:cubicBezTo>
                    <a:pt x="60914" y="60040"/>
                    <a:pt x="60911" y="59871"/>
                    <a:pt x="60887" y="59693"/>
                  </a:cubicBezTo>
                  <a:cubicBezTo>
                    <a:pt x="60859" y="59489"/>
                    <a:pt x="60818" y="59288"/>
                    <a:pt x="60761" y="59088"/>
                  </a:cubicBezTo>
                  <a:cubicBezTo>
                    <a:pt x="60730" y="58996"/>
                    <a:pt x="60693" y="58904"/>
                    <a:pt x="60655" y="58812"/>
                  </a:cubicBezTo>
                  <a:cubicBezTo>
                    <a:pt x="60584" y="58639"/>
                    <a:pt x="60502" y="58483"/>
                    <a:pt x="60380" y="58340"/>
                  </a:cubicBezTo>
                  <a:cubicBezTo>
                    <a:pt x="60128" y="58055"/>
                    <a:pt x="59760" y="57909"/>
                    <a:pt x="59388" y="57909"/>
                  </a:cubicBezTo>
                  <a:cubicBezTo>
                    <a:pt x="59292" y="57909"/>
                    <a:pt x="59195" y="57919"/>
                    <a:pt x="59101" y="57938"/>
                  </a:cubicBezTo>
                  <a:cubicBezTo>
                    <a:pt x="58761" y="58009"/>
                    <a:pt x="58444" y="58213"/>
                    <a:pt x="58267" y="58519"/>
                  </a:cubicBezTo>
                  <a:cubicBezTo>
                    <a:pt x="58172" y="58679"/>
                    <a:pt x="58114" y="58860"/>
                    <a:pt x="58070" y="59040"/>
                  </a:cubicBezTo>
                  <a:cubicBezTo>
                    <a:pt x="58002" y="59319"/>
                    <a:pt x="58033" y="59605"/>
                    <a:pt x="58080" y="59884"/>
                  </a:cubicBezTo>
                  <a:cubicBezTo>
                    <a:pt x="58121" y="60132"/>
                    <a:pt x="58159" y="60391"/>
                    <a:pt x="58251" y="60626"/>
                  </a:cubicBezTo>
                  <a:cubicBezTo>
                    <a:pt x="58319" y="60799"/>
                    <a:pt x="58407" y="60962"/>
                    <a:pt x="58499" y="61122"/>
                  </a:cubicBezTo>
                  <a:cubicBezTo>
                    <a:pt x="58553" y="61214"/>
                    <a:pt x="58604" y="61309"/>
                    <a:pt x="58662" y="61401"/>
                  </a:cubicBezTo>
                  <a:cubicBezTo>
                    <a:pt x="58781" y="61581"/>
                    <a:pt x="58900" y="61761"/>
                    <a:pt x="59022" y="61938"/>
                  </a:cubicBezTo>
                  <a:cubicBezTo>
                    <a:pt x="58852" y="62156"/>
                    <a:pt x="58675" y="62370"/>
                    <a:pt x="58465" y="62554"/>
                  </a:cubicBezTo>
                  <a:cubicBezTo>
                    <a:pt x="58322" y="62677"/>
                    <a:pt x="58179" y="62799"/>
                    <a:pt x="58036" y="62918"/>
                  </a:cubicBezTo>
                  <a:cubicBezTo>
                    <a:pt x="57920" y="63006"/>
                    <a:pt x="57805" y="63102"/>
                    <a:pt x="57683" y="63184"/>
                  </a:cubicBezTo>
                  <a:cubicBezTo>
                    <a:pt x="57543" y="63279"/>
                    <a:pt x="57407" y="63367"/>
                    <a:pt x="57260" y="63455"/>
                  </a:cubicBezTo>
                  <a:cubicBezTo>
                    <a:pt x="56896" y="63677"/>
                    <a:pt x="56526" y="63895"/>
                    <a:pt x="56141" y="64082"/>
                  </a:cubicBezTo>
                  <a:cubicBezTo>
                    <a:pt x="55961" y="64160"/>
                    <a:pt x="55781" y="64228"/>
                    <a:pt x="55593" y="64289"/>
                  </a:cubicBezTo>
                  <a:cubicBezTo>
                    <a:pt x="55437" y="64336"/>
                    <a:pt x="55277" y="64371"/>
                    <a:pt x="55117" y="64402"/>
                  </a:cubicBezTo>
                  <a:cubicBezTo>
                    <a:pt x="54869" y="64438"/>
                    <a:pt x="54618" y="64466"/>
                    <a:pt x="54366" y="64479"/>
                  </a:cubicBezTo>
                  <a:cubicBezTo>
                    <a:pt x="54274" y="64485"/>
                    <a:pt x="54183" y="64487"/>
                    <a:pt x="54092" y="64487"/>
                  </a:cubicBezTo>
                  <a:cubicBezTo>
                    <a:pt x="53901" y="64487"/>
                    <a:pt x="53711" y="64477"/>
                    <a:pt x="53522" y="64463"/>
                  </a:cubicBezTo>
                  <a:cubicBezTo>
                    <a:pt x="52580" y="64353"/>
                    <a:pt x="51648" y="64119"/>
                    <a:pt x="50756" y="63789"/>
                  </a:cubicBezTo>
                  <a:cubicBezTo>
                    <a:pt x="50470" y="63677"/>
                    <a:pt x="50199" y="63548"/>
                    <a:pt x="49944" y="63381"/>
                  </a:cubicBezTo>
                  <a:cubicBezTo>
                    <a:pt x="49848" y="63306"/>
                    <a:pt x="49763" y="63228"/>
                    <a:pt x="49679" y="63143"/>
                  </a:cubicBezTo>
                  <a:cubicBezTo>
                    <a:pt x="49545" y="62962"/>
                    <a:pt x="49423" y="62775"/>
                    <a:pt x="49307" y="62585"/>
                  </a:cubicBezTo>
                  <a:cubicBezTo>
                    <a:pt x="49164" y="62343"/>
                    <a:pt x="49021" y="62102"/>
                    <a:pt x="48896" y="61854"/>
                  </a:cubicBezTo>
                  <a:cubicBezTo>
                    <a:pt x="48862" y="61772"/>
                    <a:pt x="48831" y="61694"/>
                    <a:pt x="48804" y="61609"/>
                  </a:cubicBezTo>
                  <a:cubicBezTo>
                    <a:pt x="48787" y="61557"/>
                    <a:pt x="48773" y="61507"/>
                    <a:pt x="48763" y="61455"/>
                  </a:cubicBezTo>
                  <a:cubicBezTo>
                    <a:pt x="48715" y="61081"/>
                    <a:pt x="48736" y="60693"/>
                    <a:pt x="48767" y="60315"/>
                  </a:cubicBezTo>
                  <a:cubicBezTo>
                    <a:pt x="48954" y="60353"/>
                    <a:pt x="49137" y="60381"/>
                    <a:pt x="49324" y="60397"/>
                  </a:cubicBezTo>
                  <a:cubicBezTo>
                    <a:pt x="49474" y="60414"/>
                    <a:pt x="49617" y="60425"/>
                    <a:pt x="49763" y="60425"/>
                  </a:cubicBezTo>
                  <a:cubicBezTo>
                    <a:pt x="49774" y="60425"/>
                    <a:pt x="49784" y="60425"/>
                    <a:pt x="49795" y="60425"/>
                  </a:cubicBezTo>
                  <a:cubicBezTo>
                    <a:pt x="49910" y="60425"/>
                    <a:pt x="50025" y="60410"/>
                    <a:pt x="50141" y="60394"/>
                  </a:cubicBezTo>
                  <a:cubicBezTo>
                    <a:pt x="50461" y="60353"/>
                    <a:pt x="50777" y="60279"/>
                    <a:pt x="51087" y="60183"/>
                  </a:cubicBezTo>
                  <a:cubicBezTo>
                    <a:pt x="51400" y="60091"/>
                    <a:pt x="51692" y="59959"/>
                    <a:pt x="51991" y="59830"/>
                  </a:cubicBezTo>
                  <a:cubicBezTo>
                    <a:pt x="52216" y="59728"/>
                    <a:pt x="52437" y="59612"/>
                    <a:pt x="52651" y="59486"/>
                  </a:cubicBezTo>
                  <a:cubicBezTo>
                    <a:pt x="52886" y="59353"/>
                    <a:pt x="53107" y="59204"/>
                    <a:pt x="53291" y="58999"/>
                  </a:cubicBezTo>
                  <a:cubicBezTo>
                    <a:pt x="53437" y="58839"/>
                    <a:pt x="53552" y="58642"/>
                    <a:pt x="53651" y="58452"/>
                  </a:cubicBezTo>
                  <a:cubicBezTo>
                    <a:pt x="53764" y="58241"/>
                    <a:pt x="53838" y="58006"/>
                    <a:pt x="53893" y="57775"/>
                  </a:cubicBezTo>
                  <a:cubicBezTo>
                    <a:pt x="53920" y="57649"/>
                    <a:pt x="53924" y="57513"/>
                    <a:pt x="53927" y="57384"/>
                  </a:cubicBezTo>
                  <a:cubicBezTo>
                    <a:pt x="53924" y="57349"/>
                    <a:pt x="53924" y="57315"/>
                    <a:pt x="53920" y="57282"/>
                  </a:cubicBezTo>
                  <a:cubicBezTo>
                    <a:pt x="53910" y="57200"/>
                    <a:pt x="53896" y="57118"/>
                    <a:pt x="53883" y="57037"/>
                  </a:cubicBezTo>
                  <a:cubicBezTo>
                    <a:pt x="53852" y="56931"/>
                    <a:pt x="53805" y="56836"/>
                    <a:pt x="53753" y="56737"/>
                  </a:cubicBezTo>
                  <a:cubicBezTo>
                    <a:pt x="53733" y="56710"/>
                    <a:pt x="53712" y="56682"/>
                    <a:pt x="53692" y="56656"/>
                  </a:cubicBezTo>
                  <a:cubicBezTo>
                    <a:pt x="53645" y="56594"/>
                    <a:pt x="53593" y="56536"/>
                    <a:pt x="53536" y="56482"/>
                  </a:cubicBezTo>
                  <a:cubicBezTo>
                    <a:pt x="53386" y="56329"/>
                    <a:pt x="53189" y="56264"/>
                    <a:pt x="52995" y="56193"/>
                  </a:cubicBezTo>
                  <a:cubicBezTo>
                    <a:pt x="52828" y="56135"/>
                    <a:pt x="52648" y="56104"/>
                    <a:pt x="52475" y="56091"/>
                  </a:cubicBezTo>
                  <a:cubicBezTo>
                    <a:pt x="52409" y="56085"/>
                    <a:pt x="52347" y="56082"/>
                    <a:pt x="52286" y="56082"/>
                  </a:cubicBezTo>
                  <a:cubicBezTo>
                    <a:pt x="52232" y="56082"/>
                    <a:pt x="52179" y="56085"/>
                    <a:pt x="52124" y="56091"/>
                  </a:cubicBezTo>
                  <a:cubicBezTo>
                    <a:pt x="52001" y="56108"/>
                    <a:pt x="51883" y="56131"/>
                    <a:pt x="51767" y="56159"/>
                  </a:cubicBezTo>
                  <a:cubicBezTo>
                    <a:pt x="51668" y="56186"/>
                    <a:pt x="51569" y="56220"/>
                    <a:pt x="51471" y="56254"/>
                  </a:cubicBezTo>
                  <a:cubicBezTo>
                    <a:pt x="51117" y="56384"/>
                    <a:pt x="50781" y="56547"/>
                    <a:pt x="50454" y="56737"/>
                  </a:cubicBezTo>
                  <a:cubicBezTo>
                    <a:pt x="50097" y="56952"/>
                    <a:pt x="49753" y="57193"/>
                    <a:pt x="49409" y="57428"/>
                  </a:cubicBezTo>
                  <a:cubicBezTo>
                    <a:pt x="49066" y="57659"/>
                    <a:pt x="48746" y="57927"/>
                    <a:pt x="48450" y="58217"/>
                  </a:cubicBezTo>
                  <a:cubicBezTo>
                    <a:pt x="48307" y="58356"/>
                    <a:pt x="48181" y="58510"/>
                    <a:pt x="48069" y="58670"/>
                  </a:cubicBezTo>
                  <a:cubicBezTo>
                    <a:pt x="48025" y="58649"/>
                    <a:pt x="47985" y="58626"/>
                    <a:pt x="47944" y="58601"/>
                  </a:cubicBezTo>
                  <a:cubicBezTo>
                    <a:pt x="47892" y="58557"/>
                    <a:pt x="47845" y="58513"/>
                    <a:pt x="47797" y="58465"/>
                  </a:cubicBezTo>
                  <a:cubicBezTo>
                    <a:pt x="47617" y="58224"/>
                    <a:pt x="47457" y="57972"/>
                    <a:pt x="47321" y="57703"/>
                  </a:cubicBezTo>
                  <a:cubicBezTo>
                    <a:pt x="47304" y="57666"/>
                    <a:pt x="47291" y="57629"/>
                    <a:pt x="47280" y="57588"/>
                  </a:cubicBezTo>
                  <a:cubicBezTo>
                    <a:pt x="47253" y="57509"/>
                    <a:pt x="47246" y="57421"/>
                    <a:pt x="47233" y="57340"/>
                  </a:cubicBezTo>
                  <a:lnTo>
                    <a:pt x="47233" y="57340"/>
                  </a:lnTo>
                  <a:lnTo>
                    <a:pt x="47263" y="57523"/>
                  </a:lnTo>
                  <a:cubicBezTo>
                    <a:pt x="47212" y="57159"/>
                    <a:pt x="47242" y="56792"/>
                    <a:pt x="47270" y="56428"/>
                  </a:cubicBezTo>
                  <a:cubicBezTo>
                    <a:pt x="47283" y="56309"/>
                    <a:pt x="47297" y="56189"/>
                    <a:pt x="47307" y="56067"/>
                  </a:cubicBezTo>
                  <a:cubicBezTo>
                    <a:pt x="47335" y="55825"/>
                    <a:pt x="47389" y="55591"/>
                    <a:pt x="47464" y="55360"/>
                  </a:cubicBezTo>
                  <a:cubicBezTo>
                    <a:pt x="47641" y="54965"/>
                    <a:pt x="47855" y="54588"/>
                    <a:pt x="48066" y="54206"/>
                  </a:cubicBezTo>
                  <a:cubicBezTo>
                    <a:pt x="48164" y="54033"/>
                    <a:pt x="48266" y="53856"/>
                    <a:pt x="48372" y="53686"/>
                  </a:cubicBezTo>
                  <a:cubicBezTo>
                    <a:pt x="48491" y="53503"/>
                    <a:pt x="48610" y="53322"/>
                    <a:pt x="48732" y="53142"/>
                  </a:cubicBezTo>
                  <a:cubicBezTo>
                    <a:pt x="48865" y="52968"/>
                    <a:pt x="48998" y="52788"/>
                    <a:pt x="49151" y="52631"/>
                  </a:cubicBezTo>
                  <a:cubicBezTo>
                    <a:pt x="49321" y="52451"/>
                    <a:pt x="49498" y="52281"/>
                    <a:pt x="49685" y="52118"/>
                  </a:cubicBezTo>
                  <a:cubicBezTo>
                    <a:pt x="50079" y="51815"/>
                    <a:pt x="50484" y="51533"/>
                    <a:pt x="50899" y="51257"/>
                  </a:cubicBezTo>
                  <a:cubicBezTo>
                    <a:pt x="51311" y="50985"/>
                    <a:pt x="51733" y="50730"/>
                    <a:pt x="52175" y="50512"/>
                  </a:cubicBezTo>
                  <a:cubicBezTo>
                    <a:pt x="52311" y="50454"/>
                    <a:pt x="52447" y="50396"/>
                    <a:pt x="52583" y="50339"/>
                  </a:cubicBezTo>
                  <a:cubicBezTo>
                    <a:pt x="52645" y="50372"/>
                    <a:pt x="52706" y="50403"/>
                    <a:pt x="52767" y="50437"/>
                  </a:cubicBezTo>
                  <a:cubicBezTo>
                    <a:pt x="53049" y="50587"/>
                    <a:pt x="53352" y="50679"/>
                    <a:pt x="53668" y="50727"/>
                  </a:cubicBezTo>
                  <a:cubicBezTo>
                    <a:pt x="53889" y="50759"/>
                    <a:pt x="54113" y="50773"/>
                    <a:pt x="54338" y="50773"/>
                  </a:cubicBezTo>
                  <a:cubicBezTo>
                    <a:pt x="54565" y="50773"/>
                    <a:pt x="54792" y="50759"/>
                    <a:pt x="55015" y="50733"/>
                  </a:cubicBezTo>
                  <a:cubicBezTo>
                    <a:pt x="55291" y="50699"/>
                    <a:pt x="55566" y="50658"/>
                    <a:pt x="55835" y="50594"/>
                  </a:cubicBezTo>
                  <a:cubicBezTo>
                    <a:pt x="55937" y="50567"/>
                    <a:pt x="56036" y="50523"/>
                    <a:pt x="56128" y="50475"/>
                  </a:cubicBezTo>
                  <a:cubicBezTo>
                    <a:pt x="56165" y="50457"/>
                    <a:pt x="56199" y="50437"/>
                    <a:pt x="56237" y="50417"/>
                  </a:cubicBezTo>
                  <a:cubicBezTo>
                    <a:pt x="56301" y="50366"/>
                    <a:pt x="56369" y="50311"/>
                    <a:pt x="56434" y="50257"/>
                  </a:cubicBezTo>
                  <a:cubicBezTo>
                    <a:pt x="56499" y="50176"/>
                    <a:pt x="56560" y="50097"/>
                    <a:pt x="56607" y="50002"/>
                  </a:cubicBezTo>
                  <a:cubicBezTo>
                    <a:pt x="56672" y="49879"/>
                    <a:pt x="56686" y="49774"/>
                    <a:pt x="56696" y="49641"/>
                  </a:cubicBezTo>
                  <a:cubicBezTo>
                    <a:pt x="56706" y="49550"/>
                    <a:pt x="56700" y="49457"/>
                    <a:pt x="56672" y="49366"/>
                  </a:cubicBezTo>
                  <a:cubicBezTo>
                    <a:pt x="56648" y="49291"/>
                    <a:pt x="56611" y="49176"/>
                    <a:pt x="56567" y="49118"/>
                  </a:cubicBezTo>
                  <a:cubicBezTo>
                    <a:pt x="56553" y="49097"/>
                    <a:pt x="56536" y="49077"/>
                    <a:pt x="56522" y="49060"/>
                  </a:cubicBezTo>
                  <a:cubicBezTo>
                    <a:pt x="56468" y="48975"/>
                    <a:pt x="56397" y="48910"/>
                    <a:pt x="56308" y="48862"/>
                  </a:cubicBezTo>
                  <a:cubicBezTo>
                    <a:pt x="56257" y="48818"/>
                    <a:pt x="56196" y="48784"/>
                    <a:pt x="56131" y="48763"/>
                  </a:cubicBezTo>
                  <a:cubicBezTo>
                    <a:pt x="56060" y="48733"/>
                    <a:pt x="55989" y="48709"/>
                    <a:pt x="55913" y="48686"/>
                  </a:cubicBezTo>
                  <a:cubicBezTo>
                    <a:pt x="55777" y="48645"/>
                    <a:pt x="55631" y="48631"/>
                    <a:pt x="55488" y="48614"/>
                  </a:cubicBezTo>
                  <a:cubicBezTo>
                    <a:pt x="55362" y="48594"/>
                    <a:pt x="55237" y="48587"/>
                    <a:pt x="55108" y="48576"/>
                  </a:cubicBezTo>
                  <a:cubicBezTo>
                    <a:pt x="55029" y="48567"/>
                    <a:pt x="54951" y="48563"/>
                    <a:pt x="54873" y="48559"/>
                  </a:cubicBezTo>
                  <a:cubicBezTo>
                    <a:pt x="54831" y="48556"/>
                    <a:pt x="54790" y="48555"/>
                    <a:pt x="54749" y="48555"/>
                  </a:cubicBezTo>
                  <a:cubicBezTo>
                    <a:pt x="54598" y="48555"/>
                    <a:pt x="54447" y="48572"/>
                    <a:pt x="54298" y="48594"/>
                  </a:cubicBezTo>
                  <a:cubicBezTo>
                    <a:pt x="54077" y="48625"/>
                    <a:pt x="53859" y="48665"/>
                    <a:pt x="53645" y="48719"/>
                  </a:cubicBezTo>
                  <a:cubicBezTo>
                    <a:pt x="53430" y="48774"/>
                    <a:pt x="53226" y="48859"/>
                    <a:pt x="53018" y="48937"/>
                  </a:cubicBezTo>
                  <a:cubicBezTo>
                    <a:pt x="53012" y="48940"/>
                    <a:pt x="53005" y="48940"/>
                    <a:pt x="52998" y="48944"/>
                  </a:cubicBezTo>
                  <a:cubicBezTo>
                    <a:pt x="52940" y="48910"/>
                    <a:pt x="52883" y="48873"/>
                    <a:pt x="52828" y="48835"/>
                  </a:cubicBezTo>
                  <a:cubicBezTo>
                    <a:pt x="52600" y="48645"/>
                    <a:pt x="52393" y="48430"/>
                    <a:pt x="52199" y="48206"/>
                  </a:cubicBezTo>
                  <a:cubicBezTo>
                    <a:pt x="52117" y="48100"/>
                    <a:pt x="52046" y="47988"/>
                    <a:pt x="51985" y="47873"/>
                  </a:cubicBezTo>
                  <a:cubicBezTo>
                    <a:pt x="51960" y="47808"/>
                    <a:pt x="51940" y="47743"/>
                    <a:pt x="51924" y="47675"/>
                  </a:cubicBezTo>
                  <a:cubicBezTo>
                    <a:pt x="51889" y="47372"/>
                    <a:pt x="51893" y="47069"/>
                    <a:pt x="51913" y="46763"/>
                  </a:cubicBezTo>
                  <a:cubicBezTo>
                    <a:pt x="51968" y="46437"/>
                    <a:pt x="52049" y="46114"/>
                    <a:pt x="52158" y="45797"/>
                  </a:cubicBezTo>
                  <a:cubicBezTo>
                    <a:pt x="52287" y="45505"/>
                    <a:pt x="52447" y="45229"/>
                    <a:pt x="52624" y="44964"/>
                  </a:cubicBezTo>
                  <a:cubicBezTo>
                    <a:pt x="52855" y="44654"/>
                    <a:pt x="53103" y="44359"/>
                    <a:pt x="53383" y="44086"/>
                  </a:cubicBezTo>
                  <a:cubicBezTo>
                    <a:pt x="53675" y="43797"/>
                    <a:pt x="53995" y="43529"/>
                    <a:pt x="54308" y="43260"/>
                  </a:cubicBezTo>
                  <a:cubicBezTo>
                    <a:pt x="54499" y="43117"/>
                    <a:pt x="54695" y="42977"/>
                    <a:pt x="54899" y="42855"/>
                  </a:cubicBezTo>
                  <a:cubicBezTo>
                    <a:pt x="55083" y="42750"/>
                    <a:pt x="55271" y="42654"/>
                    <a:pt x="55461" y="42563"/>
                  </a:cubicBezTo>
                  <a:cubicBezTo>
                    <a:pt x="55512" y="42576"/>
                    <a:pt x="55563" y="42586"/>
                    <a:pt x="55614" y="42596"/>
                  </a:cubicBezTo>
                  <a:cubicBezTo>
                    <a:pt x="55907" y="42648"/>
                    <a:pt x="56213" y="42671"/>
                    <a:pt x="56516" y="42685"/>
                  </a:cubicBezTo>
                  <a:cubicBezTo>
                    <a:pt x="56627" y="42689"/>
                    <a:pt x="56738" y="42692"/>
                    <a:pt x="56850" y="42692"/>
                  </a:cubicBezTo>
                  <a:cubicBezTo>
                    <a:pt x="56919" y="42692"/>
                    <a:pt x="56987" y="42691"/>
                    <a:pt x="57056" y="42688"/>
                  </a:cubicBezTo>
                  <a:cubicBezTo>
                    <a:pt x="57206" y="42681"/>
                    <a:pt x="57366" y="42665"/>
                    <a:pt x="57512" y="42631"/>
                  </a:cubicBezTo>
                  <a:cubicBezTo>
                    <a:pt x="57631" y="42599"/>
                    <a:pt x="57727" y="42563"/>
                    <a:pt x="57839" y="42508"/>
                  </a:cubicBezTo>
                  <a:cubicBezTo>
                    <a:pt x="57954" y="42453"/>
                    <a:pt x="58043" y="42382"/>
                    <a:pt x="58135" y="42297"/>
                  </a:cubicBezTo>
                  <a:cubicBezTo>
                    <a:pt x="58206" y="42229"/>
                    <a:pt x="58284" y="42079"/>
                    <a:pt x="58308" y="41984"/>
                  </a:cubicBezTo>
                  <a:cubicBezTo>
                    <a:pt x="58349" y="41817"/>
                    <a:pt x="58328" y="41630"/>
                    <a:pt x="58237" y="41484"/>
                  </a:cubicBezTo>
                  <a:cubicBezTo>
                    <a:pt x="58077" y="41232"/>
                    <a:pt x="57785" y="41127"/>
                    <a:pt x="57505" y="41093"/>
                  </a:cubicBezTo>
                  <a:cubicBezTo>
                    <a:pt x="57265" y="41060"/>
                    <a:pt x="57018" y="41028"/>
                    <a:pt x="56771" y="41028"/>
                  </a:cubicBezTo>
                  <a:cubicBezTo>
                    <a:pt x="56759" y="41028"/>
                    <a:pt x="56748" y="41028"/>
                    <a:pt x="56736" y="41028"/>
                  </a:cubicBezTo>
                  <a:cubicBezTo>
                    <a:pt x="56380" y="41039"/>
                    <a:pt x="56012" y="41110"/>
                    <a:pt x="55669" y="41219"/>
                  </a:cubicBezTo>
                  <a:cubicBezTo>
                    <a:pt x="55648" y="41216"/>
                    <a:pt x="55628" y="41208"/>
                    <a:pt x="55611" y="41202"/>
                  </a:cubicBezTo>
                  <a:cubicBezTo>
                    <a:pt x="55410" y="41110"/>
                    <a:pt x="55223" y="40994"/>
                    <a:pt x="55046" y="40869"/>
                  </a:cubicBezTo>
                  <a:cubicBezTo>
                    <a:pt x="54873" y="40739"/>
                    <a:pt x="54709" y="40607"/>
                    <a:pt x="54557" y="40456"/>
                  </a:cubicBezTo>
                  <a:cubicBezTo>
                    <a:pt x="54526" y="40412"/>
                    <a:pt x="54499" y="40368"/>
                    <a:pt x="54471" y="40324"/>
                  </a:cubicBezTo>
                  <a:cubicBezTo>
                    <a:pt x="54450" y="40263"/>
                    <a:pt x="54434" y="40205"/>
                    <a:pt x="54420" y="40144"/>
                  </a:cubicBezTo>
                  <a:cubicBezTo>
                    <a:pt x="54406" y="39994"/>
                    <a:pt x="54406" y="39844"/>
                    <a:pt x="54417" y="39695"/>
                  </a:cubicBezTo>
                  <a:cubicBezTo>
                    <a:pt x="54444" y="39436"/>
                    <a:pt x="54485" y="39184"/>
                    <a:pt x="54563" y="38940"/>
                  </a:cubicBezTo>
                  <a:cubicBezTo>
                    <a:pt x="54659" y="38726"/>
                    <a:pt x="54781" y="38517"/>
                    <a:pt x="54913" y="38324"/>
                  </a:cubicBezTo>
                  <a:cubicBezTo>
                    <a:pt x="54965" y="38263"/>
                    <a:pt x="55019" y="38205"/>
                    <a:pt x="55077" y="38150"/>
                  </a:cubicBezTo>
                  <a:cubicBezTo>
                    <a:pt x="55206" y="38062"/>
                    <a:pt x="55345" y="37987"/>
                    <a:pt x="55488" y="37919"/>
                  </a:cubicBezTo>
                  <a:cubicBezTo>
                    <a:pt x="55505" y="37912"/>
                    <a:pt x="55522" y="37905"/>
                    <a:pt x="55540" y="37899"/>
                  </a:cubicBezTo>
                  <a:cubicBezTo>
                    <a:pt x="55652" y="37906"/>
                    <a:pt x="55764" y="37912"/>
                    <a:pt x="55876" y="37912"/>
                  </a:cubicBezTo>
                  <a:cubicBezTo>
                    <a:pt x="55919" y="37912"/>
                    <a:pt x="55962" y="37911"/>
                    <a:pt x="56006" y="37909"/>
                  </a:cubicBezTo>
                  <a:cubicBezTo>
                    <a:pt x="56149" y="37905"/>
                    <a:pt x="56308" y="37878"/>
                    <a:pt x="56447" y="37844"/>
                  </a:cubicBezTo>
                  <a:cubicBezTo>
                    <a:pt x="56730" y="37779"/>
                    <a:pt x="57029" y="37606"/>
                    <a:pt x="57080" y="37297"/>
                  </a:cubicBezTo>
                  <a:cubicBezTo>
                    <a:pt x="57104" y="37188"/>
                    <a:pt x="57100" y="37085"/>
                    <a:pt x="57070" y="36980"/>
                  </a:cubicBezTo>
                  <a:cubicBezTo>
                    <a:pt x="57050" y="36933"/>
                    <a:pt x="57026" y="36889"/>
                    <a:pt x="57006" y="36841"/>
                  </a:cubicBezTo>
                  <a:cubicBezTo>
                    <a:pt x="56951" y="36752"/>
                    <a:pt x="56876" y="36685"/>
                    <a:pt x="56785" y="36636"/>
                  </a:cubicBezTo>
                  <a:cubicBezTo>
                    <a:pt x="56645" y="36538"/>
                    <a:pt x="56465" y="36528"/>
                    <a:pt x="56301" y="36525"/>
                  </a:cubicBezTo>
                  <a:cubicBezTo>
                    <a:pt x="56295" y="36524"/>
                    <a:pt x="56290" y="36524"/>
                    <a:pt x="56284" y="36524"/>
                  </a:cubicBezTo>
                  <a:cubicBezTo>
                    <a:pt x="56163" y="36524"/>
                    <a:pt x="56034" y="36556"/>
                    <a:pt x="55917" y="36575"/>
                  </a:cubicBezTo>
                  <a:cubicBezTo>
                    <a:pt x="55893" y="36578"/>
                    <a:pt x="55869" y="36583"/>
                    <a:pt x="55846" y="36586"/>
                  </a:cubicBezTo>
                  <a:cubicBezTo>
                    <a:pt x="55720" y="36569"/>
                    <a:pt x="55597" y="36545"/>
                    <a:pt x="55475" y="36521"/>
                  </a:cubicBezTo>
                  <a:cubicBezTo>
                    <a:pt x="55274" y="36476"/>
                    <a:pt x="55077" y="36432"/>
                    <a:pt x="54883" y="36371"/>
                  </a:cubicBezTo>
                  <a:cubicBezTo>
                    <a:pt x="54859" y="36361"/>
                    <a:pt x="54838" y="36347"/>
                    <a:pt x="54818" y="36338"/>
                  </a:cubicBezTo>
                  <a:cubicBezTo>
                    <a:pt x="54736" y="36269"/>
                    <a:pt x="54662" y="36201"/>
                    <a:pt x="54587" y="36126"/>
                  </a:cubicBezTo>
                  <a:cubicBezTo>
                    <a:pt x="54485" y="35983"/>
                    <a:pt x="54400" y="35831"/>
                    <a:pt x="54321" y="35677"/>
                  </a:cubicBezTo>
                  <a:cubicBezTo>
                    <a:pt x="54304" y="35640"/>
                    <a:pt x="54295" y="35603"/>
                    <a:pt x="54281" y="35565"/>
                  </a:cubicBezTo>
                  <a:cubicBezTo>
                    <a:pt x="54321" y="35531"/>
                    <a:pt x="54359" y="35497"/>
                    <a:pt x="54400" y="35463"/>
                  </a:cubicBezTo>
                  <a:cubicBezTo>
                    <a:pt x="54692" y="35215"/>
                    <a:pt x="54944" y="34925"/>
                    <a:pt x="55189" y="34626"/>
                  </a:cubicBezTo>
                  <a:cubicBezTo>
                    <a:pt x="55233" y="34572"/>
                    <a:pt x="55277" y="34514"/>
                    <a:pt x="55322" y="34453"/>
                  </a:cubicBezTo>
                  <a:cubicBezTo>
                    <a:pt x="55403" y="34341"/>
                    <a:pt x="55491" y="34228"/>
                    <a:pt x="55570" y="34113"/>
                  </a:cubicBezTo>
                  <a:cubicBezTo>
                    <a:pt x="55679" y="33939"/>
                    <a:pt x="55788" y="33769"/>
                    <a:pt x="55879" y="33586"/>
                  </a:cubicBezTo>
                  <a:cubicBezTo>
                    <a:pt x="56009" y="33323"/>
                    <a:pt x="56128" y="33044"/>
                    <a:pt x="56162" y="32752"/>
                  </a:cubicBezTo>
                  <a:cubicBezTo>
                    <a:pt x="56179" y="32606"/>
                    <a:pt x="56185" y="32476"/>
                    <a:pt x="56149" y="32333"/>
                  </a:cubicBezTo>
                  <a:cubicBezTo>
                    <a:pt x="56118" y="32228"/>
                    <a:pt x="56073" y="32133"/>
                    <a:pt x="56019" y="32038"/>
                  </a:cubicBezTo>
                  <a:cubicBezTo>
                    <a:pt x="55958" y="31932"/>
                    <a:pt x="55849" y="31847"/>
                    <a:pt x="55750" y="31779"/>
                  </a:cubicBezTo>
                  <a:cubicBezTo>
                    <a:pt x="55645" y="31708"/>
                    <a:pt x="55529" y="31664"/>
                    <a:pt x="55406" y="31629"/>
                  </a:cubicBezTo>
                  <a:cubicBezTo>
                    <a:pt x="55334" y="31608"/>
                    <a:pt x="55260" y="31600"/>
                    <a:pt x="55186" y="31600"/>
                  </a:cubicBezTo>
                  <a:cubicBezTo>
                    <a:pt x="55060" y="31600"/>
                    <a:pt x="54934" y="31624"/>
                    <a:pt x="54811" y="31650"/>
                  </a:cubicBezTo>
                  <a:cubicBezTo>
                    <a:pt x="54679" y="31677"/>
                    <a:pt x="54549" y="31749"/>
                    <a:pt x="54430" y="31813"/>
                  </a:cubicBezTo>
                  <a:cubicBezTo>
                    <a:pt x="54359" y="31854"/>
                    <a:pt x="54291" y="31901"/>
                    <a:pt x="54226" y="31949"/>
                  </a:cubicBezTo>
                  <a:cubicBezTo>
                    <a:pt x="54097" y="32052"/>
                    <a:pt x="53968" y="32160"/>
                    <a:pt x="53859" y="32286"/>
                  </a:cubicBezTo>
                  <a:cubicBezTo>
                    <a:pt x="53601" y="32595"/>
                    <a:pt x="53379" y="32922"/>
                    <a:pt x="53210" y="33286"/>
                  </a:cubicBezTo>
                  <a:cubicBezTo>
                    <a:pt x="53114" y="33487"/>
                    <a:pt x="53032" y="33701"/>
                    <a:pt x="52974" y="33915"/>
                  </a:cubicBezTo>
                  <a:cubicBezTo>
                    <a:pt x="52927" y="34099"/>
                    <a:pt x="52896" y="34293"/>
                    <a:pt x="52869" y="34487"/>
                  </a:cubicBezTo>
                  <a:cubicBezTo>
                    <a:pt x="52852" y="34623"/>
                    <a:pt x="52835" y="34762"/>
                    <a:pt x="52822" y="34902"/>
                  </a:cubicBezTo>
                  <a:cubicBezTo>
                    <a:pt x="52774" y="34929"/>
                    <a:pt x="52723" y="34956"/>
                    <a:pt x="52672" y="34983"/>
                  </a:cubicBezTo>
                  <a:cubicBezTo>
                    <a:pt x="52440" y="35079"/>
                    <a:pt x="52209" y="35157"/>
                    <a:pt x="51968" y="35211"/>
                  </a:cubicBezTo>
                  <a:cubicBezTo>
                    <a:pt x="51873" y="35222"/>
                    <a:pt x="51779" y="35227"/>
                    <a:pt x="51685" y="35227"/>
                  </a:cubicBezTo>
                  <a:cubicBezTo>
                    <a:pt x="51630" y="35227"/>
                    <a:pt x="51574" y="35225"/>
                    <a:pt x="51519" y="35222"/>
                  </a:cubicBezTo>
                  <a:cubicBezTo>
                    <a:pt x="51053" y="35160"/>
                    <a:pt x="50593" y="35052"/>
                    <a:pt x="50151" y="34895"/>
                  </a:cubicBezTo>
                  <a:cubicBezTo>
                    <a:pt x="49872" y="34776"/>
                    <a:pt x="49607" y="34644"/>
                    <a:pt x="49355" y="34480"/>
                  </a:cubicBezTo>
                  <a:cubicBezTo>
                    <a:pt x="49172" y="34330"/>
                    <a:pt x="49008" y="34154"/>
                    <a:pt x="48855" y="33973"/>
                  </a:cubicBezTo>
                  <a:cubicBezTo>
                    <a:pt x="48776" y="33871"/>
                    <a:pt x="48705" y="33769"/>
                    <a:pt x="48638" y="33660"/>
                  </a:cubicBezTo>
                  <a:cubicBezTo>
                    <a:pt x="48583" y="33568"/>
                    <a:pt x="48536" y="33473"/>
                    <a:pt x="48487" y="33378"/>
                  </a:cubicBezTo>
                  <a:cubicBezTo>
                    <a:pt x="48409" y="33190"/>
                    <a:pt x="48352" y="33003"/>
                    <a:pt x="48307" y="32807"/>
                  </a:cubicBezTo>
                  <a:cubicBezTo>
                    <a:pt x="48300" y="32745"/>
                    <a:pt x="48294" y="32684"/>
                    <a:pt x="48287" y="32619"/>
                  </a:cubicBezTo>
                  <a:cubicBezTo>
                    <a:pt x="48461" y="32524"/>
                    <a:pt x="48627" y="32419"/>
                    <a:pt x="48787" y="32303"/>
                  </a:cubicBezTo>
                  <a:cubicBezTo>
                    <a:pt x="48985" y="32160"/>
                    <a:pt x="49151" y="31980"/>
                    <a:pt x="49301" y="31789"/>
                  </a:cubicBezTo>
                  <a:cubicBezTo>
                    <a:pt x="49481" y="31562"/>
                    <a:pt x="49634" y="31313"/>
                    <a:pt x="49781" y="31061"/>
                  </a:cubicBezTo>
                  <a:cubicBezTo>
                    <a:pt x="49869" y="30901"/>
                    <a:pt x="49947" y="30735"/>
                    <a:pt x="50021" y="30571"/>
                  </a:cubicBezTo>
                  <a:cubicBezTo>
                    <a:pt x="50114" y="30361"/>
                    <a:pt x="50205" y="30143"/>
                    <a:pt x="50274" y="29922"/>
                  </a:cubicBezTo>
                  <a:cubicBezTo>
                    <a:pt x="50338" y="29717"/>
                    <a:pt x="50382" y="29513"/>
                    <a:pt x="50399" y="29299"/>
                  </a:cubicBezTo>
                  <a:cubicBezTo>
                    <a:pt x="50420" y="29068"/>
                    <a:pt x="50406" y="28843"/>
                    <a:pt x="50335" y="28623"/>
                  </a:cubicBezTo>
                  <a:cubicBezTo>
                    <a:pt x="50263" y="28401"/>
                    <a:pt x="50103" y="28177"/>
                    <a:pt x="49892" y="28064"/>
                  </a:cubicBezTo>
                  <a:cubicBezTo>
                    <a:pt x="49811" y="28017"/>
                    <a:pt x="49723" y="27986"/>
                    <a:pt x="49630" y="27956"/>
                  </a:cubicBezTo>
                  <a:cubicBezTo>
                    <a:pt x="49542" y="27921"/>
                    <a:pt x="49434" y="27929"/>
                    <a:pt x="49341" y="27921"/>
                  </a:cubicBezTo>
                  <a:cubicBezTo>
                    <a:pt x="49332" y="27921"/>
                    <a:pt x="49323" y="27920"/>
                    <a:pt x="49313" y="27920"/>
                  </a:cubicBezTo>
                  <a:cubicBezTo>
                    <a:pt x="49224" y="27920"/>
                    <a:pt x="49135" y="27947"/>
                    <a:pt x="49052" y="27962"/>
                  </a:cubicBezTo>
                  <a:cubicBezTo>
                    <a:pt x="48957" y="27983"/>
                    <a:pt x="48865" y="28031"/>
                    <a:pt x="48776" y="28067"/>
                  </a:cubicBezTo>
                  <a:cubicBezTo>
                    <a:pt x="48580" y="28163"/>
                    <a:pt x="48420" y="28316"/>
                    <a:pt x="48263" y="28466"/>
                  </a:cubicBezTo>
                  <a:cubicBezTo>
                    <a:pt x="48144" y="28582"/>
                    <a:pt x="48046" y="28714"/>
                    <a:pt x="47947" y="28847"/>
                  </a:cubicBezTo>
                  <a:cubicBezTo>
                    <a:pt x="47801" y="29037"/>
                    <a:pt x="47671" y="29238"/>
                    <a:pt x="47556" y="29449"/>
                  </a:cubicBezTo>
                  <a:cubicBezTo>
                    <a:pt x="47501" y="29544"/>
                    <a:pt x="47464" y="29664"/>
                    <a:pt x="47426" y="29766"/>
                  </a:cubicBezTo>
                  <a:cubicBezTo>
                    <a:pt x="47409" y="29810"/>
                    <a:pt x="47393" y="29857"/>
                    <a:pt x="47376" y="29901"/>
                  </a:cubicBezTo>
                  <a:cubicBezTo>
                    <a:pt x="47338" y="30000"/>
                    <a:pt x="47300" y="30099"/>
                    <a:pt x="47266" y="30197"/>
                  </a:cubicBezTo>
                  <a:cubicBezTo>
                    <a:pt x="47209" y="30371"/>
                    <a:pt x="47151" y="30548"/>
                    <a:pt x="47103" y="30725"/>
                  </a:cubicBezTo>
                  <a:cubicBezTo>
                    <a:pt x="47038" y="30953"/>
                    <a:pt x="47011" y="31190"/>
                    <a:pt x="46988" y="31429"/>
                  </a:cubicBezTo>
                  <a:cubicBezTo>
                    <a:pt x="46980" y="31514"/>
                    <a:pt x="46971" y="31598"/>
                    <a:pt x="46964" y="31684"/>
                  </a:cubicBezTo>
                  <a:cubicBezTo>
                    <a:pt x="46892" y="31700"/>
                    <a:pt x="46817" y="31718"/>
                    <a:pt x="46746" y="31731"/>
                  </a:cubicBezTo>
                  <a:cubicBezTo>
                    <a:pt x="46563" y="31756"/>
                    <a:pt x="46380" y="31768"/>
                    <a:pt x="46196" y="31768"/>
                  </a:cubicBezTo>
                  <a:cubicBezTo>
                    <a:pt x="46120" y="31768"/>
                    <a:pt x="46044" y="31766"/>
                    <a:pt x="45967" y="31762"/>
                  </a:cubicBezTo>
                  <a:cubicBezTo>
                    <a:pt x="45661" y="31718"/>
                    <a:pt x="45365" y="31639"/>
                    <a:pt x="45072" y="31537"/>
                  </a:cubicBezTo>
                  <a:cubicBezTo>
                    <a:pt x="44882" y="31452"/>
                    <a:pt x="44702" y="31353"/>
                    <a:pt x="44525" y="31242"/>
                  </a:cubicBezTo>
                  <a:cubicBezTo>
                    <a:pt x="44477" y="31207"/>
                    <a:pt x="44426" y="31174"/>
                    <a:pt x="44379" y="31140"/>
                  </a:cubicBezTo>
                  <a:lnTo>
                    <a:pt x="44379" y="31140"/>
                  </a:lnTo>
                  <a:cubicBezTo>
                    <a:pt x="44402" y="31157"/>
                    <a:pt x="44423" y="31170"/>
                    <a:pt x="44446" y="31187"/>
                  </a:cubicBezTo>
                  <a:cubicBezTo>
                    <a:pt x="44151" y="30949"/>
                    <a:pt x="43865" y="30700"/>
                    <a:pt x="43613" y="30419"/>
                  </a:cubicBezTo>
                  <a:cubicBezTo>
                    <a:pt x="43449" y="30207"/>
                    <a:pt x="43300" y="29983"/>
                    <a:pt x="43174" y="29745"/>
                  </a:cubicBezTo>
                  <a:cubicBezTo>
                    <a:pt x="43143" y="29667"/>
                    <a:pt x="43116" y="29585"/>
                    <a:pt x="43096" y="29500"/>
                  </a:cubicBezTo>
                  <a:cubicBezTo>
                    <a:pt x="43093" y="29480"/>
                    <a:pt x="43089" y="29455"/>
                    <a:pt x="43089" y="29432"/>
                  </a:cubicBezTo>
                  <a:cubicBezTo>
                    <a:pt x="43140" y="29381"/>
                    <a:pt x="43195" y="29333"/>
                    <a:pt x="43245" y="29282"/>
                  </a:cubicBezTo>
                  <a:cubicBezTo>
                    <a:pt x="43392" y="29143"/>
                    <a:pt x="43521" y="28983"/>
                    <a:pt x="43654" y="28827"/>
                  </a:cubicBezTo>
                  <a:cubicBezTo>
                    <a:pt x="43943" y="28483"/>
                    <a:pt x="44198" y="28112"/>
                    <a:pt x="44388" y="27704"/>
                  </a:cubicBezTo>
                  <a:cubicBezTo>
                    <a:pt x="44569" y="27326"/>
                    <a:pt x="44678" y="26918"/>
                    <a:pt x="44756" y="26513"/>
                  </a:cubicBezTo>
                  <a:cubicBezTo>
                    <a:pt x="44801" y="26279"/>
                    <a:pt x="44814" y="26037"/>
                    <a:pt x="44783" y="25802"/>
                  </a:cubicBezTo>
                  <a:cubicBezTo>
                    <a:pt x="44760" y="25626"/>
                    <a:pt x="44719" y="25503"/>
                    <a:pt x="44641" y="25343"/>
                  </a:cubicBezTo>
                  <a:cubicBezTo>
                    <a:pt x="44586" y="25230"/>
                    <a:pt x="44518" y="25092"/>
                    <a:pt x="44419" y="25013"/>
                  </a:cubicBezTo>
                  <a:cubicBezTo>
                    <a:pt x="44385" y="24986"/>
                    <a:pt x="44347" y="24959"/>
                    <a:pt x="44314" y="24932"/>
                  </a:cubicBezTo>
                  <a:cubicBezTo>
                    <a:pt x="44236" y="24857"/>
                    <a:pt x="44147" y="24806"/>
                    <a:pt x="44045" y="24775"/>
                  </a:cubicBezTo>
                  <a:cubicBezTo>
                    <a:pt x="43919" y="24720"/>
                    <a:pt x="43807" y="24687"/>
                    <a:pt x="43674" y="24670"/>
                  </a:cubicBezTo>
                  <a:cubicBezTo>
                    <a:pt x="43597" y="24660"/>
                    <a:pt x="43533" y="24654"/>
                    <a:pt x="43469" y="24654"/>
                  </a:cubicBezTo>
                  <a:cubicBezTo>
                    <a:pt x="43397" y="24654"/>
                    <a:pt x="43327" y="24662"/>
                    <a:pt x="43242" y="24679"/>
                  </a:cubicBezTo>
                  <a:cubicBezTo>
                    <a:pt x="43093" y="24714"/>
                    <a:pt x="42956" y="24778"/>
                    <a:pt x="42831" y="24867"/>
                  </a:cubicBezTo>
                  <a:cubicBezTo>
                    <a:pt x="42596" y="25034"/>
                    <a:pt x="42416" y="25279"/>
                    <a:pt x="42266" y="25524"/>
                  </a:cubicBezTo>
                  <a:cubicBezTo>
                    <a:pt x="42188" y="25656"/>
                    <a:pt x="42127" y="25799"/>
                    <a:pt x="42072" y="25945"/>
                  </a:cubicBezTo>
                  <a:cubicBezTo>
                    <a:pt x="41994" y="26149"/>
                    <a:pt x="41923" y="26360"/>
                    <a:pt x="41875" y="26571"/>
                  </a:cubicBezTo>
                  <a:cubicBezTo>
                    <a:pt x="41827" y="26775"/>
                    <a:pt x="41804" y="26979"/>
                    <a:pt x="41776" y="27183"/>
                  </a:cubicBezTo>
                  <a:cubicBezTo>
                    <a:pt x="41725" y="27609"/>
                    <a:pt x="41715" y="28041"/>
                    <a:pt x="41705" y="28466"/>
                  </a:cubicBezTo>
                  <a:cubicBezTo>
                    <a:pt x="41702" y="28530"/>
                    <a:pt x="41698" y="28595"/>
                    <a:pt x="41698" y="28659"/>
                  </a:cubicBezTo>
                  <a:cubicBezTo>
                    <a:pt x="41453" y="28847"/>
                    <a:pt x="41191" y="29003"/>
                    <a:pt x="40915" y="29139"/>
                  </a:cubicBezTo>
                  <a:cubicBezTo>
                    <a:pt x="40643" y="29255"/>
                    <a:pt x="40368" y="29344"/>
                    <a:pt x="40079" y="29405"/>
                  </a:cubicBezTo>
                  <a:cubicBezTo>
                    <a:pt x="39932" y="29421"/>
                    <a:pt x="39784" y="29428"/>
                    <a:pt x="39636" y="29428"/>
                  </a:cubicBezTo>
                  <a:cubicBezTo>
                    <a:pt x="39413" y="29428"/>
                    <a:pt x="39189" y="29413"/>
                    <a:pt x="38967" y="29394"/>
                  </a:cubicBezTo>
                  <a:cubicBezTo>
                    <a:pt x="38722" y="29357"/>
                    <a:pt x="38483" y="29299"/>
                    <a:pt x="38245" y="29224"/>
                  </a:cubicBezTo>
                  <a:cubicBezTo>
                    <a:pt x="38147" y="29194"/>
                    <a:pt x="38045" y="29160"/>
                    <a:pt x="37946" y="29122"/>
                  </a:cubicBezTo>
                  <a:cubicBezTo>
                    <a:pt x="37739" y="29031"/>
                    <a:pt x="37548" y="28921"/>
                    <a:pt x="37357" y="28796"/>
                  </a:cubicBezTo>
                  <a:cubicBezTo>
                    <a:pt x="37211" y="28687"/>
                    <a:pt x="37072" y="28571"/>
                    <a:pt x="36935" y="28449"/>
                  </a:cubicBezTo>
                  <a:cubicBezTo>
                    <a:pt x="36816" y="28343"/>
                    <a:pt x="36708" y="28224"/>
                    <a:pt x="36602" y="28102"/>
                  </a:cubicBezTo>
                  <a:cubicBezTo>
                    <a:pt x="36527" y="28003"/>
                    <a:pt x="36453" y="27901"/>
                    <a:pt x="36388" y="27796"/>
                  </a:cubicBezTo>
                  <a:cubicBezTo>
                    <a:pt x="36582" y="27524"/>
                    <a:pt x="36769" y="27245"/>
                    <a:pt x="36956" y="26965"/>
                  </a:cubicBezTo>
                  <a:cubicBezTo>
                    <a:pt x="37188" y="26622"/>
                    <a:pt x="37347" y="26248"/>
                    <a:pt x="37453" y="25850"/>
                  </a:cubicBezTo>
                  <a:cubicBezTo>
                    <a:pt x="37507" y="25635"/>
                    <a:pt x="37558" y="25418"/>
                    <a:pt x="37596" y="25200"/>
                  </a:cubicBezTo>
                  <a:cubicBezTo>
                    <a:pt x="37626" y="25026"/>
                    <a:pt x="37643" y="24847"/>
                    <a:pt x="37629" y="24673"/>
                  </a:cubicBezTo>
                  <a:cubicBezTo>
                    <a:pt x="37616" y="24523"/>
                    <a:pt x="37579" y="24387"/>
                    <a:pt x="37517" y="24255"/>
                  </a:cubicBezTo>
                  <a:cubicBezTo>
                    <a:pt x="37459" y="24119"/>
                    <a:pt x="37392" y="23982"/>
                    <a:pt x="37279" y="23883"/>
                  </a:cubicBezTo>
                  <a:cubicBezTo>
                    <a:pt x="37109" y="23734"/>
                    <a:pt x="36926" y="23625"/>
                    <a:pt x="36701" y="23585"/>
                  </a:cubicBezTo>
                  <a:cubicBezTo>
                    <a:pt x="36635" y="23571"/>
                    <a:pt x="36569" y="23565"/>
                    <a:pt x="36504" y="23565"/>
                  </a:cubicBezTo>
                  <a:cubicBezTo>
                    <a:pt x="36467" y="23565"/>
                    <a:pt x="36431" y="23567"/>
                    <a:pt x="36395" y="23571"/>
                  </a:cubicBezTo>
                  <a:cubicBezTo>
                    <a:pt x="36224" y="23588"/>
                    <a:pt x="36102" y="23635"/>
                    <a:pt x="35949" y="23707"/>
                  </a:cubicBezTo>
                  <a:cubicBezTo>
                    <a:pt x="35806" y="23775"/>
                    <a:pt x="35684" y="23887"/>
                    <a:pt x="35568" y="23996"/>
                  </a:cubicBezTo>
                  <a:cubicBezTo>
                    <a:pt x="35466" y="24087"/>
                    <a:pt x="35378" y="24203"/>
                    <a:pt x="35306" y="24316"/>
                  </a:cubicBezTo>
                  <a:cubicBezTo>
                    <a:pt x="35089" y="24649"/>
                    <a:pt x="34963" y="25043"/>
                    <a:pt x="34898" y="25431"/>
                  </a:cubicBezTo>
                  <a:cubicBezTo>
                    <a:pt x="34857" y="25679"/>
                    <a:pt x="34840" y="25935"/>
                    <a:pt x="34816" y="26183"/>
                  </a:cubicBezTo>
                  <a:cubicBezTo>
                    <a:pt x="34800" y="26367"/>
                    <a:pt x="34800" y="26557"/>
                    <a:pt x="34813" y="26738"/>
                  </a:cubicBezTo>
                  <a:cubicBezTo>
                    <a:pt x="34820" y="26830"/>
                    <a:pt x="34830" y="26921"/>
                    <a:pt x="34840" y="27013"/>
                  </a:cubicBezTo>
                  <a:cubicBezTo>
                    <a:pt x="34844" y="27058"/>
                    <a:pt x="34854" y="27102"/>
                    <a:pt x="34857" y="27146"/>
                  </a:cubicBezTo>
                  <a:cubicBezTo>
                    <a:pt x="34871" y="27235"/>
                    <a:pt x="34881" y="27329"/>
                    <a:pt x="34898" y="27418"/>
                  </a:cubicBezTo>
                  <a:cubicBezTo>
                    <a:pt x="34762" y="27595"/>
                    <a:pt x="34616" y="27761"/>
                    <a:pt x="34466" y="27929"/>
                  </a:cubicBezTo>
                  <a:cubicBezTo>
                    <a:pt x="34238" y="28174"/>
                    <a:pt x="33993" y="28401"/>
                    <a:pt x="33738" y="28615"/>
                  </a:cubicBezTo>
                  <a:cubicBezTo>
                    <a:pt x="33340" y="28942"/>
                    <a:pt x="32922" y="29251"/>
                    <a:pt x="32466" y="29490"/>
                  </a:cubicBezTo>
                  <a:cubicBezTo>
                    <a:pt x="32252" y="29602"/>
                    <a:pt x="32037" y="29714"/>
                    <a:pt x="31823" y="29823"/>
                  </a:cubicBezTo>
                  <a:cubicBezTo>
                    <a:pt x="31541" y="29949"/>
                    <a:pt x="31258" y="30075"/>
                    <a:pt x="30966" y="30180"/>
                  </a:cubicBezTo>
                  <a:cubicBezTo>
                    <a:pt x="30775" y="30248"/>
                    <a:pt x="30588" y="30313"/>
                    <a:pt x="30398" y="30381"/>
                  </a:cubicBezTo>
                  <a:cubicBezTo>
                    <a:pt x="30149" y="30469"/>
                    <a:pt x="29894" y="30534"/>
                    <a:pt x="29639" y="30598"/>
                  </a:cubicBezTo>
                  <a:cubicBezTo>
                    <a:pt x="29415" y="30656"/>
                    <a:pt x="29187" y="30704"/>
                    <a:pt x="28958" y="30745"/>
                  </a:cubicBezTo>
                  <a:cubicBezTo>
                    <a:pt x="28526" y="30809"/>
                    <a:pt x="28091" y="30839"/>
                    <a:pt x="27655" y="30839"/>
                  </a:cubicBezTo>
                  <a:cubicBezTo>
                    <a:pt x="27392" y="30839"/>
                    <a:pt x="27128" y="30828"/>
                    <a:pt x="26863" y="30807"/>
                  </a:cubicBezTo>
                  <a:cubicBezTo>
                    <a:pt x="26530" y="30769"/>
                    <a:pt x="26200" y="30721"/>
                    <a:pt x="25873" y="30656"/>
                  </a:cubicBezTo>
                  <a:cubicBezTo>
                    <a:pt x="25529" y="30589"/>
                    <a:pt x="25196" y="30480"/>
                    <a:pt x="24870" y="30361"/>
                  </a:cubicBezTo>
                  <a:cubicBezTo>
                    <a:pt x="24546" y="30231"/>
                    <a:pt x="24231" y="30088"/>
                    <a:pt x="23921" y="29925"/>
                  </a:cubicBezTo>
                  <a:cubicBezTo>
                    <a:pt x="23662" y="29789"/>
                    <a:pt x="23414" y="29626"/>
                    <a:pt x="23172" y="29459"/>
                  </a:cubicBezTo>
                  <a:cubicBezTo>
                    <a:pt x="22781" y="29163"/>
                    <a:pt x="22424" y="28830"/>
                    <a:pt x="22105" y="28463"/>
                  </a:cubicBezTo>
                  <a:cubicBezTo>
                    <a:pt x="21883" y="28187"/>
                    <a:pt x="21692" y="27898"/>
                    <a:pt x="21533" y="27582"/>
                  </a:cubicBezTo>
                  <a:cubicBezTo>
                    <a:pt x="21424" y="27329"/>
                    <a:pt x="21345" y="27071"/>
                    <a:pt x="21274" y="26802"/>
                  </a:cubicBezTo>
                  <a:cubicBezTo>
                    <a:pt x="21203" y="26537"/>
                    <a:pt x="20940" y="26371"/>
                    <a:pt x="20676" y="26371"/>
                  </a:cubicBezTo>
                  <a:cubicBezTo>
                    <a:pt x="20615" y="26371"/>
                    <a:pt x="20554" y="26379"/>
                    <a:pt x="20495" y="26398"/>
                  </a:cubicBezTo>
                  <a:cubicBezTo>
                    <a:pt x="20162" y="26500"/>
                    <a:pt x="20002" y="26847"/>
                    <a:pt x="20087" y="27173"/>
                  </a:cubicBezTo>
                  <a:cubicBezTo>
                    <a:pt x="20145" y="27387"/>
                    <a:pt x="20206" y="27602"/>
                    <a:pt x="20284" y="27813"/>
                  </a:cubicBezTo>
                  <a:cubicBezTo>
                    <a:pt x="20373" y="28051"/>
                    <a:pt x="20492" y="28282"/>
                    <a:pt x="20615" y="28507"/>
                  </a:cubicBezTo>
                  <a:cubicBezTo>
                    <a:pt x="20750" y="28755"/>
                    <a:pt x="20924" y="28986"/>
                    <a:pt x="21097" y="29207"/>
                  </a:cubicBezTo>
                  <a:cubicBezTo>
                    <a:pt x="21141" y="29265"/>
                    <a:pt x="21189" y="29323"/>
                    <a:pt x="21237" y="29381"/>
                  </a:cubicBezTo>
                  <a:cubicBezTo>
                    <a:pt x="21220" y="29419"/>
                    <a:pt x="21210" y="29455"/>
                    <a:pt x="21199" y="29496"/>
                  </a:cubicBezTo>
                  <a:cubicBezTo>
                    <a:pt x="21158" y="29667"/>
                    <a:pt x="21189" y="29850"/>
                    <a:pt x="21281" y="30000"/>
                  </a:cubicBezTo>
                  <a:cubicBezTo>
                    <a:pt x="21318" y="30041"/>
                    <a:pt x="21353" y="30085"/>
                    <a:pt x="21390" y="30129"/>
                  </a:cubicBezTo>
                  <a:cubicBezTo>
                    <a:pt x="21400" y="30140"/>
                    <a:pt x="21411" y="30146"/>
                    <a:pt x="21420" y="30157"/>
                  </a:cubicBezTo>
                  <a:cubicBezTo>
                    <a:pt x="21478" y="30235"/>
                    <a:pt x="21533" y="30317"/>
                    <a:pt x="21577" y="30398"/>
                  </a:cubicBezTo>
                  <a:cubicBezTo>
                    <a:pt x="21785" y="30874"/>
                    <a:pt x="21948" y="31364"/>
                    <a:pt x="22050" y="31874"/>
                  </a:cubicBezTo>
                  <a:cubicBezTo>
                    <a:pt x="22121" y="32371"/>
                    <a:pt x="22141" y="32871"/>
                    <a:pt x="22166" y="33371"/>
                  </a:cubicBezTo>
                  <a:cubicBezTo>
                    <a:pt x="22190" y="33871"/>
                    <a:pt x="22199" y="34374"/>
                    <a:pt x="22162" y="34875"/>
                  </a:cubicBezTo>
                  <a:cubicBezTo>
                    <a:pt x="22149" y="34960"/>
                    <a:pt x="22135" y="35048"/>
                    <a:pt x="22118" y="35137"/>
                  </a:cubicBezTo>
                  <a:cubicBezTo>
                    <a:pt x="21937" y="34817"/>
                    <a:pt x="21747" y="34507"/>
                    <a:pt x="21523" y="34218"/>
                  </a:cubicBezTo>
                  <a:cubicBezTo>
                    <a:pt x="21386" y="34041"/>
                    <a:pt x="21247" y="33868"/>
                    <a:pt x="21097" y="33705"/>
                  </a:cubicBezTo>
                  <a:cubicBezTo>
                    <a:pt x="20921" y="33514"/>
                    <a:pt x="20733" y="33354"/>
                    <a:pt x="20516" y="33211"/>
                  </a:cubicBezTo>
                  <a:cubicBezTo>
                    <a:pt x="20414" y="33146"/>
                    <a:pt x="20278" y="33096"/>
                    <a:pt x="20166" y="33058"/>
                  </a:cubicBezTo>
                  <a:cubicBezTo>
                    <a:pt x="20046" y="33017"/>
                    <a:pt x="19941" y="32994"/>
                    <a:pt x="19811" y="32986"/>
                  </a:cubicBezTo>
                  <a:cubicBezTo>
                    <a:pt x="19793" y="32986"/>
                    <a:pt x="19776" y="32985"/>
                    <a:pt x="19758" y="32985"/>
                  </a:cubicBezTo>
                  <a:cubicBezTo>
                    <a:pt x="19540" y="32985"/>
                    <a:pt x="19320" y="33040"/>
                    <a:pt x="19128" y="33146"/>
                  </a:cubicBezTo>
                  <a:cubicBezTo>
                    <a:pt x="18957" y="33242"/>
                    <a:pt x="18808" y="33374"/>
                    <a:pt x="18682" y="33528"/>
                  </a:cubicBezTo>
                  <a:cubicBezTo>
                    <a:pt x="18631" y="33589"/>
                    <a:pt x="18587" y="33660"/>
                    <a:pt x="18539" y="33725"/>
                  </a:cubicBezTo>
                  <a:cubicBezTo>
                    <a:pt x="18454" y="33848"/>
                    <a:pt x="18406" y="33994"/>
                    <a:pt x="18356" y="34133"/>
                  </a:cubicBezTo>
                  <a:cubicBezTo>
                    <a:pt x="18321" y="34222"/>
                    <a:pt x="18301" y="34313"/>
                    <a:pt x="18281" y="34405"/>
                  </a:cubicBezTo>
                  <a:cubicBezTo>
                    <a:pt x="18236" y="34613"/>
                    <a:pt x="18206" y="34823"/>
                    <a:pt x="18227" y="35035"/>
                  </a:cubicBezTo>
                  <a:cubicBezTo>
                    <a:pt x="18254" y="35297"/>
                    <a:pt x="18329" y="35551"/>
                    <a:pt x="18431" y="35796"/>
                  </a:cubicBezTo>
                  <a:cubicBezTo>
                    <a:pt x="18597" y="36201"/>
                    <a:pt x="18876" y="36548"/>
                    <a:pt x="19202" y="36837"/>
                  </a:cubicBezTo>
                  <a:cubicBezTo>
                    <a:pt x="19359" y="36970"/>
                    <a:pt x="19533" y="37089"/>
                    <a:pt x="19713" y="37188"/>
                  </a:cubicBezTo>
                  <a:cubicBezTo>
                    <a:pt x="19893" y="37283"/>
                    <a:pt x="20097" y="37348"/>
                    <a:pt x="20295" y="37395"/>
                  </a:cubicBezTo>
                  <a:cubicBezTo>
                    <a:pt x="20458" y="37432"/>
                    <a:pt x="20631" y="37456"/>
                    <a:pt x="20798" y="37463"/>
                  </a:cubicBezTo>
                  <a:cubicBezTo>
                    <a:pt x="20851" y="37467"/>
                    <a:pt x="20904" y="37468"/>
                    <a:pt x="20957" y="37468"/>
                  </a:cubicBezTo>
                  <a:cubicBezTo>
                    <a:pt x="21195" y="37468"/>
                    <a:pt x="21433" y="37436"/>
                    <a:pt x="21659" y="37358"/>
                  </a:cubicBezTo>
                  <a:cubicBezTo>
                    <a:pt x="21672" y="37354"/>
                    <a:pt x="21689" y="37348"/>
                    <a:pt x="21703" y="37341"/>
                  </a:cubicBezTo>
                  <a:lnTo>
                    <a:pt x="21703" y="37344"/>
                  </a:lnTo>
                  <a:cubicBezTo>
                    <a:pt x="21720" y="37443"/>
                    <a:pt x="21733" y="37538"/>
                    <a:pt x="21747" y="37633"/>
                  </a:cubicBezTo>
                  <a:cubicBezTo>
                    <a:pt x="21788" y="37933"/>
                    <a:pt x="21791" y="38228"/>
                    <a:pt x="21767" y="38528"/>
                  </a:cubicBezTo>
                  <a:cubicBezTo>
                    <a:pt x="21730" y="38848"/>
                    <a:pt x="21686" y="39167"/>
                    <a:pt x="21631" y="39487"/>
                  </a:cubicBezTo>
                  <a:cubicBezTo>
                    <a:pt x="21570" y="39848"/>
                    <a:pt x="21492" y="40208"/>
                    <a:pt x="21373" y="40552"/>
                  </a:cubicBezTo>
                  <a:cubicBezTo>
                    <a:pt x="21243" y="40865"/>
                    <a:pt x="21105" y="41171"/>
                    <a:pt x="20927" y="41461"/>
                  </a:cubicBezTo>
                  <a:cubicBezTo>
                    <a:pt x="20815" y="41644"/>
                    <a:pt x="20700" y="41828"/>
                    <a:pt x="20584" y="42012"/>
                  </a:cubicBezTo>
                  <a:cubicBezTo>
                    <a:pt x="20563" y="41923"/>
                    <a:pt x="20546" y="41835"/>
                    <a:pt x="20526" y="41746"/>
                  </a:cubicBezTo>
                  <a:cubicBezTo>
                    <a:pt x="20451" y="41375"/>
                    <a:pt x="20329" y="41012"/>
                    <a:pt x="20158" y="40671"/>
                  </a:cubicBezTo>
                  <a:cubicBezTo>
                    <a:pt x="20077" y="40511"/>
                    <a:pt x="19992" y="40362"/>
                    <a:pt x="19900" y="40205"/>
                  </a:cubicBezTo>
                  <a:cubicBezTo>
                    <a:pt x="19781" y="40007"/>
                    <a:pt x="19624" y="39820"/>
                    <a:pt x="19468" y="39647"/>
                  </a:cubicBezTo>
                  <a:cubicBezTo>
                    <a:pt x="19356" y="39525"/>
                    <a:pt x="19247" y="39402"/>
                    <a:pt x="19128" y="39287"/>
                  </a:cubicBezTo>
                  <a:cubicBezTo>
                    <a:pt x="18819" y="38984"/>
                    <a:pt x="18417" y="38834"/>
                    <a:pt x="18019" y="38685"/>
                  </a:cubicBezTo>
                  <a:cubicBezTo>
                    <a:pt x="17934" y="38654"/>
                    <a:pt x="17845" y="38633"/>
                    <a:pt x="17757" y="38613"/>
                  </a:cubicBezTo>
                  <a:cubicBezTo>
                    <a:pt x="17648" y="38589"/>
                    <a:pt x="17529" y="38575"/>
                    <a:pt x="17420" y="38569"/>
                  </a:cubicBezTo>
                  <a:cubicBezTo>
                    <a:pt x="17403" y="38568"/>
                    <a:pt x="17385" y="38568"/>
                    <a:pt x="17368" y="38568"/>
                  </a:cubicBezTo>
                  <a:cubicBezTo>
                    <a:pt x="17215" y="38568"/>
                    <a:pt x="17070" y="38593"/>
                    <a:pt x="16920" y="38627"/>
                  </a:cubicBezTo>
                  <a:cubicBezTo>
                    <a:pt x="16886" y="38637"/>
                    <a:pt x="16855" y="38651"/>
                    <a:pt x="16822" y="38660"/>
                  </a:cubicBezTo>
                  <a:cubicBezTo>
                    <a:pt x="16743" y="38698"/>
                    <a:pt x="16662" y="38735"/>
                    <a:pt x="16580" y="38773"/>
                  </a:cubicBezTo>
                  <a:cubicBezTo>
                    <a:pt x="16475" y="38831"/>
                    <a:pt x="16376" y="38905"/>
                    <a:pt x="16288" y="38991"/>
                  </a:cubicBezTo>
                  <a:cubicBezTo>
                    <a:pt x="16213" y="39059"/>
                    <a:pt x="16145" y="39130"/>
                    <a:pt x="16080" y="39208"/>
                  </a:cubicBezTo>
                  <a:cubicBezTo>
                    <a:pt x="15855" y="39487"/>
                    <a:pt x="15692" y="39790"/>
                    <a:pt x="15607" y="40137"/>
                  </a:cubicBezTo>
                  <a:cubicBezTo>
                    <a:pt x="15542" y="40406"/>
                    <a:pt x="15528" y="40688"/>
                    <a:pt x="15505" y="40960"/>
                  </a:cubicBezTo>
                  <a:cubicBezTo>
                    <a:pt x="15478" y="41310"/>
                    <a:pt x="15556" y="41644"/>
                    <a:pt x="15671" y="41974"/>
                  </a:cubicBezTo>
                  <a:cubicBezTo>
                    <a:pt x="15798" y="42345"/>
                    <a:pt x="15988" y="42695"/>
                    <a:pt x="16186" y="43028"/>
                  </a:cubicBezTo>
                  <a:cubicBezTo>
                    <a:pt x="16335" y="43280"/>
                    <a:pt x="16549" y="43491"/>
                    <a:pt x="16753" y="43698"/>
                  </a:cubicBezTo>
                  <a:cubicBezTo>
                    <a:pt x="16927" y="43872"/>
                    <a:pt x="17128" y="44015"/>
                    <a:pt x="17338" y="44144"/>
                  </a:cubicBezTo>
                  <a:cubicBezTo>
                    <a:pt x="17427" y="44199"/>
                    <a:pt x="17533" y="44236"/>
                    <a:pt x="17627" y="44270"/>
                  </a:cubicBezTo>
                  <a:cubicBezTo>
                    <a:pt x="17706" y="44298"/>
                    <a:pt x="17781" y="44325"/>
                    <a:pt x="17863" y="44345"/>
                  </a:cubicBezTo>
                  <a:cubicBezTo>
                    <a:pt x="17957" y="44369"/>
                    <a:pt x="18050" y="44392"/>
                    <a:pt x="18148" y="44413"/>
                  </a:cubicBezTo>
                  <a:cubicBezTo>
                    <a:pt x="18365" y="44457"/>
                    <a:pt x="18590" y="44477"/>
                    <a:pt x="18811" y="44485"/>
                  </a:cubicBezTo>
                  <a:cubicBezTo>
                    <a:pt x="18824" y="44485"/>
                    <a:pt x="18838" y="44485"/>
                    <a:pt x="18851" y="44485"/>
                  </a:cubicBezTo>
                  <a:cubicBezTo>
                    <a:pt x="19150" y="44485"/>
                    <a:pt x="19435" y="44380"/>
                    <a:pt x="19706" y="44253"/>
                  </a:cubicBezTo>
                  <a:cubicBezTo>
                    <a:pt x="19717" y="44383"/>
                    <a:pt x="19726" y="44515"/>
                    <a:pt x="19733" y="44645"/>
                  </a:cubicBezTo>
                  <a:cubicBezTo>
                    <a:pt x="19747" y="44920"/>
                    <a:pt x="19750" y="45188"/>
                    <a:pt x="19747" y="45464"/>
                  </a:cubicBezTo>
                  <a:cubicBezTo>
                    <a:pt x="19747" y="45692"/>
                    <a:pt x="19726" y="45920"/>
                    <a:pt x="19703" y="46148"/>
                  </a:cubicBezTo>
                  <a:cubicBezTo>
                    <a:pt x="19642" y="46739"/>
                    <a:pt x="19570" y="47328"/>
                    <a:pt x="19492" y="47920"/>
                  </a:cubicBezTo>
                  <a:cubicBezTo>
                    <a:pt x="19414" y="48518"/>
                    <a:pt x="19335" y="49124"/>
                    <a:pt x="19202" y="49713"/>
                  </a:cubicBezTo>
                  <a:cubicBezTo>
                    <a:pt x="19135" y="50029"/>
                    <a:pt x="19064" y="50346"/>
                    <a:pt x="18982" y="50661"/>
                  </a:cubicBezTo>
                  <a:cubicBezTo>
                    <a:pt x="18893" y="50992"/>
                    <a:pt x="18801" y="51319"/>
                    <a:pt x="18706" y="51645"/>
                  </a:cubicBezTo>
                  <a:cubicBezTo>
                    <a:pt x="18539" y="52213"/>
                    <a:pt x="18359" y="52774"/>
                    <a:pt x="18161" y="53332"/>
                  </a:cubicBezTo>
                  <a:cubicBezTo>
                    <a:pt x="18117" y="53445"/>
                    <a:pt x="18070" y="53553"/>
                    <a:pt x="18015" y="53659"/>
                  </a:cubicBezTo>
                  <a:cubicBezTo>
                    <a:pt x="17947" y="53801"/>
                    <a:pt x="17869" y="53941"/>
                    <a:pt x="17791" y="54077"/>
                  </a:cubicBezTo>
                  <a:cubicBezTo>
                    <a:pt x="17703" y="54227"/>
                    <a:pt x="17618" y="54373"/>
                    <a:pt x="17529" y="54519"/>
                  </a:cubicBezTo>
                  <a:cubicBezTo>
                    <a:pt x="17441" y="54662"/>
                    <a:pt x="17345" y="54798"/>
                    <a:pt x="17254" y="54938"/>
                  </a:cubicBezTo>
                  <a:cubicBezTo>
                    <a:pt x="17202" y="55002"/>
                    <a:pt x="17155" y="55070"/>
                    <a:pt x="17107" y="55135"/>
                  </a:cubicBezTo>
                  <a:cubicBezTo>
                    <a:pt x="16961" y="55339"/>
                    <a:pt x="16791" y="55519"/>
                    <a:pt x="16607" y="55686"/>
                  </a:cubicBezTo>
                  <a:cubicBezTo>
                    <a:pt x="16345" y="55894"/>
                    <a:pt x="16073" y="56091"/>
                    <a:pt x="15777" y="56247"/>
                  </a:cubicBezTo>
                  <a:lnTo>
                    <a:pt x="15773" y="56247"/>
                  </a:lnTo>
                  <a:cubicBezTo>
                    <a:pt x="15842" y="56139"/>
                    <a:pt x="15906" y="56026"/>
                    <a:pt x="15964" y="55911"/>
                  </a:cubicBezTo>
                  <a:cubicBezTo>
                    <a:pt x="16117" y="55611"/>
                    <a:pt x="16227" y="55288"/>
                    <a:pt x="16345" y="54972"/>
                  </a:cubicBezTo>
                  <a:lnTo>
                    <a:pt x="16345" y="54972"/>
                  </a:lnTo>
                  <a:cubicBezTo>
                    <a:pt x="16343" y="54976"/>
                    <a:pt x="16341" y="54979"/>
                    <a:pt x="16340" y="54983"/>
                  </a:cubicBezTo>
                  <a:lnTo>
                    <a:pt x="16340" y="54983"/>
                  </a:lnTo>
                  <a:cubicBezTo>
                    <a:pt x="16402" y="54815"/>
                    <a:pt x="16463" y="54645"/>
                    <a:pt x="16519" y="54472"/>
                  </a:cubicBezTo>
                  <a:cubicBezTo>
                    <a:pt x="16577" y="54288"/>
                    <a:pt x="16614" y="54094"/>
                    <a:pt x="16655" y="53903"/>
                  </a:cubicBezTo>
                  <a:cubicBezTo>
                    <a:pt x="16699" y="53690"/>
                    <a:pt x="16720" y="53472"/>
                    <a:pt x="16740" y="53254"/>
                  </a:cubicBezTo>
                  <a:cubicBezTo>
                    <a:pt x="16764" y="53029"/>
                    <a:pt x="16702" y="52795"/>
                    <a:pt x="16662" y="52580"/>
                  </a:cubicBezTo>
                  <a:cubicBezTo>
                    <a:pt x="16645" y="52482"/>
                    <a:pt x="16621" y="52387"/>
                    <a:pt x="16594" y="52291"/>
                  </a:cubicBezTo>
                  <a:cubicBezTo>
                    <a:pt x="16522" y="52009"/>
                    <a:pt x="16400" y="51743"/>
                    <a:pt x="16267" y="51485"/>
                  </a:cubicBezTo>
                  <a:cubicBezTo>
                    <a:pt x="16178" y="51319"/>
                    <a:pt x="16090" y="51145"/>
                    <a:pt x="15968" y="50999"/>
                  </a:cubicBezTo>
                  <a:cubicBezTo>
                    <a:pt x="15893" y="50906"/>
                    <a:pt x="15822" y="50818"/>
                    <a:pt x="15740" y="50733"/>
                  </a:cubicBezTo>
                  <a:cubicBezTo>
                    <a:pt x="15607" y="50594"/>
                    <a:pt x="15434" y="50482"/>
                    <a:pt x="15260" y="50396"/>
                  </a:cubicBezTo>
                  <a:cubicBezTo>
                    <a:pt x="15137" y="50339"/>
                    <a:pt x="14998" y="50298"/>
                    <a:pt x="14866" y="50261"/>
                  </a:cubicBezTo>
                  <a:cubicBezTo>
                    <a:pt x="14743" y="50226"/>
                    <a:pt x="14614" y="50223"/>
                    <a:pt x="14488" y="50212"/>
                  </a:cubicBezTo>
                  <a:cubicBezTo>
                    <a:pt x="14443" y="50217"/>
                    <a:pt x="14403" y="50223"/>
                    <a:pt x="14359" y="50226"/>
                  </a:cubicBezTo>
                  <a:cubicBezTo>
                    <a:pt x="14274" y="50237"/>
                    <a:pt x="14189" y="50253"/>
                    <a:pt x="14107" y="50278"/>
                  </a:cubicBezTo>
                  <a:cubicBezTo>
                    <a:pt x="14029" y="50315"/>
                    <a:pt x="13954" y="50349"/>
                    <a:pt x="13879" y="50383"/>
                  </a:cubicBezTo>
                  <a:cubicBezTo>
                    <a:pt x="13801" y="50437"/>
                    <a:pt x="13726" y="50495"/>
                    <a:pt x="13655" y="50559"/>
                  </a:cubicBezTo>
                  <a:cubicBezTo>
                    <a:pt x="13283" y="50897"/>
                    <a:pt x="12998" y="51322"/>
                    <a:pt x="12726" y="51737"/>
                  </a:cubicBezTo>
                  <a:cubicBezTo>
                    <a:pt x="12563" y="51988"/>
                    <a:pt x="12393" y="52240"/>
                    <a:pt x="12250" y="52502"/>
                  </a:cubicBezTo>
                  <a:cubicBezTo>
                    <a:pt x="12127" y="52727"/>
                    <a:pt x="12046" y="52978"/>
                    <a:pt x="11971" y="53223"/>
                  </a:cubicBezTo>
                  <a:cubicBezTo>
                    <a:pt x="11947" y="53305"/>
                    <a:pt x="11923" y="53387"/>
                    <a:pt x="11906" y="53468"/>
                  </a:cubicBezTo>
                  <a:cubicBezTo>
                    <a:pt x="11882" y="53570"/>
                    <a:pt x="11865" y="53669"/>
                    <a:pt x="11851" y="53771"/>
                  </a:cubicBezTo>
                  <a:cubicBezTo>
                    <a:pt x="11831" y="53917"/>
                    <a:pt x="11824" y="54063"/>
                    <a:pt x="11828" y="54210"/>
                  </a:cubicBezTo>
                  <a:cubicBezTo>
                    <a:pt x="11842" y="54319"/>
                    <a:pt x="11859" y="54428"/>
                    <a:pt x="11879" y="54533"/>
                  </a:cubicBezTo>
                  <a:cubicBezTo>
                    <a:pt x="11889" y="54584"/>
                    <a:pt x="11903" y="54635"/>
                    <a:pt x="11916" y="54686"/>
                  </a:cubicBezTo>
                  <a:cubicBezTo>
                    <a:pt x="12025" y="55098"/>
                    <a:pt x="12233" y="55478"/>
                    <a:pt x="12467" y="55829"/>
                  </a:cubicBezTo>
                  <a:cubicBezTo>
                    <a:pt x="12688" y="56162"/>
                    <a:pt x="12920" y="56496"/>
                    <a:pt x="13216" y="56768"/>
                  </a:cubicBezTo>
                  <a:cubicBezTo>
                    <a:pt x="13321" y="56863"/>
                    <a:pt x="13434" y="56948"/>
                    <a:pt x="13549" y="57026"/>
                  </a:cubicBezTo>
                  <a:cubicBezTo>
                    <a:pt x="13420" y="57156"/>
                    <a:pt x="13287" y="57282"/>
                    <a:pt x="13151" y="57404"/>
                  </a:cubicBezTo>
                  <a:cubicBezTo>
                    <a:pt x="13025" y="57503"/>
                    <a:pt x="12900" y="57598"/>
                    <a:pt x="12757" y="57673"/>
                  </a:cubicBezTo>
                  <a:cubicBezTo>
                    <a:pt x="12467" y="57789"/>
                    <a:pt x="12161" y="57856"/>
                    <a:pt x="11851" y="57911"/>
                  </a:cubicBezTo>
                  <a:cubicBezTo>
                    <a:pt x="11507" y="57961"/>
                    <a:pt x="11161" y="57984"/>
                    <a:pt x="10814" y="57984"/>
                  </a:cubicBezTo>
                  <a:cubicBezTo>
                    <a:pt x="10571" y="57984"/>
                    <a:pt x="10329" y="57973"/>
                    <a:pt x="10086" y="57952"/>
                  </a:cubicBezTo>
                  <a:cubicBezTo>
                    <a:pt x="9780" y="57914"/>
                    <a:pt x="9484" y="57860"/>
                    <a:pt x="9192" y="57761"/>
                  </a:cubicBezTo>
                  <a:cubicBezTo>
                    <a:pt x="9076" y="57720"/>
                    <a:pt x="8961" y="57679"/>
                    <a:pt x="8845" y="57635"/>
                  </a:cubicBezTo>
                  <a:cubicBezTo>
                    <a:pt x="8623" y="57544"/>
                    <a:pt x="8409" y="57445"/>
                    <a:pt x="8205" y="57315"/>
                  </a:cubicBezTo>
                  <a:cubicBezTo>
                    <a:pt x="8140" y="57274"/>
                    <a:pt x="8076" y="57230"/>
                    <a:pt x="8014" y="57183"/>
                  </a:cubicBezTo>
                  <a:lnTo>
                    <a:pt x="8014" y="57183"/>
                  </a:lnTo>
                  <a:cubicBezTo>
                    <a:pt x="8015" y="57183"/>
                    <a:pt x="8015" y="57184"/>
                    <a:pt x="8015" y="57184"/>
                  </a:cubicBezTo>
                  <a:lnTo>
                    <a:pt x="8015" y="57184"/>
                  </a:lnTo>
                  <a:cubicBezTo>
                    <a:pt x="7854" y="57062"/>
                    <a:pt x="7693" y="56937"/>
                    <a:pt x="7535" y="56805"/>
                  </a:cubicBezTo>
                  <a:cubicBezTo>
                    <a:pt x="7392" y="56687"/>
                    <a:pt x="7242" y="56564"/>
                    <a:pt x="7110" y="56431"/>
                  </a:cubicBezTo>
                  <a:cubicBezTo>
                    <a:pt x="6960" y="56278"/>
                    <a:pt x="6810" y="56125"/>
                    <a:pt x="6667" y="55965"/>
                  </a:cubicBezTo>
                  <a:cubicBezTo>
                    <a:pt x="6545" y="55825"/>
                    <a:pt x="6422" y="55686"/>
                    <a:pt x="6303" y="55544"/>
                  </a:cubicBezTo>
                  <a:cubicBezTo>
                    <a:pt x="6035" y="55200"/>
                    <a:pt x="5763" y="54850"/>
                    <a:pt x="5562" y="54462"/>
                  </a:cubicBezTo>
                  <a:cubicBezTo>
                    <a:pt x="5412" y="54087"/>
                    <a:pt x="5331" y="53699"/>
                    <a:pt x="5249" y="53308"/>
                  </a:cubicBezTo>
                  <a:cubicBezTo>
                    <a:pt x="5215" y="53084"/>
                    <a:pt x="5181" y="52859"/>
                    <a:pt x="5164" y="52631"/>
                  </a:cubicBezTo>
                  <a:cubicBezTo>
                    <a:pt x="5140" y="52298"/>
                    <a:pt x="5164" y="51964"/>
                    <a:pt x="5185" y="51631"/>
                  </a:cubicBezTo>
                  <a:cubicBezTo>
                    <a:pt x="5218" y="51291"/>
                    <a:pt x="5256" y="50951"/>
                    <a:pt x="5307" y="50614"/>
                  </a:cubicBezTo>
                  <a:cubicBezTo>
                    <a:pt x="5395" y="50594"/>
                    <a:pt x="5480" y="50570"/>
                    <a:pt x="5565" y="50546"/>
                  </a:cubicBezTo>
                  <a:cubicBezTo>
                    <a:pt x="5797" y="50478"/>
                    <a:pt x="6017" y="50390"/>
                    <a:pt x="6239" y="50301"/>
                  </a:cubicBezTo>
                  <a:cubicBezTo>
                    <a:pt x="6603" y="50155"/>
                    <a:pt x="6950" y="49985"/>
                    <a:pt x="7270" y="49760"/>
                  </a:cubicBezTo>
                  <a:cubicBezTo>
                    <a:pt x="7422" y="49652"/>
                    <a:pt x="7569" y="49523"/>
                    <a:pt x="7702" y="49390"/>
                  </a:cubicBezTo>
                  <a:cubicBezTo>
                    <a:pt x="7984" y="49110"/>
                    <a:pt x="8154" y="48727"/>
                    <a:pt x="8168" y="48325"/>
                  </a:cubicBezTo>
                  <a:cubicBezTo>
                    <a:pt x="8174" y="48083"/>
                    <a:pt x="8134" y="47852"/>
                    <a:pt x="8052" y="47624"/>
                  </a:cubicBezTo>
                  <a:cubicBezTo>
                    <a:pt x="7991" y="47444"/>
                    <a:pt x="7854" y="47294"/>
                    <a:pt x="7716" y="47165"/>
                  </a:cubicBezTo>
                  <a:cubicBezTo>
                    <a:pt x="7620" y="47077"/>
                    <a:pt x="7511" y="47005"/>
                    <a:pt x="7402" y="46934"/>
                  </a:cubicBezTo>
                  <a:cubicBezTo>
                    <a:pt x="7331" y="46886"/>
                    <a:pt x="7212" y="46862"/>
                    <a:pt x="7127" y="46842"/>
                  </a:cubicBezTo>
                  <a:cubicBezTo>
                    <a:pt x="7025" y="46818"/>
                    <a:pt x="6915" y="46818"/>
                    <a:pt x="6813" y="46811"/>
                  </a:cubicBezTo>
                  <a:cubicBezTo>
                    <a:pt x="6784" y="46809"/>
                    <a:pt x="6756" y="46808"/>
                    <a:pt x="6727" y="46808"/>
                  </a:cubicBezTo>
                  <a:cubicBezTo>
                    <a:pt x="6575" y="46808"/>
                    <a:pt x="6429" y="46836"/>
                    <a:pt x="6279" y="46862"/>
                  </a:cubicBezTo>
                  <a:cubicBezTo>
                    <a:pt x="6110" y="46890"/>
                    <a:pt x="5946" y="46981"/>
                    <a:pt x="5797" y="47063"/>
                  </a:cubicBezTo>
                  <a:cubicBezTo>
                    <a:pt x="5759" y="47094"/>
                    <a:pt x="5725" y="47124"/>
                    <a:pt x="5688" y="47151"/>
                  </a:cubicBezTo>
                  <a:cubicBezTo>
                    <a:pt x="5630" y="47199"/>
                    <a:pt x="5572" y="47246"/>
                    <a:pt x="5521" y="47301"/>
                  </a:cubicBezTo>
                  <a:cubicBezTo>
                    <a:pt x="5474" y="47345"/>
                    <a:pt x="5430" y="47396"/>
                    <a:pt x="5389" y="47444"/>
                  </a:cubicBezTo>
                  <a:cubicBezTo>
                    <a:pt x="5242" y="47604"/>
                    <a:pt x="5116" y="47780"/>
                    <a:pt x="5008" y="47964"/>
                  </a:cubicBezTo>
                  <a:cubicBezTo>
                    <a:pt x="4824" y="48264"/>
                    <a:pt x="4695" y="48594"/>
                    <a:pt x="4576" y="48920"/>
                  </a:cubicBezTo>
                  <a:cubicBezTo>
                    <a:pt x="4501" y="49124"/>
                    <a:pt x="4443" y="49332"/>
                    <a:pt x="4392" y="49539"/>
                  </a:cubicBezTo>
                  <a:lnTo>
                    <a:pt x="4361" y="49539"/>
                  </a:lnTo>
                  <a:cubicBezTo>
                    <a:pt x="4242" y="49532"/>
                    <a:pt x="4127" y="49523"/>
                    <a:pt x="4011" y="49515"/>
                  </a:cubicBezTo>
                  <a:cubicBezTo>
                    <a:pt x="3868" y="49495"/>
                    <a:pt x="3728" y="49468"/>
                    <a:pt x="3589" y="49424"/>
                  </a:cubicBezTo>
                  <a:cubicBezTo>
                    <a:pt x="3429" y="49349"/>
                    <a:pt x="3282" y="49257"/>
                    <a:pt x="3133" y="49155"/>
                  </a:cubicBezTo>
                  <a:cubicBezTo>
                    <a:pt x="2932" y="48992"/>
                    <a:pt x="2752" y="48804"/>
                    <a:pt x="2582" y="48607"/>
                  </a:cubicBezTo>
                  <a:cubicBezTo>
                    <a:pt x="2351" y="48322"/>
                    <a:pt x="2130" y="48019"/>
                    <a:pt x="1960" y="47695"/>
                  </a:cubicBezTo>
                  <a:cubicBezTo>
                    <a:pt x="1841" y="47424"/>
                    <a:pt x="1745" y="47141"/>
                    <a:pt x="1654" y="46859"/>
                  </a:cubicBezTo>
                  <a:cubicBezTo>
                    <a:pt x="1558" y="46573"/>
                    <a:pt x="1480" y="46281"/>
                    <a:pt x="1415" y="45984"/>
                  </a:cubicBezTo>
                  <a:cubicBezTo>
                    <a:pt x="1351" y="45450"/>
                    <a:pt x="1351" y="44910"/>
                    <a:pt x="1340" y="44369"/>
                  </a:cubicBezTo>
                  <a:cubicBezTo>
                    <a:pt x="1330" y="43780"/>
                    <a:pt x="1330" y="43195"/>
                    <a:pt x="1368" y="42607"/>
                  </a:cubicBezTo>
                  <a:cubicBezTo>
                    <a:pt x="1477" y="41665"/>
                    <a:pt x="1708" y="40739"/>
                    <a:pt x="2031" y="39851"/>
                  </a:cubicBezTo>
                  <a:cubicBezTo>
                    <a:pt x="2140" y="39583"/>
                    <a:pt x="2259" y="39318"/>
                    <a:pt x="2381" y="39052"/>
                  </a:cubicBezTo>
                  <a:cubicBezTo>
                    <a:pt x="2514" y="38773"/>
                    <a:pt x="2664" y="38497"/>
                    <a:pt x="2810" y="38222"/>
                  </a:cubicBezTo>
                  <a:cubicBezTo>
                    <a:pt x="3086" y="37708"/>
                    <a:pt x="3364" y="37201"/>
                    <a:pt x="3695" y="36718"/>
                  </a:cubicBezTo>
                  <a:cubicBezTo>
                    <a:pt x="4021" y="36286"/>
                    <a:pt x="4361" y="35864"/>
                    <a:pt x="4728" y="35460"/>
                  </a:cubicBezTo>
                  <a:cubicBezTo>
                    <a:pt x="4932" y="35236"/>
                    <a:pt x="5154" y="35021"/>
                    <a:pt x="5378" y="34813"/>
                  </a:cubicBezTo>
                  <a:cubicBezTo>
                    <a:pt x="5559" y="34647"/>
                    <a:pt x="5736" y="34476"/>
                    <a:pt x="5923" y="34317"/>
                  </a:cubicBezTo>
                  <a:cubicBezTo>
                    <a:pt x="6229" y="34072"/>
                    <a:pt x="6545" y="33840"/>
                    <a:pt x="6868" y="33616"/>
                  </a:cubicBezTo>
                  <a:cubicBezTo>
                    <a:pt x="6940" y="33565"/>
                    <a:pt x="7011" y="33517"/>
                    <a:pt x="7086" y="33473"/>
                  </a:cubicBezTo>
                  <a:cubicBezTo>
                    <a:pt x="7487" y="33545"/>
                    <a:pt x="7899" y="33589"/>
                    <a:pt x="8303" y="33595"/>
                  </a:cubicBezTo>
                  <a:cubicBezTo>
                    <a:pt x="8405" y="33597"/>
                    <a:pt x="8506" y="33598"/>
                    <a:pt x="8607" y="33598"/>
                  </a:cubicBezTo>
                  <a:cubicBezTo>
                    <a:pt x="8925" y="33598"/>
                    <a:pt x="9241" y="33587"/>
                    <a:pt x="9559" y="33551"/>
                  </a:cubicBezTo>
                  <a:cubicBezTo>
                    <a:pt x="10049" y="33493"/>
                    <a:pt x="10573" y="33399"/>
                    <a:pt x="10933" y="33034"/>
                  </a:cubicBezTo>
                  <a:cubicBezTo>
                    <a:pt x="11035" y="32932"/>
                    <a:pt x="11107" y="32779"/>
                    <a:pt x="11131" y="32636"/>
                  </a:cubicBezTo>
                  <a:cubicBezTo>
                    <a:pt x="11148" y="32537"/>
                    <a:pt x="11144" y="32456"/>
                    <a:pt x="11120" y="32358"/>
                  </a:cubicBezTo>
                  <a:cubicBezTo>
                    <a:pt x="11104" y="32286"/>
                    <a:pt x="11069" y="32225"/>
                    <a:pt x="11042" y="32163"/>
                  </a:cubicBezTo>
                  <a:cubicBezTo>
                    <a:pt x="11008" y="32092"/>
                    <a:pt x="10923" y="32027"/>
                    <a:pt x="10862" y="31983"/>
                  </a:cubicBezTo>
                  <a:cubicBezTo>
                    <a:pt x="10763" y="31912"/>
                    <a:pt x="10678" y="31868"/>
                    <a:pt x="10562" y="31820"/>
                  </a:cubicBezTo>
                  <a:cubicBezTo>
                    <a:pt x="10393" y="31755"/>
                    <a:pt x="10219" y="31728"/>
                    <a:pt x="10038" y="31700"/>
                  </a:cubicBezTo>
                  <a:cubicBezTo>
                    <a:pt x="9841" y="31670"/>
                    <a:pt x="9647" y="31647"/>
                    <a:pt x="9446" y="31633"/>
                  </a:cubicBezTo>
                  <a:cubicBezTo>
                    <a:pt x="9393" y="31628"/>
                    <a:pt x="9340" y="31626"/>
                    <a:pt x="9287" y="31626"/>
                  </a:cubicBezTo>
                  <a:cubicBezTo>
                    <a:pt x="9056" y="31626"/>
                    <a:pt x="8823" y="31665"/>
                    <a:pt x="8596" y="31714"/>
                  </a:cubicBezTo>
                  <a:cubicBezTo>
                    <a:pt x="8341" y="31769"/>
                    <a:pt x="8089" y="31864"/>
                    <a:pt x="7841" y="31945"/>
                  </a:cubicBezTo>
                  <a:cubicBezTo>
                    <a:pt x="7664" y="32007"/>
                    <a:pt x="7491" y="32088"/>
                    <a:pt x="7317" y="32160"/>
                  </a:cubicBezTo>
                  <a:cubicBezTo>
                    <a:pt x="7222" y="32201"/>
                    <a:pt x="7130" y="32242"/>
                    <a:pt x="7035" y="32283"/>
                  </a:cubicBezTo>
                  <a:cubicBezTo>
                    <a:pt x="6858" y="32238"/>
                    <a:pt x="6681" y="32187"/>
                    <a:pt x="6511" y="32126"/>
                  </a:cubicBezTo>
                  <a:cubicBezTo>
                    <a:pt x="6389" y="32075"/>
                    <a:pt x="6273" y="32014"/>
                    <a:pt x="6160" y="31942"/>
                  </a:cubicBezTo>
                  <a:cubicBezTo>
                    <a:pt x="5923" y="31745"/>
                    <a:pt x="5701" y="31534"/>
                    <a:pt x="5494" y="31303"/>
                  </a:cubicBezTo>
                  <a:cubicBezTo>
                    <a:pt x="5480" y="31286"/>
                    <a:pt x="5466" y="31269"/>
                    <a:pt x="5453" y="31251"/>
                  </a:cubicBezTo>
                  <a:cubicBezTo>
                    <a:pt x="5368" y="31146"/>
                    <a:pt x="5300" y="31034"/>
                    <a:pt x="5232" y="30918"/>
                  </a:cubicBezTo>
                  <a:cubicBezTo>
                    <a:pt x="5174" y="30820"/>
                    <a:pt x="5116" y="30721"/>
                    <a:pt x="5065" y="30615"/>
                  </a:cubicBezTo>
                  <a:cubicBezTo>
                    <a:pt x="5008" y="30463"/>
                    <a:pt x="4970" y="30296"/>
                    <a:pt x="4940" y="30133"/>
                  </a:cubicBezTo>
                  <a:cubicBezTo>
                    <a:pt x="4895" y="29748"/>
                    <a:pt x="4919" y="29370"/>
                    <a:pt x="4953" y="28986"/>
                  </a:cubicBezTo>
                  <a:cubicBezTo>
                    <a:pt x="4981" y="28796"/>
                    <a:pt x="5001" y="28602"/>
                    <a:pt x="5055" y="28419"/>
                  </a:cubicBezTo>
                  <a:cubicBezTo>
                    <a:pt x="5099" y="28259"/>
                    <a:pt x="5150" y="28105"/>
                    <a:pt x="5205" y="27952"/>
                  </a:cubicBezTo>
                  <a:cubicBezTo>
                    <a:pt x="5328" y="27694"/>
                    <a:pt x="5480" y="27459"/>
                    <a:pt x="5644" y="27227"/>
                  </a:cubicBezTo>
                  <a:cubicBezTo>
                    <a:pt x="5763" y="27067"/>
                    <a:pt x="5882" y="26911"/>
                    <a:pt x="6008" y="26761"/>
                  </a:cubicBezTo>
                  <a:cubicBezTo>
                    <a:pt x="6133" y="26609"/>
                    <a:pt x="6270" y="26462"/>
                    <a:pt x="6409" y="26316"/>
                  </a:cubicBezTo>
                  <a:cubicBezTo>
                    <a:pt x="6681" y="26023"/>
                    <a:pt x="6991" y="25765"/>
                    <a:pt x="7297" y="25510"/>
                  </a:cubicBezTo>
                  <a:cubicBezTo>
                    <a:pt x="7440" y="25394"/>
                    <a:pt x="7582" y="25285"/>
                    <a:pt x="7732" y="25180"/>
                  </a:cubicBezTo>
                  <a:cubicBezTo>
                    <a:pt x="7902" y="25057"/>
                    <a:pt x="8089" y="24949"/>
                    <a:pt x="8270" y="24839"/>
                  </a:cubicBezTo>
                  <a:cubicBezTo>
                    <a:pt x="8596" y="24643"/>
                    <a:pt x="8936" y="24465"/>
                    <a:pt x="9276" y="24296"/>
                  </a:cubicBezTo>
                  <a:cubicBezTo>
                    <a:pt x="9556" y="24176"/>
                    <a:pt x="9838" y="24057"/>
                    <a:pt x="10130" y="23972"/>
                  </a:cubicBezTo>
                  <a:cubicBezTo>
                    <a:pt x="10154" y="23965"/>
                    <a:pt x="10178" y="23955"/>
                    <a:pt x="10206" y="23949"/>
                  </a:cubicBezTo>
                  <a:cubicBezTo>
                    <a:pt x="10314" y="24023"/>
                    <a:pt x="10426" y="24087"/>
                    <a:pt x="10539" y="24153"/>
                  </a:cubicBezTo>
                  <a:cubicBezTo>
                    <a:pt x="10855" y="24323"/>
                    <a:pt x="11198" y="24431"/>
                    <a:pt x="11542" y="24537"/>
                  </a:cubicBezTo>
                  <a:cubicBezTo>
                    <a:pt x="11927" y="24659"/>
                    <a:pt x="12335" y="24717"/>
                    <a:pt x="12736" y="24737"/>
                  </a:cubicBezTo>
                  <a:cubicBezTo>
                    <a:pt x="12772" y="24740"/>
                    <a:pt x="12808" y="24741"/>
                    <a:pt x="12843" y="24741"/>
                  </a:cubicBezTo>
                  <a:cubicBezTo>
                    <a:pt x="12945" y="24741"/>
                    <a:pt x="13047" y="24730"/>
                    <a:pt x="13148" y="24710"/>
                  </a:cubicBezTo>
                  <a:cubicBezTo>
                    <a:pt x="13328" y="24673"/>
                    <a:pt x="13522" y="24598"/>
                    <a:pt x="13651" y="24459"/>
                  </a:cubicBezTo>
                  <a:cubicBezTo>
                    <a:pt x="13699" y="24401"/>
                    <a:pt x="13743" y="24343"/>
                    <a:pt x="13781" y="24279"/>
                  </a:cubicBezTo>
                  <a:cubicBezTo>
                    <a:pt x="13831" y="24183"/>
                    <a:pt x="13834" y="24092"/>
                    <a:pt x="13825" y="23985"/>
                  </a:cubicBezTo>
                  <a:cubicBezTo>
                    <a:pt x="13801" y="23761"/>
                    <a:pt x="13644" y="23564"/>
                    <a:pt x="13487" y="23411"/>
                  </a:cubicBezTo>
                  <a:cubicBezTo>
                    <a:pt x="13362" y="23285"/>
                    <a:pt x="13189" y="23194"/>
                    <a:pt x="13025" y="23122"/>
                  </a:cubicBezTo>
                  <a:cubicBezTo>
                    <a:pt x="12930" y="23081"/>
                    <a:pt x="12831" y="23037"/>
                    <a:pt x="12732" y="23002"/>
                  </a:cubicBezTo>
                  <a:cubicBezTo>
                    <a:pt x="12440" y="22908"/>
                    <a:pt x="12145" y="22873"/>
                    <a:pt x="11838" y="22842"/>
                  </a:cubicBezTo>
                  <a:cubicBezTo>
                    <a:pt x="11615" y="22819"/>
                    <a:pt x="11391" y="22797"/>
                    <a:pt x="11165" y="22797"/>
                  </a:cubicBezTo>
                  <a:cubicBezTo>
                    <a:pt x="11105" y="22797"/>
                    <a:pt x="11045" y="22798"/>
                    <a:pt x="10984" y="22802"/>
                  </a:cubicBezTo>
                  <a:cubicBezTo>
                    <a:pt x="10859" y="22809"/>
                    <a:pt x="10729" y="22822"/>
                    <a:pt x="10600" y="22842"/>
                  </a:cubicBezTo>
                  <a:cubicBezTo>
                    <a:pt x="10539" y="22785"/>
                    <a:pt x="10481" y="22724"/>
                    <a:pt x="10426" y="22659"/>
                  </a:cubicBezTo>
                  <a:cubicBezTo>
                    <a:pt x="10280" y="22472"/>
                    <a:pt x="10161" y="22271"/>
                    <a:pt x="10052" y="22060"/>
                  </a:cubicBezTo>
                  <a:cubicBezTo>
                    <a:pt x="9974" y="21873"/>
                    <a:pt x="9906" y="21690"/>
                    <a:pt x="9862" y="21489"/>
                  </a:cubicBezTo>
                  <a:cubicBezTo>
                    <a:pt x="9838" y="21299"/>
                    <a:pt x="9828" y="21112"/>
                    <a:pt x="9838" y="20921"/>
                  </a:cubicBezTo>
                  <a:cubicBezTo>
                    <a:pt x="9859" y="20778"/>
                    <a:pt x="9889" y="20638"/>
                    <a:pt x="9930" y="20503"/>
                  </a:cubicBezTo>
                  <a:cubicBezTo>
                    <a:pt x="9967" y="20424"/>
                    <a:pt x="10008" y="20349"/>
                    <a:pt x="10052" y="20278"/>
                  </a:cubicBezTo>
                  <a:cubicBezTo>
                    <a:pt x="10317" y="19934"/>
                    <a:pt x="10650" y="19642"/>
                    <a:pt x="10981" y="19360"/>
                  </a:cubicBezTo>
                  <a:cubicBezTo>
                    <a:pt x="11144" y="19244"/>
                    <a:pt x="11308" y="19128"/>
                    <a:pt x="11478" y="19023"/>
                  </a:cubicBezTo>
                  <a:cubicBezTo>
                    <a:pt x="11641" y="18924"/>
                    <a:pt x="11814" y="18839"/>
                    <a:pt x="11984" y="18757"/>
                  </a:cubicBezTo>
                  <a:cubicBezTo>
                    <a:pt x="12110" y="18703"/>
                    <a:pt x="12236" y="18649"/>
                    <a:pt x="12362" y="18597"/>
                  </a:cubicBezTo>
                  <a:cubicBezTo>
                    <a:pt x="12553" y="18523"/>
                    <a:pt x="12749" y="18479"/>
                    <a:pt x="12944" y="18431"/>
                  </a:cubicBezTo>
                  <a:cubicBezTo>
                    <a:pt x="13145" y="18383"/>
                    <a:pt x="13349" y="18346"/>
                    <a:pt x="13549" y="18305"/>
                  </a:cubicBezTo>
                  <a:cubicBezTo>
                    <a:pt x="13831" y="18267"/>
                    <a:pt x="14110" y="18234"/>
                    <a:pt x="14396" y="18220"/>
                  </a:cubicBezTo>
                  <a:cubicBezTo>
                    <a:pt x="14443" y="18218"/>
                    <a:pt x="14489" y="18217"/>
                    <a:pt x="14535" y="18217"/>
                  </a:cubicBezTo>
                  <a:cubicBezTo>
                    <a:pt x="14767" y="18217"/>
                    <a:pt x="14996" y="18237"/>
                    <a:pt x="15226" y="18254"/>
                  </a:cubicBezTo>
                  <a:cubicBezTo>
                    <a:pt x="15679" y="18311"/>
                    <a:pt x="16134" y="18377"/>
                    <a:pt x="16580" y="18489"/>
                  </a:cubicBezTo>
                  <a:cubicBezTo>
                    <a:pt x="17026" y="18601"/>
                    <a:pt x="17461" y="18727"/>
                    <a:pt x="17893" y="18880"/>
                  </a:cubicBezTo>
                  <a:cubicBezTo>
                    <a:pt x="18247" y="19033"/>
                    <a:pt x="18590" y="19203"/>
                    <a:pt x="18924" y="19387"/>
                  </a:cubicBezTo>
                  <a:cubicBezTo>
                    <a:pt x="19237" y="19561"/>
                    <a:pt x="19533" y="19757"/>
                    <a:pt x="19822" y="19965"/>
                  </a:cubicBezTo>
                  <a:cubicBezTo>
                    <a:pt x="19849" y="19985"/>
                    <a:pt x="19876" y="20002"/>
                    <a:pt x="19900" y="20023"/>
                  </a:cubicBezTo>
                  <a:cubicBezTo>
                    <a:pt x="19886" y="20401"/>
                    <a:pt x="19869" y="20778"/>
                    <a:pt x="19910" y="21156"/>
                  </a:cubicBezTo>
                  <a:cubicBezTo>
                    <a:pt x="19944" y="21434"/>
                    <a:pt x="20015" y="21683"/>
                    <a:pt x="20149" y="21928"/>
                  </a:cubicBezTo>
                  <a:cubicBezTo>
                    <a:pt x="20196" y="22016"/>
                    <a:pt x="20274" y="22091"/>
                    <a:pt x="20349" y="22156"/>
                  </a:cubicBezTo>
                  <a:cubicBezTo>
                    <a:pt x="20417" y="22220"/>
                    <a:pt x="20505" y="22271"/>
                    <a:pt x="20590" y="22312"/>
                  </a:cubicBezTo>
                  <a:cubicBezTo>
                    <a:pt x="20679" y="22353"/>
                    <a:pt x="20790" y="22394"/>
                    <a:pt x="20892" y="22394"/>
                  </a:cubicBezTo>
                  <a:cubicBezTo>
                    <a:pt x="20901" y="22394"/>
                    <a:pt x="20909" y="22394"/>
                    <a:pt x="20917" y="22393"/>
                  </a:cubicBezTo>
                  <a:cubicBezTo>
                    <a:pt x="20982" y="22390"/>
                    <a:pt x="21050" y="22384"/>
                    <a:pt x="21114" y="22367"/>
                  </a:cubicBezTo>
                  <a:cubicBezTo>
                    <a:pt x="21172" y="22340"/>
                    <a:pt x="21230" y="22312"/>
                    <a:pt x="21288" y="22285"/>
                  </a:cubicBezTo>
                  <a:cubicBezTo>
                    <a:pt x="21373" y="22244"/>
                    <a:pt x="21455" y="22139"/>
                    <a:pt x="21502" y="22064"/>
                  </a:cubicBezTo>
                  <a:cubicBezTo>
                    <a:pt x="21549" y="21993"/>
                    <a:pt x="21590" y="21914"/>
                    <a:pt x="21615" y="21829"/>
                  </a:cubicBezTo>
                  <a:cubicBezTo>
                    <a:pt x="21665" y="21649"/>
                    <a:pt x="21672" y="21468"/>
                    <a:pt x="21652" y="21285"/>
                  </a:cubicBezTo>
                  <a:cubicBezTo>
                    <a:pt x="21628" y="21064"/>
                    <a:pt x="21563" y="20842"/>
                    <a:pt x="21478" y="20635"/>
                  </a:cubicBezTo>
                  <a:cubicBezTo>
                    <a:pt x="21403" y="20451"/>
                    <a:pt x="21322" y="20268"/>
                    <a:pt x="21223" y="20098"/>
                  </a:cubicBezTo>
                  <a:cubicBezTo>
                    <a:pt x="21172" y="20010"/>
                    <a:pt x="21114" y="19924"/>
                    <a:pt x="21053" y="19839"/>
                  </a:cubicBezTo>
                  <a:cubicBezTo>
                    <a:pt x="21060" y="19693"/>
                    <a:pt x="21067" y="19547"/>
                    <a:pt x="21077" y="19401"/>
                  </a:cubicBezTo>
                  <a:cubicBezTo>
                    <a:pt x="21114" y="19067"/>
                    <a:pt x="21155" y="18737"/>
                    <a:pt x="21234" y="18413"/>
                  </a:cubicBezTo>
                  <a:cubicBezTo>
                    <a:pt x="21305" y="18098"/>
                    <a:pt x="21424" y="17791"/>
                    <a:pt x="21540" y="17488"/>
                  </a:cubicBezTo>
                  <a:cubicBezTo>
                    <a:pt x="21696" y="17097"/>
                    <a:pt x="21843" y="16699"/>
                    <a:pt x="22030" y="16319"/>
                  </a:cubicBezTo>
                  <a:cubicBezTo>
                    <a:pt x="22220" y="15937"/>
                    <a:pt x="22444" y="15570"/>
                    <a:pt x="22665" y="15206"/>
                  </a:cubicBezTo>
                  <a:cubicBezTo>
                    <a:pt x="22910" y="14798"/>
                    <a:pt x="23159" y="14397"/>
                    <a:pt x="23411" y="13992"/>
                  </a:cubicBezTo>
                  <a:cubicBezTo>
                    <a:pt x="23635" y="13624"/>
                    <a:pt x="23870" y="13267"/>
                    <a:pt x="24115" y="12913"/>
                  </a:cubicBezTo>
                  <a:cubicBezTo>
                    <a:pt x="24271" y="12706"/>
                    <a:pt x="24431" y="12499"/>
                    <a:pt x="24595" y="12295"/>
                  </a:cubicBezTo>
                  <a:cubicBezTo>
                    <a:pt x="24754" y="12094"/>
                    <a:pt x="24924" y="11899"/>
                    <a:pt x="25094" y="11706"/>
                  </a:cubicBezTo>
                  <a:cubicBezTo>
                    <a:pt x="25281" y="11491"/>
                    <a:pt x="25465" y="11274"/>
                    <a:pt x="25659" y="11066"/>
                  </a:cubicBezTo>
                  <a:cubicBezTo>
                    <a:pt x="25860" y="10849"/>
                    <a:pt x="26067" y="10634"/>
                    <a:pt x="26278" y="10427"/>
                  </a:cubicBezTo>
                  <a:cubicBezTo>
                    <a:pt x="26465" y="10243"/>
                    <a:pt x="26659" y="10070"/>
                    <a:pt x="26846" y="9889"/>
                  </a:cubicBezTo>
                  <a:cubicBezTo>
                    <a:pt x="27060" y="9685"/>
                    <a:pt x="27272" y="9484"/>
                    <a:pt x="27486" y="9280"/>
                  </a:cubicBezTo>
                  <a:cubicBezTo>
                    <a:pt x="27873" y="8916"/>
                    <a:pt x="28258" y="8545"/>
                    <a:pt x="28656" y="8190"/>
                  </a:cubicBezTo>
                  <a:lnTo>
                    <a:pt x="28656" y="8190"/>
                  </a:lnTo>
                  <a:cubicBezTo>
                    <a:pt x="28857" y="8024"/>
                    <a:pt x="29055" y="7855"/>
                    <a:pt x="29269" y="7705"/>
                  </a:cubicBezTo>
                  <a:cubicBezTo>
                    <a:pt x="29540" y="7511"/>
                    <a:pt x="29820" y="7328"/>
                    <a:pt x="30098" y="7144"/>
                  </a:cubicBezTo>
                  <a:cubicBezTo>
                    <a:pt x="30598" y="6817"/>
                    <a:pt x="31101" y="6481"/>
                    <a:pt x="31639" y="6219"/>
                  </a:cubicBezTo>
                  <a:cubicBezTo>
                    <a:pt x="32030" y="6056"/>
                    <a:pt x="32425" y="5916"/>
                    <a:pt x="32840" y="5820"/>
                  </a:cubicBezTo>
                  <a:cubicBezTo>
                    <a:pt x="33013" y="5797"/>
                    <a:pt x="33186" y="5788"/>
                    <a:pt x="33360" y="5788"/>
                  </a:cubicBezTo>
                  <a:cubicBezTo>
                    <a:pt x="33536" y="5788"/>
                    <a:pt x="33712" y="5797"/>
                    <a:pt x="33888" y="5811"/>
                  </a:cubicBezTo>
                  <a:cubicBezTo>
                    <a:pt x="34037" y="5828"/>
                    <a:pt x="34187" y="5845"/>
                    <a:pt x="34337" y="5875"/>
                  </a:cubicBezTo>
                  <a:cubicBezTo>
                    <a:pt x="34428" y="5892"/>
                    <a:pt x="34520" y="5919"/>
                    <a:pt x="34609" y="5953"/>
                  </a:cubicBezTo>
                  <a:cubicBezTo>
                    <a:pt x="34698" y="5991"/>
                    <a:pt x="34786" y="6035"/>
                    <a:pt x="34874" y="6082"/>
                  </a:cubicBezTo>
                  <a:cubicBezTo>
                    <a:pt x="34932" y="6114"/>
                    <a:pt x="34990" y="6151"/>
                    <a:pt x="35045" y="6188"/>
                  </a:cubicBezTo>
                  <a:cubicBezTo>
                    <a:pt x="35147" y="6269"/>
                    <a:pt x="35245" y="6351"/>
                    <a:pt x="35343" y="6433"/>
                  </a:cubicBezTo>
                  <a:cubicBezTo>
                    <a:pt x="35510" y="6576"/>
                    <a:pt x="35646" y="6743"/>
                    <a:pt x="35789" y="6910"/>
                  </a:cubicBezTo>
                  <a:cubicBezTo>
                    <a:pt x="35823" y="6950"/>
                    <a:pt x="35861" y="6994"/>
                    <a:pt x="35894" y="7038"/>
                  </a:cubicBezTo>
                  <a:cubicBezTo>
                    <a:pt x="35929" y="7079"/>
                    <a:pt x="35963" y="7123"/>
                    <a:pt x="35996" y="7167"/>
                  </a:cubicBezTo>
                  <a:cubicBezTo>
                    <a:pt x="35810" y="7464"/>
                    <a:pt x="35640" y="7773"/>
                    <a:pt x="35463" y="8073"/>
                  </a:cubicBezTo>
                  <a:cubicBezTo>
                    <a:pt x="35367" y="8236"/>
                    <a:pt x="35269" y="8403"/>
                    <a:pt x="35187" y="8573"/>
                  </a:cubicBezTo>
                  <a:cubicBezTo>
                    <a:pt x="35092" y="8773"/>
                    <a:pt x="35014" y="8984"/>
                    <a:pt x="34938" y="9192"/>
                  </a:cubicBezTo>
                  <a:cubicBezTo>
                    <a:pt x="34803" y="9563"/>
                    <a:pt x="34684" y="9947"/>
                    <a:pt x="34596" y="10335"/>
                  </a:cubicBezTo>
                  <a:cubicBezTo>
                    <a:pt x="34558" y="10511"/>
                    <a:pt x="34527" y="10695"/>
                    <a:pt x="34503" y="10879"/>
                  </a:cubicBezTo>
                  <a:cubicBezTo>
                    <a:pt x="34473" y="11090"/>
                    <a:pt x="34449" y="11315"/>
                    <a:pt x="34469" y="11529"/>
                  </a:cubicBezTo>
                  <a:cubicBezTo>
                    <a:pt x="34480" y="11637"/>
                    <a:pt x="34494" y="11753"/>
                    <a:pt x="34517" y="11862"/>
                  </a:cubicBezTo>
                  <a:cubicBezTo>
                    <a:pt x="34544" y="11968"/>
                    <a:pt x="34571" y="12066"/>
                    <a:pt x="34626" y="12165"/>
                  </a:cubicBezTo>
                  <a:cubicBezTo>
                    <a:pt x="34680" y="12263"/>
                    <a:pt x="34751" y="12342"/>
                    <a:pt x="34827" y="12430"/>
                  </a:cubicBezTo>
                  <a:cubicBezTo>
                    <a:pt x="34894" y="12508"/>
                    <a:pt x="35000" y="12563"/>
                    <a:pt x="35089" y="12614"/>
                  </a:cubicBezTo>
                  <a:cubicBezTo>
                    <a:pt x="35116" y="12624"/>
                    <a:pt x="35143" y="12637"/>
                    <a:pt x="35170" y="12648"/>
                  </a:cubicBezTo>
                  <a:cubicBezTo>
                    <a:pt x="35238" y="12682"/>
                    <a:pt x="35310" y="12703"/>
                    <a:pt x="35384" y="12709"/>
                  </a:cubicBezTo>
                  <a:cubicBezTo>
                    <a:pt x="35424" y="12716"/>
                    <a:pt x="35464" y="12719"/>
                    <a:pt x="35504" y="12719"/>
                  </a:cubicBezTo>
                  <a:cubicBezTo>
                    <a:pt x="35759" y="12719"/>
                    <a:pt x="36008" y="12596"/>
                    <a:pt x="36214" y="12458"/>
                  </a:cubicBezTo>
                  <a:cubicBezTo>
                    <a:pt x="36398" y="12328"/>
                    <a:pt x="36527" y="12144"/>
                    <a:pt x="36646" y="11957"/>
                  </a:cubicBezTo>
                  <a:cubicBezTo>
                    <a:pt x="36786" y="11747"/>
                    <a:pt x="36868" y="11491"/>
                    <a:pt x="36953" y="11257"/>
                  </a:cubicBezTo>
                  <a:cubicBezTo>
                    <a:pt x="37065" y="10927"/>
                    <a:pt x="37130" y="10593"/>
                    <a:pt x="37197" y="10254"/>
                  </a:cubicBezTo>
                  <a:cubicBezTo>
                    <a:pt x="37286" y="9811"/>
                    <a:pt x="37323" y="9355"/>
                    <a:pt x="37367" y="8902"/>
                  </a:cubicBezTo>
                  <a:cubicBezTo>
                    <a:pt x="37384" y="8719"/>
                    <a:pt x="37398" y="8535"/>
                    <a:pt x="37408" y="8348"/>
                  </a:cubicBezTo>
                  <a:cubicBezTo>
                    <a:pt x="37425" y="8073"/>
                    <a:pt x="37398" y="7794"/>
                    <a:pt x="37344" y="7522"/>
                  </a:cubicBezTo>
                  <a:cubicBezTo>
                    <a:pt x="37326" y="7437"/>
                    <a:pt x="37303" y="7351"/>
                    <a:pt x="37276" y="7266"/>
                  </a:cubicBezTo>
                  <a:cubicBezTo>
                    <a:pt x="37677" y="6770"/>
                    <a:pt x="38116" y="6304"/>
                    <a:pt x="38562" y="5845"/>
                  </a:cubicBezTo>
                  <a:cubicBezTo>
                    <a:pt x="39014" y="5375"/>
                    <a:pt x="39483" y="4926"/>
                    <a:pt x="39963" y="4487"/>
                  </a:cubicBezTo>
                  <a:cubicBezTo>
                    <a:pt x="40460" y="4082"/>
                    <a:pt x="40967" y="3685"/>
                    <a:pt x="41504" y="3338"/>
                  </a:cubicBezTo>
                  <a:cubicBezTo>
                    <a:pt x="41807" y="3140"/>
                    <a:pt x="42120" y="2967"/>
                    <a:pt x="42436" y="2796"/>
                  </a:cubicBezTo>
                  <a:cubicBezTo>
                    <a:pt x="42715" y="2647"/>
                    <a:pt x="42991" y="2501"/>
                    <a:pt x="43273" y="2355"/>
                  </a:cubicBezTo>
                  <a:cubicBezTo>
                    <a:pt x="43719" y="2154"/>
                    <a:pt x="44171" y="1960"/>
                    <a:pt x="44633" y="1800"/>
                  </a:cubicBezTo>
                  <a:cubicBezTo>
                    <a:pt x="44787" y="1749"/>
                    <a:pt x="44939" y="1694"/>
                    <a:pt x="45096" y="1644"/>
                  </a:cubicBezTo>
                  <a:cubicBezTo>
                    <a:pt x="45205" y="1606"/>
                    <a:pt x="45324" y="1579"/>
                    <a:pt x="45440" y="1548"/>
                  </a:cubicBezTo>
                  <a:cubicBezTo>
                    <a:pt x="45542" y="1518"/>
                    <a:pt x="45647" y="1487"/>
                    <a:pt x="45752" y="1463"/>
                  </a:cubicBezTo>
                  <a:cubicBezTo>
                    <a:pt x="45895" y="1436"/>
                    <a:pt x="46038" y="1409"/>
                    <a:pt x="46181" y="1378"/>
                  </a:cubicBezTo>
                  <a:cubicBezTo>
                    <a:pt x="46321" y="1358"/>
                    <a:pt x="46457" y="1341"/>
                    <a:pt x="46597" y="1320"/>
                  </a:cubicBezTo>
                  <a:cubicBezTo>
                    <a:pt x="46804" y="1290"/>
                    <a:pt x="47017" y="1278"/>
                    <a:pt x="47231" y="1278"/>
                  </a:cubicBezTo>
                  <a:close/>
                  <a:moveTo>
                    <a:pt x="47307" y="0"/>
                  </a:moveTo>
                  <a:cubicBezTo>
                    <a:pt x="46525" y="0"/>
                    <a:pt x="45735" y="143"/>
                    <a:pt x="44991" y="358"/>
                  </a:cubicBezTo>
                  <a:cubicBezTo>
                    <a:pt x="44603" y="470"/>
                    <a:pt x="44225" y="609"/>
                    <a:pt x="43851" y="763"/>
                  </a:cubicBezTo>
                  <a:cubicBezTo>
                    <a:pt x="43654" y="840"/>
                    <a:pt x="43463" y="922"/>
                    <a:pt x="43270" y="1011"/>
                  </a:cubicBezTo>
                  <a:cubicBezTo>
                    <a:pt x="43058" y="1102"/>
                    <a:pt x="42841" y="1198"/>
                    <a:pt x="42637" y="1307"/>
                  </a:cubicBezTo>
                  <a:cubicBezTo>
                    <a:pt x="42259" y="1507"/>
                    <a:pt x="41885" y="1718"/>
                    <a:pt x="41510" y="1926"/>
                  </a:cubicBezTo>
                  <a:cubicBezTo>
                    <a:pt x="41174" y="2116"/>
                    <a:pt x="40848" y="2320"/>
                    <a:pt x="40538" y="2552"/>
                  </a:cubicBezTo>
                  <a:cubicBezTo>
                    <a:pt x="40191" y="2807"/>
                    <a:pt x="39851" y="3072"/>
                    <a:pt x="39518" y="3344"/>
                  </a:cubicBezTo>
                  <a:cubicBezTo>
                    <a:pt x="39171" y="3630"/>
                    <a:pt x="38844" y="3939"/>
                    <a:pt x="38521" y="4249"/>
                  </a:cubicBezTo>
                  <a:cubicBezTo>
                    <a:pt x="37943" y="4800"/>
                    <a:pt x="37402" y="5396"/>
                    <a:pt x="36874" y="5994"/>
                  </a:cubicBezTo>
                  <a:cubicBezTo>
                    <a:pt x="36806" y="6073"/>
                    <a:pt x="36735" y="6154"/>
                    <a:pt x="36667" y="6236"/>
                  </a:cubicBezTo>
                  <a:cubicBezTo>
                    <a:pt x="36561" y="6096"/>
                    <a:pt x="36453" y="5960"/>
                    <a:pt x="36337" y="5828"/>
                  </a:cubicBezTo>
                  <a:cubicBezTo>
                    <a:pt x="36180" y="5644"/>
                    <a:pt x="36000" y="5487"/>
                    <a:pt x="35816" y="5331"/>
                  </a:cubicBezTo>
                  <a:cubicBezTo>
                    <a:pt x="35650" y="5192"/>
                    <a:pt x="35463" y="5065"/>
                    <a:pt x="35269" y="4963"/>
                  </a:cubicBezTo>
                  <a:cubicBezTo>
                    <a:pt x="35089" y="4868"/>
                    <a:pt x="34894" y="4797"/>
                    <a:pt x="34701" y="4739"/>
                  </a:cubicBezTo>
                  <a:cubicBezTo>
                    <a:pt x="34538" y="4691"/>
                    <a:pt x="34367" y="4674"/>
                    <a:pt x="34197" y="4654"/>
                  </a:cubicBezTo>
                  <a:cubicBezTo>
                    <a:pt x="34048" y="4637"/>
                    <a:pt x="33898" y="4620"/>
                    <a:pt x="33748" y="4610"/>
                  </a:cubicBezTo>
                  <a:cubicBezTo>
                    <a:pt x="33591" y="4596"/>
                    <a:pt x="33432" y="4587"/>
                    <a:pt x="33274" y="4587"/>
                  </a:cubicBezTo>
                  <a:cubicBezTo>
                    <a:pt x="33012" y="4587"/>
                    <a:pt x="32750" y="4610"/>
                    <a:pt x="32493" y="4668"/>
                  </a:cubicBezTo>
                  <a:cubicBezTo>
                    <a:pt x="32109" y="4749"/>
                    <a:pt x="31734" y="4875"/>
                    <a:pt x="31374" y="5024"/>
                  </a:cubicBezTo>
                  <a:cubicBezTo>
                    <a:pt x="30585" y="5351"/>
                    <a:pt x="29881" y="5845"/>
                    <a:pt x="29170" y="6314"/>
                  </a:cubicBezTo>
                  <a:cubicBezTo>
                    <a:pt x="29024" y="6412"/>
                    <a:pt x="28873" y="6511"/>
                    <a:pt x="28731" y="6613"/>
                  </a:cubicBezTo>
                  <a:cubicBezTo>
                    <a:pt x="28561" y="6736"/>
                    <a:pt x="28397" y="6865"/>
                    <a:pt x="28234" y="6994"/>
                  </a:cubicBezTo>
                  <a:cubicBezTo>
                    <a:pt x="27894" y="7263"/>
                    <a:pt x="27570" y="7559"/>
                    <a:pt x="27254" y="7852"/>
                  </a:cubicBezTo>
                  <a:cubicBezTo>
                    <a:pt x="26972" y="8114"/>
                    <a:pt x="26700" y="8386"/>
                    <a:pt x="26424" y="8651"/>
                  </a:cubicBezTo>
                  <a:cubicBezTo>
                    <a:pt x="26115" y="8954"/>
                    <a:pt x="25802" y="9257"/>
                    <a:pt x="25493" y="9560"/>
                  </a:cubicBezTo>
                  <a:cubicBezTo>
                    <a:pt x="24911" y="10127"/>
                    <a:pt x="24397" y="10756"/>
                    <a:pt x="23870" y="11376"/>
                  </a:cubicBezTo>
                  <a:cubicBezTo>
                    <a:pt x="23581" y="11712"/>
                    <a:pt x="23315" y="12080"/>
                    <a:pt x="23060" y="12444"/>
                  </a:cubicBezTo>
                  <a:cubicBezTo>
                    <a:pt x="22832" y="12774"/>
                    <a:pt x="22618" y="13111"/>
                    <a:pt x="22411" y="13451"/>
                  </a:cubicBezTo>
                  <a:cubicBezTo>
                    <a:pt x="22203" y="13788"/>
                    <a:pt x="21992" y="14124"/>
                    <a:pt x="21788" y="14465"/>
                  </a:cubicBezTo>
                  <a:cubicBezTo>
                    <a:pt x="21587" y="14798"/>
                    <a:pt x="21380" y="15127"/>
                    <a:pt x="21196" y="15471"/>
                  </a:cubicBezTo>
                  <a:cubicBezTo>
                    <a:pt x="21118" y="15614"/>
                    <a:pt x="21039" y="15757"/>
                    <a:pt x="20975" y="15907"/>
                  </a:cubicBezTo>
                  <a:cubicBezTo>
                    <a:pt x="20887" y="16104"/>
                    <a:pt x="20808" y="16305"/>
                    <a:pt x="20727" y="16502"/>
                  </a:cubicBezTo>
                  <a:cubicBezTo>
                    <a:pt x="20570" y="16887"/>
                    <a:pt x="20414" y="17271"/>
                    <a:pt x="20278" y="17662"/>
                  </a:cubicBezTo>
                  <a:cubicBezTo>
                    <a:pt x="20223" y="17822"/>
                    <a:pt x="20169" y="17985"/>
                    <a:pt x="20131" y="18148"/>
                  </a:cubicBezTo>
                  <a:cubicBezTo>
                    <a:pt x="20080" y="18356"/>
                    <a:pt x="20050" y="18564"/>
                    <a:pt x="20019" y="18774"/>
                  </a:cubicBezTo>
                  <a:cubicBezTo>
                    <a:pt x="20009" y="18829"/>
                    <a:pt x="20002" y="18883"/>
                    <a:pt x="19995" y="18941"/>
                  </a:cubicBezTo>
                  <a:cubicBezTo>
                    <a:pt x="19876" y="18853"/>
                    <a:pt x="19753" y="18768"/>
                    <a:pt x="19628" y="18686"/>
                  </a:cubicBezTo>
                  <a:cubicBezTo>
                    <a:pt x="19298" y="18471"/>
                    <a:pt x="18954" y="18275"/>
                    <a:pt x="18601" y="18101"/>
                  </a:cubicBezTo>
                  <a:cubicBezTo>
                    <a:pt x="18406" y="18002"/>
                    <a:pt x="18210" y="17914"/>
                    <a:pt x="18002" y="17839"/>
                  </a:cubicBezTo>
                  <a:cubicBezTo>
                    <a:pt x="17791" y="17768"/>
                    <a:pt x="17580" y="17693"/>
                    <a:pt x="17365" y="17625"/>
                  </a:cubicBezTo>
                  <a:cubicBezTo>
                    <a:pt x="17012" y="17512"/>
                    <a:pt x="16645" y="17421"/>
                    <a:pt x="16280" y="17349"/>
                  </a:cubicBezTo>
                  <a:cubicBezTo>
                    <a:pt x="16076" y="17308"/>
                    <a:pt x="15875" y="17271"/>
                    <a:pt x="15671" y="17240"/>
                  </a:cubicBezTo>
                  <a:cubicBezTo>
                    <a:pt x="15410" y="17203"/>
                    <a:pt x="15148" y="17176"/>
                    <a:pt x="14886" y="17148"/>
                  </a:cubicBezTo>
                  <a:cubicBezTo>
                    <a:pt x="14736" y="17133"/>
                    <a:pt x="14585" y="17127"/>
                    <a:pt x="14436" y="17127"/>
                  </a:cubicBezTo>
                  <a:cubicBezTo>
                    <a:pt x="13970" y="17127"/>
                    <a:pt x="13507" y="17191"/>
                    <a:pt x="13046" y="17271"/>
                  </a:cubicBezTo>
                  <a:cubicBezTo>
                    <a:pt x="12855" y="17302"/>
                    <a:pt x="12668" y="17339"/>
                    <a:pt x="12478" y="17380"/>
                  </a:cubicBezTo>
                  <a:cubicBezTo>
                    <a:pt x="12171" y="17444"/>
                    <a:pt x="11882" y="17550"/>
                    <a:pt x="11597" y="17675"/>
                  </a:cubicBezTo>
                  <a:cubicBezTo>
                    <a:pt x="11379" y="17774"/>
                    <a:pt x="11165" y="17873"/>
                    <a:pt x="10953" y="17982"/>
                  </a:cubicBezTo>
                  <a:cubicBezTo>
                    <a:pt x="10797" y="18063"/>
                    <a:pt x="10655" y="18169"/>
                    <a:pt x="10508" y="18267"/>
                  </a:cubicBezTo>
                  <a:cubicBezTo>
                    <a:pt x="10331" y="18383"/>
                    <a:pt x="10165" y="18526"/>
                    <a:pt x="10008" y="18669"/>
                  </a:cubicBezTo>
                  <a:cubicBezTo>
                    <a:pt x="9851" y="18809"/>
                    <a:pt x="9699" y="18948"/>
                    <a:pt x="9548" y="19091"/>
                  </a:cubicBezTo>
                  <a:cubicBezTo>
                    <a:pt x="9426" y="19206"/>
                    <a:pt x="9314" y="19332"/>
                    <a:pt x="9209" y="19462"/>
                  </a:cubicBezTo>
                  <a:cubicBezTo>
                    <a:pt x="9107" y="19591"/>
                    <a:pt x="9018" y="19724"/>
                    <a:pt x="8940" y="19867"/>
                  </a:cubicBezTo>
                  <a:cubicBezTo>
                    <a:pt x="8827" y="20077"/>
                    <a:pt x="8763" y="20305"/>
                    <a:pt x="8719" y="20540"/>
                  </a:cubicBezTo>
                  <a:cubicBezTo>
                    <a:pt x="8627" y="21006"/>
                    <a:pt x="8671" y="21492"/>
                    <a:pt x="8790" y="21949"/>
                  </a:cubicBezTo>
                  <a:cubicBezTo>
                    <a:pt x="8851" y="22183"/>
                    <a:pt x="8964" y="22401"/>
                    <a:pt x="9066" y="22618"/>
                  </a:cubicBezTo>
                  <a:cubicBezTo>
                    <a:pt x="9154" y="22802"/>
                    <a:pt x="9263" y="22976"/>
                    <a:pt x="9385" y="23142"/>
                  </a:cubicBezTo>
                  <a:cubicBezTo>
                    <a:pt x="9334" y="23159"/>
                    <a:pt x="9283" y="23180"/>
                    <a:pt x="9229" y="23200"/>
                  </a:cubicBezTo>
                  <a:cubicBezTo>
                    <a:pt x="9025" y="23285"/>
                    <a:pt x="8821" y="23370"/>
                    <a:pt x="8620" y="23465"/>
                  </a:cubicBezTo>
                  <a:cubicBezTo>
                    <a:pt x="8430" y="23554"/>
                    <a:pt x="8242" y="23649"/>
                    <a:pt x="8052" y="23745"/>
                  </a:cubicBezTo>
                  <a:cubicBezTo>
                    <a:pt x="7705" y="23921"/>
                    <a:pt x="7361" y="24112"/>
                    <a:pt x="7042" y="24329"/>
                  </a:cubicBezTo>
                  <a:cubicBezTo>
                    <a:pt x="6688" y="24571"/>
                    <a:pt x="6361" y="24853"/>
                    <a:pt x="6038" y="25128"/>
                  </a:cubicBezTo>
                  <a:cubicBezTo>
                    <a:pt x="5902" y="25244"/>
                    <a:pt x="5769" y="25360"/>
                    <a:pt x="5644" y="25486"/>
                  </a:cubicBezTo>
                  <a:cubicBezTo>
                    <a:pt x="5504" y="25626"/>
                    <a:pt x="5372" y="25768"/>
                    <a:pt x="5242" y="25915"/>
                  </a:cubicBezTo>
                  <a:cubicBezTo>
                    <a:pt x="4967" y="26227"/>
                    <a:pt x="4719" y="26568"/>
                    <a:pt x="4477" y="26911"/>
                  </a:cubicBezTo>
                  <a:cubicBezTo>
                    <a:pt x="4381" y="27047"/>
                    <a:pt x="4293" y="27190"/>
                    <a:pt x="4218" y="27340"/>
                  </a:cubicBezTo>
                  <a:cubicBezTo>
                    <a:pt x="4123" y="27547"/>
                    <a:pt x="4038" y="27765"/>
                    <a:pt x="3973" y="27983"/>
                  </a:cubicBezTo>
                  <a:cubicBezTo>
                    <a:pt x="3915" y="28177"/>
                    <a:pt x="3868" y="28370"/>
                    <a:pt x="3838" y="28568"/>
                  </a:cubicBezTo>
                  <a:cubicBezTo>
                    <a:pt x="3800" y="28823"/>
                    <a:pt x="3776" y="29078"/>
                    <a:pt x="3752" y="29337"/>
                  </a:cubicBezTo>
                  <a:cubicBezTo>
                    <a:pt x="3736" y="29524"/>
                    <a:pt x="3728" y="29714"/>
                    <a:pt x="3728" y="29901"/>
                  </a:cubicBezTo>
                  <a:cubicBezTo>
                    <a:pt x="3731" y="30129"/>
                    <a:pt x="3772" y="30357"/>
                    <a:pt x="3817" y="30578"/>
                  </a:cubicBezTo>
                  <a:cubicBezTo>
                    <a:pt x="3830" y="30653"/>
                    <a:pt x="3847" y="30728"/>
                    <a:pt x="3868" y="30802"/>
                  </a:cubicBezTo>
                  <a:cubicBezTo>
                    <a:pt x="3905" y="30959"/>
                    <a:pt x="3970" y="31105"/>
                    <a:pt x="4045" y="31248"/>
                  </a:cubicBezTo>
                  <a:cubicBezTo>
                    <a:pt x="4157" y="31473"/>
                    <a:pt x="4276" y="31697"/>
                    <a:pt x="4430" y="31898"/>
                  </a:cubicBezTo>
                  <a:cubicBezTo>
                    <a:pt x="4684" y="32228"/>
                    <a:pt x="4977" y="32541"/>
                    <a:pt x="5314" y="32796"/>
                  </a:cubicBezTo>
                  <a:cubicBezTo>
                    <a:pt x="5436" y="32892"/>
                    <a:pt x="5559" y="32977"/>
                    <a:pt x="5691" y="33055"/>
                  </a:cubicBezTo>
                  <a:cubicBezTo>
                    <a:pt x="5538" y="33157"/>
                    <a:pt x="5385" y="33262"/>
                    <a:pt x="5235" y="33368"/>
                  </a:cubicBezTo>
                  <a:cubicBezTo>
                    <a:pt x="4932" y="33578"/>
                    <a:pt x="4657" y="33827"/>
                    <a:pt x="4378" y="34068"/>
                  </a:cubicBezTo>
                  <a:cubicBezTo>
                    <a:pt x="3820" y="34551"/>
                    <a:pt x="3340" y="35109"/>
                    <a:pt x="2878" y="35680"/>
                  </a:cubicBezTo>
                  <a:cubicBezTo>
                    <a:pt x="2633" y="35987"/>
                    <a:pt x="2405" y="36310"/>
                    <a:pt x="2201" y="36644"/>
                  </a:cubicBezTo>
                  <a:cubicBezTo>
                    <a:pt x="1997" y="36977"/>
                    <a:pt x="1813" y="37321"/>
                    <a:pt x="1629" y="37664"/>
                  </a:cubicBezTo>
                  <a:cubicBezTo>
                    <a:pt x="1252" y="38362"/>
                    <a:pt x="926" y="39079"/>
                    <a:pt x="674" y="39834"/>
                  </a:cubicBezTo>
                  <a:cubicBezTo>
                    <a:pt x="555" y="40191"/>
                    <a:pt x="459" y="40558"/>
                    <a:pt x="361" y="40923"/>
                  </a:cubicBezTo>
                  <a:cubicBezTo>
                    <a:pt x="266" y="41266"/>
                    <a:pt x="191" y="41617"/>
                    <a:pt x="133" y="41967"/>
                  </a:cubicBezTo>
                  <a:cubicBezTo>
                    <a:pt x="1" y="42824"/>
                    <a:pt x="7" y="43692"/>
                    <a:pt x="17" y="44559"/>
                  </a:cubicBezTo>
                  <a:cubicBezTo>
                    <a:pt x="24" y="44951"/>
                    <a:pt x="24" y="45339"/>
                    <a:pt x="58" y="45730"/>
                  </a:cubicBezTo>
                  <a:cubicBezTo>
                    <a:pt x="89" y="46117"/>
                    <a:pt x="167" y="46505"/>
                    <a:pt x="282" y="46876"/>
                  </a:cubicBezTo>
                  <a:cubicBezTo>
                    <a:pt x="419" y="47308"/>
                    <a:pt x="558" y="47750"/>
                    <a:pt x="762" y="48155"/>
                  </a:cubicBezTo>
                  <a:cubicBezTo>
                    <a:pt x="810" y="48247"/>
                    <a:pt x="854" y="48335"/>
                    <a:pt x="905" y="48424"/>
                  </a:cubicBezTo>
                  <a:cubicBezTo>
                    <a:pt x="973" y="48553"/>
                    <a:pt x="1065" y="48669"/>
                    <a:pt x="1150" y="48788"/>
                  </a:cubicBezTo>
                  <a:cubicBezTo>
                    <a:pt x="1259" y="48937"/>
                    <a:pt x="1375" y="49083"/>
                    <a:pt x="1494" y="49226"/>
                  </a:cubicBezTo>
                  <a:cubicBezTo>
                    <a:pt x="1633" y="49393"/>
                    <a:pt x="1776" y="49550"/>
                    <a:pt x="1926" y="49706"/>
                  </a:cubicBezTo>
                  <a:cubicBezTo>
                    <a:pt x="2130" y="49910"/>
                    <a:pt x="2368" y="50083"/>
                    <a:pt x="2613" y="50240"/>
                  </a:cubicBezTo>
                  <a:cubicBezTo>
                    <a:pt x="2847" y="50390"/>
                    <a:pt x="3099" y="50495"/>
                    <a:pt x="3364" y="50580"/>
                  </a:cubicBezTo>
                  <a:cubicBezTo>
                    <a:pt x="3463" y="50611"/>
                    <a:pt x="3572" y="50621"/>
                    <a:pt x="3670" y="50635"/>
                  </a:cubicBezTo>
                  <a:cubicBezTo>
                    <a:pt x="3769" y="50648"/>
                    <a:pt x="3871" y="50658"/>
                    <a:pt x="3970" y="50666"/>
                  </a:cubicBezTo>
                  <a:cubicBezTo>
                    <a:pt x="4045" y="50669"/>
                    <a:pt x="4119" y="50675"/>
                    <a:pt x="4194" y="50679"/>
                  </a:cubicBezTo>
                  <a:cubicBezTo>
                    <a:pt x="4171" y="50879"/>
                    <a:pt x="4150" y="51080"/>
                    <a:pt x="4130" y="51281"/>
                  </a:cubicBezTo>
                  <a:cubicBezTo>
                    <a:pt x="4072" y="51859"/>
                    <a:pt x="4017" y="52454"/>
                    <a:pt x="4109" y="53036"/>
                  </a:cubicBezTo>
                  <a:cubicBezTo>
                    <a:pt x="4181" y="53478"/>
                    <a:pt x="4249" y="53927"/>
                    <a:pt x="4375" y="54363"/>
                  </a:cubicBezTo>
                  <a:cubicBezTo>
                    <a:pt x="4477" y="54717"/>
                    <a:pt x="4616" y="55057"/>
                    <a:pt x="4817" y="55366"/>
                  </a:cubicBezTo>
                  <a:cubicBezTo>
                    <a:pt x="4923" y="55533"/>
                    <a:pt x="5028" y="55700"/>
                    <a:pt x="5147" y="55856"/>
                  </a:cubicBezTo>
                  <a:cubicBezTo>
                    <a:pt x="5433" y="56224"/>
                    <a:pt x="5732" y="56577"/>
                    <a:pt x="6038" y="56927"/>
                  </a:cubicBezTo>
                  <a:cubicBezTo>
                    <a:pt x="6303" y="57234"/>
                    <a:pt x="6617" y="57496"/>
                    <a:pt x="6926" y="57754"/>
                  </a:cubicBezTo>
                  <a:cubicBezTo>
                    <a:pt x="7096" y="57897"/>
                    <a:pt x="7273" y="58026"/>
                    <a:pt x="7453" y="58156"/>
                  </a:cubicBezTo>
                  <a:cubicBezTo>
                    <a:pt x="7589" y="58254"/>
                    <a:pt x="7729" y="58350"/>
                    <a:pt x="7875" y="58434"/>
                  </a:cubicBezTo>
                  <a:cubicBezTo>
                    <a:pt x="8083" y="58550"/>
                    <a:pt x="8314" y="58635"/>
                    <a:pt x="8542" y="58720"/>
                  </a:cubicBezTo>
                  <a:cubicBezTo>
                    <a:pt x="8637" y="58755"/>
                    <a:pt x="8732" y="58792"/>
                    <a:pt x="8831" y="58826"/>
                  </a:cubicBezTo>
                  <a:cubicBezTo>
                    <a:pt x="9052" y="58907"/>
                    <a:pt x="9280" y="58965"/>
                    <a:pt x="9512" y="59013"/>
                  </a:cubicBezTo>
                  <a:cubicBezTo>
                    <a:pt x="9872" y="59081"/>
                    <a:pt x="10242" y="59095"/>
                    <a:pt x="10606" y="59115"/>
                  </a:cubicBezTo>
                  <a:cubicBezTo>
                    <a:pt x="10669" y="59118"/>
                    <a:pt x="10733" y="59120"/>
                    <a:pt x="10796" y="59120"/>
                  </a:cubicBezTo>
                  <a:cubicBezTo>
                    <a:pt x="10935" y="59120"/>
                    <a:pt x="11074" y="59114"/>
                    <a:pt x="11212" y="59111"/>
                  </a:cubicBezTo>
                  <a:cubicBezTo>
                    <a:pt x="11647" y="59105"/>
                    <a:pt x="12090" y="59030"/>
                    <a:pt x="12512" y="58935"/>
                  </a:cubicBezTo>
                  <a:cubicBezTo>
                    <a:pt x="12675" y="58897"/>
                    <a:pt x="12834" y="58857"/>
                    <a:pt x="12994" y="58805"/>
                  </a:cubicBezTo>
                  <a:cubicBezTo>
                    <a:pt x="13222" y="58731"/>
                    <a:pt x="13437" y="58608"/>
                    <a:pt x="13634" y="58472"/>
                  </a:cubicBezTo>
                  <a:cubicBezTo>
                    <a:pt x="13954" y="58244"/>
                    <a:pt x="14233" y="57959"/>
                    <a:pt x="14515" y="57683"/>
                  </a:cubicBezTo>
                  <a:lnTo>
                    <a:pt x="14671" y="57527"/>
                  </a:lnTo>
                  <a:cubicBezTo>
                    <a:pt x="14737" y="57544"/>
                    <a:pt x="14804" y="57557"/>
                    <a:pt x="14872" y="57567"/>
                  </a:cubicBezTo>
                  <a:cubicBezTo>
                    <a:pt x="15002" y="57591"/>
                    <a:pt x="15134" y="57608"/>
                    <a:pt x="15267" y="57618"/>
                  </a:cubicBezTo>
                  <a:cubicBezTo>
                    <a:pt x="15311" y="57621"/>
                    <a:pt x="15355" y="57625"/>
                    <a:pt x="15403" y="57629"/>
                  </a:cubicBezTo>
                  <a:cubicBezTo>
                    <a:pt x="15421" y="57630"/>
                    <a:pt x="15440" y="57630"/>
                    <a:pt x="15459" y="57630"/>
                  </a:cubicBezTo>
                  <a:cubicBezTo>
                    <a:pt x="15625" y="57630"/>
                    <a:pt x="15795" y="57593"/>
                    <a:pt x="15954" y="57557"/>
                  </a:cubicBezTo>
                  <a:cubicBezTo>
                    <a:pt x="16059" y="57533"/>
                    <a:pt x="16158" y="57486"/>
                    <a:pt x="16253" y="57442"/>
                  </a:cubicBezTo>
                  <a:cubicBezTo>
                    <a:pt x="16376" y="57387"/>
                    <a:pt x="16492" y="57326"/>
                    <a:pt x="16607" y="57261"/>
                  </a:cubicBezTo>
                  <a:cubicBezTo>
                    <a:pt x="16828" y="57139"/>
                    <a:pt x="17026" y="56979"/>
                    <a:pt x="17227" y="56825"/>
                  </a:cubicBezTo>
                  <a:cubicBezTo>
                    <a:pt x="17414" y="56679"/>
                    <a:pt x="17594" y="56523"/>
                    <a:pt x="17757" y="56353"/>
                  </a:cubicBezTo>
                  <a:cubicBezTo>
                    <a:pt x="17910" y="56193"/>
                    <a:pt x="18036" y="56006"/>
                    <a:pt x="18165" y="55825"/>
                  </a:cubicBezTo>
                  <a:cubicBezTo>
                    <a:pt x="18291" y="55649"/>
                    <a:pt x="18414" y="55468"/>
                    <a:pt x="18533" y="55288"/>
                  </a:cubicBezTo>
                  <a:cubicBezTo>
                    <a:pt x="18641" y="55118"/>
                    <a:pt x="18740" y="54941"/>
                    <a:pt x="18835" y="54764"/>
                  </a:cubicBezTo>
                  <a:cubicBezTo>
                    <a:pt x="19036" y="54401"/>
                    <a:pt x="19219" y="54029"/>
                    <a:pt x="19356" y="53632"/>
                  </a:cubicBezTo>
                  <a:cubicBezTo>
                    <a:pt x="19495" y="53227"/>
                    <a:pt x="19628" y="52818"/>
                    <a:pt x="19747" y="52404"/>
                  </a:cubicBezTo>
                  <a:cubicBezTo>
                    <a:pt x="19860" y="52029"/>
                    <a:pt x="19975" y="51652"/>
                    <a:pt x="20070" y="51274"/>
                  </a:cubicBezTo>
                  <a:cubicBezTo>
                    <a:pt x="20125" y="51049"/>
                    <a:pt x="20182" y="50829"/>
                    <a:pt x="20240" y="50604"/>
                  </a:cubicBezTo>
                  <a:cubicBezTo>
                    <a:pt x="20301" y="50366"/>
                    <a:pt x="20342" y="50121"/>
                    <a:pt x="20393" y="49879"/>
                  </a:cubicBezTo>
                  <a:cubicBezTo>
                    <a:pt x="20434" y="49696"/>
                    <a:pt x="20458" y="49512"/>
                    <a:pt x="20488" y="49325"/>
                  </a:cubicBezTo>
                  <a:cubicBezTo>
                    <a:pt x="20519" y="49131"/>
                    <a:pt x="20549" y="48937"/>
                    <a:pt x="20574" y="48743"/>
                  </a:cubicBezTo>
                  <a:cubicBezTo>
                    <a:pt x="20631" y="48308"/>
                    <a:pt x="20686" y="47869"/>
                    <a:pt x="20740" y="47433"/>
                  </a:cubicBezTo>
                  <a:cubicBezTo>
                    <a:pt x="20794" y="47008"/>
                    <a:pt x="20835" y="46579"/>
                    <a:pt x="20876" y="46151"/>
                  </a:cubicBezTo>
                  <a:cubicBezTo>
                    <a:pt x="20893" y="45943"/>
                    <a:pt x="20910" y="45739"/>
                    <a:pt x="20921" y="45532"/>
                  </a:cubicBezTo>
                  <a:cubicBezTo>
                    <a:pt x="20931" y="45321"/>
                    <a:pt x="20931" y="45114"/>
                    <a:pt x="20931" y="44903"/>
                  </a:cubicBezTo>
                  <a:cubicBezTo>
                    <a:pt x="20934" y="44698"/>
                    <a:pt x="20910" y="44488"/>
                    <a:pt x="20904" y="44284"/>
                  </a:cubicBezTo>
                  <a:cubicBezTo>
                    <a:pt x="20890" y="44066"/>
                    <a:pt x="20863" y="43844"/>
                    <a:pt x="20842" y="43627"/>
                  </a:cubicBezTo>
                  <a:cubicBezTo>
                    <a:pt x="20835" y="43563"/>
                    <a:pt x="20829" y="43498"/>
                    <a:pt x="20822" y="43433"/>
                  </a:cubicBezTo>
                  <a:cubicBezTo>
                    <a:pt x="21169" y="43097"/>
                    <a:pt x="21438" y="42678"/>
                    <a:pt x="21686" y="42266"/>
                  </a:cubicBezTo>
                  <a:cubicBezTo>
                    <a:pt x="21788" y="42103"/>
                    <a:pt x="21887" y="41937"/>
                    <a:pt x="21985" y="41767"/>
                  </a:cubicBezTo>
                  <a:cubicBezTo>
                    <a:pt x="22084" y="41593"/>
                    <a:pt x="22162" y="41412"/>
                    <a:pt x="22243" y="41232"/>
                  </a:cubicBezTo>
                  <a:cubicBezTo>
                    <a:pt x="22383" y="40919"/>
                    <a:pt x="22488" y="40603"/>
                    <a:pt x="22567" y="40269"/>
                  </a:cubicBezTo>
                  <a:cubicBezTo>
                    <a:pt x="22621" y="40045"/>
                    <a:pt x="22669" y="39824"/>
                    <a:pt x="22710" y="39599"/>
                  </a:cubicBezTo>
                  <a:cubicBezTo>
                    <a:pt x="22747" y="39402"/>
                    <a:pt x="22774" y="39205"/>
                    <a:pt x="22802" y="39007"/>
                  </a:cubicBezTo>
                  <a:cubicBezTo>
                    <a:pt x="22870" y="38538"/>
                    <a:pt x="22917" y="38068"/>
                    <a:pt x="22856" y="37596"/>
                  </a:cubicBezTo>
                  <a:cubicBezTo>
                    <a:pt x="22822" y="37358"/>
                    <a:pt x="22788" y="37120"/>
                    <a:pt x="22744" y="36881"/>
                  </a:cubicBezTo>
                  <a:cubicBezTo>
                    <a:pt x="22727" y="36787"/>
                    <a:pt x="22706" y="36694"/>
                    <a:pt x="22683" y="36603"/>
                  </a:cubicBezTo>
                  <a:cubicBezTo>
                    <a:pt x="22717" y="36552"/>
                    <a:pt x="22750" y="36504"/>
                    <a:pt x="22778" y="36453"/>
                  </a:cubicBezTo>
                  <a:cubicBezTo>
                    <a:pt x="22890" y="36272"/>
                    <a:pt x="22978" y="36082"/>
                    <a:pt x="23050" y="35881"/>
                  </a:cubicBezTo>
                  <a:cubicBezTo>
                    <a:pt x="23179" y="35521"/>
                    <a:pt x="23257" y="35154"/>
                    <a:pt x="23298" y="34776"/>
                  </a:cubicBezTo>
                  <a:cubicBezTo>
                    <a:pt x="23342" y="34347"/>
                    <a:pt x="23373" y="33922"/>
                    <a:pt x="23383" y="33493"/>
                  </a:cubicBezTo>
                  <a:cubicBezTo>
                    <a:pt x="23397" y="33109"/>
                    <a:pt x="23407" y="32721"/>
                    <a:pt x="23394" y="32333"/>
                  </a:cubicBezTo>
                  <a:cubicBezTo>
                    <a:pt x="23383" y="32017"/>
                    <a:pt x="23353" y="31708"/>
                    <a:pt x="23298" y="31398"/>
                  </a:cubicBezTo>
                  <a:cubicBezTo>
                    <a:pt x="23278" y="31279"/>
                    <a:pt x="23254" y="31160"/>
                    <a:pt x="23227" y="31044"/>
                  </a:cubicBezTo>
                  <a:lnTo>
                    <a:pt x="23227" y="31044"/>
                  </a:lnTo>
                  <a:cubicBezTo>
                    <a:pt x="23642" y="31292"/>
                    <a:pt x="24084" y="31493"/>
                    <a:pt x="24529" y="31667"/>
                  </a:cubicBezTo>
                  <a:cubicBezTo>
                    <a:pt x="24782" y="31766"/>
                    <a:pt x="25036" y="31854"/>
                    <a:pt x="25295" y="31929"/>
                  </a:cubicBezTo>
                  <a:cubicBezTo>
                    <a:pt x="25557" y="32007"/>
                    <a:pt x="25823" y="32058"/>
                    <a:pt x="26088" y="32102"/>
                  </a:cubicBezTo>
                  <a:cubicBezTo>
                    <a:pt x="26696" y="32208"/>
                    <a:pt x="27310" y="32262"/>
                    <a:pt x="27925" y="32262"/>
                  </a:cubicBezTo>
                  <a:cubicBezTo>
                    <a:pt x="27943" y="32262"/>
                    <a:pt x="27961" y="32262"/>
                    <a:pt x="27979" y="32262"/>
                  </a:cubicBezTo>
                  <a:cubicBezTo>
                    <a:pt x="28547" y="32259"/>
                    <a:pt x="29109" y="32184"/>
                    <a:pt x="29666" y="32078"/>
                  </a:cubicBezTo>
                  <a:cubicBezTo>
                    <a:pt x="30098" y="31994"/>
                    <a:pt x="30530" y="31884"/>
                    <a:pt x="30945" y="31738"/>
                  </a:cubicBezTo>
                  <a:cubicBezTo>
                    <a:pt x="31170" y="31656"/>
                    <a:pt x="31398" y="31578"/>
                    <a:pt x="31625" y="31500"/>
                  </a:cubicBezTo>
                  <a:cubicBezTo>
                    <a:pt x="31687" y="31476"/>
                    <a:pt x="31745" y="31446"/>
                    <a:pt x="31806" y="31422"/>
                  </a:cubicBezTo>
                  <a:cubicBezTo>
                    <a:pt x="31959" y="31353"/>
                    <a:pt x="32112" y="31286"/>
                    <a:pt x="32265" y="31221"/>
                  </a:cubicBezTo>
                  <a:cubicBezTo>
                    <a:pt x="32459" y="31136"/>
                    <a:pt x="32649" y="31041"/>
                    <a:pt x="32840" y="30939"/>
                  </a:cubicBezTo>
                  <a:cubicBezTo>
                    <a:pt x="33129" y="30789"/>
                    <a:pt x="33412" y="30636"/>
                    <a:pt x="33687" y="30460"/>
                  </a:cubicBezTo>
                  <a:cubicBezTo>
                    <a:pt x="34136" y="30174"/>
                    <a:pt x="34551" y="29827"/>
                    <a:pt x="34949" y="29476"/>
                  </a:cubicBezTo>
                  <a:cubicBezTo>
                    <a:pt x="35170" y="29279"/>
                    <a:pt x="35378" y="29064"/>
                    <a:pt x="35575" y="28843"/>
                  </a:cubicBezTo>
                  <a:cubicBezTo>
                    <a:pt x="35694" y="29010"/>
                    <a:pt x="35833" y="29166"/>
                    <a:pt x="35976" y="29317"/>
                  </a:cubicBezTo>
                  <a:cubicBezTo>
                    <a:pt x="36269" y="29623"/>
                    <a:pt x="36599" y="29881"/>
                    <a:pt x="36949" y="30119"/>
                  </a:cubicBezTo>
                  <a:cubicBezTo>
                    <a:pt x="37296" y="30364"/>
                    <a:pt x="37708" y="30493"/>
                    <a:pt x="38102" y="30639"/>
                  </a:cubicBezTo>
                  <a:cubicBezTo>
                    <a:pt x="38402" y="30749"/>
                    <a:pt x="38722" y="30782"/>
                    <a:pt x="39034" y="30816"/>
                  </a:cubicBezTo>
                  <a:cubicBezTo>
                    <a:pt x="39283" y="30847"/>
                    <a:pt x="39535" y="30860"/>
                    <a:pt x="39783" y="30868"/>
                  </a:cubicBezTo>
                  <a:cubicBezTo>
                    <a:pt x="39804" y="30868"/>
                    <a:pt x="39826" y="30868"/>
                    <a:pt x="39847" y="30868"/>
                  </a:cubicBezTo>
                  <a:cubicBezTo>
                    <a:pt x="40008" y="30868"/>
                    <a:pt x="40164" y="30857"/>
                    <a:pt x="40323" y="30833"/>
                  </a:cubicBezTo>
                  <a:cubicBezTo>
                    <a:pt x="40579" y="30796"/>
                    <a:pt x="40824" y="30741"/>
                    <a:pt x="41069" y="30664"/>
                  </a:cubicBezTo>
                  <a:cubicBezTo>
                    <a:pt x="41331" y="30582"/>
                    <a:pt x="41582" y="30460"/>
                    <a:pt x="41831" y="30340"/>
                  </a:cubicBezTo>
                  <a:cubicBezTo>
                    <a:pt x="41851" y="30333"/>
                    <a:pt x="41868" y="30323"/>
                    <a:pt x="41888" y="30313"/>
                  </a:cubicBezTo>
                  <a:cubicBezTo>
                    <a:pt x="41967" y="30493"/>
                    <a:pt x="42069" y="30667"/>
                    <a:pt x="42174" y="30830"/>
                  </a:cubicBezTo>
                  <a:cubicBezTo>
                    <a:pt x="42385" y="31167"/>
                    <a:pt x="42644" y="31466"/>
                    <a:pt x="42923" y="31752"/>
                  </a:cubicBezTo>
                  <a:cubicBezTo>
                    <a:pt x="43058" y="31888"/>
                    <a:pt x="43209" y="32011"/>
                    <a:pt x="43358" y="32129"/>
                  </a:cubicBezTo>
                  <a:cubicBezTo>
                    <a:pt x="43623" y="32341"/>
                    <a:pt x="43903" y="32531"/>
                    <a:pt x="44201" y="32688"/>
                  </a:cubicBezTo>
                  <a:cubicBezTo>
                    <a:pt x="44454" y="32820"/>
                    <a:pt x="44732" y="32909"/>
                    <a:pt x="45001" y="32990"/>
                  </a:cubicBezTo>
                  <a:cubicBezTo>
                    <a:pt x="45242" y="33065"/>
                    <a:pt x="45487" y="33106"/>
                    <a:pt x="45735" y="33129"/>
                  </a:cubicBezTo>
                  <a:cubicBezTo>
                    <a:pt x="45906" y="33147"/>
                    <a:pt x="46074" y="33157"/>
                    <a:pt x="46243" y="33157"/>
                  </a:cubicBezTo>
                  <a:cubicBezTo>
                    <a:pt x="46340" y="33157"/>
                    <a:pt x="46437" y="33154"/>
                    <a:pt x="46535" y="33146"/>
                  </a:cubicBezTo>
                  <a:cubicBezTo>
                    <a:pt x="46674" y="33137"/>
                    <a:pt x="46814" y="33116"/>
                    <a:pt x="46953" y="33088"/>
                  </a:cubicBezTo>
                  <a:cubicBezTo>
                    <a:pt x="46988" y="33347"/>
                    <a:pt x="47055" y="33586"/>
                    <a:pt x="47158" y="33830"/>
                  </a:cubicBezTo>
                  <a:cubicBezTo>
                    <a:pt x="47266" y="34102"/>
                    <a:pt x="47406" y="34382"/>
                    <a:pt x="47572" y="34630"/>
                  </a:cubicBezTo>
                  <a:cubicBezTo>
                    <a:pt x="47705" y="34823"/>
                    <a:pt x="47869" y="35004"/>
                    <a:pt x="48025" y="35178"/>
                  </a:cubicBezTo>
                  <a:cubicBezTo>
                    <a:pt x="48107" y="35266"/>
                    <a:pt x="48185" y="35354"/>
                    <a:pt x="48270" y="35436"/>
                  </a:cubicBezTo>
                  <a:cubicBezTo>
                    <a:pt x="48437" y="35606"/>
                    <a:pt x="48651" y="35735"/>
                    <a:pt x="48852" y="35858"/>
                  </a:cubicBezTo>
                  <a:cubicBezTo>
                    <a:pt x="49117" y="36018"/>
                    <a:pt x="49403" y="36137"/>
                    <a:pt x="49692" y="36245"/>
                  </a:cubicBezTo>
                  <a:cubicBezTo>
                    <a:pt x="50202" y="36440"/>
                    <a:pt x="50740" y="36562"/>
                    <a:pt x="51284" y="36619"/>
                  </a:cubicBezTo>
                  <a:cubicBezTo>
                    <a:pt x="51437" y="36636"/>
                    <a:pt x="51590" y="36647"/>
                    <a:pt x="51747" y="36650"/>
                  </a:cubicBezTo>
                  <a:cubicBezTo>
                    <a:pt x="51893" y="36650"/>
                    <a:pt x="52042" y="36623"/>
                    <a:pt x="52189" y="36596"/>
                  </a:cubicBezTo>
                  <a:cubicBezTo>
                    <a:pt x="52481" y="36545"/>
                    <a:pt x="52756" y="36456"/>
                    <a:pt x="53032" y="36338"/>
                  </a:cubicBezTo>
                  <a:cubicBezTo>
                    <a:pt x="53049" y="36330"/>
                    <a:pt x="53067" y="36324"/>
                    <a:pt x="53083" y="36317"/>
                  </a:cubicBezTo>
                  <a:cubicBezTo>
                    <a:pt x="53111" y="36374"/>
                    <a:pt x="53144" y="36436"/>
                    <a:pt x="53172" y="36494"/>
                  </a:cubicBezTo>
                  <a:cubicBezTo>
                    <a:pt x="53205" y="36562"/>
                    <a:pt x="53243" y="36627"/>
                    <a:pt x="53281" y="36688"/>
                  </a:cubicBezTo>
                  <a:cubicBezTo>
                    <a:pt x="53396" y="36881"/>
                    <a:pt x="53532" y="37055"/>
                    <a:pt x="53692" y="37211"/>
                  </a:cubicBezTo>
                  <a:cubicBezTo>
                    <a:pt x="53750" y="37269"/>
                    <a:pt x="53814" y="37321"/>
                    <a:pt x="53876" y="37368"/>
                  </a:cubicBezTo>
                  <a:cubicBezTo>
                    <a:pt x="53924" y="37406"/>
                    <a:pt x="53968" y="37440"/>
                    <a:pt x="54015" y="37470"/>
                  </a:cubicBezTo>
                  <a:cubicBezTo>
                    <a:pt x="53869" y="37637"/>
                    <a:pt x="53753" y="37831"/>
                    <a:pt x="53634" y="38015"/>
                  </a:cubicBezTo>
                  <a:cubicBezTo>
                    <a:pt x="53471" y="38273"/>
                    <a:pt x="53348" y="38545"/>
                    <a:pt x="53260" y="38841"/>
                  </a:cubicBezTo>
                  <a:cubicBezTo>
                    <a:pt x="53210" y="39018"/>
                    <a:pt x="53178" y="39205"/>
                    <a:pt x="53155" y="39389"/>
                  </a:cubicBezTo>
                  <a:cubicBezTo>
                    <a:pt x="53121" y="39627"/>
                    <a:pt x="53090" y="39865"/>
                    <a:pt x="53094" y="40106"/>
                  </a:cubicBezTo>
                  <a:cubicBezTo>
                    <a:pt x="53097" y="40321"/>
                    <a:pt x="53134" y="40542"/>
                    <a:pt x="53205" y="40746"/>
                  </a:cubicBezTo>
                  <a:cubicBezTo>
                    <a:pt x="53318" y="41069"/>
                    <a:pt x="53512" y="41338"/>
                    <a:pt x="53761" y="41569"/>
                  </a:cubicBezTo>
                  <a:cubicBezTo>
                    <a:pt x="53886" y="41685"/>
                    <a:pt x="54019" y="41797"/>
                    <a:pt x="54158" y="41899"/>
                  </a:cubicBezTo>
                  <a:cubicBezTo>
                    <a:pt x="53974" y="42012"/>
                    <a:pt x="53794" y="42127"/>
                    <a:pt x="53621" y="42260"/>
                  </a:cubicBezTo>
                  <a:cubicBezTo>
                    <a:pt x="53400" y="42430"/>
                    <a:pt x="53189" y="42617"/>
                    <a:pt x="52974" y="42800"/>
                  </a:cubicBezTo>
                  <a:cubicBezTo>
                    <a:pt x="52842" y="42910"/>
                    <a:pt x="52709" y="43018"/>
                    <a:pt x="52583" y="43134"/>
                  </a:cubicBezTo>
                  <a:cubicBezTo>
                    <a:pt x="52444" y="43260"/>
                    <a:pt x="52315" y="43392"/>
                    <a:pt x="52182" y="43525"/>
                  </a:cubicBezTo>
                  <a:cubicBezTo>
                    <a:pt x="51893" y="43821"/>
                    <a:pt x="51634" y="44151"/>
                    <a:pt x="51403" y="44491"/>
                  </a:cubicBezTo>
                  <a:cubicBezTo>
                    <a:pt x="51304" y="44634"/>
                    <a:pt x="51213" y="44780"/>
                    <a:pt x="51120" y="44930"/>
                  </a:cubicBezTo>
                  <a:cubicBezTo>
                    <a:pt x="51015" y="45110"/>
                    <a:pt x="50937" y="45304"/>
                    <a:pt x="50862" y="45498"/>
                  </a:cubicBezTo>
                  <a:cubicBezTo>
                    <a:pt x="50743" y="45818"/>
                    <a:pt x="50641" y="46138"/>
                    <a:pt x="50583" y="46474"/>
                  </a:cubicBezTo>
                  <a:cubicBezTo>
                    <a:pt x="50542" y="46709"/>
                    <a:pt x="50528" y="46947"/>
                    <a:pt x="50511" y="47185"/>
                  </a:cubicBezTo>
                  <a:cubicBezTo>
                    <a:pt x="50498" y="47400"/>
                    <a:pt x="50508" y="47620"/>
                    <a:pt x="50528" y="47835"/>
                  </a:cubicBezTo>
                  <a:cubicBezTo>
                    <a:pt x="50593" y="48529"/>
                    <a:pt x="51026" y="49083"/>
                    <a:pt x="51505" y="49559"/>
                  </a:cubicBezTo>
                  <a:cubicBezTo>
                    <a:pt x="50933" y="49835"/>
                    <a:pt x="50389" y="50172"/>
                    <a:pt x="49858" y="50519"/>
                  </a:cubicBezTo>
                  <a:cubicBezTo>
                    <a:pt x="49519" y="50740"/>
                    <a:pt x="49168" y="50958"/>
                    <a:pt x="48855" y="51217"/>
                  </a:cubicBezTo>
                  <a:cubicBezTo>
                    <a:pt x="48539" y="51478"/>
                    <a:pt x="48222" y="51747"/>
                    <a:pt x="47964" y="52067"/>
                  </a:cubicBezTo>
                  <a:cubicBezTo>
                    <a:pt x="47688" y="52407"/>
                    <a:pt x="47426" y="52757"/>
                    <a:pt x="47195" y="53128"/>
                  </a:cubicBezTo>
                  <a:cubicBezTo>
                    <a:pt x="46977" y="53478"/>
                    <a:pt x="46766" y="53832"/>
                    <a:pt x="46559" y="54192"/>
                  </a:cubicBezTo>
                  <a:cubicBezTo>
                    <a:pt x="46470" y="54352"/>
                    <a:pt x="46382" y="54512"/>
                    <a:pt x="46300" y="54676"/>
                  </a:cubicBezTo>
                  <a:cubicBezTo>
                    <a:pt x="46198" y="54877"/>
                    <a:pt x="46130" y="55095"/>
                    <a:pt x="46066" y="55312"/>
                  </a:cubicBezTo>
                  <a:cubicBezTo>
                    <a:pt x="45991" y="55560"/>
                    <a:pt x="45974" y="55829"/>
                    <a:pt x="45947" y="56091"/>
                  </a:cubicBezTo>
                  <a:cubicBezTo>
                    <a:pt x="45919" y="56335"/>
                    <a:pt x="45889" y="56580"/>
                    <a:pt x="45875" y="56825"/>
                  </a:cubicBezTo>
                  <a:cubicBezTo>
                    <a:pt x="45862" y="57074"/>
                    <a:pt x="45855" y="57319"/>
                    <a:pt x="45886" y="57571"/>
                  </a:cubicBezTo>
                  <a:cubicBezTo>
                    <a:pt x="45913" y="57781"/>
                    <a:pt x="45950" y="57982"/>
                    <a:pt x="46032" y="58180"/>
                  </a:cubicBezTo>
                  <a:cubicBezTo>
                    <a:pt x="46107" y="58356"/>
                    <a:pt x="46198" y="58527"/>
                    <a:pt x="46294" y="58697"/>
                  </a:cubicBezTo>
                  <a:cubicBezTo>
                    <a:pt x="46368" y="58836"/>
                    <a:pt x="46464" y="58972"/>
                    <a:pt x="46559" y="59101"/>
                  </a:cubicBezTo>
                  <a:cubicBezTo>
                    <a:pt x="46671" y="59251"/>
                    <a:pt x="46787" y="59397"/>
                    <a:pt x="46919" y="59530"/>
                  </a:cubicBezTo>
                  <a:cubicBezTo>
                    <a:pt x="47008" y="59618"/>
                    <a:pt x="47131" y="59711"/>
                    <a:pt x="47239" y="59775"/>
                  </a:cubicBezTo>
                  <a:cubicBezTo>
                    <a:pt x="47362" y="59850"/>
                    <a:pt x="47487" y="59911"/>
                    <a:pt x="47617" y="59969"/>
                  </a:cubicBezTo>
                  <a:cubicBezTo>
                    <a:pt x="47586" y="60218"/>
                    <a:pt x="47566" y="60469"/>
                    <a:pt x="47545" y="60720"/>
                  </a:cubicBezTo>
                  <a:cubicBezTo>
                    <a:pt x="47528" y="60932"/>
                    <a:pt x="47515" y="61142"/>
                    <a:pt x="47522" y="61356"/>
                  </a:cubicBezTo>
                  <a:cubicBezTo>
                    <a:pt x="47531" y="61565"/>
                    <a:pt x="47572" y="61775"/>
                    <a:pt x="47620" y="61979"/>
                  </a:cubicBezTo>
                  <a:cubicBezTo>
                    <a:pt x="47678" y="62221"/>
                    <a:pt x="47807" y="62449"/>
                    <a:pt x="47919" y="62670"/>
                  </a:cubicBezTo>
                  <a:cubicBezTo>
                    <a:pt x="48021" y="62867"/>
                    <a:pt x="48137" y="63061"/>
                    <a:pt x="48253" y="63251"/>
                  </a:cubicBezTo>
                  <a:cubicBezTo>
                    <a:pt x="48345" y="63408"/>
                    <a:pt x="48443" y="63557"/>
                    <a:pt x="48545" y="63708"/>
                  </a:cubicBezTo>
                  <a:cubicBezTo>
                    <a:pt x="48668" y="63887"/>
                    <a:pt x="48807" y="64051"/>
                    <a:pt x="48964" y="64201"/>
                  </a:cubicBezTo>
                  <a:cubicBezTo>
                    <a:pt x="49062" y="64292"/>
                    <a:pt x="49185" y="64374"/>
                    <a:pt x="49294" y="64449"/>
                  </a:cubicBezTo>
                  <a:cubicBezTo>
                    <a:pt x="49434" y="64540"/>
                    <a:pt x="49577" y="64622"/>
                    <a:pt x="49723" y="64697"/>
                  </a:cubicBezTo>
                  <a:cubicBezTo>
                    <a:pt x="50066" y="64874"/>
                    <a:pt x="50434" y="65000"/>
                    <a:pt x="50801" y="65122"/>
                  </a:cubicBezTo>
                  <a:cubicBezTo>
                    <a:pt x="51008" y="65193"/>
                    <a:pt x="51213" y="65255"/>
                    <a:pt x="51423" y="65316"/>
                  </a:cubicBezTo>
                  <a:cubicBezTo>
                    <a:pt x="51814" y="65425"/>
                    <a:pt x="52209" y="65514"/>
                    <a:pt x="52607" y="65578"/>
                  </a:cubicBezTo>
                  <a:cubicBezTo>
                    <a:pt x="52954" y="65636"/>
                    <a:pt x="53298" y="65680"/>
                    <a:pt x="53648" y="65708"/>
                  </a:cubicBezTo>
                  <a:cubicBezTo>
                    <a:pt x="53789" y="65719"/>
                    <a:pt x="53929" y="65725"/>
                    <a:pt x="54070" y="65725"/>
                  </a:cubicBezTo>
                  <a:cubicBezTo>
                    <a:pt x="54511" y="65725"/>
                    <a:pt x="54950" y="65673"/>
                    <a:pt x="55386" y="65595"/>
                  </a:cubicBezTo>
                  <a:cubicBezTo>
                    <a:pt x="55618" y="65551"/>
                    <a:pt x="55846" y="65496"/>
                    <a:pt x="56073" y="65425"/>
                  </a:cubicBezTo>
                  <a:cubicBezTo>
                    <a:pt x="56339" y="65340"/>
                    <a:pt x="56593" y="65214"/>
                    <a:pt x="56846" y="65096"/>
                  </a:cubicBezTo>
                  <a:cubicBezTo>
                    <a:pt x="57111" y="64969"/>
                    <a:pt x="57366" y="64816"/>
                    <a:pt x="57621" y="64670"/>
                  </a:cubicBezTo>
                  <a:cubicBezTo>
                    <a:pt x="57791" y="64571"/>
                    <a:pt x="57961" y="64466"/>
                    <a:pt x="58132" y="64364"/>
                  </a:cubicBezTo>
                  <a:cubicBezTo>
                    <a:pt x="58319" y="64251"/>
                    <a:pt x="58488" y="64112"/>
                    <a:pt x="58662" y="63979"/>
                  </a:cubicBezTo>
                  <a:cubicBezTo>
                    <a:pt x="58826" y="63854"/>
                    <a:pt x="58986" y="63721"/>
                    <a:pt x="59141" y="63581"/>
                  </a:cubicBezTo>
                  <a:cubicBezTo>
                    <a:pt x="59380" y="63370"/>
                    <a:pt x="59614" y="63160"/>
                    <a:pt x="59805" y="62904"/>
                  </a:cubicBezTo>
                  <a:cubicBezTo>
                    <a:pt x="59846" y="62939"/>
                    <a:pt x="59884" y="62969"/>
                    <a:pt x="59928" y="63000"/>
                  </a:cubicBezTo>
                  <a:cubicBezTo>
                    <a:pt x="60135" y="63152"/>
                    <a:pt x="60356" y="63272"/>
                    <a:pt x="60591" y="63377"/>
                  </a:cubicBezTo>
                  <a:cubicBezTo>
                    <a:pt x="60713" y="63435"/>
                    <a:pt x="60843" y="63483"/>
                    <a:pt x="60972" y="63530"/>
                  </a:cubicBezTo>
                  <a:cubicBezTo>
                    <a:pt x="61088" y="63575"/>
                    <a:pt x="61206" y="63622"/>
                    <a:pt x="61325" y="63656"/>
                  </a:cubicBezTo>
                  <a:cubicBezTo>
                    <a:pt x="61771" y="63793"/>
                    <a:pt x="62217" y="63925"/>
                    <a:pt x="62666" y="64051"/>
                  </a:cubicBezTo>
                  <a:cubicBezTo>
                    <a:pt x="62846" y="64102"/>
                    <a:pt x="63030" y="64140"/>
                    <a:pt x="63214" y="64184"/>
                  </a:cubicBezTo>
                  <a:cubicBezTo>
                    <a:pt x="63401" y="64228"/>
                    <a:pt x="63584" y="64265"/>
                    <a:pt x="63775" y="64300"/>
                  </a:cubicBezTo>
                  <a:cubicBezTo>
                    <a:pt x="64030" y="64340"/>
                    <a:pt x="64285" y="64391"/>
                    <a:pt x="64544" y="64415"/>
                  </a:cubicBezTo>
                  <a:cubicBezTo>
                    <a:pt x="64782" y="64435"/>
                    <a:pt x="65016" y="64455"/>
                    <a:pt x="65255" y="64476"/>
                  </a:cubicBezTo>
                  <a:cubicBezTo>
                    <a:pt x="65418" y="64493"/>
                    <a:pt x="65581" y="64496"/>
                    <a:pt x="65748" y="64500"/>
                  </a:cubicBezTo>
                  <a:cubicBezTo>
                    <a:pt x="66027" y="64511"/>
                    <a:pt x="66304" y="64518"/>
                    <a:pt x="66583" y="64518"/>
                  </a:cubicBezTo>
                  <a:cubicBezTo>
                    <a:pt x="66640" y="64518"/>
                    <a:pt x="66697" y="64517"/>
                    <a:pt x="66754" y="64517"/>
                  </a:cubicBezTo>
                  <a:cubicBezTo>
                    <a:pt x="67313" y="64507"/>
                    <a:pt x="67870" y="64429"/>
                    <a:pt x="68418" y="64320"/>
                  </a:cubicBezTo>
                  <a:cubicBezTo>
                    <a:pt x="68990" y="64207"/>
                    <a:pt x="69547" y="64037"/>
                    <a:pt x="70089" y="63826"/>
                  </a:cubicBezTo>
                  <a:cubicBezTo>
                    <a:pt x="71037" y="63455"/>
                    <a:pt x="71898" y="62921"/>
                    <a:pt x="72694" y="62292"/>
                  </a:cubicBezTo>
                  <a:cubicBezTo>
                    <a:pt x="72877" y="62149"/>
                    <a:pt x="73058" y="62006"/>
                    <a:pt x="73238" y="61863"/>
                  </a:cubicBezTo>
                  <a:cubicBezTo>
                    <a:pt x="73681" y="61516"/>
                    <a:pt x="74085" y="61122"/>
                    <a:pt x="74456" y="60700"/>
                  </a:cubicBezTo>
                  <a:cubicBezTo>
                    <a:pt x="74705" y="60422"/>
                    <a:pt x="74929" y="60122"/>
                    <a:pt x="75146" y="59816"/>
                  </a:cubicBezTo>
                  <a:cubicBezTo>
                    <a:pt x="75269" y="59642"/>
                    <a:pt x="75405" y="59469"/>
                    <a:pt x="75518" y="59285"/>
                  </a:cubicBezTo>
                  <a:cubicBezTo>
                    <a:pt x="75647" y="59081"/>
                    <a:pt x="75776" y="58877"/>
                    <a:pt x="75905" y="58673"/>
                  </a:cubicBezTo>
                  <a:cubicBezTo>
                    <a:pt x="76014" y="58503"/>
                    <a:pt x="76102" y="58319"/>
                    <a:pt x="76198" y="58145"/>
                  </a:cubicBezTo>
                  <a:cubicBezTo>
                    <a:pt x="76640" y="57326"/>
                    <a:pt x="76977" y="56465"/>
                    <a:pt x="77204" y="55560"/>
                  </a:cubicBezTo>
                  <a:cubicBezTo>
                    <a:pt x="77375" y="54894"/>
                    <a:pt x="77460" y="54197"/>
                    <a:pt x="77534" y="53512"/>
                  </a:cubicBezTo>
                  <a:cubicBezTo>
                    <a:pt x="77586" y="53054"/>
                    <a:pt x="77616" y="52591"/>
                    <a:pt x="77579" y="52131"/>
                  </a:cubicBezTo>
                  <a:cubicBezTo>
                    <a:pt x="77551" y="51740"/>
                    <a:pt x="77524" y="51352"/>
                    <a:pt x="77426" y="50972"/>
                  </a:cubicBezTo>
                  <a:cubicBezTo>
                    <a:pt x="77355" y="50710"/>
                    <a:pt x="77245" y="50457"/>
                    <a:pt x="77140" y="50209"/>
                  </a:cubicBezTo>
                  <a:cubicBezTo>
                    <a:pt x="77082" y="50074"/>
                    <a:pt x="77017" y="49941"/>
                    <a:pt x="76953" y="49808"/>
                  </a:cubicBezTo>
                  <a:cubicBezTo>
                    <a:pt x="76804" y="49492"/>
                    <a:pt x="76657" y="49176"/>
                    <a:pt x="76477" y="48876"/>
                  </a:cubicBezTo>
                  <a:cubicBezTo>
                    <a:pt x="76286" y="48549"/>
                    <a:pt x="76038" y="48270"/>
                    <a:pt x="75769" y="48012"/>
                  </a:cubicBezTo>
                  <a:cubicBezTo>
                    <a:pt x="75783" y="48005"/>
                    <a:pt x="75796" y="47995"/>
                    <a:pt x="75810" y="47984"/>
                  </a:cubicBezTo>
                  <a:cubicBezTo>
                    <a:pt x="76044" y="47832"/>
                    <a:pt x="76259" y="47648"/>
                    <a:pt x="76473" y="47464"/>
                  </a:cubicBezTo>
                  <a:cubicBezTo>
                    <a:pt x="76677" y="47294"/>
                    <a:pt x="76857" y="47107"/>
                    <a:pt x="77028" y="46906"/>
                  </a:cubicBezTo>
                  <a:cubicBezTo>
                    <a:pt x="77208" y="46692"/>
                    <a:pt x="77364" y="46461"/>
                    <a:pt x="77518" y="46229"/>
                  </a:cubicBezTo>
                  <a:cubicBezTo>
                    <a:pt x="77694" y="45961"/>
                    <a:pt x="77848" y="45678"/>
                    <a:pt x="77987" y="45389"/>
                  </a:cubicBezTo>
                  <a:cubicBezTo>
                    <a:pt x="78232" y="44879"/>
                    <a:pt x="78432" y="44342"/>
                    <a:pt x="78575" y="43797"/>
                  </a:cubicBezTo>
                  <a:cubicBezTo>
                    <a:pt x="78702" y="43307"/>
                    <a:pt x="78752" y="42791"/>
                    <a:pt x="78779" y="42287"/>
                  </a:cubicBezTo>
                  <a:cubicBezTo>
                    <a:pt x="78800" y="41971"/>
                    <a:pt x="78813" y="41657"/>
                    <a:pt x="78807" y="41341"/>
                  </a:cubicBezTo>
                  <a:cubicBezTo>
                    <a:pt x="78800" y="41069"/>
                    <a:pt x="78756" y="40797"/>
                    <a:pt x="78711" y="40532"/>
                  </a:cubicBezTo>
                  <a:cubicBezTo>
                    <a:pt x="78667" y="40280"/>
                    <a:pt x="78613" y="40035"/>
                    <a:pt x="78542" y="39793"/>
                  </a:cubicBezTo>
                  <a:cubicBezTo>
                    <a:pt x="78504" y="39671"/>
                    <a:pt x="78470" y="39552"/>
                    <a:pt x="78432" y="39433"/>
                  </a:cubicBezTo>
                  <a:cubicBezTo>
                    <a:pt x="78405" y="39344"/>
                    <a:pt x="78368" y="39263"/>
                    <a:pt x="78338" y="39181"/>
                  </a:cubicBezTo>
                  <a:cubicBezTo>
                    <a:pt x="78266" y="38994"/>
                    <a:pt x="78181" y="38814"/>
                    <a:pt x="78099" y="38633"/>
                  </a:cubicBezTo>
                  <a:cubicBezTo>
                    <a:pt x="77953" y="38317"/>
                    <a:pt x="77813" y="37997"/>
                    <a:pt x="77609" y="37712"/>
                  </a:cubicBezTo>
                  <a:cubicBezTo>
                    <a:pt x="77446" y="37477"/>
                    <a:pt x="77245" y="37263"/>
                    <a:pt x="77038" y="37062"/>
                  </a:cubicBezTo>
                  <a:cubicBezTo>
                    <a:pt x="76817" y="36848"/>
                    <a:pt x="76555" y="36667"/>
                    <a:pt x="76300" y="36494"/>
                  </a:cubicBezTo>
                  <a:cubicBezTo>
                    <a:pt x="75976" y="36272"/>
                    <a:pt x="75626" y="36096"/>
                    <a:pt x="75262" y="35956"/>
                  </a:cubicBezTo>
                  <a:cubicBezTo>
                    <a:pt x="75265" y="35953"/>
                    <a:pt x="75273" y="35946"/>
                    <a:pt x="75276" y="35939"/>
                  </a:cubicBezTo>
                  <a:cubicBezTo>
                    <a:pt x="75548" y="35596"/>
                    <a:pt x="75776" y="35222"/>
                    <a:pt x="76000" y="34848"/>
                  </a:cubicBezTo>
                  <a:cubicBezTo>
                    <a:pt x="76225" y="34473"/>
                    <a:pt x="76399" y="34068"/>
                    <a:pt x="76538" y="33657"/>
                  </a:cubicBezTo>
                  <a:cubicBezTo>
                    <a:pt x="76688" y="33211"/>
                    <a:pt x="76735" y="32735"/>
                    <a:pt x="76786" y="32269"/>
                  </a:cubicBezTo>
                  <a:cubicBezTo>
                    <a:pt x="76810" y="32038"/>
                    <a:pt x="76834" y="31803"/>
                    <a:pt x="76854" y="31571"/>
                  </a:cubicBezTo>
                  <a:cubicBezTo>
                    <a:pt x="76865" y="31483"/>
                    <a:pt x="76868" y="31398"/>
                    <a:pt x="76875" y="31309"/>
                  </a:cubicBezTo>
                  <a:cubicBezTo>
                    <a:pt x="76878" y="31262"/>
                    <a:pt x="76881" y="31215"/>
                    <a:pt x="76885" y="31167"/>
                  </a:cubicBezTo>
                  <a:cubicBezTo>
                    <a:pt x="76895" y="30997"/>
                    <a:pt x="76885" y="30837"/>
                    <a:pt x="76851" y="30670"/>
                  </a:cubicBezTo>
                  <a:cubicBezTo>
                    <a:pt x="76793" y="30411"/>
                    <a:pt x="76688" y="30180"/>
                    <a:pt x="76575" y="29942"/>
                  </a:cubicBezTo>
                  <a:cubicBezTo>
                    <a:pt x="76473" y="29721"/>
                    <a:pt x="76337" y="29521"/>
                    <a:pt x="76194" y="29326"/>
                  </a:cubicBezTo>
                  <a:cubicBezTo>
                    <a:pt x="75980" y="29037"/>
                    <a:pt x="75725" y="28782"/>
                    <a:pt x="75473" y="28527"/>
                  </a:cubicBezTo>
                  <a:cubicBezTo>
                    <a:pt x="75207" y="28259"/>
                    <a:pt x="74918" y="28031"/>
                    <a:pt x="74609" y="27816"/>
                  </a:cubicBezTo>
                  <a:cubicBezTo>
                    <a:pt x="74364" y="27649"/>
                    <a:pt x="74116" y="27486"/>
                    <a:pt x="73847" y="27364"/>
                  </a:cubicBezTo>
                  <a:cubicBezTo>
                    <a:pt x="73279" y="27105"/>
                    <a:pt x="72660" y="27010"/>
                    <a:pt x="72044" y="26969"/>
                  </a:cubicBezTo>
                  <a:cubicBezTo>
                    <a:pt x="72051" y="26959"/>
                    <a:pt x="72058" y="26949"/>
                    <a:pt x="72064" y="26938"/>
                  </a:cubicBezTo>
                  <a:cubicBezTo>
                    <a:pt x="72299" y="26602"/>
                    <a:pt x="72510" y="26248"/>
                    <a:pt x="72728" y="25901"/>
                  </a:cubicBezTo>
                  <a:cubicBezTo>
                    <a:pt x="72935" y="25564"/>
                    <a:pt x="73092" y="25204"/>
                    <a:pt x="73255" y="24843"/>
                  </a:cubicBezTo>
                  <a:cubicBezTo>
                    <a:pt x="73300" y="24751"/>
                    <a:pt x="73330" y="24646"/>
                    <a:pt x="73367" y="24550"/>
                  </a:cubicBezTo>
                  <a:cubicBezTo>
                    <a:pt x="73415" y="24425"/>
                    <a:pt x="73466" y="24296"/>
                    <a:pt x="73513" y="24169"/>
                  </a:cubicBezTo>
                  <a:cubicBezTo>
                    <a:pt x="73589" y="23969"/>
                    <a:pt x="73646" y="23758"/>
                    <a:pt x="73714" y="23550"/>
                  </a:cubicBezTo>
                  <a:cubicBezTo>
                    <a:pt x="73775" y="23357"/>
                    <a:pt x="73813" y="23153"/>
                    <a:pt x="73864" y="22955"/>
                  </a:cubicBezTo>
                  <a:cubicBezTo>
                    <a:pt x="73918" y="22737"/>
                    <a:pt x="73956" y="22513"/>
                    <a:pt x="73993" y="22295"/>
                  </a:cubicBezTo>
                  <a:cubicBezTo>
                    <a:pt x="74038" y="22033"/>
                    <a:pt x="74055" y="21768"/>
                    <a:pt x="74038" y="21506"/>
                  </a:cubicBezTo>
                  <a:cubicBezTo>
                    <a:pt x="74031" y="21360"/>
                    <a:pt x="73993" y="21210"/>
                    <a:pt x="73967" y="21067"/>
                  </a:cubicBezTo>
                  <a:cubicBezTo>
                    <a:pt x="73942" y="20935"/>
                    <a:pt x="73901" y="20801"/>
                    <a:pt x="73864" y="20672"/>
                  </a:cubicBezTo>
                  <a:cubicBezTo>
                    <a:pt x="73793" y="20431"/>
                    <a:pt x="73701" y="20203"/>
                    <a:pt x="73595" y="19972"/>
                  </a:cubicBezTo>
                  <a:cubicBezTo>
                    <a:pt x="73521" y="19822"/>
                    <a:pt x="73429" y="19676"/>
                    <a:pt x="73344" y="19533"/>
                  </a:cubicBezTo>
                  <a:cubicBezTo>
                    <a:pt x="73126" y="19169"/>
                    <a:pt x="72854" y="18853"/>
                    <a:pt x="72558" y="18547"/>
                  </a:cubicBezTo>
                  <a:cubicBezTo>
                    <a:pt x="72378" y="18360"/>
                    <a:pt x="72146" y="18209"/>
                    <a:pt x="71929" y="18063"/>
                  </a:cubicBezTo>
                  <a:cubicBezTo>
                    <a:pt x="71783" y="17964"/>
                    <a:pt x="71626" y="17873"/>
                    <a:pt x="71472" y="17781"/>
                  </a:cubicBezTo>
                  <a:cubicBezTo>
                    <a:pt x="71116" y="17567"/>
                    <a:pt x="70738" y="17390"/>
                    <a:pt x="70360" y="17217"/>
                  </a:cubicBezTo>
                  <a:cubicBezTo>
                    <a:pt x="70112" y="17101"/>
                    <a:pt x="69850" y="17016"/>
                    <a:pt x="69591" y="16931"/>
                  </a:cubicBezTo>
                  <a:cubicBezTo>
                    <a:pt x="69313" y="16835"/>
                    <a:pt x="69027" y="16760"/>
                    <a:pt x="68742" y="16696"/>
                  </a:cubicBezTo>
                  <a:cubicBezTo>
                    <a:pt x="68235" y="16577"/>
                    <a:pt x="67707" y="16512"/>
                    <a:pt x="67186" y="16482"/>
                  </a:cubicBezTo>
                  <a:cubicBezTo>
                    <a:pt x="66734" y="16458"/>
                    <a:pt x="66278" y="16434"/>
                    <a:pt x="65826" y="16417"/>
                  </a:cubicBezTo>
                  <a:cubicBezTo>
                    <a:pt x="65681" y="16411"/>
                    <a:pt x="65535" y="16409"/>
                    <a:pt x="65389" y="16409"/>
                  </a:cubicBezTo>
                  <a:cubicBezTo>
                    <a:pt x="65127" y="16409"/>
                    <a:pt x="64864" y="16417"/>
                    <a:pt x="64602" y="16430"/>
                  </a:cubicBezTo>
                  <a:cubicBezTo>
                    <a:pt x="64237" y="16448"/>
                    <a:pt x="63880" y="16506"/>
                    <a:pt x="63520" y="16567"/>
                  </a:cubicBezTo>
                  <a:cubicBezTo>
                    <a:pt x="63544" y="16526"/>
                    <a:pt x="63567" y="16482"/>
                    <a:pt x="63591" y="16438"/>
                  </a:cubicBezTo>
                  <a:cubicBezTo>
                    <a:pt x="63788" y="16074"/>
                    <a:pt x="63982" y="15706"/>
                    <a:pt x="64176" y="15339"/>
                  </a:cubicBezTo>
                  <a:cubicBezTo>
                    <a:pt x="64384" y="14954"/>
                    <a:pt x="64564" y="14563"/>
                    <a:pt x="64741" y="14162"/>
                  </a:cubicBezTo>
                  <a:cubicBezTo>
                    <a:pt x="64911" y="13764"/>
                    <a:pt x="65057" y="13352"/>
                    <a:pt x="65176" y="12937"/>
                  </a:cubicBezTo>
                  <a:cubicBezTo>
                    <a:pt x="65285" y="12546"/>
                    <a:pt x="65340" y="12141"/>
                    <a:pt x="65390" y="11739"/>
                  </a:cubicBezTo>
                  <a:cubicBezTo>
                    <a:pt x="65448" y="11267"/>
                    <a:pt x="65496" y="10791"/>
                    <a:pt x="65544" y="10318"/>
                  </a:cubicBezTo>
                  <a:cubicBezTo>
                    <a:pt x="65602" y="9729"/>
                    <a:pt x="65611" y="9147"/>
                    <a:pt x="65533" y="8563"/>
                  </a:cubicBezTo>
                  <a:cubicBezTo>
                    <a:pt x="65496" y="8277"/>
                    <a:pt x="65438" y="7995"/>
                    <a:pt x="65360" y="7719"/>
                  </a:cubicBezTo>
                  <a:cubicBezTo>
                    <a:pt x="65272" y="7392"/>
                    <a:pt x="65136" y="7083"/>
                    <a:pt x="64996" y="6773"/>
                  </a:cubicBezTo>
                  <a:cubicBezTo>
                    <a:pt x="64870" y="6505"/>
                    <a:pt x="64737" y="6239"/>
                    <a:pt x="64602" y="5974"/>
                  </a:cubicBezTo>
                  <a:cubicBezTo>
                    <a:pt x="64390" y="5559"/>
                    <a:pt x="64139" y="5167"/>
                    <a:pt x="63853" y="4800"/>
                  </a:cubicBezTo>
                  <a:cubicBezTo>
                    <a:pt x="63683" y="4579"/>
                    <a:pt x="63496" y="4368"/>
                    <a:pt x="63299" y="4171"/>
                  </a:cubicBezTo>
                  <a:cubicBezTo>
                    <a:pt x="63112" y="3977"/>
                    <a:pt x="62897" y="3817"/>
                    <a:pt x="62683" y="3657"/>
                  </a:cubicBezTo>
                  <a:cubicBezTo>
                    <a:pt x="62241" y="3330"/>
                    <a:pt x="61774" y="3055"/>
                    <a:pt x="61267" y="2837"/>
                  </a:cubicBezTo>
                  <a:cubicBezTo>
                    <a:pt x="60733" y="2613"/>
                    <a:pt x="60173" y="2470"/>
                    <a:pt x="59594" y="2429"/>
                  </a:cubicBezTo>
                  <a:cubicBezTo>
                    <a:pt x="59475" y="2420"/>
                    <a:pt x="59356" y="2416"/>
                    <a:pt x="59238" y="2416"/>
                  </a:cubicBezTo>
                  <a:cubicBezTo>
                    <a:pt x="58716" y="2416"/>
                    <a:pt x="58200" y="2496"/>
                    <a:pt x="57689" y="2613"/>
                  </a:cubicBezTo>
                  <a:cubicBezTo>
                    <a:pt x="57257" y="2708"/>
                    <a:pt x="56838" y="2858"/>
                    <a:pt x="56424" y="3004"/>
                  </a:cubicBezTo>
                  <a:cubicBezTo>
                    <a:pt x="56022" y="3140"/>
                    <a:pt x="55631" y="3310"/>
                    <a:pt x="55243" y="3477"/>
                  </a:cubicBezTo>
                  <a:cubicBezTo>
                    <a:pt x="54468" y="3810"/>
                    <a:pt x="53726" y="4208"/>
                    <a:pt x="53009" y="4647"/>
                  </a:cubicBezTo>
                  <a:cubicBezTo>
                    <a:pt x="52814" y="4766"/>
                    <a:pt x="52631" y="4889"/>
                    <a:pt x="52444" y="5018"/>
                  </a:cubicBezTo>
                  <a:cubicBezTo>
                    <a:pt x="52271" y="5137"/>
                    <a:pt x="52103" y="5266"/>
                    <a:pt x="51937" y="5392"/>
                  </a:cubicBezTo>
                  <a:cubicBezTo>
                    <a:pt x="51893" y="5423"/>
                    <a:pt x="51849" y="5457"/>
                    <a:pt x="51801" y="5491"/>
                  </a:cubicBezTo>
                  <a:cubicBezTo>
                    <a:pt x="51811" y="5382"/>
                    <a:pt x="51822" y="5273"/>
                    <a:pt x="51828" y="5164"/>
                  </a:cubicBezTo>
                  <a:cubicBezTo>
                    <a:pt x="51886" y="4399"/>
                    <a:pt x="51733" y="3637"/>
                    <a:pt x="51454" y="2930"/>
                  </a:cubicBezTo>
                  <a:cubicBezTo>
                    <a:pt x="51376" y="2738"/>
                    <a:pt x="51297" y="2552"/>
                    <a:pt x="51213" y="2368"/>
                  </a:cubicBezTo>
                  <a:cubicBezTo>
                    <a:pt x="51158" y="2249"/>
                    <a:pt x="51100" y="2130"/>
                    <a:pt x="51046" y="2011"/>
                  </a:cubicBezTo>
                  <a:cubicBezTo>
                    <a:pt x="50924" y="1763"/>
                    <a:pt x="50750" y="1551"/>
                    <a:pt x="50569" y="1344"/>
                  </a:cubicBezTo>
                  <a:cubicBezTo>
                    <a:pt x="50420" y="1171"/>
                    <a:pt x="50266" y="997"/>
                    <a:pt x="50100" y="844"/>
                  </a:cubicBezTo>
                  <a:cubicBezTo>
                    <a:pt x="50015" y="769"/>
                    <a:pt x="49919" y="711"/>
                    <a:pt x="49828" y="647"/>
                  </a:cubicBezTo>
                  <a:cubicBezTo>
                    <a:pt x="49770" y="609"/>
                    <a:pt x="49709" y="572"/>
                    <a:pt x="49651" y="542"/>
                  </a:cubicBezTo>
                  <a:cubicBezTo>
                    <a:pt x="49470" y="439"/>
                    <a:pt x="49287" y="358"/>
                    <a:pt x="49090" y="289"/>
                  </a:cubicBezTo>
                  <a:cubicBezTo>
                    <a:pt x="48515" y="85"/>
                    <a:pt x="47913" y="0"/>
                    <a:pt x="4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sp>
        <p:nvSpPr>
          <p:cNvPr id="3" name="Action Button: Go Home 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D589707C-C5F5-472B-9A1B-059F3CE00F3D}"/>
              </a:ext>
            </a:extLst>
          </p:cNvPr>
          <p:cNvSpPr/>
          <p:nvPr/>
        </p:nvSpPr>
        <p:spPr>
          <a:xfrm>
            <a:off x="22934" y="4571555"/>
            <a:ext cx="661692" cy="529365"/>
          </a:xfrm>
          <a:prstGeom prst="actionButtonHom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>
              <a:solidFill>
                <a:srgbClr val="CEF3EA"/>
              </a:solidFill>
              <a:latin typeface="Arial"/>
            </a:endParaRPr>
          </a:p>
        </p:txBody>
      </p:sp>
      <p:pic>
        <p:nvPicPr>
          <p:cNvPr id="2050" name="Picture 2" descr="29,798 Bomb Illustrations &amp; Clip Art - iStock">
            <a:extLst>
              <a:ext uri="{FF2B5EF4-FFF2-40B4-BE49-F238E27FC236}">
                <a16:creationId xmlns:a16="http://schemas.microsoft.com/office/drawing/2014/main" id="{C1690024-0749-4A02-9911-D08B11AD6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206" y="1136200"/>
            <a:ext cx="1966070" cy="196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A147DBA-E92E-4838-B170-3EDAF0FFF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1182203" y="1996031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57CCB53-889A-4AF2-8B78-F19138088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1459078" y="1348522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oogle Shape;992;p28">
            <a:extLst>
              <a:ext uri="{FF2B5EF4-FFF2-40B4-BE49-F238E27FC236}">
                <a16:creationId xmlns:a16="http://schemas.microsoft.com/office/drawing/2014/main" id="{925CFD13-DA5D-4610-B1A5-2D30AF119278}"/>
              </a:ext>
            </a:extLst>
          </p:cNvPr>
          <p:cNvGrpSpPr/>
          <p:nvPr/>
        </p:nvGrpSpPr>
        <p:grpSpPr>
          <a:xfrm>
            <a:off x="1770661" y="235179"/>
            <a:ext cx="6930772" cy="798447"/>
            <a:chOff x="923400" y="408925"/>
            <a:chExt cx="7298860" cy="599400"/>
          </a:xfrm>
        </p:grpSpPr>
        <p:sp>
          <p:nvSpPr>
            <p:cNvPr id="44" name="Google Shape;993;p28">
              <a:extLst>
                <a:ext uri="{FF2B5EF4-FFF2-40B4-BE49-F238E27FC236}">
                  <a16:creationId xmlns:a16="http://schemas.microsoft.com/office/drawing/2014/main" id="{7AC45AF4-240E-459A-B231-C11695A71D4F}"/>
                </a:ext>
              </a:extLst>
            </p:cNvPr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-54582"/>
                <a:gd name="adj2" fmla="val 26838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45" name="Google Shape;994;p28">
              <a:extLst>
                <a:ext uri="{FF2B5EF4-FFF2-40B4-BE49-F238E27FC236}">
                  <a16:creationId xmlns:a16="http://schemas.microsoft.com/office/drawing/2014/main" id="{189213A9-1A36-4E0F-99F0-EBB49F1A2CFC}"/>
                </a:ext>
              </a:extLst>
            </p:cNvPr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46" name="Google Shape;995;p28">
              <a:extLst>
                <a:ext uri="{FF2B5EF4-FFF2-40B4-BE49-F238E27FC236}">
                  <a16:creationId xmlns:a16="http://schemas.microsoft.com/office/drawing/2014/main" id="{FC783D7E-AB57-4ECF-A4D4-6DD6388FD6BE}"/>
                </a:ext>
              </a:extLst>
            </p:cNvPr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996;p28">
              <a:extLst>
                <a:ext uri="{FF2B5EF4-FFF2-40B4-BE49-F238E27FC236}">
                  <a16:creationId xmlns:a16="http://schemas.microsoft.com/office/drawing/2014/main" id="{586607AC-762B-43EB-A330-10A0F6A916FB}"/>
                </a:ext>
              </a:extLst>
            </p:cNvPr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997;p28">
              <a:extLst>
                <a:ext uri="{FF2B5EF4-FFF2-40B4-BE49-F238E27FC236}">
                  <a16:creationId xmlns:a16="http://schemas.microsoft.com/office/drawing/2014/main" id="{FD42CCC1-A5BC-45D2-94C8-19973C80B013}"/>
                </a:ext>
              </a:extLst>
            </p:cNvPr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9" name="Google Shape;1056;p29">
            <a:extLst>
              <a:ext uri="{FF2B5EF4-FFF2-40B4-BE49-F238E27FC236}">
                <a16:creationId xmlns:a16="http://schemas.microsoft.com/office/drawing/2014/main" id="{3D73FE20-85CB-4D0A-A540-AF61CB74E748}"/>
              </a:ext>
            </a:extLst>
          </p:cNvPr>
          <p:cNvSpPr txBox="1">
            <a:spLocks/>
          </p:cNvSpPr>
          <p:nvPr/>
        </p:nvSpPr>
        <p:spPr>
          <a:xfrm>
            <a:off x="2223572" y="485984"/>
            <a:ext cx="6338386" cy="2675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45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How much is the ___?</a:t>
            </a:r>
          </a:p>
        </p:txBody>
      </p:sp>
      <p:grpSp>
        <p:nvGrpSpPr>
          <p:cNvPr id="50" name="Google Shape;992;p28">
            <a:extLst>
              <a:ext uri="{FF2B5EF4-FFF2-40B4-BE49-F238E27FC236}">
                <a16:creationId xmlns:a16="http://schemas.microsoft.com/office/drawing/2014/main" id="{6B1A4845-1D4D-454F-AC5C-C5A19CF0B64C}"/>
              </a:ext>
            </a:extLst>
          </p:cNvPr>
          <p:cNvGrpSpPr/>
          <p:nvPr/>
        </p:nvGrpSpPr>
        <p:grpSpPr>
          <a:xfrm>
            <a:off x="1043512" y="4288269"/>
            <a:ext cx="6369874" cy="798447"/>
            <a:chOff x="923400" y="408925"/>
            <a:chExt cx="7298860" cy="599400"/>
          </a:xfrm>
        </p:grpSpPr>
        <p:sp>
          <p:nvSpPr>
            <p:cNvPr id="51" name="Google Shape;993;p28">
              <a:extLst>
                <a:ext uri="{FF2B5EF4-FFF2-40B4-BE49-F238E27FC236}">
                  <a16:creationId xmlns:a16="http://schemas.microsoft.com/office/drawing/2014/main" id="{7ACFB478-865D-47CD-BAC4-5501B95A2366}"/>
                </a:ext>
              </a:extLst>
            </p:cNvPr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52910"/>
                <a:gd name="adj2" fmla="val -38005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52" name="Google Shape;994;p28">
              <a:extLst>
                <a:ext uri="{FF2B5EF4-FFF2-40B4-BE49-F238E27FC236}">
                  <a16:creationId xmlns:a16="http://schemas.microsoft.com/office/drawing/2014/main" id="{5598E239-0A21-4FC3-902A-224B2B5317C4}"/>
                </a:ext>
              </a:extLst>
            </p:cNvPr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53" name="Google Shape;995;p28">
              <a:extLst>
                <a:ext uri="{FF2B5EF4-FFF2-40B4-BE49-F238E27FC236}">
                  <a16:creationId xmlns:a16="http://schemas.microsoft.com/office/drawing/2014/main" id="{1CEF2C1F-DD7E-4B21-9ED8-226D22713D33}"/>
                </a:ext>
              </a:extLst>
            </p:cNvPr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" name="Google Shape;996;p28">
              <a:extLst>
                <a:ext uri="{FF2B5EF4-FFF2-40B4-BE49-F238E27FC236}">
                  <a16:creationId xmlns:a16="http://schemas.microsoft.com/office/drawing/2014/main" id="{76F74838-6DDD-4A00-84C3-7A13F5ADAF32}"/>
                </a:ext>
              </a:extLst>
            </p:cNvPr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Google Shape;997;p28">
              <a:extLst>
                <a:ext uri="{FF2B5EF4-FFF2-40B4-BE49-F238E27FC236}">
                  <a16:creationId xmlns:a16="http://schemas.microsoft.com/office/drawing/2014/main" id="{8DF2405C-4BC1-4A42-B238-475EF223E9E8}"/>
                </a:ext>
              </a:extLst>
            </p:cNvPr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6" name="Google Shape;1056;p29">
            <a:extLst>
              <a:ext uri="{FF2B5EF4-FFF2-40B4-BE49-F238E27FC236}">
                <a16:creationId xmlns:a16="http://schemas.microsoft.com/office/drawing/2014/main" id="{CBBCBC9A-554D-4FFD-B24F-1D3D7CE984E3}"/>
              </a:ext>
            </a:extLst>
          </p:cNvPr>
          <p:cNvSpPr txBox="1">
            <a:spLocks/>
          </p:cNvSpPr>
          <p:nvPr/>
        </p:nvSpPr>
        <p:spPr>
          <a:xfrm>
            <a:off x="1133343" y="4603681"/>
            <a:ext cx="6959569" cy="2745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36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It's </a:t>
            </a:r>
            <a:r>
              <a:rPr lang="en-US" sz="3600" dirty="0">
                <a:solidFill>
                  <a:srgbClr val="FFC9D3">
                    <a:lumMod val="50000"/>
                  </a:srgbClr>
                </a:solidFill>
                <a:latin typeface="Comic Sans MS" panose="030F0702030302020204" pitchFamily="66" charset="0"/>
                <a:sym typeface="Londrina Solid"/>
              </a:rPr>
              <a:t>twenty thousand </a:t>
            </a:r>
            <a:r>
              <a:rPr lang="en-US" sz="36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dong.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F1D9DD3-4F1D-481A-867E-73A29B363C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3912" y="2385775"/>
            <a:ext cx="3467780" cy="8394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7802" y="1279793"/>
            <a:ext cx="2885525" cy="28855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A5AFC3-E660-DD4A-11C8-BCC82B7EED20}"/>
              </a:ext>
            </a:extLst>
          </p:cNvPr>
          <p:cNvSpPr txBox="1"/>
          <p:nvPr/>
        </p:nvSpPr>
        <p:spPr>
          <a:xfrm>
            <a:off x="6909858" y="240788"/>
            <a:ext cx="121598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  <a:latin typeface="Comic Sans MS" panose="030F0702030302020204" pitchFamily="66" charset="0"/>
              </a:rPr>
              <a:t>pen</a:t>
            </a:r>
          </a:p>
        </p:txBody>
      </p:sp>
    </p:spTree>
    <p:extLst>
      <p:ext uri="{BB962C8B-B14F-4D97-AF65-F5344CB8AC3E}">
        <p14:creationId xmlns:p14="http://schemas.microsoft.com/office/powerpoint/2010/main" val="252700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3" name="Google Shape;883;p46"/>
          <p:cNvGrpSpPr/>
          <p:nvPr/>
        </p:nvGrpSpPr>
        <p:grpSpPr>
          <a:xfrm rot="-1456210">
            <a:off x="-613129" y="2764553"/>
            <a:ext cx="2219094" cy="2816416"/>
            <a:chOff x="1154976" y="632775"/>
            <a:chExt cx="2502430" cy="3877954"/>
          </a:xfrm>
        </p:grpSpPr>
        <p:sp>
          <p:nvSpPr>
            <p:cNvPr id="884" name="Google Shape;884;p46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6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6" name="Google Shape;886;p46"/>
          <p:cNvGrpSpPr/>
          <p:nvPr/>
        </p:nvGrpSpPr>
        <p:grpSpPr>
          <a:xfrm rot="-2291721">
            <a:off x="7418381" y="656710"/>
            <a:ext cx="2217747" cy="2814684"/>
            <a:chOff x="1154976" y="632775"/>
            <a:chExt cx="2502430" cy="3877954"/>
          </a:xfrm>
        </p:grpSpPr>
        <p:sp>
          <p:nvSpPr>
            <p:cNvPr id="887" name="Google Shape;887;p46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6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46"/>
          <p:cNvSpPr/>
          <p:nvPr/>
        </p:nvSpPr>
        <p:spPr>
          <a:xfrm rot="10800000">
            <a:off x="949750" y="3168078"/>
            <a:ext cx="3362743" cy="1291001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890" name="Google Shape;890;p46"/>
          <p:cNvSpPr/>
          <p:nvPr/>
        </p:nvSpPr>
        <p:spPr>
          <a:xfrm rot="10800000">
            <a:off x="4873432" y="1448889"/>
            <a:ext cx="3405622" cy="1289345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892" name="Google Shape;892;p46"/>
          <p:cNvSpPr/>
          <p:nvPr/>
        </p:nvSpPr>
        <p:spPr>
          <a:xfrm>
            <a:off x="913179" y="1607554"/>
            <a:ext cx="3362743" cy="1106398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893" name="Google Shape;893;p46"/>
          <p:cNvSpPr/>
          <p:nvPr/>
        </p:nvSpPr>
        <p:spPr>
          <a:xfrm>
            <a:off x="2040847" y="234136"/>
            <a:ext cx="4965431" cy="748277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78B9D"/>
              </a:solidFill>
            </a:endParaRPr>
          </a:p>
        </p:txBody>
      </p:sp>
      <p:sp>
        <p:nvSpPr>
          <p:cNvPr id="894" name="Google Shape;894;p46"/>
          <p:cNvSpPr txBox="1">
            <a:spLocks noGrp="1"/>
          </p:cNvSpPr>
          <p:nvPr>
            <p:ph type="title"/>
          </p:nvPr>
        </p:nvSpPr>
        <p:spPr>
          <a:xfrm>
            <a:off x="1769223" y="1926405"/>
            <a:ext cx="1856033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Warm-up</a:t>
            </a:r>
            <a:endParaRPr sz="2800" dirty="0"/>
          </a:p>
        </p:txBody>
      </p:sp>
      <p:sp>
        <p:nvSpPr>
          <p:cNvPr id="895" name="Google Shape;895;p46"/>
          <p:cNvSpPr txBox="1">
            <a:spLocks noGrp="1"/>
          </p:cNvSpPr>
          <p:nvPr>
            <p:ph type="title" idx="2"/>
          </p:nvPr>
        </p:nvSpPr>
        <p:spPr>
          <a:xfrm>
            <a:off x="1059684" y="1896903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01</a:t>
            </a:r>
            <a:endParaRPr sz="3600" dirty="0"/>
          </a:p>
        </p:txBody>
      </p:sp>
      <p:sp>
        <p:nvSpPr>
          <p:cNvPr id="897" name="Google Shape;897;p46"/>
          <p:cNvSpPr txBox="1">
            <a:spLocks noGrp="1"/>
          </p:cNvSpPr>
          <p:nvPr>
            <p:ph type="title" idx="3"/>
          </p:nvPr>
        </p:nvSpPr>
        <p:spPr>
          <a:xfrm>
            <a:off x="2358440" y="221434"/>
            <a:ext cx="4167104" cy="7482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F78B9D"/>
                </a:solidFill>
              </a:rPr>
              <a:t>Table of contents</a:t>
            </a:r>
            <a:endParaRPr sz="4800" b="1" dirty="0">
              <a:solidFill>
                <a:srgbClr val="F78B9D"/>
              </a:solidFill>
            </a:endParaRPr>
          </a:p>
        </p:txBody>
      </p:sp>
      <p:sp>
        <p:nvSpPr>
          <p:cNvPr id="902" name="Google Shape;902;p46"/>
          <p:cNvSpPr txBox="1">
            <a:spLocks noGrp="1"/>
          </p:cNvSpPr>
          <p:nvPr>
            <p:ph type="title" idx="8"/>
          </p:nvPr>
        </p:nvSpPr>
        <p:spPr>
          <a:xfrm>
            <a:off x="4891013" y="1845646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02</a:t>
            </a:r>
            <a:endParaRPr sz="3600" dirty="0"/>
          </a:p>
        </p:txBody>
      </p:sp>
      <p:sp>
        <p:nvSpPr>
          <p:cNvPr id="905" name="Google Shape;905;p46"/>
          <p:cNvSpPr txBox="1">
            <a:spLocks noGrp="1"/>
          </p:cNvSpPr>
          <p:nvPr>
            <p:ph type="title" idx="14"/>
          </p:nvPr>
        </p:nvSpPr>
        <p:spPr>
          <a:xfrm>
            <a:off x="1056354" y="3635406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03</a:t>
            </a:r>
            <a:endParaRPr sz="3600" dirty="0"/>
          </a:p>
        </p:txBody>
      </p:sp>
      <p:grpSp>
        <p:nvGrpSpPr>
          <p:cNvPr id="907" name="Google Shape;907;p46"/>
          <p:cNvGrpSpPr/>
          <p:nvPr/>
        </p:nvGrpSpPr>
        <p:grpSpPr>
          <a:xfrm>
            <a:off x="1022652" y="639441"/>
            <a:ext cx="288075" cy="313736"/>
            <a:chOff x="1022652" y="639441"/>
            <a:chExt cx="288075" cy="313736"/>
          </a:xfrm>
        </p:grpSpPr>
        <p:sp>
          <p:nvSpPr>
            <p:cNvPr id="908" name="Google Shape;908;p46"/>
            <p:cNvSpPr/>
            <p:nvPr/>
          </p:nvSpPr>
          <p:spPr>
            <a:xfrm>
              <a:off x="1040821" y="639441"/>
              <a:ext cx="269907" cy="307305"/>
            </a:xfrm>
            <a:custGeom>
              <a:avLst/>
              <a:gdLst/>
              <a:ahLst/>
              <a:cxnLst/>
              <a:rect l="l" t="t" r="r" b="b"/>
              <a:pathLst>
                <a:path w="4323" h="4922" fill="none" extrusionOk="0">
                  <a:moveTo>
                    <a:pt x="649" y="2734"/>
                  </a:moveTo>
                  <a:cubicBezTo>
                    <a:pt x="666" y="2734"/>
                    <a:pt x="666" y="2717"/>
                    <a:pt x="666" y="2700"/>
                  </a:cubicBezTo>
                  <a:cubicBezTo>
                    <a:pt x="649" y="2700"/>
                    <a:pt x="598" y="2683"/>
                    <a:pt x="581" y="2683"/>
                  </a:cubicBezTo>
                  <a:cubicBezTo>
                    <a:pt x="581" y="2700"/>
                    <a:pt x="564" y="2752"/>
                    <a:pt x="564" y="2786"/>
                  </a:cubicBezTo>
                  <a:cubicBezTo>
                    <a:pt x="547" y="2752"/>
                    <a:pt x="513" y="2734"/>
                    <a:pt x="496" y="2700"/>
                  </a:cubicBezTo>
                  <a:cubicBezTo>
                    <a:pt x="444" y="2307"/>
                    <a:pt x="256" y="1931"/>
                    <a:pt x="0" y="1624"/>
                  </a:cubicBezTo>
                  <a:lnTo>
                    <a:pt x="205" y="1316"/>
                  </a:lnTo>
                  <a:lnTo>
                    <a:pt x="1572" y="1385"/>
                  </a:lnTo>
                  <a:cubicBezTo>
                    <a:pt x="1692" y="1214"/>
                    <a:pt x="1794" y="1026"/>
                    <a:pt x="1863" y="838"/>
                  </a:cubicBezTo>
                  <a:cubicBezTo>
                    <a:pt x="1914" y="650"/>
                    <a:pt x="1982" y="479"/>
                    <a:pt x="2085" y="308"/>
                  </a:cubicBezTo>
                  <a:cubicBezTo>
                    <a:pt x="2119" y="240"/>
                    <a:pt x="2187" y="172"/>
                    <a:pt x="2255" y="137"/>
                  </a:cubicBezTo>
                  <a:cubicBezTo>
                    <a:pt x="2375" y="86"/>
                    <a:pt x="2495" y="35"/>
                    <a:pt x="2614" y="1"/>
                  </a:cubicBezTo>
                  <a:cubicBezTo>
                    <a:pt x="2666" y="52"/>
                    <a:pt x="2700" y="120"/>
                    <a:pt x="2717" y="189"/>
                  </a:cubicBezTo>
                  <a:cubicBezTo>
                    <a:pt x="2768" y="394"/>
                    <a:pt x="2768" y="599"/>
                    <a:pt x="2717" y="804"/>
                  </a:cubicBezTo>
                  <a:cubicBezTo>
                    <a:pt x="2648" y="1060"/>
                    <a:pt x="2597" y="1299"/>
                    <a:pt x="2563" y="1556"/>
                  </a:cubicBezTo>
                  <a:cubicBezTo>
                    <a:pt x="2529" y="1778"/>
                    <a:pt x="2597" y="1846"/>
                    <a:pt x="2785" y="1914"/>
                  </a:cubicBezTo>
                  <a:cubicBezTo>
                    <a:pt x="3246" y="2068"/>
                    <a:pt x="3691" y="2222"/>
                    <a:pt x="4152" y="2393"/>
                  </a:cubicBezTo>
                  <a:cubicBezTo>
                    <a:pt x="4203" y="2410"/>
                    <a:pt x="4255" y="2478"/>
                    <a:pt x="4289" y="2512"/>
                  </a:cubicBezTo>
                  <a:cubicBezTo>
                    <a:pt x="4323" y="2683"/>
                    <a:pt x="4220" y="2871"/>
                    <a:pt x="4050" y="2940"/>
                  </a:cubicBezTo>
                  <a:cubicBezTo>
                    <a:pt x="3879" y="3025"/>
                    <a:pt x="3708" y="3093"/>
                    <a:pt x="3520" y="3110"/>
                  </a:cubicBezTo>
                  <a:cubicBezTo>
                    <a:pt x="3332" y="3110"/>
                    <a:pt x="3161" y="3145"/>
                    <a:pt x="3007" y="3179"/>
                  </a:cubicBezTo>
                  <a:cubicBezTo>
                    <a:pt x="2734" y="3230"/>
                    <a:pt x="2631" y="3350"/>
                    <a:pt x="2631" y="3606"/>
                  </a:cubicBezTo>
                  <a:cubicBezTo>
                    <a:pt x="2631" y="3965"/>
                    <a:pt x="2666" y="4324"/>
                    <a:pt x="2683" y="4699"/>
                  </a:cubicBezTo>
                  <a:cubicBezTo>
                    <a:pt x="2666" y="4716"/>
                    <a:pt x="2666" y="4751"/>
                    <a:pt x="2648" y="4768"/>
                  </a:cubicBezTo>
                  <a:lnTo>
                    <a:pt x="2392" y="4922"/>
                  </a:lnTo>
                  <a:cubicBezTo>
                    <a:pt x="1982" y="4904"/>
                    <a:pt x="1828" y="4648"/>
                    <a:pt x="1692" y="4358"/>
                  </a:cubicBezTo>
                  <a:cubicBezTo>
                    <a:pt x="1640" y="4238"/>
                    <a:pt x="1572" y="4136"/>
                    <a:pt x="1521" y="4033"/>
                  </a:cubicBezTo>
                  <a:cubicBezTo>
                    <a:pt x="1384" y="3760"/>
                    <a:pt x="1077" y="3606"/>
                    <a:pt x="786" y="3691"/>
                  </a:cubicBezTo>
                  <a:cubicBezTo>
                    <a:pt x="530" y="3760"/>
                    <a:pt x="256" y="3657"/>
                    <a:pt x="120" y="3418"/>
                  </a:cubicBezTo>
                  <a:lnTo>
                    <a:pt x="547" y="2769"/>
                  </a:lnTo>
                  <a:cubicBezTo>
                    <a:pt x="581" y="2752"/>
                    <a:pt x="615" y="2752"/>
                    <a:pt x="649" y="2734"/>
                  </a:cubicBezTo>
                  <a:close/>
                  <a:moveTo>
                    <a:pt x="2273" y="394"/>
                  </a:moveTo>
                  <a:lnTo>
                    <a:pt x="2273" y="360"/>
                  </a:lnTo>
                  <a:lnTo>
                    <a:pt x="2255" y="360"/>
                  </a:ln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6"/>
            <p:cNvSpPr/>
            <p:nvPr/>
          </p:nvSpPr>
          <p:spPr>
            <a:xfrm>
              <a:off x="1022652" y="645871"/>
              <a:ext cx="268908" cy="307305"/>
            </a:xfrm>
            <a:custGeom>
              <a:avLst/>
              <a:gdLst/>
              <a:ahLst/>
              <a:cxnLst/>
              <a:rect l="l" t="t" r="r" b="b"/>
              <a:pathLst>
                <a:path w="4307" h="4922" extrusionOk="0">
                  <a:moveTo>
                    <a:pt x="650" y="2734"/>
                  </a:moveTo>
                  <a:cubicBezTo>
                    <a:pt x="667" y="2734"/>
                    <a:pt x="667" y="2717"/>
                    <a:pt x="684" y="2700"/>
                  </a:cubicBezTo>
                  <a:cubicBezTo>
                    <a:pt x="650" y="2700"/>
                    <a:pt x="599" y="2666"/>
                    <a:pt x="582" y="2683"/>
                  </a:cubicBezTo>
                  <a:cubicBezTo>
                    <a:pt x="582" y="2700"/>
                    <a:pt x="564" y="2751"/>
                    <a:pt x="564" y="2768"/>
                  </a:cubicBezTo>
                  <a:cubicBezTo>
                    <a:pt x="547" y="2751"/>
                    <a:pt x="513" y="2717"/>
                    <a:pt x="496" y="2700"/>
                  </a:cubicBezTo>
                  <a:cubicBezTo>
                    <a:pt x="445" y="2290"/>
                    <a:pt x="274" y="1931"/>
                    <a:pt x="1" y="1623"/>
                  </a:cubicBezTo>
                  <a:cubicBezTo>
                    <a:pt x="69" y="1521"/>
                    <a:pt x="137" y="1418"/>
                    <a:pt x="206" y="1316"/>
                  </a:cubicBezTo>
                  <a:lnTo>
                    <a:pt x="1573" y="1384"/>
                  </a:lnTo>
                  <a:cubicBezTo>
                    <a:pt x="1692" y="1213"/>
                    <a:pt x="1795" y="1025"/>
                    <a:pt x="1863" y="837"/>
                  </a:cubicBezTo>
                  <a:cubicBezTo>
                    <a:pt x="1914" y="649"/>
                    <a:pt x="1983" y="479"/>
                    <a:pt x="2068" y="308"/>
                  </a:cubicBezTo>
                  <a:cubicBezTo>
                    <a:pt x="2119" y="239"/>
                    <a:pt x="2171" y="171"/>
                    <a:pt x="2256" y="137"/>
                  </a:cubicBezTo>
                  <a:cubicBezTo>
                    <a:pt x="2376" y="86"/>
                    <a:pt x="2495" y="34"/>
                    <a:pt x="2615" y="0"/>
                  </a:cubicBezTo>
                  <a:cubicBezTo>
                    <a:pt x="2649" y="51"/>
                    <a:pt x="2683" y="120"/>
                    <a:pt x="2717" y="188"/>
                  </a:cubicBezTo>
                  <a:cubicBezTo>
                    <a:pt x="2769" y="393"/>
                    <a:pt x="2769" y="598"/>
                    <a:pt x="2717" y="803"/>
                  </a:cubicBezTo>
                  <a:cubicBezTo>
                    <a:pt x="2649" y="1042"/>
                    <a:pt x="2598" y="1299"/>
                    <a:pt x="2546" y="1555"/>
                  </a:cubicBezTo>
                  <a:cubicBezTo>
                    <a:pt x="2529" y="1777"/>
                    <a:pt x="2581" y="1846"/>
                    <a:pt x="2786" y="1914"/>
                  </a:cubicBezTo>
                  <a:cubicBezTo>
                    <a:pt x="3230" y="2068"/>
                    <a:pt x="3691" y="2221"/>
                    <a:pt x="4136" y="2392"/>
                  </a:cubicBezTo>
                  <a:cubicBezTo>
                    <a:pt x="4204" y="2409"/>
                    <a:pt x="4238" y="2478"/>
                    <a:pt x="4289" y="2512"/>
                  </a:cubicBezTo>
                  <a:cubicBezTo>
                    <a:pt x="4306" y="2683"/>
                    <a:pt x="4204" y="2854"/>
                    <a:pt x="4050" y="2939"/>
                  </a:cubicBezTo>
                  <a:cubicBezTo>
                    <a:pt x="3879" y="3024"/>
                    <a:pt x="3691" y="3093"/>
                    <a:pt x="3503" y="3110"/>
                  </a:cubicBezTo>
                  <a:cubicBezTo>
                    <a:pt x="3332" y="3110"/>
                    <a:pt x="3162" y="3144"/>
                    <a:pt x="2991" y="3178"/>
                  </a:cubicBezTo>
                  <a:cubicBezTo>
                    <a:pt x="2734" y="3230"/>
                    <a:pt x="2632" y="3349"/>
                    <a:pt x="2632" y="3605"/>
                  </a:cubicBezTo>
                  <a:cubicBezTo>
                    <a:pt x="2632" y="3964"/>
                    <a:pt x="2649" y="4323"/>
                    <a:pt x="2666" y="4682"/>
                  </a:cubicBezTo>
                  <a:cubicBezTo>
                    <a:pt x="2666" y="4716"/>
                    <a:pt x="2666" y="4750"/>
                    <a:pt x="2649" y="4767"/>
                  </a:cubicBezTo>
                  <a:lnTo>
                    <a:pt x="2393" y="4921"/>
                  </a:lnTo>
                  <a:cubicBezTo>
                    <a:pt x="1983" y="4904"/>
                    <a:pt x="1829" y="4648"/>
                    <a:pt x="1692" y="4340"/>
                  </a:cubicBezTo>
                  <a:cubicBezTo>
                    <a:pt x="1641" y="4238"/>
                    <a:pt x="1573" y="4135"/>
                    <a:pt x="1504" y="4033"/>
                  </a:cubicBezTo>
                  <a:cubicBezTo>
                    <a:pt x="1385" y="3759"/>
                    <a:pt x="1077" y="3605"/>
                    <a:pt x="787" y="3691"/>
                  </a:cubicBezTo>
                  <a:cubicBezTo>
                    <a:pt x="530" y="3759"/>
                    <a:pt x="257" y="3657"/>
                    <a:pt x="120" y="3417"/>
                  </a:cubicBezTo>
                  <a:lnTo>
                    <a:pt x="547" y="2768"/>
                  </a:lnTo>
                  <a:cubicBezTo>
                    <a:pt x="582" y="2751"/>
                    <a:pt x="616" y="2751"/>
                    <a:pt x="650" y="2734"/>
                  </a:cubicBezTo>
                  <a:close/>
                  <a:moveTo>
                    <a:pt x="2273" y="393"/>
                  </a:moveTo>
                  <a:lnTo>
                    <a:pt x="2273" y="359"/>
                  </a:lnTo>
                  <a:lnTo>
                    <a:pt x="2256" y="3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0" name="Google Shape;910;p46"/>
          <p:cNvSpPr/>
          <p:nvPr/>
        </p:nvSpPr>
        <p:spPr>
          <a:xfrm rot="-2385371">
            <a:off x="641031" y="599204"/>
            <a:ext cx="1102287" cy="846092"/>
          </a:xfrm>
          <a:custGeom>
            <a:avLst/>
            <a:gdLst/>
            <a:ahLst/>
            <a:cxnLst/>
            <a:rect l="l" t="t" r="r" b="b"/>
            <a:pathLst>
              <a:path w="13312" h="10218" extrusionOk="0">
                <a:moveTo>
                  <a:pt x="2683" y="0"/>
                </a:moveTo>
                <a:lnTo>
                  <a:pt x="2683" y="0"/>
                </a:lnTo>
                <a:cubicBezTo>
                  <a:pt x="2700" y="35"/>
                  <a:pt x="2700" y="86"/>
                  <a:pt x="2683" y="137"/>
                </a:cubicBezTo>
                <a:cubicBezTo>
                  <a:pt x="2683" y="154"/>
                  <a:pt x="2683" y="171"/>
                  <a:pt x="2718" y="188"/>
                </a:cubicBezTo>
                <a:lnTo>
                  <a:pt x="2752" y="205"/>
                </a:lnTo>
                <a:cubicBezTo>
                  <a:pt x="2769" y="274"/>
                  <a:pt x="2786" y="325"/>
                  <a:pt x="2769" y="393"/>
                </a:cubicBezTo>
                <a:cubicBezTo>
                  <a:pt x="2735" y="445"/>
                  <a:pt x="2769" y="530"/>
                  <a:pt x="2820" y="616"/>
                </a:cubicBezTo>
                <a:cubicBezTo>
                  <a:pt x="2820" y="616"/>
                  <a:pt x="2820" y="616"/>
                  <a:pt x="2837" y="633"/>
                </a:cubicBezTo>
                <a:lnTo>
                  <a:pt x="2530" y="735"/>
                </a:lnTo>
                <a:lnTo>
                  <a:pt x="2359" y="633"/>
                </a:lnTo>
                <a:lnTo>
                  <a:pt x="2308" y="616"/>
                </a:lnTo>
                <a:cubicBezTo>
                  <a:pt x="2308" y="616"/>
                  <a:pt x="2273" y="616"/>
                  <a:pt x="2290" y="633"/>
                </a:cubicBezTo>
                <a:cubicBezTo>
                  <a:pt x="2308" y="667"/>
                  <a:pt x="2325" y="718"/>
                  <a:pt x="2359" y="752"/>
                </a:cubicBezTo>
                <a:cubicBezTo>
                  <a:pt x="2393" y="803"/>
                  <a:pt x="2376" y="803"/>
                  <a:pt x="2308" y="803"/>
                </a:cubicBezTo>
                <a:lnTo>
                  <a:pt x="2290" y="803"/>
                </a:lnTo>
                <a:cubicBezTo>
                  <a:pt x="2393" y="889"/>
                  <a:pt x="2256" y="889"/>
                  <a:pt x="2308" y="974"/>
                </a:cubicBezTo>
                <a:cubicBezTo>
                  <a:pt x="2325" y="991"/>
                  <a:pt x="2342" y="1043"/>
                  <a:pt x="2325" y="1060"/>
                </a:cubicBezTo>
                <a:cubicBezTo>
                  <a:pt x="2308" y="1077"/>
                  <a:pt x="2342" y="1145"/>
                  <a:pt x="2359" y="1196"/>
                </a:cubicBezTo>
                <a:cubicBezTo>
                  <a:pt x="2359" y="1248"/>
                  <a:pt x="2376" y="1248"/>
                  <a:pt x="2376" y="1282"/>
                </a:cubicBezTo>
                <a:lnTo>
                  <a:pt x="2342" y="1282"/>
                </a:lnTo>
                <a:cubicBezTo>
                  <a:pt x="2290" y="1282"/>
                  <a:pt x="2239" y="1282"/>
                  <a:pt x="2205" y="1248"/>
                </a:cubicBezTo>
                <a:cubicBezTo>
                  <a:pt x="2171" y="1231"/>
                  <a:pt x="2120" y="1196"/>
                  <a:pt x="2120" y="1179"/>
                </a:cubicBezTo>
                <a:cubicBezTo>
                  <a:pt x="2137" y="1162"/>
                  <a:pt x="2137" y="1094"/>
                  <a:pt x="2051" y="1043"/>
                </a:cubicBezTo>
                <a:cubicBezTo>
                  <a:pt x="2051" y="1008"/>
                  <a:pt x="2051" y="974"/>
                  <a:pt x="2051" y="940"/>
                </a:cubicBezTo>
                <a:cubicBezTo>
                  <a:pt x="2034" y="923"/>
                  <a:pt x="2017" y="923"/>
                  <a:pt x="2000" y="906"/>
                </a:cubicBezTo>
                <a:cubicBezTo>
                  <a:pt x="1932" y="889"/>
                  <a:pt x="1966" y="889"/>
                  <a:pt x="1949" y="889"/>
                </a:cubicBezTo>
                <a:cubicBezTo>
                  <a:pt x="1915" y="923"/>
                  <a:pt x="1880" y="940"/>
                  <a:pt x="1846" y="957"/>
                </a:cubicBezTo>
                <a:cubicBezTo>
                  <a:pt x="1829" y="974"/>
                  <a:pt x="1829" y="1008"/>
                  <a:pt x="1863" y="1043"/>
                </a:cubicBezTo>
                <a:cubicBezTo>
                  <a:pt x="1897" y="1077"/>
                  <a:pt x="1915" y="1094"/>
                  <a:pt x="1897" y="1111"/>
                </a:cubicBezTo>
                <a:cubicBezTo>
                  <a:pt x="1880" y="1128"/>
                  <a:pt x="1829" y="1162"/>
                  <a:pt x="1932" y="1248"/>
                </a:cubicBezTo>
                <a:cubicBezTo>
                  <a:pt x="1932" y="1282"/>
                  <a:pt x="1880" y="1299"/>
                  <a:pt x="1932" y="1350"/>
                </a:cubicBezTo>
                <a:cubicBezTo>
                  <a:pt x="1946" y="1372"/>
                  <a:pt x="1942" y="1378"/>
                  <a:pt x="1930" y="1378"/>
                </a:cubicBezTo>
                <a:cubicBezTo>
                  <a:pt x="1913" y="1378"/>
                  <a:pt x="1883" y="1367"/>
                  <a:pt x="1863" y="1367"/>
                </a:cubicBezTo>
                <a:cubicBezTo>
                  <a:pt x="1829" y="1367"/>
                  <a:pt x="1795" y="1333"/>
                  <a:pt x="1761" y="1316"/>
                </a:cubicBezTo>
                <a:cubicBezTo>
                  <a:pt x="1722" y="1264"/>
                  <a:pt x="1662" y="1242"/>
                  <a:pt x="1606" y="1242"/>
                </a:cubicBezTo>
                <a:cubicBezTo>
                  <a:pt x="1589" y="1242"/>
                  <a:pt x="1572" y="1244"/>
                  <a:pt x="1556" y="1248"/>
                </a:cubicBezTo>
                <a:cubicBezTo>
                  <a:pt x="1539" y="1248"/>
                  <a:pt x="1522" y="1265"/>
                  <a:pt x="1487" y="1265"/>
                </a:cubicBezTo>
                <a:cubicBezTo>
                  <a:pt x="1419" y="1265"/>
                  <a:pt x="1419" y="1299"/>
                  <a:pt x="1436" y="1350"/>
                </a:cubicBezTo>
                <a:cubicBezTo>
                  <a:pt x="1436" y="1384"/>
                  <a:pt x="1470" y="1436"/>
                  <a:pt x="1487" y="1487"/>
                </a:cubicBezTo>
                <a:cubicBezTo>
                  <a:pt x="1504" y="1538"/>
                  <a:pt x="1522" y="1538"/>
                  <a:pt x="1504" y="1538"/>
                </a:cubicBezTo>
                <a:cubicBezTo>
                  <a:pt x="1385" y="1538"/>
                  <a:pt x="1470" y="1624"/>
                  <a:pt x="1453" y="1658"/>
                </a:cubicBezTo>
                <a:cubicBezTo>
                  <a:pt x="1436" y="1692"/>
                  <a:pt x="1487" y="1743"/>
                  <a:pt x="1675" y="1812"/>
                </a:cubicBezTo>
                <a:cubicBezTo>
                  <a:pt x="1692" y="1846"/>
                  <a:pt x="1709" y="1880"/>
                  <a:pt x="1727" y="1914"/>
                </a:cubicBezTo>
                <a:cubicBezTo>
                  <a:pt x="1755" y="1942"/>
                  <a:pt x="1752" y="1955"/>
                  <a:pt x="1729" y="1955"/>
                </a:cubicBezTo>
                <a:cubicBezTo>
                  <a:pt x="1711" y="1955"/>
                  <a:pt x="1680" y="1947"/>
                  <a:pt x="1641" y="1931"/>
                </a:cubicBezTo>
                <a:lnTo>
                  <a:pt x="1504" y="1880"/>
                </a:lnTo>
                <a:lnTo>
                  <a:pt x="1504" y="1880"/>
                </a:lnTo>
                <a:cubicBezTo>
                  <a:pt x="1539" y="1931"/>
                  <a:pt x="1402" y="1897"/>
                  <a:pt x="1470" y="1965"/>
                </a:cubicBezTo>
                <a:cubicBezTo>
                  <a:pt x="1487" y="1965"/>
                  <a:pt x="1504" y="1982"/>
                  <a:pt x="1522" y="1999"/>
                </a:cubicBezTo>
                <a:cubicBezTo>
                  <a:pt x="1556" y="2017"/>
                  <a:pt x="1453" y="2034"/>
                  <a:pt x="1402" y="2051"/>
                </a:cubicBezTo>
                <a:cubicBezTo>
                  <a:pt x="1368" y="2034"/>
                  <a:pt x="1334" y="2034"/>
                  <a:pt x="1299" y="2034"/>
                </a:cubicBezTo>
                <a:cubicBezTo>
                  <a:pt x="1288" y="2031"/>
                  <a:pt x="1276" y="2029"/>
                  <a:pt x="1264" y="2029"/>
                </a:cubicBezTo>
                <a:cubicBezTo>
                  <a:pt x="1208" y="2029"/>
                  <a:pt x="1154" y="2062"/>
                  <a:pt x="1111" y="2119"/>
                </a:cubicBezTo>
                <a:cubicBezTo>
                  <a:pt x="1077" y="2136"/>
                  <a:pt x="1060" y="2170"/>
                  <a:pt x="1043" y="2205"/>
                </a:cubicBezTo>
                <a:lnTo>
                  <a:pt x="975" y="2205"/>
                </a:lnTo>
                <a:cubicBezTo>
                  <a:pt x="872" y="2136"/>
                  <a:pt x="736" y="2102"/>
                  <a:pt x="599" y="2102"/>
                </a:cubicBezTo>
                <a:cubicBezTo>
                  <a:pt x="599" y="2085"/>
                  <a:pt x="479" y="2017"/>
                  <a:pt x="445" y="1982"/>
                </a:cubicBezTo>
                <a:cubicBezTo>
                  <a:pt x="428" y="1965"/>
                  <a:pt x="411" y="1948"/>
                  <a:pt x="394" y="1931"/>
                </a:cubicBezTo>
                <a:cubicBezTo>
                  <a:pt x="394" y="1897"/>
                  <a:pt x="377" y="1863"/>
                  <a:pt x="360" y="1846"/>
                </a:cubicBezTo>
                <a:cubicBezTo>
                  <a:pt x="325" y="1829"/>
                  <a:pt x="308" y="1812"/>
                  <a:pt x="274" y="1812"/>
                </a:cubicBezTo>
                <a:lnTo>
                  <a:pt x="240" y="1794"/>
                </a:lnTo>
                <a:lnTo>
                  <a:pt x="240" y="1931"/>
                </a:lnTo>
                <a:cubicBezTo>
                  <a:pt x="325" y="1999"/>
                  <a:pt x="377" y="2051"/>
                  <a:pt x="394" y="2085"/>
                </a:cubicBezTo>
                <a:cubicBezTo>
                  <a:pt x="411" y="2153"/>
                  <a:pt x="411" y="2205"/>
                  <a:pt x="411" y="2273"/>
                </a:cubicBezTo>
                <a:cubicBezTo>
                  <a:pt x="411" y="2307"/>
                  <a:pt x="445" y="2341"/>
                  <a:pt x="479" y="2375"/>
                </a:cubicBezTo>
                <a:cubicBezTo>
                  <a:pt x="496" y="2392"/>
                  <a:pt x="513" y="2392"/>
                  <a:pt x="513" y="2410"/>
                </a:cubicBezTo>
                <a:cubicBezTo>
                  <a:pt x="531" y="2427"/>
                  <a:pt x="548" y="2461"/>
                  <a:pt x="565" y="2495"/>
                </a:cubicBezTo>
                <a:lnTo>
                  <a:pt x="411" y="2495"/>
                </a:lnTo>
                <a:cubicBezTo>
                  <a:pt x="343" y="2495"/>
                  <a:pt x="343" y="2495"/>
                  <a:pt x="257" y="2461"/>
                </a:cubicBezTo>
                <a:cubicBezTo>
                  <a:pt x="223" y="2444"/>
                  <a:pt x="189" y="2410"/>
                  <a:pt x="138" y="2392"/>
                </a:cubicBezTo>
                <a:cubicBezTo>
                  <a:pt x="120" y="2392"/>
                  <a:pt x="86" y="2375"/>
                  <a:pt x="69" y="2375"/>
                </a:cubicBezTo>
                <a:cubicBezTo>
                  <a:pt x="1" y="2375"/>
                  <a:pt x="1" y="2427"/>
                  <a:pt x="35" y="2478"/>
                </a:cubicBezTo>
                <a:cubicBezTo>
                  <a:pt x="52" y="2512"/>
                  <a:pt x="223" y="2598"/>
                  <a:pt x="274" y="2649"/>
                </a:cubicBezTo>
                <a:cubicBezTo>
                  <a:pt x="308" y="2666"/>
                  <a:pt x="343" y="2683"/>
                  <a:pt x="394" y="2700"/>
                </a:cubicBezTo>
                <a:lnTo>
                  <a:pt x="445" y="2700"/>
                </a:lnTo>
                <a:cubicBezTo>
                  <a:pt x="462" y="2683"/>
                  <a:pt x="445" y="2649"/>
                  <a:pt x="394" y="2632"/>
                </a:cubicBezTo>
                <a:cubicBezTo>
                  <a:pt x="343" y="2615"/>
                  <a:pt x="308" y="2598"/>
                  <a:pt x="274" y="2580"/>
                </a:cubicBezTo>
                <a:cubicBezTo>
                  <a:pt x="240" y="2563"/>
                  <a:pt x="223" y="2546"/>
                  <a:pt x="223" y="2529"/>
                </a:cubicBezTo>
                <a:lnTo>
                  <a:pt x="240" y="2529"/>
                </a:lnTo>
                <a:lnTo>
                  <a:pt x="565" y="2598"/>
                </a:lnTo>
                <a:lnTo>
                  <a:pt x="701" y="2649"/>
                </a:lnTo>
                <a:cubicBezTo>
                  <a:pt x="736" y="2700"/>
                  <a:pt x="770" y="2734"/>
                  <a:pt x="821" y="2768"/>
                </a:cubicBezTo>
                <a:cubicBezTo>
                  <a:pt x="753" y="2785"/>
                  <a:pt x="684" y="2803"/>
                  <a:pt x="736" y="2871"/>
                </a:cubicBezTo>
                <a:cubicBezTo>
                  <a:pt x="753" y="2905"/>
                  <a:pt x="736" y="2922"/>
                  <a:pt x="684" y="2922"/>
                </a:cubicBezTo>
                <a:cubicBezTo>
                  <a:pt x="633" y="2922"/>
                  <a:pt x="633" y="2956"/>
                  <a:pt x="616" y="2990"/>
                </a:cubicBezTo>
                <a:cubicBezTo>
                  <a:pt x="599" y="3008"/>
                  <a:pt x="633" y="3042"/>
                  <a:pt x="684" y="3076"/>
                </a:cubicBezTo>
                <a:lnTo>
                  <a:pt x="616" y="3110"/>
                </a:lnTo>
                <a:lnTo>
                  <a:pt x="11295" y="10184"/>
                </a:lnTo>
                <a:cubicBezTo>
                  <a:pt x="11363" y="10201"/>
                  <a:pt x="11432" y="10218"/>
                  <a:pt x="11500" y="10218"/>
                </a:cubicBezTo>
                <a:cubicBezTo>
                  <a:pt x="11414" y="10184"/>
                  <a:pt x="11380" y="10047"/>
                  <a:pt x="11380" y="9910"/>
                </a:cubicBezTo>
                <a:cubicBezTo>
                  <a:pt x="11278" y="9876"/>
                  <a:pt x="11192" y="9825"/>
                  <a:pt x="11124" y="9757"/>
                </a:cubicBezTo>
                <a:cubicBezTo>
                  <a:pt x="11073" y="9705"/>
                  <a:pt x="11056" y="9671"/>
                  <a:pt x="11124" y="9671"/>
                </a:cubicBezTo>
                <a:cubicBezTo>
                  <a:pt x="11175" y="9671"/>
                  <a:pt x="11227" y="9671"/>
                  <a:pt x="11278" y="9654"/>
                </a:cubicBezTo>
                <a:cubicBezTo>
                  <a:pt x="11283" y="9648"/>
                  <a:pt x="11293" y="9647"/>
                  <a:pt x="11305" y="9647"/>
                </a:cubicBezTo>
                <a:cubicBezTo>
                  <a:pt x="11329" y="9647"/>
                  <a:pt x="11363" y="9654"/>
                  <a:pt x="11397" y="9654"/>
                </a:cubicBezTo>
                <a:lnTo>
                  <a:pt x="11414" y="9654"/>
                </a:lnTo>
                <a:cubicBezTo>
                  <a:pt x="11449" y="9620"/>
                  <a:pt x="11466" y="9603"/>
                  <a:pt x="11500" y="9586"/>
                </a:cubicBezTo>
                <a:lnTo>
                  <a:pt x="11483" y="9552"/>
                </a:lnTo>
                <a:cubicBezTo>
                  <a:pt x="11449" y="9517"/>
                  <a:pt x="11380" y="9449"/>
                  <a:pt x="11380" y="9432"/>
                </a:cubicBezTo>
                <a:cubicBezTo>
                  <a:pt x="11380" y="9398"/>
                  <a:pt x="11295" y="9295"/>
                  <a:pt x="11312" y="9261"/>
                </a:cubicBezTo>
                <a:cubicBezTo>
                  <a:pt x="11312" y="9255"/>
                  <a:pt x="11314" y="9254"/>
                  <a:pt x="11318" y="9254"/>
                </a:cubicBezTo>
                <a:cubicBezTo>
                  <a:pt x="11325" y="9254"/>
                  <a:pt x="11340" y="9261"/>
                  <a:pt x="11363" y="9261"/>
                </a:cubicBezTo>
                <a:lnTo>
                  <a:pt x="11466" y="9278"/>
                </a:lnTo>
                <a:cubicBezTo>
                  <a:pt x="11500" y="9295"/>
                  <a:pt x="11551" y="9312"/>
                  <a:pt x="11585" y="9329"/>
                </a:cubicBezTo>
                <a:cubicBezTo>
                  <a:pt x="11665" y="9263"/>
                  <a:pt x="11765" y="9238"/>
                  <a:pt x="11869" y="9238"/>
                </a:cubicBezTo>
                <a:cubicBezTo>
                  <a:pt x="11900" y="9238"/>
                  <a:pt x="11930" y="9240"/>
                  <a:pt x="11961" y="9244"/>
                </a:cubicBezTo>
                <a:cubicBezTo>
                  <a:pt x="12012" y="9176"/>
                  <a:pt x="12064" y="9107"/>
                  <a:pt x="12098" y="9039"/>
                </a:cubicBezTo>
                <a:cubicBezTo>
                  <a:pt x="12064" y="9022"/>
                  <a:pt x="12030" y="8988"/>
                  <a:pt x="11978" y="8954"/>
                </a:cubicBezTo>
                <a:lnTo>
                  <a:pt x="11859" y="8868"/>
                </a:lnTo>
                <a:cubicBezTo>
                  <a:pt x="11859" y="8851"/>
                  <a:pt x="11825" y="8834"/>
                  <a:pt x="11790" y="8817"/>
                </a:cubicBezTo>
                <a:cubicBezTo>
                  <a:pt x="11688" y="8749"/>
                  <a:pt x="11671" y="8680"/>
                  <a:pt x="11739" y="8680"/>
                </a:cubicBezTo>
                <a:cubicBezTo>
                  <a:pt x="11807" y="8663"/>
                  <a:pt x="11876" y="8629"/>
                  <a:pt x="11944" y="8595"/>
                </a:cubicBezTo>
                <a:cubicBezTo>
                  <a:pt x="11978" y="8595"/>
                  <a:pt x="11995" y="8561"/>
                  <a:pt x="11978" y="8544"/>
                </a:cubicBezTo>
                <a:cubicBezTo>
                  <a:pt x="11965" y="8491"/>
                  <a:pt x="11992" y="8469"/>
                  <a:pt x="12051" y="8469"/>
                </a:cubicBezTo>
                <a:cubicBezTo>
                  <a:pt x="12069" y="8469"/>
                  <a:pt x="12091" y="8471"/>
                  <a:pt x="12115" y="8475"/>
                </a:cubicBezTo>
                <a:cubicBezTo>
                  <a:pt x="12136" y="8478"/>
                  <a:pt x="12155" y="8480"/>
                  <a:pt x="12171" y="8480"/>
                </a:cubicBezTo>
                <a:cubicBezTo>
                  <a:pt x="12246" y="8480"/>
                  <a:pt x="12269" y="8449"/>
                  <a:pt x="12269" y="8407"/>
                </a:cubicBezTo>
                <a:cubicBezTo>
                  <a:pt x="12269" y="8390"/>
                  <a:pt x="12269" y="8373"/>
                  <a:pt x="12269" y="8356"/>
                </a:cubicBezTo>
                <a:cubicBezTo>
                  <a:pt x="12252" y="8287"/>
                  <a:pt x="12269" y="8253"/>
                  <a:pt x="12337" y="8236"/>
                </a:cubicBezTo>
                <a:cubicBezTo>
                  <a:pt x="12371" y="8236"/>
                  <a:pt x="12371" y="8219"/>
                  <a:pt x="12388" y="8202"/>
                </a:cubicBezTo>
                <a:lnTo>
                  <a:pt x="12491" y="8219"/>
                </a:lnTo>
                <a:lnTo>
                  <a:pt x="12491" y="8253"/>
                </a:lnTo>
                <a:cubicBezTo>
                  <a:pt x="12491" y="8270"/>
                  <a:pt x="12508" y="8287"/>
                  <a:pt x="12542" y="8287"/>
                </a:cubicBezTo>
                <a:cubicBezTo>
                  <a:pt x="12559" y="8304"/>
                  <a:pt x="12576" y="8321"/>
                  <a:pt x="12610" y="8321"/>
                </a:cubicBezTo>
                <a:cubicBezTo>
                  <a:pt x="12628" y="8321"/>
                  <a:pt x="12645" y="8304"/>
                  <a:pt x="12662" y="8304"/>
                </a:cubicBezTo>
                <a:lnTo>
                  <a:pt x="12593" y="8236"/>
                </a:lnTo>
                <a:cubicBezTo>
                  <a:pt x="12645" y="8219"/>
                  <a:pt x="12559" y="8151"/>
                  <a:pt x="12542" y="8099"/>
                </a:cubicBezTo>
                <a:cubicBezTo>
                  <a:pt x="12508" y="8048"/>
                  <a:pt x="12508" y="8031"/>
                  <a:pt x="12388" y="7980"/>
                </a:cubicBezTo>
                <a:lnTo>
                  <a:pt x="12303" y="7945"/>
                </a:lnTo>
                <a:cubicBezTo>
                  <a:pt x="12269" y="7911"/>
                  <a:pt x="12303" y="7911"/>
                  <a:pt x="12303" y="7894"/>
                </a:cubicBezTo>
                <a:cubicBezTo>
                  <a:pt x="12440" y="7963"/>
                  <a:pt x="12576" y="7980"/>
                  <a:pt x="12713" y="7980"/>
                </a:cubicBezTo>
                <a:lnTo>
                  <a:pt x="12781" y="8014"/>
                </a:lnTo>
                <a:cubicBezTo>
                  <a:pt x="12764" y="7928"/>
                  <a:pt x="12816" y="7843"/>
                  <a:pt x="12884" y="7809"/>
                </a:cubicBezTo>
                <a:cubicBezTo>
                  <a:pt x="12850" y="7672"/>
                  <a:pt x="12867" y="7553"/>
                  <a:pt x="12986" y="7501"/>
                </a:cubicBezTo>
                <a:cubicBezTo>
                  <a:pt x="13003" y="7501"/>
                  <a:pt x="13038" y="7501"/>
                  <a:pt x="13055" y="7484"/>
                </a:cubicBezTo>
                <a:cubicBezTo>
                  <a:pt x="13089" y="7467"/>
                  <a:pt x="13140" y="7450"/>
                  <a:pt x="13174" y="7433"/>
                </a:cubicBezTo>
                <a:cubicBezTo>
                  <a:pt x="13140" y="7399"/>
                  <a:pt x="13106" y="7365"/>
                  <a:pt x="13072" y="7347"/>
                </a:cubicBezTo>
                <a:cubicBezTo>
                  <a:pt x="13055" y="7330"/>
                  <a:pt x="13038" y="7330"/>
                  <a:pt x="13021" y="7313"/>
                </a:cubicBezTo>
                <a:cubicBezTo>
                  <a:pt x="13038" y="7245"/>
                  <a:pt x="13038" y="7177"/>
                  <a:pt x="13021" y="7108"/>
                </a:cubicBezTo>
                <a:lnTo>
                  <a:pt x="12986" y="7040"/>
                </a:lnTo>
                <a:cubicBezTo>
                  <a:pt x="13012" y="7031"/>
                  <a:pt x="13042" y="7027"/>
                  <a:pt x="13074" y="7027"/>
                </a:cubicBezTo>
                <a:cubicBezTo>
                  <a:pt x="13106" y="7027"/>
                  <a:pt x="13140" y="7031"/>
                  <a:pt x="13174" y="7040"/>
                </a:cubicBezTo>
                <a:cubicBezTo>
                  <a:pt x="13183" y="7048"/>
                  <a:pt x="13191" y="7053"/>
                  <a:pt x="13200" y="7053"/>
                </a:cubicBezTo>
                <a:cubicBezTo>
                  <a:pt x="13209" y="7053"/>
                  <a:pt x="13217" y="7048"/>
                  <a:pt x="13226" y="7040"/>
                </a:cubicBezTo>
                <a:cubicBezTo>
                  <a:pt x="13234" y="7048"/>
                  <a:pt x="13247" y="7053"/>
                  <a:pt x="13262" y="7053"/>
                </a:cubicBezTo>
                <a:cubicBezTo>
                  <a:pt x="13277" y="7053"/>
                  <a:pt x="13294" y="7048"/>
                  <a:pt x="13311" y="7040"/>
                </a:cubicBezTo>
                <a:lnTo>
                  <a:pt x="2683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1" name="Google Shape;911;p46"/>
          <p:cNvGrpSpPr/>
          <p:nvPr/>
        </p:nvGrpSpPr>
        <p:grpSpPr>
          <a:xfrm rot="750998">
            <a:off x="7440920" y="3039274"/>
            <a:ext cx="1075573" cy="681942"/>
            <a:chOff x="3355085" y="2890614"/>
            <a:chExt cx="1003450" cy="658884"/>
          </a:xfrm>
        </p:grpSpPr>
        <p:sp>
          <p:nvSpPr>
            <p:cNvPr id="912" name="Google Shape;912;p46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3" name="Google Shape;913;p46"/>
            <p:cNvGrpSpPr/>
            <p:nvPr/>
          </p:nvGrpSpPr>
          <p:grpSpPr>
            <a:xfrm>
              <a:off x="3410951" y="2945485"/>
              <a:ext cx="915286" cy="563561"/>
              <a:chOff x="3410951" y="2945485"/>
              <a:chExt cx="915286" cy="563561"/>
            </a:xfrm>
          </p:grpSpPr>
          <p:sp>
            <p:nvSpPr>
              <p:cNvPr id="914" name="Google Shape;914;p46"/>
              <p:cNvSpPr/>
              <p:nvPr/>
            </p:nvSpPr>
            <p:spPr>
              <a:xfrm rot="1123747">
                <a:off x="4316534" y="3177702"/>
                <a:ext cx="7835" cy="1293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40" extrusionOk="0">
                    <a:moveTo>
                      <a:pt x="102" y="0"/>
                    </a:moveTo>
                    <a:cubicBezTo>
                      <a:pt x="65" y="0"/>
                      <a:pt x="37" y="25"/>
                      <a:pt x="1" y="49"/>
                    </a:cubicBezTo>
                    <a:cubicBezTo>
                      <a:pt x="18" y="151"/>
                      <a:pt x="35" y="237"/>
                      <a:pt x="52" y="339"/>
                    </a:cubicBezTo>
                    <a:cubicBezTo>
                      <a:pt x="86" y="288"/>
                      <a:pt x="120" y="237"/>
                      <a:pt x="154" y="185"/>
                    </a:cubicBezTo>
                    <a:cubicBezTo>
                      <a:pt x="189" y="134"/>
                      <a:pt x="206" y="66"/>
                      <a:pt x="154" y="15"/>
                    </a:cubicBezTo>
                    <a:cubicBezTo>
                      <a:pt x="134" y="5"/>
                      <a:pt x="117" y="0"/>
                      <a:pt x="1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46"/>
              <p:cNvSpPr/>
              <p:nvPr/>
            </p:nvSpPr>
            <p:spPr>
              <a:xfrm rot="1123747">
                <a:off x="3431088" y="3046450"/>
                <a:ext cx="43587" cy="5233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376" extrusionOk="0">
                    <a:moveTo>
                      <a:pt x="889" y="1"/>
                    </a:moveTo>
                    <a:cubicBezTo>
                      <a:pt x="769" y="120"/>
                      <a:pt x="667" y="240"/>
                      <a:pt x="547" y="342"/>
                    </a:cubicBezTo>
                    <a:cubicBezTo>
                      <a:pt x="376" y="479"/>
                      <a:pt x="240" y="650"/>
                      <a:pt x="120" y="838"/>
                    </a:cubicBezTo>
                    <a:cubicBezTo>
                      <a:pt x="18" y="941"/>
                      <a:pt x="0" y="1077"/>
                      <a:pt x="69" y="1197"/>
                    </a:cubicBezTo>
                    <a:cubicBezTo>
                      <a:pt x="127" y="1298"/>
                      <a:pt x="246" y="1375"/>
                      <a:pt x="365" y="1375"/>
                    </a:cubicBezTo>
                    <a:cubicBezTo>
                      <a:pt x="386" y="1375"/>
                      <a:pt x="407" y="1373"/>
                      <a:pt x="428" y="1368"/>
                    </a:cubicBezTo>
                    <a:cubicBezTo>
                      <a:pt x="616" y="1368"/>
                      <a:pt x="803" y="1368"/>
                      <a:pt x="991" y="1333"/>
                    </a:cubicBezTo>
                    <a:lnTo>
                      <a:pt x="1145" y="1299"/>
                    </a:lnTo>
                    <a:lnTo>
                      <a:pt x="1145" y="1265"/>
                    </a:lnTo>
                    <a:cubicBezTo>
                      <a:pt x="1128" y="1197"/>
                      <a:pt x="1111" y="1128"/>
                      <a:pt x="1111" y="1077"/>
                    </a:cubicBezTo>
                    <a:cubicBezTo>
                      <a:pt x="906" y="1111"/>
                      <a:pt x="718" y="1128"/>
                      <a:pt x="513" y="1146"/>
                    </a:cubicBezTo>
                    <a:cubicBezTo>
                      <a:pt x="490" y="1146"/>
                      <a:pt x="464" y="1147"/>
                      <a:pt x="437" y="1147"/>
                    </a:cubicBezTo>
                    <a:cubicBezTo>
                      <a:pt x="384" y="1147"/>
                      <a:pt x="331" y="1140"/>
                      <a:pt x="308" y="1094"/>
                    </a:cubicBezTo>
                    <a:cubicBezTo>
                      <a:pt x="257" y="1009"/>
                      <a:pt x="342" y="941"/>
                      <a:pt x="393" y="872"/>
                    </a:cubicBezTo>
                    <a:cubicBezTo>
                      <a:pt x="479" y="770"/>
                      <a:pt x="581" y="667"/>
                      <a:pt x="684" y="565"/>
                    </a:cubicBezTo>
                    <a:cubicBezTo>
                      <a:pt x="786" y="462"/>
                      <a:pt x="889" y="377"/>
                      <a:pt x="974" y="274"/>
                    </a:cubicBezTo>
                    <a:cubicBezTo>
                      <a:pt x="940" y="172"/>
                      <a:pt x="923" y="86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46"/>
              <p:cNvSpPr/>
              <p:nvPr/>
            </p:nvSpPr>
            <p:spPr>
              <a:xfrm rot="1123747">
                <a:off x="3468182" y="3080308"/>
                <a:ext cx="2662" cy="5895"/>
              </a:xfrm>
              <a:custGeom>
                <a:avLst/>
                <a:gdLst/>
                <a:ahLst/>
                <a:cxnLst/>
                <a:rect l="l" t="t" r="r" b="b"/>
                <a:pathLst>
                  <a:path w="70" h="155" extrusionOk="0">
                    <a:moveTo>
                      <a:pt x="69" y="0"/>
                    </a:moveTo>
                    <a:cubicBezTo>
                      <a:pt x="18" y="35"/>
                      <a:pt x="1" y="86"/>
                      <a:pt x="35" y="120"/>
                    </a:cubicBezTo>
                    <a:cubicBezTo>
                      <a:pt x="35" y="137"/>
                      <a:pt x="52" y="137"/>
                      <a:pt x="69" y="154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46"/>
              <p:cNvSpPr/>
              <p:nvPr/>
            </p:nvSpPr>
            <p:spPr>
              <a:xfrm rot="1123747">
                <a:off x="3727546" y="3082074"/>
                <a:ext cx="560203" cy="292748"/>
              </a:xfrm>
              <a:custGeom>
                <a:avLst/>
                <a:gdLst/>
                <a:ahLst/>
                <a:cxnLst/>
                <a:rect l="l" t="t" r="r" b="b"/>
                <a:pathLst>
                  <a:path w="14729" h="7697" extrusionOk="0">
                    <a:moveTo>
                      <a:pt x="13892" y="889"/>
                    </a:moveTo>
                    <a:cubicBezTo>
                      <a:pt x="13669" y="1128"/>
                      <a:pt x="13430" y="1368"/>
                      <a:pt x="13191" y="1607"/>
                    </a:cubicBezTo>
                    <a:cubicBezTo>
                      <a:pt x="11910" y="2837"/>
                      <a:pt x="10628" y="4067"/>
                      <a:pt x="9244" y="5178"/>
                    </a:cubicBezTo>
                    <a:cubicBezTo>
                      <a:pt x="8732" y="5588"/>
                      <a:pt x="8202" y="5981"/>
                      <a:pt x="7672" y="6374"/>
                    </a:cubicBezTo>
                    <a:cubicBezTo>
                      <a:pt x="7587" y="6442"/>
                      <a:pt x="7433" y="6511"/>
                      <a:pt x="7518" y="6613"/>
                    </a:cubicBezTo>
                    <a:cubicBezTo>
                      <a:pt x="7545" y="6651"/>
                      <a:pt x="7575" y="6665"/>
                      <a:pt x="7606" y="6665"/>
                    </a:cubicBezTo>
                    <a:cubicBezTo>
                      <a:pt x="7674" y="6665"/>
                      <a:pt x="7745" y="6597"/>
                      <a:pt x="7792" y="6562"/>
                    </a:cubicBezTo>
                    <a:cubicBezTo>
                      <a:pt x="9483" y="5349"/>
                      <a:pt x="11055" y="4016"/>
                      <a:pt x="12542" y="2564"/>
                    </a:cubicBezTo>
                    <a:cubicBezTo>
                      <a:pt x="13003" y="2119"/>
                      <a:pt x="13464" y="1675"/>
                      <a:pt x="13926" y="1197"/>
                    </a:cubicBezTo>
                    <a:lnTo>
                      <a:pt x="13926" y="1197"/>
                    </a:lnTo>
                    <a:cubicBezTo>
                      <a:pt x="13789" y="2137"/>
                      <a:pt x="13618" y="3042"/>
                      <a:pt x="13003" y="3794"/>
                    </a:cubicBezTo>
                    <a:cubicBezTo>
                      <a:pt x="12593" y="4306"/>
                      <a:pt x="12098" y="4768"/>
                      <a:pt x="11534" y="5127"/>
                    </a:cubicBezTo>
                    <a:cubicBezTo>
                      <a:pt x="10098" y="6066"/>
                      <a:pt x="8544" y="6835"/>
                      <a:pt x="6920" y="7382"/>
                    </a:cubicBezTo>
                    <a:cubicBezTo>
                      <a:pt x="6764" y="7453"/>
                      <a:pt x="6595" y="7489"/>
                      <a:pt x="6425" y="7489"/>
                    </a:cubicBezTo>
                    <a:cubicBezTo>
                      <a:pt x="6391" y="7489"/>
                      <a:pt x="6357" y="7487"/>
                      <a:pt x="6322" y="7485"/>
                    </a:cubicBezTo>
                    <a:cubicBezTo>
                      <a:pt x="6322" y="7382"/>
                      <a:pt x="6374" y="7262"/>
                      <a:pt x="6442" y="7177"/>
                    </a:cubicBezTo>
                    <a:cubicBezTo>
                      <a:pt x="7296" y="6083"/>
                      <a:pt x="7877" y="4853"/>
                      <a:pt x="8390" y="3606"/>
                    </a:cubicBezTo>
                    <a:cubicBezTo>
                      <a:pt x="8561" y="3196"/>
                      <a:pt x="8749" y="2820"/>
                      <a:pt x="8971" y="2444"/>
                    </a:cubicBezTo>
                    <a:cubicBezTo>
                      <a:pt x="9398" y="1744"/>
                      <a:pt x="10047" y="1436"/>
                      <a:pt x="10799" y="1231"/>
                    </a:cubicBezTo>
                    <a:cubicBezTo>
                      <a:pt x="11397" y="1077"/>
                      <a:pt x="12012" y="992"/>
                      <a:pt x="12627" y="975"/>
                    </a:cubicBezTo>
                    <a:cubicBezTo>
                      <a:pt x="13054" y="958"/>
                      <a:pt x="13464" y="923"/>
                      <a:pt x="13892" y="889"/>
                    </a:cubicBezTo>
                    <a:close/>
                    <a:moveTo>
                      <a:pt x="14678" y="1"/>
                    </a:moveTo>
                    <a:cubicBezTo>
                      <a:pt x="14609" y="52"/>
                      <a:pt x="14558" y="120"/>
                      <a:pt x="14507" y="206"/>
                    </a:cubicBezTo>
                    <a:cubicBezTo>
                      <a:pt x="14353" y="428"/>
                      <a:pt x="14114" y="582"/>
                      <a:pt x="13840" y="599"/>
                    </a:cubicBezTo>
                    <a:cubicBezTo>
                      <a:pt x="13191" y="684"/>
                      <a:pt x="12576" y="735"/>
                      <a:pt x="11944" y="787"/>
                    </a:cubicBezTo>
                    <a:cubicBezTo>
                      <a:pt x="11722" y="787"/>
                      <a:pt x="11517" y="821"/>
                      <a:pt x="11294" y="872"/>
                    </a:cubicBezTo>
                    <a:cubicBezTo>
                      <a:pt x="10594" y="1043"/>
                      <a:pt x="9842" y="1146"/>
                      <a:pt x="9244" y="1709"/>
                    </a:cubicBezTo>
                    <a:cubicBezTo>
                      <a:pt x="9364" y="1333"/>
                      <a:pt x="9466" y="958"/>
                      <a:pt x="9552" y="582"/>
                    </a:cubicBezTo>
                    <a:cubicBezTo>
                      <a:pt x="9569" y="445"/>
                      <a:pt x="9637" y="342"/>
                      <a:pt x="9723" y="240"/>
                    </a:cubicBezTo>
                    <a:lnTo>
                      <a:pt x="9723" y="240"/>
                    </a:lnTo>
                    <a:lnTo>
                      <a:pt x="8714" y="308"/>
                    </a:lnTo>
                    <a:cubicBezTo>
                      <a:pt x="8800" y="325"/>
                      <a:pt x="8885" y="342"/>
                      <a:pt x="8971" y="342"/>
                    </a:cubicBezTo>
                    <a:cubicBezTo>
                      <a:pt x="8527" y="565"/>
                      <a:pt x="8065" y="787"/>
                      <a:pt x="7621" y="1026"/>
                    </a:cubicBezTo>
                    <a:cubicBezTo>
                      <a:pt x="5861" y="1932"/>
                      <a:pt x="4050" y="2752"/>
                      <a:pt x="2256" y="3623"/>
                    </a:cubicBezTo>
                    <a:cubicBezTo>
                      <a:pt x="2119" y="3691"/>
                      <a:pt x="1965" y="3777"/>
                      <a:pt x="1829" y="3862"/>
                    </a:cubicBezTo>
                    <a:cubicBezTo>
                      <a:pt x="1777" y="3896"/>
                      <a:pt x="1726" y="3948"/>
                      <a:pt x="1760" y="4016"/>
                    </a:cubicBezTo>
                    <a:cubicBezTo>
                      <a:pt x="1788" y="4062"/>
                      <a:pt x="1815" y="4078"/>
                      <a:pt x="1846" y="4078"/>
                    </a:cubicBezTo>
                    <a:cubicBezTo>
                      <a:pt x="1872" y="4078"/>
                      <a:pt x="1900" y="4066"/>
                      <a:pt x="1931" y="4050"/>
                    </a:cubicBezTo>
                    <a:cubicBezTo>
                      <a:pt x="2000" y="4016"/>
                      <a:pt x="2017" y="4016"/>
                      <a:pt x="2051" y="3999"/>
                    </a:cubicBezTo>
                    <a:cubicBezTo>
                      <a:pt x="3708" y="3145"/>
                      <a:pt x="5451" y="2444"/>
                      <a:pt x="7108" y="1590"/>
                    </a:cubicBezTo>
                    <a:cubicBezTo>
                      <a:pt x="7792" y="1231"/>
                      <a:pt x="8475" y="889"/>
                      <a:pt x="9176" y="548"/>
                    </a:cubicBezTo>
                    <a:cubicBezTo>
                      <a:pt x="9215" y="521"/>
                      <a:pt x="9244" y="485"/>
                      <a:pt x="9295" y="485"/>
                    </a:cubicBezTo>
                    <a:cubicBezTo>
                      <a:pt x="9310" y="485"/>
                      <a:pt x="9327" y="488"/>
                      <a:pt x="9347" y="496"/>
                    </a:cubicBezTo>
                    <a:cubicBezTo>
                      <a:pt x="9210" y="1231"/>
                      <a:pt x="9056" y="1983"/>
                      <a:pt x="8561" y="2581"/>
                    </a:cubicBezTo>
                    <a:cubicBezTo>
                      <a:pt x="8390" y="2735"/>
                      <a:pt x="8219" y="2854"/>
                      <a:pt x="8014" y="2957"/>
                    </a:cubicBezTo>
                    <a:cubicBezTo>
                      <a:pt x="7125" y="3538"/>
                      <a:pt x="6100" y="3862"/>
                      <a:pt x="5024" y="3931"/>
                    </a:cubicBezTo>
                    <a:cubicBezTo>
                      <a:pt x="3554" y="3982"/>
                      <a:pt x="2102" y="4272"/>
                      <a:pt x="735" y="4785"/>
                    </a:cubicBezTo>
                    <a:cubicBezTo>
                      <a:pt x="623" y="4827"/>
                      <a:pt x="510" y="4858"/>
                      <a:pt x="398" y="4858"/>
                    </a:cubicBezTo>
                    <a:cubicBezTo>
                      <a:pt x="374" y="4858"/>
                      <a:pt x="349" y="4856"/>
                      <a:pt x="325" y="4853"/>
                    </a:cubicBezTo>
                    <a:cubicBezTo>
                      <a:pt x="359" y="4734"/>
                      <a:pt x="445" y="4631"/>
                      <a:pt x="547" y="4563"/>
                    </a:cubicBezTo>
                    <a:cubicBezTo>
                      <a:pt x="1726" y="3640"/>
                      <a:pt x="2683" y="2512"/>
                      <a:pt x="3759" y="1487"/>
                    </a:cubicBezTo>
                    <a:cubicBezTo>
                      <a:pt x="4135" y="1128"/>
                      <a:pt x="4545" y="804"/>
                      <a:pt x="4990" y="530"/>
                    </a:cubicBezTo>
                    <a:lnTo>
                      <a:pt x="4990" y="530"/>
                    </a:lnTo>
                    <a:lnTo>
                      <a:pt x="4460" y="565"/>
                    </a:lnTo>
                    <a:lnTo>
                      <a:pt x="4392" y="616"/>
                    </a:lnTo>
                    <a:cubicBezTo>
                      <a:pt x="3777" y="1094"/>
                      <a:pt x="3213" y="1641"/>
                      <a:pt x="2666" y="2205"/>
                    </a:cubicBezTo>
                    <a:cubicBezTo>
                      <a:pt x="2051" y="2871"/>
                      <a:pt x="1402" y="3503"/>
                      <a:pt x="718" y="4101"/>
                    </a:cubicBezTo>
                    <a:cubicBezTo>
                      <a:pt x="513" y="4238"/>
                      <a:pt x="342" y="4392"/>
                      <a:pt x="188" y="4580"/>
                    </a:cubicBezTo>
                    <a:cubicBezTo>
                      <a:pt x="86" y="4699"/>
                      <a:pt x="0" y="4836"/>
                      <a:pt x="103" y="4973"/>
                    </a:cubicBezTo>
                    <a:cubicBezTo>
                      <a:pt x="162" y="5056"/>
                      <a:pt x="263" y="5106"/>
                      <a:pt x="364" y="5106"/>
                    </a:cubicBezTo>
                    <a:cubicBezTo>
                      <a:pt x="409" y="5106"/>
                      <a:pt x="454" y="5096"/>
                      <a:pt x="496" y="5075"/>
                    </a:cubicBezTo>
                    <a:cubicBezTo>
                      <a:pt x="718" y="5024"/>
                      <a:pt x="923" y="4973"/>
                      <a:pt x="1145" y="4905"/>
                    </a:cubicBezTo>
                    <a:cubicBezTo>
                      <a:pt x="2358" y="4494"/>
                      <a:pt x="3623" y="4255"/>
                      <a:pt x="4921" y="4204"/>
                    </a:cubicBezTo>
                    <a:cubicBezTo>
                      <a:pt x="5109" y="4187"/>
                      <a:pt x="5297" y="4170"/>
                      <a:pt x="5485" y="4136"/>
                    </a:cubicBezTo>
                    <a:cubicBezTo>
                      <a:pt x="6510" y="3982"/>
                      <a:pt x="7501" y="3606"/>
                      <a:pt x="8356" y="3008"/>
                    </a:cubicBezTo>
                    <a:lnTo>
                      <a:pt x="8356" y="3008"/>
                    </a:lnTo>
                    <a:cubicBezTo>
                      <a:pt x="8270" y="3230"/>
                      <a:pt x="8185" y="3401"/>
                      <a:pt x="8116" y="3589"/>
                    </a:cubicBezTo>
                    <a:cubicBezTo>
                      <a:pt x="7758" y="4494"/>
                      <a:pt x="7313" y="5366"/>
                      <a:pt x="6818" y="6203"/>
                    </a:cubicBezTo>
                    <a:cubicBezTo>
                      <a:pt x="6596" y="6528"/>
                      <a:pt x="6391" y="6852"/>
                      <a:pt x="6186" y="7177"/>
                    </a:cubicBezTo>
                    <a:cubicBezTo>
                      <a:pt x="6083" y="7297"/>
                      <a:pt x="6066" y="7467"/>
                      <a:pt x="6152" y="7604"/>
                    </a:cubicBezTo>
                    <a:cubicBezTo>
                      <a:pt x="6206" y="7676"/>
                      <a:pt x="6279" y="7696"/>
                      <a:pt x="6356" y="7696"/>
                    </a:cubicBezTo>
                    <a:cubicBezTo>
                      <a:pt x="6425" y="7696"/>
                      <a:pt x="6497" y="7681"/>
                      <a:pt x="6562" y="7672"/>
                    </a:cubicBezTo>
                    <a:lnTo>
                      <a:pt x="6613" y="7672"/>
                    </a:lnTo>
                    <a:cubicBezTo>
                      <a:pt x="7006" y="7587"/>
                      <a:pt x="7382" y="7467"/>
                      <a:pt x="7758" y="7314"/>
                    </a:cubicBezTo>
                    <a:cubicBezTo>
                      <a:pt x="9176" y="6716"/>
                      <a:pt x="10560" y="6083"/>
                      <a:pt x="11824" y="5195"/>
                    </a:cubicBezTo>
                    <a:cubicBezTo>
                      <a:pt x="13071" y="4306"/>
                      <a:pt x="13909" y="3179"/>
                      <a:pt x="14080" y="1607"/>
                    </a:cubicBezTo>
                    <a:cubicBezTo>
                      <a:pt x="14114" y="1128"/>
                      <a:pt x="14336" y="667"/>
                      <a:pt x="14678" y="325"/>
                    </a:cubicBezTo>
                    <a:cubicBezTo>
                      <a:pt x="14695" y="308"/>
                      <a:pt x="14712" y="291"/>
                      <a:pt x="14729" y="274"/>
                    </a:cubicBezTo>
                    <a:cubicBezTo>
                      <a:pt x="14712" y="189"/>
                      <a:pt x="14695" y="86"/>
                      <a:pt x="14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46"/>
              <p:cNvSpPr/>
              <p:nvPr/>
            </p:nvSpPr>
            <p:spPr>
              <a:xfrm rot="1123747">
                <a:off x="3458352" y="2972584"/>
                <a:ext cx="223564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8732" extrusionOk="0">
                    <a:moveTo>
                      <a:pt x="5878" y="1"/>
                    </a:moveTo>
                    <a:lnTo>
                      <a:pt x="5570" y="18"/>
                    </a:lnTo>
                    <a:cubicBezTo>
                      <a:pt x="5211" y="462"/>
                      <a:pt x="4904" y="957"/>
                      <a:pt x="4562" y="1436"/>
                    </a:cubicBezTo>
                    <a:cubicBezTo>
                      <a:pt x="4118" y="2136"/>
                      <a:pt x="3486" y="2700"/>
                      <a:pt x="2751" y="3093"/>
                    </a:cubicBezTo>
                    <a:cubicBezTo>
                      <a:pt x="2033" y="3452"/>
                      <a:pt x="1281" y="3742"/>
                      <a:pt x="513" y="3965"/>
                    </a:cubicBezTo>
                    <a:cubicBezTo>
                      <a:pt x="342" y="4016"/>
                      <a:pt x="171" y="4067"/>
                      <a:pt x="0" y="4084"/>
                    </a:cubicBezTo>
                    <a:cubicBezTo>
                      <a:pt x="0" y="4152"/>
                      <a:pt x="0" y="4221"/>
                      <a:pt x="17" y="4289"/>
                    </a:cubicBezTo>
                    <a:lnTo>
                      <a:pt x="17" y="4323"/>
                    </a:lnTo>
                    <a:cubicBezTo>
                      <a:pt x="1042" y="4101"/>
                      <a:pt x="2016" y="3742"/>
                      <a:pt x="2939" y="3247"/>
                    </a:cubicBezTo>
                    <a:cubicBezTo>
                      <a:pt x="3093" y="3179"/>
                      <a:pt x="3229" y="3076"/>
                      <a:pt x="3383" y="2991"/>
                    </a:cubicBezTo>
                    <a:lnTo>
                      <a:pt x="3383" y="3025"/>
                    </a:lnTo>
                    <a:cubicBezTo>
                      <a:pt x="3349" y="3093"/>
                      <a:pt x="3298" y="3179"/>
                      <a:pt x="3263" y="3230"/>
                    </a:cubicBezTo>
                    <a:cubicBezTo>
                      <a:pt x="2597" y="4340"/>
                      <a:pt x="2290" y="5622"/>
                      <a:pt x="2392" y="6903"/>
                    </a:cubicBezTo>
                    <a:cubicBezTo>
                      <a:pt x="2443" y="7518"/>
                      <a:pt x="2529" y="8134"/>
                      <a:pt x="2597" y="8732"/>
                    </a:cubicBezTo>
                    <a:lnTo>
                      <a:pt x="2853" y="8732"/>
                    </a:lnTo>
                    <a:cubicBezTo>
                      <a:pt x="2836" y="8168"/>
                      <a:pt x="2751" y="7621"/>
                      <a:pt x="2683" y="7074"/>
                    </a:cubicBezTo>
                    <a:cubicBezTo>
                      <a:pt x="2529" y="5554"/>
                      <a:pt x="2956" y="4016"/>
                      <a:pt x="3862" y="2786"/>
                    </a:cubicBezTo>
                    <a:cubicBezTo>
                      <a:pt x="4477" y="1914"/>
                      <a:pt x="5143" y="1060"/>
                      <a:pt x="5741" y="154"/>
                    </a:cubicBezTo>
                    <a:cubicBezTo>
                      <a:pt x="5792" y="103"/>
                      <a:pt x="5826" y="52"/>
                      <a:pt x="58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46"/>
              <p:cNvSpPr/>
              <p:nvPr/>
            </p:nvSpPr>
            <p:spPr>
              <a:xfrm rot="1123747">
                <a:off x="3567149" y="3066675"/>
                <a:ext cx="77361" cy="251024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6600" extrusionOk="0">
                    <a:moveTo>
                      <a:pt x="1861" y="0"/>
                    </a:moveTo>
                    <a:cubicBezTo>
                      <a:pt x="1729" y="0"/>
                      <a:pt x="1742" y="183"/>
                      <a:pt x="1726" y="277"/>
                    </a:cubicBezTo>
                    <a:cubicBezTo>
                      <a:pt x="1453" y="1474"/>
                      <a:pt x="1214" y="2652"/>
                      <a:pt x="940" y="3848"/>
                    </a:cubicBezTo>
                    <a:cubicBezTo>
                      <a:pt x="752" y="4805"/>
                      <a:pt x="428" y="5728"/>
                      <a:pt x="0" y="6599"/>
                    </a:cubicBezTo>
                    <a:lnTo>
                      <a:pt x="291" y="6582"/>
                    </a:lnTo>
                    <a:cubicBezTo>
                      <a:pt x="342" y="6446"/>
                      <a:pt x="411" y="6326"/>
                      <a:pt x="462" y="6189"/>
                    </a:cubicBezTo>
                    <a:cubicBezTo>
                      <a:pt x="940" y="5113"/>
                      <a:pt x="1197" y="3968"/>
                      <a:pt x="1419" y="2840"/>
                    </a:cubicBezTo>
                    <a:cubicBezTo>
                      <a:pt x="1607" y="2003"/>
                      <a:pt x="1760" y="1166"/>
                      <a:pt x="1931" y="329"/>
                    </a:cubicBezTo>
                    <a:cubicBezTo>
                      <a:pt x="1965" y="226"/>
                      <a:pt x="2034" y="38"/>
                      <a:pt x="1897" y="4"/>
                    </a:cubicBezTo>
                    <a:cubicBezTo>
                      <a:pt x="1884" y="2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46"/>
              <p:cNvSpPr/>
              <p:nvPr/>
            </p:nvSpPr>
            <p:spPr>
              <a:xfrm rot="1123747">
                <a:off x="3486009" y="2960086"/>
                <a:ext cx="73482" cy="116384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3060" extrusionOk="0">
                    <a:moveTo>
                      <a:pt x="1932" y="1"/>
                    </a:moveTo>
                    <a:lnTo>
                      <a:pt x="1590" y="18"/>
                    </a:lnTo>
                    <a:cubicBezTo>
                      <a:pt x="1317" y="445"/>
                      <a:pt x="1094" y="872"/>
                      <a:pt x="924" y="1351"/>
                    </a:cubicBezTo>
                    <a:cubicBezTo>
                      <a:pt x="701" y="1880"/>
                      <a:pt x="394" y="2376"/>
                      <a:pt x="1" y="2803"/>
                    </a:cubicBezTo>
                    <a:cubicBezTo>
                      <a:pt x="35" y="2888"/>
                      <a:pt x="52" y="2974"/>
                      <a:pt x="86" y="3059"/>
                    </a:cubicBezTo>
                    <a:cubicBezTo>
                      <a:pt x="565" y="2564"/>
                      <a:pt x="941" y="1966"/>
                      <a:pt x="1197" y="1333"/>
                    </a:cubicBezTo>
                    <a:cubicBezTo>
                      <a:pt x="1265" y="1180"/>
                      <a:pt x="1317" y="1043"/>
                      <a:pt x="1402" y="906"/>
                    </a:cubicBezTo>
                    <a:cubicBezTo>
                      <a:pt x="1556" y="582"/>
                      <a:pt x="1727" y="291"/>
                      <a:pt x="19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46"/>
              <p:cNvSpPr/>
              <p:nvPr/>
            </p:nvSpPr>
            <p:spPr>
              <a:xfrm rot="1123747">
                <a:off x="3596152" y="2997767"/>
                <a:ext cx="108587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8732" extrusionOk="0">
                    <a:moveTo>
                      <a:pt x="2854" y="0"/>
                    </a:moveTo>
                    <a:lnTo>
                      <a:pt x="2666" y="17"/>
                    </a:lnTo>
                    <a:cubicBezTo>
                      <a:pt x="2666" y="86"/>
                      <a:pt x="2632" y="154"/>
                      <a:pt x="2615" y="222"/>
                    </a:cubicBezTo>
                    <a:cubicBezTo>
                      <a:pt x="2512" y="855"/>
                      <a:pt x="2359" y="1470"/>
                      <a:pt x="2239" y="2085"/>
                    </a:cubicBezTo>
                    <a:cubicBezTo>
                      <a:pt x="2120" y="2768"/>
                      <a:pt x="2102" y="3452"/>
                      <a:pt x="2034" y="4135"/>
                    </a:cubicBezTo>
                    <a:cubicBezTo>
                      <a:pt x="1932" y="5348"/>
                      <a:pt x="1727" y="6544"/>
                      <a:pt x="1077" y="7604"/>
                    </a:cubicBezTo>
                    <a:cubicBezTo>
                      <a:pt x="787" y="8031"/>
                      <a:pt x="411" y="8424"/>
                      <a:pt x="1" y="8731"/>
                    </a:cubicBezTo>
                    <a:lnTo>
                      <a:pt x="360" y="8714"/>
                    </a:lnTo>
                    <a:lnTo>
                      <a:pt x="428" y="8646"/>
                    </a:lnTo>
                    <a:cubicBezTo>
                      <a:pt x="1094" y="8099"/>
                      <a:pt x="1573" y="7364"/>
                      <a:pt x="1812" y="6544"/>
                    </a:cubicBezTo>
                    <a:cubicBezTo>
                      <a:pt x="2085" y="5690"/>
                      <a:pt x="2239" y="4819"/>
                      <a:pt x="2290" y="3930"/>
                    </a:cubicBezTo>
                    <a:cubicBezTo>
                      <a:pt x="2342" y="2871"/>
                      <a:pt x="2495" y="1828"/>
                      <a:pt x="2735" y="820"/>
                    </a:cubicBezTo>
                    <a:cubicBezTo>
                      <a:pt x="2803" y="547"/>
                      <a:pt x="2854" y="274"/>
                      <a:pt x="28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46"/>
              <p:cNvSpPr/>
              <p:nvPr/>
            </p:nvSpPr>
            <p:spPr>
              <a:xfrm rot="1123747">
                <a:off x="3617890" y="3189054"/>
                <a:ext cx="350978" cy="189143"/>
              </a:xfrm>
              <a:custGeom>
                <a:avLst/>
                <a:gdLst/>
                <a:ahLst/>
                <a:cxnLst/>
                <a:rect l="l" t="t" r="r" b="b"/>
                <a:pathLst>
                  <a:path w="9228" h="4973" extrusionOk="0">
                    <a:moveTo>
                      <a:pt x="8168" y="1"/>
                    </a:moveTo>
                    <a:cubicBezTo>
                      <a:pt x="7399" y="18"/>
                      <a:pt x="6613" y="86"/>
                      <a:pt x="5844" y="189"/>
                    </a:cubicBezTo>
                    <a:cubicBezTo>
                      <a:pt x="5110" y="274"/>
                      <a:pt x="4392" y="462"/>
                      <a:pt x="3691" y="752"/>
                    </a:cubicBezTo>
                    <a:cubicBezTo>
                      <a:pt x="2119" y="1436"/>
                      <a:pt x="923" y="2495"/>
                      <a:pt x="377" y="4170"/>
                    </a:cubicBezTo>
                    <a:cubicBezTo>
                      <a:pt x="308" y="4358"/>
                      <a:pt x="223" y="4546"/>
                      <a:pt x="137" y="4716"/>
                    </a:cubicBezTo>
                    <a:cubicBezTo>
                      <a:pt x="86" y="4802"/>
                      <a:pt x="52" y="4887"/>
                      <a:pt x="1" y="4973"/>
                    </a:cubicBezTo>
                    <a:lnTo>
                      <a:pt x="718" y="4939"/>
                    </a:lnTo>
                    <a:cubicBezTo>
                      <a:pt x="1197" y="4597"/>
                      <a:pt x="1692" y="4272"/>
                      <a:pt x="2188" y="3965"/>
                    </a:cubicBezTo>
                    <a:cubicBezTo>
                      <a:pt x="3896" y="2871"/>
                      <a:pt x="5691" y="1897"/>
                      <a:pt x="7553" y="1043"/>
                    </a:cubicBezTo>
                    <a:lnTo>
                      <a:pt x="7638" y="1009"/>
                    </a:lnTo>
                    <a:cubicBezTo>
                      <a:pt x="7707" y="975"/>
                      <a:pt x="7741" y="923"/>
                      <a:pt x="7707" y="855"/>
                    </a:cubicBezTo>
                    <a:cubicBezTo>
                      <a:pt x="7683" y="815"/>
                      <a:pt x="7659" y="801"/>
                      <a:pt x="7635" y="801"/>
                    </a:cubicBezTo>
                    <a:cubicBezTo>
                      <a:pt x="7608" y="801"/>
                      <a:pt x="7580" y="820"/>
                      <a:pt x="7553" y="838"/>
                    </a:cubicBezTo>
                    <a:cubicBezTo>
                      <a:pt x="7365" y="906"/>
                      <a:pt x="7177" y="992"/>
                      <a:pt x="7006" y="1077"/>
                    </a:cubicBezTo>
                    <a:cubicBezTo>
                      <a:pt x="4717" y="2119"/>
                      <a:pt x="2530" y="3367"/>
                      <a:pt x="462" y="4802"/>
                    </a:cubicBezTo>
                    <a:cubicBezTo>
                      <a:pt x="448" y="4816"/>
                      <a:pt x="423" y="4841"/>
                      <a:pt x="387" y="4841"/>
                    </a:cubicBezTo>
                    <a:cubicBezTo>
                      <a:pt x="379" y="4841"/>
                      <a:pt x="369" y="4839"/>
                      <a:pt x="360" y="4836"/>
                    </a:cubicBezTo>
                    <a:cubicBezTo>
                      <a:pt x="718" y="3999"/>
                      <a:pt x="992" y="3127"/>
                      <a:pt x="1624" y="2427"/>
                    </a:cubicBezTo>
                    <a:cubicBezTo>
                      <a:pt x="2410" y="1624"/>
                      <a:pt x="3384" y="1026"/>
                      <a:pt x="4460" y="701"/>
                    </a:cubicBezTo>
                    <a:cubicBezTo>
                      <a:pt x="5058" y="530"/>
                      <a:pt x="5656" y="411"/>
                      <a:pt x="6271" y="342"/>
                    </a:cubicBezTo>
                    <a:cubicBezTo>
                      <a:pt x="6818" y="274"/>
                      <a:pt x="7382" y="257"/>
                      <a:pt x="7929" y="206"/>
                    </a:cubicBezTo>
                    <a:cubicBezTo>
                      <a:pt x="7997" y="201"/>
                      <a:pt x="8067" y="199"/>
                      <a:pt x="8138" y="199"/>
                    </a:cubicBezTo>
                    <a:cubicBezTo>
                      <a:pt x="8330" y="199"/>
                      <a:pt x="8527" y="215"/>
                      <a:pt x="8715" y="240"/>
                    </a:cubicBezTo>
                    <a:cubicBezTo>
                      <a:pt x="8954" y="274"/>
                      <a:pt x="8971" y="342"/>
                      <a:pt x="8834" y="530"/>
                    </a:cubicBezTo>
                    <a:cubicBezTo>
                      <a:pt x="8595" y="838"/>
                      <a:pt x="8305" y="1111"/>
                      <a:pt x="7997" y="1351"/>
                    </a:cubicBezTo>
                    <a:cubicBezTo>
                      <a:pt x="7245" y="2000"/>
                      <a:pt x="6579" y="2734"/>
                      <a:pt x="5878" y="3435"/>
                    </a:cubicBezTo>
                    <a:cubicBezTo>
                      <a:pt x="5400" y="3948"/>
                      <a:pt x="4922" y="4443"/>
                      <a:pt x="4255" y="4716"/>
                    </a:cubicBezTo>
                    <a:lnTo>
                      <a:pt x="4836" y="4682"/>
                    </a:lnTo>
                    <a:cubicBezTo>
                      <a:pt x="5178" y="4477"/>
                      <a:pt x="5503" y="4221"/>
                      <a:pt x="5776" y="3931"/>
                    </a:cubicBezTo>
                    <a:cubicBezTo>
                      <a:pt x="6699" y="2974"/>
                      <a:pt x="7621" y="2034"/>
                      <a:pt x="8629" y="1163"/>
                    </a:cubicBezTo>
                    <a:cubicBezTo>
                      <a:pt x="8817" y="992"/>
                      <a:pt x="8971" y="787"/>
                      <a:pt x="9091" y="565"/>
                    </a:cubicBezTo>
                    <a:cubicBezTo>
                      <a:pt x="9227" y="360"/>
                      <a:pt x="9091" y="69"/>
                      <a:pt x="8834" y="52"/>
                    </a:cubicBezTo>
                    <a:cubicBezTo>
                      <a:pt x="8612" y="18"/>
                      <a:pt x="8390" y="1"/>
                      <a:pt x="8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46"/>
              <p:cNvSpPr/>
              <p:nvPr/>
            </p:nvSpPr>
            <p:spPr>
              <a:xfrm rot="1123747">
                <a:off x="4004493" y="3352749"/>
                <a:ext cx="263880" cy="117031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3077" extrusionOk="0">
                    <a:moveTo>
                      <a:pt x="6937" y="1"/>
                    </a:moveTo>
                    <a:cubicBezTo>
                      <a:pt x="6561" y="1"/>
                      <a:pt x="6168" y="18"/>
                      <a:pt x="5758" y="52"/>
                    </a:cubicBezTo>
                    <a:cubicBezTo>
                      <a:pt x="4836" y="86"/>
                      <a:pt x="3930" y="274"/>
                      <a:pt x="3059" y="599"/>
                    </a:cubicBezTo>
                    <a:cubicBezTo>
                      <a:pt x="1897" y="1009"/>
                      <a:pt x="889" y="1641"/>
                      <a:pt x="205" y="2701"/>
                    </a:cubicBezTo>
                    <a:cubicBezTo>
                      <a:pt x="120" y="2837"/>
                      <a:pt x="51" y="2957"/>
                      <a:pt x="0" y="3076"/>
                    </a:cubicBezTo>
                    <a:lnTo>
                      <a:pt x="291" y="3059"/>
                    </a:lnTo>
                    <a:cubicBezTo>
                      <a:pt x="615" y="2478"/>
                      <a:pt x="1077" y="1966"/>
                      <a:pt x="1640" y="1573"/>
                    </a:cubicBezTo>
                    <a:cubicBezTo>
                      <a:pt x="2375" y="1094"/>
                      <a:pt x="3212" y="736"/>
                      <a:pt x="4084" y="531"/>
                    </a:cubicBezTo>
                    <a:cubicBezTo>
                      <a:pt x="4921" y="326"/>
                      <a:pt x="5792" y="223"/>
                      <a:pt x="6681" y="223"/>
                    </a:cubicBezTo>
                    <a:lnTo>
                      <a:pt x="6937" y="223"/>
                    </a:lnTo>
                    <a:lnTo>
                      <a:pt x="6937" y="189"/>
                    </a:lnTo>
                    <a:lnTo>
                      <a:pt x="69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46"/>
              <p:cNvSpPr/>
              <p:nvPr/>
            </p:nvSpPr>
            <p:spPr>
              <a:xfrm rot="1123747">
                <a:off x="4223174" y="3475254"/>
                <a:ext cx="31226" cy="1692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445" extrusionOk="0">
                    <a:moveTo>
                      <a:pt x="821" y="0"/>
                    </a:moveTo>
                    <a:lnTo>
                      <a:pt x="821" y="0"/>
                    </a:lnTo>
                    <a:cubicBezTo>
                      <a:pt x="564" y="154"/>
                      <a:pt x="274" y="291"/>
                      <a:pt x="1" y="445"/>
                    </a:cubicBezTo>
                    <a:lnTo>
                      <a:pt x="752" y="410"/>
                    </a:lnTo>
                    <a:cubicBezTo>
                      <a:pt x="769" y="274"/>
                      <a:pt x="804" y="137"/>
                      <a:pt x="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46"/>
              <p:cNvSpPr/>
              <p:nvPr/>
            </p:nvSpPr>
            <p:spPr>
              <a:xfrm rot="1123747">
                <a:off x="4081426" y="3403667"/>
                <a:ext cx="178760" cy="73482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1932" extrusionOk="0">
                    <a:moveTo>
                      <a:pt x="4682" y="1"/>
                    </a:moveTo>
                    <a:lnTo>
                      <a:pt x="4067" y="240"/>
                    </a:lnTo>
                    <a:cubicBezTo>
                      <a:pt x="2700" y="787"/>
                      <a:pt x="1333" y="1317"/>
                      <a:pt x="0" y="1932"/>
                    </a:cubicBezTo>
                    <a:lnTo>
                      <a:pt x="564" y="1898"/>
                    </a:lnTo>
                    <a:cubicBezTo>
                      <a:pt x="1179" y="1624"/>
                      <a:pt x="1811" y="1351"/>
                      <a:pt x="2427" y="1112"/>
                    </a:cubicBezTo>
                    <a:cubicBezTo>
                      <a:pt x="3195" y="804"/>
                      <a:pt x="3947" y="514"/>
                      <a:pt x="4699" y="206"/>
                    </a:cubicBezTo>
                    <a:cubicBezTo>
                      <a:pt x="4699" y="138"/>
                      <a:pt x="4699" y="69"/>
                      <a:pt x="46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46"/>
              <p:cNvSpPr/>
              <p:nvPr/>
            </p:nvSpPr>
            <p:spPr>
              <a:xfrm rot="1123747">
                <a:off x="3488870" y="2970282"/>
                <a:ext cx="155331" cy="145442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824" extrusionOk="0">
                    <a:moveTo>
                      <a:pt x="4084" y="0"/>
                    </a:moveTo>
                    <a:lnTo>
                      <a:pt x="3810" y="17"/>
                    </a:lnTo>
                    <a:cubicBezTo>
                      <a:pt x="3349" y="632"/>
                      <a:pt x="2836" y="1213"/>
                      <a:pt x="2290" y="1743"/>
                    </a:cubicBezTo>
                    <a:cubicBezTo>
                      <a:pt x="1623" y="2375"/>
                      <a:pt x="923" y="2956"/>
                      <a:pt x="188" y="3486"/>
                    </a:cubicBezTo>
                    <a:cubicBezTo>
                      <a:pt x="120" y="3537"/>
                      <a:pt x="51" y="3588"/>
                      <a:pt x="0" y="3656"/>
                    </a:cubicBezTo>
                    <a:lnTo>
                      <a:pt x="0" y="3810"/>
                    </a:lnTo>
                    <a:cubicBezTo>
                      <a:pt x="9" y="3819"/>
                      <a:pt x="21" y="3823"/>
                      <a:pt x="36" y="3823"/>
                    </a:cubicBezTo>
                    <a:cubicBezTo>
                      <a:pt x="51" y="3823"/>
                      <a:pt x="68" y="3819"/>
                      <a:pt x="85" y="3810"/>
                    </a:cubicBezTo>
                    <a:cubicBezTo>
                      <a:pt x="137" y="3793"/>
                      <a:pt x="188" y="3759"/>
                      <a:pt x="222" y="3742"/>
                    </a:cubicBezTo>
                    <a:cubicBezTo>
                      <a:pt x="701" y="3383"/>
                      <a:pt x="1179" y="3041"/>
                      <a:pt x="1623" y="2665"/>
                    </a:cubicBezTo>
                    <a:cubicBezTo>
                      <a:pt x="2563" y="1880"/>
                      <a:pt x="3383" y="991"/>
                      <a:pt x="4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" name="Google Shape;901;p46">
            <a:extLst>
              <a:ext uri="{FF2B5EF4-FFF2-40B4-BE49-F238E27FC236}">
                <a16:creationId xmlns:a16="http://schemas.microsoft.com/office/drawing/2014/main" id="{02C7D8A6-C06D-5D01-13E7-5B8A9A1FA118}"/>
              </a:ext>
            </a:extLst>
          </p:cNvPr>
          <p:cNvSpPr txBox="1">
            <a:spLocks/>
          </p:cNvSpPr>
          <p:nvPr/>
        </p:nvSpPr>
        <p:spPr>
          <a:xfrm>
            <a:off x="5490397" y="1763453"/>
            <a:ext cx="2530829" cy="755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800" dirty="0"/>
              <a:t>Look, listen and repeat.</a:t>
            </a:r>
          </a:p>
        </p:txBody>
      </p:sp>
      <p:sp>
        <p:nvSpPr>
          <p:cNvPr id="14" name="Google Shape;901;p46">
            <a:extLst>
              <a:ext uri="{FF2B5EF4-FFF2-40B4-BE49-F238E27FC236}">
                <a16:creationId xmlns:a16="http://schemas.microsoft.com/office/drawing/2014/main" id="{FD1AEC58-1CDC-A642-9CB5-C3AA91244CE4}"/>
              </a:ext>
            </a:extLst>
          </p:cNvPr>
          <p:cNvSpPr txBox="1">
            <a:spLocks/>
          </p:cNvSpPr>
          <p:nvPr/>
        </p:nvSpPr>
        <p:spPr>
          <a:xfrm>
            <a:off x="1797405" y="3583799"/>
            <a:ext cx="2336400" cy="772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800" dirty="0"/>
              <a:t>Listen, point and say.</a:t>
            </a:r>
          </a:p>
        </p:txBody>
      </p:sp>
      <p:sp>
        <p:nvSpPr>
          <p:cNvPr id="15" name="Google Shape;902;p46">
            <a:extLst>
              <a:ext uri="{FF2B5EF4-FFF2-40B4-BE49-F238E27FC236}">
                <a16:creationId xmlns:a16="http://schemas.microsoft.com/office/drawing/2014/main" id="{E0FCDFD6-51BF-091A-C2D6-CB24CC6505A3}"/>
              </a:ext>
            </a:extLst>
          </p:cNvPr>
          <p:cNvSpPr txBox="1">
            <a:spLocks/>
          </p:cNvSpPr>
          <p:nvPr/>
        </p:nvSpPr>
        <p:spPr>
          <a:xfrm>
            <a:off x="7233185" y="3722105"/>
            <a:ext cx="6996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500" b="1" i="0" u="none" strike="noStrike" cap="none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" sz="3600" dirty="0"/>
              <a:t>05</a:t>
            </a:r>
          </a:p>
        </p:txBody>
      </p:sp>
      <p:sp>
        <p:nvSpPr>
          <p:cNvPr id="2" name="Google Shape;890;p46">
            <a:extLst>
              <a:ext uri="{FF2B5EF4-FFF2-40B4-BE49-F238E27FC236}">
                <a16:creationId xmlns:a16="http://schemas.microsoft.com/office/drawing/2014/main" id="{9FCA9410-8388-BB14-B7B0-6A9BB3EAF0DC}"/>
              </a:ext>
            </a:extLst>
          </p:cNvPr>
          <p:cNvSpPr/>
          <p:nvPr/>
        </p:nvSpPr>
        <p:spPr>
          <a:xfrm rot="10800000">
            <a:off x="4988494" y="3131649"/>
            <a:ext cx="3328397" cy="1289345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3" name="Google Shape;902;p46">
            <a:extLst>
              <a:ext uri="{FF2B5EF4-FFF2-40B4-BE49-F238E27FC236}">
                <a16:creationId xmlns:a16="http://schemas.microsoft.com/office/drawing/2014/main" id="{DA01504E-A7D0-E984-504A-B0B8C06D50EF}"/>
              </a:ext>
            </a:extLst>
          </p:cNvPr>
          <p:cNvSpPr txBox="1">
            <a:spLocks/>
          </p:cNvSpPr>
          <p:nvPr/>
        </p:nvSpPr>
        <p:spPr>
          <a:xfrm>
            <a:off x="5079780" y="3504758"/>
            <a:ext cx="692455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500" b="1" i="0" u="none" strike="noStrike" cap="none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" sz="3600" dirty="0"/>
              <a:t>04</a:t>
            </a:r>
          </a:p>
        </p:txBody>
      </p:sp>
      <p:sp>
        <p:nvSpPr>
          <p:cNvPr id="4" name="Google Shape;901;p46">
            <a:extLst>
              <a:ext uri="{FF2B5EF4-FFF2-40B4-BE49-F238E27FC236}">
                <a16:creationId xmlns:a16="http://schemas.microsoft.com/office/drawing/2014/main" id="{759FBB45-66DA-F5D0-7F7C-D0048BA1360F}"/>
              </a:ext>
            </a:extLst>
          </p:cNvPr>
          <p:cNvSpPr txBox="1">
            <a:spLocks/>
          </p:cNvSpPr>
          <p:nvPr/>
        </p:nvSpPr>
        <p:spPr>
          <a:xfrm>
            <a:off x="5803250" y="3544245"/>
            <a:ext cx="2312537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800" dirty="0"/>
              <a:t>Let’s talk.</a:t>
            </a:r>
          </a:p>
        </p:txBody>
      </p:sp>
      <p:grpSp>
        <p:nvGrpSpPr>
          <p:cNvPr id="16" name="Google Shape;984;p48">
            <a:extLst>
              <a:ext uri="{FF2B5EF4-FFF2-40B4-BE49-F238E27FC236}">
                <a16:creationId xmlns:a16="http://schemas.microsoft.com/office/drawing/2014/main" id="{6034C776-A7BA-72F4-0C06-A1F970D56E12}"/>
              </a:ext>
            </a:extLst>
          </p:cNvPr>
          <p:cNvGrpSpPr/>
          <p:nvPr/>
        </p:nvGrpSpPr>
        <p:grpSpPr>
          <a:xfrm rot="17174996" flipH="1">
            <a:off x="3652704" y="3659784"/>
            <a:ext cx="672782" cy="947040"/>
            <a:chOff x="5713927" y="671825"/>
            <a:chExt cx="1203484" cy="1299028"/>
          </a:xfrm>
        </p:grpSpPr>
        <p:sp>
          <p:nvSpPr>
            <p:cNvPr id="17" name="Google Shape;985;p48">
              <a:extLst>
                <a:ext uri="{FF2B5EF4-FFF2-40B4-BE49-F238E27FC236}">
                  <a16:creationId xmlns:a16="http://schemas.microsoft.com/office/drawing/2014/main" id="{0FB0BD0E-E2F9-2F08-93BE-ADBB2140C18E}"/>
                </a:ext>
              </a:extLst>
            </p:cNvPr>
            <p:cNvSpPr/>
            <p:nvPr/>
          </p:nvSpPr>
          <p:spPr>
            <a:xfrm rot="5400000">
              <a:off x="5666155" y="719597"/>
              <a:ext cx="1299028" cy="1203484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18" name="Google Shape;986;p48">
              <a:extLst>
                <a:ext uri="{FF2B5EF4-FFF2-40B4-BE49-F238E27FC236}">
                  <a16:creationId xmlns:a16="http://schemas.microsoft.com/office/drawing/2014/main" id="{9A638D8D-215F-D1C1-5C7B-8646C45A72FD}"/>
                </a:ext>
              </a:extLst>
            </p:cNvPr>
            <p:cNvSpPr/>
            <p:nvPr/>
          </p:nvSpPr>
          <p:spPr>
            <a:xfrm rot="5400000">
              <a:off x="5712897" y="809589"/>
              <a:ext cx="1192230" cy="985295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9" grpId="0" animBg="1"/>
      <p:bldP spid="890" grpId="0" animBg="1"/>
      <p:bldP spid="892" grpId="0" animBg="1"/>
      <p:bldP spid="894" grpId="0"/>
      <p:bldP spid="895" grpId="0"/>
      <p:bldP spid="902" grpId="0"/>
      <p:bldP spid="905" grpId="0"/>
      <p:bldP spid="10" grpId="0"/>
      <p:bldP spid="14" grpId="0"/>
      <p:bldP spid="15" grpId="0"/>
      <p:bldP spid="2" grpId="0" animBg="1"/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734;p56">
            <a:extLst>
              <a:ext uri="{FF2B5EF4-FFF2-40B4-BE49-F238E27FC236}">
                <a16:creationId xmlns:a16="http://schemas.microsoft.com/office/drawing/2014/main" id="{8990198F-179F-4499-85C1-5642EFB6593B}"/>
              </a:ext>
            </a:extLst>
          </p:cNvPr>
          <p:cNvGrpSpPr/>
          <p:nvPr/>
        </p:nvGrpSpPr>
        <p:grpSpPr>
          <a:xfrm>
            <a:off x="148548" y="-6611"/>
            <a:ext cx="1245954" cy="1125748"/>
            <a:chOff x="3312200" y="1876925"/>
            <a:chExt cx="1426500" cy="1310075"/>
          </a:xfrm>
        </p:grpSpPr>
        <p:sp>
          <p:nvSpPr>
            <p:cNvPr id="5" name="Google Shape;2735;p56">
              <a:extLst>
                <a:ext uri="{FF2B5EF4-FFF2-40B4-BE49-F238E27FC236}">
                  <a16:creationId xmlns:a16="http://schemas.microsoft.com/office/drawing/2014/main" id="{FEF8DDB9-9792-42B5-B336-1C7926EDE15C}"/>
                </a:ext>
              </a:extLst>
            </p:cNvPr>
            <p:cNvSpPr/>
            <p:nvPr/>
          </p:nvSpPr>
          <p:spPr>
            <a:xfrm>
              <a:off x="3625825" y="2052575"/>
              <a:ext cx="927150" cy="947700"/>
            </a:xfrm>
            <a:custGeom>
              <a:avLst/>
              <a:gdLst/>
              <a:ahLst/>
              <a:cxnLst/>
              <a:rect l="l" t="t" r="r" b="b"/>
              <a:pathLst>
                <a:path w="37086" h="37908" extrusionOk="0">
                  <a:moveTo>
                    <a:pt x="16494" y="1"/>
                  </a:moveTo>
                  <a:cubicBezTo>
                    <a:pt x="16230" y="1"/>
                    <a:pt x="15963" y="7"/>
                    <a:pt x="15700" y="27"/>
                  </a:cubicBezTo>
                  <a:cubicBezTo>
                    <a:pt x="15680" y="31"/>
                    <a:pt x="15655" y="31"/>
                    <a:pt x="15635" y="35"/>
                  </a:cubicBezTo>
                  <a:cubicBezTo>
                    <a:pt x="15591" y="38"/>
                    <a:pt x="15546" y="41"/>
                    <a:pt x="15499" y="45"/>
                  </a:cubicBezTo>
                  <a:lnTo>
                    <a:pt x="15404" y="52"/>
                  </a:lnTo>
                  <a:lnTo>
                    <a:pt x="15386" y="55"/>
                  </a:lnTo>
                  <a:lnTo>
                    <a:pt x="15369" y="55"/>
                  </a:lnTo>
                  <a:cubicBezTo>
                    <a:pt x="15196" y="68"/>
                    <a:pt x="15002" y="85"/>
                    <a:pt x="14812" y="113"/>
                  </a:cubicBezTo>
                  <a:cubicBezTo>
                    <a:pt x="14482" y="164"/>
                    <a:pt x="14101" y="222"/>
                    <a:pt x="13716" y="289"/>
                  </a:cubicBezTo>
                  <a:cubicBezTo>
                    <a:pt x="13216" y="382"/>
                    <a:pt x="12669" y="501"/>
                    <a:pt x="11995" y="660"/>
                  </a:cubicBezTo>
                  <a:cubicBezTo>
                    <a:pt x="11441" y="796"/>
                    <a:pt x="10934" y="946"/>
                    <a:pt x="10447" y="1120"/>
                  </a:cubicBezTo>
                  <a:cubicBezTo>
                    <a:pt x="10155" y="1225"/>
                    <a:pt x="9934" y="1307"/>
                    <a:pt x="9723" y="1388"/>
                  </a:cubicBezTo>
                  <a:cubicBezTo>
                    <a:pt x="9420" y="1511"/>
                    <a:pt x="9121" y="1657"/>
                    <a:pt x="8832" y="1797"/>
                  </a:cubicBezTo>
                  <a:lnTo>
                    <a:pt x="8774" y="1828"/>
                  </a:lnTo>
                  <a:cubicBezTo>
                    <a:pt x="7947" y="2232"/>
                    <a:pt x="7161" y="2753"/>
                    <a:pt x="6426" y="3252"/>
                  </a:cubicBezTo>
                  <a:cubicBezTo>
                    <a:pt x="6461" y="3113"/>
                    <a:pt x="6495" y="2974"/>
                    <a:pt x="6528" y="2834"/>
                  </a:cubicBezTo>
                  <a:cubicBezTo>
                    <a:pt x="6569" y="2657"/>
                    <a:pt x="6539" y="2473"/>
                    <a:pt x="6440" y="2317"/>
                  </a:cubicBezTo>
                  <a:cubicBezTo>
                    <a:pt x="6342" y="2157"/>
                    <a:pt x="6189" y="2048"/>
                    <a:pt x="6012" y="2007"/>
                  </a:cubicBezTo>
                  <a:cubicBezTo>
                    <a:pt x="5960" y="1995"/>
                    <a:pt x="5908" y="1989"/>
                    <a:pt x="5856" y="1989"/>
                  </a:cubicBezTo>
                  <a:cubicBezTo>
                    <a:pt x="5840" y="1989"/>
                    <a:pt x="5824" y="1990"/>
                    <a:pt x="5808" y="1991"/>
                  </a:cubicBezTo>
                  <a:cubicBezTo>
                    <a:pt x="5508" y="2015"/>
                    <a:pt x="5253" y="2236"/>
                    <a:pt x="5185" y="2525"/>
                  </a:cubicBezTo>
                  <a:cubicBezTo>
                    <a:pt x="4994" y="3327"/>
                    <a:pt x="4781" y="4123"/>
                    <a:pt x="4617" y="4726"/>
                  </a:cubicBezTo>
                  <a:cubicBezTo>
                    <a:pt x="4454" y="4916"/>
                    <a:pt x="4304" y="5147"/>
                    <a:pt x="4140" y="5450"/>
                  </a:cubicBezTo>
                  <a:cubicBezTo>
                    <a:pt x="4012" y="5692"/>
                    <a:pt x="3892" y="5937"/>
                    <a:pt x="3770" y="6185"/>
                  </a:cubicBezTo>
                  <a:cubicBezTo>
                    <a:pt x="3695" y="6331"/>
                    <a:pt x="3624" y="6494"/>
                    <a:pt x="3542" y="6678"/>
                  </a:cubicBezTo>
                  <a:cubicBezTo>
                    <a:pt x="3426" y="6940"/>
                    <a:pt x="3348" y="7208"/>
                    <a:pt x="3277" y="7461"/>
                  </a:cubicBezTo>
                  <a:cubicBezTo>
                    <a:pt x="3189" y="7780"/>
                    <a:pt x="3341" y="8158"/>
                    <a:pt x="3638" y="8359"/>
                  </a:cubicBezTo>
                  <a:cubicBezTo>
                    <a:pt x="3566" y="8637"/>
                    <a:pt x="3491" y="8923"/>
                    <a:pt x="3420" y="9205"/>
                  </a:cubicBezTo>
                  <a:cubicBezTo>
                    <a:pt x="3338" y="9538"/>
                    <a:pt x="3256" y="9876"/>
                    <a:pt x="3181" y="10205"/>
                  </a:cubicBezTo>
                  <a:cubicBezTo>
                    <a:pt x="3134" y="10406"/>
                    <a:pt x="3087" y="10607"/>
                    <a:pt x="3038" y="10808"/>
                  </a:cubicBezTo>
                  <a:cubicBezTo>
                    <a:pt x="2909" y="11342"/>
                    <a:pt x="2780" y="11876"/>
                    <a:pt x="2654" y="12410"/>
                  </a:cubicBezTo>
                  <a:cubicBezTo>
                    <a:pt x="2464" y="13223"/>
                    <a:pt x="2297" y="14053"/>
                    <a:pt x="2134" y="14856"/>
                  </a:cubicBezTo>
                  <a:cubicBezTo>
                    <a:pt x="2079" y="15121"/>
                    <a:pt x="2028" y="15383"/>
                    <a:pt x="1974" y="15648"/>
                  </a:cubicBezTo>
                  <a:cubicBezTo>
                    <a:pt x="1919" y="15920"/>
                    <a:pt x="1862" y="16189"/>
                    <a:pt x="1804" y="16462"/>
                  </a:cubicBezTo>
                  <a:cubicBezTo>
                    <a:pt x="1637" y="17261"/>
                    <a:pt x="1464" y="18090"/>
                    <a:pt x="1324" y="18911"/>
                  </a:cubicBezTo>
                  <a:cubicBezTo>
                    <a:pt x="1232" y="19458"/>
                    <a:pt x="1154" y="19985"/>
                    <a:pt x="1059" y="20621"/>
                  </a:cubicBezTo>
                  <a:cubicBezTo>
                    <a:pt x="988" y="21118"/>
                    <a:pt x="899" y="21618"/>
                    <a:pt x="814" y="22101"/>
                  </a:cubicBezTo>
                  <a:lnTo>
                    <a:pt x="783" y="22285"/>
                  </a:lnTo>
                  <a:lnTo>
                    <a:pt x="712" y="22683"/>
                  </a:lnTo>
                  <a:cubicBezTo>
                    <a:pt x="548" y="23612"/>
                    <a:pt x="382" y="24571"/>
                    <a:pt x="283" y="25527"/>
                  </a:cubicBezTo>
                  <a:cubicBezTo>
                    <a:pt x="219" y="26129"/>
                    <a:pt x="157" y="26779"/>
                    <a:pt x="120" y="27435"/>
                  </a:cubicBezTo>
                  <a:cubicBezTo>
                    <a:pt x="110" y="27609"/>
                    <a:pt x="96" y="27782"/>
                    <a:pt x="86" y="27956"/>
                  </a:cubicBezTo>
                  <a:cubicBezTo>
                    <a:pt x="62" y="28313"/>
                    <a:pt x="38" y="28683"/>
                    <a:pt x="25" y="29047"/>
                  </a:cubicBezTo>
                  <a:cubicBezTo>
                    <a:pt x="11" y="29483"/>
                    <a:pt x="1" y="30058"/>
                    <a:pt x="45" y="30636"/>
                  </a:cubicBezTo>
                  <a:cubicBezTo>
                    <a:pt x="76" y="30990"/>
                    <a:pt x="110" y="31364"/>
                    <a:pt x="219" y="31711"/>
                  </a:cubicBezTo>
                  <a:cubicBezTo>
                    <a:pt x="286" y="31928"/>
                    <a:pt x="382" y="32126"/>
                    <a:pt x="470" y="32306"/>
                  </a:cubicBezTo>
                  <a:cubicBezTo>
                    <a:pt x="542" y="32446"/>
                    <a:pt x="613" y="32561"/>
                    <a:pt x="691" y="32660"/>
                  </a:cubicBezTo>
                  <a:cubicBezTo>
                    <a:pt x="1143" y="33228"/>
                    <a:pt x="1654" y="33806"/>
                    <a:pt x="2324" y="34201"/>
                  </a:cubicBezTo>
                  <a:cubicBezTo>
                    <a:pt x="2793" y="34480"/>
                    <a:pt x="3273" y="34732"/>
                    <a:pt x="3743" y="34949"/>
                  </a:cubicBezTo>
                  <a:cubicBezTo>
                    <a:pt x="4225" y="35174"/>
                    <a:pt x="4743" y="35337"/>
                    <a:pt x="5243" y="35494"/>
                  </a:cubicBezTo>
                  <a:lnTo>
                    <a:pt x="5495" y="35575"/>
                  </a:lnTo>
                  <a:cubicBezTo>
                    <a:pt x="5638" y="35623"/>
                    <a:pt x="5781" y="35671"/>
                    <a:pt x="5927" y="35718"/>
                  </a:cubicBezTo>
                  <a:cubicBezTo>
                    <a:pt x="6270" y="35837"/>
                    <a:pt x="6631" y="35960"/>
                    <a:pt x="6991" y="36038"/>
                  </a:cubicBezTo>
                  <a:cubicBezTo>
                    <a:pt x="7427" y="36130"/>
                    <a:pt x="7869" y="36211"/>
                    <a:pt x="8301" y="36293"/>
                  </a:cubicBezTo>
                  <a:lnTo>
                    <a:pt x="8593" y="36348"/>
                  </a:lnTo>
                  <a:lnTo>
                    <a:pt x="8662" y="36361"/>
                  </a:lnTo>
                  <a:cubicBezTo>
                    <a:pt x="8907" y="36406"/>
                    <a:pt x="9152" y="36453"/>
                    <a:pt x="9393" y="36500"/>
                  </a:cubicBezTo>
                  <a:cubicBezTo>
                    <a:pt x="9563" y="36538"/>
                    <a:pt x="9736" y="36579"/>
                    <a:pt x="9907" y="36619"/>
                  </a:cubicBezTo>
                  <a:cubicBezTo>
                    <a:pt x="9995" y="36640"/>
                    <a:pt x="10087" y="36660"/>
                    <a:pt x="10175" y="36681"/>
                  </a:cubicBezTo>
                  <a:cubicBezTo>
                    <a:pt x="10890" y="36844"/>
                    <a:pt x="11621" y="36953"/>
                    <a:pt x="12332" y="37055"/>
                  </a:cubicBezTo>
                  <a:cubicBezTo>
                    <a:pt x="12696" y="37109"/>
                    <a:pt x="13074" y="37164"/>
                    <a:pt x="13444" y="37229"/>
                  </a:cubicBezTo>
                  <a:cubicBezTo>
                    <a:pt x="14033" y="37327"/>
                    <a:pt x="14581" y="37409"/>
                    <a:pt x="15115" y="37480"/>
                  </a:cubicBezTo>
                  <a:cubicBezTo>
                    <a:pt x="15655" y="37552"/>
                    <a:pt x="16206" y="37599"/>
                    <a:pt x="16741" y="37643"/>
                  </a:cubicBezTo>
                  <a:lnTo>
                    <a:pt x="16938" y="37657"/>
                  </a:lnTo>
                  <a:cubicBezTo>
                    <a:pt x="17145" y="37678"/>
                    <a:pt x="17356" y="37698"/>
                    <a:pt x="17564" y="37718"/>
                  </a:cubicBezTo>
                  <a:cubicBezTo>
                    <a:pt x="17904" y="37749"/>
                    <a:pt x="18244" y="37783"/>
                    <a:pt x="18584" y="37814"/>
                  </a:cubicBezTo>
                  <a:cubicBezTo>
                    <a:pt x="19118" y="37861"/>
                    <a:pt x="19676" y="37888"/>
                    <a:pt x="20292" y="37902"/>
                  </a:cubicBezTo>
                  <a:cubicBezTo>
                    <a:pt x="20504" y="37906"/>
                    <a:pt x="20716" y="37907"/>
                    <a:pt x="20927" y="37907"/>
                  </a:cubicBezTo>
                  <a:cubicBezTo>
                    <a:pt x="21865" y="37907"/>
                    <a:pt x="22788" y="37874"/>
                    <a:pt x="23666" y="37841"/>
                  </a:cubicBezTo>
                  <a:cubicBezTo>
                    <a:pt x="23809" y="37834"/>
                    <a:pt x="23959" y="37824"/>
                    <a:pt x="24122" y="37814"/>
                  </a:cubicBezTo>
                  <a:cubicBezTo>
                    <a:pt x="24428" y="37786"/>
                    <a:pt x="24737" y="37753"/>
                    <a:pt x="25037" y="37718"/>
                  </a:cubicBezTo>
                  <a:lnTo>
                    <a:pt x="25268" y="37695"/>
                  </a:lnTo>
                  <a:cubicBezTo>
                    <a:pt x="25905" y="37623"/>
                    <a:pt x="26541" y="37500"/>
                    <a:pt x="27081" y="37392"/>
                  </a:cubicBezTo>
                  <a:cubicBezTo>
                    <a:pt x="27599" y="37286"/>
                    <a:pt x="28150" y="37167"/>
                    <a:pt x="28681" y="36987"/>
                  </a:cubicBezTo>
                  <a:cubicBezTo>
                    <a:pt x="28912" y="36908"/>
                    <a:pt x="29146" y="36814"/>
                    <a:pt x="29449" y="36674"/>
                  </a:cubicBezTo>
                  <a:lnTo>
                    <a:pt x="29527" y="36640"/>
                  </a:lnTo>
                  <a:cubicBezTo>
                    <a:pt x="29789" y="36517"/>
                    <a:pt x="30061" y="36395"/>
                    <a:pt x="30309" y="36249"/>
                  </a:cubicBezTo>
                  <a:cubicBezTo>
                    <a:pt x="30562" y="36103"/>
                    <a:pt x="30799" y="35939"/>
                    <a:pt x="31003" y="35800"/>
                  </a:cubicBezTo>
                  <a:cubicBezTo>
                    <a:pt x="31082" y="35745"/>
                    <a:pt x="31160" y="35688"/>
                    <a:pt x="31235" y="35627"/>
                  </a:cubicBezTo>
                  <a:lnTo>
                    <a:pt x="31306" y="35572"/>
                  </a:lnTo>
                  <a:cubicBezTo>
                    <a:pt x="31497" y="35426"/>
                    <a:pt x="31697" y="35266"/>
                    <a:pt x="31874" y="35089"/>
                  </a:cubicBezTo>
                  <a:cubicBezTo>
                    <a:pt x="32031" y="34929"/>
                    <a:pt x="32167" y="34738"/>
                    <a:pt x="32297" y="34555"/>
                  </a:cubicBezTo>
                  <a:cubicBezTo>
                    <a:pt x="32330" y="34507"/>
                    <a:pt x="32364" y="34459"/>
                    <a:pt x="32399" y="34412"/>
                  </a:cubicBezTo>
                  <a:cubicBezTo>
                    <a:pt x="32616" y="34112"/>
                    <a:pt x="32796" y="33844"/>
                    <a:pt x="32950" y="33592"/>
                  </a:cubicBezTo>
                  <a:cubicBezTo>
                    <a:pt x="33000" y="33511"/>
                    <a:pt x="33052" y="33426"/>
                    <a:pt x="33099" y="33344"/>
                  </a:cubicBezTo>
                  <a:cubicBezTo>
                    <a:pt x="33286" y="33044"/>
                    <a:pt x="33477" y="32732"/>
                    <a:pt x="33640" y="32412"/>
                  </a:cubicBezTo>
                  <a:cubicBezTo>
                    <a:pt x="33892" y="31919"/>
                    <a:pt x="34072" y="31394"/>
                    <a:pt x="34266" y="30765"/>
                  </a:cubicBezTo>
                  <a:cubicBezTo>
                    <a:pt x="34422" y="30248"/>
                    <a:pt x="34575" y="29728"/>
                    <a:pt x="34729" y="29211"/>
                  </a:cubicBezTo>
                  <a:lnTo>
                    <a:pt x="34742" y="29167"/>
                  </a:lnTo>
                  <a:lnTo>
                    <a:pt x="34875" y="28717"/>
                  </a:lnTo>
                  <a:cubicBezTo>
                    <a:pt x="34987" y="28333"/>
                    <a:pt x="35099" y="27948"/>
                    <a:pt x="35212" y="27565"/>
                  </a:cubicBezTo>
                  <a:cubicBezTo>
                    <a:pt x="35371" y="27020"/>
                    <a:pt x="35514" y="26479"/>
                    <a:pt x="35685" y="25830"/>
                  </a:cubicBezTo>
                  <a:cubicBezTo>
                    <a:pt x="35729" y="25649"/>
                    <a:pt x="35766" y="25466"/>
                    <a:pt x="35800" y="25285"/>
                  </a:cubicBezTo>
                  <a:cubicBezTo>
                    <a:pt x="35817" y="25204"/>
                    <a:pt x="35834" y="25119"/>
                    <a:pt x="35851" y="25037"/>
                  </a:cubicBezTo>
                  <a:cubicBezTo>
                    <a:pt x="35895" y="24819"/>
                    <a:pt x="35936" y="24588"/>
                    <a:pt x="35974" y="24336"/>
                  </a:cubicBezTo>
                  <a:cubicBezTo>
                    <a:pt x="35983" y="24265"/>
                    <a:pt x="35997" y="24193"/>
                    <a:pt x="36008" y="24125"/>
                  </a:cubicBezTo>
                  <a:cubicBezTo>
                    <a:pt x="36035" y="23942"/>
                    <a:pt x="36065" y="23755"/>
                    <a:pt x="36082" y="23568"/>
                  </a:cubicBezTo>
                  <a:lnTo>
                    <a:pt x="36140" y="23057"/>
                  </a:lnTo>
                  <a:lnTo>
                    <a:pt x="36195" y="22547"/>
                  </a:lnTo>
                  <a:cubicBezTo>
                    <a:pt x="36208" y="22428"/>
                    <a:pt x="36219" y="22312"/>
                    <a:pt x="36232" y="22193"/>
                  </a:cubicBezTo>
                  <a:cubicBezTo>
                    <a:pt x="36269" y="21829"/>
                    <a:pt x="36310" y="21448"/>
                    <a:pt x="36361" y="21081"/>
                  </a:cubicBezTo>
                  <a:cubicBezTo>
                    <a:pt x="36463" y="20343"/>
                    <a:pt x="36545" y="19775"/>
                    <a:pt x="36633" y="19244"/>
                  </a:cubicBezTo>
                  <a:cubicBezTo>
                    <a:pt x="36668" y="19013"/>
                    <a:pt x="36705" y="18781"/>
                    <a:pt x="36739" y="18547"/>
                  </a:cubicBezTo>
                  <a:cubicBezTo>
                    <a:pt x="36752" y="18465"/>
                    <a:pt x="36766" y="18376"/>
                    <a:pt x="36779" y="18291"/>
                  </a:cubicBezTo>
                  <a:cubicBezTo>
                    <a:pt x="36810" y="18111"/>
                    <a:pt x="36841" y="17921"/>
                    <a:pt x="36858" y="17734"/>
                  </a:cubicBezTo>
                  <a:lnTo>
                    <a:pt x="36906" y="17244"/>
                  </a:lnTo>
                  <a:lnTo>
                    <a:pt x="36950" y="16751"/>
                  </a:lnTo>
                  <a:cubicBezTo>
                    <a:pt x="36980" y="16451"/>
                    <a:pt x="36997" y="16148"/>
                    <a:pt x="37015" y="15853"/>
                  </a:cubicBezTo>
                  <a:lnTo>
                    <a:pt x="37024" y="15662"/>
                  </a:lnTo>
                  <a:cubicBezTo>
                    <a:pt x="37086" y="14594"/>
                    <a:pt x="37055" y="13505"/>
                    <a:pt x="37024" y="12454"/>
                  </a:cubicBezTo>
                  <a:lnTo>
                    <a:pt x="37021" y="12250"/>
                  </a:lnTo>
                  <a:cubicBezTo>
                    <a:pt x="37004" y="11634"/>
                    <a:pt x="36977" y="11158"/>
                    <a:pt x="36939" y="10712"/>
                  </a:cubicBezTo>
                  <a:cubicBezTo>
                    <a:pt x="36895" y="10161"/>
                    <a:pt x="36828" y="9596"/>
                    <a:pt x="36732" y="8992"/>
                  </a:cubicBezTo>
                  <a:cubicBezTo>
                    <a:pt x="36702" y="8794"/>
                    <a:pt x="36668" y="8604"/>
                    <a:pt x="36627" y="8430"/>
                  </a:cubicBezTo>
                  <a:cubicBezTo>
                    <a:pt x="36586" y="8243"/>
                    <a:pt x="36494" y="8066"/>
                    <a:pt x="36409" y="7896"/>
                  </a:cubicBezTo>
                  <a:cubicBezTo>
                    <a:pt x="36388" y="7855"/>
                    <a:pt x="36371" y="7818"/>
                    <a:pt x="36351" y="7780"/>
                  </a:cubicBezTo>
                  <a:cubicBezTo>
                    <a:pt x="36236" y="7542"/>
                    <a:pt x="36093" y="7324"/>
                    <a:pt x="35930" y="7086"/>
                  </a:cubicBezTo>
                  <a:lnTo>
                    <a:pt x="35906" y="7053"/>
                  </a:lnTo>
                  <a:cubicBezTo>
                    <a:pt x="35752" y="6828"/>
                    <a:pt x="35592" y="6596"/>
                    <a:pt x="35432" y="6372"/>
                  </a:cubicBezTo>
                  <a:cubicBezTo>
                    <a:pt x="35143" y="5971"/>
                    <a:pt x="34796" y="5505"/>
                    <a:pt x="34399" y="5086"/>
                  </a:cubicBezTo>
                  <a:cubicBezTo>
                    <a:pt x="33909" y="4576"/>
                    <a:pt x="33283" y="4093"/>
                    <a:pt x="32484" y="3610"/>
                  </a:cubicBezTo>
                  <a:cubicBezTo>
                    <a:pt x="31932" y="3280"/>
                    <a:pt x="31371" y="3015"/>
                    <a:pt x="30694" y="2701"/>
                  </a:cubicBezTo>
                  <a:cubicBezTo>
                    <a:pt x="30436" y="2583"/>
                    <a:pt x="30177" y="2467"/>
                    <a:pt x="29918" y="2351"/>
                  </a:cubicBezTo>
                  <a:cubicBezTo>
                    <a:pt x="29745" y="2277"/>
                    <a:pt x="29568" y="2208"/>
                    <a:pt x="29395" y="2143"/>
                  </a:cubicBezTo>
                  <a:cubicBezTo>
                    <a:pt x="29326" y="2120"/>
                    <a:pt x="29259" y="2093"/>
                    <a:pt x="29191" y="2068"/>
                  </a:cubicBezTo>
                  <a:cubicBezTo>
                    <a:pt x="28929" y="1966"/>
                    <a:pt x="28660" y="1878"/>
                    <a:pt x="28402" y="1790"/>
                  </a:cubicBezTo>
                  <a:lnTo>
                    <a:pt x="28160" y="1708"/>
                  </a:lnTo>
                  <a:cubicBezTo>
                    <a:pt x="28095" y="1688"/>
                    <a:pt x="28024" y="1668"/>
                    <a:pt x="27956" y="1650"/>
                  </a:cubicBezTo>
                  <a:cubicBezTo>
                    <a:pt x="27918" y="1640"/>
                    <a:pt x="27885" y="1633"/>
                    <a:pt x="27850" y="1623"/>
                  </a:cubicBezTo>
                  <a:lnTo>
                    <a:pt x="27303" y="1470"/>
                  </a:lnTo>
                  <a:cubicBezTo>
                    <a:pt x="27116" y="1419"/>
                    <a:pt x="26918" y="1374"/>
                    <a:pt x="26731" y="1334"/>
                  </a:cubicBezTo>
                  <a:cubicBezTo>
                    <a:pt x="26646" y="1313"/>
                    <a:pt x="26561" y="1297"/>
                    <a:pt x="26476" y="1276"/>
                  </a:cubicBezTo>
                  <a:cubicBezTo>
                    <a:pt x="26279" y="1232"/>
                    <a:pt x="26078" y="1191"/>
                    <a:pt x="25888" y="1150"/>
                  </a:cubicBezTo>
                  <a:lnTo>
                    <a:pt x="25684" y="1109"/>
                  </a:lnTo>
                  <a:cubicBezTo>
                    <a:pt x="24707" y="905"/>
                    <a:pt x="23602" y="674"/>
                    <a:pt x="22523" y="487"/>
                  </a:cubicBezTo>
                  <a:cubicBezTo>
                    <a:pt x="21826" y="368"/>
                    <a:pt x="21197" y="262"/>
                    <a:pt x="20547" y="208"/>
                  </a:cubicBezTo>
                  <a:cubicBezTo>
                    <a:pt x="19931" y="157"/>
                    <a:pt x="19380" y="113"/>
                    <a:pt x="18859" y="79"/>
                  </a:cubicBezTo>
                  <a:cubicBezTo>
                    <a:pt x="18666" y="68"/>
                    <a:pt x="18472" y="58"/>
                    <a:pt x="18285" y="52"/>
                  </a:cubicBezTo>
                  <a:lnTo>
                    <a:pt x="18071" y="45"/>
                  </a:lnTo>
                  <a:cubicBezTo>
                    <a:pt x="17989" y="38"/>
                    <a:pt x="17911" y="35"/>
                    <a:pt x="17829" y="31"/>
                  </a:cubicBezTo>
                  <a:cubicBezTo>
                    <a:pt x="17649" y="21"/>
                    <a:pt x="17465" y="11"/>
                    <a:pt x="17281" y="11"/>
                  </a:cubicBezTo>
                  <a:lnTo>
                    <a:pt x="17098" y="7"/>
                  </a:lnTo>
                  <a:cubicBezTo>
                    <a:pt x="16899" y="4"/>
                    <a:pt x="16697" y="1"/>
                    <a:pt x="16494" y="1"/>
                  </a:cubicBezTo>
                  <a:close/>
                </a:path>
              </a:pathLst>
            </a:custGeom>
            <a:solidFill>
              <a:srgbClr val="FCE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6" name="Google Shape;2736;p56">
              <a:extLst>
                <a:ext uri="{FF2B5EF4-FFF2-40B4-BE49-F238E27FC236}">
                  <a16:creationId xmlns:a16="http://schemas.microsoft.com/office/drawing/2014/main" id="{968E3BD8-220E-4855-9134-229EC0AAC519}"/>
                </a:ext>
              </a:extLst>
            </p:cNvPr>
            <p:cNvSpPr/>
            <p:nvPr/>
          </p:nvSpPr>
          <p:spPr>
            <a:xfrm>
              <a:off x="3660450" y="2902550"/>
              <a:ext cx="757575" cy="108725"/>
            </a:xfrm>
            <a:custGeom>
              <a:avLst/>
              <a:gdLst/>
              <a:ahLst/>
              <a:cxnLst/>
              <a:rect l="l" t="t" r="r" b="b"/>
              <a:pathLst>
                <a:path w="30303" h="4349" extrusionOk="0">
                  <a:moveTo>
                    <a:pt x="487" y="0"/>
                  </a:moveTo>
                  <a:cubicBezTo>
                    <a:pt x="477" y="0"/>
                    <a:pt x="467" y="1"/>
                    <a:pt x="457" y="1"/>
                  </a:cubicBezTo>
                  <a:cubicBezTo>
                    <a:pt x="269" y="19"/>
                    <a:pt x="99" y="165"/>
                    <a:pt x="55" y="348"/>
                  </a:cubicBezTo>
                  <a:cubicBezTo>
                    <a:pt x="0" y="593"/>
                    <a:pt x="157" y="815"/>
                    <a:pt x="388" y="882"/>
                  </a:cubicBezTo>
                  <a:cubicBezTo>
                    <a:pt x="667" y="961"/>
                    <a:pt x="946" y="1036"/>
                    <a:pt x="1225" y="1110"/>
                  </a:cubicBezTo>
                  <a:cubicBezTo>
                    <a:pt x="1463" y="1175"/>
                    <a:pt x="1702" y="1236"/>
                    <a:pt x="1936" y="1311"/>
                  </a:cubicBezTo>
                  <a:cubicBezTo>
                    <a:pt x="2378" y="1454"/>
                    <a:pt x="2831" y="1556"/>
                    <a:pt x="3269" y="1709"/>
                  </a:cubicBezTo>
                  <a:cubicBezTo>
                    <a:pt x="3511" y="1791"/>
                    <a:pt x="3752" y="1869"/>
                    <a:pt x="3994" y="1940"/>
                  </a:cubicBezTo>
                  <a:cubicBezTo>
                    <a:pt x="4222" y="2008"/>
                    <a:pt x="4450" y="2073"/>
                    <a:pt x="4674" y="2141"/>
                  </a:cubicBezTo>
                  <a:cubicBezTo>
                    <a:pt x="5161" y="2287"/>
                    <a:pt x="5644" y="2440"/>
                    <a:pt x="6126" y="2603"/>
                  </a:cubicBezTo>
                  <a:cubicBezTo>
                    <a:pt x="6575" y="2754"/>
                    <a:pt x="7029" y="2883"/>
                    <a:pt x="7487" y="2998"/>
                  </a:cubicBezTo>
                  <a:cubicBezTo>
                    <a:pt x="7980" y="3124"/>
                    <a:pt x="8474" y="3250"/>
                    <a:pt x="8967" y="3376"/>
                  </a:cubicBezTo>
                  <a:cubicBezTo>
                    <a:pt x="9450" y="3501"/>
                    <a:pt x="9943" y="3587"/>
                    <a:pt x="10433" y="3661"/>
                  </a:cubicBezTo>
                  <a:cubicBezTo>
                    <a:pt x="10923" y="3733"/>
                    <a:pt x="11413" y="3815"/>
                    <a:pt x="11899" y="3903"/>
                  </a:cubicBezTo>
                  <a:cubicBezTo>
                    <a:pt x="12383" y="3988"/>
                    <a:pt x="12869" y="4036"/>
                    <a:pt x="13356" y="4087"/>
                  </a:cubicBezTo>
                  <a:cubicBezTo>
                    <a:pt x="13930" y="4148"/>
                    <a:pt x="14508" y="4186"/>
                    <a:pt x="15083" y="4220"/>
                  </a:cubicBezTo>
                  <a:cubicBezTo>
                    <a:pt x="15335" y="4236"/>
                    <a:pt x="15587" y="4243"/>
                    <a:pt x="15838" y="4257"/>
                  </a:cubicBezTo>
                  <a:cubicBezTo>
                    <a:pt x="16087" y="4270"/>
                    <a:pt x="16339" y="4281"/>
                    <a:pt x="16587" y="4288"/>
                  </a:cubicBezTo>
                  <a:cubicBezTo>
                    <a:pt x="17121" y="4301"/>
                    <a:pt x="17655" y="4318"/>
                    <a:pt x="18185" y="4338"/>
                  </a:cubicBezTo>
                  <a:cubicBezTo>
                    <a:pt x="18406" y="4346"/>
                    <a:pt x="18626" y="4349"/>
                    <a:pt x="18846" y="4349"/>
                  </a:cubicBezTo>
                  <a:cubicBezTo>
                    <a:pt x="19123" y="4349"/>
                    <a:pt x="19399" y="4344"/>
                    <a:pt x="19675" y="4338"/>
                  </a:cubicBezTo>
                  <a:cubicBezTo>
                    <a:pt x="19958" y="4332"/>
                    <a:pt x="20244" y="4322"/>
                    <a:pt x="20526" y="4311"/>
                  </a:cubicBezTo>
                  <a:cubicBezTo>
                    <a:pt x="20710" y="4305"/>
                    <a:pt x="20893" y="4291"/>
                    <a:pt x="21074" y="4274"/>
                  </a:cubicBezTo>
                  <a:cubicBezTo>
                    <a:pt x="21128" y="4270"/>
                    <a:pt x="21186" y="4267"/>
                    <a:pt x="21240" y="4261"/>
                  </a:cubicBezTo>
                  <a:cubicBezTo>
                    <a:pt x="21761" y="4223"/>
                    <a:pt x="22285" y="4192"/>
                    <a:pt x="22801" y="4124"/>
                  </a:cubicBezTo>
                  <a:cubicBezTo>
                    <a:pt x="23349" y="4052"/>
                    <a:pt x="23894" y="3954"/>
                    <a:pt x="24438" y="3839"/>
                  </a:cubicBezTo>
                  <a:cubicBezTo>
                    <a:pt x="24935" y="3736"/>
                    <a:pt x="25438" y="3634"/>
                    <a:pt x="25924" y="3492"/>
                  </a:cubicBezTo>
                  <a:cubicBezTo>
                    <a:pt x="26404" y="3352"/>
                    <a:pt x="26880" y="3189"/>
                    <a:pt x="27346" y="3008"/>
                  </a:cubicBezTo>
                  <a:cubicBezTo>
                    <a:pt x="27843" y="2818"/>
                    <a:pt x="28323" y="2590"/>
                    <a:pt x="28795" y="2342"/>
                  </a:cubicBezTo>
                  <a:cubicBezTo>
                    <a:pt x="29000" y="2233"/>
                    <a:pt x="29204" y="2118"/>
                    <a:pt x="29404" y="1998"/>
                  </a:cubicBezTo>
                  <a:cubicBezTo>
                    <a:pt x="29507" y="1937"/>
                    <a:pt x="29612" y="1876"/>
                    <a:pt x="29714" y="1815"/>
                  </a:cubicBezTo>
                  <a:cubicBezTo>
                    <a:pt x="29840" y="1736"/>
                    <a:pt x="29986" y="1658"/>
                    <a:pt x="30088" y="1549"/>
                  </a:cubicBezTo>
                  <a:cubicBezTo>
                    <a:pt x="30183" y="1444"/>
                    <a:pt x="30241" y="1308"/>
                    <a:pt x="30276" y="1175"/>
                  </a:cubicBezTo>
                  <a:cubicBezTo>
                    <a:pt x="30303" y="1069"/>
                    <a:pt x="30279" y="947"/>
                    <a:pt x="30221" y="859"/>
                  </a:cubicBezTo>
                  <a:cubicBezTo>
                    <a:pt x="30180" y="797"/>
                    <a:pt x="30129" y="750"/>
                    <a:pt x="30064" y="716"/>
                  </a:cubicBezTo>
                  <a:cubicBezTo>
                    <a:pt x="30006" y="685"/>
                    <a:pt x="29942" y="668"/>
                    <a:pt x="29878" y="668"/>
                  </a:cubicBezTo>
                  <a:cubicBezTo>
                    <a:pt x="29871" y="668"/>
                    <a:pt x="29864" y="668"/>
                    <a:pt x="29857" y="668"/>
                  </a:cubicBezTo>
                  <a:cubicBezTo>
                    <a:pt x="29808" y="662"/>
                    <a:pt x="29758" y="657"/>
                    <a:pt x="29708" y="657"/>
                  </a:cubicBezTo>
                  <a:cubicBezTo>
                    <a:pt x="29642" y="657"/>
                    <a:pt x="29576" y="666"/>
                    <a:pt x="29516" y="695"/>
                  </a:cubicBezTo>
                  <a:cubicBezTo>
                    <a:pt x="29442" y="730"/>
                    <a:pt x="29364" y="763"/>
                    <a:pt x="29289" y="807"/>
                  </a:cubicBezTo>
                  <a:cubicBezTo>
                    <a:pt x="29255" y="828"/>
                    <a:pt x="29221" y="852"/>
                    <a:pt x="29183" y="873"/>
                  </a:cubicBezTo>
                  <a:cubicBezTo>
                    <a:pt x="29026" y="967"/>
                    <a:pt x="28874" y="1063"/>
                    <a:pt x="28717" y="1158"/>
                  </a:cubicBezTo>
                  <a:cubicBezTo>
                    <a:pt x="28418" y="1335"/>
                    <a:pt x="28105" y="1501"/>
                    <a:pt x="27789" y="1655"/>
                  </a:cubicBezTo>
                  <a:cubicBezTo>
                    <a:pt x="27479" y="1798"/>
                    <a:pt x="27169" y="1927"/>
                    <a:pt x="26850" y="2042"/>
                  </a:cubicBezTo>
                  <a:cubicBezTo>
                    <a:pt x="26506" y="2168"/>
                    <a:pt x="26153" y="2284"/>
                    <a:pt x="25798" y="2389"/>
                  </a:cubicBezTo>
                  <a:cubicBezTo>
                    <a:pt x="25615" y="2447"/>
                    <a:pt x="25428" y="2501"/>
                    <a:pt x="25241" y="2546"/>
                  </a:cubicBezTo>
                  <a:cubicBezTo>
                    <a:pt x="25060" y="2590"/>
                    <a:pt x="24877" y="2628"/>
                    <a:pt x="24696" y="2665"/>
                  </a:cubicBezTo>
                  <a:cubicBezTo>
                    <a:pt x="24319" y="2746"/>
                    <a:pt x="23944" y="2821"/>
                    <a:pt x="23567" y="2900"/>
                  </a:cubicBezTo>
                  <a:cubicBezTo>
                    <a:pt x="23121" y="2978"/>
                    <a:pt x="22672" y="3049"/>
                    <a:pt x="22220" y="3087"/>
                  </a:cubicBezTo>
                  <a:cubicBezTo>
                    <a:pt x="21686" y="3134"/>
                    <a:pt x="21152" y="3179"/>
                    <a:pt x="20614" y="3220"/>
                  </a:cubicBezTo>
                  <a:cubicBezTo>
                    <a:pt x="20111" y="3256"/>
                    <a:pt x="19601" y="3264"/>
                    <a:pt x="19094" y="3277"/>
                  </a:cubicBezTo>
                  <a:cubicBezTo>
                    <a:pt x="18978" y="3280"/>
                    <a:pt x="18862" y="3281"/>
                    <a:pt x="18746" y="3281"/>
                  </a:cubicBezTo>
                  <a:cubicBezTo>
                    <a:pt x="18593" y="3281"/>
                    <a:pt x="18441" y="3279"/>
                    <a:pt x="18291" y="3277"/>
                  </a:cubicBezTo>
                  <a:cubicBezTo>
                    <a:pt x="18060" y="3277"/>
                    <a:pt x="17832" y="3264"/>
                    <a:pt x="17601" y="3256"/>
                  </a:cubicBezTo>
                  <a:cubicBezTo>
                    <a:pt x="16927" y="3243"/>
                    <a:pt x="16257" y="3236"/>
                    <a:pt x="15584" y="3209"/>
                  </a:cubicBezTo>
                  <a:cubicBezTo>
                    <a:pt x="14940" y="3182"/>
                    <a:pt x="14301" y="3151"/>
                    <a:pt x="13658" y="3107"/>
                  </a:cubicBezTo>
                  <a:cubicBezTo>
                    <a:pt x="13546" y="3097"/>
                    <a:pt x="13433" y="3087"/>
                    <a:pt x="13318" y="3077"/>
                  </a:cubicBezTo>
                  <a:cubicBezTo>
                    <a:pt x="12835" y="3029"/>
                    <a:pt x="12356" y="2964"/>
                    <a:pt x="11876" y="2886"/>
                  </a:cubicBezTo>
                  <a:cubicBezTo>
                    <a:pt x="11624" y="2845"/>
                    <a:pt x="11372" y="2804"/>
                    <a:pt x="11120" y="2763"/>
                  </a:cubicBezTo>
                  <a:cubicBezTo>
                    <a:pt x="10879" y="2726"/>
                    <a:pt x="10637" y="2696"/>
                    <a:pt x="10396" y="2655"/>
                  </a:cubicBezTo>
                  <a:cubicBezTo>
                    <a:pt x="9902" y="2576"/>
                    <a:pt x="9417" y="2468"/>
                    <a:pt x="8930" y="2345"/>
                  </a:cubicBezTo>
                  <a:cubicBezTo>
                    <a:pt x="8423" y="2216"/>
                    <a:pt x="7916" y="2090"/>
                    <a:pt x="7409" y="1961"/>
                  </a:cubicBezTo>
                  <a:cubicBezTo>
                    <a:pt x="6967" y="1848"/>
                    <a:pt x="6528" y="1705"/>
                    <a:pt x="6096" y="1559"/>
                  </a:cubicBezTo>
                  <a:cubicBezTo>
                    <a:pt x="5616" y="1396"/>
                    <a:pt x="5130" y="1253"/>
                    <a:pt x="4641" y="1117"/>
                  </a:cubicBezTo>
                  <a:cubicBezTo>
                    <a:pt x="4405" y="1049"/>
                    <a:pt x="4171" y="988"/>
                    <a:pt x="3939" y="920"/>
                  </a:cubicBezTo>
                  <a:cubicBezTo>
                    <a:pt x="3712" y="848"/>
                    <a:pt x="3487" y="770"/>
                    <a:pt x="3259" y="709"/>
                  </a:cubicBezTo>
                  <a:cubicBezTo>
                    <a:pt x="3021" y="644"/>
                    <a:pt x="2783" y="590"/>
                    <a:pt x="2545" y="532"/>
                  </a:cubicBezTo>
                  <a:cubicBezTo>
                    <a:pt x="2330" y="481"/>
                    <a:pt x="2116" y="419"/>
                    <a:pt x="1902" y="366"/>
                  </a:cubicBezTo>
                  <a:cubicBezTo>
                    <a:pt x="1466" y="246"/>
                    <a:pt x="1024" y="141"/>
                    <a:pt x="589" y="15"/>
                  </a:cubicBezTo>
                  <a:cubicBezTo>
                    <a:pt x="555" y="5"/>
                    <a:pt x="521" y="0"/>
                    <a:pt x="487" y="0"/>
                  </a:cubicBezTo>
                  <a:close/>
                </a:path>
              </a:pathLst>
            </a:custGeom>
            <a:solidFill>
              <a:srgbClr val="F8CA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7" name="Google Shape;2737;p56">
              <a:extLst>
                <a:ext uri="{FF2B5EF4-FFF2-40B4-BE49-F238E27FC236}">
                  <a16:creationId xmlns:a16="http://schemas.microsoft.com/office/drawing/2014/main" id="{BD4F449C-CA49-42E8-B1D0-4E34EA6F1586}"/>
                </a:ext>
              </a:extLst>
            </p:cNvPr>
            <p:cNvSpPr/>
            <p:nvPr/>
          </p:nvSpPr>
          <p:spPr>
            <a:xfrm>
              <a:off x="3313050" y="1877725"/>
              <a:ext cx="1406875" cy="1295400"/>
            </a:xfrm>
            <a:custGeom>
              <a:avLst/>
              <a:gdLst/>
              <a:ahLst/>
              <a:cxnLst/>
              <a:rect l="l" t="t" r="r" b="b"/>
              <a:pathLst>
                <a:path w="56275" h="51816" extrusionOk="0">
                  <a:moveTo>
                    <a:pt x="55295" y="37487"/>
                  </a:moveTo>
                  <a:lnTo>
                    <a:pt x="55293" y="37501"/>
                  </a:lnTo>
                  <a:lnTo>
                    <a:pt x="55295" y="37501"/>
                  </a:lnTo>
                  <a:lnTo>
                    <a:pt x="55295" y="37487"/>
                  </a:lnTo>
                  <a:close/>
                  <a:moveTo>
                    <a:pt x="30810" y="0"/>
                  </a:moveTo>
                  <a:cubicBezTo>
                    <a:pt x="30357" y="0"/>
                    <a:pt x="29888" y="0"/>
                    <a:pt x="29428" y="38"/>
                  </a:cubicBezTo>
                  <a:cubicBezTo>
                    <a:pt x="29384" y="41"/>
                    <a:pt x="29340" y="48"/>
                    <a:pt x="29296" y="52"/>
                  </a:cubicBezTo>
                  <a:cubicBezTo>
                    <a:pt x="28772" y="102"/>
                    <a:pt x="28244" y="201"/>
                    <a:pt x="27737" y="300"/>
                  </a:cubicBezTo>
                  <a:cubicBezTo>
                    <a:pt x="27591" y="327"/>
                    <a:pt x="27448" y="355"/>
                    <a:pt x="27306" y="382"/>
                  </a:cubicBezTo>
                  <a:cubicBezTo>
                    <a:pt x="26710" y="490"/>
                    <a:pt x="26156" y="606"/>
                    <a:pt x="25612" y="732"/>
                  </a:cubicBezTo>
                  <a:cubicBezTo>
                    <a:pt x="24676" y="950"/>
                    <a:pt x="23734" y="1229"/>
                    <a:pt x="22823" y="1498"/>
                  </a:cubicBezTo>
                  <a:lnTo>
                    <a:pt x="22397" y="1623"/>
                  </a:lnTo>
                  <a:cubicBezTo>
                    <a:pt x="22288" y="1654"/>
                    <a:pt x="22179" y="1685"/>
                    <a:pt x="22071" y="1719"/>
                  </a:cubicBezTo>
                  <a:cubicBezTo>
                    <a:pt x="21914" y="1760"/>
                    <a:pt x="21761" y="1804"/>
                    <a:pt x="21608" y="1851"/>
                  </a:cubicBezTo>
                  <a:cubicBezTo>
                    <a:pt x="21329" y="1936"/>
                    <a:pt x="21063" y="2041"/>
                    <a:pt x="20863" y="2123"/>
                  </a:cubicBezTo>
                  <a:cubicBezTo>
                    <a:pt x="20520" y="2263"/>
                    <a:pt x="20179" y="2409"/>
                    <a:pt x="19835" y="2552"/>
                  </a:cubicBezTo>
                  <a:cubicBezTo>
                    <a:pt x="19680" y="2620"/>
                    <a:pt x="19520" y="2688"/>
                    <a:pt x="19360" y="2752"/>
                  </a:cubicBezTo>
                  <a:cubicBezTo>
                    <a:pt x="19043" y="2885"/>
                    <a:pt x="18710" y="3041"/>
                    <a:pt x="18312" y="3239"/>
                  </a:cubicBezTo>
                  <a:cubicBezTo>
                    <a:pt x="18261" y="3266"/>
                    <a:pt x="18213" y="3290"/>
                    <a:pt x="18162" y="3314"/>
                  </a:cubicBezTo>
                  <a:cubicBezTo>
                    <a:pt x="18012" y="3385"/>
                    <a:pt x="17859" y="3460"/>
                    <a:pt x="17713" y="3548"/>
                  </a:cubicBezTo>
                  <a:cubicBezTo>
                    <a:pt x="17444" y="3708"/>
                    <a:pt x="17182" y="3889"/>
                    <a:pt x="16927" y="4062"/>
                  </a:cubicBezTo>
                  <a:cubicBezTo>
                    <a:pt x="16761" y="4178"/>
                    <a:pt x="16587" y="4297"/>
                    <a:pt x="16414" y="4409"/>
                  </a:cubicBezTo>
                  <a:cubicBezTo>
                    <a:pt x="16039" y="4651"/>
                    <a:pt x="15675" y="4923"/>
                    <a:pt x="15322" y="5189"/>
                  </a:cubicBezTo>
                  <a:cubicBezTo>
                    <a:pt x="15230" y="5253"/>
                    <a:pt x="15141" y="5321"/>
                    <a:pt x="15053" y="5385"/>
                  </a:cubicBezTo>
                  <a:cubicBezTo>
                    <a:pt x="14886" y="5508"/>
                    <a:pt x="14720" y="5630"/>
                    <a:pt x="14549" y="5753"/>
                  </a:cubicBezTo>
                  <a:cubicBezTo>
                    <a:pt x="14250" y="5971"/>
                    <a:pt x="13940" y="6195"/>
                    <a:pt x="13641" y="6426"/>
                  </a:cubicBezTo>
                  <a:cubicBezTo>
                    <a:pt x="13053" y="6879"/>
                    <a:pt x="12495" y="7379"/>
                    <a:pt x="12015" y="7814"/>
                  </a:cubicBezTo>
                  <a:cubicBezTo>
                    <a:pt x="11641" y="8155"/>
                    <a:pt x="11287" y="8532"/>
                    <a:pt x="10947" y="8899"/>
                  </a:cubicBezTo>
                  <a:lnTo>
                    <a:pt x="10852" y="9001"/>
                  </a:lnTo>
                  <a:cubicBezTo>
                    <a:pt x="10753" y="9107"/>
                    <a:pt x="10651" y="9213"/>
                    <a:pt x="10549" y="9318"/>
                  </a:cubicBezTo>
                  <a:cubicBezTo>
                    <a:pt x="10297" y="9583"/>
                    <a:pt x="10035" y="9858"/>
                    <a:pt x="9801" y="10148"/>
                  </a:cubicBezTo>
                  <a:cubicBezTo>
                    <a:pt x="9461" y="10563"/>
                    <a:pt x="9148" y="10995"/>
                    <a:pt x="8787" y="11512"/>
                  </a:cubicBezTo>
                  <a:cubicBezTo>
                    <a:pt x="8586" y="11794"/>
                    <a:pt x="8385" y="12077"/>
                    <a:pt x="8185" y="12359"/>
                  </a:cubicBezTo>
                  <a:cubicBezTo>
                    <a:pt x="8049" y="12553"/>
                    <a:pt x="7927" y="12757"/>
                    <a:pt x="7807" y="12957"/>
                  </a:cubicBezTo>
                  <a:lnTo>
                    <a:pt x="7740" y="13073"/>
                  </a:lnTo>
                  <a:cubicBezTo>
                    <a:pt x="7464" y="13529"/>
                    <a:pt x="7212" y="13992"/>
                    <a:pt x="6919" y="14546"/>
                  </a:cubicBezTo>
                  <a:cubicBezTo>
                    <a:pt x="6719" y="14927"/>
                    <a:pt x="6539" y="15322"/>
                    <a:pt x="6362" y="15706"/>
                  </a:cubicBezTo>
                  <a:cubicBezTo>
                    <a:pt x="6307" y="15829"/>
                    <a:pt x="6253" y="15951"/>
                    <a:pt x="6198" y="16070"/>
                  </a:cubicBezTo>
                  <a:cubicBezTo>
                    <a:pt x="6082" y="16319"/>
                    <a:pt x="5964" y="16570"/>
                    <a:pt x="5845" y="16812"/>
                  </a:cubicBezTo>
                  <a:cubicBezTo>
                    <a:pt x="5715" y="17080"/>
                    <a:pt x="5583" y="17360"/>
                    <a:pt x="5457" y="17635"/>
                  </a:cubicBezTo>
                  <a:cubicBezTo>
                    <a:pt x="5382" y="17802"/>
                    <a:pt x="5304" y="17969"/>
                    <a:pt x="5225" y="18135"/>
                  </a:cubicBezTo>
                  <a:cubicBezTo>
                    <a:pt x="5066" y="18471"/>
                    <a:pt x="4903" y="18818"/>
                    <a:pt x="4760" y="19165"/>
                  </a:cubicBezTo>
                  <a:cubicBezTo>
                    <a:pt x="4552" y="19672"/>
                    <a:pt x="4314" y="20247"/>
                    <a:pt x="4066" y="20798"/>
                  </a:cubicBezTo>
                  <a:cubicBezTo>
                    <a:pt x="3939" y="21081"/>
                    <a:pt x="3814" y="21374"/>
                    <a:pt x="3694" y="21652"/>
                  </a:cubicBezTo>
                  <a:cubicBezTo>
                    <a:pt x="3589" y="21897"/>
                    <a:pt x="3487" y="22142"/>
                    <a:pt x="3378" y="22384"/>
                  </a:cubicBezTo>
                  <a:cubicBezTo>
                    <a:pt x="3297" y="22571"/>
                    <a:pt x="3218" y="22762"/>
                    <a:pt x="3140" y="22945"/>
                  </a:cubicBezTo>
                  <a:cubicBezTo>
                    <a:pt x="3110" y="23023"/>
                    <a:pt x="3079" y="23098"/>
                    <a:pt x="3049" y="23173"/>
                  </a:cubicBezTo>
                  <a:cubicBezTo>
                    <a:pt x="3005" y="23275"/>
                    <a:pt x="2960" y="23377"/>
                    <a:pt x="2916" y="23476"/>
                  </a:cubicBezTo>
                  <a:cubicBezTo>
                    <a:pt x="2851" y="23629"/>
                    <a:pt x="2783" y="23789"/>
                    <a:pt x="2719" y="23945"/>
                  </a:cubicBezTo>
                  <a:cubicBezTo>
                    <a:pt x="2433" y="24670"/>
                    <a:pt x="2201" y="25279"/>
                    <a:pt x="2014" y="25915"/>
                  </a:cubicBezTo>
                  <a:cubicBezTo>
                    <a:pt x="1898" y="26306"/>
                    <a:pt x="1813" y="26711"/>
                    <a:pt x="1735" y="27102"/>
                  </a:cubicBezTo>
                  <a:cubicBezTo>
                    <a:pt x="1711" y="27224"/>
                    <a:pt x="1684" y="27343"/>
                    <a:pt x="1661" y="27463"/>
                  </a:cubicBezTo>
                  <a:cubicBezTo>
                    <a:pt x="1548" y="27993"/>
                    <a:pt x="1413" y="28527"/>
                    <a:pt x="1279" y="29044"/>
                  </a:cubicBezTo>
                  <a:cubicBezTo>
                    <a:pt x="1127" y="29643"/>
                    <a:pt x="970" y="30259"/>
                    <a:pt x="848" y="30874"/>
                  </a:cubicBezTo>
                  <a:lnTo>
                    <a:pt x="786" y="31187"/>
                  </a:lnTo>
                  <a:cubicBezTo>
                    <a:pt x="701" y="31629"/>
                    <a:pt x="612" y="32075"/>
                    <a:pt x="524" y="32521"/>
                  </a:cubicBezTo>
                  <a:cubicBezTo>
                    <a:pt x="501" y="32636"/>
                    <a:pt x="477" y="32755"/>
                    <a:pt x="453" y="32874"/>
                  </a:cubicBezTo>
                  <a:cubicBezTo>
                    <a:pt x="364" y="33310"/>
                    <a:pt x="273" y="33763"/>
                    <a:pt x="212" y="34208"/>
                  </a:cubicBezTo>
                  <a:cubicBezTo>
                    <a:pt x="137" y="34755"/>
                    <a:pt x="102" y="35314"/>
                    <a:pt x="72" y="35854"/>
                  </a:cubicBezTo>
                  <a:cubicBezTo>
                    <a:pt x="61" y="35980"/>
                    <a:pt x="55" y="36106"/>
                    <a:pt x="48" y="36228"/>
                  </a:cubicBezTo>
                  <a:cubicBezTo>
                    <a:pt x="14" y="36766"/>
                    <a:pt x="0" y="37330"/>
                    <a:pt x="11" y="38004"/>
                  </a:cubicBezTo>
                  <a:cubicBezTo>
                    <a:pt x="17" y="38575"/>
                    <a:pt x="41" y="39144"/>
                    <a:pt x="69" y="39678"/>
                  </a:cubicBezTo>
                  <a:cubicBezTo>
                    <a:pt x="82" y="39967"/>
                    <a:pt x="96" y="40256"/>
                    <a:pt x="113" y="40545"/>
                  </a:cubicBezTo>
                  <a:cubicBezTo>
                    <a:pt x="123" y="40736"/>
                    <a:pt x="147" y="40930"/>
                    <a:pt x="168" y="41117"/>
                  </a:cubicBezTo>
                  <a:cubicBezTo>
                    <a:pt x="177" y="41219"/>
                    <a:pt x="191" y="41324"/>
                    <a:pt x="201" y="41426"/>
                  </a:cubicBezTo>
                  <a:cubicBezTo>
                    <a:pt x="221" y="41634"/>
                    <a:pt x="239" y="41845"/>
                    <a:pt x="259" y="42056"/>
                  </a:cubicBezTo>
                  <a:cubicBezTo>
                    <a:pt x="286" y="42403"/>
                    <a:pt x="320" y="42764"/>
                    <a:pt x="361" y="43117"/>
                  </a:cubicBezTo>
                  <a:cubicBezTo>
                    <a:pt x="446" y="43872"/>
                    <a:pt x="548" y="44543"/>
                    <a:pt x="667" y="45175"/>
                  </a:cubicBezTo>
                  <a:cubicBezTo>
                    <a:pt x="776" y="45733"/>
                    <a:pt x="909" y="46226"/>
                    <a:pt x="1075" y="46678"/>
                  </a:cubicBezTo>
                  <a:cubicBezTo>
                    <a:pt x="1198" y="47019"/>
                    <a:pt x="1375" y="47339"/>
                    <a:pt x="1528" y="47607"/>
                  </a:cubicBezTo>
                  <a:lnTo>
                    <a:pt x="1617" y="47760"/>
                  </a:lnTo>
                  <a:cubicBezTo>
                    <a:pt x="1705" y="47917"/>
                    <a:pt x="1800" y="48077"/>
                    <a:pt x="1895" y="48234"/>
                  </a:cubicBezTo>
                  <a:cubicBezTo>
                    <a:pt x="1994" y="48389"/>
                    <a:pt x="2123" y="48594"/>
                    <a:pt x="2270" y="48771"/>
                  </a:cubicBezTo>
                  <a:cubicBezTo>
                    <a:pt x="2399" y="48927"/>
                    <a:pt x="2542" y="49094"/>
                    <a:pt x="2732" y="49254"/>
                  </a:cubicBezTo>
                  <a:cubicBezTo>
                    <a:pt x="2763" y="49281"/>
                    <a:pt x="2796" y="49305"/>
                    <a:pt x="2831" y="49332"/>
                  </a:cubicBezTo>
                  <a:cubicBezTo>
                    <a:pt x="3072" y="49519"/>
                    <a:pt x="3127" y="49546"/>
                    <a:pt x="3426" y="49648"/>
                  </a:cubicBezTo>
                  <a:cubicBezTo>
                    <a:pt x="3520" y="49681"/>
                    <a:pt x="3686" y="49700"/>
                    <a:pt x="3788" y="49700"/>
                  </a:cubicBezTo>
                  <a:cubicBezTo>
                    <a:pt x="3804" y="49700"/>
                    <a:pt x="3818" y="49700"/>
                    <a:pt x="3831" y="49699"/>
                  </a:cubicBezTo>
                  <a:cubicBezTo>
                    <a:pt x="4041" y="49679"/>
                    <a:pt x="4334" y="49634"/>
                    <a:pt x="4518" y="49488"/>
                  </a:cubicBezTo>
                  <a:lnTo>
                    <a:pt x="4565" y="49451"/>
                  </a:lnTo>
                  <a:cubicBezTo>
                    <a:pt x="4654" y="49383"/>
                    <a:pt x="4743" y="49311"/>
                    <a:pt x="4817" y="49230"/>
                  </a:cubicBezTo>
                  <a:cubicBezTo>
                    <a:pt x="4858" y="49185"/>
                    <a:pt x="4889" y="49148"/>
                    <a:pt x="4916" y="49111"/>
                  </a:cubicBezTo>
                  <a:cubicBezTo>
                    <a:pt x="4923" y="49121"/>
                    <a:pt x="4930" y="49135"/>
                    <a:pt x="4936" y="49148"/>
                  </a:cubicBezTo>
                  <a:cubicBezTo>
                    <a:pt x="5041" y="49315"/>
                    <a:pt x="5181" y="49468"/>
                    <a:pt x="5314" y="49614"/>
                  </a:cubicBezTo>
                  <a:lnTo>
                    <a:pt x="5365" y="49672"/>
                  </a:lnTo>
                  <a:cubicBezTo>
                    <a:pt x="5399" y="49713"/>
                    <a:pt x="5440" y="49754"/>
                    <a:pt x="5477" y="49791"/>
                  </a:cubicBezTo>
                  <a:cubicBezTo>
                    <a:pt x="5682" y="49995"/>
                    <a:pt x="5930" y="50138"/>
                    <a:pt x="6236" y="50234"/>
                  </a:cubicBezTo>
                  <a:cubicBezTo>
                    <a:pt x="6365" y="50273"/>
                    <a:pt x="6500" y="50292"/>
                    <a:pt x="6634" y="50292"/>
                  </a:cubicBezTo>
                  <a:cubicBezTo>
                    <a:pt x="6673" y="50292"/>
                    <a:pt x="6711" y="50291"/>
                    <a:pt x="6749" y="50288"/>
                  </a:cubicBezTo>
                  <a:cubicBezTo>
                    <a:pt x="6971" y="50270"/>
                    <a:pt x="7195" y="50199"/>
                    <a:pt x="7396" y="50080"/>
                  </a:cubicBezTo>
                  <a:cubicBezTo>
                    <a:pt x="7515" y="50123"/>
                    <a:pt x="7637" y="50143"/>
                    <a:pt x="7764" y="50143"/>
                  </a:cubicBezTo>
                  <a:cubicBezTo>
                    <a:pt x="7800" y="50143"/>
                    <a:pt x="7835" y="50141"/>
                    <a:pt x="7872" y="50138"/>
                  </a:cubicBezTo>
                  <a:cubicBezTo>
                    <a:pt x="8073" y="50124"/>
                    <a:pt x="8280" y="50063"/>
                    <a:pt x="8522" y="49951"/>
                  </a:cubicBezTo>
                  <a:lnTo>
                    <a:pt x="8549" y="49978"/>
                  </a:lnTo>
                  <a:lnTo>
                    <a:pt x="8572" y="50002"/>
                  </a:lnTo>
                  <a:cubicBezTo>
                    <a:pt x="8845" y="50278"/>
                    <a:pt x="9172" y="50543"/>
                    <a:pt x="9515" y="50774"/>
                  </a:cubicBezTo>
                  <a:cubicBezTo>
                    <a:pt x="9624" y="50846"/>
                    <a:pt x="9736" y="50920"/>
                    <a:pt x="9858" y="50982"/>
                  </a:cubicBezTo>
                  <a:cubicBezTo>
                    <a:pt x="10059" y="51084"/>
                    <a:pt x="10277" y="51162"/>
                    <a:pt x="10484" y="51237"/>
                  </a:cubicBezTo>
                  <a:lnTo>
                    <a:pt x="10577" y="51271"/>
                  </a:lnTo>
                  <a:cubicBezTo>
                    <a:pt x="10712" y="51322"/>
                    <a:pt x="10855" y="51363"/>
                    <a:pt x="10995" y="51400"/>
                  </a:cubicBezTo>
                  <a:cubicBezTo>
                    <a:pt x="11056" y="51417"/>
                    <a:pt x="11117" y="51434"/>
                    <a:pt x="11175" y="51451"/>
                  </a:cubicBezTo>
                  <a:cubicBezTo>
                    <a:pt x="11209" y="51465"/>
                    <a:pt x="11240" y="51482"/>
                    <a:pt x="11274" y="51495"/>
                  </a:cubicBezTo>
                  <a:cubicBezTo>
                    <a:pt x="11324" y="51520"/>
                    <a:pt x="11379" y="51546"/>
                    <a:pt x="11434" y="51567"/>
                  </a:cubicBezTo>
                  <a:cubicBezTo>
                    <a:pt x="11805" y="51733"/>
                    <a:pt x="12168" y="51816"/>
                    <a:pt x="12509" y="51816"/>
                  </a:cubicBezTo>
                  <a:cubicBezTo>
                    <a:pt x="12553" y="51816"/>
                    <a:pt x="12596" y="51814"/>
                    <a:pt x="12638" y="51812"/>
                  </a:cubicBezTo>
                  <a:cubicBezTo>
                    <a:pt x="12654" y="51812"/>
                    <a:pt x="12668" y="51812"/>
                    <a:pt x="12685" y="51809"/>
                  </a:cubicBezTo>
                  <a:cubicBezTo>
                    <a:pt x="12845" y="51798"/>
                    <a:pt x="12995" y="51768"/>
                    <a:pt x="13161" y="51737"/>
                  </a:cubicBezTo>
                  <a:cubicBezTo>
                    <a:pt x="13362" y="51696"/>
                    <a:pt x="13570" y="51611"/>
                    <a:pt x="13811" y="51465"/>
                  </a:cubicBezTo>
                  <a:cubicBezTo>
                    <a:pt x="13971" y="51373"/>
                    <a:pt x="14117" y="51247"/>
                    <a:pt x="14267" y="51118"/>
                  </a:cubicBezTo>
                  <a:lnTo>
                    <a:pt x="14339" y="51060"/>
                  </a:lnTo>
                  <a:cubicBezTo>
                    <a:pt x="14478" y="50951"/>
                    <a:pt x="14621" y="50839"/>
                    <a:pt x="14750" y="50713"/>
                  </a:cubicBezTo>
                  <a:cubicBezTo>
                    <a:pt x="15036" y="50434"/>
                    <a:pt x="15131" y="50036"/>
                    <a:pt x="15223" y="49652"/>
                  </a:cubicBezTo>
                  <a:lnTo>
                    <a:pt x="15251" y="49540"/>
                  </a:lnTo>
                  <a:cubicBezTo>
                    <a:pt x="15325" y="49237"/>
                    <a:pt x="15345" y="48914"/>
                    <a:pt x="15369" y="48604"/>
                  </a:cubicBezTo>
                  <a:cubicBezTo>
                    <a:pt x="15376" y="48526"/>
                    <a:pt x="15380" y="48444"/>
                    <a:pt x="15386" y="48363"/>
                  </a:cubicBezTo>
                  <a:cubicBezTo>
                    <a:pt x="15417" y="48022"/>
                    <a:pt x="15434" y="47760"/>
                    <a:pt x="15444" y="47512"/>
                  </a:cubicBezTo>
                  <a:lnTo>
                    <a:pt x="15451" y="47339"/>
                  </a:lnTo>
                  <a:cubicBezTo>
                    <a:pt x="15458" y="47141"/>
                    <a:pt x="15464" y="46937"/>
                    <a:pt x="15478" y="46736"/>
                  </a:cubicBezTo>
                  <a:cubicBezTo>
                    <a:pt x="15499" y="46433"/>
                    <a:pt x="15464" y="46124"/>
                    <a:pt x="15369" y="45723"/>
                  </a:cubicBezTo>
                  <a:cubicBezTo>
                    <a:pt x="15349" y="45634"/>
                    <a:pt x="15322" y="45546"/>
                    <a:pt x="15295" y="45461"/>
                  </a:cubicBezTo>
                  <a:lnTo>
                    <a:pt x="15267" y="45362"/>
                  </a:lnTo>
                  <a:cubicBezTo>
                    <a:pt x="15199" y="45141"/>
                    <a:pt x="15121" y="44910"/>
                    <a:pt x="14978" y="44712"/>
                  </a:cubicBezTo>
                  <a:cubicBezTo>
                    <a:pt x="14978" y="44610"/>
                    <a:pt x="14975" y="44505"/>
                    <a:pt x="14971" y="44403"/>
                  </a:cubicBezTo>
                  <a:cubicBezTo>
                    <a:pt x="14957" y="44103"/>
                    <a:pt x="14927" y="43808"/>
                    <a:pt x="14890" y="43502"/>
                  </a:cubicBezTo>
                  <a:cubicBezTo>
                    <a:pt x="14852" y="43182"/>
                    <a:pt x="14818" y="42920"/>
                    <a:pt x="14784" y="42685"/>
                  </a:cubicBezTo>
                  <a:cubicBezTo>
                    <a:pt x="14750" y="42461"/>
                    <a:pt x="14706" y="42236"/>
                    <a:pt x="14662" y="42015"/>
                  </a:cubicBezTo>
                  <a:cubicBezTo>
                    <a:pt x="14642" y="41919"/>
                    <a:pt x="14624" y="41825"/>
                    <a:pt x="14607" y="41729"/>
                  </a:cubicBezTo>
                  <a:cubicBezTo>
                    <a:pt x="14577" y="41559"/>
                    <a:pt x="14546" y="41389"/>
                    <a:pt x="14516" y="41219"/>
                  </a:cubicBezTo>
                  <a:cubicBezTo>
                    <a:pt x="14475" y="40947"/>
                    <a:pt x="14441" y="40671"/>
                    <a:pt x="14406" y="40403"/>
                  </a:cubicBezTo>
                  <a:cubicBezTo>
                    <a:pt x="14379" y="40192"/>
                    <a:pt x="14353" y="39971"/>
                    <a:pt x="14321" y="39756"/>
                  </a:cubicBezTo>
                  <a:cubicBezTo>
                    <a:pt x="14250" y="39273"/>
                    <a:pt x="14223" y="38773"/>
                    <a:pt x="14196" y="38290"/>
                  </a:cubicBezTo>
                  <a:lnTo>
                    <a:pt x="14185" y="38096"/>
                  </a:lnTo>
                  <a:cubicBezTo>
                    <a:pt x="14152" y="37508"/>
                    <a:pt x="14135" y="36930"/>
                    <a:pt x="14121" y="36388"/>
                  </a:cubicBezTo>
                  <a:cubicBezTo>
                    <a:pt x="14111" y="35861"/>
                    <a:pt x="14141" y="35334"/>
                    <a:pt x="14169" y="34933"/>
                  </a:cubicBezTo>
                  <a:cubicBezTo>
                    <a:pt x="14233" y="34347"/>
                    <a:pt x="14318" y="33755"/>
                    <a:pt x="14400" y="33184"/>
                  </a:cubicBezTo>
                  <a:cubicBezTo>
                    <a:pt x="14434" y="32942"/>
                    <a:pt x="14468" y="32701"/>
                    <a:pt x="14502" y="32463"/>
                  </a:cubicBezTo>
                  <a:cubicBezTo>
                    <a:pt x="14597" y="31758"/>
                    <a:pt x="14655" y="31044"/>
                    <a:pt x="14709" y="30350"/>
                  </a:cubicBezTo>
                  <a:cubicBezTo>
                    <a:pt x="14726" y="30133"/>
                    <a:pt x="14744" y="29912"/>
                    <a:pt x="14764" y="29694"/>
                  </a:cubicBezTo>
                  <a:lnTo>
                    <a:pt x="14805" y="29306"/>
                  </a:lnTo>
                  <a:cubicBezTo>
                    <a:pt x="14846" y="28901"/>
                    <a:pt x="14890" y="28483"/>
                    <a:pt x="14937" y="28072"/>
                  </a:cubicBezTo>
                  <a:cubicBezTo>
                    <a:pt x="14975" y="27758"/>
                    <a:pt x="15019" y="27442"/>
                    <a:pt x="15063" y="27139"/>
                  </a:cubicBezTo>
                  <a:cubicBezTo>
                    <a:pt x="15097" y="26885"/>
                    <a:pt x="15131" y="26629"/>
                    <a:pt x="15165" y="26374"/>
                  </a:cubicBezTo>
                  <a:cubicBezTo>
                    <a:pt x="15237" y="25795"/>
                    <a:pt x="15322" y="25197"/>
                    <a:pt x="15414" y="24599"/>
                  </a:cubicBezTo>
                  <a:cubicBezTo>
                    <a:pt x="15451" y="24357"/>
                    <a:pt x="15482" y="24112"/>
                    <a:pt x="15512" y="23874"/>
                  </a:cubicBezTo>
                  <a:cubicBezTo>
                    <a:pt x="15546" y="23588"/>
                    <a:pt x="15584" y="23292"/>
                    <a:pt x="15631" y="23003"/>
                  </a:cubicBezTo>
                  <a:lnTo>
                    <a:pt x="15642" y="22949"/>
                  </a:lnTo>
                  <a:cubicBezTo>
                    <a:pt x="15730" y="22424"/>
                    <a:pt x="15822" y="21884"/>
                    <a:pt x="15896" y="21349"/>
                  </a:cubicBezTo>
                  <a:cubicBezTo>
                    <a:pt x="15937" y="21060"/>
                    <a:pt x="15975" y="20802"/>
                    <a:pt x="16022" y="20537"/>
                  </a:cubicBezTo>
                  <a:cubicBezTo>
                    <a:pt x="16053" y="20387"/>
                    <a:pt x="16087" y="20234"/>
                    <a:pt x="16121" y="20088"/>
                  </a:cubicBezTo>
                  <a:cubicBezTo>
                    <a:pt x="16149" y="19972"/>
                    <a:pt x="16176" y="19856"/>
                    <a:pt x="16199" y="19741"/>
                  </a:cubicBezTo>
                  <a:cubicBezTo>
                    <a:pt x="16271" y="19404"/>
                    <a:pt x="16336" y="19060"/>
                    <a:pt x="16397" y="18730"/>
                  </a:cubicBezTo>
                  <a:cubicBezTo>
                    <a:pt x="16444" y="18468"/>
                    <a:pt x="16496" y="18203"/>
                    <a:pt x="16546" y="17941"/>
                  </a:cubicBezTo>
                  <a:cubicBezTo>
                    <a:pt x="16645" y="17438"/>
                    <a:pt x="16767" y="16890"/>
                    <a:pt x="16920" y="16264"/>
                  </a:cubicBezTo>
                  <a:cubicBezTo>
                    <a:pt x="16968" y="16060"/>
                    <a:pt x="17016" y="15856"/>
                    <a:pt x="17060" y="15648"/>
                  </a:cubicBezTo>
                  <a:cubicBezTo>
                    <a:pt x="17152" y="15240"/>
                    <a:pt x="17247" y="14815"/>
                    <a:pt x="17369" y="14407"/>
                  </a:cubicBezTo>
                  <a:cubicBezTo>
                    <a:pt x="17376" y="14383"/>
                    <a:pt x="17386" y="14356"/>
                    <a:pt x="17394" y="14332"/>
                  </a:cubicBezTo>
                  <a:cubicBezTo>
                    <a:pt x="17496" y="14838"/>
                    <a:pt x="17625" y="15240"/>
                    <a:pt x="17788" y="15594"/>
                  </a:cubicBezTo>
                  <a:cubicBezTo>
                    <a:pt x="17808" y="15634"/>
                    <a:pt x="17825" y="15672"/>
                    <a:pt x="17843" y="15713"/>
                  </a:cubicBezTo>
                  <a:cubicBezTo>
                    <a:pt x="17907" y="15856"/>
                    <a:pt x="17972" y="16002"/>
                    <a:pt x="18063" y="16124"/>
                  </a:cubicBezTo>
                  <a:cubicBezTo>
                    <a:pt x="18190" y="16301"/>
                    <a:pt x="18325" y="16461"/>
                    <a:pt x="18465" y="16608"/>
                  </a:cubicBezTo>
                  <a:cubicBezTo>
                    <a:pt x="18523" y="16666"/>
                    <a:pt x="18570" y="16710"/>
                    <a:pt x="18618" y="16750"/>
                  </a:cubicBezTo>
                  <a:cubicBezTo>
                    <a:pt x="18876" y="16975"/>
                    <a:pt x="19165" y="17080"/>
                    <a:pt x="19438" y="17165"/>
                  </a:cubicBezTo>
                  <a:cubicBezTo>
                    <a:pt x="19581" y="17210"/>
                    <a:pt x="19839" y="17217"/>
                    <a:pt x="19920" y="17220"/>
                  </a:cubicBezTo>
                  <a:cubicBezTo>
                    <a:pt x="19944" y="17222"/>
                    <a:pt x="19966" y="17222"/>
                    <a:pt x="19986" y="17222"/>
                  </a:cubicBezTo>
                  <a:cubicBezTo>
                    <a:pt x="20006" y="17222"/>
                    <a:pt x="20024" y="17222"/>
                    <a:pt x="20043" y="17220"/>
                  </a:cubicBezTo>
                  <a:cubicBezTo>
                    <a:pt x="20067" y="17217"/>
                    <a:pt x="20094" y="17213"/>
                    <a:pt x="20121" y="17210"/>
                  </a:cubicBezTo>
                  <a:cubicBezTo>
                    <a:pt x="20336" y="17173"/>
                    <a:pt x="20492" y="17138"/>
                    <a:pt x="20666" y="17084"/>
                  </a:cubicBezTo>
                  <a:cubicBezTo>
                    <a:pt x="21247" y="16893"/>
                    <a:pt x="21683" y="16468"/>
                    <a:pt x="22104" y="16053"/>
                  </a:cubicBezTo>
                  <a:cubicBezTo>
                    <a:pt x="22170" y="15989"/>
                    <a:pt x="22234" y="15928"/>
                    <a:pt x="22299" y="15863"/>
                  </a:cubicBezTo>
                  <a:cubicBezTo>
                    <a:pt x="22601" y="15573"/>
                    <a:pt x="22829" y="15301"/>
                    <a:pt x="22999" y="15029"/>
                  </a:cubicBezTo>
                  <a:cubicBezTo>
                    <a:pt x="23002" y="15043"/>
                    <a:pt x="23010" y="15053"/>
                    <a:pt x="23019" y="15067"/>
                  </a:cubicBezTo>
                  <a:cubicBezTo>
                    <a:pt x="23095" y="15190"/>
                    <a:pt x="23197" y="15298"/>
                    <a:pt x="23295" y="15407"/>
                  </a:cubicBezTo>
                  <a:lnTo>
                    <a:pt x="23353" y="15471"/>
                  </a:lnTo>
                  <a:cubicBezTo>
                    <a:pt x="23428" y="15550"/>
                    <a:pt x="23517" y="15621"/>
                    <a:pt x="23591" y="15679"/>
                  </a:cubicBezTo>
                  <a:cubicBezTo>
                    <a:pt x="23713" y="15774"/>
                    <a:pt x="23839" y="15863"/>
                    <a:pt x="23966" y="15937"/>
                  </a:cubicBezTo>
                  <a:lnTo>
                    <a:pt x="23979" y="15978"/>
                  </a:lnTo>
                  <a:lnTo>
                    <a:pt x="23996" y="16016"/>
                  </a:lnTo>
                  <a:cubicBezTo>
                    <a:pt x="24081" y="16217"/>
                    <a:pt x="24173" y="16407"/>
                    <a:pt x="24268" y="16581"/>
                  </a:cubicBezTo>
                  <a:cubicBezTo>
                    <a:pt x="24363" y="16747"/>
                    <a:pt x="24489" y="16893"/>
                    <a:pt x="24611" y="17033"/>
                  </a:cubicBezTo>
                  <a:lnTo>
                    <a:pt x="24676" y="17108"/>
                  </a:lnTo>
                  <a:cubicBezTo>
                    <a:pt x="24880" y="17342"/>
                    <a:pt x="25183" y="17465"/>
                    <a:pt x="25451" y="17557"/>
                  </a:cubicBezTo>
                  <a:cubicBezTo>
                    <a:pt x="25642" y="17621"/>
                    <a:pt x="25865" y="17649"/>
                    <a:pt x="26145" y="17649"/>
                  </a:cubicBezTo>
                  <a:cubicBezTo>
                    <a:pt x="26161" y="17649"/>
                    <a:pt x="26177" y="17649"/>
                    <a:pt x="26194" y="17649"/>
                  </a:cubicBezTo>
                  <a:cubicBezTo>
                    <a:pt x="26214" y="17645"/>
                    <a:pt x="26238" y="17645"/>
                    <a:pt x="26258" y="17645"/>
                  </a:cubicBezTo>
                  <a:cubicBezTo>
                    <a:pt x="26428" y="17631"/>
                    <a:pt x="26615" y="17581"/>
                    <a:pt x="26806" y="17496"/>
                  </a:cubicBezTo>
                  <a:cubicBezTo>
                    <a:pt x="27146" y="17346"/>
                    <a:pt x="27370" y="17199"/>
                    <a:pt x="27588" y="16992"/>
                  </a:cubicBezTo>
                  <a:cubicBezTo>
                    <a:pt x="27721" y="16863"/>
                    <a:pt x="27850" y="16696"/>
                    <a:pt x="27969" y="16499"/>
                  </a:cubicBezTo>
                  <a:cubicBezTo>
                    <a:pt x="28044" y="16488"/>
                    <a:pt x="28119" y="16479"/>
                    <a:pt x="28194" y="16465"/>
                  </a:cubicBezTo>
                  <a:lnTo>
                    <a:pt x="28272" y="16451"/>
                  </a:lnTo>
                  <a:lnTo>
                    <a:pt x="28360" y="16438"/>
                  </a:lnTo>
                  <a:cubicBezTo>
                    <a:pt x="28404" y="16448"/>
                    <a:pt x="28452" y="16461"/>
                    <a:pt x="28497" y="16471"/>
                  </a:cubicBezTo>
                  <a:cubicBezTo>
                    <a:pt x="28558" y="16485"/>
                    <a:pt x="28615" y="16502"/>
                    <a:pt x="28676" y="16516"/>
                  </a:cubicBezTo>
                  <a:cubicBezTo>
                    <a:pt x="28942" y="16577"/>
                    <a:pt x="29207" y="16611"/>
                    <a:pt x="29459" y="16639"/>
                  </a:cubicBezTo>
                  <a:cubicBezTo>
                    <a:pt x="29653" y="16662"/>
                    <a:pt x="29860" y="16683"/>
                    <a:pt x="30092" y="16696"/>
                  </a:cubicBezTo>
                  <a:cubicBezTo>
                    <a:pt x="30128" y="16699"/>
                    <a:pt x="30164" y="16700"/>
                    <a:pt x="30201" y="16700"/>
                  </a:cubicBezTo>
                  <a:cubicBezTo>
                    <a:pt x="30258" y="16700"/>
                    <a:pt x="30316" y="16697"/>
                    <a:pt x="30378" y="16693"/>
                  </a:cubicBezTo>
                  <a:cubicBezTo>
                    <a:pt x="30507" y="16683"/>
                    <a:pt x="30646" y="16662"/>
                    <a:pt x="30823" y="16625"/>
                  </a:cubicBezTo>
                  <a:cubicBezTo>
                    <a:pt x="31130" y="16560"/>
                    <a:pt x="31391" y="16417"/>
                    <a:pt x="31599" y="16199"/>
                  </a:cubicBezTo>
                  <a:cubicBezTo>
                    <a:pt x="31650" y="16149"/>
                    <a:pt x="31694" y="16088"/>
                    <a:pt x="31735" y="16022"/>
                  </a:cubicBezTo>
                  <a:cubicBezTo>
                    <a:pt x="32017" y="15951"/>
                    <a:pt x="32265" y="15835"/>
                    <a:pt x="32486" y="15675"/>
                  </a:cubicBezTo>
                  <a:cubicBezTo>
                    <a:pt x="32670" y="15546"/>
                    <a:pt x="32851" y="15383"/>
                    <a:pt x="33041" y="15176"/>
                  </a:cubicBezTo>
                  <a:cubicBezTo>
                    <a:pt x="33055" y="15237"/>
                    <a:pt x="33072" y="15298"/>
                    <a:pt x="33089" y="15359"/>
                  </a:cubicBezTo>
                  <a:cubicBezTo>
                    <a:pt x="33116" y="15451"/>
                    <a:pt x="33150" y="15557"/>
                    <a:pt x="33194" y="15659"/>
                  </a:cubicBezTo>
                  <a:cubicBezTo>
                    <a:pt x="33245" y="15777"/>
                    <a:pt x="33313" y="15931"/>
                    <a:pt x="33395" y="16080"/>
                  </a:cubicBezTo>
                  <a:cubicBezTo>
                    <a:pt x="33473" y="16226"/>
                    <a:pt x="33599" y="16366"/>
                    <a:pt x="33708" y="16485"/>
                  </a:cubicBezTo>
                  <a:lnTo>
                    <a:pt x="33738" y="16519"/>
                  </a:lnTo>
                  <a:cubicBezTo>
                    <a:pt x="33807" y="16598"/>
                    <a:pt x="33888" y="16675"/>
                    <a:pt x="33980" y="16761"/>
                  </a:cubicBezTo>
                  <a:cubicBezTo>
                    <a:pt x="34283" y="17033"/>
                    <a:pt x="34633" y="17213"/>
                    <a:pt x="35014" y="17295"/>
                  </a:cubicBezTo>
                  <a:cubicBezTo>
                    <a:pt x="35206" y="17336"/>
                    <a:pt x="35396" y="17356"/>
                    <a:pt x="35592" y="17356"/>
                  </a:cubicBezTo>
                  <a:cubicBezTo>
                    <a:pt x="35674" y="17356"/>
                    <a:pt x="35756" y="17353"/>
                    <a:pt x="35840" y="17346"/>
                  </a:cubicBezTo>
                  <a:cubicBezTo>
                    <a:pt x="36008" y="17336"/>
                    <a:pt x="36177" y="17308"/>
                    <a:pt x="36350" y="17267"/>
                  </a:cubicBezTo>
                  <a:cubicBezTo>
                    <a:pt x="36572" y="17217"/>
                    <a:pt x="36786" y="17111"/>
                    <a:pt x="36950" y="17022"/>
                  </a:cubicBezTo>
                  <a:cubicBezTo>
                    <a:pt x="37137" y="16920"/>
                    <a:pt x="37327" y="16768"/>
                    <a:pt x="37518" y="16567"/>
                  </a:cubicBezTo>
                  <a:cubicBezTo>
                    <a:pt x="37735" y="16339"/>
                    <a:pt x="37912" y="16060"/>
                    <a:pt x="38062" y="15720"/>
                  </a:cubicBezTo>
                  <a:cubicBezTo>
                    <a:pt x="38143" y="15529"/>
                    <a:pt x="38225" y="15342"/>
                    <a:pt x="38307" y="15152"/>
                  </a:cubicBezTo>
                  <a:cubicBezTo>
                    <a:pt x="38334" y="15287"/>
                    <a:pt x="38378" y="15427"/>
                    <a:pt x="38429" y="15577"/>
                  </a:cubicBezTo>
                  <a:cubicBezTo>
                    <a:pt x="38514" y="15822"/>
                    <a:pt x="38630" y="16067"/>
                    <a:pt x="38773" y="16305"/>
                  </a:cubicBezTo>
                  <a:cubicBezTo>
                    <a:pt x="38865" y="16455"/>
                    <a:pt x="38983" y="16594"/>
                    <a:pt x="39120" y="16710"/>
                  </a:cubicBezTo>
                  <a:cubicBezTo>
                    <a:pt x="39368" y="16920"/>
                    <a:pt x="39636" y="17019"/>
                    <a:pt x="39912" y="17108"/>
                  </a:cubicBezTo>
                  <a:cubicBezTo>
                    <a:pt x="39967" y="17124"/>
                    <a:pt x="40024" y="17132"/>
                    <a:pt x="40079" y="17138"/>
                  </a:cubicBezTo>
                  <a:cubicBezTo>
                    <a:pt x="40223" y="17155"/>
                    <a:pt x="40347" y="17167"/>
                    <a:pt x="40471" y="17167"/>
                  </a:cubicBezTo>
                  <a:cubicBezTo>
                    <a:pt x="40499" y="17167"/>
                    <a:pt x="40527" y="17167"/>
                    <a:pt x="40555" y="17165"/>
                  </a:cubicBezTo>
                  <a:cubicBezTo>
                    <a:pt x="40575" y="17165"/>
                    <a:pt x="40596" y="17165"/>
                    <a:pt x="40616" y="17162"/>
                  </a:cubicBezTo>
                  <a:cubicBezTo>
                    <a:pt x="40749" y="17152"/>
                    <a:pt x="40947" y="17121"/>
                    <a:pt x="41130" y="17039"/>
                  </a:cubicBezTo>
                  <a:cubicBezTo>
                    <a:pt x="41246" y="16995"/>
                    <a:pt x="41358" y="16941"/>
                    <a:pt x="41464" y="16873"/>
                  </a:cubicBezTo>
                  <a:cubicBezTo>
                    <a:pt x="41559" y="16795"/>
                    <a:pt x="41654" y="16716"/>
                    <a:pt x="41749" y="16635"/>
                  </a:cubicBezTo>
                  <a:cubicBezTo>
                    <a:pt x="41875" y="16526"/>
                    <a:pt x="41967" y="16363"/>
                    <a:pt x="42029" y="16234"/>
                  </a:cubicBezTo>
                  <a:cubicBezTo>
                    <a:pt x="42205" y="16509"/>
                    <a:pt x="42453" y="16696"/>
                    <a:pt x="42698" y="16856"/>
                  </a:cubicBezTo>
                  <a:cubicBezTo>
                    <a:pt x="42896" y="16989"/>
                    <a:pt x="43137" y="17084"/>
                    <a:pt x="43389" y="17135"/>
                  </a:cubicBezTo>
                  <a:cubicBezTo>
                    <a:pt x="43516" y="17159"/>
                    <a:pt x="43644" y="17171"/>
                    <a:pt x="43769" y="17171"/>
                  </a:cubicBezTo>
                  <a:cubicBezTo>
                    <a:pt x="43821" y="17171"/>
                    <a:pt x="43872" y="17169"/>
                    <a:pt x="43923" y="17165"/>
                  </a:cubicBezTo>
                  <a:cubicBezTo>
                    <a:pt x="44192" y="17145"/>
                    <a:pt x="44433" y="17067"/>
                    <a:pt x="44641" y="16934"/>
                  </a:cubicBezTo>
                  <a:cubicBezTo>
                    <a:pt x="44825" y="16815"/>
                    <a:pt x="44984" y="16669"/>
                    <a:pt x="45114" y="16506"/>
                  </a:cubicBezTo>
                  <a:lnTo>
                    <a:pt x="45120" y="16496"/>
                  </a:lnTo>
                  <a:cubicBezTo>
                    <a:pt x="45141" y="16604"/>
                    <a:pt x="45158" y="16720"/>
                    <a:pt x="45175" y="16832"/>
                  </a:cubicBezTo>
                  <a:cubicBezTo>
                    <a:pt x="45219" y="17111"/>
                    <a:pt x="45263" y="17394"/>
                    <a:pt x="45315" y="17675"/>
                  </a:cubicBezTo>
                  <a:cubicBezTo>
                    <a:pt x="45341" y="17822"/>
                    <a:pt x="45365" y="17972"/>
                    <a:pt x="45392" y="18118"/>
                  </a:cubicBezTo>
                  <a:lnTo>
                    <a:pt x="45389" y="18101"/>
                  </a:lnTo>
                  <a:lnTo>
                    <a:pt x="45389" y="18101"/>
                  </a:lnTo>
                  <a:cubicBezTo>
                    <a:pt x="45467" y="18581"/>
                    <a:pt x="45532" y="19054"/>
                    <a:pt x="45576" y="19509"/>
                  </a:cubicBezTo>
                  <a:lnTo>
                    <a:pt x="45580" y="19550"/>
                  </a:lnTo>
                  <a:cubicBezTo>
                    <a:pt x="45600" y="19751"/>
                    <a:pt x="45621" y="19961"/>
                    <a:pt x="45651" y="20165"/>
                  </a:cubicBezTo>
                  <a:cubicBezTo>
                    <a:pt x="45688" y="20410"/>
                    <a:pt x="45739" y="20655"/>
                    <a:pt x="45787" y="20890"/>
                  </a:cubicBezTo>
                  <a:lnTo>
                    <a:pt x="45800" y="20958"/>
                  </a:lnTo>
                  <a:cubicBezTo>
                    <a:pt x="45866" y="21445"/>
                    <a:pt x="45875" y="21945"/>
                    <a:pt x="45886" y="22424"/>
                  </a:cubicBezTo>
                  <a:lnTo>
                    <a:pt x="45889" y="22479"/>
                  </a:lnTo>
                  <a:cubicBezTo>
                    <a:pt x="45893" y="22676"/>
                    <a:pt x="45899" y="22870"/>
                    <a:pt x="45906" y="23064"/>
                  </a:cubicBezTo>
                  <a:cubicBezTo>
                    <a:pt x="45919" y="23438"/>
                    <a:pt x="45933" y="23823"/>
                    <a:pt x="45927" y="24200"/>
                  </a:cubicBezTo>
                  <a:cubicBezTo>
                    <a:pt x="45923" y="24486"/>
                    <a:pt x="45902" y="24775"/>
                    <a:pt x="45879" y="25057"/>
                  </a:cubicBezTo>
                  <a:cubicBezTo>
                    <a:pt x="45862" y="25319"/>
                    <a:pt x="45841" y="25588"/>
                    <a:pt x="45835" y="25857"/>
                  </a:cubicBezTo>
                  <a:cubicBezTo>
                    <a:pt x="45825" y="26381"/>
                    <a:pt x="45831" y="26921"/>
                    <a:pt x="45862" y="27507"/>
                  </a:cubicBezTo>
                  <a:cubicBezTo>
                    <a:pt x="45882" y="27918"/>
                    <a:pt x="45906" y="28388"/>
                    <a:pt x="45893" y="28850"/>
                  </a:cubicBezTo>
                  <a:cubicBezTo>
                    <a:pt x="45879" y="29289"/>
                    <a:pt x="45862" y="29673"/>
                    <a:pt x="45835" y="30028"/>
                  </a:cubicBezTo>
                  <a:cubicBezTo>
                    <a:pt x="45791" y="30466"/>
                    <a:pt x="45733" y="30912"/>
                    <a:pt x="45675" y="31344"/>
                  </a:cubicBezTo>
                  <a:lnTo>
                    <a:pt x="45641" y="31599"/>
                  </a:lnTo>
                  <a:lnTo>
                    <a:pt x="45573" y="31599"/>
                  </a:lnTo>
                  <a:cubicBezTo>
                    <a:pt x="45386" y="31616"/>
                    <a:pt x="45208" y="31677"/>
                    <a:pt x="45093" y="31766"/>
                  </a:cubicBezTo>
                  <a:lnTo>
                    <a:pt x="45045" y="31803"/>
                  </a:lnTo>
                  <a:cubicBezTo>
                    <a:pt x="44971" y="31861"/>
                    <a:pt x="44889" y="31926"/>
                    <a:pt x="44828" y="32003"/>
                  </a:cubicBezTo>
                  <a:cubicBezTo>
                    <a:pt x="44732" y="32126"/>
                    <a:pt x="44671" y="32215"/>
                    <a:pt x="44617" y="32341"/>
                  </a:cubicBezTo>
                  <a:cubicBezTo>
                    <a:pt x="44519" y="32559"/>
                    <a:pt x="44461" y="32786"/>
                    <a:pt x="44420" y="32959"/>
                  </a:cubicBezTo>
                  <a:cubicBezTo>
                    <a:pt x="44341" y="33303"/>
                    <a:pt x="44310" y="33657"/>
                    <a:pt x="44290" y="33987"/>
                  </a:cubicBezTo>
                  <a:cubicBezTo>
                    <a:pt x="44280" y="34137"/>
                    <a:pt x="44277" y="34293"/>
                    <a:pt x="44274" y="34443"/>
                  </a:cubicBezTo>
                  <a:cubicBezTo>
                    <a:pt x="44270" y="34565"/>
                    <a:pt x="44270" y="34688"/>
                    <a:pt x="44263" y="34810"/>
                  </a:cubicBezTo>
                  <a:cubicBezTo>
                    <a:pt x="44202" y="35266"/>
                    <a:pt x="44076" y="35715"/>
                    <a:pt x="43954" y="36154"/>
                  </a:cubicBezTo>
                  <a:cubicBezTo>
                    <a:pt x="43919" y="36266"/>
                    <a:pt x="43889" y="36382"/>
                    <a:pt x="43858" y="36494"/>
                  </a:cubicBezTo>
                  <a:cubicBezTo>
                    <a:pt x="43743" y="36919"/>
                    <a:pt x="43634" y="37358"/>
                    <a:pt x="43525" y="37779"/>
                  </a:cubicBezTo>
                  <a:cubicBezTo>
                    <a:pt x="43487" y="37939"/>
                    <a:pt x="43443" y="38103"/>
                    <a:pt x="43403" y="38263"/>
                  </a:cubicBezTo>
                  <a:cubicBezTo>
                    <a:pt x="43314" y="38610"/>
                    <a:pt x="43208" y="38960"/>
                    <a:pt x="43103" y="39294"/>
                  </a:cubicBezTo>
                  <a:cubicBezTo>
                    <a:pt x="43049" y="39481"/>
                    <a:pt x="42991" y="39665"/>
                    <a:pt x="42936" y="39848"/>
                  </a:cubicBezTo>
                  <a:cubicBezTo>
                    <a:pt x="42773" y="40406"/>
                    <a:pt x="42613" y="41012"/>
                    <a:pt x="42443" y="41698"/>
                  </a:cubicBezTo>
                  <a:cubicBezTo>
                    <a:pt x="42392" y="41906"/>
                    <a:pt x="42344" y="42117"/>
                    <a:pt x="42300" y="42324"/>
                  </a:cubicBezTo>
                  <a:lnTo>
                    <a:pt x="42246" y="42566"/>
                  </a:lnTo>
                  <a:cubicBezTo>
                    <a:pt x="42205" y="42746"/>
                    <a:pt x="42175" y="42933"/>
                    <a:pt x="42144" y="43114"/>
                  </a:cubicBezTo>
                  <a:cubicBezTo>
                    <a:pt x="42126" y="43202"/>
                    <a:pt x="42113" y="43294"/>
                    <a:pt x="42096" y="43386"/>
                  </a:cubicBezTo>
                  <a:cubicBezTo>
                    <a:pt x="42079" y="43484"/>
                    <a:pt x="42069" y="43590"/>
                    <a:pt x="42059" y="43692"/>
                  </a:cubicBezTo>
                  <a:cubicBezTo>
                    <a:pt x="42052" y="43747"/>
                    <a:pt x="42049" y="43797"/>
                    <a:pt x="42042" y="43849"/>
                  </a:cubicBezTo>
                  <a:cubicBezTo>
                    <a:pt x="42024" y="43998"/>
                    <a:pt x="42008" y="44144"/>
                    <a:pt x="41994" y="44294"/>
                  </a:cubicBezTo>
                  <a:cubicBezTo>
                    <a:pt x="41974" y="44328"/>
                    <a:pt x="41953" y="44362"/>
                    <a:pt x="41936" y="44396"/>
                  </a:cubicBezTo>
                  <a:cubicBezTo>
                    <a:pt x="41902" y="44454"/>
                    <a:pt x="41875" y="44508"/>
                    <a:pt x="41845" y="44566"/>
                  </a:cubicBezTo>
                  <a:cubicBezTo>
                    <a:pt x="41807" y="44631"/>
                    <a:pt x="41773" y="44695"/>
                    <a:pt x="41735" y="44760"/>
                  </a:cubicBezTo>
                  <a:cubicBezTo>
                    <a:pt x="41651" y="44913"/>
                    <a:pt x="41559" y="45070"/>
                    <a:pt x="41470" y="45223"/>
                  </a:cubicBezTo>
                  <a:cubicBezTo>
                    <a:pt x="41409" y="45331"/>
                    <a:pt x="41344" y="45437"/>
                    <a:pt x="41283" y="45546"/>
                  </a:cubicBezTo>
                  <a:cubicBezTo>
                    <a:pt x="41099" y="45866"/>
                    <a:pt x="40970" y="46237"/>
                    <a:pt x="40868" y="46556"/>
                  </a:cubicBezTo>
                  <a:cubicBezTo>
                    <a:pt x="40569" y="47499"/>
                    <a:pt x="40647" y="48189"/>
                    <a:pt x="41103" y="48607"/>
                  </a:cubicBezTo>
                  <a:cubicBezTo>
                    <a:pt x="41313" y="48802"/>
                    <a:pt x="41586" y="48907"/>
                    <a:pt x="41877" y="48907"/>
                  </a:cubicBezTo>
                  <a:cubicBezTo>
                    <a:pt x="41911" y="48907"/>
                    <a:pt x="41946" y="48906"/>
                    <a:pt x="41980" y="48903"/>
                  </a:cubicBezTo>
                  <a:cubicBezTo>
                    <a:pt x="42229" y="48883"/>
                    <a:pt x="42470" y="48791"/>
                    <a:pt x="42678" y="48638"/>
                  </a:cubicBezTo>
                  <a:cubicBezTo>
                    <a:pt x="42865" y="48499"/>
                    <a:pt x="43015" y="48372"/>
                    <a:pt x="43144" y="48247"/>
                  </a:cubicBezTo>
                  <a:lnTo>
                    <a:pt x="43175" y="48216"/>
                  </a:lnTo>
                  <a:cubicBezTo>
                    <a:pt x="43229" y="48336"/>
                    <a:pt x="43290" y="48441"/>
                    <a:pt x="43358" y="48532"/>
                  </a:cubicBezTo>
                  <a:cubicBezTo>
                    <a:pt x="43589" y="48852"/>
                    <a:pt x="43848" y="49091"/>
                    <a:pt x="44144" y="49254"/>
                  </a:cubicBezTo>
                  <a:cubicBezTo>
                    <a:pt x="44453" y="49427"/>
                    <a:pt x="44784" y="49512"/>
                    <a:pt x="45185" y="49523"/>
                  </a:cubicBezTo>
                  <a:cubicBezTo>
                    <a:pt x="45243" y="49523"/>
                    <a:pt x="45304" y="49523"/>
                    <a:pt x="45368" y="49515"/>
                  </a:cubicBezTo>
                  <a:cubicBezTo>
                    <a:pt x="45535" y="49502"/>
                    <a:pt x="45709" y="49468"/>
                    <a:pt x="45937" y="49403"/>
                  </a:cubicBezTo>
                  <a:cubicBezTo>
                    <a:pt x="45977" y="49393"/>
                    <a:pt x="46015" y="49376"/>
                    <a:pt x="46053" y="49359"/>
                  </a:cubicBezTo>
                  <a:lnTo>
                    <a:pt x="46076" y="49349"/>
                  </a:lnTo>
                  <a:cubicBezTo>
                    <a:pt x="46192" y="49301"/>
                    <a:pt x="46307" y="49247"/>
                    <a:pt x="46420" y="49189"/>
                  </a:cubicBezTo>
                  <a:cubicBezTo>
                    <a:pt x="46563" y="49274"/>
                    <a:pt x="46715" y="49328"/>
                    <a:pt x="46893" y="49397"/>
                  </a:cubicBezTo>
                  <a:lnTo>
                    <a:pt x="46923" y="49407"/>
                  </a:lnTo>
                  <a:cubicBezTo>
                    <a:pt x="47124" y="49479"/>
                    <a:pt x="47345" y="49502"/>
                    <a:pt x="47552" y="49515"/>
                  </a:cubicBezTo>
                  <a:cubicBezTo>
                    <a:pt x="47587" y="49621"/>
                    <a:pt x="47634" y="49716"/>
                    <a:pt x="47695" y="49798"/>
                  </a:cubicBezTo>
                  <a:cubicBezTo>
                    <a:pt x="47800" y="49961"/>
                    <a:pt x="47940" y="50087"/>
                    <a:pt x="48111" y="50179"/>
                  </a:cubicBezTo>
                  <a:cubicBezTo>
                    <a:pt x="48271" y="50264"/>
                    <a:pt x="48449" y="50308"/>
                    <a:pt x="48630" y="50308"/>
                  </a:cubicBezTo>
                  <a:cubicBezTo>
                    <a:pt x="48660" y="50308"/>
                    <a:pt x="48689" y="50307"/>
                    <a:pt x="48719" y="50305"/>
                  </a:cubicBezTo>
                  <a:cubicBezTo>
                    <a:pt x="48805" y="50298"/>
                    <a:pt x="48890" y="50281"/>
                    <a:pt x="48968" y="50254"/>
                  </a:cubicBezTo>
                  <a:cubicBezTo>
                    <a:pt x="49372" y="50152"/>
                    <a:pt x="49709" y="49764"/>
                    <a:pt x="49866" y="49424"/>
                  </a:cubicBezTo>
                  <a:cubicBezTo>
                    <a:pt x="49944" y="49250"/>
                    <a:pt x="50022" y="49077"/>
                    <a:pt x="50100" y="48900"/>
                  </a:cubicBezTo>
                  <a:lnTo>
                    <a:pt x="50124" y="48852"/>
                  </a:lnTo>
                  <a:cubicBezTo>
                    <a:pt x="50193" y="48699"/>
                    <a:pt x="50260" y="48546"/>
                    <a:pt x="50342" y="48400"/>
                  </a:cubicBezTo>
                  <a:lnTo>
                    <a:pt x="50417" y="48274"/>
                  </a:lnTo>
                  <a:cubicBezTo>
                    <a:pt x="50628" y="47985"/>
                    <a:pt x="50849" y="47692"/>
                    <a:pt x="51063" y="47413"/>
                  </a:cubicBezTo>
                  <a:cubicBezTo>
                    <a:pt x="51546" y="46774"/>
                    <a:pt x="52046" y="46114"/>
                    <a:pt x="52488" y="45433"/>
                  </a:cubicBezTo>
                  <a:cubicBezTo>
                    <a:pt x="52879" y="44828"/>
                    <a:pt x="53168" y="44359"/>
                    <a:pt x="53417" y="43907"/>
                  </a:cubicBezTo>
                  <a:cubicBezTo>
                    <a:pt x="53727" y="43351"/>
                    <a:pt x="53931" y="42739"/>
                    <a:pt x="54128" y="42151"/>
                  </a:cubicBezTo>
                  <a:lnTo>
                    <a:pt x="54148" y="42093"/>
                  </a:lnTo>
                  <a:lnTo>
                    <a:pt x="54247" y="41794"/>
                  </a:lnTo>
                  <a:cubicBezTo>
                    <a:pt x="54451" y="41192"/>
                    <a:pt x="54662" y="40569"/>
                    <a:pt x="54822" y="39943"/>
                  </a:cubicBezTo>
                  <a:lnTo>
                    <a:pt x="54876" y="39736"/>
                  </a:lnTo>
                  <a:cubicBezTo>
                    <a:pt x="54955" y="39440"/>
                    <a:pt x="55033" y="39134"/>
                    <a:pt x="55101" y="38831"/>
                  </a:cubicBezTo>
                  <a:cubicBezTo>
                    <a:pt x="55203" y="38375"/>
                    <a:pt x="55254" y="37922"/>
                    <a:pt x="55295" y="37504"/>
                  </a:cubicBezTo>
                  <a:lnTo>
                    <a:pt x="55295" y="37504"/>
                  </a:lnTo>
                  <a:lnTo>
                    <a:pt x="55291" y="37518"/>
                  </a:lnTo>
                  <a:lnTo>
                    <a:pt x="55293" y="37501"/>
                  </a:lnTo>
                  <a:lnTo>
                    <a:pt x="55291" y="37501"/>
                  </a:lnTo>
                  <a:cubicBezTo>
                    <a:pt x="55305" y="37371"/>
                    <a:pt x="55319" y="37246"/>
                    <a:pt x="55329" y="37117"/>
                  </a:cubicBezTo>
                  <a:cubicBezTo>
                    <a:pt x="55360" y="36872"/>
                    <a:pt x="55397" y="36623"/>
                    <a:pt x="55431" y="36385"/>
                  </a:cubicBezTo>
                  <a:cubicBezTo>
                    <a:pt x="55471" y="36099"/>
                    <a:pt x="55512" y="35804"/>
                    <a:pt x="55546" y="35514"/>
                  </a:cubicBezTo>
                  <a:cubicBezTo>
                    <a:pt x="55594" y="35116"/>
                    <a:pt x="55622" y="34711"/>
                    <a:pt x="55649" y="34324"/>
                  </a:cubicBezTo>
                  <a:cubicBezTo>
                    <a:pt x="55658" y="34191"/>
                    <a:pt x="55666" y="34055"/>
                    <a:pt x="55675" y="33922"/>
                  </a:cubicBezTo>
                  <a:cubicBezTo>
                    <a:pt x="55693" y="33786"/>
                    <a:pt x="55720" y="33647"/>
                    <a:pt x="55744" y="33514"/>
                  </a:cubicBezTo>
                  <a:cubicBezTo>
                    <a:pt x="55760" y="33416"/>
                    <a:pt x="55778" y="33320"/>
                    <a:pt x="55795" y="33221"/>
                  </a:cubicBezTo>
                  <a:cubicBezTo>
                    <a:pt x="55846" y="32881"/>
                    <a:pt x="55890" y="32534"/>
                    <a:pt x="55924" y="32191"/>
                  </a:cubicBezTo>
                  <a:lnTo>
                    <a:pt x="55924" y="32181"/>
                  </a:lnTo>
                  <a:lnTo>
                    <a:pt x="55928" y="32167"/>
                  </a:lnTo>
                  <a:cubicBezTo>
                    <a:pt x="55941" y="31990"/>
                    <a:pt x="55955" y="31813"/>
                    <a:pt x="55969" y="31636"/>
                  </a:cubicBezTo>
                  <a:cubicBezTo>
                    <a:pt x="55978" y="31507"/>
                    <a:pt x="55989" y="31375"/>
                    <a:pt x="55999" y="31242"/>
                  </a:cubicBezTo>
                  <a:cubicBezTo>
                    <a:pt x="56013" y="31116"/>
                    <a:pt x="56026" y="30990"/>
                    <a:pt x="56040" y="30864"/>
                  </a:cubicBezTo>
                  <a:cubicBezTo>
                    <a:pt x="56060" y="30656"/>
                    <a:pt x="56084" y="30452"/>
                    <a:pt x="56101" y="30245"/>
                  </a:cubicBezTo>
                  <a:cubicBezTo>
                    <a:pt x="56125" y="29976"/>
                    <a:pt x="56128" y="29697"/>
                    <a:pt x="56132" y="29428"/>
                  </a:cubicBezTo>
                  <a:lnTo>
                    <a:pt x="56132" y="29411"/>
                  </a:lnTo>
                  <a:cubicBezTo>
                    <a:pt x="56135" y="28932"/>
                    <a:pt x="56107" y="28442"/>
                    <a:pt x="56080" y="27970"/>
                  </a:cubicBezTo>
                  <a:lnTo>
                    <a:pt x="56071" y="27742"/>
                  </a:lnTo>
                  <a:cubicBezTo>
                    <a:pt x="56005" y="26538"/>
                    <a:pt x="55931" y="25309"/>
                    <a:pt x="55862" y="24255"/>
                  </a:cubicBezTo>
                  <a:cubicBezTo>
                    <a:pt x="55853" y="24048"/>
                    <a:pt x="55836" y="23798"/>
                    <a:pt x="55809" y="23547"/>
                  </a:cubicBezTo>
                  <a:cubicBezTo>
                    <a:pt x="55829" y="23527"/>
                    <a:pt x="55849" y="23506"/>
                    <a:pt x="55870" y="23483"/>
                  </a:cubicBezTo>
                  <a:cubicBezTo>
                    <a:pt x="56067" y="23305"/>
                    <a:pt x="56173" y="23013"/>
                    <a:pt x="56206" y="22795"/>
                  </a:cubicBezTo>
                  <a:cubicBezTo>
                    <a:pt x="56244" y="22571"/>
                    <a:pt x="56261" y="22319"/>
                    <a:pt x="56271" y="22030"/>
                  </a:cubicBezTo>
                  <a:cubicBezTo>
                    <a:pt x="56275" y="21806"/>
                    <a:pt x="56240" y="21581"/>
                    <a:pt x="56209" y="21363"/>
                  </a:cubicBezTo>
                  <a:lnTo>
                    <a:pt x="56193" y="21258"/>
                  </a:lnTo>
                  <a:cubicBezTo>
                    <a:pt x="56152" y="20961"/>
                    <a:pt x="56104" y="20666"/>
                    <a:pt x="56071" y="20441"/>
                  </a:cubicBezTo>
                  <a:cubicBezTo>
                    <a:pt x="55964" y="19788"/>
                    <a:pt x="55846" y="19104"/>
                    <a:pt x="55703" y="18353"/>
                  </a:cubicBezTo>
                  <a:cubicBezTo>
                    <a:pt x="55608" y="17829"/>
                    <a:pt x="55492" y="17223"/>
                    <a:pt x="55363" y="16631"/>
                  </a:cubicBezTo>
                  <a:cubicBezTo>
                    <a:pt x="55349" y="16557"/>
                    <a:pt x="55332" y="16485"/>
                    <a:pt x="55315" y="16414"/>
                  </a:cubicBezTo>
                  <a:cubicBezTo>
                    <a:pt x="55275" y="16220"/>
                    <a:pt x="55230" y="16022"/>
                    <a:pt x="55193" y="15822"/>
                  </a:cubicBezTo>
                  <a:cubicBezTo>
                    <a:pt x="55142" y="15536"/>
                    <a:pt x="55091" y="15284"/>
                    <a:pt x="55033" y="15050"/>
                  </a:cubicBezTo>
                  <a:cubicBezTo>
                    <a:pt x="54951" y="14713"/>
                    <a:pt x="54856" y="14359"/>
                    <a:pt x="54747" y="13971"/>
                  </a:cubicBezTo>
                  <a:lnTo>
                    <a:pt x="54710" y="13849"/>
                  </a:lnTo>
                  <a:cubicBezTo>
                    <a:pt x="54669" y="13706"/>
                    <a:pt x="54628" y="13557"/>
                    <a:pt x="54581" y="13410"/>
                  </a:cubicBezTo>
                  <a:cubicBezTo>
                    <a:pt x="54492" y="13158"/>
                    <a:pt x="54377" y="12913"/>
                    <a:pt x="54261" y="12675"/>
                  </a:cubicBezTo>
                  <a:lnTo>
                    <a:pt x="54206" y="12563"/>
                  </a:lnTo>
                  <a:lnTo>
                    <a:pt x="54206" y="12563"/>
                  </a:lnTo>
                  <a:cubicBezTo>
                    <a:pt x="54234" y="12621"/>
                    <a:pt x="54261" y="12679"/>
                    <a:pt x="54284" y="12736"/>
                  </a:cubicBezTo>
                  <a:cubicBezTo>
                    <a:pt x="54138" y="12424"/>
                    <a:pt x="53978" y="12117"/>
                    <a:pt x="53795" y="11801"/>
                  </a:cubicBezTo>
                  <a:cubicBezTo>
                    <a:pt x="53672" y="11587"/>
                    <a:pt x="53556" y="11365"/>
                    <a:pt x="53441" y="11152"/>
                  </a:cubicBezTo>
                  <a:lnTo>
                    <a:pt x="53434" y="11138"/>
                  </a:lnTo>
                  <a:cubicBezTo>
                    <a:pt x="53315" y="10913"/>
                    <a:pt x="53172" y="10689"/>
                    <a:pt x="52985" y="10427"/>
                  </a:cubicBezTo>
                  <a:cubicBezTo>
                    <a:pt x="52890" y="10291"/>
                    <a:pt x="52794" y="10155"/>
                    <a:pt x="52699" y="10015"/>
                  </a:cubicBezTo>
                  <a:cubicBezTo>
                    <a:pt x="52638" y="9927"/>
                    <a:pt x="52576" y="9835"/>
                    <a:pt x="52515" y="9747"/>
                  </a:cubicBezTo>
                  <a:cubicBezTo>
                    <a:pt x="52131" y="9195"/>
                    <a:pt x="51675" y="8695"/>
                    <a:pt x="51322" y="8321"/>
                  </a:cubicBezTo>
                  <a:cubicBezTo>
                    <a:pt x="50998" y="7974"/>
                    <a:pt x="50624" y="7627"/>
                    <a:pt x="50152" y="7233"/>
                  </a:cubicBezTo>
                  <a:cubicBezTo>
                    <a:pt x="50073" y="7168"/>
                    <a:pt x="49995" y="7103"/>
                    <a:pt x="49913" y="7039"/>
                  </a:cubicBezTo>
                  <a:cubicBezTo>
                    <a:pt x="49788" y="6936"/>
                    <a:pt x="49658" y="6834"/>
                    <a:pt x="49535" y="6726"/>
                  </a:cubicBezTo>
                  <a:cubicBezTo>
                    <a:pt x="49417" y="6617"/>
                    <a:pt x="49304" y="6498"/>
                    <a:pt x="49199" y="6382"/>
                  </a:cubicBezTo>
                  <a:cubicBezTo>
                    <a:pt x="49152" y="6332"/>
                    <a:pt x="49100" y="6280"/>
                    <a:pt x="49053" y="6229"/>
                  </a:cubicBezTo>
                  <a:cubicBezTo>
                    <a:pt x="48818" y="5985"/>
                    <a:pt x="48539" y="5780"/>
                    <a:pt x="48267" y="5583"/>
                  </a:cubicBezTo>
                  <a:cubicBezTo>
                    <a:pt x="48127" y="5481"/>
                    <a:pt x="47984" y="5372"/>
                    <a:pt x="47849" y="5263"/>
                  </a:cubicBezTo>
                  <a:cubicBezTo>
                    <a:pt x="47539" y="5015"/>
                    <a:pt x="47277" y="4828"/>
                    <a:pt x="47022" y="4682"/>
                  </a:cubicBezTo>
                  <a:cubicBezTo>
                    <a:pt x="46845" y="4580"/>
                    <a:pt x="46668" y="4484"/>
                    <a:pt x="46491" y="4385"/>
                  </a:cubicBezTo>
                  <a:lnTo>
                    <a:pt x="46307" y="4283"/>
                  </a:lnTo>
                  <a:cubicBezTo>
                    <a:pt x="46185" y="4215"/>
                    <a:pt x="46066" y="4148"/>
                    <a:pt x="45951" y="4079"/>
                  </a:cubicBezTo>
                  <a:cubicBezTo>
                    <a:pt x="45845" y="4021"/>
                    <a:pt x="45739" y="3960"/>
                    <a:pt x="45634" y="3903"/>
                  </a:cubicBezTo>
                  <a:cubicBezTo>
                    <a:pt x="45505" y="3831"/>
                    <a:pt x="45396" y="3776"/>
                    <a:pt x="45294" y="3729"/>
                  </a:cubicBezTo>
                  <a:cubicBezTo>
                    <a:pt x="44991" y="3586"/>
                    <a:pt x="44739" y="3498"/>
                    <a:pt x="44505" y="3443"/>
                  </a:cubicBezTo>
                  <a:cubicBezTo>
                    <a:pt x="44324" y="3406"/>
                    <a:pt x="44137" y="3372"/>
                    <a:pt x="43947" y="3348"/>
                  </a:cubicBezTo>
                  <a:cubicBezTo>
                    <a:pt x="43878" y="3137"/>
                    <a:pt x="43739" y="2970"/>
                    <a:pt x="43549" y="2868"/>
                  </a:cubicBezTo>
                  <a:cubicBezTo>
                    <a:pt x="43260" y="2719"/>
                    <a:pt x="42967" y="2579"/>
                    <a:pt x="42654" y="2443"/>
                  </a:cubicBezTo>
                  <a:cubicBezTo>
                    <a:pt x="42402" y="2331"/>
                    <a:pt x="42137" y="2232"/>
                    <a:pt x="41878" y="2137"/>
                  </a:cubicBezTo>
                  <a:lnTo>
                    <a:pt x="41753" y="2089"/>
                  </a:lnTo>
                  <a:cubicBezTo>
                    <a:pt x="41086" y="1841"/>
                    <a:pt x="40528" y="1647"/>
                    <a:pt x="39991" y="1477"/>
                  </a:cubicBezTo>
                  <a:cubicBezTo>
                    <a:pt x="39460" y="1311"/>
                    <a:pt x="38912" y="1168"/>
                    <a:pt x="38382" y="1031"/>
                  </a:cubicBezTo>
                  <a:lnTo>
                    <a:pt x="38307" y="1011"/>
                  </a:lnTo>
                  <a:cubicBezTo>
                    <a:pt x="37915" y="909"/>
                    <a:pt x="37524" y="804"/>
                    <a:pt x="37137" y="698"/>
                  </a:cubicBezTo>
                  <a:cubicBezTo>
                    <a:pt x="36942" y="644"/>
                    <a:pt x="36752" y="592"/>
                    <a:pt x="36559" y="542"/>
                  </a:cubicBezTo>
                  <a:cubicBezTo>
                    <a:pt x="36092" y="416"/>
                    <a:pt x="35599" y="355"/>
                    <a:pt x="35119" y="297"/>
                  </a:cubicBezTo>
                  <a:cubicBezTo>
                    <a:pt x="35031" y="286"/>
                    <a:pt x="34942" y="276"/>
                    <a:pt x="34854" y="266"/>
                  </a:cubicBezTo>
                  <a:lnTo>
                    <a:pt x="34599" y="232"/>
                  </a:lnTo>
                  <a:cubicBezTo>
                    <a:pt x="34000" y="157"/>
                    <a:pt x="33381" y="79"/>
                    <a:pt x="32769" y="41"/>
                  </a:cubicBezTo>
                  <a:cubicBezTo>
                    <a:pt x="32157" y="4"/>
                    <a:pt x="31534" y="0"/>
                    <a:pt x="30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8" name="Google Shape;2738;p56">
              <a:extLst>
                <a:ext uri="{FF2B5EF4-FFF2-40B4-BE49-F238E27FC236}">
                  <a16:creationId xmlns:a16="http://schemas.microsoft.com/office/drawing/2014/main" id="{DB7A6887-4BAB-4992-B591-B4098453263D}"/>
                </a:ext>
              </a:extLst>
            </p:cNvPr>
            <p:cNvSpPr/>
            <p:nvPr/>
          </p:nvSpPr>
          <p:spPr>
            <a:xfrm>
              <a:off x="3312200" y="1876925"/>
              <a:ext cx="1426500" cy="1310075"/>
            </a:xfrm>
            <a:custGeom>
              <a:avLst/>
              <a:gdLst/>
              <a:ahLst/>
              <a:cxnLst/>
              <a:rect l="l" t="t" r="r" b="b"/>
              <a:pathLst>
                <a:path w="57060" h="52403" extrusionOk="0">
                  <a:moveTo>
                    <a:pt x="29670" y="12010"/>
                  </a:moveTo>
                  <a:cubicBezTo>
                    <a:pt x="29663" y="12013"/>
                    <a:pt x="29656" y="12020"/>
                    <a:pt x="29646" y="12024"/>
                  </a:cubicBezTo>
                  <a:cubicBezTo>
                    <a:pt x="29653" y="12017"/>
                    <a:pt x="29663" y="12013"/>
                    <a:pt x="29670" y="12010"/>
                  </a:cubicBezTo>
                  <a:close/>
                  <a:moveTo>
                    <a:pt x="4926" y="45173"/>
                  </a:moveTo>
                  <a:lnTo>
                    <a:pt x="4926" y="45173"/>
                  </a:lnTo>
                  <a:cubicBezTo>
                    <a:pt x="4933" y="45184"/>
                    <a:pt x="4940" y="45190"/>
                    <a:pt x="4946" y="45200"/>
                  </a:cubicBezTo>
                  <a:cubicBezTo>
                    <a:pt x="4940" y="45193"/>
                    <a:pt x="4933" y="45184"/>
                    <a:pt x="4926" y="45173"/>
                  </a:cubicBezTo>
                  <a:close/>
                  <a:moveTo>
                    <a:pt x="4215" y="49184"/>
                  </a:moveTo>
                  <a:cubicBezTo>
                    <a:pt x="4218" y="49184"/>
                    <a:pt x="4222" y="49184"/>
                    <a:pt x="4226" y="49187"/>
                  </a:cubicBezTo>
                  <a:cubicBezTo>
                    <a:pt x="4222" y="49187"/>
                    <a:pt x="4218" y="49187"/>
                    <a:pt x="4212" y="49184"/>
                  </a:cubicBezTo>
                  <a:close/>
                  <a:moveTo>
                    <a:pt x="29360" y="1134"/>
                  </a:moveTo>
                  <a:cubicBezTo>
                    <a:pt x="29430" y="1134"/>
                    <a:pt x="29501" y="1134"/>
                    <a:pt x="29572" y="1134"/>
                  </a:cubicBezTo>
                  <a:cubicBezTo>
                    <a:pt x="29864" y="1134"/>
                    <a:pt x="30156" y="1145"/>
                    <a:pt x="30452" y="1148"/>
                  </a:cubicBezTo>
                  <a:cubicBezTo>
                    <a:pt x="31670" y="1175"/>
                    <a:pt x="32885" y="1236"/>
                    <a:pt x="34103" y="1298"/>
                  </a:cubicBezTo>
                  <a:cubicBezTo>
                    <a:pt x="34442" y="1315"/>
                    <a:pt x="34779" y="1346"/>
                    <a:pt x="35116" y="1373"/>
                  </a:cubicBezTo>
                  <a:cubicBezTo>
                    <a:pt x="35436" y="1410"/>
                    <a:pt x="35756" y="1448"/>
                    <a:pt x="36075" y="1481"/>
                  </a:cubicBezTo>
                  <a:cubicBezTo>
                    <a:pt x="36378" y="1519"/>
                    <a:pt x="36681" y="1577"/>
                    <a:pt x="36984" y="1624"/>
                  </a:cubicBezTo>
                  <a:cubicBezTo>
                    <a:pt x="37276" y="1672"/>
                    <a:pt x="37568" y="1737"/>
                    <a:pt x="37861" y="1795"/>
                  </a:cubicBezTo>
                  <a:cubicBezTo>
                    <a:pt x="38123" y="1846"/>
                    <a:pt x="38381" y="1907"/>
                    <a:pt x="38640" y="1968"/>
                  </a:cubicBezTo>
                  <a:cubicBezTo>
                    <a:pt x="38967" y="2043"/>
                    <a:pt x="39290" y="2118"/>
                    <a:pt x="39613" y="2196"/>
                  </a:cubicBezTo>
                  <a:cubicBezTo>
                    <a:pt x="39926" y="2274"/>
                    <a:pt x="40232" y="2359"/>
                    <a:pt x="40538" y="2451"/>
                  </a:cubicBezTo>
                  <a:cubicBezTo>
                    <a:pt x="41113" y="2618"/>
                    <a:pt x="41678" y="2819"/>
                    <a:pt x="42239" y="3020"/>
                  </a:cubicBezTo>
                  <a:cubicBezTo>
                    <a:pt x="42375" y="3067"/>
                    <a:pt x="42512" y="3114"/>
                    <a:pt x="42647" y="3162"/>
                  </a:cubicBezTo>
                  <a:cubicBezTo>
                    <a:pt x="42859" y="3244"/>
                    <a:pt x="43066" y="3326"/>
                    <a:pt x="43277" y="3407"/>
                  </a:cubicBezTo>
                  <a:cubicBezTo>
                    <a:pt x="43460" y="3482"/>
                    <a:pt x="43644" y="3563"/>
                    <a:pt x="43828" y="3645"/>
                  </a:cubicBezTo>
                  <a:cubicBezTo>
                    <a:pt x="44239" y="3829"/>
                    <a:pt x="44655" y="4012"/>
                    <a:pt x="45066" y="4200"/>
                  </a:cubicBezTo>
                  <a:cubicBezTo>
                    <a:pt x="45260" y="4288"/>
                    <a:pt x="45457" y="4373"/>
                    <a:pt x="45647" y="4475"/>
                  </a:cubicBezTo>
                  <a:cubicBezTo>
                    <a:pt x="45848" y="4577"/>
                    <a:pt x="46046" y="4686"/>
                    <a:pt x="46242" y="4795"/>
                  </a:cubicBezTo>
                  <a:cubicBezTo>
                    <a:pt x="46454" y="4910"/>
                    <a:pt x="46658" y="5030"/>
                    <a:pt x="46862" y="5155"/>
                  </a:cubicBezTo>
                  <a:cubicBezTo>
                    <a:pt x="47015" y="5251"/>
                    <a:pt x="47162" y="5356"/>
                    <a:pt x="47307" y="5459"/>
                  </a:cubicBezTo>
                  <a:lnTo>
                    <a:pt x="47307" y="5459"/>
                  </a:lnTo>
                  <a:cubicBezTo>
                    <a:pt x="47569" y="5654"/>
                    <a:pt x="47829" y="5852"/>
                    <a:pt x="48083" y="6057"/>
                  </a:cubicBezTo>
                  <a:cubicBezTo>
                    <a:pt x="48315" y="6241"/>
                    <a:pt x="48542" y="6425"/>
                    <a:pt x="48773" y="6612"/>
                  </a:cubicBezTo>
                  <a:cubicBezTo>
                    <a:pt x="49488" y="7186"/>
                    <a:pt x="50230" y="7747"/>
                    <a:pt x="50835" y="8441"/>
                  </a:cubicBezTo>
                  <a:cubicBezTo>
                    <a:pt x="51345" y="9064"/>
                    <a:pt x="51753" y="9758"/>
                    <a:pt x="52165" y="10449"/>
                  </a:cubicBezTo>
                  <a:cubicBezTo>
                    <a:pt x="52318" y="10704"/>
                    <a:pt x="52461" y="10962"/>
                    <a:pt x="52601" y="11224"/>
                  </a:cubicBezTo>
                  <a:cubicBezTo>
                    <a:pt x="52747" y="11493"/>
                    <a:pt x="52883" y="11765"/>
                    <a:pt x="53015" y="12038"/>
                  </a:cubicBezTo>
                  <a:cubicBezTo>
                    <a:pt x="53070" y="12156"/>
                    <a:pt x="53125" y="12278"/>
                    <a:pt x="53179" y="12398"/>
                  </a:cubicBezTo>
                  <a:cubicBezTo>
                    <a:pt x="53233" y="12517"/>
                    <a:pt x="53291" y="12636"/>
                    <a:pt x="53339" y="12758"/>
                  </a:cubicBezTo>
                  <a:cubicBezTo>
                    <a:pt x="53444" y="13041"/>
                    <a:pt x="53563" y="13323"/>
                    <a:pt x="53659" y="13609"/>
                  </a:cubicBezTo>
                  <a:cubicBezTo>
                    <a:pt x="53753" y="13901"/>
                    <a:pt x="53855" y="14194"/>
                    <a:pt x="53944" y="14493"/>
                  </a:cubicBezTo>
                  <a:cubicBezTo>
                    <a:pt x="54029" y="14789"/>
                    <a:pt x="54118" y="15085"/>
                    <a:pt x="54199" y="15381"/>
                  </a:cubicBezTo>
                  <a:cubicBezTo>
                    <a:pt x="54362" y="15980"/>
                    <a:pt x="54533" y="16578"/>
                    <a:pt x="54706" y="17174"/>
                  </a:cubicBezTo>
                  <a:cubicBezTo>
                    <a:pt x="54791" y="17459"/>
                    <a:pt x="54883" y="17745"/>
                    <a:pt x="54954" y="18038"/>
                  </a:cubicBezTo>
                  <a:cubicBezTo>
                    <a:pt x="55029" y="18330"/>
                    <a:pt x="55114" y="18626"/>
                    <a:pt x="55172" y="18922"/>
                  </a:cubicBezTo>
                  <a:cubicBezTo>
                    <a:pt x="55216" y="19164"/>
                    <a:pt x="55264" y="19406"/>
                    <a:pt x="55312" y="19646"/>
                  </a:cubicBezTo>
                  <a:cubicBezTo>
                    <a:pt x="55403" y="20208"/>
                    <a:pt x="55496" y="20773"/>
                    <a:pt x="55557" y="21340"/>
                  </a:cubicBezTo>
                  <a:cubicBezTo>
                    <a:pt x="55621" y="21963"/>
                    <a:pt x="55696" y="22590"/>
                    <a:pt x="55727" y="23218"/>
                  </a:cubicBezTo>
                  <a:cubicBezTo>
                    <a:pt x="55758" y="23862"/>
                    <a:pt x="55785" y="24508"/>
                    <a:pt x="55802" y="25151"/>
                  </a:cubicBezTo>
                  <a:cubicBezTo>
                    <a:pt x="55819" y="25804"/>
                    <a:pt x="55819" y="26454"/>
                    <a:pt x="55815" y="27103"/>
                  </a:cubicBezTo>
                  <a:cubicBezTo>
                    <a:pt x="55808" y="27739"/>
                    <a:pt x="55805" y="28372"/>
                    <a:pt x="55785" y="29008"/>
                  </a:cubicBezTo>
                  <a:cubicBezTo>
                    <a:pt x="55771" y="29389"/>
                    <a:pt x="55758" y="29770"/>
                    <a:pt x="55730" y="30151"/>
                  </a:cubicBezTo>
                  <a:cubicBezTo>
                    <a:pt x="55713" y="30461"/>
                    <a:pt x="55686" y="30774"/>
                    <a:pt x="55662" y="31083"/>
                  </a:cubicBezTo>
                  <a:cubicBezTo>
                    <a:pt x="55607" y="31648"/>
                    <a:pt x="55546" y="32209"/>
                    <a:pt x="55472" y="32770"/>
                  </a:cubicBezTo>
                  <a:cubicBezTo>
                    <a:pt x="55390" y="33393"/>
                    <a:pt x="55301" y="34015"/>
                    <a:pt x="55207" y="34635"/>
                  </a:cubicBezTo>
                  <a:cubicBezTo>
                    <a:pt x="55108" y="35257"/>
                    <a:pt x="55009" y="35880"/>
                    <a:pt x="54910" y="36502"/>
                  </a:cubicBezTo>
                  <a:cubicBezTo>
                    <a:pt x="54819" y="37097"/>
                    <a:pt x="54713" y="37689"/>
                    <a:pt x="54590" y="38278"/>
                  </a:cubicBezTo>
                  <a:cubicBezTo>
                    <a:pt x="54499" y="38714"/>
                    <a:pt x="54397" y="39149"/>
                    <a:pt x="54301" y="39584"/>
                  </a:cubicBezTo>
                  <a:cubicBezTo>
                    <a:pt x="54193" y="40061"/>
                    <a:pt x="54073" y="40530"/>
                    <a:pt x="53941" y="40995"/>
                  </a:cubicBezTo>
                  <a:cubicBezTo>
                    <a:pt x="53819" y="41435"/>
                    <a:pt x="53676" y="41863"/>
                    <a:pt x="53536" y="42292"/>
                  </a:cubicBezTo>
                  <a:cubicBezTo>
                    <a:pt x="53403" y="42703"/>
                    <a:pt x="53260" y="43112"/>
                    <a:pt x="53114" y="43520"/>
                  </a:cubicBezTo>
                  <a:cubicBezTo>
                    <a:pt x="53050" y="43686"/>
                    <a:pt x="52985" y="43850"/>
                    <a:pt x="52910" y="44013"/>
                  </a:cubicBezTo>
                  <a:cubicBezTo>
                    <a:pt x="52808" y="44231"/>
                    <a:pt x="52706" y="44452"/>
                    <a:pt x="52601" y="44669"/>
                  </a:cubicBezTo>
                  <a:cubicBezTo>
                    <a:pt x="52406" y="45085"/>
                    <a:pt x="52192" y="45482"/>
                    <a:pt x="51978" y="45884"/>
                  </a:cubicBezTo>
                  <a:cubicBezTo>
                    <a:pt x="51927" y="45983"/>
                    <a:pt x="51866" y="46074"/>
                    <a:pt x="51808" y="46173"/>
                  </a:cubicBezTo>
                  <a:cubicBezTo>
                    <a:pt x="51753" y="46269"/>
                    <a:pt x="51699" y="46371"/>
                    <a:pt x="51638" y="46465"/>
                  </a:cubicBezTo>
                  <a:cubicBezTo>
                    <a:pt x="51516" y="46656"/>
                    <a:pt x="51393" y="46847"/>
                    <a:pt x="51267" y="47034"/>
                  </a:cubicBezTo>
                  <a:cubicBezTo>
                    <a:pt x="51015" y="47401"/>
                    <a:pt x="50760" y="47762"/>
                    <a:pt x="50508" y="48126"/>
                  </a:cubicBezTo>
                  <a:cubicBezTo>
                    <a:pt x="50298" y="48412"/>
                    <a:pt x="50084" y="48697"/>
                    <a:pt x="49855" y="48973"/>
                  </a:cubicBezTo>
                  <a:cubicBezTo>
                    <a:pt x="49740" y="49115"/>
                    <a:pt x="49618" y="49258"/>
                    <a:pt x="49498" y="49398"/>
                  </a:cubicBezTo>
                  <a:cubicBezTo>
                    <a:pt x="49352" y="49564"/>
                    <a:pt x="49206" y="49735"/>
                    <a:pt x="49046" y="49888"/>
                  </a:cubicBezTo>
                  <a:cubicBezTo>
                    <a:pt x="49012" y="49911"/>
                    <a:pt x="48974" y="49935"/>
                    <a:pt x="48941" y="49955"/>
                  </a:cubicBezTo>
                  <a:cubicBezTo>
                    <a:pt x="48916" y="49963"/>
                    <a:pt x="48896" y="49969"/>
                    <a:pt x="48875" y="49973"/>
                  </a:cubicBezTo>
                  <a:cubicBezTo>
                    <a:pt x="48862" y="49976"/>
                    <a:pt x="48848" y="49976"/>
                    <a:pt x="48835" y="49976"/>
                  </a:cubicBezTo>
                  <a:cubicBezTo>
                    <a:pt x="48773" y="49966"/>
                    <a:pt x="48716" y="49952"/>
                    <a:pt x="48655" y="49935"/>
                  </a:cubicBezTo>
                  <a:cubicBezTo>
                    <a:pt x="48630" y="49922"/>
                    <a:pt x="48604" y="49908"/>
                    <a:pt x="48580" y="49894"/>
                  </a:cubicBezTo>
                  <a:cubicBezTo>
                    <a:pt x="48488" y="49813"/>
                    <a:pt x="48403" y="49724"/>
                    <a:pt x="48318" y="49633"/>
                  </a:cubicBezTo>
                  <a:cubicBezTo>
                    <a:pt x="48267" y="49564"/>
                    <a:pt x="48222" y="49493"/>
                    <a:pt x="48178" y="49422"/>
                  </a:cubicBezTo>
                  <a:cubicBezTo>
                    <a:pt x="48172" y="49395"/>
                    <a:pt x="48161" y="49368"/>
                    <a:pt x="48155" y="49337"/>
                  </a:cubicBezTo>
                  <a:cubicBezTo>
                    <a:pt x="48137" y="49190"/>
                    <a:pt x="48137" y="49044"/>
                    <a:pt x="48145" y="48898"/>
                  </a:cubicBezTo>
                  <a:cubicBezTo>
                    <a:pt x="48178" y="48605"/>
                    <a:pt x="48230" y="48313"/>
                    <a:pt x="48294" y="48027"/>
                  </a:cubicBezTo>
                  <a:cubicBezTo>
                    <a:pt x="48318" y="47919"/>
                    <a:pt x="48341" y="47809"/>
                    <a:pt x="48365" y="47701"/>
                  </a:cubicBezTo>
                  <a:cubicBezTo>
                    <a:pt x="48533" y="47412"/>
                    <a:pt x="48692" y="47118"/>
                    <a:pt x="48842" y="46820"/>
                  </a:cubicBezTo>
                  <a:cubicBezTo>
                    <a:pt x="48896" y="46710"/>
                    <a:pt x="48951" y="46595"/>
                    <a:pt x="48998" y="46479"/>
                  </a:cubicBezTo>
                  <a:cubicBezTo>
                    <a:pt x="49053" y="46347"/>
                    <a:pt x="49104" y="46217"/>
                    <a:pt x="49137" y="46082"/>
                  </a:cubicBezTo>
                  <a:cubicBezTo>
                    <a:pt x="49137" y="46061"/>
                    <a:pt x="49141" y="46041"/>
                    <a:pt x="49145" y="46020"/>
                  </a:cubicBezTo>
                  <a:cubicBezTo>
                    <a:pt x="49165" y="45925"/>
                    <a:pt x="49161" y="45829"/>
                    <a:pt x="49131" y="45738"/>
                  </a:cubicBezTo>
                  <a:cubicBezTo>
                    <a:pt x="49097" y="45633"/>
                    <a:pt x="49035" y="45564"/>
                    <a:pt x="48961" y="45486"/>
                  </a:cubicBezTo>
                  <a:cubicBezTo>
                    <a:pt x="48893" y="45421"/>
                    <a:pt x="48811" y="45377"/>
                    <a:pt x="48719" y="45357"/>
                  </a:cubicBezTo>
                  <a:cubicBezTo>
                    <a:pt x="48671" y="45353"/>
                    <a:pt x="48624" y="45347"/>
                    <a:pt x="48577" y="45343"/>
                  </a:cubicBezTo>
                  <a:cubicBezTo>
                    <a:pt x="48478" y="45347"/>
                    <a:pt x="48390" y="45377"/>
                    <a:pt x="48308" y="45429"/>
                  </a:cubicBezTo>
                  <a:cubicBezTo>
                    <a:pt x="48141" y="45510"/>
                    <a:pt x="48035" y="45686"/>
                    <a:pt x="47937" y="45837"/>
                  </a:cubicBezTo>
                  <a:cubicBezTo>
                    <a:pt x="47896" y="45894"/>
                    <a:pt x="47859" y="45955"/>
                    <a:pt x="47821" y="46013"/>
                  </a:cubicBezTo>
                  <a:cubicBezTo>
                    <a:pt x="47777" y="46078"/>
                    <a:pt x="47737" y="46149"/>
                    <a:pt x="47696" y="46214"/>
                  </a:cubicBezTo>
                  <a:cubicBezTo>
                    <a:pt x="47590" y="46388"/>
                    <a:pt x="47528" y="46592"/>
                    <a:pt x="47464" y="46779"/>
                  </a:cubicBezTo>
                  <a:cubicBezTo>
                    <a:pt x="47362" y="47085"/>
                    <a:pt x="47283" y="47398"/>
                    <a:pt x="47209" y="47707"/>
                  </a:cubicBezTo>
                  <a:cubicBezTo>
                    <a:pt x="47087" y="47905"/>
                    <a:pt x="46957" y="48095"/>
                    <a:pt x="46828" y="48282"/>
                  </a:cubicBezTo>
                  <a:cubicBezTo>
                    <a:pt x="46726" y="48418"/>
                    <a:pt x="46614" y="48547"/>
                    <a:pt x="46487" y="48663"/>
                  </a:cubicBezTo>
                  <a:cubicBezTo>
                    <a:pt x="46291" y="48817"/>
                    <a:pt x="46087" y="48955"/>
                    <a:pt x="45865" y="49071"/>
                  </a:cubicBezTo>
                  <a:cubicBezTo>
                    <a:pt x="45767" y="49112"/>
                    <a:pt x="45664" y="49146"/>
                    <a:pt x="45562" y="49170"/>
                  </a:cubicBezTo>
                  <a:cubicBezTo>
                    <a:pt x="45484" y="49180"/>
                    <a:pt x="45413" y="49184"/>
                    <a:pt x="45335" y="49184"/>
                  </a:cubicBezTo>
                  <a:cubicBezTo>
                    <a:pt x="45256" y="49173"/>
                    <a:pt x="45181" y="49156"/>
                    <a:pt x="45104" y="49136"/>
                  </a:cubicBezTo>
                  <a:cubicBezTo>
                    <a:pt x="45066" y="49119"/>
                    <a:pt x="45029" y="49095"/>
                    <a:pt x="44991" y="49075"/>
                  </a:cubicBezTo>
                  <a:cubicBezTo>
                    <a:pt x="44895" y="48996"/>
                    <a:pt x="44811" y="48908"/>
                    <a:pt x="44732" y="48817"/>
                  </a:cubicBezTo>
                  <a:cubicBezTo>
                    <a:pt x="44658" y="48721"/>
                    <a:pt x="44589" y="48626"/>
                    <a:pt x="44528" y="48523"/>
                  </a:cubicBezTo>
                  <a:cubicBezTo>
                    <a:pt x="44515" y="48479"/>
                    <a:pt x="44501" y="48439"/>
                    <a:pt x="44487" y="48398"/>
                  </a:cubicBezTo>
                  <a:cubicBezTo>
                    <a:pt x="44484" y="48357"/>
                    <a:pt x="44484" y="48316"/>
                    <a:pt x="44484" y="48275"/>
                  </a:cubicBezTo>
                  <a:cubicBezTo>
                    <a:pt x="44522" y="48027"/>
                    <a:pt x="44576" y="47779"/>
                    <a:pt x="44644" y="47534"/>
                  </a:cubicBezTo>
                  <a:cubicBezTo>
                    <a:pt x="44818" y="47289"/>
                    <a:pt x="44981" y="47037"/>
                    <a:pt x="45144" y="46789"/>
                  </a:cubicBezTo>
                  <a:cubicBezTo>
                    <a:pt x="45297" y="46558"/>
                    <a:pt x="45447" y="46327"/>
                    <a:pt x="45589" y="46088"/>
                  </a:cubicBezTo>
                  <a:cubicBezTo>
                    <a:pt x="45732" y="45853"/>
                    <a:pt x="45851" y="45602"/>
                    <a:pt x="45967" y="45350"/>
                  </a:cubicBezTo>
                  <a:cubicBezTo>
                    <a:pt x="46035" y="45200"/>
                    <a:pt x="46093" y="45047"/>
                    <a:pt x="46151" y="44894"/>
                  </a:cubicBezTo>
                  <a:cubicBezTo>
                    <a:pt x="46171" y="44833"/>
                    <a:pt x="46189" y="44771"/>
                    <a:pt x="46206" y="44707"/>
                  </a:cubicBezTo>
                  <a:cubicBezTo>
                    <a:pt x="46253" y="44551"/>
                    <a:pt x="46274" y="44391"/>
                    <a:pt x="46212" y="44234"/>
                  </a:cubicBezTo>
                  <a:cubicBezTo>
                    <a:pt x="46161" y="44091"/>
                    <a:pt x="46073" y="43975"/>
                    <a:pt x="45936" y="43904"/>
                  </a:cubicBezTo>
                  <a:cubicBezTo>
                    <a:pt x="45855" y="43862"/>
                    <a:pt x="45763" y="43840"/>
                    <a:pt x="45672" y="43840"/>
                  </a:cubicBezTo>
                  <a:cubicBezTo>
                    <a:pt x="45564" y="43840"/>
                    <a:pt x="45457" y="43869"/>
                    <a:pt x="45365" y="43928"/>
                  </a:cubicBezTo>
                  <a:cubicBezTo>
                    <a:pt x="45283" y="43986"/>
                    <a:pt x="45209" y="44047"/>
                    <a:pt x="45140" y="44118"/>
                  </a:cubicBezTo>
                  <a:cubicBezTo>
                    <a:pt x="45107" y="44156"/>
                    <a:pt x="45076" y="44207"/>
                    <a:pt x="45046" y="44248"/>
                  </a:cubicBezTo>
                  <a:cubicBezTo>
                    <a:pt x="44991" y="44326"/>
                    <a:pt x="44936" y="44401"/>
                    <a:pt x="44879" y="44479"/>
                  </a:cubicBezTo>
                  <a:cubicBezTo>
                    <a:pt x="44780" y="44622"/>
                    <a:pt x="44678" y="44765"/>
                    <a:pt x="44586" y="44914"/>
                  </a:cubicBezTo>
                  <a:cubicBezTo>
                    <a:pt x="44512" y="45037"/>
                    <a:pt x="44426" y="45156"/>
                    <a:pt x="44362" y="45282"/>
                  </a:cubicBezTo>
                  <a:cubicBezTo>
                    <a:pt x="44273" y="45452"/>
                    <a:pt x="44188" y="45622"/>
                    <a:pt x="44099" y="45792"/>
                  </a:cubicBezTo>
                  <a:cubicBezTo>
                    <a:pt x="43926" y="46129"/>
                    <a:pt x="43797" y="46493"/>
                    <a:pt x="43675" y="46847"/>
                  </a:cubicBezTo>
                  <a:cubicBezTo>
                    <a:pt x="43634" y="46972"/>
                    <a:pt x="43597" y="47098"/>
                    <a:pt x="43559" y="47225"/>
                  </a:cubicBezTo>
                  <a:cubicBezTo>
                    <a:pt x="43443" y="47367"/>
                    <a:pt x="43317" y="47503"/>
                    <a:pt x="43181" y="47633"/>
                  </a:cubicBezTo>
                  <a:cubicBezTo>
                    <a:pt x="43038" y="47765"/>
                    <a:pt x="42889" y="47898"/>
                    <a:pt x="42743" y="48027"/>
                  </a:cubicBezTo>
                  <a:cubicBezTo>
                    <a:pt x="42579" y="48159"/>
                    <a:pt x="42416" y="48289"/>
                    <a:pt x="42232" y="48395"/>
                  </a:cubicBezTo>
                  <a:cubicBezTo>
                    <a:pt x="42192" y="48412"/>
                    <a:pt x="42151" y="48425"/>
                    <a:pt x="42107" y="48439"/>
                  </a:cubicBezTo>
                  <a:cubicBezTo>
                    <a:pt x="42014" y="48449"/>
                    <a:pt x="41920" y="48456"/>
                    <a:pt x="41827" y="48456"/>
                  </a:cubicBezTo>
                  <a:cubicBezTo>
                    <a:pt x="41773" y="48445"/>
                    <a:pt x="41722" y="48432"/>
                    <a:pt x="41671" y="48415"/>
                  </a:cubicBezTo>
                  <a:cubicBezTo>
                    <a:pt x="41647" y="48404"/>
                    <a:pt x="41623" y="48395"/>
                    <a:pt x="41600" y="48381"/>
                  </a:cubicBezTo>
                  <a:cubicBezTo>
                    <a:pt x="41582" y="48368"/>
                    <a:pt x="41569" y="48354"/>
                    <a:pt x="41556" y="48340"/>
                  </a:cubicBezTo>
                  <a:cubicBezTo>
                    <a:pt x="41528" y="48302"/>
                    <a:pt x="41501" y="48261"/>
                    <a:pt x="41477" y="48221"/>
                  </a:cubicBezTo>
                  <a:cubicBezTo>
                    <a:pt x="41436" y="48123"/>
                    <a:pt x="41405" y="48024"/>
                    <a:pt x="41382" y="47922"/>
                  </a:cubicBezTo>
                  <a:cubicBezTo>
                    <a:pt x="41358" y="47718"/>
                    <a:pt x="41361" y="47517"/>
                    <a:pt x="41378" y="47309"/>
                  </a:cubicBezTo>
                  <a:cubicBezTo>
                    <a:pt x="41413" y="47000"/>
                    <a:pt x="41467" y="46690"/>
                    <a:pt x="41556" y="46391"/>
                  </a:cubicBezTo>
                  <a:cubicBezTo>
                    <a:pt x="41650" y="46061"/>
                    <a:pt x="41769" y="45738"/>
                    <a:pt x="41885" y="45415"/>
                  </a:cubicBezTo>
                  <a:cubicBezTo>
                    <a:pt x="41974" y="45190"/>
                    <a:pt x="42058" y="44962"/>
                    <a:pt x="42140" y="44735"/>
                  </a:cubicBezTo>
                  <a:cubicBezTo>
                    <a:pt x="42218" y="44530"/>
                    <a:pt x="42294" y="44322"/>
                    <a:pt x="42372" y="44115"/>
                  </a:cubicBezTo>
                  <a:cubicBezTo>
                    <a:pt x="42433" y="43952"/>
                    <a:pt x="42494" y="43788"/>
                    <a:pt x="42552" y="43625"/>
                  </a:cubicBezTo>
                  <a:cubicBezTo>
                    <a:pt x="42647" y="43377"/>
                    <a:pt x="42743" y="43125"/>
                    <a:pt x="42845" y="42880"/>
                  </a:cubicBezTo>
                  <a:cubicBezTo>
                    <a:pt x="42950" y="42622"/>
                    <a:pt x="43063" y="42367"/>
                    <a:pt x="43165" y="42111"/>
                  </a:cubicBezTo>
                  <a:cubicBezTo>
                    <a:pt x="43385" y="41564"/>
                    <a:pt x="43576" y="41009"/>
                    <a:pt x="43770" y="40455"/>
                  </a:cubicBezTo>
                  <a:cubicBezTo>
                    <a:pt x="43950" y="39938"/>
                    <a:pt x="44124" y="39417"/>
                    <a:pt x="44300" y="38897"/>
                  </a:cubicBezTo>
                  <a:cubicBezTo>
                    <a:pt x="44477" y="38376"/>
                    <a:pt x="44658" y="37856"/>
                    <a:pt x="44828" y="37332"/>
                  </a:cubicBezTo>
                  <a:cubicBezTo>
                    <a:pt x="44997" y="36808"/>
                    <a:pt x="45127" y="36271"/>
                    <a:pt x="45250" y="35734"/>
                  </a:cubicBezTo>
                  <a:cubicBezTo>
                    <a:pt x="45369" y="35213"/>
                    <a:pt x="45481" y="34696"/>
                    <a:pt x="45576" y="34172"/>
                  </a:cubicBezTo>
                  <a:cubicBezTo>
                    <a:pt x="45682" y="33607"/>
                    <a:pt x="45773" y="33043"/>
                    <a:pt x="45886" y="32478"/>
                  </a:cubicBezTo>
                  <a:cubicBezTo>
                    <a:pt x="46002" y="31900"/>
                    <a:pt x="46127" y="31321"/>
                    <a:pt x="46216" y="30740"/>
                  </a:cubicBezTo>
                  <a:cubicBezTo>
                    <a:pt x="46260" y="30451"/>
                    <a:pt x="46304" y="30158"/>
                    <a:pt x="46345" y="29869"/>
                  </a:cubicBezTo>
                  <a:cubicBezTo>
                    <a:pt x="46382" y="29570"/>
                    <a:pt x="46416" y="29270"/>
                    <a:pt x="46464" y="28974"/>
                  </a:cubicBezTo>
                  <a:cubicBezTo>
                    <a:pt x="46553" y="28406"/>
                    <a:pt x="46638" y="27841"/>
                    <a:pt x="46696" y="27270"/>
                  </a:cubicBezTo>
                  <a:cubicBezTo>
                    <a:pt x="46753" y="26664"/>
                    <a:pt x="46763" y="26059"/>
                    <a:pt x="46767" y="25450"/>
                  </a:cubicBezTo>
                  <a:cubicBezTo>
                    <a:pt x="46767" y="25171"/>
                    <a:pt x="46760" y="24896"/>
                    <a:pt x="46749" y="24617"/>
                  </a:cubicBezTo>
                  <a:cubicBezTo>
                    <a:pt x="46736" y="24348"/>
                    <a:pt x="46729" y="24080"/>
                    <a:pt x="46726" y="23810"/>
                  </a:cubicBezTo>
                  <a:cubicBezTo>
                    <a:pt x="46719" y="23521"/>
                    <a:pt x="46723" y="23229"/>
                    <a:pt x="46716" y="22940"/>
                  </a:cubicBezTo>
                  <a:cubicBezTo>
                    <a:pt x="46712" y="22651"/>
                    <a:pt x="46696" y="22358"/>
                    <a:pt x="46682" y="22069"/>
                  </a:cubicBezTo>
                  <a:cubicBezTo>
                    <a:pt x="46655" y="21497"/>
                    <a:pt x="46630" y="20926"/>
                    <a:pt x="46603" y="20351"/>
                  </a:cubicBezTo>
                  <a:cubicBezTo>
                    <a:pt x="46549" y="19225"/>
                    <a:pt x="46518" y="18092"/>
                    <a:pt x="46420" y="16966"/>
                  </a:cubicBezTo>
                  <a:cubicBezTo>
                    <a:pt x="46406" y="16820"/>
                    <a:pt x="46389" y="16674"/>
                    <a:pt x="46376" y="16528"/>
                  </a:cubicBezTo>
                  <a:cubicBezTo>
                    <a:pt x="46365" y="16381"/>
                    <a:pt x="46362" y="16235"/>
                    <a:pt x="46355" y="16085"/>
                  </a:cubicBezTo>
                  <a:cubicBezTo>
                    <a:pt x="46341" y="15806"/>
                    <a:pt x="46331" y="15528"/>
                    <a:pt x="46321" y="15252"/>
                  </a:cubicBezTo>
                  <a:cubicBezTo>
                    <a:pt x="46308" y="14977"/>
                    <a:pt x="46297" y="14704"/>
                    <a:pt x="46287" y="14432"/>
                  </a:cubicBezTo>
                  <a:cubicBezTo>
                    <a:pt x="46280" y="14296"/>
                    <a:pt x="46274" y="14163"/>
                    <a:pt x="46267" y="14027"/>
                  </a:cubicBezTo>
                  <a:cubicBezTo>
                    <a:pt x="46263" y="13959"/>
                    <a:pt x="46260" y="13891"/>
                    <a:pt x="46256" y="13823"/>
                  </a:cubicBezTo>
                  <a:cubicBezTo>
                    <a:pt x="46250" y="13714"/>
                    <a:pt x="46247" y="13595"/>
                    <a:pt x="46206" y="13496"/>
                  </a:cubicBezTo>
                  <a:cubicBezTo>
                    <a:pt x="46175" y="13401"/>
                    <a:pt x="46124" y="13316"/>
                    <a:pt x="46049" y="13248"/>
                  </a:cubicBezTo>
                  <a:cubicBezTo>
                    <a:pt x="45971" y="13180"/>
                    <a:pt x="45886" y="13132"/>
                    <a:pt x="45787" y="13112"/>
                  </a:cubicBezTo>
                  <a:cubicBezTo>
                    <a:pt x="45784" y="13112"/>
                    <a:pt x="45784" y="13109"/>
                    <a:pt x="45780" y="13109"/>
                  </a:cubicBezTo>
                  <a:cubicBezTo>
                    <a:pt x="45738" y="13100"/>
                    <a:pt x="45695" y="13096"/>
                    <a:pt x="45653" y="13096"/>
                  </a:cubicBezTo>
                  <a:cubicBezTo>
                    <a:pt x="45593" y="13096"/>
                    <a:pt x="45534" y="13104"/>
                    <a:pt x="45474" y="13123"/>
                  </a:cubicBezTo>
                  <a:cubicBezTo>
                    <a:pt x="45328" y="13170"/>
                    <a:pt x="45215" y="13272"/>
                    <a:pt x="45140" y="13405"/>
                  </a:cubicBezTo>
                  <a:cubicBezTo>
                    <a:pt x="45079" y="13507"/>
                    <a:pt x="45066" y="13622"/>
                    <a:pt x="45046" y="13738"/>
                  </a:cubicBezTo>
                  <a:cubicBezTo>
                    <a:pt x="45029" y="13840"/>
                    <a:pt x="45005" y="13939"/>
                    <a:pt x="44984" y="14038"/>
                  </a:cubicBezTo>
                  <a:cubicBezTo>
                    <a:pt x="44933" y="14252"/>
                    <a:pt x="44889" y="14462"/>
                    <a:pt x="44838" y="14677"/>
                  </a:cubicBezTo>
                  <a:cubicBezTo>
                    <a:pt x="44746" y="15068"/>
                    <a:pt x="44668" y="15466"/>
                    <a:pt x="44539" y="15847"/>
                  </a:cubicBezTo>
                  <a:cubicBezTo>
                    <a:pt x="44433" y="16099"/>
                    <a:pt x="44321" y="16340"/>
                    <a:pt x="44175" y="16572"/>
                  </a:cubicBezTo>
                  <a:cubicBezTo>
                    <a:pt x="44134" y="16626"/>
                    <a:pt x="44090" y="16680"/>
                    <a:pt x="44038" y="16728"/>
                  </a:cubicBezTo>
                  <a:cubicBezTo>
                    <a:pt x="44011" y="16748"/>
                    <a:pt x="43981" y="16765"/>
                    <a:pt x="43950" y="16782"/>
                  </a:cubicBezTo>
                  <a:cubicBezTo>
                    <a:pt x="43909" y="16796"/>
                    <a:pt x="43865" y="16813"/>
                    <a:pt x="43818" y="16823"/>
                  </a:cubicBezTo>
                  <a:cubicBezTo>
                    <a:pt x="43777" y="16827"/>
                    <a:pt x="43736" y="16827"/>
                    <a:pt x="43695" y="16827"/>
                  </a:cubicBezTo>
                  <a:cubicBezTo>
                    <a:pt x="43573" y="16806"/>
                    <a:pt x="43454" y="16776"/>
                    <a:pt x="43334" y="16738"/>
                  </a:cubicBezTo>
                  <a:cubicBezTo>
                    <a:pt x="43079" y="16636"/>
                    <a:pt x="42838" y="16514"/>
                    <a:pt x="42610" y="16364"/>
                  </a:cubicBezTo>
                  <a:cubicBezTo>
                    <a:pt x="42559" y="16324"/>
                    <a:pt x="42512" y="16283"/>
                    <a:pt x="42463" y="16235"/>
                  </a:cubicBezTo>
                  <a:cubicBezTo>
                    <a:pt x="42440" y="16201"/>
                    <a:pt x="42416" y="16164"/>
                    <a:pt x="42392" y="16126"/>
                  </a:cubicBezTo>
                  <a:cubicBezTo>
                    <a:pt x="42375" y="16082"/>
                    <a:pt x="42361" y="16038"/>
                    <a:pt x="42352" y="15990"/>
                  </a:cubicBezTo>
                  <a:cubicBezTo>
                    <a:pt x="42348" y="15973"/>
                    <a:pt x="42348" y="15952"/>
                    <a:pt x="42344" y="15936"/>
                  </a:cubicBezTo>
                  <a:cubicBezTo>
                    <a:pt x="42355" y="15919"/>
                    <a:pt x="42361" y="15898"/>
                    <a:pt x="42365" y="15878"/>
                  </a:cubicBezTo>
                  <a:cubicBezTo>
                    <a:pt x="42477" y="15572"/>
                    <a:pt x="42556" y="15252"/>
                    <a:pt x="42620" y="14932"/>
                  </a:cubicBezTo>
                  <a:cubicBezTo>
                    <a:pt x="42685" y="14616"/>
                    <a:pt x="42729" y="14296"/>
                    <a:pt x="42763" y="13976"/>
                  </a:cubicBezTo>
                  <a:cubicBezTo>
                    <a:pt x="42780" y="13830"/>
                    <a:pt x="42797" y="13683"/>
                    <a:pt x="42818" y="13537"/>
                  </a:cubicBezTo>
                  <a:cubicBezTo>
                    <a:pt x="42824" y="13487"/>
                    <a:pt x="42827" y="13432"/>
                    <a:pt x="42834" y="13381"/>
                  </a:cubicBezTo>
                  <a:cubicBezTo>
                    <a:pt x="42859" y="13278"/>
                    <a:pt x="42875" y="13180"/>
                    <a:pt x="42885" y="13078"/>
                  </a:cubicBezTo>
                  <a:cubicBezTo>
                    <a:pt x="42889" y="13030"/>
                    <a:pt x="42895" y="12983"/>
                    <a:pt x="42899" y="12936"/>
                  </a:cubicBezTo>
                  <a:cubicBezTo>
                    <a:pt x="42895" y="12840"/>
                    <a:pt x="42868" y="12752"/>
                    <a:pt x="42818" y="12674"/>
                  </a:cubicBezTo>
                  <a:cubicBezTo>
                    <a:pt x="42708" y="12507"/>
                    <a:pt x="42538" y="12435"/>
                    <a:pt x="42348" y="12429"/>
                  </a:cubicBezTo>
                  <a:cubicBezTo>
                    <a:pt x="42348" y="12429"/>
                    <a:pt x="42348" y="12432"/>
                    <a:pt x="42344" y="12432"/>
                  </a:cubicBezTo>
                  <a:cubicBezTo>
                    <a:pt x="42340" y="12432"/>
                    <a:pt x="42335" y="12432"/>
                    <a:pt x="42331" y="12432"/>
                  </a:cubicBezTo>
                  <a:cubicBezTo>
                    <a:pt x="42152" y="12432"/>
                    <a:pt x="41982" y="12558"/>
                    <a:pt x="41899" y="12711"/>
                  </a:cubicBezTo>
                  <a:cubicBezTo>
                    <a:pt x="41831" y="12840"/>
                    <a:pt x="41821" y="12980"/>
                    <a:pt x="41804" y="13123"/>
                  </a:cubicBezTo>
                  <a:cubicBezTo>
                    <a:pt x="41797" y="13173"/>
                    <a:pt x="41790" y="13228"/>
                    <a:pt x="41783" y="13278"/>
                  </a:cubicBezTo>
                  <a:cubicBezTo>
                    <a:pt x="41752" y="13405"/>
                    <a:pt x="41711" y="13531"/>
                    <a:pt x="41671" y="13653"/>
                  </a:cubicBezTo>
                  <a:cubicBezTo>
                    <a:pt x="41586" y="13915"/>
                    <a:pt x="41491" y="14173"/>
                    <a:pt x="41436" y="14442"/>
                  </a:cubicBezTo>
                  <a:cubicBezTo>
                    <a:pt x="41382" y="14715"/>
                    <a:pt x="41338" y="14990"/>
                    <a:pt x="41311" y="15262"/>
                  </a:cubicBezTo>
                  <a:cubicBezTo>
                    <a:pt x="41290" y="15456"/>
                    <a:pt x="41267" y="15653"/>
                    <a:pt x="41267" y="15847"/>
                  </a:cubicBezTo>
                  <a:cubicBezTo>
                    <a:pt x="41212" y="15960"/>
                    <a:pt x="41147" y="16062"/>
                    <a:pt x="41079" y="16164"/>
                  </a:cubicBezTo>
                  <a:cubicBezTo>
                    <a:pt x="40967" y="16316"/>
                    <a:pt x="40851" y="16459"/>
                    <a:pt x="40715" y="16592"/>
                  </a:cubicBezTo>
                  <a:cubicBezTo>
                    <a:pt x="40650" y="16640"/>
                    <a:pt x="40582" y="16684"/>
                    <a:pt x="40515" y="16725"/>
                  </a:cubicBezTo>
                  <a:cubicBezTo>
                    <a:pt x="40494" y="16735"/>
                    <a:pt x="40477" y="16738"/>
                    <a:pt x="40457" y="16745"/>
                  </a:cubicBezTo>
                  <a:cubicBezTo>
                    <a:pt x="40402" y="16748"/>
                    <a:pt x="40348" y="16748"/>
                    <a:pt x="40293" y="16748"/>
                  </a:cubicBezTo>
                  <a:cubicBezTo>
                    <a:pt x="40174" y="16732"/>
                    <a:pt x="40055" y="16707"/>
                    <a:pt x="39940" y="16674"/>
                  </a:cubicBezTo>
                  <a:cubicBezTo>
                    <a:pt x="39841" y="16630"/>
                    <a:pt x="39749" y="16582"/>
                    <a:pt x="39657" y="16528"/>
                  </a:cubicBezTo>
                  <a:cubicBezTo>
                    <a:pt x="39589" y="16473"/>
                    <a:pt x="39528" y="16412"/>
                    <a:pt x="39466" y="16347"/>
                  </a:cubicBezTo>
                  <a:cubicBezTo>
                    <a:pt x="39368" y="16222"/>
                    <a:pt x="39279" y="16092"/>
                    <a:pt x="39205" y="15949"/>
                  </a:cubicBezTo>
                  <a:cubicBezTo>
                    <a:pt x="39174" y="15878"/>
                    <a:pt x="39147" y="15809"/>
                    <a:pt x="39123" y="15735"/>
                  </a:cubicBezTo>
                  <a:cubicBezTo>
                    <a:pt x="39096" y="15657"/>
                    <a:pt x="39079" y="15578"/>
                    <a:pt x="39062" y="15500"/>
                  </a:cubicBezTo>
                  <a:cubicBezTo>
                    <a:pt x="39028" y="15238"/>
                    <a:pt x="39025" y="14980"/>
                    <a:pt x="39045" y="14715"/>
                  </a:cubicBezTo>
                  <a:cubicBezTo>
                    <a:pt x="39062" y="14561"/>
                    <a:pt x="39083" y="14408"/>
                    <a:pt x="39103" y="14255"/>
                  </a:cubicBezTo>
                  <a:cubicBezTo>
                    <a:pt x="39177" y="14021"/>
                    <a:pt x="39239" y="13782"/>
                    <a:pt x="39287" y="13544"/>
                  </a:cubicBezTo>
                  <a:cubicBezTo>
                    <a:pt x="39337" y="13306"/>
                    <a:pt x="39375" y="13068"/>
                    <a:pt x="39412" y="12829"/>
                  </a:cubicBezTo>
                  <a:cubicBezTo>
                    <a:pt x="39430" y="12714"/>
                    <a:pt x="39443" y="12595"/>
                    <a:pt x="39457" y="12479"/>
                  </a:cubicBezTo>
                  <a:cubicBezTo>
                    <a:pt x="39460" y="12432"/>
                    <a:pt x="39466" y="12384"/>
                    <a:pt x="39470" y="12336"/>
                  </a:cubicBezTo>
                  <a:cubicBezTo>
                    <a:pt x="39484" y="12204"/>
                    <a:pt x="39515" y="12068"/>
                    <a:pt x="39463" y="11939"/>
                  </a:cubicBezTo>
                  <a:cubicBezTo>
                    <a:pt x="39402" y="11775"/>
                    <a:pt x="39283" y="11650"/>
                    <a:pt x="39106" y="11612"/>
                  </a:cubicBezTo>
                  <a:cubicBezTo>
                    <a:pt x="39070" y="11603"/>
                    <a:pt x="39032" y="11599"/>
                    <a:pt x="38995" y="11599"/>
                  </a:cubicBezTo>
                  <a:cubicBezTo>
                    <a:pt x="38945" y="11599"/>
                    <a:pt x="38896" y="11607"/>
                    <a:pt x="38848" y="11622"/>
                  </a:cubicBezTo>
                  <a:cubicBezTo>
                    <a:pt x="38719" y="11663"/>
                    <a:pt x="38637" y="11748"/>
                    <a:pt x="38565" y="11860"/>
                  </a:cubicBezTo>
                  <a:cubicBezTo>
                    <a:pt x="38497" y="11962"/>
                    <a:pt x="38494" y="12122"/>
                    <a:pt x="38474" y="12245"/>
                  </a:cubicBezTo>
                  <a:cubicBezTo>
                    <a:pt x="38446" y="12384"/>
                    <a:pt x="38425" y="12523"/>
                    <a:pt x="38405" y="12666"/>
                  </a:cubicBezTo>
                  <a:cubicBezTo>
                    <a:pt x="38364" y="12936"/>
                    <a:pt x="38317" y="13204"/>
                    <a:pt x="38262" y="13470"/>
                  </a:cubicBezTo>
                  <a:cubicBezTo>
                    <a:pt x="38215" y="13704"/>
                    <a:pt x="38164" y="13942"/>
                    <a:pt x="38127" y="14184"/>
                  </a:cubicBezTo>
                  <a:cubicBezTo>
                    <a:pt x="38021" y="14523"/>
                    <a:pt x="37902" y="14864"/>
                    <a:pt x="37783" y="15201"/>
                  </a:cubicBezTo>
                  <a:cubicBezTo>
                    <a:pt x="37660" y="15514"/>
                    <a:pt x="37541" y="15837"/>
                    <a:pt x="37358" y="16115"/>
                  </a:cubicBezTo>
                  <a:cubicBezTo>
                    <a:pt x="37279" y="16214"/>
                    <a:pt x="37191" y="16303"/>
                    <a:pt x="37099" y="16391"/>
                  </a:cubicBezTo>
                  <a:cubicBezTo>
                    <a:pt x="36940" y="16520"/>
                    <a:pt x="36776" y="16643"/>
                    <a:pt x="36593" y="16745"/>
                  </a:cubicBezTo>
                  <a:cubicBezTo>
                    <a:pt x="36470" y="16796"/>
                    <a:pt x="36348" y="16837"/>
                    <a:pt x="36218" y="16864"/>
                  </a:cubicBezTo>
                  <a:cubicBezTo>
                    <a:pt x="36099" y="16881"/>
                    <a:pt x="35976" y="16895"/>
                    <a:pt x="35854" y="16898"/>
                  </a:cubicBezTo>
                  <a:cubicBezTo>
                    <a:pt x="35836" y="16899"/>
                    <a:pt x="35818" y="16899"/>
                    <a:pt x="35801" y="16899"/>
                  </a:cubicBezTo>
                  <a:cubicBezTo>
                    <a:pt x="35721" y="16899"/>
                    <a:pt x="35642" y="16894"/>
                    <a:pt x="35562" y="16888"/>
                  </a:cubicBezTo>
                  <a:cubicBezTo>
                    <a:pt x="35282" y="16854"/>
                    <a:pt x="35010" y="16800"/>
                    <a:pt x="34745" y="16715"/>
                  </a:cubicBezTo>
                  <a:cubicBezTo>
                    <a:pt x="34654" y="16671"/>
                    <a:pt x="34568" y="16622"/>
                    <a:pt x="34483" y="16572"/>
                  </a:cubicBezTo>
                  <a:cubicBezTo>
                    <a:pt x="34401" y="16507"/>
                    <a:pt x="34327" y="16436"/>
                    <a:pt x="34259" y="16357"/>
                  </a:cubicBezTo>
                  <a:cubicBezTo>
                    <a:pt x="34167" y="16242"/>
                    <a:pt x="34092" y="16115"/>
                    <a:pt x="34024" y="15986"/>
                  </a:cubicBezTo>
                  <a:cubicBezTo>
                    <a:pt x="33993" y="15915"/>
                    <a:pt x="33966" y="15844"/>
                    <a:pt x="33935" y="15768"/>
                  </a:cubicBezTo>
                  <a:cubicBezTo>
                    <a:pt x="33891" y="15653"/>
                    <a:pt x="33861" y="15534"/>
                    <a:pt x="33837" y="15415"/>
                  </a:cubicBezTo>
                  <a:cubicBezTo>
                    <a:pt x="33806" y="15211"/>
                    <a:pt x="33800" y="15007"/>
                    <a:pt x="33786" y="14803"/>
                  </a:cubicBezTo>
                  <a:cubicBezTo>
                    <a:pt x="33776" y="14568"/>
                    <a:pt x="33765" y="14333"/>
                    <a:pt x="33756" y="14102"/>
                  </a:cubicBezTo>
                  <a:cubicBezTo>
                    <a:pt x="33748" y="13983"/>
                    <a:pt x="33745" y="13861"/>
                    <a:pt x="33742" y="13741"/>
                  </a:cubicBezTo>
                  <a:cubicBezTo>
                    <a:pt x="33783" y="13554"/>
                    <a:pt x="33813" y="13364"/>
                    <a:pt x="33841" y="13176"/>
                  </a:cubicBezTo>
                  <a:cubicBezTo>
                    <a:pt x="33878" y="12918"/>
                    <a:pt x="33912" y="12656"/>
                    <a:pt x="33946" y="12398"/>
                  </a:cubicBezTo>
                  <a:cubicBezTo>
                    <a:pt x="33963" y="12278"/>
                    <a:pt x="33980" y="12163"/>
                    <a:pt x="33993" y="12044"/>
                  </a:cubicBezTo>
                  <a:cubicBezTo>
                    <a:pt x="34014" y="11878"/>
                    <a:pt x="34048" y="11622"/>
                    <a:pt x="33932" y="11482"/>
                  </a:cubicBezTo>
                  <a:cubicBezTo>
                    <a:pt x="33891" y="11421"/>
                    <a:pt x="33841" y="11374"/>
                    <a:pt x="33776" y="11339"/>
                  </a:cubicBezTo>
                  <a:cubicBezTo>
                    <a:pt x="33714" y="11306"/>
                    <a:pt x="33652" y="11292"/>
                    <a:pt x="33583" y="11292"/>
                  </a:cubicBezTo>
                  <a:cubicBezTo>
                    <a:pt x="33576" y="11292"/>
                    <a:pt x="33569" y="11292"/>
                    <a:pt x="33561" y="11292"/>
                  </a:cubicBezTo>
                  <a:cubicBezTo>
                    <a:pt x="33371" y="11299"/>
                    <a:pt x="33218" y="11435"/>
                    <a:pt x="33170" y="11615"/>
                  </a:cubicBezTo>
                  <a:cubicBezTo>
                    <a:pt x="33098" y="11891"/>
                    <a:pt x="33031" y="12170"/>
                    <a:pt x="32973" y="12449"/>
                  </a:cubicBezTo>
                  <a:cubicBezTo>
                    <a:pt x="32908" y="12735"/>
                    <a:pt x="32881" y="13030"/>
                    <a:pt x="32874" y="13319"/>
                  </a:cubicBezTo>
                  <a:cubicBezTo>
                    <a:pt x="32874" y="13374"/>
                    <a:pt x="32874" y="13429"/>
                    <a:pt x="32871" y="13479"/>
                  </a:cubicBezTo>
                  <a:cubicBezTo>
                    <a:pt x="32813" y="13745"/>
                    <a:pt x="32745" y="14007"/>
                    <a:pt x="32657" y="14262"/>
                  </a:cubicBezTo>
                  <a:cubicBezTo>
                    <a:pt x="32585" y="14439"/>
                    <a:pt x="32500" y="14605"/>
                    <a:pt x="32401" y="14772"/>
                  </a:cubicBezTo>
                  <a:cubicBezTo>
                    <a:pt x="32286" y="14966"/>
                    <a:pt x="32167" y="15164"/>
                    <a:pt x="32041" y="15354"/>
                  </a:cubicBezTo>
                  <a:cubicBezTo>
                    <a:pt x="31925" y="15511"/>
                    <a:pt x="31806" y="15657"/>
                    <a:pt x="31663" y="15789"/>
                  </a:cubicBezTo>
                  <a:cubicBezTo>
                    <a:pt x="31558" y="15875"/>
                    <a:pt x="31449" y="15952"/>
                    <a:pt x="31330" y="16018"/>
                  </a:cubicBezTo>
                  <a:cubicBezTo>
                    <a:pt x="31217" y="16062"/>
                    <a:pt x="31102" y="16095"/>
                    <a:pt x="30986" y="16126"/>
                  </a:cubicBezTo>
                  <a:cubicBezTo>
                    <a:pt x="30893" y="16137"/>
                    <a:pt x="30801" y="16142"/>
                    <a:pt x="30709" y="16142"/>
                  </a:cubicBezTo>
                  <a:cubicBezTo>
                    <a:pt x="30609" y="16142"/>
                    <a:pt x="30509" y="16137"/>
                    <a:pt x="30408" y="16129"/>
                  </a:cubicBezTo>
                  <a:cubicBezTo>
                    <a:pt x="30266" y="16112"/>
                    <a:pt x="30129" y="16089"/>
                    <a:pt x="29993" y="16051"/>
                  </a:cubicBezTo>
                  <a:cubicBezTo>
                    <a:pt x="29932" y="16027"/>
                    <a:pt x="29874" y="16000"/>
                    <a:pt x="29820" y="15966"/>
                  </a:cubicBezTo>
                  <a:cubicBezTo>
                    <a:pt x="29768" y="15925"/>
                    <a:pt x="29721" y="15884"/>
                    <a:pt x="29677" y="15840"/>
                  </a:cubicBezTo>
                  <a:cubicBezTo>
                    <a:pt x="29625" y="15768"/>
                    <a:pt x="29581" y="15694"/>
                    <a:pt x="29541" y="15619"/>
                  </a:cubicBezTo>
                  <a:cubicBezTo>
                    <a:pt x="29486" y="15493"/>
                    <a:pt x="29439" y="15364"/>
                    <a:pt x="29401" y="15235"/>
                  </a:cubicBezTo>
                  <a:cubicBezTo>
                    <a:pt x="29547" y="14752"/>
                    <a:pt x="29677" y="14265"/>
                    <a:pt x="29799" y="13776"/>
                  </a:cubicBezTo>
                  <a:cubicBezTo>
                    <a:pt x="29939" y="13217"/>
                    <a:pt x="30030" y="12646"/>
                    <a:pt x="30041" y="12071"/>
                  </a:cubicBezTo>
                  <a:cubicBezTo>
                    <a:pt x="30041" y="11972"/>
                    <a:pt x="30034" y="11881"/>
                    <a:pt x="30013" y="11785"/>
                  </a:cubicBezTo>
                  <a:cubicBezTo>
                    <a:pt x="30000" y="11704"/>
                    <a:pt x="29980" y="11650"/>
                    <a:pt x="29942" y="11575"/>
                  </a:cubicBezTo>
                  <a:cubicBezTo>
                    <a:pt x="29914" y="11523"/>
                    <a:pt x="29874" y="11459"/>
                    <a:pt x="29833" y="11428"/>
                  </a:cubicBezTo>
                  <a:cubicBezTo>
                    <a:pt x="29765" y="11377"/>
                    <a:pt x="29714" y="11344"/>
                    <a:pt x="29633" y="11316"/>
                  </a:cubicBezTo>
                  <a:cubicBezTo>
                    <a:pt x="29593" y="11302"/>
                    <a:pt x="29553" y="11298"/>
                    <a:pt x="29512" y="11298"/>
                  </a:cubicBezTo>
                  <a:cubicBezTo>
                    <a:pt x="29500" y="11298"/>
                    <a:pt x="29488" y="11298"/>
                    <a:pt x="29476" y="11299"/>
                  </a:cubicBezTo>
                  <a:cubicBezTo>
                    <a:pt x="29323" y="11309"/>
                    <a:pt x="29207" y="11401"/>
                    <a:pt x="29095" y="11500"/>
                  </a:cubicBezTo>
                  <a:cubicBezTo>
                    <a:pt x="28989" y="11598"/>
                    <a:pt x="28914" y="11738"/>
                    <a:pt x="28857" y="11870"/>
                  </a:cubicBezTo>
                  <a:cubicBezTo>
                    <a:pt x="28796" y="12010"/>
                    <a:pt x="28751" y="12149"/>
                    <a:pt x="28707" y="12296"/>
                  </a:cubicBezTo>
                  <a:cubicBezTo>
                    <a:pt x="28669" y="12418"/>
                    <a:pt x="28649" y="12544"/>
                    <a:pt x="28622" y="12670"/>
                  </a:cubicBezTo>
                  <a:cubicBezTo>
                    <a:pt x="28592" y="12816"/>
                    <a:pt x="28561" y="12963"/>
                    <a:pt x="28534" y="13109"/>
                  </a:cubicBezTo>
                  <a:cubicBezTo>
                    <a:pt x="28486" y="13385"/>
                    <a:pt x="28452" y="13663"/>
                    <a:pt x="28418" y="13942"/>
                  </a:cubicBezTo>
                  <a:cubicBezTo>
                    <a:pt x="28380" y="14242"/>
                    <a:pt x="28354" y="14541"/>
                    <a:pt x="28360" y="14840"/>
                  </a:cubicBezTo>
                  <a:cubicBezTo>
                    <a:pt x="28363" y="15007"/>
                    <a:pt x="28394" y="15173"/>
                    <a:pt x="28425" y="15333"/>
                  </a:cubicBezTo>
                  <a:cubicBezTo>
                    <a:pt x="28442" y="15415"/>
                    <a:pt x="28462" y="15493"/>
                    <a:pt x="28482" y="15575"/>
                  </a:cubicBezTo>
                  <a:cubicBezTo>
                    <a:pt x="28469" y="15616"/>
                    <a:pt x="28456" y="15657"/>
                    <a:pt x="28438" y="15701"/>
                  </a:cubicBezTo>
                  <a:cubicBezTo>
                    <a:pt x="28350" y="15911"/>
                    <a:pt x="28255" y="16126"/>
                    <a:pt x="28139" y="16324"/>
                  </a:cubicBezTo>
                  <a:cubicBezTo>
                    <a:pt x="28003" y="16497"/>
                    <a:pt x="27847" y="16650"/>
                    <a:pt x="27683" y="16793"/>
                  </a:cubicBezTo>
                  <a:cubicBezTo>
                    <a:pt x="27581" y="16875"/>
                    <a:pt x="27476" y="16939"/>
                    <a:pt x="27360" y="17000"/>
                  </a:cubicBezTo>
                  <a:cubicBezTo>
                    <a:pt x="27166" y="17085"/>
                    <a:pt x="26966" y="17140"/>
                    <a:pt x="26758" y="17184"/>
                  </a:cubicBezTo>
                  <a:cubicBezTo>
                    <a:pt x="26658" y="17194"/>
                    <a:pt x="26562" y="17199"/>
                    <a:pt x="26464" y="17199"/>
                  </a:cubicBezTo>
                  <a:cubicBezTo>
                    <a:pt x="26432" y="17199"/>
                    <a:pt x="26400" y="17198"/>
                    <a:pt x="26367" y="17197"/>
                  </a:cubicBezTo>
                  <a:cubicBezTo>
                    <a:pt x="26091" y="17170"/>
                    <a:pt x="25819" y="17126"/>
                    <a:pt x="25557" y="17045"/>
                  </a:cubicBezTo>
                  <a:cubicBezTo>
                    <a:pt x="25408" y="16983"/>
                    <a:pt x="25265" y="16902"/>
                    <a:pt x="25132" y="16813"/>
                  </a:cubicBezTo>
                  <a:cubicBezTo>
                    <a:pt x="25003" y="16715"/>
                    <a:pt x="24884" y="16602"/>
                    <a:pt x="24775" y="16483"/>
                  </a:cubicBezTo>
                  <a:cubicBezTo>
                    <a:pt x="24612" y="16279"/>
                    <a:pt x="24476" y="16062"/>
                    <a:pt x="24360" y="15826"/>
                  </a:cubicBezTo>
                  <a:cubicBezTo>
                    <a:pt x="24292" y="15684"/>
                    <a:pt x="24231" y="15534"/>
                    <a:pt x="24179" y="15385"/>
                  </a:cubicBezTo>
                  <a:cubicBezTo>
                    <a:pt x="24129" y="15225"/>
                    <a:pt x="24091" y="15068"/>
                    <a:pt x="24057" y="14905"/>
                  </a:cubicBezTo>
                  <a:cubicBezTo>
                    <a:pt x="24027" y="14660"/>
                    <a:pt x="24016" y="14415"/>
                    <a:pt x="24013" y="14167"/>
                  </a:cubicBezTo>
                  <a:cubicBezTo>
                    <a:pt x="24115" y="13936"/>
                    <a:pt x="24214" y="13697"/>
                    <a:pt x="24298" y="13459"/>
                  </a:cubicBezTo>
                  <a:cubicBezTo>
                    <a:pt x="24387" y="13214"/>
                    <a:pt x="24455" y="12969"/>
                    <a:pt x="24513" y="12714"/>
                  </a:cubicBezTo>
                  <a:cubicBezTo>
                    <a:pt x="24578" y="12421"/>
                    <a:pt x="24608" y="12119"/>
                    <a:pt x="24622" y="11820"/>
                  </a:cubicBezTo>
                  <a:cubicBezTo>
                    <a:pt x="24632" y="11609"/>
                    <a:pt x="24608" y="11371"/>
                    <a:pt x="24496" y="11187"/>
                  </a:cubicBezTo>
                  <a:cubicBezTo>
                    <a:pt x="24465" y="11139"/>
                    <a:pt x="24432" y="11095"/>
                    <a:pt x="24391" y="11058"/>
                  </a:cubicBezTo>
                  <a:cubicBezTo>
                    <a:pt x="24326" y="10997"/>
                    <a:pt x="24258" y="10976"/>
                    <a:pt x="24176" y="10948"/>
                  </a:cubicBezTo>
                  <a:cubicBezTo>
                    <a:pt x="24149" y="10939"/>
                    <a:pt x="24121" y="10936"/>
                    <a:pt x="24093" y="10936"/>
                  </a:cubicBezTo>
                  <a:cubicBezTo>
                    <a:pt x="24039" y="10936"/>
                    <a:pt x="23984" y="10949"/>
                    <a:pt x="23934" y="10962"/>
                  </a:cubicBezTo>
                  <a:cubicBezTo>
                    <a:pt x="23849" y="10979"/>
                    <a:pt x="23775" y="11047"/>
                    <a:pt x="23717" y="11105"/>
                  </a:cubicBezTo>
                  <a:cubicBezTo>
                    <a:pt x="23659" y="11160"/>
                    <a:pt x="23615" y="11248"/>
                    <a:pt x="23574" y="11316"/>
                  </a:cubicBezTo>
                  <a:cubicBezTo>
                    <a:pt x="23523" y="11405"/>
                    <a:pt x="23489" y="11503"/>
                    <a:pt x="23462" y="11598"/>
                  </a:cubicBezTo>
                  <a:cubicBezTo>
                    <a:pt x="23421" y="11735"/>
                    <a:pt x="23383" y="11867"/>
                    <a:pt x="23360" y="12010"/>
                  </a:cubicBezTo>
                  <a:cubicBezTo>
                    <a:pt x="23275" y="12548"/>
                    <a:pt x="23169" y="13092"/>
                    <a:pt x="23135" y="13636"/>
                  </a:cubicBezTo>
                  <a:cubicBezTo>
                    <a:pt x="23129" y="13762"/>
                    <a:pt x="23122" y="13887"/>
                    <a:pt x="23118" y="14010"/>
                  </a:cubicBezTo>
                  <a:cubicBezTo>
                    <a:pt x="23081" y="14102"/>
                    <a:pt x="23040" y="14190"/>
                    <a:pt x="23000" y="14283"/>
                  </a:cubicBezTo>
                  <a:cubicBezTo>
                    <a:pt x="22788" y="14741"/>
                    <a:pt x="22567" y="15197"/>
                    <a:pt x="22285" y="15619"/>
                  </a:cubicBezTo>
                  <a:cubicBezTo>
                    <a:pt x="22149" y="15803"/>
                    <a:pt x="22006" y="15983"/>
                    <a:pt x="21839" y="16136"/>
                  </a:cubicBezTo>
                  <a:cubicBezTo>
                    <a:pt x="21724" y="16228"/>
                    <a:pt x="21608" y="16316"/>
                    <a:pt x="21485" y="16395"/>
                  </a:cubicBezTo>
                  <a:cubicBezTo>
                    <a:pt x="21377" y="16470"/>
                    <a:pt x="21257" y="16528"/>
                    <a:pt x="21142" y="16585"/>
                  </a:cubicBezTo>
                  <a:cubicBezTo>
                    <a:pt x="21088" y="16609"/>
                    <a:pt x="21033" y="16633"/>
                    <a:pt x="20979" y="16657"/>
                  </a:cubicBezTo>
                  <a:cubicBezTo>
                    <a:pt x="20901" y="16691"/>
                    <a:pt x="20816" y="16711"/>
                    <a:pt x="20730" y="16728"/>
                  </a:cubicBezTo>
                  <a:cubicBezTo>
                    <a:pt x="20575" y="16748"/>
                    <a:pt x="20419" y="16758"/>
                    <a:pt x="20263" y="16758"/>
                  </a:cubicBezTo>
                  <a:cubicBezTo>
                    <a:pt x="20157" y="16758"/>
                    <a:pt x="20051" y="16753"/>
                    <a:pt x="19945" y="16745"/>
                  </a:cubicBezTo>
                  <a:cubicBezTo>
                    <a:pt x="19785" y="16725"/>
                    <a:pt x="19632" y="16698"/>
                    <a:pt x="19475" y="16650"/>
                  </a:cubicBezTo>
                  <a:cubicBezTo>
                    <a:pt x="19380" y="16609"/>
                    <a:pt x="19291" y="16561"/>
                    <a:pt x="19203" y="16507"/>
                  </a:cubicBezTo>
                  <a:cubicBezTo>
                    <a:pt x="19114" y="16436"/>
                    <a:pt x="19036" y="16360"/>
                    <a:pt x="18962" y="16279"/>
                  </a:cubicBezTo>
                  <a:cubicBezTo>
                    <a:pt x="18856" y="16143"/>
                    <a:pt x="18767" y="16004"/>
                    <a:pt x="18689" y="15854"/>
                  </a:cubicBezTo>
                  <a:cubicBezTo>
                    <a:pt x="18628" y="15715"/>
                    <a:pt x="18580" y="15572"/>
                    <a:pt x="18543" y="15422"/>
                  </a:cubicBezTo>
                  <a:cubicBezTo>
                    <a:pt x="18516" y="15211"/>
                    <a:pt x="18513" y="15000"/>
                    <a:pt x="18505" y="14786"/>
                  </a:cubicBezTo>
                  <a:cubicBezTo>
                    <a:pt x="18502" y="14520"/>
                    <a:pt x="18502" y="14258"/>
                    <a:pt x="18502" y="13993"/>
                  </a:cubicBezTo>
                  <a:cubicBezTo>
                    <a:pt x="18499" y="13735"/>
                    <a:pt x="18495" y="13473"/>
                    <a:pt x="18492" y="13214"/>
                  </a:cubicBezTo>
                  <a:lnTo>
                    <a:pt x="18492" y="13173"/>
                  </a:lnTo>
                  <a:cubicBezTo>
                    <a:pt x="18522" y="12966"/>
                    <a:pt x="18563" y="12762"/>
                    <a:pt x="18591" y="12554"/>
                  </a:cubicBezTo>
                  <a:cubicBezTo>
                    <a:pt x="18632" y="12272"/>
                    <a:pt x="18645" y="11986"/>
                    <a:pt x="18669" y="11704"/>
                  </a:cubicBezTo>
                  <a:cubicBezTo>
                    <a:pt x="18682" y="11554"/>
                    <a:pt x="18696" y="11401"/>
                    <a:pt x="18706" y="11251"/>
                  </a:cubicBezTo>
                  <a:cubicBezTo>
                    <a:pt x="18723" y="11112"/>
                    <a:pt x="18750" y="10976"/>
                    <a:pt x="18781" y="10840"/>
                  </a:cubicBezTo>
                  <a:cubicBezTo>
                    <a:pt x="18802" y="10755"/>
                    <a:pt x="18825" y="10670"/>
                    <a:pt x="18849" y="10584"/>
                  </a:cubicBezTo>
                  <a:cubicBezTo>
                    <a:pt x="18873" y="10482"/>
                    <a:pt x="18869" y="10374"/>
                    <a:pt x="18863" y="10268"/>
                  </a:cubicBezTo>
                  <a:cubicBezTo>
                    <a:pt x="18860" y="10231"/>
                    <a:pt x="18852" y="10190"/>
                    <a:pt x="18839" y="10156"/>
                  </a:cubicBezTo>
                  <a:cubicBezTo>
                    <a:pt x="18846" y="10000"/>
                    <a:pt x="18747" y="9854"/>
                    <a:pt x="18591" y="9819"/>
                  </a:cubicBezTo>
                  <a:cubicBezTo>
                    <a:pt x="18567" y="9814"/>
                    <a:pt x="18543" y="9811"/>
                    <a:pt x="18519" y="9811"/>
                  </a:cubicBezTo>
                  <a:cubicBezTo>
                    <a:pt x="18407" y="9811"/>
                    <a:pt x="18299" y="9869"/>
                    <a:pt x="18240" y="9962"/>
                  </a:cubicBezTo>
                  <a:cubicBezTo>
                    <a:pt x="18216" y="9979"/>
                    <a:pt x="18196" y="9997"/>
                    <a:pt x="18179" y="10020"/>
                  </a:cubicBezTo>
                  <a:cubicBezTo>
                    <a:pt x="18125" y="10081"/>
                    <a:pt x="18077" y="10146"/>
                    <a:pt x="18029" y="10217"/>
                  </a:cubicBezTo>
                  <a:cubicBezTo>
                    <a:pt x="17982" y="10292"/>
                    <a:pt x="17958" y="10391"/>
                    <a:pt x="17924" y="10472"/>
                  </a:cubicBezTo>
                  <a:cubicBezTo>
                    <a:pt x="17877" y="10609"/>
                    <a:pt x="17836" y="10748"/>
                    <a:pt x="17802" y="10887"/>
                  </a:cubicBezTo>
                  <a:cubicBezTo>
                    <a:pt x="17770" y="11010"/>
                    <a:pt x="17761" y="11135"/>
                    <a:pt x="17747" y="11262"/>
                  </a:cubicBezTo>
                  <a:cubicBezTo>
                    <a:pt x="17734" y="11401"/>
                    <a:pt x="17713" y="11540"/>
                    <a:pt x="17696" y="11680"/>
                  </a:cubicBezTo>
                  <a:cubicBezTo>
                    <a:pt x="17662" y="11925"/>
                    <a:pt x="17628" y="12163"/>
                    <a:pt x="17560" y="12398"/>
                  </a:cubicBezTo>
                  <a:cubicBezTo>
                    <a:pt x="17478" y="12687"/>
                    <a:pt x="17397" y="12972"/>
                    <a:pt x="17315" y="13258"/>
                  </a:cubicBezTo>
                  <a:cubicBezTo>
                    <a:pt x="17162" y="13793"/>
                    <a:pt x="16988" y="14319"/>
                    <a:pt x="16815" y="14850"/>
                  </a:cubicBezTo>
                  <a:cubicBezTo>
                    <a:pt x="16726" y="15123"/>
                    <a:pt x="16655" y="15395"/>
                    <a:pt x="16583" y="15671"/>
                  </a:cubicBezTo>
                  <a:cubicBezTo>
                    <a:pt x="16516" y="15942"/>
                    <a:pt x="16431" y="16211"/>
                    <a:pt x="16352" y="16483"/>
                  </a:cubicBezTo>
                  <a:cubicBezTo>
                    <a:pt x="16250" y="16830"/>
                    <a:pt x="16192" y="17184"/>
                    <a:pt x="16145" y="17541"/>
                  </a:cubicBezTo>
                  <a:cubicBezTo>
                    <a:pt x="16101" y="17871"/>
                    <a:pt x="16023" y="18191"/>
                    <a:pt x="15951" y="18514"/>
                  </a:cubicBezTo>
                  <a:cubicBezTo>
                    <a:pt x="15876" y="18871"/>
                    <a:pt x="15801" y="19228"/>
                    <a:pt x="15747" y="19589"/>
                  </a:cubicBezTo>
                  <a:cubicBezTo>
                    <a:pt x="15693" y="19960"/>
                    <a:pt x="15658" y="20331"/>
                    <a:pt x="15627" y="20704"/>
                  </a:cubicBezTo>
                  <a:cubicBezTo>
                    <a:pt x="15563" y="21266"/>
                    <a:pt x="15468" y="21821"/>
                    <a:pt x="15369" y="22375"/>
                  </a:cubicBezTo>
                  <a:cubicBezTo>
                    <a:pt x="15254" y="23021"/>
                    <a:pt x="15138" y="23667"/>
                    <a:pt x="15026" y="24314"/>
                  </a:cubicBezTo>
                  <a:cubicBezTo>
                    <a:pt x="14920" y="24909"/>
                    <a:pt x="14859" y="25515"/>
                    <a:pt x="14781" y="26113"/>
                  </a:cubicBezTo>
                  <a:cubicBezTo>
                    <a:pt x="14702" y="26699"/>
                    <a:pt x="14621" y="27284"/>
                    <a:pt x="14550" y="27865"/>
                  </a:cubicBezTo>
                  <a:cubicBezTo>
                    <a:pt x="14481" y="28443"/>
                    <a:pt x="14427" y="29022"/>
                    <a:pt x="14379" y="29603"/>
                  </a:cubicBezTo>
                  <a:cubicBezTo>
                    <a:pt x="14338" y="30107"/>
                    <a:pt x="14335" y="30611"/>
                    <a:pt x="14308" y="31114"/>
                  </a:cubicBezTo>
                  <a:cubicBezTo>
                    <a:pt x="14257" y="32124"/>
                    <a:pt x="14178" y="33134"/>
                    <a:pt x="14090" y="34142"/>
                  </a:cubicBezTo>
                  <a:cubicBezTo>
                    <a:pt x="13974" y="35352"/>
                    <a:pt x="13811" y="36563"/>
                    <a:pt x="13781" y="37781"/>
                  </a:cubicBezTo>
                  <a:cubicBezTo>
                    <a:pt x="13764" y="38390"/>
                    <a:pt x="13764" y="38999"/>
                    <a:pt x="13804" y="39604"/>
                  </a:cubicBezTo>
                  <a:cubicBezTo>
                    <a:pt x="13845" y="40210"/>
                    <a:pt x="13897" y="40816"/>
                    <a:pt x="13958" y="41421"/>
                  </a:cubicBezTo>
                  <a:cubicBezTo>
                    <a:pt x="14009" y="41924"/>
                    <a:pt x="14063" y="42431"/>
                    <a:pt x="14145" y="42931"/>
                  </a:cubicBezTo>
                  <a:cubicBezTo>
                    <a:pt x="14226" y="43428"/>
                    <a:pt x="14335" y="43918"/>
                    <a:pt x="14440" y="44411"/>
                  </a:cubicBezTo>
                  <a:cubicBezTo>
                    <a:pt x="14539" y="44887"/>
                    <a:pt x="14627" y="45367"/>
                    <a:pt x="14726" y="45843"/>
                  </a:cubicBezTo>
                  <a:cubicBezTo>
                    <a:pt x="14774" y="46078"/>
                    <a:pt x="14842" y="46306"/>
                    <a:pt x="14907" y="46534"/>
                  </a:cubicBezTo>
                  <a:cubicBezTo>
                    <a:pt x="14965" y="46755"/>
                    <a:pt x="15019" y="46976"/>
                    <a:pt x="15067" y="47200"/>
                  </a:cubicBezTo>
                  <a:cubicBezTo>
                    <a:pt x="15090" y="47340"/>
                    <a:pt x="15111" y="47476"/>
                    <a:pt x="15125" y="47616"/>
                  </a:cubicBezTo>
                  <a:cubicBezTo>
                    <a:pt x="15145" y="47840"/>
                    <a:pt x="15158" y="48068"/>
                    <a:pt x="15165" y="48296"/>
                  </a:cubicBezTo>
                  <a:cubicBezTo>
                    <a:pt x="15172" y="48452"/>
                    <a:pt x="15165" y="48612"/>
                    <a:pt x="15158" y="48768"/>
                  </a:cubicBezTo>
                  <a:cubicBezTo>
                    <a:pt x="15148" y="49007"/>
                    <a:pt x="15138" y="49245"/>
                    <a:pt x="15121" y="49483"/>
                  </a:cubicBezTo>
                  <a:cubicBezTo>
                    <a:pt x="15111" y="49582"/>
                    <a:pt x="15094" y="49677"/>
                    <a:pt x="15067" y="49769"/>
                  </a:cubicBezTo>
                  <a:cubicBezTo>
                    <a:pt x="15029" y="49861"/>
                    <a:pt x="14988" y="49949"/>
                    <a:pt x="14938" y="50034"/>
                  </a:cubicBezTo>
                  <a:cubicBezTo>
                    <a:pt x="14897" y="50109"/>
                    <a:pt x="14849" y="50177"/>
                    <a:pt x="14801" y="50249"/>
                  </a:cubicBezTo>
                  <a:cubicBezTo>
                    <a:pt x="14624" y="50480"/>
                    <a:pt x="14440" y="50707"/>
                    <a:pt x="14226" y="50905"/>
                  </a:cubicBezTo>
                  <a:cubicBezTo>
                    <a:pt x="14117" y="50983"/>
                    <a:pt x="14005" y="51051"/>
                    <a:pt x="13886" y="51112"/>
                  </a:cubicBezTo>
                  <a:cubicBezTo>
                    <a:pt x="13767" y="51167"/>
                    <a:pt x="13648" y="51211"/>
                    <a:pt x="13522" y="51241"/>
                  </a:cubicBezTo>
                  <a:cubicBezTo>
                    <a:pt x="13487" y="51245"/>
                    <a:pt x="13451" y="51246"/>
                    <a:pt x="13415" y="51246"/>
                  </a:cubicBezTo>
                  <a:cubicBezTo>
                    <a:pt x="13334" y="51246"/>
                    <a:pt x="13251" y="51239"/>
                    <a:pt x="13168" y="51235"/>
                  </a:cubicBezTo>
                  <a:cubicBezTo>
                    <a:pt x="12906" y="51208"/>
                    <a:pt x="12641" y="51174"/>
                    <a:pt x="12382" y="51123"/>
                  </a:cubicBezTo>
                  <a:cubicBezTo>
                    <a:pt x="12015" y="51051"/>
                    <a:pt x="11658" y="50960"/>
                    <a:pt x="11305" y="50844"/>
                  </a:cubicBezTo>
                  <a:cubicBezTo>
                    <a:pt x="11233" y="50813"/>
                    <a:pt x="11162" y="50779"/>
                    <a:pt x="11096" y="50738"/>
                  </a:cubicBezTo>
                  <a:cubicBezTo>
                    <a:pt x="10749" y="50459"/>
                    <a:pt x="10427" y="50143"/>
                    <a:pt x="10137" y="49809"/>
                  </a:cubicBezTo>
                  <a:cubicBezTo>
                    <a:pt x="9892" y="49503"/>
                    <a:pt x="9672" y="49184"/>
                    <a:pt x="9498" y="48833"/>
                  </a:cubicBezTo>
                  <a:cubicBezTo>
                    <a:pt x="9491" y="48820"/>
                    <a:pt x="9484" y="48806"/>
                    <a:pt x="9477" y="48792"/>
                  </a:cubicBezTo>
                  <a:cubicBezTo>
                    <a:pt x="9488" y="48721"/>
                    <a:pt x="9498" y="48653"/>
                    <a:pt x="9504" y="48585"/>
                  </a:cubicBezTo>
                  <a:cubicBezTo>
                    <a:pt x="9529" y="48371"/>
                    <a:pt x="9545" y="48150"/>
                    <a:pt x="9545" y="47935"/>
                  </a:cubicBezTo>
                  <a:cubicBezTo>
                    <a:pt x="9549" y="47616"/>
                    <a:pt x="9549" y="47299"/>
                    <a:pt x="9539" y="46983"/>
                  </a:cubicBezTo>
                  <a:cubicBezTo>
                    <a:pt x="9532" y="46669"/>
                    <a:pt x="9477" y="46363"/>
                    <a:pt x="9413" y="46057"/>
                  </a:cubicBezTo>
                  <a:cubicBezTo>
                    <a:pt x="9386" y="45931"/>
                    <a:pt x="9362" y="45802"/>
                    <a:pt x="9325" y="45680"/>
                  </a:cubicBezTo>
                  <a:cubicBezTo>
                    <a:pt x="9280" y="45537"/>
                    <a:pt x="9223" y="45401"/>
                    <a:pt x="9148" y="45272"/>
                  </a:cubicBezTo>
                  <a:cubicBezTo>
                    <a:pt x="9042" y="45094"/>
                    <a:pt x="8823" y="44983"/>
                    <a:pt x="8617" y="44983"/>
                  </a:cubicBezTo>
                  <a:cubicBezTo>
                    <a:pt x="8598" y="44983"/>
                    <a:pt x="8578" y="44984"/>
                    <a:pt x="8559" y="44986"/>
                  </a:cubicBezTo>
                  <a:cubicBezTo>
                    <a:pt x="8440" y="44996"/>
                    <a:pt x="8348" y="45030"/>
                    <a:pt x="8253" y="45098"/>
                  </a:cubicBezTo>
                  <a:cubicBezTo>
                    <a:pt x="8154" y="45170"/>
                    <a:pt x="8096" y="45248"/>
                    <a:pt x="8039" y="45353"/>
                  </a:cubicBezTo>
                  <a:cubicBezTo>
                    <a:pt x="7994" y="45435"/>
                    <a:pt x="7970" y="45547"/>
                    <a:pt x="7947" y="45639"/>
                  </a:cubicBezTo>
                  <a:cubicBezTo>
                    <a:pt x="7923" y="45727"/>
                    <a:pt x="7909" y="45826"/>
                    <a:pt x="7899" y="45918"/>
                  </a:cubicBezTo>
                  <a:cubicBezTo>
                    <a:pt x="7855" y="46238"/>
                    <a:pt x="7899" y="46551"/>
                    <a:pt x="7943" y="46867"/>
                  </a:cubicBezTo>
                  <a:cubicBezTo>
                    <a:pt x="7981" y="47153"/>
                    <a:pt x="8025" y="47435"/>
                    <a:pt x="8076" y="47718"/>
                  </a:cubicBezTo>
                  <a:cubicBezTo>
                    <a:pt x="8148" y="48143"/>
                    <a:pt x="8212" y="48575"/>
                    <a:pt x="8341" y="48986"/>
                  </a:cubicBezTo>
                  <a:cubicBezTo>
                    <a:pt x="8341" y="48993"/>
                    <a:pt x="8345" y="48996"/>
                    <a:pt x="8348" y="49004"/>
                  </a:cubicBezTo>
                  <a:cubicBezTo>
                    <a:pt x="8331" y="49054"/>
                    <a:pt x="8317" y="49109"/>
                    <a:pt x="8300" y="49159"/>
                  </a:cubicBezTo>
                  <a:cubicBezTo>
                    <a:pt x="8246" y="49293"/>
                    <a:pt x="8185" y="49422"/>
                    <a:pt x="8110" y="49544"/>
                  </a:cubicBezTo>
                  <a:cubicBezTo>
                    <a:pt x="8059" y="49608"/>
                    <a:pt x="8005" y="49666"/>
                    <a:pt x="7947" y="49724"/>
                  </a:cubicBezTo>
                  <a:cubicBezTo>
                    <a:pt x="7906" y="49755"/>
                    <a:pt x="7868" y="49779"/>
                    <a:pt x="7828" y="49806"/>
                  </a:cubicBezTo>
                  <a:cubicBezTo>
                    <a:pt x="7783" y="49823"/>
                    <a:pt x="7736" y="49837"/>
                    <a:pt x="7692" y="49850"/>
                  </a:cubicBezTo>
                  <a:cubicBezTo>
                    <a:pt x="7658" y="49850"/>
                    <a:pt x="7624" y="49852"/>
                    <a:pt x="7591" y="49852"/>
                  </a:cubicBezTo>
                  <a:cubicBezTo>
                    <a:pt x="7574" y="49852"/>
                    <a:pt x="7558" y="49851"/>
                    <a:pt x="7542" y="49850"/>
                  </a:cubicBezTo>
                  <a:cubicBezTo>
                    <a:pt x="7477" y="49840"/>
                    <a:pt x="7416" y="49823"/>
                    <a:pt x="7355" y="49806"/>
                  </a:cubicBezTo>
                  <a:cubicBezTo>
                    <a:pt x="7267" y="49765"/>
                    <a:pt x="7178" y="49718"/>
                    <a:pt x="7096" y="49663"/>
                  </a:cubicBezTo>
                  <a:cubicBezTo>
                    <a:pt x="6967" y="49561"/>
                    <a:pt x="6855" y="49449"/>
                    <a:pt x="6743" y="49327"/>
                  </a:cubicBezTo>
                  <a:cubicBezTo>
                    <a:pt x="6433" y="48942"/>
                    <a:pt x="6182" y="48506"/>
                    <a:pt x="5960" y="48065"/>
                  </a:cubicBezTo>
                  <a:cubicBezTo>
                    <a:pt x="5912" y="47952"/>
                    <a:pt x="5865" y="47837"/>
                    <a:pt x="5824" y="47724"/>
                  </a:cubicBezTo>
                  <a:cubicBezTo>
                    <a:pt x="5841" y="47605"/>
                    <a:pt x="5862" y="47490"/>
                    <a:pt x="5879" y="47374"/>
                  </a:cubicBezTo>
                  <a:cubicBezTo>
                    <a:pt x="5926" y="47044"/>
                    <a:pt x="5960" y="46714"/>
                    <a:pt x="5981" y="46380"/>
                  </a:cubicBezTo>
                  <a:cubicBezTo>
                    <a:pt x="6005" y="46061"/>
                    <a:pt x="6025" y="45741"/>
                    <a:pt x="6025" y="45418"/>
                  </a:cubicBezTo>
                  <a:cubicBezTo>
                    <a:pt x="6022" y="45139"/>
                    <a:pt x="5967" y="44843"/>
                    <a:pt x="5804" y="44612"/>
                  </a:cubicBezTo>
                  <a:cubicBezTo>
                    <a:pt x="5681" y="44443"/>
                    <a:pt x="5490" y="44306"/>
                    <a:pt x="5276" y="44306"/>
                  </a:cubicBezTo>
                  <a:cubicBezTo>
                    <a:pt x="5270" y="44306"/>
                    <a:pt x="5265" y="44306"/>
                    <a:pt x="5259" y="44306"/>
                  </a:cubicBezTo>
                  <a:cubicBezTo>
                    <a:pt x="5157" y="44312"/>
                    <a:pt x="5025" y="44347"/>
                    <a:pt x="4940" y="44401"/>
                  </a:cubicBezTo>
                  <a:cubicBezTo>
                    <a:pt x="4827" y="44472"/>
                    <a:pt x="4746" y="44588"/>
                    <a:pt x="4692" y="44704"/>
                  </a:cubicBezTo>
                  <a:cubicBezTo>
                    <a:pt x="4599" y="44898"/>
                    <a:pt x="4579" y="45108"/>
                    <a:pt x="4562" y="45319"/>
                  </a:cubicBezTo>
                  <a:cubicBezTo>
                    <a:pt x="4549" y="45445"/>
                    <a:pt x="4542" y="45575"/>
                    <a:pt x="4538" y="45700"/>
                  </a:cubicBezTo>
                  <a:cubicBezTo>
                    <a:pt x="4535" y="45881"/>
                    <a:pt x="4532" y="46061"/>
                    <a:pt x="4528" y="46241"/>
                  </a:cubicBezTo>
                  <a:cubicBezTo>
                    <a:pt x="4521" y="46642"/>
                    <a:pt x="4549" y="47037"/>
                    <a:pt x="4623" y="47429"/>
                  </a:cubicBezTo>
                  <a:cubicBezTo>
                    <a:pt x="4651" y="47581"/>
                    <a:pt x="4688" y="47727"/>
                    <a:pt x="4736" y="47874"/>
                  </a:cubicBezTo>
                  <a:cubicBezTo>
                    <a:pt x="4733" y="47878"/>
                    <a:pt x="4733" y="47884"/>
                    <a:pt x="4733" y="47891"/>
                  </a:cubicBezTo>
                  <a:cubicBezTo>
                    <a:pt x="4675" y="48159"/>
                    <a:pt x="4599" y="48421"/>
                    <a:pt x="4511" y="48677"/>
                  </a:cubicBezTo>
                  <a:cubicBezTo>
                    <a:pt x="4450" y="48830"/>
                    <a:pt x="4378" y="48976"/>
                    <a:pt x="4290" y="49115"/>
                  </a:cubicBezTo>
                  <a:cubicBezTo>
                    <a:pt x="4279" y="49129"/>
                    <a:pt x="4266" y="49143"/>
                    <a:pt x="4253" y="49156"/>
                  </a:cubicBezTo>
                  <a:cubicBezTo>
                    <a:pt x="4235" y="49164"/>
                    <a:pt x="4215" y="49167"/>
                    <a:pt x="4198" y="49173"/>
                  </a:cubicBezTo>
                  <a:cubicBezTo>
                    <a:pt x="4181" y="49173"/>
                    <a:pt x="4164" y="49177"/>
                    <a:pt x="4147" y="49177"/>
                  </a:cubicBezTo>
                  <a:cubicBezTo>
                    <a:pt x="4133" y="49173"/>
                    <a:pt x="4124" y="49170"/>
                    <a:pt x="4110" y="49167"/>
                  </a:cubicBezTo>
                  <a:cubicBezTo>
                    <a:pt x="4045" y="49136"/>
                    <a:pt x="3981" y="49102"/>
                    <a:pt x="3919" y="49065"/>
                  </a:cubicBezTo>
                  <a:cubicBezTo>
                    <a:pt x="3725" y="48915"/>
                    <a:pt x="3552" y="48741"/>
                    <a:pt x="3392" y="48558"/>
                  </a:cubicBezTo>
                  <a:cubicBezTo>
                    <a:pt x="3144" y="48255"/>
                    <a:pt x="2919" y="47939"/>
                    <a:pt x="2739" y="47588"/>
                  </a:cubicBezTo>
                  <a:cubicBezTo>
                    <a:pt x="2524" y="47112"/>
                    <a:pt x="2392" y="46608"/>
                    <a:pt x="2252" y="46105"/>
                  </a:cubicBezTo>
                  <a:cubicBezTo>
                    <a:pt x="2177" y="45840"/>
                    <a:pt x="2109" y="45571"/>
                    <a:pt x="2038" y="45306"/>
                  </a:cubicBezTo>
                  <a:cubicBezTo>
                    <a:pt x="1946" y="44966"/>
                    <a:pt x="1858" y="44625"/>
                    <a:pt x="1773" y="44281"/>
                  </a:cubicBezTo>
                  <a:cubicBezTo>
                    <a:pt x="1708" y="44010"/>
                    <a:pt x="1657" y="43734"/>
                    <a:pt x="1606" y="43459"/>
                  </a:cubicBezTo>
                  <a:cubicBezTo>
                    <a:pt x="1524" y="42887"/>
                    <a:pt x="1442" y="42319"/>
                    <a:pt x="1371" y="41744"/>
                  </a:cubicBezTo>
                  <a:cubicBezTo>
                    <a:pt x="1296" y="41122"/>
                    <a:pt x="1218" y="40496"/>
                    <a:pt x="1198" y="39866"/>
                  </a:cubicBezTo>
                  <a:cubicBezTo>
                    <a:pt x="1177" y="39251"/>
                    <a:pt x="1164" y="38632"/>
                    <a:pt x="1167" y="38012"/>
                  </a:cubicBezTo>
                  <a:cubicBezTo>
                    <a:pt x="1167" y="37717"/>
                    <a:pt x="1171" y="37417"/>
                    <a:pt x="1171" y="37114"/>
                  </a:cubicBezTo>
                  <a:cubicBezTo>
                    <a:pt x="1174" y="36791"/>
                    <a:pt x="1167" y="36464"/>
                    <a:pt x="1177" y="36138"/>
                  </a:cubicBezTo>
                  <a:cubicBezTo>
                    <a:pt x="1194" y="35635"/>
                    <a:pt x="1208" y="35128"/>
                    <a:pt x="1238" y="34624"/>
                  </a:cubicBezTo>
                  <a:cubicBezTo>
                    <a:pt x="1266" y="34162"/>
                    <a:pt x="1300" y="33699"/>
                    <a:pt x="1337" y="33240"/>
                  </a:cubicBezTo>
                  <a:cubicBezTo>
                    <a:pt x="1371" y="32937"/>
                    <a:pt x="1409" y="32638"/>
                    <a:pt x="1447" y="32338"/>
                  </a:cubicBezTo>
                  <a:cubicBezTo>
                    <a:pt x="1460" y="32206"/>
                    <a:pt x="1491" y="32073"/>
                    <a:pt x="1514" y="31941"/>
                  </a:cubicBezTo>
                  <a:cubicBezTo>
                    <a:pt x="1541" y="31787"/>
                    <a:pt x="1565" y="31635"/>
                    <a:pt x="1596" y="31484"/>
                  </a:cubicBezTo>
                  <a:cubicBezTo>
                    <a:pt x="1718" y="30886"/>
                    <a:pt x="1834" y="30287"/>
                    <a:pt x="1973" y="29692"/>
                  </a:cubicBezTo>
                  <a:cubicBezTo>
                    <a:pt x="2042" y="29396"/>
                    <a:pt x="2103" y="29096"/>
                    <a:pt x="2181" y="28801"/>
                  </a:cubicBezTo>
                  <a:cubicBezTo>
                    <a:pt x="2252" y="28515"/>
                    <a:pt x="2320" y="28223"/>
                    <a:pt x="2406" y="27940"/>
                  </a:cubicBezTo>
                  <a:cubicBezTo>
                    <a:pt x="2585" y="27348"/>
                    <a:pt x="2759" y="26756"/>
                    <a:pt x="2973" y="26178"/>
                  </a:cubicBezTo>
                  <a:cubicBezTo>
                    <a:pt x="3069" y="25920"/>
                    <a:pt x="3164" y="25664"/>
                    <a:pt x="3256" y="25409"/>
                  </a:cubicBezTo>
                  <a:cubicBezTo>
                    <a:pt x="3488" y="24814"/>
                    <a:pt x="3715" y="24218"/>
                    <a:pt x="3940" y="23620"/>
                  </a:cubicBezTo>
                  <a:cubicBezTo>
                    <a:pt x="4048" y="23328"/>
                    <a:pt x="4157" y="23042"/>
                    <a:pt x="4270" y="22753"/>
                  </a:cubicBezTo>
                  <a:cubicBezTo>
                    <a:pt x="4378" y="22456"/>
                    <a:pt x="4511" y="22171"/>
                    <a:pt x="4634" y="21882"/>
                  </a:cubicBezTo>
                  <a:cubicBezTo>
                    <a:pt x="4756" y="21596"/>
                    <a:pt x="4896" y="21314"/>
                    <a:pt x="5025" y="21031"/>
                  </a:cubicBezTo>
                  <a:cubicBezTo>
                    <a:pt x="5157" y="20749"/>
                    <a:pt x="5293" y="20473"/>
                    <a:pt x="5427" y="20194"/>
                  </a:cubicBezTo>
                  <a:cubicBezTo>
                    <a:pt x="5692" y="19646"/>
                    <a:pt x="5967" y="19103"/>
                    <a:pt x="6232" y="18555"/>
                  </a:cubicBezTo>
                  <a:cubicBezTo>
                    <a:pt x="6508" y="17990"/>
                    <a:pt x="6763" y="17418"/>
                    <a:pt x="7035" y="16854"/>
                  </a:cubicBezTo>
                  <a:cubicBezTo>
                    <a:pt x="7290" y="16324"/>
                    <a:pt x="7570" y="15803"/>
                    <a:pt x="7845" y="15283"/>
                  </a:cubicBezTo>
                  <a:cubicBezTo>
                    <a:pt x="8433" y="14173"/>
                    <a:pt x="9134" y="13129"/>
                    <a:pt x="9831" y="12085"/>
                  </a:cubicBezTo>
                  <a:cubicBezTo>
                    <a:pt x="10247" y="11462"/>
                    <a:pt x="10665" y="10837"/>
                    <a:pt x="11087" y="10214"/>
                  </a:cubicBezTo>
                  <a:cubicBezTo>
                    <a:pt x="11206" y="10050"/>
                    <a:pt x="11328" y="9887"/>
                    <a:pt x="11451" y="9724"/>
                  </a:cubicBezTo>
                  <a:cubicBezTo>
                    <a:pt x="11583" y="9543"/>
                    <a:pt x="11736" y="9374"/>
                    <a:pt x="11879" y="9201"/>
                  </a:cubicBezTo>
                  <a:cubicBezTo>
                    <a:pt x="12019" y="9033"/>
                    <a:pt x="12165" y="8870"/>
                    <a:pt x="12311" y="8707"/>
                  </a:cubicBezTo>
                  <a:cubicBezTo>
                    <a:pt x="12434" y="8568"/>
                    <a:pt x="12553" y="8425"/>
                    <a:pt x="12682" y="8295"/>
                  </a:cubicBezTo>
                  <a:cubicBezTo>
                    <a:pt x="12839" y="8139"/>
                    <a:pt x="12988" y="7982"/>
                    <a:pt x="13148" y="7829"/>
                  </a:cubicBezTo>
                  <a:cubicBezTo>
                    <a:pt x="13308" y="7673"/>
                    <a:pt x="13468" y="7510"/>
                    <a:pt x="13638" y="7360"/>
                  </a:cubicBezTo>
                  <a:cubicBezTo>
                    <a:pt x="13808" y="7204"/>
                    <a:pt x="13978" y="7044"/>
                    <a:pt x="14155" y="6894"/>
                  </a:cubicBezTo>
                  <a:cubicBezTo>
                    <a:pt x="14294" y="6778"/>
                    <a:pt x="14434" y="6659"/>
                    <a:pt x="14577" y="6540"/>
                  </a:cubicBezTo>
                  <a:cubicBezTo>
                    <a:pt x="14903" y="6278"/>
                    <a:pt x="15233" y="6017"/>
                    <a:pt x="15566" y="5761"/>
                  </a:cubicBezTo>
                  <a:cubicBezTo>
                    <a:pt x="15886" y="5516"/>
                    <a:pt x="16219" y="5285"/>
                    <a:pt x="16553" y="5061"/>
                  </a:cubicBezTo>
                  <a:cubicBezTo>
                    <a:pt x="16696" y="4965"/>
                    <a:pt x="16846" y="4877"/>
                    <a:pt x="16995" y="4788"/>
                  </a:cubicBezTo>
                  <a:cubicBezTo>
                    <a:pt x="17172" y="4690"/>
                    <a:pt x="17346" y="4584"/>
                    <a:pt x="17526" y="4486"/>
                  </a:cubicBezTo>
                  <a:cubicBezTo>
                    <a:pt x="17909" y="4277"/>
                    <a:pt x="18296" y="4075"/>
                    <a:pt x="18686" y="3876"/>
                  </a:cubicBezTo>
                  <a:lnTo>
                    <a:pt x="18686" y="3876"/>
                  </a:lnTo>
                  <a:cubicBezTo>
                    <a:pt x="18686" y="3876"/>
                    <a:pt x="18686" y="3877"/>
                    <a:pt x="18686" y="3877"/>
                  </a:cubicBezTo>
                  <a:cubicBezTo>
                    <a:pt x="19189" y="3638"/>
                    <a:pt x="19693" y="3407"/>
                    <a:pt x="20213" y="3206"/>
                  </a:cubicBezTo>
                  <a:cubicBezTo>
                    <a:pt x="20812" y="2975"/>
                    <a:pt x="21414" y="2751"/>
                    <a:pt x="22016" y="2533"/>
                  </a:cubicBezTo>
                  <a:cubicBezTo>
                    <a:pt x="22288" y="2437"/>
                    <a:pt x="22567" y="2353"/>
                    <a:pt x="22843" y="2264"/>
                  </a:cubicBezTo>
                  <a:cubicBezTo>
                    <a:pt x="23000" y="2213"/>
                    <a:pt x="23163" y="2179"/>
                    <a:pt x="23322" y="2139"/>
                  </a:cubicBezTo>
                  <a:cubicBezTo>
                    <a:pt x="23452" y="2104"/>
                    <a:pt x="23581" y="2070"/>
                    <a:pt x="23714" y="2040"/>
                  </a:cubicBezTo>
                  <a:cubicBezTo>
                    <a:pt x="24316" y="1890"/>
                    <a:pt x="24925" y="1754"/>
                    <a:pt x="25534" y="1635"/>
                  </a:cubicBezTo>
                  <a:cubicBezTo>
                    <a:pt x="25945" y="1553"/>
                    <a:pt x="26357" y="1478"/>
                    <a:pt x="26768" y="1404"/>
                  </a:cubicBezTo>
                  <a:cubicBezTo>
                    <a:pt x="26914" y="1379"/>
                    <a:pt x="27057" y="1359"/>
                    <a:pt x="27204" y="1335"/>
                  </a:cubicBezTo>
                  <a:cubicBezTo>
                    <a:pt x="27357" y="1312"/>
                    <a:pt x="27506" y="1285"/>
                    <a:pt x="27660" y="1268"/>
                  </a:cubicBezTo>
                  <a:cubicBezTo>
                    <a:pt x="27829" y="1247"/>
                    <a:pt x="28000" y="1227"/>
                    <a:pt x="28170" y="1210"/>
                  </a:cubicBezTo>
                  <a:cubicBezTo>
                    <a:pt x="28299" y="1192"/>
                    <a:pt x="28432" y="1172"/>
                    <a:pt x="28564" y="1165"/>
                  </a:cubicBezTo>
                  <a:cubicBezTo>
                    <a:pt x="28751" y="1159"/>
                    <a:pt x="28935" y="1148"/>
                    <a:pt x="29123" y="1139"/>
                  </a:cubicBezTo>
                  <a:cubicBezTo>
                    <a:pt x="29202" y="1135"/>
                    <a:pt x="29281" y="1134"/>
                    <a:pt x="29360" y="1134"/>
                  </a:cubicBezTo>
                  <a:close/>
                  <a:moveTo>
                    <a:pt x="29392" y="0"/>
                  </a:moveTo>
                  <a:cubicBezTo>
                    <a:pt x="29140" y="0"/>
                    <a:pt x="28889" y="11"/>
                    <a:pt x="28636" y="22"/>
                  </a:cubicBezTo>
                  <a:cubicBezTo>
                    <a:pt x="28571" y="26"/>
                    <a:pt x="28506" y="29"/>
                    <a:pt x="28442" y="36"/>
                  </a:cubicBezTo>
                  <a:cubicBezTo>
                    <a:pt x="28184" y="57"/>
                    <a:pt x="27928" y="90"/>
                    <a:pt x="27673" y="118"/>
                  </a:cubicBezTo>
                  <a:cubicBezTo>
                    <a:pt x="27363" y="155"/>
                    <a:pt x="27054" y="213"/>
                    <a:pt x="26744" y="261"/>
                  </a:cubicBezTo>
                  <a:cubicBezTo>
                    <a:pt x="26394" y="315"/>
                    <a:pt x="26047" y="383"/>
                    <a:pt x="25697" y="448"/>
                  </a:cubicBezTo>
                  <a:cubicBezTo>
                    <a:pt x="25397" y="502"/>
                    <a:pt x="25098" y="567"/>
                    <a:pt x="24799" y="624"/>
                  </a:cubicBezTo>
                  <a:cubicBezTo>
                    <a:pt x="24214" y="740"/>
                    <a:pt x="23639" y="886"/>
                    <a:pt x="23061" y="1029"/>
                  </a:cubicBezTo>
                  <a:cubicBezTo>
                    <a:pt x="22764" y="1104"/>
                    <a:pt x="22472" y="1186"/>
                    <a:pt x="22179" y="1281"/>
                  </a:cubicBezTo>
                  <a:cubicBezTo>
                    <a:pt x="21863" y="1383"/>
                    <a:pt x="21554" y="1492"/>
                    <a:pt x="21240" y="1604"/>
                  </a:cubicBezTo>
                  <a:cubicBezTo>
                    <a:pt x="20081" y="2019"/>
                    <a:pt x="18934" y="2475"/>
                    <a:pt x="17836" y="3029"/>
                  </a:cubicBezTo>
                  <a:cubicBezTo>
                    <a:pt x="17288" y="3309"/>
                    <a:pt x="16740" y="3591"/>
                    <a:pt x="16213" y="3904"/>
                  </a:cubicBezTo>
                  <a:cubicBezTo>
                    <a:pt x="15679" y="4220"/>
                    <a:pt x="15175" y="4577"/>
                    <a:pt x="14682" y="4948"/>
                  </a:cubicBezTo>
                  <a:cubicBezTo>
                    <a:pt x="14431" y="5139"/>
                    <a:pt x="14182" y="5336"/>
                    <a:pt x="13933" y="5530"/>
                  </a:cubicBezTo>
                  <a:cubicBezTo>
                    <a:pt x="13831" y="5612"/>
                    <a:pt x="13733" y="5697"/>
                    <a:pt x="13631" y="5781"/>
                  </a:cubicBezTo>
                  <a:cubicBezTo>
                    <a:pt x="13498" y="5894"/>
                    <a:pt x="13362" y="6003"/>
                    <a:pt x="13230" y="6119"/>
                  </a:cubicBezTo>
                  <a:cubicBezTo>
                    <a:pt x="12988" y="6336"/>
                    <a:pt x="12743" y="6550"/>
                    <a:pt x="12509" y="6775"/>
                  </a:cubicBezTo>
                  <a:cubicBezTo>
                    <a:pt x="12264" y="7006"/>
                    <a:pt x="12029" y="7241"/>
                    <a:pt x="11790" y="7475"/>
                  </a:cubicBezTo>
                  <a:cubicBezTo>
                    <a:pt x="11583" y="7683"/>
                    <a:pt x="11393" y="7915"/>
                    <a:pt x="11198" y="8135"/>
                  </a:cubicBezTo>
                  <a:cubicBezTo>
                    <a:pt x="10988" y="8373"/>
                    <a:pt x="10787" y="8618"/>
                    <a:pt x="10586" y="8863"/>
                  </a:cubicBezTo>
                  <a:cubicBezTo>
                    <a:pt x="10495" y="8969"/>
                    <a:pt x="10413" y="9088"/>
                    <a:pt x="10331" y="9204"/>
                  </a:cubicBezTo>
                  <a:cubicBezTo>
                    <a:pt x="10229" y="9339"/>
                    <a:pt x="10124" y="9476"/>
                    <a:pt x="10029" y="9615"/>
                  </a:cubicBezTo>
                  <a:cubicBezTo>
                    <a:pt x="9851" y="9877"/>
                    <a:pt x="9675" y="10135"/>
                    <a:pt x="9498" y="10401"/>
                  </a:cubicBezTo>
                  <a:cubicBezTo>
                    <a:pt x="9134" y="10945"/>
                    <a:pt x="8770" y="11486"/>
                    <a:pt x="8402" y="12030"/>
                  </a:cubicBezTo>
                  <a:cubicBezTo>
                    <a:pt x="8250" y="12262"/>
                    <a:pt x="8100" y="12490"/>
                    <a:pt x="7950" y="12721"/>
                  </a:cubicBezTo>
                  <a:cubicBezTo>
                    <a:pt x="7790" y="12969"/>
                    <a:pt x="7627" y="13211"/>
                    <a:pt x="7477" y="13462"/>
                  </a:cubicBezTo>
                  <a:cubicBezTo>
                    <a:pt x="7311" y="13738"/>
                    <a:pt x="7144" y="14013"/>
                    <a:pt x="6987" y="14296"/>
                  </a:cubicBezTo>
                  <a:cubicBezTo>
                    <a:pt x="6824" y="14589"/>
                    <a:pt x="6667" y="14878"/>
                    <a:pt x="6512" y="15170"/>
                  </a:cubicBezTo>
                  <a:cubicBezTo>
                    <a:pt x="6222" y="15721"/>
                    <a:pt x="5947" y="16283"/>
                    <a:pt x="5678" y="16844"/>
                  </a:cubicBezTo>
                  <a:cubicBezTo>
                    <a:pt x="5545" y="17116"/>
                    <a:pt x="5427" y="17392"/>
                    <a:pt x="5300" y="17663"/>
                  </a:cubicBezTo>
                  <a:cubicBezTo>
                    <a:pt x="5168" y="17949"/>
                    <a:pt x="5025" y="18232"/>
                    <a:pt x="4888" y="18517"/>
                  </a:cubicBezTo>
                  <a:cubicBezTo>
                    <a:pt x="4749" y="18803"/>
                    <a:pt x="4603" y="19089"/>
                    <a:pt x="4460" y="19375"/>
                  </a:cubicBezTo>
                  <a:cubicBezTo>
                    <a:pt x="4324" y="19657"/>
                    <a:pt x="4188" y="19940"/>
                    <a:pt x="4055" y="20225"/>
                  </a:cubicBezTo>
                  <a:cubicBezTo>
                    <a:pt x="3783" y="20786"/>
                    <a:pt x="3535" y="21354"/>
                    <a:pt x="3293" y="21929"/>
                  </a:cubicBezTo>
                  <a:cubicBezTo>
                    <a:pt x="3174" y="22212"/>
                    <a:pt x="3069" y="22504"/>
                    <a:pt x="2960" y="22794"/>
                  </a:cubicBezTo>
                  <a:cubicBezTo>
                    <a:pt x="2844" y="23106"/>
                    <a:pt x="2728" y="23419"/>
                    <a:pt x="2613" y="23733"/>
                  </a:cubicBezTo>
                  <a:cubicBezTo>
                    <a:pt x="2585" y="23804"/>
                    <a:pt x="2558" y="23871"/>
                    <a:pt x="2535" y="23943"/>
                  </a:cubicBezTo>
                  <a:cubicBezTo>
                    <a:pt x="2287" y="24586"/>
                    <a:pt x="2042" y="25229"/>
                    <a:pt x="1807" y="25876"/>
                  </a:cubicBezTo>
                  <a:cubicBezTo>
                    <a:pt x="1596" y="26454"/>
                    <a:pt x="1419" y="27046"/>
                    <a:pt x="1242" y="27637"/>
                  </a:cubicBezTo>
                  <a:cubicBezTo>
                    <a:pt x="1153" y="27926"/>
                    <a:pt x="1089" y="28219"/>
                    <a:pt x="1014" y="28512"/>
                  </a:cubicBezTo>
                  <a:cubicBezTo>
                    <a:pt x="940" y="28807"/>
                    <a:pt x="878" y="29107"/>
                    <a:pt x="810" y="29402"/>
                  </a:cubicBezTo>
                  <a:cubicBezTo>
                    <a:pt x="674" y="30002"/>
                    <a:pt x="558" y="30603"/>
                    <a:pt x="439" y="31206"/>
                  </a:cubicBezTo>
                  <a:cubicBezTo>
                    <a:pt x="381" y="31492"/>
                    <a:pt x="340" y="31781"/>
                    <a:pt x="290" y="32070"/>
                  </a:cubicBezTo>
                  <a:cubicBezTo>
                    <a:pt x="266" y="32206"/>
                    <a:pt x="259" y="32349"/>
                    <a:pt x="242" y="32484"/>
                  </a:cubicBezTo>
                  <a:cubicBezTo>
                    <a:pt x="222" y="32658"/>
                    <a:pt x="205" y="32835"/>
                    <a:pt x="184" y="33009"/>
                  </a:cubicBezTo>
                  <a:cubicBezTo>
                    <a:pt x="144" y="33366"/>
                    <a:pt x="126" y="33726"/>
                    <a:pt x="99" y="34084"/>
                  </a:cubicBezTo>
                  <a:cubicBezTo>
                    <a:pt x="75" y="34396"/>
                    <a:pt x="65" y="34713"/>
                    <a:pt x="48" y="35026"/>
                  </a:cubicBezTo>
                  <a:cubicBezTo>
                    <a:pt x="18" y="35621"/>
                    <a:pt x="10" y="36219"/>
                    <a:pt x="7" y="36815"/>
                  </a:cubicBezTo>
                  <a:cubicBezTo>
                    <a:pt x="7" y="37414"/>
                    <a:pt x="1" y="38012"/>
                    <a:pt x="7" y="38612"/>
                  </a:cubicBezTo>
                  <a:cubicBezTo>
                    <a:pt x="10" y="38927"/>
                    <a:pt x="18" y="39240"/>
                    <a:pt x="28" y="39554"/>
                  </a:cubicBezTo>
                  <a:cubicBezTo>
                    <a:pt x="31" y="39720"/>
                    <a:pt x="38" y="39887"/>
                    <a:pt x="45" y="40053"/>
                  </a:cubicBezTo>
                  <a:cubicBezTo>
                    <a:pt x="48" y="40204"/>
                    <a:pt x="68" y="40356"/>
                    <a:pt x="79" y="40510"/>
                  </a:cubicBezTo>
                  <a:cubicBezTo>
                    <a:pt x="92" y="40659"/>
                    <a:pt x="103" y="40808"/>
                    <a:pt x="116" y="40959"/>
                  </a:cubicBezTo>
                  <a:cubicBezTo>
                    <a:pt x="126" y="41128"/>
                    <a:pt x="157" y="41298"/>
                    <a:pt x="177" y="41465"/>
                  </a:cubicBezTo>
                  <a:cubicBezTo>
                    <a:pt x="218" y="41782"/>
                    <a:pt x="259" y="42091"/>
                    <a:pt x="300" y="42404"/>
                  </a:cubicBezTo>
                  <a:cubicBezTo>
                    <a:pt x="344" y="42717"/>
                    <a:pt x="388" y="43027"/>
                    <a:pt x="436" y="43336"/>
                  </a:cubicBezTo>
                  <a:cubicBezTo>
                    <a:pt x="483" y="43676"/>
                    <a:pt x="555" y="44016"/>
                    <a:pt x="620" y="44357"/>
                  </a:cubicBezTo>
                  <a:cubicBezTo>
                    <a:pt x="643" y="44482"/>
                    <a:pt x="681" y="44608"/>
                    <a:pt x="715" y="44735"/>
                  </a:cubicBezTo>
                  <a:cubicBezTo>
                    <a:pt x="749" y="44864"/>
                    <a:pt x="780" y="44993"/>
                    <a:pt x="814" y="45118"/>
                  </a:cubicBezTo>
                  <a:cubicBezTo>
                    <a:pt x="902" y="45438"/>
                    <a:pt x="990" y="45762"/>
                    <a:pt x="1079" y="46082"/>
                  </a:cubicBezTo>
                  <a:cubicBezTo>
                    <a:pt x="1164" y="46394"/>
                    <a:pt x="1249" y="46707"/>
                    <a:pt x="1337" y="47020"/>
                  </a:cubicBezTo>
                  <a:cubicBezTo>
                    <a:pt x="1426" y="47330"/>
                    <a:pt x="1535" y="47636"/>
                    <a:pt x="1664" y="47932"/>
                  </a:cubicBezTo>
                  <a:cubicBezTo>
                    <a:pt x="1841" y="48337"/>
                    <a:pt x="2079" y="48704"/>
                    <a:pt x="2348" y="49051"/>
                  </a:cubicBezTo>
                  <a:cubicBezTo>
                    <a:pt x="2593" y="49368"/>
                    <a:pt x="2858" y="49666"/>
                    <a:pt x="3181" y="49905"/>
                  </a:cubicBezTo>
                  <a:cubicBezTo>
                    <a:pt x="3351" y="50031"/>
                    <a:pt x="3528" y="50136"/>
                    <a:pt x="3728" y="50200"/>
                  </a:cubicBezTo>
                  <a:cubicBezTo>
                    <a:pt x="3858" y="50244"/>
                    <a:pt x="3996" y="50266"/>
                    <a:pt x="4134" y="50266"/>
                  </a:cubicBezTo>
                  <a:cubicBezTo>
                    <a:pt x="4246" y="50266"/>
                    <a:pt x="4357" y="50251"/>
                    <a:pt x="4463" y="50221"/>
                  </a:cubicBezTo>
                  <a:cubicBezTo>
                    <a:pt x="4644" y="50170"/>
                    <a:pt x="4814" y="50089"/>
                    <a:pt x="4953" y="49963"/>
                  </a:cubicBezTo>
                  <a:cubicBezTo>
                    <a:pt x="5083" y="49844"/>
                    <a:pt x="5178" y="49694"/>
                    <a:pt x="5266" y="49544"/>
                  </a:cubicBezTo>
                  <a:cubicBezTo>
                    <a:pt x="5314" y="49462"/>
                    <a:pt x="5355" y="49377"/>
                    <a:pt x="5392" y="49293"/>
                  </a:cubicBezTo>
                  <a:cubicBezTo>
                    <a:pt x="5474" y="49432"/>
                    <a:pt x="5562" y="49572"/>
                    <a:pt x="5654" y="49704"/>
                  </a:cubicBezTo>
                  <a:cubicBezTo>
                    <a:pt x="5769" y="49871"/>
                    <a:pt x="5902" y="50027"/>
                    <a:pt x="6035" y="50180"/>
                  </a:cubicBezTo>
                  <a:cubicBezTo>
                    <a:pt x="6191" y="50360"/>
                    <a:pt x="6375" y="50497"/>
                    <a:pt x="6573" y="50636"/>
                  </a:cubicBezTo>
                  <a:cubicBezTo>
                    <a:pt x="6743" y="50756"/>
                    <a:pt x="6937" y="50823"/>
                    <a:pt x="7130" y="50888"/>
                  </a:cubicBezTo>
                  <a:cubicBezTo>
                    <a:pt x="7243" y="50925"/>
                    <a:pt x="7361" y="50935"/>
                    <a:pt x="7481" y="50946"/>
                  </a:cubicBezTo>
                  <a:cubicBezTo>
                    <a:pt x="7526" y="50949"/>
                    <a:pt x="7571" y="50950"/>
                    <a:pt x="7615" y="50950"/>
                  </a:cubicBezTo>
                  <a:cubicBezTo>
                    <a:pt x="7670" y="50950"/>
                    <a:pt x="7724" y="50948"/>
                    <a:pt x="7780" y="50943"/>
                  </a:cubicBezTo>
                  <a:cubicBezTo>
                    <a:pt x="8229" y="50902"/>
                    <a:pt x="8620" y="50636"/>
                    <a:pt x="8896" y="50293"/>
                  </a:cubicBezTo>
                  <a:cubicBezTo>
                    <a:pt x="8923" y="50258"/>
                    <a:pt x="8950" y="50221"/>
                    <a:pt x="8974" y="50187"/>
                  </a:cubicBezTo>
                  <a:cubicBezTo>
                    <a:pt x="9171" y="50466"/>
                    <a:pt x="9396" y="50735"/>
                    <a:pt x="9638" y="50976"/>
                  </a:cubicBezTo>
                  <a:cubicBezTo>
                    <a:pt x="9886" y="51228"/>
                    <a:pt x="10134" y="51490"/>
                    <a:pt x="10423" y="51694"/>
                  </a:cubicBezTo>
                  <a:cubicBezTo>
                    <a:pt x="10512" y="51759"/>
                    <a:pt x="10590" y="51810"/>
                    <a:pt x="10685" y="51854"/>
                  </a:cubicBezTo>
                  <a:cubicBezTo>
                    <a:pt x="10780" y="51902"/>
                    <a:pt x="10886" y="51939"/>
                    <a:pt x="10985" y="51970"/>
                  </a:cubicBezTo>
                  <a:cubicBezTo>
                    <a:pt x="11093" y="52010"/>
                    <a:pt x="11206" y="52045"/>
                    <a:pt x="11321" y="52075"/>
                  </a:cubicBezTo>
                  <a:cubicBezTo>
                    <a:pt x="11492" y="52126"/>
                    <a:pt x="11665" y="52170"/>
                    <a:pt x="11835" y="52214"/>
                  </a:cubicBezTo>
                  <a:cubicBezTo>
                    <a:pt x="11964" y="52245"/>
                    <a:pt x="12097" y="52266"/>
                    <a:pt x="12226" y="52286"/>
                  </a:cubicBezTo>
                  <a:cubicBezTo>
                    <a:pt x="12376" y="52307"/>
                    <a:pt x="12525" y="52330"/>
                    <a:pt x="12679" y="52348"/>
                  </a:cubicBezTo>
                  <a:cubicBezTo>
                    <a:pt x="12852" y="52368"/>
                    <a:pt x="13029" y="52384"/>
                    <a:pt x="13203" y="52395"/>
                  </a:cubicBezTo>
                  <a:cubicBezTo>
                    <a:pt x="13291" y="52398"/>
                    <a:pt x="13376" y="52402"/>
                    <a:pt x="13463" y="52402"/>
                  </a:cubicBezTo>
                  <a:cubicBezTo>
                    <a:pt x="13484" y="52402"/>
                    <a:pt x="13504" y="52402"/>
                    <a:pt x="13525" y="52401"/>
                  </a:cubicBezTo>
                  <a:cubicBezTo>
                    <a:pt x="13641" y="52398"/>
                    <a:pt x="13757" y="52364"/>
                    <a:pt x="13869" y="52343"/>
                  </a:cubicBezTo>
                  <a:cubicBezTo>
                    <a:pt x="13995" y="52317"/>
                    <a:pt x="14117" y="52259"/>
                    <a:pt x="14233" y="52208"/>
                  </a:cubicBezTo>
                  <a:cubicBezTo>
                    <a:pt x="14410" y="52133"/>
                    <a:pt x="14577" y="52041"/>
                    <a:pt x="14737" y="51939"/>
                  </a:cubicBezTo>
                  <a:cubicBezTo>
                    <a:pt x="14876" y="51850"/>
                    <a:pt x="14999" y="51735"/>
                    <a:pt x="15117" y="51623"/>
                  </a:cubicBezTo>
                  <a:cubicBezTo>
                    <a:pt x="15267" y="51480"/>
                    <a:pt x="15396" y="51316"/>
                    <a:pt x="15525" y="51156"/>
                  </a:cubicBezTo>
                  <a:cubicBezTo>
                    <a:pt x="15685" y="50960"/>
                    <a:pt x="15832" y="50745"/>
                    <a:pt x="15958" y="50524"/>
                  </a:cubicBezTo>
                  <a:cubicBezTo>
                    <a:pt x="16036" y="50384"/>
                    <a:pt x="16101" y="50228"/>
                    <a:pt x="16152" y="50075"/>
                  </a:cubicBezTo>
                  <a:cubicBezTo>
                    <a:pt x="16236" y="49823"/>
                    <a:pt x="16247" y="49544"/>
                    <a:pt x="16264" y="49279"/>
                  </a:cubicBezTo>
                  <a:cubicBezTo>
                    <a:pt x="16281" y="49017"/>
                    <a:pt x="16301" y="48751"/>
                    <a:pt x="16315" y="48486"/>
                  </a:cubicBezTo>
                  <a:cubicBezTo>
                    <a:pt x="16329" y="48261"/>
                    <a:pt x="16335" y="48034"/>
                    <a:pt x="16325" y="47806"/>
                  </a:cubicBezTo>
                  <a:cubicBezTo>
                    <a:pt x="16315" y="47670"/>
                    <a:pt x="16308" y="47534"/>
                    <a:pt x="16301" y="47398"/>
                  </a:cubicBezTo>
                  <a:cubicBezTo>
                    <a:pt x="16294" y="47272"/>
                    <a:pt x="16267" y="47143"/>
                    <a:pt x="16254" y="47016"/>
                  </a:cubicBezTo>
                  <a:cubicBezTo>
                    <a:pt x="16189" y="46506"/>
                    <a:pt x="16053" y="46003"/>
                    <a:pt x="15947" y="45500"/>
                  </a:cubicBezTo>
                  <a:cubicBezTo>
                    <a:pt x="15876" y="45071"/>
                    <a:pt x="15808" y="44642"/>
                    <a:pt x="15723" y="44217"/>
                  </a:cubicBezTo>
                  <a:cubicBezTo>
                    <a:pt x="15638" y="43796"/>
                    <a:pt x="15550" y="43377"/>
                    <a:pt x="15464" y="42959"/>
                  </a:cubicBezTo>
                  <a:cubicBezTo>
                    <a:pt x="15420" y="42676"/>
                    <a:pt x="15376" y="42400"/>
                    <a:pt x="15338" y="42118"/>
                  </a:cubicBezTo>
                  <a:cubicBezTo>
                    <a:pt x="15305" y="41843"/>
                    <a:pt x="15277" y="41567"/>
                    <a:pt x="15250" y="41292"/>
                  </a:cubicBezTo>
                  <a:cubicBezTo>
                    <a:pt x="15186" y="40679"/>
                    <a:pt x="15114" y="40067"/>
                    <a:pt x="15080" y="39452"/>
                  </a:cubicBezTo>
                  <a:cubicBezTo>
                    <a:pt x="15060" y="39128"/>
                    <a:pt x="15043" y="38805"/>
                    <a:pt x="15040" y="38478"/>
                  </a:cubicBezTo>
                  <a:cubicBezTo>
                    <a:pt x="15032" y="38166"/>
                    <a:pt x="15040" y="37849"/>
                    <a:pt x="15043" y="37536"/>
                  </a:cubicBezTo>
                  <a:cubicBezTo>
                    <a:pt x="15053" y="36927"/>
                    <a:pt x="15111" y="36321"/>
                    <a:pt x="15165" y="35717"/>
                  </a:cubicBezTo>
                  <a:cubicBezTo>
                    <a:pt x="15178" y="35539"/>
                    <a:pt x="15196" y="35359"/>
                    <a:pt x="15213" y="35183"/>
                  </a:cubicBezTo>
                  <a:cubicBezTo>
                    <a:pt x="15318" y="34148"/>
                    <a:pt x="15403" y="33111"/>
                    <a:pt x="15472" y="32073"/>
                  </a:cubicBezTo>
                  <a:cubicBezTo>
                    <a:pt x="15505" y="31566"/>
                    <a:pt x="15536" y="31063"/>
                    <a:pt x="15553" y="30556"/>
                  </a:cubicBezTo>
                  <a:cubicBezTo>
                    <a:pt x="15563" y="30280"/>
                    <a:pt x="15577" y="30002"/>
                    <a:pt x="15591" y="29726"/>
                  </a:cubicBezTo>
                  <a:cubicBezTo>
                    <a:pt x="15600" y="29525"/>
                    <a:pt x="15621" y="29325"/>
                    <a:pt x="15638" y="29127"/>
                  </a:cubicBezTo>
                  <a:cubicBezTo>
                    <a:pt x="15665" y="28851"/>
                    <a:pt x="15693" y="28580"/>
                    <a:pt x="15729" y="28308"/>
                  </a:cubicBezTo>
                  <a:cubicBezTo>
                    <a:pt x="15770" y="27970"/>
                    <a:pt x="15818" y="27634"/>
                    <a:pt x="15866" y="27294"/>
                  </a:cubicBezTo>
                  <a:cubicBezTo>
                    <a:pt x="15951" y="26705"/>
                    <a:pt x="16036" y="26116"/>
                    <a:pt x="16121" y="25525"/>
                  </a:cubicBezTo>
                  <a:cubicBezTo>
                    <a:pt x="16294" y="24334"/>
                    <a:pt x="16570" y="23161"/>
                    <a:pt x="16795" y="21977"/>
                  </a:cubicBezTo>
                  <a:cubicBezTo>
                    <a:pt x="16852" y="21664"/>
                    <a:pt x="16913" y="21354"/>
                    <a:pt x="16961" y="21042"/>
                  </a:cubicBezTo>
                  <a:cubicBezTo>
                    <a:pt x="17002" y="20766"/>
                    <a:pt x="17026" y="20487"/>
                    <a:pt x="17070" y="20215"/>
                  </a:cubicBezTo>
                  <a:cubicBezTo>
                    <a:pt x="17172" y="19606"/>
                    <a:pt x="17305" y="19007"/>
                    <a:pt x="17451" y="18405"/>
                  </a:cubicBezTo>
                  <a:cubicBezTo>
                    <a:pt x="17481" y="18276"/>
                    <a:pt x="17509" y="18147"/>
                    <a:pt x="17530" y="18018"/>
                  </a:cubicBezTo>
                  <a:cubicBezTo>
                    <a:pt x="17553" y="17875"/>
                    <a:pt x="17570" y="17732"/>
                    <a:pt x="17594" y="17589"/>
                  </a:cubicBezTo>
                  <a:cubicBezTo>
                    <a:pt x="17642" y="17289"/>
                    <a:pt x="17696" y="16997"/>
                    <a:pt x="17775" y="16704"/>
                  </a:cubicBezTo>
                  <a:cubicBezTo>
                    <a:pt x="17815" y="16551"/>
                    <a:pt x="17859" y="16398"/>
                    <a:pt x="17897" y="16245"/>
                  </a:cubicBezTo>
                  <a:cubicBezTo>
                    <a:pt x="17979" y="16418"/>
                    <a:pt x="18077" y="16582"/>
                    <a:pt x="18193" y="16732"/>
                  </a:cubicBezTo>
                  <a:cubicBezTo>
                    <a:pt x="18383" y="16980"/>
                    <a:pt x="18607" y="17184"/>
                    <a:pt x="18880" y="17334"/>
                  </a:cubicBezTo>
                  <a:cubicBezTo>
                    <a:pt x="19128" y="17473"/>
                    <a:pt x="19403" y="17548"/>
                    <a:pt x="19683" y="17582"/>
                  </a:cubicBezTo>
                  <a:cubicBezTo>
                    <a:pt x="19880" y="17606"/>
                    <a:pt x="20079" y="17620"/>
                    <a:pt x="20277" y="17620"/>
                  </a:cubicBezTo>
                  <a:cubicBezTo>
                    <a:pt x="20389" y="17620"/>
                    <a:pt x="20501" y="17615"/>
                    <a:pt x="20612" y="17605"/>
                  </a:cubicBezTo>
                  <a:cubicBezTo>
                    <a:pt x="20778" y="17589"/>
                    <a:pt x="20945" y="17558"/>
                    <a:pt x="21105" y="17521"/>
                  </a:cubicBezTo>
                  <a:cubicBezTo>
                    <a:pt x="21213" y="17494"/>
                    <a:pt x="21315" y="17442"/>
                    <a:pt x="21417" y="17395"/>
                  </a:cubicBezTo>
                  <a:cubicBezTo>
                    <a:pt x="21516" y="17351"/>
                    <a:pt x="21612" y="17303"/>
                    <a:pt x="21706" y="17255"/>
                  </a:cubicBezTo>
                  <a:cubicBezTo>
                    <a:pt x="21822" y="17201"/>
                    <a:pt x="21928" y="17133"/>
                    <a:pt x="22033" y="17065"/>
                  </a:cubicBezTo>
                  <a:cubicBezTo>
                    <a:pt x="22224" y="16942"/>
                    <a:pt x="22408" y="16789"/>
                    <a:pt x="22567" y="16633"/>
                  </a:cubicBezTo>
                  <a:cubicBezTo>
                    <a:pt x="22832" y="16368"/>
                    <a:pt x="23053" y="16041"/>
                    <a:pt x="23248" y="15721"/>
                  </a:cubicBezTo>
                  <a:cubicBezTo>
                    <a:pt x="23261" y="15701"/>
                    <a:pt x="23275" y="15677"/>
                    <a:pt x="23285" y="15657"/>
                  </a:cubicBezTo>
                  <a:cubicBezTo>
                    <a:pt x="23326" y="15782"/>
                    <a:pt x="23377" y="15908"/>
                    <a:pt x="23431" y="16031"/>
                  </a:cubicBezTo>
                  <a:cubicBezTo>
                    <a:pt x="23551" y="16296"/>
                    <a:pt x="23683" y="16561"/>
                    <a:pt x="23860" y="16793"/>
                  </a:cubicBezTo>
                  <a:cubicBezTo>
                    <a:pt x="23962" y="16925"/>
                    <a:pt x="24071" y="17054"/>
                    <a:pt x="24187" y="17174"/>
                  </a:cubicBezTo>
                  <a:cubicBezTo>
                    <a:pt x="24278" y="17269"/>
                    <a:pt x="24380" y="17354"/>
                    <a:pt x="24485" y="17436"/>
                  </a:cubicBezTo>
                  <a:cubicBezTo>
                    <a:pt x="24612" y="17534"/>
                    <a:pt x="24747" y="17616"/>
                    <a:pt x="24887" y="17691"/>
                  </a:cubicBezTo>
                  <a:cubicBezTo>
                    <a:pt x="25077" y="17793"/>
                    <a:pt x="25289" y="17881"/>
                    <a:pt x="25499" y="17922"/>
                  </a:cubicBezTo>
                  <a:cubicBezTo>
                    <a:pt x="25812" y="17983"/>
                    <a:pt x="26135" y="18027"/>
                    <a:pt x="26455" y="18027"/>
                  </a:cubicBezTo>
                  <a:cubicBezTo>
                    <a:pt x="26877" y="18027"/>
                    <a:pt x="27309" y="17912"/>
                    <a:pt x="27690" y="17728"/>
                  </a:cubicBezTo>
                  <a:cubicBezTo>
                    <a:pt x="27829" y="17660"/>
                    <a:pt x="27955" y="17585"/>
                    <a:pt x="28078" y="17490"/>
                  </a:cubicBezTo>
                  <a:cubicBezTo>
                    <a:pt x="28193" y="17398"/>
                    <a:pt x="28306" y="17299"/>
                    <a:pt x="28408" y="17194"/>
                  </a:cubicBezTo>
                  <a:cubicBezTo>
                    <a:pt x="28456" y="17143"/>
                    <a:pt x="28510" y="17095"/>
                    <a:pt x="28554" y="17045"/>
                  </a:cubicBezTo>
                  <a:cubicBezTo>
                    <a:pt x="28646" y="16939"/>
                    <a:pt x="28731" y="16830"/>
                    <a:pt x="28812" y="16715"/>
                  </a:cubicBezTo>
                  <a:cubicBezTo>
                    <a:pt x="28860" y="16646"/>
                    <a:pt x="28898" y="16564"/>
                    <a:pt x="28935" y="16487"/>
                  </a:cubicBezTo>
                  <a:cubicBezTo>
                    <a:pt x="28993" y="16555"/>
                    <a:pt x="29057" y="16619"/>
                    <a:pt x="29132" y="16680"/>
                  </a:cubicBezTo>
                  <a:cubicBezTo>
                    <a:pt x="29360" y="16864"/>
                    <a:pt x="29633" y="16983"/>
                    <a:pt x="29919" y="17034"/>
                  </a:cubicBezTo>
                  <a:cubicBezTo>
                    <a:pt x="30092" y="17062"/>
                    <a:pt x="30266" y="17079"/>
                    <a:pt x="30439" y="17089"/>
                  </a:cubicBezTo>
                  <a:cubicBezTo>
                    <a:pt x="30503" y="17092"/>
                    <a:pt x="30567" y="17093"/>
                    <a:pt x="30632" y="17093"/>
                  </a:cubicBezTo>
                  <a:cubicBezTo>
                    <a:pt x="30873" y="17093"/>
                    <a:pt x="31113" y="17069"/>
                    <a:pt x="31347" y="16997"/>
                  </a:cubicBezTo>
                  <a:cubicBezTo>
                    <a:pt x="31544" y="16932"/>
                    <a:pt x="31731" y="16850"/>
                    <a:pt x="31905" y="16745"/>
                  </a:cubicBezTo>
                  <a:cubicBezTo>
                    <a:pt x="32082" y="16636"/>
                    <a:pt x="32235" y="16497"/>
                    <a:pt x="32388" y="16360"/>
                  </a:cubicBezTo>
                  <a:cubicBezTo>
                    <a:pt x="32555" y="16208"/>
                    <a:pt x="32684" y="16010"/>
                    <a:pt x="32813" y="15823"/>
                  </a:cubicBezTo>
                  <a:cubicBezTo>
                    <a:pt x="32858" y="15765"/>
                    <a:pt x="32898" y="15701"/>
                    <a:pt x="32935" y="15640"/>
                  </a:cubicBezTo>
                  <a:cubicBezTo>
                    <a:pt x="32963" y="15800"/>
                    <a:pt x="33007" y="15960"/>
                    <a:pt x="33065" y="16109"/>
                  </a:cubicBezTo>
                  <a:cubicBezTo>
                    <a:pt x="33174" y="16395"/>
                    <a:pt x="33307" y="16674"/>
                    <a:pt x="33494" y="16916"/>
                  </a:cubicBezTo>
                  <a:cubicBezTo>
                    <a:pt x="33592" y="17045"/>
                    <a:pt x="33701" y="17160"/>
                    <a:pt x="33823" y="17263"/>
                  </a:cubicBezTo>
                  <a:cubicBezTo>
                    <a:pt x="33919" y="17344"/>
                    <a:pt x="34024" y="17409"/>
                    <a:pt x="34126" y="17473"/>
                  </a:cubicBezTo>
                  <a:cubicBezTo>
                    <a:pt x="34299" y="17582"/>
                    <a:pt x="34503" y="17640"/>
                    <a:pt x="34701" y="17698"/>
                  </a:cubicBezTo>
                  <a:cubicBezTo>
                    <a:pt x="34837" y="17735"/>
                    <a:pt x="34976" y="17762"/>
                    <a:pt x="35116" y="17786"/>
                  </a:cubicBezTo>
                  <a:cubicBezTo>
                    <a:pt x="35336" y="17825"/>
                    <a:pt x="35565" y="17842"/>
                    <a:pt x="35793" y="17842"/>
                  </a:cubicBezTo>
                  <a:cubicBezTo>
                    <a:pt x="35863" y="17842"/>
                    <a:pt x="35934" y="17840"/>
                    <a:pt x="36004" y="17837"/>
                  </a:cubicBezTo>
                  <a:cubicBezTo>
                    <a:pt x="36106" y="17834"/>
                    <a:pt x="36211" y="17810"/>
                    <a:pt x="36313" y="17793"/>
                  </a:cubicBezTo>
                  <a:cubicBezTo>
                    <a:pt x="36470" y="17769"/>
                    <a:pt x="36613" y="17735"/>
                    <a:pt x="36762" y="17681"/>
                  </a:cubicBezTo>
                  <a:cubicBezTo>
                    <a:pt x="36943" y="17616"/>
                    <a:pt x="37116" y="17524"/>
                    <a:pt x="37279" y="17422"/>
                  </a:cubicBezTo>
                  <a:cubicBezTo>
                    <a:pt x="37375" y="17360"/>
                    <a:pt x="37463" y="17289"/>
                    <a:pt x="37552" y="17218"/>
                  </a:cubicBezTo>
                  <a:cubicBezTo>
                    <a:pt x="37626" y="17156"/>
                    <a:pt x="37708" y="17092"/>
                    <a:pt x="37780" y="17024"/>
                  </a:cubicBezTo>
                  <a:cubicBezTo>
                    <a:pt x="37824" y="16983"/>
                    <a:pt x="37868" y="16942"/>
                    <a:pt x="37909" y="16902"/>
                  </a:cubicBezTo>
                  <a:cubicBezTo>
                    <a:pt x="38034" y="16782"/>
                    <a:pt x="38133" y="16636"/>
                    <a:pt x="38225" y="16493"/>
                  </a:cubicBezTo>
                  <a:cubicBezTo>
                    <a:pt x="38246" y="16459"/>
                    <a:pt x="38266" y="16426"/>
                    <a:pt x="38283" y="16391"/>
                  </a:cubicBezTo>
                  <a:cubicBezTo>
                    <a:pt x="38381" y="16599"/>
                    <a:pt x="38497" y="16789"/>
                    <a:pt x="38640" y="16969"/>
                  </a:cubicBezTo>
                  <a:cubicBezTo>
                    <a:pt x="38807" y="17174"/>
                    <a:pt x="39001" y="17351"/>
                    <a:pt x="39235" y="17476"/>
                  </a:cubicBezTo>
                  <a:cubicBezTo>
                    <a:pt x="39378" y="17555"/>
                    <a:pt x="39528" y="17616"/>
                    <a:pt x="39684" y="17663"/>
                  </a:cubicBezTo>
                  <a:cubicBezTo>
                    <a:pt x="39790" y="17698"/>
                    <a:pt x="39895" y="17721"/>
                    <a:pt x="40004" y="17738"/>
                  </a:cubicBezTo>
                  <a:cubicBezTo>
                    <a:pt x="40096" y="17748"/>
                    <a:pt x="40191" y="17759"/>
                    <a:pt x="40283" y="17765"/>
                  </a:cubicBezTo>
                  <a:cubicBezTo>
                    <a:pt x="40311" y="17769"/>
                    <a:pt x="40337" y="17769"/>
                    <a:pt x="40368" y="17773"/>
                  </a:cubicBezTo>
                  <a:cubicBezTo>
                    <a:pt x="40383" y="17774"/>
                    <a:pt x="40397" y="17774"/>
                    <a:pt x="40412" y="17774"/>
                  </a:cubicBezTo>
                  <a:cubicBezTo>
                    <a:pt x="40508" y="17774"/>
                    <a:pt x="40603" y="17756"/>
                    <a:pt x="40698" y="17738"/>
                  </a:cubicBezTo>
                  <a:cubicBezTo>
                    <a:pt x="40882" y="17704"/>
                    <a:pt x="41045" y="17609"/>
                    <a:pt x="41201" y="17507"/>
                  </a:cubicBezTo>
                  <a:cubicBezTo>
                    <a:pt x="41392" y="17381"/>
                    <a:pt x="41552" y="17214"/>
                    <a:pt x="41698" y="17045"/>
                  </a:cubicBezTo>
                  <a:cubicBezTo>
                    <a:pt x="41705" y="17034"/>
                    <a:pt x="41711" y="17027"/>
                    <a:pt x="41719" y="17021"/>
                  </a:cubicBezTo>
                  <a:cubicBezTo>
                    <a:pt x="41746" y="17048"/>
                    <a:pt x="41773" y="17075"/>
                    <a:pt x="41800" y="17103"/>
                  </a:cubicBezTo>
                  <a:cubicBezTo>
                    <a:pt x="41929" y="17218"/>
                    <a:pt x="42083" y="17310"/>
                    <a:pt x="42232" y="17398"/>
                  </a:cubicBezTo>
                  <a:cubicBezTo>
                    <a:pt x="42491" y="17552"/>
                    <a:pt x="42780" y="17677"/>
                    <a:pt x="43069" y="17762"/>
                  </a:cubicBezTo>
                  <a:cubicBezTo>
                    <a:pt x="43195" y="17800"/>
                    <a:pt x="43321" y="17827"/>
                    <a:pt x="43450" y="17847"/>
                  </a:cubicBezTo>
                  <a:cubicBezTo>
                    <a:pt x="43540" y="17860"/>
                    <a:pt x="43630" y="17867"/>
                    <a:pt x="43719" y="17867"/>
                  </a:cubicBezTo>
                  <a:cubicBezTo>
                    <a:pt x="43906" y="17867"/>
                    <a:pt x="44091" y="17837"/>
                    <a:pt x="44273" y="17773"/>
                  </a:cubicBezTo>
                  <a:cubicBezTo>
                    <a:pt x="44732" y="17609"/>
                    <a:pt x="45038" y="17211"/>
                    <a:pt x="45267" y="16793"/>
                  </a:cubicBezTo>
                  <a:cubicBezTo>
                    <a:pt x="45273" y="16861"/>
                    <a:pt x="45280" y="16925"/>
                    <a:pt x="45287" y="16993"/>
                  </a:cubicBezTo>
                  <a:cubicBezTo>
                    <a:pt x="45349" y="17561"/>
                    <a:pt x="45379" y="18130"/>
                    <a:pt x="45410" y="18698"/>
                  </a:cubicBezTo>
                  <a:cubicBezTo>
                    <a:pt x="45437" y="19259"/>
                    <a:pt x="45460" y="19820"/>
                    <a:pt x="45481" y="20381"/>
                  </a:cubicBezTo>
                  <a:cubicBezTo>
                    <a:pt x="45501" y="20932"/>
                    <a:pt x="45525" y="21483"/>
                    <a:pt x="45545" y="22038"/>
                  </a:cubicBezTo>
                  <a:cubicBezTo>
                    <a:pt x="45556" y="22304"/>
                    <a:pt x="45566" y="22569"/>
                    <a:pt x="45573" y="22838"/>
                  </a:cubicBezTo>
                  <a:cubicBezTo>
                    <a:pt x="45583" y="23123"/>
                    <a:pt x="45569" y="23416"/>
                    <a:pt x="45562" y="23702"/>
                  </a:cubicBezTo>
                  <a:cubicBezTo>
                    <a:pt x="45559" y="23970"/>
                    <a:pt x="45559" y="24239"/>
                    <a:pt x="45562" y="24504"/>
                  </a:cubicBezTo>
                  <a:cubicBezTo>
                    <a:pt x="45566" y="24769"/>
                    <a:pt x="45576" y="25031"/>
                    <a:pt x="45569" y="25293"/>
                  </a:cubicBezTo>
                  <a:cubicBezTo>
                    <a:pt x="45556" y="25821"/>
                    <a:pt x="45542" y="26345"/>
                    <a:pt x="45501" y="26868"/>
                  </a:cubicBezTo>
                  <a:cubicBezTo>
                    <a:pt x="45443" y="27416"/>
                    <a:pt x="45358" y="27964"/>
                    <a:pt x="45267" y="28509"/>
                  </a:cubicBezTo>
                  <a:cubicBezTo>
                    <a:pt x="45168" y="29087"/>
                    <a:pt x="45100" y="29672"/>
                    <a:pt x="45008" y="30250"/>
                  </a:cubicBezTo>
                  <a:cubicBezTo>
                    <a:pt x="44916" y="30828"/>
                    <a:pt x="44804" y="31396"/>
                    <a:pt x="44699" y="31971"/>
                  </a:cubicBezTo>
                  <a:cubicBezTo>
                    <a:pt x="44586" y="32553"/>
                    <a:pt x="44495" y="33142"/>
                    <a:pt x="44406" y="33729"/>
                  </a:cubicBezTo>
                  <a:cubicBezTo>
                    <a:pt x="44331" y="34247"/>
                    <a:pt x="44233" y="34761"/>
                    <a:pt x="44127" y="35274"/>
                  </a:cubicBezTo>
                  <a:cubicBezTo>
                    <a:pt x="44018" y="35815"/>
                    <a:pt x="43909" y="36353"/>
                    <a:pt x="43760" y="36883"/>
                  </a:cubicBezTo>
                  <a:cubicBezTo>
                    <a:pt x="43606" y="37407"/>
                    <a:pt x="43430" y="37927"/>
                    <a:pt x="43253" y="38444"/>
                  </a:cubicBezTo>
                  <a:cubicBezTo>
                    <a:pt x="43072" y="38962"/>
                    <a:pt x="42892" y="39479"/>
                    <a:pt x="42716" y="39995"/>
                  </a:cubicBezTo>
                  <a:cubicBezTo>
                    <a:pt x="42573" y="40414"/>
                    <a:pt x="42423" y="40829"/>
                    <a:pt x="42273" y="41244"/>
                  </a:cubicBezTo>
                  <a:cubicBezTo>
                    <a:pt x="42168" y="41523"/>
                    <a:pt x="42052" y="41795"/>
                    <a:pt x="41936" y="42071"/>
                  </a:cubicBezTo>
                  <a:cubicBezTo>
                    <a:pt x="41793" y="42418"/>
                    <a:pt x="41661" y="42768"/>
                    <a:pt x="41528" y="43118"/>
                  </a:cubicBezTo>
                  <a:cubicBezTo>
                    <a:pt x="41545" y="43071"/>
                    <a:pt x="41562" y="43027"/>
                    <a:pt x="41579" y="42979"/>
                  </a:cubicBezTo>
                  <a:lnTo>
                    <a:pt x="41579" y="42979"/>
                  </a:lnTo>
                  <a:cubicBezTo>
                    <a:pt x="41518" y="43143"/>
                    <a:pt x="41457" y="43309"/>
                    <a:pt x="41399" y="43472"/>
                  </a:cubicBezTo>
                  <a:cubicBezTo>
                    <a:pt x="41297" y="43744"/>
                    <a:pt x="41195" y="44016"/>
                    <a:pt x="41096" y="44289"/>
                  </a:cubicBezTo>
                  <a:cubicBezTo>
                    <a:pt x="41055" y="44401"/>
                    <a:pt x="41011" y="44517"/>
                    <a:pt x="40970" y="44633"/>
                  </a:cubicBezTo>
                  <a:cubicBezTo>
                    <a:pt x="40858" y="44922"/>
                    <a:pt x="40749" y="45214"/>
                    <a:pt x="40647" y="45506"/>
                  </a:cubicBezTo>
                  <a:cubicBezTo>
                    <a:pt x="40559" y="45771"/>
                    <a:pt x="40466" y="46033"/>
                    <a:pt x="40399" y="46302"/>
                  </a:cubicBezTo>
                  <a:cubicBezTo>
                    <a:pt x="40337" y="46564"/>
                    <a:pt x="40297" y="46837"/>
                    <a:pt x="40270" y="47102"/>
                  </a:cubicBezTo>
                  <a:cubicBezTo>
                    <a:pt x="40246" y="47377"/>
                    <a:pt x="40222" y="47653"/>
                    <a:pt x="40256" y="47925"/>
                  </a:cubicBezTo>
                  <a:cubicBezTo>
                    <a:pt x="40270" y="48071"/>
                    <a:pt x="40297" y="48217"/>
                    <a:pt x="40344" y="48357"/>
                  </a:cubicBezTo>
                  <a:cubicBezTo>
                    <a:pt x="40375" y="48462"/>
                    <a:pt x="40422" y="48561"/>
                    <a:pt x="40471" y="48660"/>
                  </a:cubicBezTo>
                  <a:cubicBezTo>
                    <a:pt x="40504" y="48731"/>
                    <a:pt x="40542" y="48799"/>
                    <a:pt x="40586" y="48864"/>
                  </a:cubicBezTo>
                  <a:cubicBezTo>
                    <a:pt x="40647" y="48946"/>
                    <a:pt x="40715" y="49021"/>
                    <a:pt x="40783" y="49095"/>
                  </a:cubicBezTo>
                  <a:cubicBezTo>
                    <a:pt x="40804" y="49119"/>
                    <a:pt x="40827" y="49139"/>
                    <a:pt x="40851" y="49159"/>
                  </a:cubicBezTo>
                  <a:cubicBezTo>
                    <a:pt x="40906" y="49204"/>
                    <a:pt x="40984" y="49269"/>
                    <a:pt x="41042" y="49296"/>
                  </a:cubicBezTo>
                  <a:cubicBezTo>
                    <a:pt x="41185" y="49364"/>
                    <a:pt x="41334" y="49418"/>
                    <a:pt x="41491" y="49456"/>
                  </a:cubicBezTo>
                  <a:cubicBezTo>
                    <a:pt x="41591" y="49479"/>
                    <a:pt x="41694" y="49488"/>
                    <a:pt x="41797" y="49488"/>
                  </a:cubicBezTo>
                  <a:cubicBezTo>
                    <a:pt x="41878" y="49488"/>
                    <a:pt x="41959" y="49482"/>
                    <a:pt x="42038" y="49473"/>
                  </a:cubicBezTo>
                  <a:cubicBezTo>
                    <a:pt x="42212" y="49456"/>
                    <a:pt x="42378" y="49425"/>
                    <a:pt x="42538" y="49364"/>
                  </a:cubicBezTo>
                  <a:cubicBezTo>
                    <a:pt x="42716" y="49299"/>
                    <a:pt x="42875" y="49194"/>
                    <a:pt x="43028" y="49088"/>
                  </a:cubicBezTo>
                  <a:cubicBezTo>
                    <a:pt x="43168" y="48993"/>
                    <a:pt x="43297" y="48888"/>
                    <a:pt x="43426" y="48779"/>
                  </a:cubicBezTo>
                  <a:cubicBezTo>
                    <a:pt x="43457" y="48888"/>
                    <a:pt x="43515" y="48986"/>
                    <a:pt x="43566" y="49088"/>
                  </a:cubicBezTo>
                  <a:cubicBezTo>
                    <a:pt x="43603" y="49170"/>
                    <a:pt x="43664" y="49245"/>
                    <a:pt x="43716" y="49316"/>
                  </a:cubicBezTo>
                  <a:cubicBezTo>
                    <a:pt x="43868" y="49520"/>
                    <a:pt x="44055" y="49721"/>
                    <a:pt x="44259" y="49871"/>
                  </a:cubicBezTo>
                  <a:cubicBezTo>
                    <a:pt x="44416" y="49983"/>
                    <a:pt x="44569" y="50065"/>
                    <a:pt x="44749" y="50129"/>
                  </a:cubicBezTo>
                  <a:cubicBezTo>
                    <a:pt x="44944" y="50197"/>
                    <a:pt x="45144" y="50211"/>
                    <a:pt x="45349" y="50225"/>
                  </a:cubicBezTo>
                  <a:cubicBezTo>
                    <a:pt x="45357" y="50225"/>
                    <a:pt x="45366" y="50225"/>
                    <a:pt x="45374" y="50225"/>
                  </a:cubicBezTo>
                  <a:cubicBezTo>
                    <a:pt x="45468" y="50225"/>
                    <a:pt x="45561" y="50210"/>
                    <a:pt x="45651" y="50197"/>
                  </a:cubicBezTo>
                  <a:cubicBezTo>
                    <a:pt x="45763" y="50180"/>
                    <a:pt x="45872" y="50156"/>
                    <a:pt x="45981" y="50126"/>
                  </a:cubicBezTo>
                  <a:cubicBezTo>
                    <a:pt x="46066" y="50102"/>
                    <a:pt x="46148" y="50062"/>
                    <a:pt x="46229" y="50024"/>
                  </a:cubicBezTo>
                  <a:cubicBezTo>
                    <a:pt x="46352" y="49966"/>
                    <a:pt x="46467" y="49905"/>
                    <a:pt x="46583" y="49837"/>
                  </a:cubicBezTo>
                  <a:cubicBezTo>
                    <a:pt x="46729" y="49748"/>
                    <a:pt x="46865" y="49640"/>
                    <a:pt x="46998" y="49537"/>
                  </a:cubicBezTo>
                  <a:cubicBezTo>
                    <a:pt x="47012" y="49619"/>
                    <a:pt x="47032" y="49707"/>
                    <a:pt x="47056" y="49786"/>
                  </a:cubicBezTo>
                  <a:cubicBezTo>
                    <a:pt x="47083" y="49871"/>
                    <a:pt x="47127" y="49952"/>
                    <a:pt x="47168" y="50034"/>
                  </a:cubicBezTo>
                  <a:cubicBezTo>
                    <a:pt x="47206" y="50109"/>
                    <a:pt x="47253" y="50184"/>
                    <a:pt x="47301" y="50252"/>
                  </a:cubicBezTo>
                  <a:cubicBezTo>
                    <a:pt x="47385" y="50381"/>
                    <a:pt x="47498" y="50493"/>
                    <a:pt x="47603" y="50605"/>
                  </a:cubicBezTo>
                  <a:cubicBezTo>
                    <a:pt x="47651" y="50657"/>
                    <a:pt x="47702" y="50707"/>
                    <a:pt x="47757" y="50756"/>
                  </a:cubicBezTo>
                  <a:cubicBezTo>
                    <a:pt x="47920" y="50898"/>
                    <a:pt x="48104" y="50990"/>
                    <a:pt x="48308" y="51058"/>
                  </a:cubicBezTo>
                  <a:cubicBezTo>
                    <a:pt x="48476" y="51112"/>
                    <a:pt x="48650" y="51141"/>
                    <a:pt x="48824" y="51141"/>
                  </a:cubicBezTo>
                  <a:cubicBezTo>
                    <a:pt x="49052" y="51141"/>
                    <a:pt x="49278" y="51091"/>
                    <a:pt x="49484" y="50983"/>
                  </a:cubicBezTo>
                  <a:cubicBezTo>
                    <a:pt x="49753" y="50844"/>
                    <a:pt x="49957" y="50622"/>
                    <a:pt x="50161" y="50409"/>
                  </a:cubicBezTo>
                  <a:cubicBezTo>
                    <a:pt x="50365" y="50191"/>
                    <a:pt x="50560" y="49955"/>
                    <a:pt x="50753" y="49731"/>
                  </a:cubicBezTo>
                  <a:cubicBezTo>
                    <a:pt x="50937" y="49517"/>
                    <a:pt x="51114" y="49299"/>
                    <a:pt x="51284" y="49078"/>
                  </a:cubicBezTo>
                  <a:cubicBezTo>
                    <a:pt x="51475" y="48833"/>
                    <a:pt x="51655" y="48578"/>
                    <a:pt x="51835" y="48327"/>
                  </a:cubicBezTo>
                  <a:cubicBezTo>
                    <a:pt x="52026" y="48068"/>
                    <a:pt x="52216" y="47809"/>
                    <a:pt x="52393" y="47544"/>
                  </a:cubicBezTo>
                  <a:cubicBezTo>
                    <a:pt x="52499" y="47391"/>
                    <a:pt x="52604" y="47234"/>
                    <a:pt x="52706" y="47082"/>
                  </a:cubicBezTo>
                  <a:cubicBezTo>
                    <a:pt x="52788" y="46959"/>
                    <a:pt x="52863" y="46833"/>
                    <a:pt x="52941" y="46707"/>
                  </a:cubicBezTo>
                  <a:cubicBezTo>
                    <a:pt x="53108" y="46432"/>
                    <a:pt x="53264" y="46153"/>
                    <a:pt x="53424" y="45873"/>
                  </a:cubicBezTo>
                  <a:cubicBezTo>
                    <a:pt x="53560" y="45633"/>
                    <a:pt x="53682" y="45380"/>
                    <a:pt x="53808" y="45135"/>
                  </a:cubicBezTo>
                  <a:cubicBezTo>
                    <a:pt x="53880" y="45000"/>
                    <a:pt x="53948" y="44867"/>
                    <a:pt x="54019" y="44730"/>
                  </a:cubicBezTo>
                  <a:cubicBezTo>
                    <a:pt x="54080" y="44608"/>
                    <a:pt x="54149" y="44490"/>
                    <a:pt x="54202" y="44360"/>
                  </a:cubicBezTo>
                  <a:cubicBezTo>
                    <a:pt x="54451" y="43765"/>
                    <a:pt x="54669" y="43156"/>
                    <a:pt x="54873" y="42543"/>
                  </a:cubicBezTo>
                  <a:cubicBezTo>
                    <a:pt x="55064" y="41959"/>
                    <a:pt x="55247" y="41373"/>
                    <a:pt x="55397" y="40778"/>
                  </a:cubicBezTo>
                  <a:cubicBezTo>
                    <a:pt x="55540" y="40210"/>
                    <a:pt x="55659" y="39635"/>
                    <a:pt x="55781" y="39061"/>
                  </a:cubicBezTo>
                  <a:cubicBezTo>
                    <a:pt x="56043" y="37849"/>
                    <a:pt x="56207" y="36618"/>
                    <a:pt x="56386" y="35393"/>
                  </a:cubicBezTo>
                  <a:cubicBezTo>
                    <a:pt x="56570" y="34151"/>
                    <a:pt x="56737" y="32903"/>
                    <a:pt x="56849" y="31652"/>
                  </a:cubicBezTo>
                  <a:cubicBezTo>
                    <a:pt x="56907" y="30999"/>
                    <a:pt x="56955" y="30345"/>
                    <a:pt x="56992" y="29692"/>
                  </a:cubicBezTo>
                  <a:cubicBezTo>
                    <a:pt x="57009" y="29386"/>
                    <a:pt x="57012" y="29083"/>
                    <a:pt x="57023" y="28777"/>
                  </a:cubicBezTo>
                  <a:cubicBezTo>
                    <a:pt x="57030" y="28501"/>
                    <a:pt x="57036" y="28229"/>
                    <a:pt x="57039" y="27953"/>
                  </a:cubicBezTo>
                  <a:cubicBezTo>
                    <a:pt x="57047" y="27348"/>
                    <a:pt x="57060" y="26746"/>
                    <a:pt x="57060" y="26141"/>
                  </a:cubicBezTo>
                  <a:cubicBezTo>
                    <a:pt x="57060" y="25484"/>
                    <a:pt x="57050" y="24827"/>
                    <a:pt x="57033" y="24171"/>
                  </a:cubicBezTo>
                  <a:cubicBezTo>
                    <a:pt x="57023" y="23851"/>
                    <a:pt x="57009" y="23532"/>
                    <a:pt x="56999" y="23212"/>
                  </a:cubicBezTo>
                  <a:cubicBezTo>
                    <a:pt x="56986" y="22892"/>
                    <a:pt x="56958" y="22572"/>
                    <a:pt x="56934" y="22252"/>
                  </a:cubicBezTo>
                  <a:cubicBezTo>
                    <a:pt x="56890" y="21637"/>
                    <a:pt x="56815" y="21025"/>
                    <a:pt x="56744" y="20409"/>
                  </a:cubicBezTo>
                  <a:cubicBezTo>
                    <a:pt x="56710" y="20106"/>
                    <a:pt x="56652" y="19803"/>
                    <a:pt x="56604" y="19500"/>
                  </a:cubicBezTo>
                  <a:cubicBezTo>
                    <a:pt x="56550" y="19147"/>
                    <a:pt x="56475" y="18797"/>
                    <a:pt x="56407" y="18442"/>
                  </a:cubicBezTo>
                  <a:cubicBezTo>
                    <a:pt x="56386" y="18334"/>
                    <a:pt x="56356" y="18225"/>
                    <a:pt x="56329" y="18116"/>
                  </a:cubicBezTo>
                  <a:cubicBezTo>
                    <a:pt x="56284" y="17929"/>
                    <a:pt x="56240" y="17742"/>
                    <a:pt x="56196" y="17555"/>
                  </a:cubicBezTo>
                  <a:cubicBezTo>
                    <a:pt x="56128" y="17279"/>
                    <a:pt x="56036" y="17004"/>
                    <a:pt x="55958" y="16728"/>
                  </a:cubicBezTo>
                  <a:cubicBezTo>
                    <a:pt x="55781" y="16115"/>
                    <a:pt x="55611" y="15500"/>
                    <a:pt x="55444" y="14884"/>
                  </a:cubicBezTo>
                  <a:cubicBezTo>
                    <a:pt x="55281" y="14292"/>
                    <a:pt x="55091" y="13707"/>
                    <a:pt x="54900" y="13123"/>
                  </a:cubicBezTo>
                  <a:cubicBezTo>
                    <a:pt x="54863" y="13010"/>
                    <a:pt x="54815" y="12898"/>
                    <a:pt x="54771" y="12785"/>
                  </a:cubicBezTo>
                  <a:cubicBezTo>
                    <a:pt x="54709" y="12629"/>
                    <a:pt x="54648" y="12473"/>
                    <a:pt x="54587" y="12313"/>
                  </a:cubicBezTo>
                  <a:cubicBezTo>
                    <a:pt x="54533" y="12170"/>
                    <a:pt x="54458" y="12030"/>
                    <a:pt x="54397" y="11891"/>
                  </a:cubicBezTo>
                  <a:cubicBezTo>
                    <a:pt x="54318" y="11724"/>
                    <a:pt x="54247" y="11557"/>
                    <a:pt x="54166" y="11394"/>
                  </a:cubicBezTo>
                  <a:cubicBezTo>
                    <a:pt x="54015" y="11099"/>
                    <a:pt x="53869" y="10802"/>
                    <a:pt x="53709" y="10513"/>
                  </a:cubicBezTo>
                  <a:cubicBezTo>
                    <a:pt x="53570" y="10262"/>
                    <a:pt x="53427" y="10010"/>
                    <a:pt x="53277" y="9765"/>
                  </a:cubicBezTo>
                  <a:cubicBezTo>
                    <a:pt x="52890" y="9129"/>
                    <a:pt x="52505" y="8489"/>
                    <a:pt x="52043" y="7901"/>
                  </a:cubicBezTo>
                  <a:cubicBezTo>
                    <a:pt x="51784" y="7568"/>
                    <a:pt x="51495" y="7254"/>
                    <a:pt x="51189" y="6965"/>
                  </a:cubicBezTo>
                  <a:cubicBezTo>
                    <a:pt x="51005" y="6799"/>
                    <a:pt x="50814" y="6639"/>
                    <a:pt x="50624" y="6482"/>
                  </a:cubicBezTo>
                  <a:cubicBezTo>
                    <a:pt x="50373" y="6275"/>
                    <a:pt x="50117" y="6070"/>
                    <a:pt x="49862" y="5866"/>
                  </a:cubicBezTo>
                  <a:cubicBezTo>
                    <a:pt x="49396" y="5496"/>
                    <a:pt x="48937" y="5111"/>
                    <a:pt x="48461" y="4758"/>
                  </a:cubicBezTo>
                  <a:cubicBezTo>
                    <a:pt x="48168" y="4543"/>
                    <a:pt x="47872" y="4332"/>
                    <a:pt x="47573" y="4125"/>
                  </a:cubicBezTo>
                  <a:cubicBezTo>
                    <a:pt x="47443" y="4037"/>
                    <a:pt x="47301" y="3962"/>
                    <a:pt x="47168" y="3880"/>
                  </a:cubicBezTo>
                  <a:cubicBezTo>
                    <a:pt x="47035" y="3798"/>
                    <a:pt x="46896" y="3731"/>
                    <a:pt x="46760" y="3655"/>
                  </a:cubicBezTo>
                  <a:cubicBezTo>
                    <a:pt x="46498" y="3516"/>
                    <a:pt x="46236" y="3380"/>
                    <a:pt x="45964" y="3257"/>
                  </a:cubicBezTo>
                  <a:cubicBezTo>
                    <a:pt x="45699" y="3135"/>
                    <a:pt x="45430" y="3020"/>
                    <a:pt x="45161" y="2904"/>
                  </a:cubicBezTo>
                  <a:cubicBezTo>
                    <a:pt x="44855" y="2771"/>
                    <a:pt x="44548" y="2638"/>
                    <a:pt x="44239" y="2506"/>
                  </a:cubicBezTo>
                  <a:cubicBezTo>
                    <a:pt x="43947" y="2379"/>
                    <a:pt x="43650" y="2271"/>
                    <a:pt x="43352" y="2159"/>
                  </a:cubicBezTo>
                  <a:cubicBezTo>
                    <a:pt x="42729" y="1924"/>
                    <a:pt x="42096" y="1720"/>
                    <a:pt x="41463" y="1519"/>
                  </a:cubicBezTo>
                  <a:cubicBezTo>
                    <a:pt x="41205" y="1437"/>
                    <a:pt x="40943" y="1359"/>
                    <a:pt x="40684" y="1288"/>
                  </a:cubicBezTo>
                  <a:cubicBezTo>
                    <a:pt x="40528" y="1244"/>
                    <a:pt x="40372" y="1203"/>
                    <a:pt x="40218" y="1159"/>
                  </a:cubicBezTo>
                  <a:cubicBezTo>
                    <a:pt x="40052" y="1114"/>
                    <a:pt x="39882" y="1081"/>
                    <a:pt x="39711" y="1043"/>
                  </a:cubicBezTo>
                  <a:cubicBezTo>
                    <a:pt x="39150" y="910"/>
                    <a:pt x="38582" y="784"/>
                    <a:pt x="38014" y="676"/>
                  </a:cubicBezTo>
                  <a:cubicBezTo>
                    <a:pt x="37422" y="563"/>
                    <a:pt x="36824" y="448"/>
                    <a:pt x="36225" y="379"/>
                  </a:cubicBezTo>
                  <a:cubicBezTo>
                    <a:pt x="35864" y="338"/>
                    <a:pt x="35504" y="288"/>
                    <a:pt x="35144" y="261"/>
                  </a:cubicBezTo>
                  <a:cubicBezTo>
                    <a:pt x="34789" y="236"/>
                    <a:pt x="34439" y="209"/>
                    <a:pt x="34085" y="183"/>
                  </a:cubicBezTo>
                  <a:cubicBezTo>
                    <a:pt x="33769" y="162"/>
                    <a:pt x="33453" y="151"/>
                    <a:pt x="33136" y="134"/>
                  </a:cubicBezTo>
                  <a:cubicBezTo>
                    <a:pt x="32844" y="121"/>
                    <a:pt x="32547" y="107"/>
                    <a:pt x="32252" y="94"/>
                  </a:cubicBezTo>
                  <a:cubicBezTo>
                    <a:pt x="32000" y="84"/>
                    <a:pt x="31745" y="63"/>
                    <a:pt x="31493" y="57"/>
                  </a:cubicBezTo>
                  <a:cubicBezTo>
                    <a:pt x="31184" y="46"/>
                    <a:pt x="30870" y="36"/>
                    <a:pt x="30561" y="26"/>
                  </a:cubicBezTo>
                  <a:cubicBezTo>
                    <a:pt x="30228" y="16"/>
                    <a:pt x="29894" y="9"/>
                    <a:pt x="29561" y="2"/>
                  </a:cubicBezTo>
                  <a:cubicBezTo>
                    <a:pt x="29504" y="1"/>
                    <a:pt x="29448" y="0"/>
                    <a:pt x="29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9" name="Google Shape;2739;p56">
              <a:extLst>
                <a:ext uri="{FF2B5EF4-FFF2-40B4-BE49-F238E27FC236}">
                  <a16:creationId xmlns:a16="http://schemas.microsoft.com/office/drawing/2014/main" id="{8AC941D5-70B5-4773-A926-7E10A78B243D}"/>
                </a:ext>
              </a:extLst>
            </p:cNvPr>
            <p:cNvSpPr/>
            <p:nvPr/>
          </p:nvSpPr>
          <p:spPr>
            <a:xfrm>
              <a:off x="3823400" y="2382400"/>
              <a:ext cx="70000" cy="115750"/>
            </a:xfrm>
            <a:custGeom>
              <a:avLst/>
              <a:gdLst/>
              <a:ahLst/>
              <a:cxnLst/>
              <a:rect l="l" t="t" r="r" b="b"/>
              <a:pathLst>
                <a:path w="2800" h="4630" extrusionOk="0">
                  <a:moveTo>
                    <a:pt x="1534" y="948"/>
                  </a:moveTo>
                  <a:cubicBezTo>
                    <a:pt x="1547" y="955"/>
                    <a:pt x="1561" y="962"/>
                    <a:pt x="1575" y="969"/>
                  </a:cubicBezTo>
                  <a:cubicBezTo>
                    <a:pt x="1575" y="972"/>
                    <a:pt x="1578" y="972"/>
                    <a:pt x="1578" y="975"/>
                  </a:cubicBezTo>
                  <a:cubicBezTo>
                    <a:pt x="1578" y="975"/>
                    <a:pt x="1582" y="975"/>
                    <a:pt x="1582" y="979"/>
                  </a:cubicBezTo>
                  <a:cubicBezTo>
                    <a:pt x="1619" y="1074"/>
                    <a:pt x="1649" y="1170"/>
                    <a:pt x="1674" y="1268"/>
                  </a:cubicBezTo>
                  <a:cubicBezTo>
                    <a:pt x="1704" y="1520"/>
                    <a:pt x="1704" y="1768"/>
                    <a:pt x="1687" y="2020"/>
                  </a:cubicBezTo>
                  <a:cubicBezTo>
                    <a:pt x="1663" y="2217"/>
                    <a:pt x="1626" y="2407"/>
                    <a:pt x="1575" y="2598"/>
                  </a:cubicBezTo>
                  <a:cubicBezTo>
                    <a:pt x="1531" y="2762"/>
                    <a:pt x="1476" y="2922"/>
                    <a:pt x="1422" y="3078"/>
                  </a:cubicBezTo>
                  <a:cubicBezTo>
                    <a:pt x="1395" y="3149"/>
                    <a:pt x="1360" y="3220"/>
                    <a:pt x="1327" y="3289"/>
                  </a:cubicBezTo>
                  <a:cubicBezTo>
                    <a:pt x="1296" y="3197"/>
                    <a:pt x="1272" y="3105"/>
                    <a:pt x="1249" y="3010"/>
                  </a:cubicBezTo>
                  <a:cubicBezTo>
                    <a:pt x="1225" y="2802"/>
                    <a:pt x="1211" y="2595"/>
                    <a:pt x="1200" y="2387"/>
                  </a:cubicBezTo>
                  <a:cubicBezTo>
                    <a:pt x="1187" y="2176"/>
                    <a:pt x="1187" y="1969"/>
                    <a:pt x="1197" y="1758"/>
                  </a:cubicBezTo>
                  <a:cubicBezTo>
                    <a:pt x="1211" y="1642"/>
                    <a:pt x="1225" y="1526"/>
                    <a:pt x="1241" y="1411"/>
                  </a:cubicBezTo>
                  <a:cubicBezTo>
                    <a:pt x="1262" y="1336"/>
                    <a:pt x="1286" y="1264"/>
                    <a:pt x="1307" y="1193"/>
                  </a:cubicBezTo>
                  <a:cubicBezTo>
                    <a:pt x="1320" y="1166"/>
                    <a:pt x="1333" y="1142"/>
                    <a:pt x="1347" y="1118"/>
                  </a:cubicBezTo>
                  <a:cubicBezTo>
                    <a:pt x="1388" y="1071"/>
                    <a:pt x="1429" y="1023"/>
                    <a:pt x="1473" y="979"/>
                  </a:cubicBezTo>
                  <a:cubicBezTo>
                    <a:pt x="1483" y="972"/>
                    <a:pt x="1497" y="966"/>
                    <a:pt x="1507" y="955"/>
                  </a:cubicBezTo>
                  <a:cubicBezTo>
                    <a:pt x="1517" y="955"/>
                    <a:pt x="1524" y="952"/>
                    <a:pt x="1534" y="948"/>
                  </a:cubicBezTo>
                  <a:close/>
                  <a:moveTo>
                    <a:pt x="1633" y="0"/>
                  </a:moveTo>
                  <a:cubicBezTo>
                    <a:pt x="1611" y="0"/>
                    <a:pt x="1590" y="1"/>
                    <a:pt x="1568" y="3"/>
                  </a:cubicBezTo>
                  <a:cubicBezTo>
                    <a:pt x="1462" y="10"/>
                    <a:pt x="1357" y="40"/>
                    <a:pt x="1255" y="88"/>
                  </a:cubicBezTo>
                  <a:cubicBezTo>
                    <a:pt x="1208" y="112"/>
                    <a:pt x="1160" y="132"/>
                    <a:pt x="1115" y="156"/>
                  </a:cubicBezTo>
                  <a:cubicBezTo>
                    <a:pt x="1062" y="187"/>
                    <a:pt x="1007" y="237"/>
                    <a:pt x="966" y="275"/>
                  </a:cubicBezTo>
                  <a:cubicBezTo>
                    <a:pt x="935" y="302"/>
                    <a:pt x="908" y="330"/>
                    <a:pt x="881" y="356"/>
                  </a:cubicBezTo>
                  <a:lnTo>
                    <a:pt x="874" y="363"/>
                  </a:lnTo>
                  <a:cubicBezTo>
                    <a:pt x="864" y="370"/>
                    <a:pt x="853" y="380"/>
                    <a:pt x="847" y="387"/>
                  </a:cubicBezTo>
                  <a:cubicBezTo>
                    <a:pt x="765" y="455"/>
                    <a:pt x="704" y="543"/>
                    <a:pt x="640" y="625"/>
                  </a:cubicBezTo>
                  <a:cubicBezTo>
                    <a:pt x="561" y="727"/>
                    <a:pt x="493" y="836"/>
                    <a:pt x="439" y="952"/>
                  </a:cubicBezTo>
                  <a:cubicBezTo>
                    <a:pt x="377" y="1081"/>
                    <a:pt x="330" y="1220"/>
                    <a:pt x="282" y="1357"/>
                  </a:cubicBezTo>
                  <a:cubicBezTo>
                    <a:pt x="208" y="1567"/>
                    <a:pt x="146" y="1775"/>
                    <a:pt x="109" y="1993"/>
                  </a:cubicBezTo>
                  <a:cubicBezTo>
                    <a:pt x="62" y="2261"/>
                    <a:pt x="41" y="2537"/>
                    <a:pt x="21" y="2809"/>
                  </a:cubicBezTo>
                  <a:cubicBezTo>
                    <a:pt x="0" y="3081"/>
                    <a:pt x="30" y="3346"/>
                    <a:pt x="109" y="3608"/>
                  </a:cubicBezTo>
                  <a:cubicBezTo>
                    <a:pt x="150" y="3751"/>
                    <a:pt x="221" y="3884"/>
                    <a:pt x="289" y="4010"/>
                  </a:cubicBezTo>
                  <a:cubicBezTo>
                    <a:pt x="313" y="4051"/>
                    <a:pt x="337" y="4092"/>
                    <a:pt x="364" y="4129"/>
                  </a:cubicBezTo>
                  <a:cubicBezTo>
                    <a:pt x="408" y="4190"/>
                    <a:pt x="470" y="4265"/>
                    <a:pt x="517" y="4313"/>
                  </a:cubicBezTo>
                  <a:cubicBezTo>
                    <a:pt x="595" y="4391"/>
                    <a:pt x="687" y="4456"/>
                    <a:pt x="782" y="4510"/>
                  </a:cubicBezTo>
                  <a:cubicBezTo>
                    <a:pt x="932" y="4602"/>
                    <a:pt x="1112" y="4622"/>
                    <a:pt x="1282" y="4629"/>
                  </a:cubicBezTo>
                  <a:cubicBezTo>
                    <a:pt x="1292" y="4629"/>
                    <a:pt x="1302" y="4630"/>
                    <a:pt x="1312" y="4630"/>
                  </a:cubicBezTo>
                  <a:cubicBezTo>
                    <a:pt x="1466" y="4630"/>
                    <a:pt x="1621" y="4556"/>
                    <a:pt x="1748" y="4486"/>
                  </a:cubicBezTo>
                  <a:cubicBezTo>
                    <a:pt x="1817" y="4448"/>
                    <a:pt x="1894" y="4377"/>
                    <a:pt x="1943" y="4330"/>
                  </a:cubicBezTo>
                  <a:cubicBezTo>
                    <a:pt x="1980" y="4296"/>
                    <a:pt x="2010" y="4261"/>
                    <a:pt x="2041" y="4224"/>
                  </a:cubicBezTo>
                  <a:cubicBezTo>
                    <a:pt x="2098" y="4150"/>
                    <a:pt x="2150" y="4071"/>
                    <a:pt x="2205" y="3993"/>
                  </a:cubicBezTo>
                  <a:cubicBezTo>
                    <a:pt x="2343" y="3792"/>
                    <a:pt x="2422" y="3550"/>
                    <a:pt x="2503" y="3322"/>
                  </a:cubicBezTo>
                  <a:cubicBezTo>
                    <a:pt x="2575" y="3132"/>
                    <a:pt x="2636" y="2935"/>
                    <a:pt x="2684" y="2738"/>
                  </a:cubicBezTo>
                  <a:cubicBezTo>
                    <a:pt x="2748" y="2473"/>
                    <a:pt x="2779" y="2197"/>
                    <a:pt x="2789" y="1925"/>
                  </a:cubicBezTo>
                  <a:cubicBezTo>
                    <a:pt x="2800" y="1649"/>
                    <a:pt x="2779" y="1374"/>
                    <a:pt x="2721" y="1101"/>
                  </a:cubicBezTo>
                  <a:cubicBezTo>
                    <a:pt x="2698" y="992"/>
                    <a:pt x="2667" y="887"/>
                    <a:pt x="2626" y="782"/>
                  </a:cubicBezTo>
                  <a:cubicBezTo>
                    <a:pt x="2592" y="700"/>
                    <a:pt x="2552" y="625"/>
                    <a:pt x="2511" y="547"/>
                  </a:cubicBezTo>
                  <a:cubicBezTo>
                    <a:pt x="2463" y="448"/>
                    <a:pt x="2392" y="370"/>
                    <a:pt x="2320" y="285"/>
                  </a:cubicBezTo>
                  <a:cubicBezTo>
                    <a:pt x="2269" y="223"/>
                    <a:pt x="2194" y="187"/>
                    <a:pt x="2129" y="146"/>
                  </a:cubicBezTo>
                  <a:cubicBezTo>
                    <a:pt x="2103" y="125"/>
                    <a:pt x="2072" y="115"/>
                    <a:pt x="2045" y="101"/>
                  </a:cubicBezTo>
                  <a:cubicBezTo>
                    <a:pt x="1976" y="71"/>
                    <a:pt x="1898" y="44"/>
                    <a:pt x="1823" y="23"/>
                  </a:cubicBezTo>
                  <a:cubicBezTo>
                    <a:pt x="1760" y="8"/>
                    <a:pt x="1697" y="0"/>
                    <a:pt x="1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0" name="Google Shape;2740;p56">
              <a:extLst>
                <a:ext uri="{FF2B5EF4-FFF2-40B4-BE49-F238E27FC236}">
                  <a16:creationId xmlns:a16="http://schemas.microsoft.com/office/drawing/2014/main" id="{C0ACD185-21E0-4331-B962-2B1C0C03117D}"/>
                </a:ext>
              </a:extLst>
            </p:cNvPr>
            <p:cNvSpPr/>
            <p:nvPr/>
          </p:nvSpPr>
          <p:spPr>
            <a:xfrm>
              <a:off x="4257875" y="2400225"/>
              <a:ext cx="58600" cy="103200"/>
            </a:xfrm>
            <a:custGeom>
              <a:avLst/>
              <a:gdLst/>
              <a:ahLst/>
              <a:cxnLst/>
              <a:rect l="l" t="t" r="r" b="b"/>
              <a:pathLst>
                <a:path w="2344" h="4128" extrusionOk="0">
                  <a:moveTo>
                    <a:pt x="1425" y="885"/>
                  </a:moveTo>
                  <a:cubicBezTo>
                    <a:pt x="1425" y="885"/>
                    <a:pt x="1429" y="885"/>
                    <a:pt x="1429" y="889"/>
                  </a:cubicBezTo>
                  <a:lnTo>
                    <a:pt x="1425" y="885"/>
                  </a:lnTo>
                  <a:close/>
                  <a:moveTo>
                    <a:pt x="1198" y="644"/>
                  </a:moveTo>
                  <a:lnTo>
                    <a:pt x="1198" y="644"/>
                  </a:lnTo>
                  <a:cubicBezTo>
                    <a:pt x="1194" y="653"/>
                    <a:pt x="1190" y="664"/>
                    <a:pt x="1187" y="674"/>
                  </a:cubicBezTo>
                  <a:cubicBezTo>
                    <a:pt x="1126" y="878"/>
                    <a:pt x="1265" y="1099"/>
                    <a:pt x="1460" y="1168"/>
                  </a:cubicBezTo>
                  <a:cubicBezTo>
                    <a:pt x="1466" y="1372"/>
                    <a:pt x="1456" y="1579"/>
                    <a:pt x="1449" y="1783"/>
                  </a:cubicBezTo>
                  <a:cubicBezTo>
                    <a:pt x="1443" y="2066"/>
                    <a:pt x="1463" y="2347"/>
                    <a:pt x="1446" y="2627"/>
                  </a:cubicBezTo>
                  <a:cubicBezTo>
                    <a:pt x="1422" y="2814"/>
                    <a:pt x="1388" y="3001"/>
                    <a:pt x="1333" y="3181"/>
                  </a:cubicBezTo>
                  <a:cubicBezTo>
                    <a:pt x="1317" y="3219"/>
                    <a:pt x="1300" y="3256"/>
                    <a:pt x="1276" y="3294"/>
                  </a:cubicBezTo>
                  <a:cubicBezTo>
                    <a:pt x="1245" y="3331"/>
                    <a:pt x="1215" y="3365"/>
                    <a:pt x="1181" y="3399"/>
                  </a:cubicBezTo>
                  <a:cubicBezTo>
                    <a:pt x="1157" y="3416"/>
                    <a:pt x="1136" y="3429"/>
                    <a:pt x="1113" y="3443"/>
                  </a:cubicBezTo>
                  <a:cubicBezTo>
                    <a:pt x="1096" y="3450"/>
                    <a:pt x="1078" y="3457"/>
                    <a:pt x="1061" y="3460"/>
                  </a:cubicBezTo>
                  <a:cubicBezTo>
                    <a:pt x="1058" y="3463"/>
                    <a:pt x="1052" y="3463"/>
                    <a:pt x="1047" y="3463"/>
                  </a:cubicBezTo>
                  <a:cubicBezTo>
                    <a:pt x="1038" y="3457"/>
                    <a:pt x="1027" y="3450"/>
                    <a:pt x="1017" y="3446"/>
                  </a:cubicBezTo>
                  <a:cubicBezTo>
                    <a:pt x="990" y="3423"/>
                    <a:pt x="966" y="3399"/>
                    <a:pt x="942" y="3375"/>
                  </a:cubicBezTo>
                  <a:cubicBezTo>
                    <a:pt x="922" y="3321"/>
                    <a:pt x="912" y="3266"/>
                    <a:pt x="898" y="3212"/>
                  </a:cubicBezTo>
                  <a:cubicBezTo>
                    <a:pt x="868" y="2967"/>
                    <a:pt x="868" y="2719"/>
                    <a:pt x="881" y="2470"/>
                  </a:cubicBezTo>
                  <a:cubicBezTo>
                    <a:pt x="895" y="2378"/>
                    <a:pt x="905" y="2286"/>
                    <a:pt x="915" y="2191"/>
                  </a:cubicBezTo>
                  <a:cubicBezTo>
                    <a:pt x="936" y="2035"/>
                    <a:pt x="942" y="1878"/>
                    <a:pt x="956" y="1722"/>
                  </a:cubicBezTo>
                  <a:cubicBezTo>
                    <a:pt x="970" y="1586"/>
                    <a:pt x="983" y="1449"/>
                    <a:pt x="994" y="1314"/>
                  </a:cubicBezTo>
                  <a:cubicBezTo>
                    <a:pt x="1014" y="1133"/>
                    <a:pt x="1058" y="953"/>
                    <a:pt x="1113" y="780"/>
                  </a:cubicBezTo>
                  <a:cubicBezTo>
                    <a:pt x="1129" y="742"/>
                    <a:pt x="1150" y="708"/>
                    <a:pt x="1170" y="671"/>
                  </a:cubicBezTo>
                  <a:cubicBezTo>
                    <a:pt x="1181" y="661"/>
                    <a:pt x="1187" y="653"/>
                    <a:pt x="1198" y="644"/>
                  </a:cubicBezTo>
                  <a:close/>
                  <a:moveTo>
                    <a:pt x="1313" y="0"/>
                  </a:moveTo>
                  <a:cubicBezTo>
                    <a:pt x="1292" y="0"/>
                    <a:pt x="1269" y="0"/>
                    <a:pt x="1248" y="4"/>
                  </a:cubicBezTo>
                  <a:cubicBezTo>
                    <a:pt x="1163" y="11"/>
                    <a:pt x="1078" y="35"/>
                    <a:pt x="1003" y="66"/>
                  </a:cubicBezTo>
                  <a:cubicBezTo>
                    <a:pt x="884" y="110"/>
                    <a:pt x="776" y="177"/>
                    <a:pt x="684" y="266"/>
                  </a:cubicBezTo>
                  <a:cubicBezTo>
                    <a:pt x="589" y="355"/>
                    <a:pt x="510" y="449"/>
                    <a:pt x="449" y="565"/>
                  </a:cubicBezTo>
                  <a:cubicBezTo>
                    <a:pt x="405" y="640"/>
                    <a:pt x="367" y="722"/>
                    <a:pt x="333" y="804"/>
                  </a:cubicBezTo>
                  <a:cubicBezTo>
                    <a:pt x="256" y="973"/>
                    <a:pt x="204" y="1151"/>
                    <a:pt x="170" y="1331"/>
                  </a:cubicBezTo>
                  <a:cubicBezTo>
                    <a:pt x="149" y="1433"/>
                    <a:pt x="126" y="1531"/>
                    <a:pt x="109" y="1630"/>
                  </a:cubicBezTo>
                  <a:cubicBezTo>
                    <a:pt x="88" y="1746"/>
                    <a:pt x="78" y="1862"/>
                    <a:pt x="68" y="1977"/>
                  </a:cubicBezTo>
                  <a:cubicBezTo>
                    <a:pt x="51" y="2143"/>
                    <a:pt x="34" y="2314"/>
                    <a:pt x="24" y="2480"/>
                  </a:cubicBezTo>
                  <a:cubicBezTo>
                    <a:pt x="11" y="2641"/>
                    <a:pt x="7" y="2801"/>
                    <a:pt x="3" y="2960"/>
                  </a:cubicBezTo>
                  <a:cubicBezTo>
                    <a:pt x="0" y="3041"/>
                    <a:pt x="7" y="3123"/>
                    <a:pt x="20" y="3205"/>
                  </a:cubicBezTo>
                  <a:cubicBezTo>
                    <a:pt x="27" y="3270"/>
                    <a:pt x="38" y="3338"/>
                    <a:pt x="58" y="3402"/>
                  </a:cubicBezTo>
                  <a:cubicBezTo>
                    <a:pt x="75" y="3470"/>
                    <a:pt x="105" y="3531"/>
                    <a:pt x="136" y="3600"/>
                  </a:cubicBezTo>
                  <a:cubicBezTo>
                    <a:pt x="262" y="3851"/>
                    <a:pt x="534" y="4011"/>
                    <a:pt x="796" y="4096"/>
                  </a:cubicBezTo>
                  <a:cubicBezTo>
                    <a:pt x="863" y="4118"/>
                    <a:pt x="933" y="4128"/>
                    <a:pt x="1002" y="4128"/>
                  </a:cubicBezTo>
                  <a:cubicBezTo>
                    <a:pt x="1108" y="4128"/>
                    <a:pt x="1214" y="4105"/>
                    <a:pt x="1313" y="4066"/>
                  </a:cubicBezTo>
                  <a:cubicBezTo>
                    <a:pt x="1378" y="4038"/>
                    <a:pt x="1443" y="4008"/>
                    <a:pt x="1501" y="3974"/>
                  </a:cubicBezTo>
                  <a:cubicBezTo>
                    <a:pt x="1565" y="3939"/>
                    <a:pt x="1619" y="3886"/>
                    <a:pt x="1674" y="3837"/>
                  </a:cubicBezTo>
                  <a:cubicBezTo>
                    <a:pt x="1766" y="3760"/>
                    <a:pt x="1837" y="3654"/>
                    <a:pt x="1901" y="3552"/>
                  </a:cubicBezTo>
                  <a:cubicBezTo>
                    <a:pt x="1966" y="3446"/>
                    <a:pt x="2003" y="3314"/>
                    <a:pt x="2038" y="3195"/>
                  </a:cubicBezTo>
                  <a:cubicBezTo>
                    <a:pt x="2109" y="2953"/>
                    <a:pt x="2146" y="2708"/>
                    <a:pt x="2160" y="2460"/>
                  </a:cubicBezTo>
                  <a:cubicBezTo>
                    <a:pt x="2170" y="2423"/>
                    <a:pt x="2181" y="2385"/>
                    <a:pt x="2190" y="2347"/>
                  </a:cubicBezTo>
                  <a:cubicBezTo>
                    <a:pt x="2228" y="2178"/>
                    <a:pt x="2262" y="2005"/>
                    <a:pt x="2289" y="1827"/>
                  </a:cubicBezTo>
                  <a:cubicBezTo>
                    <a:pt x="2344" y="1474"/>
                    <a:pt x="2344" y="1102"/>
                    <a:pt x="2252" y="755"/>
                  </a:cubicBezTo>
                  <a:cubicBezTo>
                    <a:pt x="2211" y="603"/>
                    <a:pt x="2154" y="463"/>
                    <a:pt x="2052" y="337"/>
                  </a:cubicBezTo>
                  <a:cubicBezTo>
                    <a:pt x="2003" y="279"/>
                    <a:pt x="1956" y="229"/>
                    <a:pt x="1898" y="181"/>
                  </a:cubicBezTo>
                  <a:cubicBezTo>
                    <a:pt x="1813" y="110"/>
                    <a:pt x="1714" y="69"/>
                    <a:pt x="1609" y="38"/>
                  </a:cubicBezTo>
                  <a:cubicBezTo>
                    <a:pt x="1514" y="8"/>
                    <a:pt x="1412" y="4"/>
                    <a:pt x="1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1" name="Google Shape;2741;p56">
              <a:extLst>
                <a:ext uri="{FF2B5EF4-FFF2-40B4-BE49-F238E27FC236}">
                  <a16:creationId xmlns:a16="http://schemas.microsoft.com/office/drawing/2014/main" id="{37AF9806-C778-4756-9168-9B53C58D2908}"/>
                </a:ext>
              </a:extLst>
            </p:cNvPr>
            <p:cNvSpPr/>
            <p:nvPr/>
          </p:nvSpPr>
          <p:spPr>
            <a:xfrm>
              <a:off x="3984275" y="2369150"/>
              <a:ext cx="156100" cy="82725"/>
            </a:xfrm>
            <a:custGeom>
              <a:avLst/>
              <a:gdLst/>
              <a:ahLst/>
              <a:cxnLst/>
              <a:rect l="l" t="t" r="r" b="b"/>
              <a:pathLst>
                <a:path w="6244" h="3309" extrusionOk="0">
                  <a:moveTo>
                    <a:pt x="553" y="1"/>
                  </a:moveTo>
                  <a:cubicBezTo>
                    <a:pt x="540" y="1"/>
                    <a:pt x="527" y="1"/>
                    <a:pt x="515" y="2"/>
                  </a:cubicBezTo>
                  <a:cubicBezTo>
                    <a:pt x="477" y="6"/>
                    <a:pt x="443" y="12"/>
                    <a:pt x="406" y="23"/>
                  </a:cubicBezTo>
                  <a:cubicBezTo>
                    <a:pt x="144" y="108"/>
                    <a:pt x="1" y="393"/>
                    <a:pt x="83" y="655"/>
                  </a:cubicBezTo>
                  <a:cubicBezTo>
                    <a:pt x="215" y="1087"/>
                    <a:pt x="334" y="1522"/>
                    <a:pt x="566" y="1917"/>
                  </a:cubicBezTo>
                  <a:cubicBezTo>
                    <a:pt x="613" y="2003"/>
                    <a:pt x="671" y="2077"/>
                    <a:pt x="736" y="2152"/>
                  </a:cubicBezTo>
                  <a:cubicBezTo>
                    <a:pt x="821" y="2254"/>
                    <a:pt x="909" y="2356"/>
                    <a:pt x="1004" y="2455"/>
                  </a:cubicBezTo>
                  <a:cubicBezTo>
                    <a:pt x="1161" y="2615"/>
                    <a:pt x="1337" y="2744"/>
                    <a:pt x="1525" y="2870"/>
                  </a:cubicBezTo>
                  <a:cubicBezTo>
                    <a:pt x="1729" y="3009"/>
                    <a:pt x="1957" y="3101"/>
                    <a:pt x="2191" y="3176"/>
                  </a:cubicBezTo>
                  <a:cubicBezTo>
                    <a:pt x="2287" y="3207"/>
                    <a:pt x="2392" y="3220"/>
                    <a:pt x="2494" y="3234"/>
                  </a:cubicBezTo>
                  <a:cubicBezTo>
                    <a:pt x="2631" y="3254"/>
                    <a:pt x="2766" y="3271"/>
                    <a:pt x="2906" y="3284"/>
                  </a:cubicBezTo>
                  <a:cubicBezTo>
                    <a:pt x="3068" y="3297"/>
                    <a:pt x="3231" y="3308"/>
                    <a:pt x="3393" y="3308"/>
                  </a:cubicBezTo>
                  <a:cubicBezTo>
                    <a:pt x="3445" y="3308"/>
                    <a:pt x="3497" y="3307"/>
                    <a:pt x="3549" y="3305"/>
                  </a:cubicBezTo>
                  <a:cubicBezTo>
                    <a:pt x="3685" y="3298"/>
                    <a:pt x="3827" y="3271"/>
                    <a:pt x="3961" y="3240"/>
                  </a:cubicBezTo>
                  <a:cubicBezTo>
                    <a:pt x="4066" y="3217"/>
                    <a:pt x="4171" y="3182"/>
                    <a:pt x="4273" y="3149"/>
                  </a:cubicBezTo>
                  <a:cubicBezTo>
                    <a:pt x="4375" y="3114"/>
                    <a:pt x="4481" y="3064"/>
                    <a:pt x="4576" y="3016"/>
                  </a:cubicBezTo>
                  <a:cubicBezTo>
                    <a:pt x="4644" y="2982"/>
                    <a:pt x="4716" y="2948"/>
                    <a:pt x="4783" y="2907"/>
                  </a:cubicBezTo>
                  <a:cubicBezTo>
                    <a:pt x="4923" y="2825"/>
                    <a:pt x="5052" y="2730"/>
                    <a:pt x="5179" y="2628"/>
                  </a:cubicBezTo>
                  <a:cubicBezTo>
                    <a:pt x="5317" y="2519"/>
                    <a:pt x="5460" y="2411"/>
                    <a:pt x="5583" y="2281"/>
                  </a:cubicBezTo>
                  <a:cubicBezTo>
                    <a:pt x="5716" y="2145"/>
                    <a:pt x="5832" y="1989"/>
                    <a:pt x="5926" y="1822"/>
                  </a:cubicBezTo>
                  <a:cubicBezTo>
                    <a:pt x="6011" y="1665"/>
                    <a:pt x="6086" y="1516"/>
                    <a:pt x="6148" y="1349"/>
                  </a:cubicBezTo>
                  <a:cubicBezTo>
                    <a:pt x="6206" y="1193"/>
                    <a:pt x="6243" y="1023"/>
                    <a:pt x="6199" y="855"/>
                  </a:cubicBezTo>
                  <a:cubicBezTo>
                    <a:pt x="6185" y="798"/>
                    <a:pt x="6162" y="740"/>
                    <a:pt x="6131" y="686"/>
                  </a:cubicBezTo>
                  <a:cubicBezTo>
                    <a:pt x="6110" y="651"/>
                    <a:pt x="6080" y="621"/>
                    <a:pt x="6052" y="590"/>
                  </a:cubicBezTo>
                  <a:cubicBezTo>
                    <a:pt x="5988" y="513"/>
                    <a:pt x="5868" y="492"/>
                    <a:pt x="5777" y="488"/>
                  </a:cubicBezTo>
                  <a:cubicBezTo>
                    <a:pt x="5774" y="488"/>
                    <a:pt x="5771" y="488"/>
                    <a:pt x="5769" y="488"/>
                  </a:cubicBezTo>
                  <a:cubicBezTo>
                    <a:pt x="5578" y="488"/>
                    <a:pt x="5417" y="706"/>
                    <a:pt x="5440" y="890"/>
                  </a:cubicBezTo>
                  <a:cubicBezTo>
                    <a:pt x="5444" y="910"/>
                    <a:pt x="5447" y="931"/>
                    <a:pt x="5450" y="951"/>
                  </a:cubicBezTo>
                  <a:cubicBezTo>
                    <a:pt x="5366" y="1145"/>
                    <a:pt x="5256" y="1332"/>
                    <a:pt x="5134" y="1509"/>
                  </a:cubicBezTo>
                  <a:cubicBezTo>
                    <a:pt x="5072" y="1590"/>
                    <a:pt x="5005" y="1669"/>
                    <a:pt x="4926" y="1740"/>
                  </a:cubicBezTo>
                  <a:cubicBezTo>
                    <a:pt x="4730" y="1893"/>
                    <a:pt x="4525" y="2039"/>
                    <a:pt x="4301" y="2158"/>
                  </a:cubicBezTo>
                  <a:cubicBezTo>
                    <a:pt x="4205" y="2199"/>
                    <a:pt x="4110" y="2237"/>
                    <a:pt x="4008" y="2268"/>
                  </a:cubicBezTo>
                  <a:cubicBezTo>
                    <a:pt x="3923" y="2298"/>
                    <a:pt x="3835" y="2315"/>
                    <a:pt x="3750" y="2332"/>
                  </a:cubicBezTo>
                  <a:cubicBezTo>
                    <a:pt x="3659" y="2343"/>
                    <a:pt x="3570" y="2347"/>
                    <a:pt x="3480" y="2347"/>
                  </a:cubicBezTo>
                  <a:cubicBezTo>
                    <a:pt x="3422" y="2347"/>
                    <a:pt x="3363" y="2345"/>
                    <a:pt x="3304" y="2342"/>
                  </a:cubicBezTo>
                  <a:cubicBezTo>
                    <a:pt x="2998" y="2312"/>
                    <a:pt x="2692" y="2268"/>
                    <a:pt x="2403" y="2172"/>
                  </a:cubicBezTo>
                  <a:cubicBezTo>
                    <a:pt x="2287" y="2121"/>
                    <a:pt x="2178" y="2064"/>
                    <a:pt x="2072" y="1995"/>
                  </a:cubicBezTo>
                  <a:cubicBezTo>
                    <a:pt x="1981" y="1924"/>
                    <a:pt x="1889" y="1852"/>
                    <a:pt x="1804" y="1767"/>
                  </a:cubicBezTo>
                  <a:cubicBezTo>
                    <a:pt x="1712" y="1679"/>
                    <a:pt x="1623" y="1584"/>
                    <a:pt x="1538" y="1488"/>
                  </a:cubicBezTo>
                  <a:cubicBezTo>
                    <a:pt x="1444" y="1370"/>
                    <a:pt x="1368" y="1243"/>
                    <a:pt x="1297" y="1108"/>
                  </a:cubicBezTo>
                  <a:cubicBezTo>
                    <a:pt x="1191" y="860"/>
                    <a:pt x="1113" y="604"/>
                    <a:pt x="1035" y="345"/>
                  </a:cubicBezTo>
                  <a:cubicBezTo>
                    <a:pt x="971" y="133"/>
                    <a:pt x="764" y="1"/>
                    <a:pt x="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2" name="Google Shape;2742;p56">
              <a:extLst>
                <a:ext uri="{FF2B5EF4-FFF2-40B4-BE49-F238E27FC236}">
                  <a16:creationId xmlns:a16="http://schemas.microsoft.com/office/drawing/2014/main" id="{512C3FFB-9262-44A1-9445-22D6AE6F3EF9}"/>
                </a:ext>
              </a:extLst>
            </p:cNvPr>
            <p:cNvSpPr/>
            <p:nvPr/>
          </p:nvSpPr>
          <p:spPr>
            <a:xfrm>
              <a:off x="3842000" y="2398775"/>
              <a:ext cx="29275" cy="84450"/>
            </a:xfrm>
            <a:custGeom>
              <a:avLst/>
              <a:gdLst/>
              <a:ahLst/>
              <a:cxnLst/>
              <a:rect l="l" t="t" r="r" b="b"/>
              <a:pathLst>
                <a:path w="1171" h="3378" extrusionOk="0">
                  <a:moveTo>
                    <a:pt x="517" y="1"/>
                  </a:moveTo>
                  <a:cubicBezTo>
                    <a:pt x="510" y="1"/>
                    <a:pt x="504" y="1"/>
                    <a:pt x="497" y="1"/>
                  </a:cubicBezTo>
                  <a:cubicBezTo>
                    <a:pt x="494" y="1"/>
                    <a:pt x="487" y="1"/>
                    <a:pt x="481" y="4"/>
                  </a:cubicBezTo>
                  <a:cubicBezTo>
                    <a:pt x="222" y="25"/>
                    <a:pt x="1" y="256"/>
                    <a:pt x="21" y="524"/>
                  </a:cubicBezTo>
                  <a:cubicBezTo>
                    <a:pt x="48" y="953"/>
                    <a:pt x="76" y="1382"/>
                    <a:pt x="89" y="1814"/>
                  </a:cubicBezTo>
                  <a:cubicBezTo>
                    <a:pt x="93" y="1994"/>
                    <a:pt x="96" y="2178"/>
                    <a:pt x="96" y="2361"/>
                  </a:cubicBezTo>
                  <a:cubicBezTo>
                    <a:pt x="100" y="2535"/>
                    <a:pt x="109" y="2712"/>
                    <a:pt x="96" y="2889"/>
                  </a:cubicBezTo>
                  <a:cubicBezTo>
                    <a:pt x="100" y="2882"/>
                    <a:pt x="100" y="2879"/>
                    <a:pt x="100" y="2872"/>
                  </a:cubicBezTo>
                  <a:cubicBezTo>
                    <a:pt x="103" y="2916"/>
                    <a:pt x="109" y="2956"/>
                    <a:pt x="120" y="3025"/>
                  </a:cubicBezTo>
                  <a:cubicBezTo>
                    <a:pt x="144" y="3148"/>
                    <a:pt x="266" y="3267"/>
                    <a:pt x="371" y="3321"/>
                  </a:cubicBezTo>
                  <a:cubicBezTo>
                    <a:pt x="445" y="3361"/>
                    <a:pt x="521" y="3377"/>
                    <a:pt x="600" y="3377"/>
                  </a:cubicBezTo>
                  <a:cubicBezTo>
                    <a:pt x="655" y="3377"/>
                    <a:pt x="712" y="3369"/>
                    <a:pt x="770" y="3355"/>
                  </a:cubicBezTo>
                  <a:cubicBezTo>
                    <a:pt x="913" y="3317"/>
                    <a:pt x="1028" y="3206"/>
                    <a:pt x="1093" y="3076"/>
                  </a:cubicBezTo>
                  <a:cubicBezTo>
                    <a:pt x="1154" y="2953"/>
                    <a:pt x="1167" y="2821"/>
                    <a:pt x="1167" y="2688"/>
                  </a:cubicBezTo>
                  <a:cubicBezTo>
                    <a:pt x="1171" y="2593"/>
                    <a:pt x="1161" y="2498"/>
                    <a:pt x="1154" y="2402"/>
                  </a:cubicBezTo>
                  <a:cubicBezTo>
                    <a:pt x="1144" y="2259"/>
                    <a:pt x="1130" y="2120"/>
                    <a:pt x="1120" y="1977"/>
                  </a:cubicBezTo>
                  <a:lnTo>
                    <a:pt x="1120" y="1810"/>
                  </a:lnTo>
                  <a:cubicBezTo>
                    <a:pt x="1120" y="1769"/>
                    <a:pt x="1114" y="1729"/>
                    <a:pt x="1100" y="1691"/>
                  </a:cubicBezTo>
                  <a:cubicBezTo>
                    <a:pt x="1073" y="1287"/>
                    <a:pt x="1048" y="885"/>
                    <a:pt x="1021" y="480"/>
                  </a:cubicBezTo>
                  <a:cubicBezTo>
                    <a:pt x="1001" y="215"/>
                    <a:pt x="787" y="1"/>
                    <a:pt x="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3" name="Google Shape;2743;p56">
              <a:extLst>
                <a:ext uri="{FF2B5EF4-FFF2-40B4-BE49-F238E27FC236}">
                  <a16:creationId xmlns:a16="http://schemas.microsoft.com/office/drawing/2014/main" id="{94952ABA-8F0C-46A5-9261-2D2391C02AE0}"/>
                </a:ext>
              </a:extLst>
            </p:cNvPr>
            <p:cNvSpPr/>
            <p:nvPr/>
          </p:nvSpPr>
          <p:spPr>
            <a:xfrm>
              <a:off x="4269525" y="2416950"/>
              <a:ext cx="29025" cy="76550"/>
            </a:xfrm>
            <a:custGeom>
              <a:avLst/>
              <a:gdLst/>
              <a:ahLst/>
              <a:cxnLst/>
              <a:rect l="l" t="t" r="r" b="b"/>
              <a:pathLst>
                <a:path w="1161" h="3062" extrusionOk="0">
                  <a:moveTo>
                    <a:pt x="530" y="0"/>
                  </a:moveTo>
                  <a:cubicBezTo>
                    <a:pt x="517" y="0"/>
                    <a:pt x="503" y="1"/>
                    <a:pt x="490" y="2"/>
                  </a:cubicBezTo>
                  <a:cubicBezTo>
                    <a:pt x="449" y="5"/>
                    <a:pt x="408" y="12"/>
                    <a:pt x="371" y="25"/>
                  </a:cubicBezTo>
                  <a:cubicBezTo>
                    <a:pt x="242" y="66"/>
                    <a:pt x="132" y="158"/>
                    <a:pt x="68" y="277"/>
                  </a:cubicBezTo>
                  <a:cubicBezTo>
                    <a:pt x="51" y="322"/>
                    <a:pt x="38" y="362"/>
                    <a:pt x="21" y="406"/>
                  </a:cubicBezTo>
                  <a:cubicBezTo>
                    <a:pt x="0" y="499"/>
                    <a:pt x="3" y="590"/>
                    <a:pt x="34" y="686"/>
                  </a:cubicBezTo>
                  <a:cubicBezTo>
                    <a:pt x="38" y="716"/>
                    <a:pt x="44" y="750"/>
                    <a:pt x="51" y="780"/>
                  </a:cubicBezTo>
                  <a:cubicBezTo>
                    <a:pt x="75" y="944"/>
                    <a:pt x="92" y="1107"/>
                    <a:pt x="96" y="1270"/>
                  </a:cubicBezTo>
                  <a:cubicBezTo>
                    <a:pt x="96" y="1434"/>
                    <a:pt x="79" y="1594"/>
                    <a:pt x="68" y="1757"/>
                  </a:cubicBezTo>
                  <a:cubicBezTo>
                    <a:pt x="58" y="1917"/>
                    <a:pt x="48" y="2077"/>
                    <a:pt x="58" y="2237"/>
                  </a:cubicBezTo>
                  <a:cubicBezTo>
                    <a:pt x="65" y="2322"/>
                    <a:pt x="75" y="2403"/>
                    <a:pt x="88" y="2488"/>
                  </a:cubicBezTo>
                  <a:cubicBezTo>
                    <a:pt x="109" y="2614"/>
                    <a:pt x="119" y="2744"/>
                    <a:pt x="194" y="2852"/>
                  </a:cubicBezTo>
                  <a:cubicBezTo>
                    <a:pt x="214" y="2883"/>
                    <a:pt x="239" y="2914"/>
                    <a:pt x="269" y="2941"/>
                  </a:cubicBezTo>
                  <a:cubicBezTo>
                    <a:pt x="354" y="3020"/>
                    <a:pt x="472" y="3061"/>
                    <a:pt x="590" y="3061"/>
                  </a:cubicBezTo>
                  <a:cubicBezTo>
                    <a:pt x="715" y="3061"/>
                    <a:pt x="839" y="3014"/>
                    <a:pt x="922" y="2914"/>
                  </a:cubicBezTo>
                  <a:cubicBezTo>
                    <a:pt x="980" y="2842"/>
                    <a:pt x="1024" y="2768"/>
                    <a:pt x="1044" y="2675"/>
                  </a:cubicBezTo>
                  <a:cubicBezTo>
                    <a:pt x="1055" y="2645"/>
                    <a:pt x="1058" y="2611"/>
                    <a:pt x="1065" y="2581"/>
                  </a:cubicBezTo>
                  <a:cubicBezTo>
                    <a:pt x="1079" y="2492"/>
                    <a:pt x="1088" y="2400"/>
                    <a:pt x="1099" y="2311"/>
                  </a:cubicBezTo>
                  <a:cubicBezTo>
                    <a:pt x="1126" y="2091"/>
                    <a:pt x="1137" y="1869"/>
                    <a:pt x="1143" y="1645"/>
                  </a:cubicBezTo>
                  <a:cubicBezTo>
                    <a:pt x="1153" y="1465"/>
                    <a:pt x="1160" y="1281"/>
                    <a:pt x="1143" y="1100"/>
                  </a:cubicBezTo>
                  <a:cubicBezTo>
                    <a:pt x="1126" y="852"/>
                    <a:pt x="1075" y="607"/>
                    <a:pt x="1030" y="362"/>
                  </a:cubicBezTo>
                  <a:cubicBezTo>
                    <a:pt x="1007" y="237"/>
                    <a:pt x="884" y="117"/>
                    <a:pt x="776" y="59"/>
                  </a:cubicBezTo>
                  <a:cubicBezTo>
                    <a:pt x="700" y="19"/>
                    <a:pt x="615" y="0"/>
                    <a:pt x="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4" name="Google Shape;2744;p56">
              <a:extLst>
                <a:ext uri="{FF2B5EF4-FFF2-40B4-BE49-F238E27FC236}">
                  <a16:creationId xmlns:a16="http://schemas.microsoft.com/office/drawing/2014/main" id="{92EAC94E-5FA2-425F-BD20-04546D6717E6}"/>
                </a:ext>
              </a:extLst>
            </p:cNvPr>
            <p:cNvSpPr/>
            <p:nvPr/>
          </p:nvSpPr>
          <p:spPr>
            <a:xfrm>
              <a:off x="3788700" y="2418350"/>
              <a:ext cx="64475" cy="25100"/>
            </a:xfrm>
            <a:custGeom>
              <a:avLst/>
              <a:gdLst/>
              <a:ahLst/>
              <a:cxnLst/>
              <a:rect l="l" t="t" r="r" b="b"/>
              <a:pathLst>
                <a:path w="2579" h="1004" extrusionOk="0">
                  <a:moveTo>
                    <a:pt x="1357" y="0"/>
                  </a:moveTo>
                  <a:cubicBezTo>
                    <a:pt x="1068" y="0"/>
                    <a:pt x="779" y="3"/>
                    <a:pt x="486" y="3"/>
                  </a:cubicBezTo>
                  <a:cubicBezTo>
                    <a:pt x="476" y="3"/>
                    <a:pt x="466" y="3"/>
                    <a:pt x="456" y="7"/>
                  </a:cubicBezTo>
                  <a:cubicBezTo>
                    <a:pt x="197" y="27"/>
                    <a:pt x="0" y="269"/>
                    <a:pt x="10" y="524"/>
                  </a:cubicBezTo>
                  <a:cubicBezTo>
                    <a:pt x="24" y="803"/>
                    <a:pt x="258" y="1004"/>
                    <a:pt x="531" y="1004"/>
                  </a:cubicBezTo>
                  <a:cubicBezTo>
                    <a:pt x="809" y="1000"/>
                    <a:pt x="1085" y="997"/>
                    <a:pt x="1364" y="990"/>
                  </a:cubicBezTo>
                  <a:cubicBezTo>
                    <a:pt x="1435" y="988"/>
                    <a:pt x="1505" y="986"/>
                    <a:pt x="1576" y="986"/>
                  </a:cubicBezTo>
                  <a:cubicBezTo>
                    <a:pt x="1628" y="986"/>
                    <a:pt x="1679" y="987"/>
                    <a:pt x="1731" y="990"/>
                  </a:cubicBezTo>
                  <a:cubicBezTo>
                    <a:pt x="1745" y="990"/>
                    <a:pt x="1759" y="990"/>
                    <a:pt x="1773" y="990"/>
                  </a:cubicBezTo>
                  <a:cubicBezTo>
                    <a:pt x="1877" y="990"/>
                    <a:pt x="1981" y="979"/>
                    <a:pt x="2085" y="979"/>
                  </a:cubicBezTo>
                  <a:cubicBezTo>
                    <a:pt x="2096" y="979"/>
                    <a:pt x="2108" y="980"/>
                    <a:pt x="2119" y="980"/>
                  </a:cubicBezTo>
                  <a:cubicBezTo>
                    <a:pt x="2121" y="980"/>
                    <a:pt x="2123" y="980"/>
                    <a:pt x="2125" y="980"/>
                  </a:cubicBezTo>
                  <a:cubicBezTo>
                    <a:pt x="2320" y="980"/>
                    <a:pt x="2494" y="815"/>
                    <a:pt x="2538" y="633"/>
                  </a:cubicBezTo>
                  <a:cubicBezTo>
                    <a:pt x="2579" y="449"/>
                    <a:pt x="2494" y="211"/>
                    <a:pt x="2310" y="132"/>
                  </a:cubicBezTo>
                  <a:cubicBezTo>
                    <a:pt x="2221" y="99"/>
                    <a:pt x="2136" y="65"/>
                    <a:pt x="2045" y="44"/>
                  </a:cubicBezTo>
                  <a:cubicBezTo>
                    <a:pt x="1952" y="24"/>
                    <a:pt x="1850" y="17"/>
                    <a:pt x="1759" y="10"/>
                  </a:cubicBezTo>
                  <a:cubicBezTo>
                    <a:pt x="1626" y="3"/>
                    <a:pt x="1490" y="0"/>
                    <a:pt x="1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5" name="Google Shape;2745;p56">
              <a:extLst>
                <a:ext uri="{FF2B5EF4-FFF2-40B4-BE49-F238E27FC236}">
                  <a16:creationId xmlns:a16="http://schemas.microsoft.com/office/drawing/2014/main" id="{530EECB6-3BFF-4759-8962-93D11207691E}"/>
                </a:ext>
              </a:extLst>
            </p:cNvPr>
            <p:cNvSpPr/>
            <p:nvPr/>
          </p:nvSpPr>
          <p:spPr>
            <a:xfrm>
              <a:off x="4282875" y="2437900"/>
              <a:ext cx="62350" cy="25450"/>
            </a:xfrm>
            <a:custGeom>
              <a:avLst/>
              <a:gdLst/>
              <a:ahLst/>
              <a:cxnLst/>
              <a:rect l="l" t="t" r="r" b="b"/>
              <a:pathLst>
                <a:path w="2494" h="1018" extrusionOk="0">
                  <a:moveTo>
                    <a:pt x="435" y="0"/>
                  </a:moveTo>
                  <a:cubicBezTo>
                    <a:pt x="323" y="11"/>
                    <a:pt x="207" y="79"/>
                    <a:pt x="133" y="157"/>
                  </a:cubicBezTo>
                  <a:cubicBezTo>
                    <a:pt x="47" y="253"/>
                    <a:pt x="0" y="378"/>
                    <a:pt x="7" y="507"/>
                  </a:cubicBezTo>
                  <a:cubicBezTo>
                    <a:pt x="11" y="636"/>
                    <a:pt x="68" y="759"/>
                    <a:pt x="163" y="845"/>
                  </a:cubicBezTo>
                  <a:cubicBezTo>
                    <a:pt x="265" y="936"/>
                    <a:pt x="381" y="967"/>
                    <a:pt x="514" y="973"/>
                  </a:cubicBezTo>
                  <a:cubicBezTo>
                    <a:pt x="786" y="983"/>
                    <a:pt x="1061" y="994"/>
                    <a:pt x="1337" y="1000"/>
                  </a:cubicBezTo>
                  <a:cubicBezTo>
                    <a:pt x="1456" y="1004"/>
                    <a:pt x="1578" y="1008"/>
                    <a:pt x="1697" y="1014"/>
                  </a:cubicBezTo>
                  <a:cubicBezTo>
                    <a:pt x="1748" y="1015"/>
                    <a:pt x="1799" y="1017"/>
                    <a:pt x="1849" y="1017"/>
                  </a:cubicBezTo>
                  <a:cubicBezTo>
                    <a:pt x="1953" y="1017"/>
                    <a:pt x="2055" y="1009"/>
                    <a:pt x="2154" y="970"/>
                  </a:cubicBezTo>
                  <a:cubicBezTo>
                    <a:pt x="2354" y="895"/>
                    <a:pt x="2493" y="718"/>
                    <a:pt x="2487" y="498"/>
                  </a:cubicBezTo>
                  <a:cubicBezTo>
                    <a:pt x="2480" y="409"/>
                    <a:pt x="2456" y="330"/>
                    <a:pt x="2409" y="256"/>
                  </a:cubicBezTo>
                  <a:cubicBezTo>
                    <a:pt x="2337" y="143"/>
                    <a:pt x="2239" y="93"/>
                    <a:pt x="2116" y="49"/>
                  </a:cubicBezTo>
                  <a:cubicBezTo>
                    <a:pt x="2040" y="23"/>
                    <a:pt x="1960" y="16"/>
                    <a:pt x="1880" y="16"/>
                  </a:cubicBezTo>
                  <a:cubicBezTo>
                    <a:pt x="1811" y="16"/>
                    <a:pt x="1742" y="21"/>
                    <a:pt x="1674" y="24"/>
                  </a:cubicBezTo>
                  <a:cubicBezTo>
                    <a:pt x="1562" y="28"/>
                    <a:pt x="1446" y="28"/>
                    <a:pt x="1333" y="28"/>
                  </a:cubicBezTo>
                  <a:cubicBezTo>
                    <a:pt x="1044" y="21"/>
                    <a:pt x="759" y="11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grpSp>
        <p:nvGrpSpPr>
          <p:cNvPr id="16" name="Google Shape;2746;p56">
            <a:extLst>
              <a:ext uri="{FF2B5EF4-FFF2-40B4-BE49-F238E27FC236}">
                <a16:creationId xmlns:a16="http://schemas.microsoft.com/office/drawing/2014/main" id="{D88BA32B-A048-457B-B870-15E009413300}"/>
              </a:ext>
            </a:extLst>
          </p:cNvPr>
          <p:cNvGrpSpPr/>
          <p:nvPr/>
        </p:nvGrpSpPr>
        <p:grpSpPr>
          <a:xfrm>
            <a:off x="7532863" y="3869280"/>
            <a:ext cx="1427961" cy="1190813"/>
            <a:chOff x="3345700" y="2686125"/>
            <a:chExt cx="1970350" cy="1643125"/>
          </a:xfrm>
        </p:grpSpPr>
        <p:sp>
          <p:nvSpPr>
            <p:cNvPr id="17" name="Google Shape;2747;p56">
              <a:extLst>
                <a:ext uri="{FF2B5EF4-FFF2-40B4-BE49-F238E27FC236}">
                  <a16:creationId xmlns:a16="http://schemas.microsoft.com/office/drawing/2014/main" id="{8C9004EB-47B9-40EE-98EE-1A7BAB519FF9}"/>
                </a:ext>
              </a:extLst>
            </p:cNvPr>
            <p:cNvSpPr/>
            <p:nvPr/>
          </p:nvSpPr>
          <p:spPr>
            <a:xfrm>
              <a:off x="3646650" y="3182075"/>
              <a:ext cx="1257275" cy="997425"/>
            </a:xfrm>
            <a:custGeom>
              <a:avLst/>
              <a:gdLst/>
              <a:ahLst/>
              <a:cxnLst/>
              <a:rect l="l" t="t" r="r" b="b"/>
              <a:pathLst>
                <a:path w="50291" h="39897" extrusionOk="0">
                  <a:moveTo>
                    <a:pt x="24142" y="1"/>
                  </a:moveTo>
                  <a:cubicBezTo>
                    <a:pt x="24051" y="1"/>
                    <a:pt x="23962" y="4"/>
                    <a:pt x="23870" y="4"/>
                  </a:cubicBezTo>
                  <a:cubicBezTo>
                    <a:pt x="23803" y="8"/>
                    <a:pt x="23734" y="8"/>
                    <a:pt x="23666" y="8"/>
                  </a:cubicBezTo>
                  <a:lnTo>
                    <a:pt x="23037" y="15"/>
                  </a:lnTo>
                  <a:lnTo>
                    <a:pt x="23007" y="15"/>
                  </a:lnTo>
                  <a:lnTo>
                    <a:pt x="22931" y="12"/>
                  </a:lnTo>
                  <a:lnTo>
                    <a:pt x="22850" y="12"/>
                  </a:lnTo>
                  <a:cubicBezTo>
                    <a:pt x="22809" y="12"/>
                    <a:pt x="22771" y="12"/>
                    <a:pt x="22731" y="15"/>
                  </a:cubicBezTo>
                  <a:cubicBezTo>
                    <a:pt x="22370" y="42"/>
                    <a:pt x="22013" y="69"/>
                    <a:pt x="21652" y="93"/>
                  </a:cubicBezTo>
                  <a:cubicBezTo>
                    <a:pt x="21397" y="114"/>
                    <a:pt x="21153" y="144"/>
                    <a:pt x="20894" y="178"/>
                  </a:cubicBezTo>
                  <a:cubicBezTo>
                    <a:pt x="20220" y="270"/>
                    <a:pt x="19547" y="376"/>
                    <a:pt x="18978" y="464"/>
                  </a:cubicBezTo>
                  <a:cubicBezTo>
                    <a:pt x="18669" y="511"/>
                    <a:pt x="18360" y="580"/>
                    <a:pt x="18060" y="644"/>
                  </a:cubicBezTo>
                  <a:lnTo>
                    <a:pt x="17805" y="698"/>
                  </a:lnTo>
                  <a:cubicBezTo>
                    <a:pt x="17529" y="759"/>
                    <a:pt x="17264" y="831"/>
                    <a:pt x="17067" y="886"/>
                  </a:cubicBezTo>
                  <a:cubicBezTo>
                    <a:pt x="16972" y="913"/>
                    <a:pt x="16876" y="937"/>
                    <a:pt x="16782" y="960"/>
                  </a:cubicBezTo>
                  <a:cubicBezTo>
                    <a:pt x="16584" y="1012"/>
                    <a:pt x="16383" y="1062"/>
                    <a:pt x="16193" y="1131"/>
                  </a:cubicBezTo>
                  <a:lnTo>
                    <a:pt x="15550" y="1348"/>
                  </a:lnTo>
                  <a:lnTo>
                    <a:pt x="15128" y="1491"/>
                  </a:lnTo>
                  <a:cubicBezTo>
                    <a:pt x="14931" y="1559"/>
                    <a:pt x="14733" y="1641"/>
                    <a:pt x="14546" y="1719"/>
                  </a:cubicBezTo>
                  <a:lnTo>
                    <a:pt x="14376" y="1790"/>
                  </a:lnTo>
                  <a:cubicBezTo>
                    <a:pt x="13781" y="2032"/>
                    <a:pt x="13298" y="2253"/>
                    <a:pt x="12855" y="2478"/>
                  </a:cubicBezTo>
                  <a:cubicBezTo>
                    <a:pt x="12124" y="2852"/>
                    <a:pt x="11389" y="3324"/>
                    <a:pt x="10543" y="3964"/>
                  </a:cubicBezTo>
                  <a:cubicBezTo>
                    <a:pt x="10094" y="4304"/>
                    <a:pt x="9618" y="4695"/>
                    <a:pt x="9090" y="5158"/>
                  </a:cubicBezTo>
                  <a:cubicBezTo>
                    <a:pt x="8706" y="5499"/>
                    <a:pt x="8202" y="5948"/>
                    <a:pt x="7709" y="6424"/>
                  </a:cubicBezTo>
                  <a:cubicBezTo>
                    <a:pt x="7475" y="6651"/>
                    <a:pt x="7233" y="6890"/>
                    <a:pt x="6991" y="7131"/>
                  </a:cubicBezTo>
                  <a:cubicBezTo>
                    <a:pt x="6845" y="7278"/>
                    <a:pt x="6702" y="7430"/>
                    <a:pt x="6566" y="7580"/>
                  </a:cubicBezTo>
                  <a:cubicBezTo>
                    <a:pt x="6501" y="7651"/>
                    <a:pt x="6440" y="7719"/>
                    <a:pt x="6376" y="7791"/>
                  </a:cubicBezTo>
                  <a:cubicBezTo>
                    <a:pt x="5883" y="8318"/>
                    <a:pt x="5474" y="8808"/>
                    <a:pt x="5127" y="9291"/>
                  </a:cubicBezTo>
                  <a:lnTo>
                    <a:pt x="4998" y="9471"/>
                  </a:lnTo>
                  <a:cubicBezTo>
                    <a:pt x="4851" y="9669"/>
                    <a:pt x="4705" y="9876"/>
                    <a:pt x="4569" y="10084"/>
                  </a:cubicBezTo>
                  <a:cubicBezTo>
                    <a:pt x="4409" y="10332"/>
                    <a:pt x="4222" y="10622"/>
                    <a:pt x="4046" y="10917"/>
                  </a:cubicBezTo>
                  <a:cubicBezTo>
                    <a:pt x="3797" y="11325"/>
                    <a:pt x="3569" y="11754"/>
                    <a:pt x="3348" y="12169"/>
                  </a:cubicBezTo>
                  <a:cubicBezTo>
                    <a:pt x="3273" y="12308"/>
                    <a:pt x="3198" y="12445"/>
                    <a:pt x="3127" y="12581"/>
                  </a:cubicBezTo>
                  <a:cubicBezTo>
                    <a:pt x="3069" y="12683"/>
                    <a:pt x="3015" y="12785"/>
                    <a:pt x="2957" y="12887"/>
                  </a:cubicBezTo>
                  <a:cubicBezTo>
                    <a:pt x="2746" y="13268"/>
                    <a:pt x="2528" y="13659"/>
                    <a:pt x="2365" y="14071"/>
                  </a:cubicBezTo>
                  <a:cubicBezTo>
                    <a:pt x="2055" y="14842"/>
                    <a:pt x="1814" y="15475"/>
                    <a:pt x="1606" y="16054"/>
                  </a:cubicBezTo>
                  <a:cubicBezTo>
                    <a:pt x="1110" y="17428"/>
                    <a:pt x="769" y="18557"/>
                    <a:pt x="538" y="19605"/>
                  </a:cubicBezTo>
                  <a:cubicBezTo>
                    <a:pt x="253" y="20880"/>
                    <a:pt x="147" y="22207"/>
                    <a:pt x="55" y="23565"/>
                  </a:cubicBezTo>
                  <a:cubicBezTo>
                    <a:pt x="0" y="24350"/>
                    <a:pt x="21" y="24990"/>
                    <a:pt x="113" y="25582"/>
                  </a:cubicBezTo>
                  <a:cubicBezTo>
                    <a:pt x="191" y="26088"/>
                    <a:pt x="293" y="26534"/>
                    <a:pt x="426" y="26942"/>
                  </a:cubicBezTo>
                  <a:cubicBezTo>
                    <a:pt x="572" y="27395"/>
                    <a:pt x="752" y="27851"/>
                    <a:pt x="984" y="28344"/>
                  </a:cubicBezTo>
                  <a:cubicBezTo>
                    <a:pt x="1099" y="28596"/>
                    <a:pt x="1215" y="28823"/>
                    <a:pt x="1331" y="29041"/>
                  </a:cubicBezTo>
                  <a:cubicBezTo>
                    <a:pt x="1358" y="29089"/>
                    <a:pt x="1382" y="29137"/>
                    <a:pt x="1405" y="29184"/>
                  </a:cubicBezTo>
                  <a:cubicBezTo>
                    <a:pt x="1457" y="29286"/>
                    <a:pt x="1511" y="29388"/>
                    <a:pt x="1572" y="29484"/>
                  </a:cubicBezTo>
                  <a:cubicBezTo>
                    <a:pt x="1722" y="29721"/>
                    <a:pt x="1903" y="30001"/>
                    <a:pt x="2107" y="30280"/>
                  </a:cubicBezTo>
                  <a:cubicBezTo>
                    <a:pt x="2198" y="30409"/>
                    <a:pt x="2300" y="30528"/>
                    <a:pt x="2399" y="30647"/>
                  </a:cubicBezTo>
                  <a:cubicBezTo>
                    <a:pt x="2437" y="30688"/>
                    <a:pt x="2470" y="30732"/>
                    <a:pt x="2508" y="30773"/>
                  </a:cubicBezTo>
                  <a:cubicBezTo>
                    <a:pt x="2589" y="30875"/>
                    <a:pt x="2681" y="30980"/>
                    <a:pt x="2783" y="31086"/>
                  </a:cubicBezTo>
                  <a:cubicBezTo>
                    <a:pt x="3032" y="31348"/>
                    <a:pt x="3259" y="31575"/>
                    <a:pt x="3474" y="31783"/>
                  </a:cubicBezTo>
                  <a:cubicBezTo>
                    <a:pt x="3919" y="32215"/>
                    <a:pt x="4344" y="32607"/>
                    <a:pt x="4770" y="32977"/>
                  </a:cubicBezTo>
                  <a:cubicBezTo>
                    <a:pt x="5624" y="33726"/>
                    <a:pt x="6634" y="34433"/>
                    <a:pt x="7858" y="35150"/>
                  </a:cubicBezTo>
                  <a:cubicBezTo>
                    <a:pt x="8998" y="35814"/>
                    <a:pt x="10029" y="36334"/>
                    <a:pt x="11009" y="36742"/>
                  </a:cubicBezTo>
                  <a:cubicBezTo>
                    <a:pt x="11566" y="36974"/>
                    <a:pt x="12169" y="37191"/>
                    <a:pt x="12849" y="37409"/>
                  </a:cubicBezTo>
                  <a:cubicBezTo>
                    <a:pt x="13301" y="37556"/>
                    <a:pt x="13767" y="37678"/>
                    <a:pt x="14220" y="37797"/>
                  </a:cubicBezTo>
                  <a:lnTo>
                    <a:pt x="14502" y="37872"/>
                  </a:lnTo>
                  <a:lnTo>
                    <a:pt x="14951" y="37992"/>
                  </a:lnTo>
                  <a:cubicBezTo>
                    <a:pt x="15373" y="38103"/>
                    <a:pt x="15798" y="38216"/>
                    <a:pt x="16220" y="38325"/>
                  </a:cubicBezTo>
                  <a:cubicBezTo>
                    <a:pt x="16410" y="38372"/>
                    <a:pt x="16608" y="38416"/>
                    <a:pt x="16798" y="38457"/>
                  </a:cubicBezTo>
                  <a:cubicBezTo>
                    <a:pt x="16887" y="38477"/>
                    <a:pt x="16975" y="38498"/>
                    <a:pt x="17067" y="38518"/>
                  </a:cubicBezTo>
                  <a:lnTo>
                    <a:pt x="17223" y="38552"/>
                  </a:lnTo>
                  <a:cubicBezTo>
                    <a:pt x="17458" y="38607"/>
                    <a:pt x="17693" y="38661"/>
                    <a:pt x="17931" y="38709"/>
                  </a:cubicBezTo>
                  <a:cubicBezTo>
                    <a:pt x="18934" y="38920"/>
                    <a:pt x="20125" y="39161"/>
                    <a:pt x="21349" y="39372"/>
                  </a:cubicBezTo>
                  <a:cubicBezTo>
                    <a:pt x="21928" y="39471"/>
                    <a:pt x="22513" y="39552"/>
                    <a:pt x="23091" y="39617"/>
                  </a:cubicBezTo>
                  <a:cubicBezTo>
                    <a:pt x="23765" y="39689"/>
                    <a:pt x="24425" y="39753"/>
                    <a:pt x="25081" y="39784"/>
                  </a:cubicBezTo>
                  <a:cubicBezTo>
                    <a:pt x="25442" y="39801"/>
                    <a:pt x="25806" y="39811"/>
                    <a:pt x="26156" y="39818"/>
                  </a:cubicBezTo>
                  <a:cubicBezTo>
                    <a:pt x="26401" y="39824"/>
                    <a:pt x="26646" y="39832"/>
                    <a:pt x="26891" y="39841"/>
                  </a:cubicBezTo>
                  <a:cubicBezTo>
                    <a:pt x="27058" y="39849"/>
                    <a:pt x="27224" y="39855"/>
                    <a:pt x="27391" y="39865"/>
                  </a:cubicBezTo>
                  <a:cubicBezTo>
                    <a:pt x="27513" y="39873"/>
                    <a:pt x="27636" y="39879"/>
                    <a:pt x="27758" y="39882"/>
                  </a:cubicBezTo>
                  <a:cubicBezTo>
                    <a:pt x="28034" y="39896"/>
                    <a:pt x="28316" y="39896"/>
                    <a:pt x="28588" y="39896"/>
                  </a:cubicBezTo>
                  <a:lnTo>
                    <a:pt x="28708" y="39896"/>
                  </a:lnTo>
                  <a:cubicBezTo>
                    <a:pt x="29259" y="39896"/>
                    <a:pt x="29819" y="39879"/>
                    <a:pt x="30347" y="39862"/>
                  </a:cubicBezTo>
                  <a:lnTo>
                    <a:pt x="30664" y="39852"/>
                  </a:lnTo>
                  <a:cubicBezTo>
                    <a:pt x="31153" y="39835"/>
                    <a:pt x="31660" y="39821"/>
                    <a:pt x="32160" y="39788"/>
                  </a:cubicBezTo>
                  <a:cubicBezTo>
                    <a:pt x="32398" y="39770"/>
                    <a:pt x="32640" y="39736"/>
                    <a:pt x="32871" y="39706"/>
                  </a:cubicBezTo>
                  <a:lnTo>
                    <a:pt x="33052" y="39686"/>
                  </a:lnTo>
                  <a:cubicBezTo>
                    <a:pt x="33368" y="39645"/>
                    <a:pt x="33626" y="39607"/>
                    <a:pt x="33865" y="39566"/>
                  </a:cubicBezTo>
                  <a:cubicBezTo>
                    <a:pt x="34623" y="39441"/>
                    <a:pt x="35306" y="39328"/>
                    <a:pt x="35991" y="39192"/>
                  </a:cubicBezTo>
                  <a:cubicBezTo>
                    <a:pt x="36218" y="39148"/>
                    <a:pt x="36391" y="39107"/>
                    <a:pt x="36548" y="39056"/>
                  </a:cubicBezTo>
                  <a:cubicBezTo>
                    <a:pt x="36735" y="39001"/>
                    <a:pt x="36916" y="38920"/>
                    <a:pt x="37090" y="38845"/>
                  </a:cubicBezTo>
                  <a:lnTo>
                    <a:pt x="37167" y="38811"/>
                  </a:lnTo>
                  <a:cubicBezTo>
                    <a:pt x="37552" y="38645"/>
                    <a:pt x="37939" y="38457"/>
                    <a:pt x="38269" y="38298"/>
                  </a:cubicBezTo>
                  <a:cubicBezTo>
                    <a:pt x="38793" y="38042"/>
                    <a:pt x="39307" y="37770"/>
                    <a:pt x="39797" y="37491"/>
                  </a:cubicBezTo>
                  <a:cubicBezTo>
                    <a:pt x="40131" y="37301"/>
                    <a:pt x="40402" y="37138"/>
                    <a:pt x="40651" y="36978"/>
                  </a:cubicBezTo>
                  <a:cubicBezTo>
                    <a:pt x="40834" y="36858"/>
                    <a:pt x="41015" y="36719"/>
                    <a:pt x="41185" y="36586"/>
                  </a:cubicBezTo>
                  <a:cubicBezTo>
                    <a:pt x="41243" y="36538"/>
                    <a:pt x="41304" y="36494"/>
                    <a:pt x="41362" y="36450"/>
                  </a:cubicBezTo>
                  <a:cubicBezTo>
                    <a:pt x="41580" y="36284"/>
                    <a:pt x="41790" y="36100"/>
                    <a:pt x="41994" y="35923"/>
                  </a:cubicBezTo>
                  <a:cubicBezTo>
                    <a:pt x="42090" y="35841"/>
                    <a:pt x="42185" y="35759"/>
                    <a:pt x="42280" y="35678"/>
                  </a:cubicBezTo>
                  <a:cubicBezTo>
                    <a:pt x="42440" y="35542"/>
                    <a:pt x="42593" y="35399"/>
                    <a:pt x="42746" y="35260"/>
                  </a:cubicBezTo>
                  <a:cubicBezTo>
                    <a:pt x="42821" y="35191"/>
                    <a:pt x="42892" y="35123"/>
                    <a:pt x="42971" y="35056"/>
                  </a:cubicBezTo>
                  <a:cubicBezTo>
                    <a:pt x="43406" y="34661"/>
                    <a:pt x="43817" y="34225"/>
                    <a:pt x="44216" y="33803"/>
                  </a:cubicBezTo>
                  <a:lnTo>
                    <a:pt x="44243" y="33773"/>
                  </a:lnTo>
                  <a:cubicBezTo>
                    <a:pt x="44709" y="33283"/>
                    <a:pt x="45107" y="32759"/>
                    <a:pt x="45430" y="32219"/>
                  </a:cubicBezTo>
                  <a:cubicBezTo>
                    <a:pt x="45726" y="31722"/>
                    <a:pt x="45998" y="31201"/>
                    <a:pt x="46260" y="30698"/>
                  </a:cubicBezTo>
                  <a:lnTo>
                    <a:pt x="46376" y="30477"/>
                  </a:lnTo>
                  <a:cubicBezTo>
                    <a:pt x="46614" y="30021"/>
                    <a:pt x="46862" y="29548"/>
                    <a:pt x="47100" y="29079"/>
                  </a:cubicBezTo>
                  <a:cubicBezTo>
                    <a:pt x="47397" y="28490"/>
                    <a:pt x="47706" y="27881"/>
                    <a:pt x="47998" y="27256"/>
                  </a:cubicBezTo>
                  <a:cubicBezTo>
                    <a:pt x="48274" y="26664"/>
                    <a:pt x="48522" y="26031"/>
                    <a:pt x="48757" y="25323"/>
                  </a:cubicBezTo>
                  <a:cubicBezTo>
                    <a:pt x="48818" y="25133"/>
                    <a:pt x="48879" y="24936"/>
                    <a:pt x="48934" y="24749"/>
                  </a:cubicBezTo>
                  <a:cubicBezTo>
                    <a:pt x="48961" y="24656"/>
                    <a:pt x="48989" y="24565"/>
                    <a:pt x="49019" y="24476"/>
                  </a:cubicBezTo>
                  <a:cubicBezTo>
                    <a:pt x="49104" y="24194"/>
                    <a:pt x="49199" y="23912"/>
                    <a:pt x="49295" y="23636"/>
                  </a:cubicBezTo>
                  <a:lnTo>
                    <a:pt x="49308" y="23592"/>
                  </a:lnTo>
                  <a:cubicBezTo>
                    <a:pt x="49407" y="23306"/>
                    <a:pt x="49509" y="23024"/>
                    <a:pt x="49611" y="22738"/>
                  </a:cubicBezTo>
                  <a:cubicBezTo>
                    <a:pt x="49713" y="22463"/>
                    <a:pt x="49811" y="22187"/>
                    <a:pt x="49907" y="21912"/>
                  </a:cubicBezTo>
                  <a:cubicBezTo>
                    <a:pt x="50005" y="21626"/>
                    <a:pt x="50083" y="21333"/>
                    <a:pt x="50152" y="21061"/>
                  </a:cubicBezTo>
                  <a:cubicBezTo>
                    <a:pt x="50216" y="20806"/>
                    <a:pt x="50240" y="20537"/>
                    <a:pt x="50264" y="20276"/>
                  </a:cubicBezTo>
                  <a:lnTo>
                    <a:pt x="50264" y="20262"/>
                  </a:lnTo>
                  <a:cubicBezTo>
                    <a:pt x="50281" y="20064"/>
                    <a:pt x="50287" y="19867"/>
                    <a:pt x="50291" y="19656"/>
                  </a:cubicBezTo>
                  <a:cubicBezTo>
                    <a:pt x="50291" y="19414"/>
                    <a:pt x="50278" y="19177"/>
                    <a:pt x="50264" y="18952"/>
                  </a:cubicBezTo>
                  <a:cubicBezTo>
                    <a:pt x="50229" y="18360"/>
                    <a:pt x="50189" y="17728"/>
                    <a:pt x="50132" y="17095"/>
                  </a:cubicBezTo>
                  <a:cubicBezTo>
                    <a:pt x="50104" y="16781"/>
                    <a:pt x="50063" y="16465"/>
                    <a:pt x="50029" y="16197"/>
                  </a:cubicBezTo>
                  <a:cubicBezTo>
                    <a:pt x="49995" y="15924"/>
                    <a:pt x="49948" y="15652"/>
                    <a:pt x="49907" y="15421"/>
                  </a:cubicBezTo>
                  <a:cubicBezTo>
                    <a:pt x="49869" y="15203"/>
                    <a:pt x="49788" y="14993"/>
                    <a:pt x="49706" y="14792"/>
                  </a:cubicBezTo>
                  <a:lnTo>
                    <a:pt x="49672" y="14699"/>
                  </a:lnTo>
                  <a:cubicBezTo>
                    <a:pt x="49549" y="14387"/>
                    <a:pt x="49400" y="14063"/>
                    <a:pt x="49209" y="13713"/>
                  </a:cubicBezTo>
                  <a:cubicBezTo>
                    <a:pt x="49080" y="13482"/>
                    <a:pt x="48913" y="13268"/>
                    <a:pt x="48753" y="13071"/>
                  </a:cubicBezTo>
                  <a:lnTo>
                    <a:pt x="48713" y="13023"/>
                  </a:lnTo>
                  <a:cubicBezTo>
                    <a:pt x="48628" y="12917"/>
                    <a:pt x="48540" y="12809"/>
                    <a:pt x="48437" y="12716"/>
                  </a:cubicBezTo>
                  <a:cubicBezTo>
                    <a:pt x="48348" y="12635"/>
                    <a:pt x="48246" y="12560"/>
                    <a:pt x="48141" y="12499"/>
                  </a:cubicBezTo>
                  <a:cubicBezTo>
                    <a:pt x="48073" y="12458"/>
                    <a:pt x="47995" y="12431"/>
                    <a:pt x="47927" y="12407"/>
                  </a:cubicBezTo>
                  <a:cubicBezTo>
                    <a:pt x="47811" y="12214"/>
                    <a:pt x="47689" y="12019"/>
                    <a:pt x="47580" y="11856"/>
                  </a:cubicBezTo>
                  <a:lnTo>
                    <a:pt x="47546" y="11801"/>
                  </a:lnTo>
                  <a:cubicBezTo>
                    <a:pt x="47386" y="11553"/>
                    <a:pt x="47219" y="11298"/>
                    <a:pt x="47050" y="11050"/>
                  </a:cubicBezTo>
                  <a:lnTo>
                    <a:pt x="46917" y="10859"/>
                  </a:lnTo>
                  <a:lnTo>
                    <a:pt x="46784" y="10672"/>
                  </a:lnTo>
                  <a:cubicBezTo>
                    <a:pt x="46726" y="10591"/>
                    <a:pt x="46662" y="10515"/>
                    <a:pt x="46596" y="10441"/>
                  </a:cubicBezTo>
                  <a:cubicBezTo>
                    <a:pt x="46566" y="10404"/>
                    <a:pt x="46535" y="10366"/>
                    <a:pt x="46505" y="10332"/>
                  </a:cubicBezTo>
                  <a:cubicBezTo>
                    <a:pt x="46144" y="9890"/>
                    <a:pt x="45835" y="9523"/>
                    <a:pt x="45505" y="9165"/>
                  </a:cubicBezTo>
                  <a:cubicBezTo>
                    <a:pt x="44604" y="8193"/>
                    <a:pt x="43491" y="7284"/>
                    <a:pt x="42110" y="6389"/>
                  </a:cubicBezTo>
                  <a:lnTo>
                    <a:pt x="41603" y="6059"/>
                  </a:lnTo>
                  <a:lnTo>
                    <a:pt x="41090" y="5730"/>
                  </a:lnTo>
                  <a:cubicBezTo>
                    <a:pt x="40940" y="5631"/>
                    <a:pt x="40784" y="5539"/>
                    <a:pt x="40630" y="5450"/>
                  </a:cubicBezTo>
                  <a:lnTo>
                    <a:pt x="40470" y="5356"/>
                  </a:lnTo>
                  <a:cubicBezTo>
                    <a:pt x="39396" y="4719"/>
                    <a:pt x="38280" y="4100"/>
                    <a:pt x="37239" y="3525"/>
                  </a:cubicBezTo>
                  <a:lnTo>
                    <a:pt x="37072" y="3433"/>
                  </a:lnTo>
                  <a:cubicBezTo>
                    <a:pt x="36620" y="3185"/>
                    <a:pt x="36147" y="2923"/>
                    <a:pt x="35664" y="2712"/>
                  </a:cubicBezTo>
                  <a:cubicBezTo>
                    <a:pt x="35096" y="2464"/>
                    <a:pt x="34416" y="2175"/>
                    <a:pt x="33701" y="1930"/>
                  </a:cubicBezTo>
                  <a:cubicBezTo>
                    <a:pt x="33041" y="1698"/>
                    <a:pt x="32381" y="1505"/>
                    <a:pt x="31881" y="1362"/>
                  </a:cubicBezTo>
                  <a:cubicBezTo>
                    <a:pt x="31742" y="1321"/>
                    <a:pt x="31602" y="1283"/>
                    <a:pt x="31463" y="1246"/>
                  </a:cubicBezTo>
                  <a:cubicBezTo>
                    <a:pt x="31330" y="1212"/>
                    <a:pt x="31201" y="1175"/>
                    <a:pt x="31069" y="1137"/>
                  </a:cubicBezTo>
                  <a:lnTo>
                    <a:pt x="30847" y="1073"/>
                  </a:lnTo>
                  <a:cubicBezTo>
                    <a:pt x="30653" y="1018"/>
                    <a:pt x="30449" y="957"/>
                    <a:pt x="30252" y="906"/>
                  </a:cubicBezTo>
                  <a:cubicBezTo>
                    <a:pt x="29929" y="825"/>
                    <a:pt x="29609" y="739"/>
                    <a:pt x="29286" y="657"/>
                  </a:cubicBezTo>
                  <a:lnTo>
                    <a:pt x="29116" y="616"/>
                  </a:lnTo>
                  <a:cubicBezTo>
                    <a:pt x="28921" y="566"/>
                    <a:pt x="28725" y="514"/>
                    <a:pt x="28527" y="478"/>
                  </a:cubicBezTo>
                  <a:lnTo>
                    <a:pt x="27996" y="379"/>
                  </a:lnTo>
                  <a:lnTo>
                    <a:pt x="27554" y="294"/>
                  </a:lnTo>
                  <a:cubicBezTo>
                    <a:pt x="27483" y="280"/>
                    <a:pt x="27408" y="274"/>
                    <a:pt x="27334" y="263"/>
                  </a:cubicBezTo>
                  <a:cubicBezTo>
                    <a:pt x="27296" y="260"/>
                    <a:pt x="27262" y="256"/>
                    <a:pt x="27224" y="253"/>
                  </a:cubicBezTo>
                  <a:lnTo>
                    <a:pt x="26884" y="212"/>
                  </a:lnTo>
                  <a:lnTo>
                    <a:pt x="26538" y="172"/>
                  </a:lnTo>
                  <a:cubicBezTo>
                    <a:pt x="26241" y="134"/>
                    <a:pt x="25925" y="100"/>
                    <a:pt x="25612" y="79"/>
                  </a:cubicBezTo>
                  <a:lnTo>
                    <a:pt x="25010" y="45"/>
                  </a:lnTo>
                  <a:lnTo>
                    <a:pt x="24411" y="12"/>
                  </a:lnTo>
                  <a:cubicBezTo>
                    <a:pt x="24329" y="4"/>
                    <a:pt x="24244" y="1"/>
                    <a:pt x="24142" y="1"/>
                  </a:cubicBezTo>
                  <a:close/>
                </a:path>
              </a:pathLst>
            </a:custGeom>
            <a:solidFill>
              <a:srgbClr val="BE9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8" name="Google Shape;2748;p56">
              <a:extLst>
                <a:ext uri="{FF2B5EF4-FFF2-40B4-BE49-F238E27FC236}">
                  <a16:creationId xmlns:a16="http://schemas.microsoft.com/office/drawing/2014/main" id="{CD76E6BE-7C91-47AB-A873-6E622A22D348}"/>
                </a:ext>
              </a:extLst>
            </p:cNvPr>
            <p:cNvSpPr/>
            <p:nvPr/>
          </p:nvSpPr>
          <p:spPr>
            <a:xfrm>
              <a:off x="3784000" y="4031325"/>
              <a:ext cx="780200" cy="167225"/>
            </a:xfrm>
            <a:custGeom>
              <a:avLst/>
              <a:gdLst/>
              <a:ahLst/>
              <a:cxnLst/>
              <a:rect l="l" t="t" r="r" b="b"/>
              <a:pathLst>
                <a:path w="31208" h="6689" extrusionOk="0">
                  <a:moveTo>
                    <a:pt x="817" y="1"/>
                  </a:moveTo>
                  <a:cubicBezTo>
                    <a:pt x="562" y="1"/>
                    <a:pt x="313" y="136"/>
                    <a:pt x="184" y="371"/>
                  </a:cubicBezTo>
                  <a:cubicBezTo>
                    <a:pt x="1" y="711"/>
                    <a:pt x="133" y="1147"/>
                    <a:pt x="473" y="1334"/>
                  </a:cubicBezTo>
                  <a:cubicBezTo>
                    <a:pt x="1042" y="1643"/>
                    <a:pt x="1616" y="1936"/>
                    <a:pt x="2181" y="2249"/>
                  </a:cubicBezTo>
                  <a:cubicBezTo>
                    <a:pt x="2708" y="2541"/>
                    <a:pt x="3221" y="2861"/>
                    <a:pt x="3769" y="3116"/>
                  </a:cubicBezTo>
                  <a:cubicBezTo>
                    <a:pt x="4895" y="3647"/>
                    <a:pt x="6042" y="4124"/>
                    <a:pt x="7212" y="4538"/>
                  </a:cubicBezTo>
                  <a:cubicBezTo>
                    <a:pt x="7780" y="4739"/>
                    <a:pt x="8358" y="4899"/>
                    <a:pt x="8940" y="5058"/>
                  </a:cubicBezTo>
                  <a:cubicBezTo>
                    <a:pt x="9562" y="5226"/>
                    <a:pt x="10189" y="5382"/>
                    <a:pt x="10818" y="5525"/>
                  </a:cubicBezTo>
                  <a:cubicBezTo>
                    <a:pt x="11090" y="5586"/>
                    <a:pt x="11362" y="5630"/>
                    <a:pt x="11634" y="5681"/>
                  </a:cubicBezTo>
                  <a:cubicBezTo>
                    <a:pt x="11910" y="5732"/>
                    <a:pt x="12189" y="5783"/>
                    <a:pt x="12464" y="5827"/>
                  </a:cubicBezTo>
                  <a:cubicBezTo>
                    <a:pt x="13076" y="5926"/>
                    <a:pt x="13689" y="6022"/>
                    <a:pt x="14298" y="6116"/>
                  </a:cubicBezTo>
                  <a:cubicBezTo>
                    <a:pt x="15213" y="6256"/>
                    <a:pt x="16128" y="6399"/>
                    <a:pt x="17050" y="6487"/>
                  </a:cubicBezTo>
                  <a:cubicBezTo>
                    <a:pt x="16971" y="6481"/>
                    <a:pt x="16893" y="6474"/>
                    <a:pt x="16819" y="6467"/>
                  </a:cubicBezTo>
                  <a:lnTo>
                    <a:pt x="16819" y="6467"/>
                  </a:lnTo>
                  <a:cubicBezTo>
                    <a:pt x="17056" y="6491"/>
                    <a:pt x="17295" y="6515"/>
                    <a:pt x="17533" y="6535"/>
                  </a:cubicBezTo>
                  <a:cubicBezTo>
                    <a:pt x="18091" y="6589"/>
                    <a:pt x="18648" y="6623"/>
                    <a:pt x="19207" y="6644"/>
                  </a:cubicBezTo>
                  <a:cubicBezTo>
                    <a:pt x="19794" y="6661"/>
                    <a:pt x="20383" y="6685"/>
                    <a:pt x="20972" y="6688"/>
                  </a:cubicBezTo>
                  <a:cubicBezTo>
                    <a:pt x="21010" y="6688"/>
                    <a:pt x="21048" y="6689"/>
                    <a:pt x="21086" y="6689"/>
                  </a:cubicBezTo>
                  <a:cubicBezTo>
                    <a:pt x="21327" y="6689"/>
                    <a:pt x="21568" y="6680"/>
                    <a:pt x="21812" y="6675"/>
                  </a:cubicBezTo>
                  <a:cubicBezTo>
                    <a:pt x="22105" y="6664"/>
                    <a:pt x="22400" y="6658"/>
                    <a:pt x="22693" y="6658"/>
                  </a:cubicBezTo>
                  <a:cubicBezTo>
                    <a:pt x="23113" y="6662"/>
                    <a:pt x="23534" y="6669"/>
                    <a:pt x="23954" y="6669"/>
                  </a:cubicBezTo>
                  <a:cubicBezTo>
                    <a:pt x="24139" y="6669"/>
                    <a:pt x="24324" y="6667"/>
                    <a:pt x="24509" y="6664"/>
                  </a:cubicBezTo>
                  <a:cubicBezTo>
                    <a:pt x="25037" y="6650"/>
                    <a:pt x="25564" y="6637"/>
                    <a:pt x="26091" y="6617"/>
                  </a:cubicBezTo>
                  <a:cubicBezTo>
                    <a:pt x="26619" y="6600"/>
                    <a:pt x="27146" y="6589"/>
                    <a:pt x="27666" y="6552"/>
                  </a:cubicBezTo>
                  <a:cubicBezTo>
                    <a:pt x="28224" y="6512"/>
                    <a:pt x="28782" y="6423"/>
                    <a:pt x="29326" y="6307"/>
                  </a:cubicBezTo>
                  <a:cubicBezTo>
                    <a:pt x="29564" y="6256"/>
                    <a:pt x="29803" y="6201"/>
                    <a:pt x="30037" y="6134"/>
                  </a:cubicBezTo>
                  <a:cubicBezTo>
                    <a:pt x="30156" y="6099"/>
                    <a:pt x="30269" y="6069"/>
                    <a:pt x="30381" y="6022"/>
                  </a:cubicBezTo>
                  <a:cubicBezTo>
                    <a:pt x="30422" y="6005"/>
                    <a:pt x="30462" y="5987"/>
                    <a:pt x="30503" y="5974"/>
                  </a:cubicBezTo>
                  <a:cubicBezTo>
                    <a:pt x="30636" y="5956"/>
                    <a:pt x="30718" y="5916"/>
                    <a:pt x="30844" y="5854"/>
                  </a:cubicBezTo>
                  <a:cubicBezTo>
                    <a:pt x="30952" y="5783"/>
                    <a:pt x="31034" y="5695"/>
                    <a:pt x="31095" y="5582"/>
                  </a:cubicBezTo>
                  <a:cubicBezTo>
                    <a:pt x="31187" y="5413"/>
                    <a:pt x="31208" y="5209"/>
                    <a:pt x="31150" y="5022"/>
                  </a:cubicBezTo>
                  <a:cubicBezTo>
                    <a:pt x="31055" y="4717"/>
                    <a:pt x="30761" y="4511"/>
                    <a:pt x="30451" y="4511"/>
                  </a:cubicBezTo>
                  <a:cubicBezTo>
                    <a:pt x="30380" y="4511"/>
                    <a:pt x="30308" y="4522"/>
                    <a:pt x="30238" y="4545"/>
                  </a:cubicBezTo>
                  <a:cubicBezTo>
                    <a:pt x="30204" y="4555"/>
                    <a:pt x="30173" y="4569"/>
                    <a:pt x="30139" y="4582"/>
                  </a:cubicBezTo>
                  <a:cubicBezTo>
                    <a:pt x="30068" y="4609"/>
                    <a:pt x="29990" y="4630"/>
                    <a:pt x="29911" y="4647"/>
                  </a:cubicBezTo>
                  <a:cubicBezTo>
                    <a:pt x="29836" y="4657"/>
                    <a:pt x="29762" y="4667"/>
                    <a:pt x="29687" y="4678"/>
                  </a:cubicBezTo>
                  <a:cubicBezTo>
                    <a:pt x="29541" y="4702"/>
                    <a:pt x="29394" y="4732"/>
                    <a:pt x="29252" y="4756"/>
                  </a:cubicBezTo>
                  <a:cubicBezTo>
                    <a:pt x="29024" y="4790"/>
                    <a:pt x="28799" y="4827"/>
                    <a:pt x="28571" y="4858"/>
                  </a:cubicBezTo>
                  <a:cubicBezTo>
                    <a:pt x="28299" y="4895"/>
                    <a:pt x="28030" y="4915"/>
                    <a:pt x="27758" y="4943"/>
                  </a:cubicBezTo>
                  <a:cubicBezTo>
                    <a:pt x="27489" y="4967"/>
                    <a:pt x="27217" y="4970"/>
                    <a:pt x="26945" y="4977"/>
                  </a:cubicBezTo>
                  <a:cubicBezTo>
                    <a:pt x="26669" y="4987"/>
                    <a:pt x="26394" y="4997"/>
                    <a:pt x="26122" y="5004"/>
                  </a:cubicBezTo>
                  <a:cubicBezTo>
                    <a:pt x="25554" y="5022"/>
                    <a:pt x="24989" y="5042"/>
                    <a:pt x="24421" y="5052"/>
                  </a:cubicBezTo>
                  <a:cubicBezTo>
                    <a:pt x="24273" y="5054"/>
                    <a:pt x="24125" y="5056"/>
                    <a:pt x="23977" y="5056"/>
                  </a:cubicBezTo>
                  <a:cubicBezTo>
                    <a:pt x="23526" y="5056"/>
                    <a:pt x="23075" y="5045"/>
                    <a:pt x="22625" y="5035"/>
                  </a:cubicBezTo>
                  <a:cubicBezTo>
                    <a:pt x="22559" y="5034"/>
                    <a:pt x="22494" y="5033"/>
                    <a:pt x="22428" y="5033"/>
                  </a:cubicBezTo>
                  <a:cubicBezTo>
                    <a:pt x="22270" y="5033"/>
                    <a:pt x="22113" y="5036"/>
                    <a:pt x="21955" y="5038"/>
                  </a:cubicBezTo>
                  <a:cubicBezTo>
                    <a:pt x="21812" y="5041"/>
                    <a:pt x="21668" y="5046"/>
                    <a:pt x="21524" y="5046"/>
                  </a:cubicBezTo>
                  <a:cubicBezTo>
                    <a:pt x="21491" y="5046"/>
                    <a:pt x="21457" y="5046"/>
                    <a:pt x="21424" y="5045"/>
                  </a:cubicBezTo>
                  <a:cubicBezTo>
                    <a:pt x="21047" y="5045"/>
                    <a:pt x="20666" y="5028"/>
                    <a:pt x="20288" y="5014"/>
                  </a:cubicBezTo>
                  <a:cubicBezTo>
                    <a:pt x="19910" y="5001"/>
                    <a:pt x="19529" y="4970"/>
                    <a:pt x="19149" y="4947"/>
                  </a:cubicBezTo>
                  <a:cubicBezTo>
                    <a:pt x="18808" y="4926"/>
                    <a:pt x="18461" y="4906"/>
                    <a:pt x="18121" y="4875"/>
                  </a:cubicBezTo>
                  <a:cubicBezTo>
                    <a:pt x="16985" y="4749"/>
                    <a:pt x="15849" y="4600"/>
                    <a:pt x="14720" y="4436"/>
                  </a:cubicBezTo>
                  <a:cubicBezTo>
                    <a:pt x="14114" y="4348"/>
                    <a:pt x="13508" y="4262"/>
                    <a:pt x="12906" y="4177"/>
                  </a:cubicBezTo>
                  <a:cubicBezTo>
                    <a:pt x="12614" y="4137"/>
                    <a:pt x="12324" y="4089"/>
                    <a:pt x="12032" y="4042"/>
                  </a:cubicBezTo>
                  <a:cubicBezTo>
                    <a:pt x="11767" y="3997"/>
                    <a:pt x="11501" y="3956"/>
                    <a:pt x="11239" y="3906"/>
                  </a:cubicBezTo>
                  <a:cubicBezTo>
                    <a:pt x="10760" y="3807"/>
                    <a:pt x="10283" y="3701"/>
                    <a:pt x="9811" y="3589"/>
                  </a:cubicBezTo>
                  <a:cubicBezTo>
                    <a:pt x="9379" y="3487"/>
                    <a:pt x="8953" y="3375"/>
                    <a:pt x="8528" y="3262"/>
                  </a:cubicBezTo>
                  <a:cubicBezTo>
                    <a:pt x="7699" y="3048"/>
                    <a:pt x="6892" y="2759"/>
                    <a:pt x="6089" y="2463"/>
                  </a:cubicBezTo>
                  <a:cubicBezTo>
                    <a:pt x="5300" y="2157"/>
                    <a:pt x="4494" y="1861"/>
                    <a:pt x="3746" y="1460"/>
                  </a:cubicBezTo>
                  <a:cubicBezTo>
                    <a:pt x="2882" y="997"/>
                    <a:pt x="2007" y="552"/>
                    <a:pt x="1147" y="86"/>
                  </a:cubicBezTo>
                  <a:cubicBezTo>
                    <a:pt x="1042" y="28"/>
                    <a:pt x="929" y="1"/>
                    <a:pt x="817" y="1"/>
                  </a:cubicBezTo>
                  <a:close/>
                </a:path>
              </a:pathLst>
            </a:custGeom>
            <a:solidFill>
              <a:srgbClr val="BF8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9" name="Google Shape;2749;p56">
              <a:extLst>
                <a:ext uri="{FF2B5EF4-FFF2-40B4-BE49-F238E27FC236}">
                  <a16:creationId xmlns:a16="http://schemas.microsoft.com/office/drawing/2014/main" id="{111376DF-6DEE-4751-A040-FB3873462F87}"/>
                </a:ext>
              </a:extLst>
            </p:cNvPr>
            <p:cNvSpPr/>
            <p:nvPr/>
          </p:nvSpPr>
          <p:spPr>
            <a:xfrm>
              <a:off x="3366525" y="2696325"/>
              <a:ext cx="1936250" cy="1609025"/>
            </a:xfrm>
            <a:custGeom>
              <a:avLst/>
              <a:gdLst/>
              <a:ahLst/>
              <a:cxnLst/>
              <a:rect l="l" t="t" r="r" b="b"/>
              <a:pathLst>
                <a:path w="77450" h="64361" extrusionOk="0">
                  <a:moveTo>
                    <a:pt x="46009" y="0"/>
                  </a:moveTo>
                  <a:cubicBezTo>
                    <a:pt x="45872" y="0"/>
                    <a:pt x="45750" y="8"/>
                    <a:pt x="45627" y="24"/>
                  </a:cubicBezTo>
                  <a:cubicBezTo>
                    <a:pt x="45029" y="103"/>
                    <a:pt x="44447" y="283"/>
                    <a:pt x="43886" y="453"/>
                  </a:cubicBezTo>
                  <a:lnTo>
                    <a:pt x="43756" y="494"/>
                  </a:lnTo>
                  <a:cubicBezTo>
                    <a:pt x="43351" y="616"/>
                    <a:pt x="42971" y="732"/>
                    <a:pt x="42586" y="895"/>
                  </a:cubicBezTo>
                  <a:cubicBezTo>
                    <a:pt x="42225" y="1045"/>
                    <a:pt x="41869" y="1215"/>
                    <a:pt x="41525" y="1379"/>
                  </a:cubicBezTo>
                  <a:lnTo>
                    <a:pt x="41242" y="1514"/>
                  </a:lnTo>
                  <a:cubicBezTo>
                    <a:pt x="41164" y="1548"/>
                    <a:pt x="41082" y="1586"/>
                    <a:pt x="41004" y="1623"/>
                  </a:cubicBezTo>
                  <a:lnTo>
                    <a:pt x="40922" y="1661"/>
                  </a:lnTo>
                  <a:cubicBezTo>
                    <a:pt x="40732" y="1746"/>
                    <a:pt x="40535" y="1834"/>
                    <a:pt x="40355" y="1943"/>
                  </a:cubicBezTo>
                  <a:cubicBezTo>
                    <a:pt x="40195" y="2038"/>
                    <a:pt x="40035" y="2140"/>
                    <a:pt x="39861" y="2259"/>
                  </a:cubicBezTo>
                  <a:cubicBezTo>
                    <a:pt x="39613" y="2426"/>
                    <a:pt x="39375" y="2620"/>
                    <a:pt x="39143" y="2807"/>
                  </a:cubicBezTo>
                  <a:lnTo>
                    <a:pt x="39072" y="2869"/>
                  </a:lnTo>
                  <a:cubicBezTo>
                    <a:pt x="38916" y="2994"/>
                    <a:pt x="38759" y="3117"/>
                    <a:pt x="38603" y="3242"/>
                  </a:cubicBezTo>
                  <a:cubicBezTo>
                    <a:pt x="38167" y="3586"/>
                    <a:pt x="37718" y="3940"/>
                    <a:pt x="37320" y="4345"/>
                  </a:cubicBezTo>
                  <a:cubicBezTo>
                    <a:pt x="36929" y="4746"/>
                    <a:pt x="36511" y="5199"/>
                    <a:pt x="36008" y="5773"/>
                  </a:cubicBezTo>
                  <a:cubicBezTo>
                    <a:pt x="35844" y="5960"/>
                    <a:pt x="35684" y="6168"/>
                    <a:pt x="35507" y="6430"/>
                  </a:cubicBezTo>
                  <a:cubicBezTo>
                    <a:pt x="35300" y="6106"/>
                    <a:pt x="35065" y="5835"/>
                    <a:pt x="34807" y="5613"/>
                  </a:cubicBezTo>
                  <a:cubicBezTo>
                    <a:pt x="34314" y="5188"/>
                    <a:pt x="33752" y="4916"/>
                    <a:pt x="33265" y="4865"/>
                  </a:cubicBezTo>
                  <a:lnTo>
                    <a:pt x="33207" y="4858"/>
                  </a:lnTo>
                  <a:cubicBezTo>
                    <a:pt x="32997" y="4838"/>
                    <a:pt x="32796" y="4814"/>
                    <a:pt x="32589" y="4814"/>
                  </a:cubicBezTo>
                  <a:cubicBezTo>
                    <a:pt x="32558" y="4814"/>
                    <a:pt x="32524" y="4814"/>
                    <a:pt x="32490" y="4817"/>
                  </a:cubicBezTo>
                  <a:cubicBezTo>
                    <a:pt x="32276" y="4825"/>
                    <a:pt x="32061" y="4865"/>
                    <a:pt x="31851" y="4906"/>
                  </a:cubicBezTo>
                  <a:lnTo>
                    <a:pt x="31742" y="4927"/>
                  </a:lnTo>
                  <a:cubicBezTo>
                    <a:pt x="31293" y="5012"/>
                    <a:pt x="30844" y="5229"/>
                    <a:pt x="30500" y="5406"/>
                  </a:cubicBezTo>
                  <a:cubicBezTo>
                    <a:pt x="30157" y="5590"/>
                    <a:pt x="29874" y="5750"/>
                    <a:pt x="29612" y="5913"/>
                  </a:cubicBezTo>
                  <a:cubicBezTo>
                    <a:pt x="29364" y="6070"/>
                    <a:pt x="29129" y="6249"/>
                    <a:pt x="28901" y="6423"/>
                  </a:cubicBezTo>
                  <a:lnTo>
                    <a:pt x="28775" y="6519"/>
                  </a:lnTo>
                  <a:lnTo>
                    <a:pt x="28585" y="6657"/>
                  </a:lnTo>
                  <a:cubicBezTo>
                    <a:pt x="28289" y="6882"/>
                    <a:pt x="27982" y="7111"/>
                    <a:pt x="27693" y="7362"/>
                  </a:cubicBezTo>
                  <a:cubicBezTo>
                    <a:pt x="27387" y="7624"/>
                    <a:pt x="27112" y="7920"/>
                    <a:pt x="26844" y="8205"/>
                  </a:cubicBezTo>
                  <a:cubicBezTo>
                    <a:pt x="26585" y="8478"/>
                    <a:pt x="26309" y="8747"/>
                    <a:pt x="26043" y="9001"/>
                  </a:cubicBezTo>
                  <a:cubicBezTo>
                    <a:pt x="25792" y="9250"/>
                    <a:pt x="25527" y="9505"/>
                    <a:pt x="25279" y="9767"/>
                  </a:cubicBezTo>
                  <a:cubicBezTo>
                    <a:pt x="24829" y="10240"/>
                    <a:pt x="24357" y="10770"/>
                    <a:pt x="23785" y="11437"/>
                  </a:cubicBezTo>
                  <a:cubicBezTo>
                    <a:pt x="23309" y="11995"/>
                    <a:pt x="22853" y="12628"/>
                    <a:pt x="22316" y="13485"/>
                  </a:cubicBezTo>
                  <a:cubicBezTo>
                    <a:pt x="21996" y="13985"/>
                    <a:pt x="21690" y="14506"/>
                    <a:pt x="21390" y="15009"/>
                  </a:cubicBezTo>
                  <a:cubicBezTo>
                    <a:pt x="21179" y="15369"/>
                    <a:pt x="20958" y="15740"/>
                    <a:pt x="20737" y="16104"/>
                  </a:cubicBezTo>
                  <a:lnTo>
                    <a:pt x="20683" y="16193"/>
                  </a:lnTo>
                  <a:cubicBezTo>
                    <a:pt x="20574" y="16366"/>
                    <a:pt x="20465" y="16547"/>
                    <a:pt x="20369" y="16730"/>
                  </a:cubicBezTo>
                  <a:cubicBezTo>
                    <a:pt x="20322" y="16826"/>
                    <a:pt x="20275" y="16920"/>
                    <a:pt x="20231" y="17016"/>
                  </a:cubicBezTo>
                  <a:cubicBezTo>
                    <a:pt x="20169" y="17138"/>
                    <a:pt x="20112" y="17258"/>
                    <a:pt x="20050" y="17377"/>
                  </a:cubicBezTo>
                  <a:cubicBezTo>
                    <a:pt x="20009" y="17451"/>
                    <a:pt x="19972" y="17523"/>
                    <a:pt x="19931" y="17597"/>
                  </a:cubicBezTo>
                  <a:cubicBezTo>
                    <a:pt x="19853" y="17744"/>
                    <a:pt x="19768" y="17894"/>
                    <a:pt x="19696" y="18046"/>
                  </a:cubicBezTo>
                  <a:cubicBezTo>
                    <a:pt x="19584" y="18285"/>
                    <a:pt x="19485" y="18530"/>
                    <a:pt x="19407" y="18737"/>
                  </a:cubicBezTo>
                  <a:cubicBezTo>
                    <a:pt x="19380" y="18806"/>
                    <a:pt x="19353" y="18877"/>
                    <a:pt x="19325" y="18944"/>
                  </a:cubicBezTo>
                  <a:cubicBezTo>
                    <a:pt x="19165" y="18842"/>
                    <a:pt x="19019" y="18751"/>
                    <a:pt x="18876" y="18669"/>
                  </a:cubicBezTo>
                  <a:cubicBezTo>
                    <a:pt x="18744" y="18594"/>
                    <a:pt x="18614" y="18512"/>
                    <a:pt x="18492" y="18434"/>
                  </a:cubicBezTo>
                  <a:cubicBezTo>
                    <a:pt x="18315" y="18319"/>
                    <a:pt x="18132" y="18203"/>
                    <a:pt x="17937" y="18104"/>
                  </a:cubicBezTo>
                  <a:cubicBezTo>
                    <a:pt x="17720" y="17992"/>
                    <a:pt x="17479" y="17908"/>
                    <a:pt x="17247" y="17826"/>
                  </a:cubicBezTo>
                  <a:lnTo>
                    <a:pt x="17206" y="17812"/>
                  </a:lnTo>
                  <a:lnTo>
                    <a:pt x="17176" y="17798"/>
                  </a:lnTo>
                  <a:cubicBezTo>
                    <a:pt x="17022" y="17744"/>
                    <a:pt x="16863" y="17690"/>
                    <a:pt x="16706" y="17649"/>
                  </a:cubicBezTo>
                  <a:cubicBezTo>
                    <a:pt x="16251" y="17536"/>
                    <a:pt x="15777" y="17503"/>
                    <a:pt x="15322" y="17465"/>
                  </a:cubicBezTo>
                  <a:lnTo>
                    <a:pt x="15281" y="17465"/>
                  </a:lnTo>
                  <a:cubicBezTo>
                    <a:pt x="14927" y="17438"/>
                    <a:pt x="14563" y="17434"/>
                    <a:pt x="14213" y="17434"/>
                  </a:cubicBezTo>
                  <a:lnTo>
                    <a:pt x="13937" y="17434"/>
                  </a:lnTo>
                  <a:cubicBezTo>
                    <a:pt x="13651" y="17434"/>
                    <a:pt x="13345" y="17438"/>
                    <a:pt x="13042" y="17472"/>
                  </a:cubicBezTo>
                  <a:cubicBezTo>
                    <a:pt x="12604" y="17520"/>
                    <a:pt x="12185" y="17625"/>
                    <a:pt x="11756" y="17740"/>
                  </a:cubicBezTo>
                  <a:cubicBezTo>
                    <a:pt x="11345" y="17850"/>
                    <a:pt x="10927" y="18023"/>
                    <a:pt x="10546" y="18241"/>
                  </a:cubicBezTo>
                  <a:cubicBezTo>
                    <a:pt x="10294" y="18387"/>
                    <a:pt x="10049" y="18567"/>
                    <a:pt x="9746" y="18826"/>
                  </a:cubicBezTo>
                  <a:cubicBezTo>
                    <a:pt x="9597" y="18952"/>
                    <a:pt x="9484" y="19118"/>
                    <a:pt x="9373" y="19275"/>
                  </a:cubicBezTo>
                  <a:lnTo>
                    <a:pt x="9355" y="19302"/>
                  </a:lnTo>
                  <a:cubicBezTo>
                    <a:pt x="9274" y="19421"/>
                    <a:pt x="9205" y="19530"/>
                    <a:pt x="9144" y="19638"/>
                  </a:cubicBezTo>
                  <a:cubicBezTo>
                    <a:pt x="8995" y="19914"/>
                    <a:pt x="8883" y="20220"/>
                    <a:pt x="8817" y="20550"/>
                  </a:cubicBezTo>
                  <a:cubicBezTo>
                    <a:pt x="8777" y="20748"/>
                    <a:pt x="8760" y="20965"/>
                    <a:pt x="8746" y="21156"/>
                  </a:cubicBezTo>
                  <a:cubicBezTo>
                    <a:pt x="8726" y="21414"/>
                    <a:pt x="8770" y="21656"/>
                    <a:pt x="8825" y="21941"/>
                  </a:cubicBezTo>
                  <a:cubicBezTo>
                    <a:pt x="8848" y="22061"/>
                    <a:pt x="8886" y="22180"/>
                    <a:pt x="8937" y="22305"/>
                  </a:cubicBezTo>
                  <a:cubicBezTo>
                    <a:pt x="9005" y="22469"/>
                    <a:pt x="9073" y="22629"/>
                    <a:pt x="9158" y="22778"/>
                  </a:cubicBezTo>
                  <a:cubicBezTo>
                    <a:pt x="8600" y="22986"/>
                    <a:pt x="8062" y="23227"/>
                    <a:pt x="7563" y="23503"/>
                  </a:cubicBezTo>
                  <a:cubicBezTo>
                    <a:pt x="6845" y="23894"/>
                    <a:pt x="6205" y="24360"/>
                    <a:pt x="5664" y="24884"/>
                  </a:cubicBezTo>
                  <a:cubicBezTo>
                    <a:pt x="5178" y="25357"/>
                    <a:pt x="4760" y="25904"/>
                    <a:pt x="4413" y="26378"/>
                  </a:cubicBezTo>
                  <a:cubicBezTo>
                    <a:pt x="4113" y="26786"/>
                    <a:pt x="3899" y="27108"/>
                    <a:pt x="3715" y="27422"/>
                  </a:cubicBezTo>
                  <a:cubicBezTo>
                    <a:pt x="3542" y="27714"/>
                    <a:pt x="3423" y="28006"/>
                    <a:pt x="3355" y="28292"/>
                  </a:cubicBezTo>
                  <a:cubicBezTo>
                    <a:pt x="3300" y="28537"/>
                    <a:pt x="3283" y="28796"/>
                    <a:pt x="3270" y="29047"/>
                  </a:cubicBezTo>
                  <a:lnTo>
                    <a:pt x="3263" y="29190"/>
                  </a:lnTo>
                  <a:cubicBezTo>
                    <a:pt x="3253" y="29350"/>
                    <a:pt x="3253" y="29517"/>
                    <a:pt x="3263" y="29700"/>
                  </a:cubicBezTo>
                  <a:cubicBezTo>
                    <a:pt x="3283" y="29973"/>
                    <a:pt x="3338" y="30248"/>
                    <a:pt x="3419" y="30483"/>
                  </a:cubicBezTo>
                  <a:cubicBezTo>
                    <a:pt x="3535" y="30810"/>
                    <a:pt x="3671" y="31068"/>
                    <a:pt x="3834" y="31269"/>
                  </a:cubicBezTo>
                  <a:lnTo>
                    <a:pt x="3878" y="31323"/>
                  </a:lnTo>
                  <a:cubicBezTo>
                    <a:pt x="3967" y="31432"/>
                    <a:pt x="4049" y="31534"/>
                    <a:pt x="4154" y="31630"/>
                  </a:cubicBezTo>
                  <a:cubicBezTo>
                    <a:pt x="4273" y="31735"/>
                    <a:pt x="4413" y="31823"/>
                    <a:pt x="4545" y="31905"/>
                  </a:cubicBezTo>
                  <a:lnTo>
                    <a:pt x="4562" y="31919"/>
                  </a:lnTo>
                  <a:cubicBezTo>
                    <a:pt x="4644" y="31970"/>
                    <a:pt x="4729" y="32011"/>
                    <a:pt x="4807" y="32044"/>
                  </a:cubicBezTo>
                  <a:cubicBezTo>
                    <a:pt x="5131" y="32184"/>
                    <a:pt x="5484" y="32300"/>
                    <a:pt x="5858" y="32385"/>
                  </a:cubicBezTo>
                  <a:lnTo>
                    <a:pt x="5735" y="32463"/>
                  </a:lnTo>
                  <a:cubicBezTo>
                    <a:pt x="5539" y="32592"/>
                    <a:pt x="5355" y="32749"/>
                    <a:pt x="5175" y="32898"/>
                  </a:cubicBezTo>
                  <a:lnTo>
                    <a:pt x="5096" y="32966"/>
                  </a:lnTo>
                  <a:cubicBezTo>
                    <a:pt x="4950" y="33085"/>
                    <a:pt x="4828" y="33204"/>
                    <a:pt x="4722" y="33324"/>
                  </a:cubicBezTo>
                  <a:cubicBezTo>
                    <a:pt x="4399" y="33688"/>
                    <a:pt x="4086" y="34072"/>
                    <a:pt x="3780" y="34443"/>
                  </a:cubicBezTo>
                  <a:cubicBezTo>
                    <a:pt x="3650" y="34606"/>
                    <a:pt x="3518" y="34766"/>
                    <a:pt x="3382" y="34925"/>
                  </a:cubicBezTo>
                  <a:cubicBezTo>
                    <a:pt x="3110" y="35256"/>
                    <a:pt x="2868" y="35613"/>
                    <a:pt x="2633" y="35960"/>
                  </a:cubicBezTo>
                  <a:lnTo>
                    <a:pt x="2576" y="36048"/>
                  </a:lnTo>
                  <a:lnTo>
                    <a:pt x="2507" y="36150"/>
                  </a:lnTo>
                  <a:cubicBezTo>
                    <a:pt x="2344" y="36392"/>
                    <a:pt x="2174" y="36644"/>
                    <a:pt x="2028" y="36902"/>
                  </a:cubicBezTo>
                  <a:cubicBezTo>
                    <a:pt x="1620" y="37616"/>
                    <a:pt x="1303" y="38314"/>
                    <a:pt x="1055" y="39035"/>
                  </a:cubicBezTo>
                  <a:cubicBezTo>
                    <a:pt x="980" y="39252"/>
                    <a:pt x="915" y="39484"/>
                    <a:pt x="854" y="39706"/>
                  </a:cubicBezTo>
                  <a:cubicBezTo>
                    <a:pt x="831" y="39780"/>
                    <a:pt x="810" y="39858"/>
                    <a:pt x="786" y="39933"/>
                  </a:cubicBezTo>
                  <a:lnTo>
                    <a:pt x="742" y="40086"/>
                  </a:lnTo>
                  <a:cubicBezTo>
                    <a:pt x="664" y="40359"/>
                    <a:pt x="579" y="40634"/>
                    <a:pt x="521" y="40913"/>
                  </a:cubicBezTo>
                  <a:cubicBezTo>
                    <a:pt x="460" y="41195"/>
                    <a:pt x="413" y="41481"/>
                    <a:pt x="364" y="41760"/>
                  </a:cubicBezTo>
                  <a:lnTo>
                    <a:pt x="327" y="41974"/>
                  </a:lnTo>
                  <a:cubicBezTo>
                    <a:pt x="259" y="42383"/>
                    <a:pt x="181" y="42869"/>
                    <a:pt x="133" y="43379"/>
                  </a:cubicBezTo>
                  <a:lnTo>
                    <a:pt x="102" y="43685"/>
                  </a:lnTo>
                  <a:cubicBezTo>
                    <a:pt x="79" y="43951"/>
                    <a:pt x="52" y="44223"/>
                    <a:pt x="35" y="44488"/>
                  </a:cubicBezTo>
                  <a:cubicBezTo>
                    <a:pt x="11" y="44859"/>
                    <a:pt x="4" y="45233"/>
                    <a:pt x="4" y="45587"/>
                  </a:cubicBezTo>
                  <a:lnTo>
                    <a:pt x="4" y="45672"/>
                  </a:lnTo>
                  <a:cubicBezTo>
                    <a:pt x="4" y="45859"/>
                    <a:pt x="0" y="46053"/>
                    <a:pt x="14" y="46243"/>
                  </a:cubicBezTo>
                  <a:cubicBezTo>
                    <a:pt x="35" y="46567"/>
                    <a:pt x="86" y="46900"/>
                    <a:pt x="168" y="47261"/>
                  </a:cubicBezTo>
                  <a:cubicBezTo>
                    <a:pt x="229" y="47523"/>
                    <a:pt x="351" y="47808"/>
                    <a:pt x="535" y="48138"/>
                  </a:cubicBezTo>
                  <a:cubicBezTo>
                    <a:pt x="868" y="48727"/>
                    <a:pt x="1501" y="49115"/>
                    <a:pt x="2276" y="49199"/>
                  </a:cubicBezTo>
                  <a:cubicBezTo>
                    <a:pt x="2487" y="49223"/>
                    <a:pt x="2705" y="49250"/>
                    <a:pt x="2923" y="49250"/>
                  </a:cubicBezTo>
                  <a:lnTo>
                    <a:pt x="2943" y="49250"/>
                  </a:lnTo>
                  <a:cubicBezTo>
                    <a:pt x="3222" y="49250"/>
                    <a:pt x="3501" y="49189"/>
                    <a:pt x="3773" y="49131"/>
                  </a:cubicBezTo>
                  <a:lnTo>
                    <a:pt x="3810" y="49124"/>
                  </a:lnTo>
                  <a:cubicBezTo>
                    <a:pt x="3834" y="49118"/>
                    <a:pt x="3862" y="49111"/>
                    <a:pt x="3886" y="49104"/>
                  </a:cubicBezTo>
                  <a:lnTo>
                    <a:pt x="3886" y="49104"/>
                  </a:lnTo>
                  <a:cubicBezTo>
                    <a:pt x="3858" y="49247"/>
                    <a:pt x="3841" y="49390"/>
                    <a:pt x="3828" y="49533"/>
                  </a:cubicBezTo>
                  <a:lnTo>
                    <a:pt x="3817" y="49611"/>
                  </a:lnTo>
                  <a:cubicBezTo>
                    <a:pt x="3787" y="49886"/>
                    <a:pt x="3760" y="50156"/>
                    <a:pt x="3752" y="50424"/>
                  </a:cubicBezTo>
                  <a:cubicBezTo>
                    <a:pt x="3743" y="50751"/>
                    <a:pt x="3732" y="51128"/>
                    <a:pt x="3743" y="51498"/>
                  </a:cubicBezTo>
                  <a:cubicBezTo>
                    <a:pt x="3760" y="51958"/>
                    <a:pt x="3834" y="52414"/>
                    <a:pt x="3909" y="52798"/>
                  </a:cubicBezTo>
                  <a:cubicBezTo>
                    <a:pt x="3994" y="53244"/>
                    <a:pt x="4192" y="53659"/>
                    <a:pt x="4361" y="54023"/>
                  </a:cubicBezTo>
                  <a:cubicBezTo>
                    <a:pt x="4385" y="54070"/>
                    <a:pt x="4409" y="54122"/>
                    <a:pt x="4433" y="54172"/>
                  </a:cubicBezTo>
                  <a:cubicBezTo>
                    <a:pt x="4548" y="54421"/>
                    <a:pt x="4668" y="54676"/>
                    <a:pt x="4831" y="54897"/>
                  </a:cubicBezTo>
                  <a:cubicBezTo>
                    <a:pt x="5018" y="55149"/>
                    <a:pt x="5229" y="55394"/>
                    <a:pt x="5433" y="55629"/>
                  </a:cubicBezTo>
                  <a:cubicBezTo>
                    <a:pt x="5487" y="55690"/>
                    <a:pt x="5542" y="55754"/>
                    <a:pt x="5597" y="55819"/>
                  </a:cubicBezTo>
                  <a:cubicBezTo>
                    <a:pt x="5699" y="55941"/>
                    <a:pt x="5807" y="56074"/>
                    <a:pt x="5927" y="56200"/>
                  </a:cubicBezTo>
                  <a:cubicBezTo>
                    <a:pt x="6134" y="56417"/>
                    <a:pt x="6396" y="56601"/>
                    <a:pt x="6603" y="56737"/>
                  </a:cubicBezTo>
                  <a:cubicBezTo>
                    <a:pt x="6957" y="56976"/>
                    <a:pt x="7368" y="57139"/>
                    <a:pt x="7760" y="57285"/>
                  </a:cubicBezTo>
                  <a:cubicBezTo>
                    <a:pt x="8199" y="57448"/>
                    <a:pt x="8651" y="57499"/>
                    <a:pt x="9117" y="57540"/>
                  </a:cubicBezTo>
                  <a:cubicBezTo>
                    <a:pt x="9393" y="57568"/>
                    <a:pt x="9644" y="57581"/>
                    <a:pt x="9889" y="57581"/>
                  </a:cubicBezTo>
                  <a:cubicBezTo>
                    <a:pt x="10012" y="57581"/>
                    <a:pt x="10134" y="57577"/>
                    <a:pt x="10253" y="57571"/>
                  </a:cubicBezTo>
                  <a:cubicBezTo>
                    <a:pt x="10709" y="57544"/>
                    <a:pt x="11172" y="57431"/>
                    <a:pt x="11607" y="57315"/>
                  </a:cubicBezTo>
                  <a:cubicBezTo>
                    <a:pt x="11947" y="57224"/>
                    <a:pt x="12294" y="57078"/>
                    <a:pt x="12570" y="56959"/>
                  </a:cubicBezTo>
                  <a:cubicBezTo>
                    <a:pt x="13032" y="56761"/>
                    <a:pt x="13427" y="56568"/>
                    <a:pt x="13781" y="56367"/>
                  </a:cubicBezTo>
                  <a:cubicBezTo>
                    <a:pt x="13910" y="56292"/>
                    <a:pt x="14036" y="56221"/>
                    <a:pt x="14158" y="56145"/>
                  </a:cubicBezTo>
                  <a:cubicBezTo>
                    <a:pt x="14230" y="56156"/>
                    <a:pt x="14301" y="56163"/>
                    <a:pt x="14376" y="56163"/>
                  </a:cubicBezTo>
                  <a:lnTo>
                    <a:pt x="14417" y="56163"/>
                  </a:lnTo>
                  <a:cubicBezTo>
                    <a:pt x="14447" y="56159"/>
                    <a:pt x="14478" y="56159"/>
                    <a:pt x="14509" y="56156"/>
                  </a:cubicBezTo>
                  <a:lnTo>
                    <a:pt x="14526" y="56166"/>
                  </a:lnTo>
                  <a:lnTo>
                    <a:pt x="14543" y="56177"/>
                  </a:lnTo>
                  <a:cubicBezTo>
                    <a:pt x="14713" y="56268"/>
                    <a:pt x="14890" y="56312"/>
                    <a:pt x="15091" y="56312"/>
                  </a:cubicBezTo>
                  <a:cubicBezTo>
                    <a:pt x="15206" y="56312"/>
                    <a:pt x="15328" y="56295"/>
                    <a:pt x="15468" y="56265"/>
                  </a:cubicBezTo>
                  <a:cubicBezTo>
                    <a:pt x="15825" y="56183"/>
                    <a:pt x="16083" y="55932"/>
                    <a:pt x="16240" y="55734"/>
                  </a:cubicBezTo>
                  <a:cubicBezTo>
                    <a:pt x="16427" y="55496"/>
                    <a:pt x="16611" y="55234"/>
                    <a:pt x="16794" y="54935"/>
                  </a:cubicBezTo>
                  <a:cubicBezTo>
                    <a:pt x="17145" y="54356"/>
                    <a:pt x="17397" y="53723"/>
                    <a:pt x="17573" y="53237"/>
                  </a:cubicBezTo>
                  <a:cubicBezTo>
                    <a:pt x="17744" y="52775"/>
                    <a:pt x="17893" y="52264"/>
                    <a:pt x="18030" y="51672"/>
                  </a:cubicBezTo>
                  <a:cubicBezTo>
                    <a:pt x="18063" y="51580"/>
                    <a:pt x="18094" y="51485"/>
                    <a:pt x="18124" y="51393"/>
                  </a:cubicBezTo>
                  <a:cubicBezTo>
                    <a:pt x="18193" y="51172"/>
                    <a:pt x="18257" y="50947"/>
                    <a:pt x="18319" y="50730"/>
                  </a:cubicBezTo>
                  <a:cubicBezTo>
                    <a:pt x="18356" y="50605"/>
                    <a:pt x="18394" y="50475"/>
                    <a:pt x="18431" y="50349"/>
                  </a:cubicBezTo>
                  <a:cubicBezTo>
                    <a:pt x="18485" y="50159"/>
                    <a:pt x="18543" y="49972"/>
                    <a:pt x="18601" y="49781"/>
                  </a:cubicBezTo>
                  <a:cubicBezTo>
                    <a:pt x="18655" y="49594"/>
                    <a:pt x="18713" y="49410"/>
                    <a:pt x="18768" y="49226"/>
                  </a:cubicBezTo>
                  <a:cubicBezTo>
                    <a:pt x="18951" y="48597"/>
                    <a:pt x="19182" y="47815"/>
                    <a:pt x="19284" y="47046"/>
                  </a:cubicBezTo>
                  <a:lnTo>
                    <a:pt x="19292" y="47008"/>
                  </a:lnTo>
                  <a:cubicBezTo>
                    <a:pt x="19319" y="46788"/>
                    <a:pt x="19349" y="46563"/>
                    <a:pt x="19366" y="46339"/>
                  </a:cubicBezTo>
                  <a:cubicBezTo>
                    <a:pt x="19380" y="46171"/>
                    <a:pt x="19369" y="46012"/>
                    <a:pt x="19360" y="45842"/>
                  </a:cubicBezTo>
                  <a:cubicBezTo>
                    <a:pt x="19349" y="45661"/>
                    <a:pt x="19333" y="45485"/>
                    <a:pt x="19319" y="45314"/>
                  </a:cubicBezTo>
                  <a:lnTo>
                    <a:pt x="19305" y="45171"/>
                  </a:lnTo>
                  <a:cubicBezTo>
                    <a:pt x="19275" y="44845"/>
                    <a:pt x="19237" y="44502"/>
                    <a:pt x="19190" y="44086"/>
                  </a:cubicBezTo>
                  <a:cubicBezTo>
                    <a:pt x="19200" y="43824"/>
                    <a:pt x="19200" y="43559"/>
                    <a:pt x="19196" y="43298"/>
                  </a:cubicBezTo>
                  <a:cubicBezTo>
                    <a:pt x="19193" y="43083"/>
                    <a:pt x="19186" y="42862"/>
                    <a:pt x="19179" y="42645"/>
                  </a:cubicBezTo>
                  <a:lnTo>
                    <a:pt x="19173" y="42505"/>
                  </a:lnTo>
                  <a:cubicBezTo>
                    <a:pt x="19169" y="42396"/>
                    <a:pt x="19162" y="42287"/>
                    <a:pt x="19162" y="42175"/>
                  </a:cubicBezTo>
                  <a:lnTo>
                    <a:pt x="19173" y="42158"/>
                  </a:lnTo>
                  <a:lnTo>
                    <a:pt x="19182" y="42141"/>
                  </a:lnTo>
                  <a:cubicBezTo>
                    <a:pt x="19261" y="42053"/>
                    <a:pt x="19346" y="41964"/>
                    <a:pt x="19431" y="41882"/>
                  </a:cubicBezTo>
                  <a:cubicBezTo>
                    <a:pt x="19537" y="41773"/>
                    <a:pt x="19649" y="41661"/>
                    <a:pt x="19747" y="41538"/>
                  </a:cubicBezTo>
                  <a:cubicBezTo>
                    <a:pt x="20009" y="41205"/>
                    <a:pt x="20244" y="40872"/>
                    <a:pt x="20441" y="40552"/>
                  </a:cubicBezTo>
                  <a:cubicBezTo>
                    <a:pt x="20605" y="40290"/>
                    <a:pt x="20727" y="40004"/>
                    <a:pt x="20843" y="39726"/>
                  </a:cubicBezTo>
                  <a:lnTo>
                    <a:pt x="20867" y="39671"/>
                  </a:lnTo>
                  <a:lnTo>
                    <a:pt x="20911" y="39563"/>
                  </a:lnTo>
                  <a:cubicBezTo>
                    <a:pt x="21040" y="39260"/>
                    <a:pt x="21173" y="38950"/>
                    <a:pt x="21272" y="38630"/>
                  </a:cubicBezTo>
                  <a:cubicBezTo>
                    <a:pt x="21387" y="38269"/>
                    <a:pt x="21421" y="37872"/>
                    <a:pt x="21451" y="37487"/>
                  </a:cubicBezTo>
                  <a:lnTo>
                    <a:pt x="21465" y="37324"/>
                  </a:lnTo>
                  <a:cubicBezTo>
                    <a:pt x="21492" y="37011"/>
                    <a:pt x="21479" y="36701"/>
                    <a:pt x="21448" y="36334"/>
                  </a:cubicBezTo>
                  <a:cubicBezTo>
                    <a:pt x="21431" y="36096"/>
                    <a:pt x="21394" y="35831"/>
                    <a:pt x="21336" y="35552"/>
                  </a:cubicBezTo>
                  <a:cubicBezTo>
                    <a:pt x="21319" y="35467"/>
                    <a:pt x="21299" y="35385"/>
                    <a:pt x="21272" y="35303"/>
                  </a:cubicBezTo>
                  <a:cubicBezTo>
                    <a:pt x="21336" y="35096"/>
                    <a:pt x="21387" y="34878"/>
                    <a:pt x="21438" y="34667"/>
                  </a:cubicBezTo>
                  <a:cubicBezTo>
                    <a:pt x="21462" y="34578"/>
                    <a:pt x="21482" y="34487"/>
                    <a:pt x="21506" y="34399"/>
                  </a:cubicBezTo>
                  <a:lnTo>
                    <a:pt x="21543" y="34256"/>
                  </a:lnTo>
                  <a:cubicBezTo>
                    <a:pt x="21570" y="34147"/>
                    <a:pt x="21598" y="34041"/>
                    <a:pt x="21625" y="33933"/>
                  </a:cubicBezTo>
                  <a:cubicBezTo>
                    <a:pt x="21686" y="33660"/>
                    <a:pt x="21713" y="33388"/>
                    <a:pt x="21744" y="33065"/>
                  </a:cubicBezTo>
                  <a:cubicBezTo>
                    <a:pt x="21785" y="32603"/>
                    <a:pt x="21798" y="32222"/>
                    <a:pt x="21785" y="31875"/>
                  </a:cubicBezTo>
                  <a:cubicBezTo>
                    <a:pt x="21768" y="31439"/>
                    <a:pt x="21707" y="30977"/>
                    <a:pt x="21591" y="30415"/>
                  </a:cubicBezTo>
                  <a:cubicBezTo>
                    <a:pt x="21557" y="30242"/>
                    <a:pt x="21512" y="30068"/>
                    <a:pt x="21472" y="29905"/>
                  </a:cubicBezTo>
                  <a:lnTo>
                    <a:pt x="21472" y="29905"/>
                  </a:lnTo>
                  <a:cubicBezTo>
                    <a:pt x="21730" y="30044"/>
                    <a:pt x="22033" y="30207"/>
                    <a:pt x="22346" y="30361"/>
                  </a:cubicBezTo>
                  <a:cubicBezTo>
                    <a:pt x="22710" y="30541"/>
                    <a:pt x="23060" y="30684"/>
                    <a:pt x="23418" y="30799"/>
                  </a:cubicBezTo>
                  <a:cubicBezTo>
                    <a:pt x="23744" y="30905"/>
                    <a:pt x="24091" y="30970"/>
                    <a:pt x="24428" y="31027"/>
                  </a:cubicBezTo>
                  <a:lnTo>
                    <a:pt x="24483" y="31038"/>
                  </a:lnTo>
                  <a:cubicBezTo>
                    <a:pt x="24928" y="31116"/>
                    <a:pt x="25390" y="31129"/>
                    <a:pt x="25839" y="31143"/>
                  </a:cubicBezTo>
                  <a:lnTo>
                    <a:pt x="25921" y="31146"/>
                  </a:lnTo>
                  <a:cubicBezTo>
                    <a:pt x="25996" y="31150"/>
                    <a:pt x="26071" y="31150"/>
                    <a:pt x="26146" y="31150"/>
                  </a:cubicBezTo>
                  <a:cubicBezTo>
                    <a:pt x="26425" y="31150"/>
                    <a:pt x="26721" y="31137"/>
                    <a:pt x="27044" y="31106"/>
                  </a:cubicBezTo>
                  <a:lnTo>
                    <a:pt x="27081" y="31102"/>
                  </a:lnTo>
                  <a:cubicBezTo>
                    <a:pt x="27316" y="31082"/>
                    <a:pt x="27561" y="31058"/>
                    <a:pt x="27799" y="31021"/>
                  </a:cubicBezTo>
                  <a:lnTo>
                    <a:pt x="27871" y="31011"/>
                  </a:lnTo>
                  <a:cubicBezTo>
                    <a:pt x="28166" y="30966"/>
                    <a:pt x="28469" y="30919"/>
                    <a:pt x="28748" y="30807"/>
                  </a:cubicBezTo>
                  <a:cubicBezTo>
                    <a:pt x="28880" y="30755"/>
                    <a:pt x="29014" y="30701"/>
                    <a:pt x="29146" y="30650"/>
                  </a:cubicBezTo>
                  <a:cubicBezTo>
                    <a:pt x="29480" y="30517"/>
                    <a:pt x="29830" y="30378"/>
                    <a:pt x="30166" y="30231"/>
                  </a:cubicBezTo>
                  <a:cubicBezTo>
                    <a:pt x="30766" y="29970"/>
                    <a:pt x="31276" y="29697"/>
                    <a:pt x="31722" y="29408"/>
                  </a:cubicBezTo>
                  <a:cubicBezTo>
                    <a:pt x="32135" y="29137"/>
                    <a:pt x="32556" y="28821"/>
                    <a:pt x="33044" y="28418"/>
                  </a:cubicBezTo>
                  <a:lnTo>
                    <a:pt x="33044" y="28418"/>
                  </a:lnTo>
                  <a:lnTo>
                    <a:pt x="33085" y="28388"/>
                  </a:lnTo>
                  <a:lnTo>
                    <a:pt x="33146" y="28337"/>
                  </a:lnTo>
                  <a:lnTo>
                    <a:pt x="33146" y="28337"/>
                  </a:lnTo>
                  <a:lnTo>
                    <a:pt x="33109" y="28364"/>
                  </a:lnTo>
                  <a:lnTo>
                    <a:pt x="33109" y="28364"/>
                  </a:lnTo>
                  <a:cubicBezTo>
                    <a:pt x="33677" y="27891"/>
                    <a:pt x="34106" y="27507"/>
                    <a:pt x="34487" y="27122"/>
                  </a:cubicBezTo>
                  <a:lnTo>
                    <a:pt x="34497" y="27143"/>
                  </a:lnTo>
                  <a:lnTo>
                    <a:pt x="34504" y="27163"/>
                  </a:lnTo>
                  <a:cubicBezTo>
                    <a:pt x="34766" y="27717"/>
                    <a:pt x="35024" y="28105"/>
                    <a:pt x="35341" y="28415"/>
                  </a:cubicBezTo>
                  <a:cubicBezTo>
                    <a:pt x="35551" y="28623"/>
                    <a:pt x="35804" y="28789"/>
                    <a:pt x="36000" y="28912"/>
                  </a:cubicBezTo>
                  <a:cubicBezTo>
                    <a:pt x="36137" y="28997"/>
                    <a:pt x="36391" y="29078"/>
                    <a:pt x="36466" y="29102"/>
                  </a:cubicBezTo>
                  <a:cubicBezTo>
                    <a:pt x="36575" y="29136"/>
                    <a:pt x="36684" y="29157"/>
                    <a:pt x="36776" y="29174"/>
                  </a:cubicBezTo>
                  <a:cubicBezTo>
                    <a:pt x="36942" y="29204"/>
                    <a:pt x="37123" y="29221"/>
                    <a:pt x="37293" y="29235"/>
                  </a:cubicBezTo>
                  <a:lnTo>
                    <a:pt x="37391" y="29245"/>
                  </a:lnTo>
                  <a:cubicBezTo>
                    <a:pt x="37661" y="29269"/>
                    <a:pt x="38014" y="29300"/>
                    <a:pt x="38375" y="29300"/>
                  </a:cubicBezTo>
                  <a:cubicBezTo>
                    <a:pt x="38460" y="29300"/>
                    <a:pt x="38545" y="29296"/>
                    <a:pt x="38630" y="29292"/>
                  </a:cubicBezTo>
                  <a:cubicBezTo>
                    <a:pt x="38793" y="29289"/>
                    <a:pt x="38997" y="29245"/>
                    <a:pt x="39147" y="29215"/>
                  </a:cubicBezTo>
                  <a:lnTo>
                    <a:pt x="39171" y="29211"/>
                  </a:lnTo>
                  <a:cubicBezTo>
                    <a:pt x="39256" y="29190"/>
                    <a:pt x="39341" y="29174"/>
                    <a:pt x="39426" y="29153"/>
                  </a:cubicBezTo>
                  <a:cubicBezTo>
                    <a:pt x="39596" y="29109"/>
                    <a:pt x="39743" y="29068"/>
                    <a:pt x="39886" y="29007"/>
                  </a:cubicBezTo>
                  <a:cubicBezTo>
                    <a:pt x="40161" y="28895"/>
                    <a:pt x="40437" y="28755"/>
                    <a:pt x="40708" y="28595"/>
                  </a:cubicBezTo>
                  <a:cubicBezTo>
                    <a:pt x="40848" y="28513"/>
                    <a:pt x="40984" y="28429"/>
                    <a:pt x="41113" y="28340"/>
                  </a:cubicBezTo>
                  <a:cubicBezTo>
                    <a:pt x="41164" y="28446"/>
                    <a:pt x="41222" y="28548"/>
                    <a:pt x="41277" y="28650"/>
                  </a:cubicBezTo>
                  <a:cubicBezTo>
                    <a:pt x="41300" y="28694"/>
                    <a:pt x="41327" y="28738"/>
                    <a:pt x="41351" y="28782"/>
                  </a:cubicBezTo>
                  <a:cubicBezTo>
                    <a:pt x="41375" y="28827"/>
                    <a:pt x="41399" y="28871"/>
                    <a:pt x="41423" y="28918"/>
                  </a:cubicBezTo>
                  <a:cubicBezTo>
                    <a:pt x="41487" y="29038"/>
                    <a:pt x="41555" y="29163"/>
                    <a:pt x="41630" y="29282"/>
                  </a:cubicBezTo>
                  <a:cubicBezTo>
                    <a:pt x="41817" y="29585"/>
                    <a:pt x="42025" y="29912"/>
                    <a:pt x="42253" y="30211"/>
                  </a:cubicBezTo>
                  <a:cubicBezTo>
                    <a:pt x="42545" y="30592"/>
                    <a:pt x="42804" y="30901"/>
                    <a:pt x="43123" y="31154"/>
                  </a:cubicBezTo>
                  <a:cubicBezTo>
                    <a:pt x="43256" y="31256"/>
                    <a:pt x="43396" y="31361"/>
                    <a:pt x="43555" y="31470"/>
                  </a:cubicBezTo>
                  <a:cubicBezTo>
                    <a:pt x="43763" y="31612"/>
                    <a:pt x="43984" y="31694"/>
                    <a:pt x="44219" y="31779"/>
                  </a:cubicBezTo>
                  <a:lnTo>
                    <a:pt x="44266" y="31796"/>
                  </a:lnTo>
                  <a:cubicBezTo>
                    <a:pt x="44447" y="31861"/>
                    <a:pt x="44630" y="31912"/>
                    <a:pt x="44828" y="31946"/>
                  </a:cubicBezTo>
                  <a:cubicBezTo>
                    <a:pt x="45161" y="32007"/>
                    <a:pt x="45471" y="32041"/>
                    <a:pt x="45750" y="32041"/>
                  </a:cubicBezTo>
                  <a:lnTo>
                    <a:pt x="45784" y="32041"/>
                  </a:lnTo>
                  <a:cubicBezTo>
                    <a:pt x="45893" y="32038"/>
                    <a:pt x="46053" y="32017"/>
                    <a:pt x="46257" y="31973"/>
                  </a:cubicBezTo>
                  <a:cubicBezTo>
                    <a:pt x="46277" y="32181"/>
                    <a:pt x="46321" y="32399"/>
                    <a:pt x="46359" y="32586"/>
                  </a:cubicBezTo>
                  <a:cubicBezTo>
                    <a:pt x="46409" y="32831"/>
                    <a:pt x="46525" y="33062"/>
                    <a:pt x="46634" y="33286"/>
                  </a:cubicBezTo>
                  <a:lnTo>
                    <a:pt x="46675" y="33365"/>
                  </a:lnTo>
                  <a:cubicBezTo>
                    <a:pt x="46729" y="33484"/>
                    <a:pt x="46805" y="33603"/>
                    <a:pt x="46899" y="33729"/>
                  </a:cubicBezTo>
                  <a:cubicBezTo>
                    <a:pt x="47039" y="33916"/>
                    <a:pt x="47192" y="34113"/>
                    <a:pt x="47365" y="34276"/>
                  </a:cubicBezTo>
                  <a:cubicBezTo>
                    <a:pt x="47692" y="34572"/>
                    <a:pt x="48022" y="34817"/>
                    <a:pt x="48345" y="35001"/>
                  </a:cubicBezTo>
                  <a:cubicBezTo>
                    <a:pt x="48474" y="35072"/>
                    <a:pt x="48593" y="35134"/>
                    <a:pt x="48709" y="35181"/>
                  </a:cubicBezTo>
                  <a:cubicBezTo>
                    <a:pt x="48968" y="35297"/>
                    <a:pt x="49188" y="35374"/>
                    <a:pt x="49406" y="35429"/>
                  </a:cubicBezTo>
                  <a:cubicBezTo>
                    <a:pt x="49488" y="35450"/>
                    <a:pt x="49573" y="35460"/>
                    <a:pt x="49658" y="35473"/>
                  </a:cubicBezTo>
                  <a:lnTo>
                    <a:pt x="49740" y="35484"/>
                  </a:lnTo>
                  <a:cubicBezTo>
                    <a:pt x="49971" y="35521"/>
                    <a:pt x="50213" y="35535"/>
                    <a:pt x="50444" y="35552"/>
                  </a:cubicBezTo>
                  <a:lnTo>
                    <a:pt x="50543" y="35558"/>
                  </a:lnTo>
                  <a:cubicBezTo>
                    <a:pt x="50634" y="35566"/>
                    <a:pt x="50723" y="35569"/>
                    <a:pt x="50805" y="35569"/>
                  </a:cubicBezTo>
                  <a:cubicBezTo>
                    <a:pt x="50934" y="35569"/>
                    <a:pt x="51053" y="35562"/>
                    <a:pt x="51162" y="35545"/>
                  </a:cubicBezTo>
                  <a:cubicBezTo>
                    <a:pt x="51526" y="35497"/>
                    <a:pt x="51842" y="35415"/>
                    <a:pt x="52124" y="35300"/>
                  </a:cubicBezTo>
                  <a:cubicBezTo>
                    <a:pt x="52264" y="35242"/>
                    <a:pt x="52403" y="35184"/>
                    <a:pt x="52543" y="35123"/>
                  </a:cubicBezTo>
                  <a:lnTo>
                    <a:pt x="52553" y="35188"/>
                  </a:lnTo>
                  <a:lnTo>
                    <a:pt x="52567" y="35252"/>
                  </a:lnTo>
                  <a:cubicBezTo>
                    <a:pt x="52614" y="35484"/>
                    <a:pt x="52727" y="35718"/>
                    <a:pt x="52829" y="35922"/>
                  </a:cubicBezTo>
                  <a:lnTo>
                    <a:pt x="52839" y="35943"/>
                  </a:lnTo>
                  <a:cubicBezTo>
                    <a:pt x="52944" y="36154"/>
                    <a:pt x="53104" y="36341"/>
                    <a:pt x="53264" y="36517"/>
                  </a:cubicBezTo>
                  <a:lnTo>
                    <a:pt x="53328" y="36593"/>
                  </a:lnTo>
                  <a:cubicBezTo>
                    <a:pt x="53417" y="36695"/>
                    <a:pt x="53519" y="36790"/>
                    <a:pt x="53617" y="36882"/>
                  </a:cubicBezTo>
                  <a:lnTo>
                    <a:pt x="53635" y="36895"/>
                  </a:lnTo>
                  <a:cubicBezTo>
                    <a:pt x="53760" y="37015"/>
                    <a:pt x="53911" y="37134"/>
                    <a:pt x="54097" y="37263"/>
                  </a:cubicBezTo>
                  <a:cubicBezTo>
                    <a:pt x="54060" y="37297"/>
                    <a:pt x="54022" y="37334"/>
                    <a:pt x="53985" y="37371"/>
                  </a:cubicBezTo>
                  <a:cubicBezTo>
                    <a:pt x="53730" y="37637"/>
                    <a:pt x="53540" y="37971"/>
                    <a:pt x="53404" y="38236"/>
                  </a:cubicBezTo>
                  <a:cubicBezTo>
                    <a:pt x="53250" y="38532"/>
                    <a:pt x="53115" y="38848"/>
                    <a:pt x="52989" y="39199"/>
                  </a:cubicBezTo>
                  <a:cubicBezTo>
                    <a:pt x="52923" y="39385"/>
                    <a:pt x="52910" y="39590"/>
                    <a:pt x="52897" y="39787"/>
                  </a:cubicBezTo>
                  <a:cubicBezTo>
                    <a:pt x="52893" y="39838"/>
                    <a:pt x="52890" y="39889"/>
                    <a:pt x="52883" y="39940"/>
                  </a:cubicBezTo>
                  <a:cubicBezTo>
                    <a:pt x="52859" y="40236"/>
                    <a:pt x="52931" y="40549"/>
                    <a:pt x="52992" y="40804"/>
                  </a:cubicBezTo>
                  <a:cubicBezTo>
                    <a:pt x="53039" y="40954"/>
                    <a:pt x="53101" y="41100"/>
                    <a:pt x="53179" y="41240"/>
                  </a:cubicBezTo>
                  <a:cubicBezTo>
                    <a:pt x="53217" y="41314"/>
                    <a:pt x="53257" y="41395"/>
                    <a:pt x="53315" y="41474"/>
                  </a:cubicBezTo>
                  <a:cubicBezTo>
                    <a:pt x="53421" y="41617"/>
                    <a:pt x="53536" y="41750"/>
                    <a:pt x="53645" y="41876"/>
                  </a:cubicBezTo>
                  <a:cubicBezTo>
                    <a:pt x="53679" y="41913"/>
                    <a:pt x="53716" y="41954"/>
                    <a:pt x="53760" y="41995"/>
                  </a:cubicBezTo>
                  <a:cubicBezTo>
                    <a:pt x="53679" y="42080"/>
                    <a:pt x="53601" y="42168"/>
                    <a:pt x="53519" y="42260"/>
                  </a:cubicBezTo>
                  <a:cubicBezTo>
                    <a:pt x="53438" y="42348"/>
                    <a:pt x="53356" y="42436"/>
                    <a:pt x="53275" y="42525"/>
                  </a:cubicBezTo>
                  <a:cubicBezTo>
                    <a:pt x="53115" y="42624"/>
                    <a:pt x="52964" y="42712"/>
                    <a:pt x="52812" y="42794"/>
                  </a:cubicBezTo>
                  <a:cubicBezTo>
                    <a:pt x="52515" y="42957"/>
                    <a:pt x="52247" y="43107"/>
                    <a:pt x="51992" y="43284"/>
                  </a:cubicBezTo>
                  <a:cubicBezTo>
                    <a:pt x="51509" y="43617"/>
                    <a:pt x="51111" y="44056"/>
                    <a:pt x="50835" y="44549"/>
                  </a:cubicBezTo>
                  <a:cubicBezTo>
                    <a:pt x="50686" y="44815"/>
                    <a:pt x="50584" y="45069"/>
                    <a:pt x="50532" y="45308"/>
                  </a:cubicBezTo>
                  <a:cubicBezTo>
                    <a:pt x="50495" y="45488"/>
                    <a:pt x="50482" y="45702"/>
                    <a:pt x="50495" y="45964"/>
                  </a:cubicBezTo>
                  <a:cubicBezTo>
                    <a:pt x="50499" y="46049"/>
                    <a:pt x="50512" y="46135"/>
                    <a:pt x="50526" y="46220"/>
                  </a:cubicBezTo>
                  <a:lnTo>
                    <a:pt x="50529" y="46233"/>
                  </a:lnTo>
                  <a:lnTo>
                    <a:pt x="50543" y="46331"/>
                  </a:lnTo>
                  <a:cubicBezTo>
                    <a:pt x="50570" y="46505"/>
                    <a:pt x="50597" y="46669"/>
                    <a:pt x="50651" y="46832"/>
                  </a:cubicBezTo>
                  <a:cubicBezTo>
                    <a:pt x="50699" y="46981"/>
                    <a:pt x="50771" y="47127"/>
                    <a:pt x="50842" y="47267"/>
                  </a:cubicBezTo>
                  <a:cubicBezTo>
                    <a:pt x="50862" y="47308"/>
                    <a:pt x="50882" y="47349"/>
                    <a:pt x="50903" y="47393"/>
                  </a:cubicBezTo>
                  <a:cubicBezTo>
                    <a:pt x="50951" y="47488"/>
                    <a:pt x="50995" y="47573"/>
                    <a:pt x="51043" y="47655"/>
                  </a:cubicBezTo>
                  <a:cubicBezTo>
                    <a:pt x="51056" y="48005"/>
                    <a:pt x="51135" y="48359"/>
                    <a:pt x="51274" y="48699"/>
                  </a:cubicBezTo>
                  <a:cubicBezTo>
                    <a:pt x="50917" y="48903"/>
                    <a:pt x="50651" y="49077"/>
                    <a:pt x="50413" y="49261"/>
                  </a:cubicBezTo>
                  <a:cubicBezTo>
                    <a:pt x="49849" y="49699"/>
                    <a:pt x="49281" y="50217"/>
                    <a:pt x="48668" y="50845"/>
                  </a:cubicBezTo>
                  <a:cubicBezTo>
                    <a:pt x="48427" y="51094"/>
                    <a:pt x="48206" y="51360"/>
                    <a:pt x="47988" y="51655"/>
                  </a:cubicBezTo>
                  <a:cubicBezTo>
                    <a:pt x="47896" y="51784"/>
                    <a:pt x="47797" y="51914"/>
                    <a:pt x="47703" y="52043"/>
                  </a:cubicBezTo>
                  <a:cubicBezTo>
                    <a:pt x="47529" y="52278"/>
                    <a:pt x="47348" y="52519"/>
                    <a:pt x="47178" y="52764"/>
                  </a:cubicBezTo>
                  <a:cubicBezTo>
                    <a:pt x="46729" y="53421"/>
                    <a:pt x="46400" y="54142"/>
                    <a:pt x="46161" y="54696"/>
                  </a:cubicBezTo>
                  <a:cubicBezTo>
                    <a:pt x="45981" y="55122"/>
                    <a:pt x="45811" y="55536"/>
                    <a:pt x="45747" y="55959"/>
                  </a:cubicBezTo>
                  <a:cubicBezTo>
                    <a:pt x="45706" y="56213"/>
                    <a:pt x="45678" y="56489"/>
                    <a:pt x="45662" y="56805"/>
                  </a:cubicBezTo>
                  <a:cubicBezTo>
                    <a:pt x="45644" y="57084"/>
                    <a:pt x="45706" y="57394"/>
                    <a:pt x="45756" y="57635"/>
                  </a:cubicBezTo>
                  <a:cubicBezTo>
                    <a:pt x="45780" y="57731"/>
                    <a:pt x="45804" y="57816"/>
                    <a:pt x="45831" y="57897"/>
                  </a:cubicBezTo>
                  <a:cubicBezTo>
                    <a:pt x="45951" y="58238"/>
                    <a:pt x="46127" y="58516"/>
                    <a:pt x="46417" y="58826"/>
                  </a:cubicBezTo>
                  <a:cubicBezTo>
                    <a:pt x="46590" y="59009"/>
                    <a:pt x="46814" y="59180"/>
                    <a:pt x="47124" y="59360"/>
                  </a:cubicBezTo>
                  <a:cubicBezTo>
                    <a:pt x="47202" y="59405"/>
                    <a:pt x="47287" y="59445"/>
                    <a:pt x="47386" y="59489"/>
                  </a:cubicBezTo>
                  <a:cubicBezTo>
                    <a:pt x="47352" y="59544"/>
                    <a:pt x="47325" y="59598"/>
                    <a:pt x="47304" y="59649"/>
                  </a:cubicBezTo>
                  <a:lnTo>
                    <a:pt x="47270" y="59724"/>
                  </a:lnTo>
                  <a:cubicBezTo>
                    <a:pt x="47213" y="59867"/>
                    <a:pt x="47161" y="59993"/>
                    <a:pt x="47134" y="60143"/>
                  </a:cubicBezTo>
                  <a:cubicBezTo>
                    <a:pt x="47103" y="60320"/>
                    <a:pt x="47086" y="60524"/>
                    <a:pt x="47090" y="60687"/>
                  </a:cubicBezTo>
                  <a:cubicBezTo>
                    <a:pt x="47094" y="60891"/>
                    <a:pt x="47144" y="61099"/>
                    <a:pt x="47192" y="61299"/>
                  </a:cubicBezTo>
                  <a:lnTo>
                    <a:pt x="47202" y="61340"/>
                  </a:lnTo>
                  <a:cubicBezTo>
                    <a:pt x="47223" y="61435"/>
                    <a:pt x="47257" y="61527"/>
                    <a:pt x="47284" y="61595"/>
                  </a:cubicBezTo>
                  <a:cubicBezTo>
                    <a:pt x="47362" y="61810"/>
                    <a:pt x="47474" y="62082"/>
                    <a:pt x="47637" y="62313"/>
                  </a:cubicBezTo>
                  <a:cubicBezTo>
                    <a:pt x="47788" y="62527"/>
                    <a:pt x="47974" y="62738"/>
                    <a:pt x="48213" y="62953"/>
                  </a:cubicBezTo>
                  <a:cubicBezTo>
                    <a:pt x="48413" y="63132"/>
                    <a:pt x="48641" y="63296"/>
                    <a:pt x="48846" y="63438"/>
                  </a:cubicBezTo>
                  <a:cubicBezTo>
                    <a:pt x="49107" y="63622"/>
                    <a:pt x="49383" y="63732"/>
                    <a:pt x="49689" y="63843"/>
                  </a:cubicBezTo>
                  <a:cubicBezTo>
                    <a:pt x="50063" y="63980"/>
                    <a:pt x="50372" y="64075"/>
                    <a:pt x="50662" y="64136"/>
                  </a:cubicBezTo>
                  <a:cubicBezTo>
                    <a:pt x="50825" y="64173"/>
                    <a:pt x="50992" y="64194"/>
                    <a:pt x="51155" y="64211"/>
                  </a:cubicBezTo>
                  <a:cubicBezTo>
                    <a:pt x="51206" y="64218"/>
                    <a:pt x="51254" y="64225"/>
                    <a:pt x="51301" y="64231"/>
                  </a:cubicBezTo>
                  <a:cubicBezTo>
                    <a:pt x="51703" y="64283"/>
                    <a:pt x="52060" y="64316"/>
                    <a:pt x="52386" y="64333"/>
                  </a:cubicBezTo>
                  <a:cubicBezTo>
                    <a:pt x="52696" y="64350"/>
                    <a:pt x="53012" y="64361"/>
                    <a:pt x="53336" y="64361"/>
                  </a:cubicBezTo>
                  <a:cubicBezTo>
                    <a:pt x="53506" y="64361"/>
                    <a:pt x="53679" y="64357"/>
                    <a:pt x="53853" y="64354"/>
                  </a:cubicBezTo>
                  <a:lnTo>
                    <a:pt x="53934" y="64350"/>
                  </a:lnTo>
                  <a:cubicBezTo>
                    <a:pt x="54124" y="64347"/>
                    <a:pt x="54322" y="64341"/>
                    <a:pt x="54515" y="64320"/>
                  </a:cubicBezTo>
                  <a:cubicBezTo>
                    <a:pt x="54826" y="64289"/>
                    <a:pt x="55145" y="64231"/>
                    <a:pt x="55495" y="64143"/>
                  </a:cubicBezTo>
                  <a:cubicBezTo>
                    <a:pt x="55969" y="64024"/>
                    <a:pt x="56410" y="63799"/>
                    <a:pt x="56842" y="63581"/>
                  </a:cubicBezTo>
                  <a:cubicBezTo>
                    <a:pt x="56921" y="63545"/>
                    <a:pt x="56999" y="63504"/>
                    <a:pt x="57077" y="63463"/>
                  </a:cubicBezTo>
                  <a:cubicBezTo>
                    <a:pt x="57230" y="63394"/>
                    <a:pt x="57410" y="63306"/>
                    <a:pt x="57588" y="63214"/>
                  </a:cubicBezTo>
                  <a:cubicBezTo>
                    <a:pt x="57894" y="63051"/>
                    <a:pt x="58148" y="62816"/>
                    <a:pt x="58380" y="62589"/>
                  </a:cubicBezTo>
                  <a:cubicBezTo>
                    <a:pt x="58605" y="62371"/>
                    <a:pt x="58815" y="62122"/>
                    <a:pt x="59006" y="61854"/>
                  </a:cubicBezTo>
                  <a:cubicBezTo>
                    <a:pt x="59275" y="62051"/>
                    <a:pt x="59553" y="62214"/>
                    <a:pt x="59850" y="62388"/>
                  </a:cubicBezTo>
                  <a:lnTo>
                    <a:pt x="59976" y="62463"/>
                  </a:lnTo>
                  <a:cubicBezTo>
                    <a:pt x="60115" y="62544"/>
                    <a:pt x="60278" y="62639"/>
                    <a:pt x="60445" y="62724"/>
                  </a:cubicBezTo>
                  <a:cubicBezTo>
                    <a:pt x="60761" y="62887"/>
                    <a:pt x="61139" y="62980"/>
                    <a:pt x="61398" y="63034"/>
                  </a:cubicBezTo>
                  <a:cubicBezTo>
                    <a:pt x="61816" y="63126"/>
                    <a:pt x="62255" y="63167"/>
                    <a:pt x="62673" y="63204"/>
                  </a:cubicBezTo>
                  <a:lnTo>
                    <a:pt x="62751" y="63211"/>
                  </a:lnTo>
                  <a:cubicBezTo>
                    <a:pt x="63139" y="63248"/>
                    <a:pt x="63544" y="63265"/>
                    <a:pt x="64034" y="63265"/>
                  </a:cubicBezTo>
                  <a:cubicBezTo>
                    <a:pt x="64258" y="63265"/>
                    <a:pt x="64496" y="63262"/>
                    <a:pt x="64806" y="63255"/>
                  </a:cubicBezTo>
                  <a:lnTo>
                    <a:pt x="64884" y="63251"/>
                  </a:lnTo>
                  <a:cubicBezTo>
                    <a:pt x="65047" y="63248"/>
                    <a:pt x="65214" y="63245"/>
                    <a:pt x="65381" y="63225"/>
                  </a:cubicBezTo>
                  <a:cubicBezTo>
                    <a:pt x="65650" y="63198"/>
                    <a:pt x="65912" y="63153"/>
                    <a:pt x="66224" y="63099"/>
                  </a:cubicBezTo>
                  <a:cubicBezTo>
                    <a:pt x="66561" y="63041"/>
                    <a:pt x="66884" y="62942"/>
                    <a:pt x="67174" y="62854"/>
                  </a:cubicBezTo>
                  <a:cubicBezTo>
                    <a:pt x="67296" y="62816"/>
                    <a:pt x="67419" y="62782"/>
                    <a:pt x="67541" y="62749"/>
                  </a:cubicBezTo>
                  <a:cubicBezTo>
                    <a:pt x="67779" y="62683"/>
                    <a:pt x="68027" y="62619"/>
                    <a:pt x="68262" y="62517"/>
                  </a:cubicBezTo>
                  <a:cubicBezTo>
                    <a:pt x="68650" y="62350"/>
                    <a:pt x="69034" y="62163"/>
                    <a:pt x="69405" y="61980"/>
                  </a:cubicBezTo>
                  <a:lnTo>
                    <a:pt x="69473" y="61948"/>
                  </a:lnTo>
                  <a:cubicBezTo>
                    <a:pt x="69994" y="61708"/>
                    <a:pt x="70548" y="61446"/>
                    <a:pt x="71075" y="61136"/>
                  </a:cubicBezTo>
                  <a:cubicBezTo>
                    <a:pt x="71501" y="60884"/>
                    <a:pt x="71933" y="60578"/>
                    <a:pt x="72429" y="60170"/>
                  </a:cubicBezTo>
                  <a:lnTo>
                    <a:pt x="72429" y="60170"/>
                  </a:lnTo>
                  <a:lnTo>
                    <a:pt x="72391" y="60197"/>
                  </a:lnTo>
                  <a:cubicBezTo>
                    <a:pt x="72694" y="59952"/>
                    <a:pt x="73027" y="59676"/>
                    <a:pt x="73341" y="59391"/>
                  </a:cubicBezTo>
                  <a:cubicBezTo>
                    <a:pt x="73558" y="59193"/>
                    <a:pt x="73779" y="58996"/>
                    <a:pt x="73960" y="58769"/>
                  </a:cubicBezTo>
                  <a:cubicBezTo>
                    <a:pt x="74259" y="58397"/>
                    <a:pt x="74484" y="58088"/>
                    <a:pt x="74674" y="57789"/>
                  </a:cubicBezTo>
                  <a:cubicBezTo>
                    <a:pt x="74878" y="57462"/>
                    <a:pt x="75041" y="57078"/>
                    <a:pt x="75184" y="56577"/>
                  </a:cubicBezTo>
                  <a:cubicBezTo>
                    <a:pt x="75280" y="56248"/>
                    <a:pt x="75354" y="55904"/>
                    <a:pt x="75415" y="55612"/>
                  </a:cubicBezTo>
                  <a:cubicBezTo>
                    <a:pt x="75490" y="55251"/>
                    <a:pt x="75517" y="54877"/>
                    <a:pt x="75548" y="54519"/>
                  </a:cubicBezTo>
                  <a:cubicBezTo>
                    <a:pt x="75555" y="54424"/>
                    <a:pt x="75566" y="54332"/>
                    <a:pt x="75572" y="54238"/>
                  </a:cubicBezTo>
                  <a:cubicBezTo>
                    <a:pt x="75606" y="53863"/>
                    <a:pt x="75627" y="53486"/>
                    <a:pt x="75644" y="53101"/>
                  </a:cubicBezTo>
                  <a:cubicBezTo>
                    <a:pt x="75664" y="52686"/>
                    <a:pt x="75668" y="52346"/>
                    <a:pt x="75654" y="52033"/>
                  </a:cubicBezTo>
                  <a:cubicBezTo>
                    <a:pt x="75640" y="51686"/>
                    <a:pt x="75603" y="51319"/>
                    <a:pt x="75552" y="50944"/>
                  </a:cubicBezTo>
                  <a:cubicBezTo>
                    <a:pt x="75490" y="50512"/>
                    <a:pt x="75423" y="50026"/>
                    <a:pt x="75259" y="49587"/>
                  </a:cubicBezTo>
                  <a:cubicBezTo>
                    <a:pt x="75099" y="49155"/>
                    <a:pt x="74909" y="48702"/>
                    <a:pt x="74616" y="48315"/>
                  </a:cubicBezTo>
                  <a:cubicBezTo>
                    <a:pt x="74443" y="48083"/>
                    <a:pt x="74249" y="47862"/>
                    <a:pt x="74059" y="47652"/>
                  </a:cubicBezTo>
                  <a:cubicBezTo>
                    <a:pt x="73983" y="47570"/>
                    <a:pt x="73905" y="47485"/>
                    <a:pt x="73834" y="47400"/>
                  </a:cubicBezTo>
                  <a:cubicBezTo>
                    <a:pt x="74109" y="47278"/>
                    <a:pt x="74409" y="47104"/>
                    <a:pt x="74721" y="46893"/>
                  </a:cubicBezTo>
                  <a:cubicBezTo>
                    <a:pt x="75079" y="46651"/>
                    <a:pt x="75412" y="46362"/>
                    <a:pt x="75746" y="46019"/>
                  </a:cubicBezTo>
                  <a:cubicBezTo>
                    <a:pt x="75790" y="45975"/>
                    <a:pt x="75834" y="45927"/>
                    <a:pt x="75878" y="45882"/>
                  </a:cubicBezTo>
                  <a:cubicBezTo>
                    <a:pt x="76038" y="45719"/>
                    <a:pt x="76202" y="45553"/>
                    <a:pt x="76348" y="45375"/>
                  </a:cubicBezTo>
                  <a:cubicBezTo>
                    <a:pt x="76620" y="45042"/>
                    <a:pt x="76824" y="44709"/>
                    <a:pt x="76974" y="44348"/>
                  </a:cubicBezTo>
                  <a:cubicBezTo>
                    <a:pt x="77065" y="44127"/>
                    <a:pt x="77171" y="43859"/>
                    <a:pt x="77225" y="43566"/>
                  </a:cubicBezTo>
                  <a:cubicBezTo>
                    <a:pt x="77260" y="43389"/>
                    <a:pt x="77290" y="43205"/>
                    <a:pt x="77321" y="43005"/>
                  </a:cubicBezTo>
                  <a:cubicBezTo>
                    <a:pt x="77389" y="42532"/>
                    <a:pt x="77429" y="42069"/>
                    <a:pt x="77440" y="41624"/>
                  </a:cubicBezTo>
                  <a:cubicBezTo>
                    <a:pt x="77450" y="41290"/>
                    <a:pt x="77443" y="41012"/>
                    <a:pt x="77420" y="40746"/>
                  </a:cubicBezTo>
                  <a:cubicBezTo>
                    <a:pt x="77389" y="40389"/>
                    <a:pt x="77321" y="40001"/>
                    <a:pt x="77205" y="39528"/>
                  </a:cubicBezTo>
                  <a:cubicBezTo>
                    <a:pt x="77154" y="39321"/>
                    <a:pt x="77059" y="39120"/>
                    <a:pt x="76963" y="38926"/>
                  </a:cubicBezTo>
                  <a:lnTo>
                    <a:pt x="76919" y="38828"/>
                  </a:lnTo>
                  <a:cubicBezTo>
                    <a:pt x="76861" y="38705"/>
                    <a:pt x="76797" y="38583"/>
                    <a:pt x="76722" y="38453"/>
                  </a:cubicBezTo>
                  <a:cubicBezTo>
                    <a:pt x="76528" y="38127"/>
                    <a:pt x="76307" y="37817"/>
                    <a:pt x="76018" y="37477"/>
                  </a:cubicBezTo>
                  <a:cubicBezTo>
                    <a:pt x="75837" y="37260"/>
                    <a:pt x="75613" y="37086"/>
                    <a:pt x="75361" y="36899"/>
                  </a:cubicBezTo>
                  <a:cubicBezTo>
                    <a:pt x="74983" y="36613"/>
                    <a:pt x="74671" y="36395"/>
                    <a:pt x="74374" y="36208"/>
                  </a:cubicBezTo>
                  <a:cubicBezTo>
                    <a:pt x="74208" y="36106"/>
                    <a:pt x="74038" y="36011"/>
                    <a:pt x="73905" y="35939"/>
                  </a:cubicBezTo>
                  <a:cubicBezTo>
                    <a:pt x="74007" y="35793"/>
                    <a:pt x="74089" y="35654"/>
                    <a:pt x="74157" y="35521"/>
                  </a:cubicBezTo>
                  <a:cubicBezTo>
                    <a:pt x="74263" y="35303"/>
                    <a:pt x="74344" y="35076"/>
                    <a:pt x="74426" y="34851"/>
                  </a:cubicBezTo>
                  <a:cubicBezTo>
                    <a:pt x="74450" y="34790"/>
                    <a:pt x="74470" y="34729"/>
                    <a:pt x="74494" y="34667"/>
                  </a:cubicBezTo>
                  <a:lnTo>
                    <a:pt x="74531" y="34569"/>
                  </a:lnTo>
                  <a:lnTo>
                    <a:pt x="74569" y="34470"/>
                  </a:lnTo>
                  <a:cubicBezTo>
                    <a:pt x="74660" y="34225"/>
                    <a:pt x="74779" y="33905"/>
                    <a:pt x="74875" y="33575"/>
                  </a:cubicBezTo>
                  <a:lnTo>
                    <a:pt x="74892" y="33511"/>
                  </a:lnTo>
                  <a:cubicBezTo>
                    <a:pt x="74930" y="33388"/>
                    <a:pt x="74966" y="33259"/>
                    <a:pt x="74994" y="33129"/>
                  </a:cubicBezTo>
                  <a:cubicBezTo>
                    <a:pt x="75041" y="32895"/>
                    <a:pt x="75059" y="32650"/>
                    <a:pt x="75076" y="32412"/>
                  </a:cubicBezTo>
                  <a:cubicBezTo>
                    <a:pt x="75079" y="32354"/>
                    <a:pt x="75082" y="32297"/>
                    <a:pt x="75089" y="32235"/>
                  </a:cubicBezTo>
                  <a:cubicBezTo>
                    <a:pt x="75117" y="31854"/>
                    <a:pt x="75106" y="31484"/>
                    <a:pt x="75059" y="31140"/>
                  </a:cubicBezTo>
                  <a:cubicBezTo>
                    <a:pt x="75004" y="30759"/>
                    <a:pt x="74922" y="30265"/>
                    <a:pt x="74773" y="29813"/>
                  </a:cubicBezTo>
                  <a:cubicBezTo>
                    <a:pt x="74623" y="29367"/>
                    <a:pt x="74382" y="28980"/>
                    <a:pt x="74140" y="28629"/>
                  </a:cubicBezTo>
                  <a:cubicBezTo>
                    <a:pt x="73987" y="28402"/>
                    <a:pt x="73823" y="28201"/>
                    <a:pt x="73654" y="28027"/>
                  </a:cubicBezTo>
                  <a:cubicBezTo>
                    <a:pt x="73603" y="27973"/>
                    <a:pt x="73542" y="27929"/>
                    <a:pt x="73480" y="27884"/>
                  </a:cubicBezTo>
                  <a:lnTo>
                    <a:pt x="73470" y="27877"/>
                  </a:lnTo>
                  <a:cubicBezTo>
                    <a:pt x="73317" y="27762"/>
                    <a:pt x="73154" y="27643"/>
                    <a:pt x="72963" y="27541"/>
                  </a:cubicBezTo>
                  <a:cubicBezTo>
                    <a:pt x="72371" y="27224"/>
                    <a:pt x="71769" y="26976"/>
                    <a:pt x="71181" y="26802"/>
                  </a:cubicBezTo>
                  <a:cubicBezTo>
                    <a:pt x="71313" y="26469"/>
                    <a:pt x="71456" y="26075"/>
                    <a:pt x="71521" y="25653"/>
                  </a:cubicBezTo>
                  <a:cubicBezTo>
                    <a:pt x="71551" y="25463"/>
                    <a:pt x="71575" y="25268"/>
                    <a:pt x="71599" y="25085"/>
                  </a:cubicBezTo>
                  <a:cubicBezTo>
                    <a:pt x="71623" y="24898"/>
                    <a:pt x="71647" y="24711"/>
                    <a:pt x="71674" y="24527"/>
                  </a:cubicBezTo>
                  <a:cubicBezTo>
                    <a:pt x="71711" y="24302"/>
                    <a:pt x="71759" y="24078"/>
                    <a:pt x="71803" y="23860"/>
                  </a:cubicBezTo>
                  <a:cubicBezTo>
                    <a:pt x="71827" y="23755"/>
                    <a:pt x="71848" y="23653"/>
                    <a:pt x="71871" y="23547"/>
                  </a:cubicBezTo>
                  <a:lnTo>
                    <a:pt x="71898" y="23404"/>
                  </a:lnTo>
                  <a:cubicBezTo>
                    <a:pt x="71960" y="23088"/>
                    <a:pt x="72027" y="22765"/>
                    <a:pt x="72106" y="22445"/>
                  </a:cubicBezTo>
                  <a:cubicBezTo>
                    <a:pt x="72222" y="21985"/>
                    <a:pt x="72252" y="21500"/>
                    <a:pt x="72272" y="21040"/>
                  </a:cubicBezTo>
                  <a:cubicBezTo>
                    <a:pt x="72283" y="20863"/>
                    <a:pt x="72276" y="20696"/>
                    <a:pt x="72259" y="20540"/>
                  </a:cubicBezTo>
                  <a:cubicBezTo>
                    <a:pt x="72225" y="20241"/>
                    <a:pt x="72170" y="19891"/>
                    <a:pt x="72027" y="19557"/>
                  </a:cubicBezTo>
                  <a:cubicBezTo>
                    <a:pt x="71851" y="19153"/>
                    <a:pt x="71636" y="18788"/>
                    <a:pt x="71371" y="18445"/>
                  </a:cubicBezTo>
                  <a:cubicBezTo>
                    <a:pt x="71225" y="18258"/>
                    <a:pt x="71044" y="18040"/>
                    <a:pt x="70813" y="17856"/>
                  </a:cubicBezTo>
                  <a:cubicBezTo>
                    <a:pt x="70603" y="17693"/>
                    <a:pt x="70385" y="17550"/>
                    <a:pt x="70129" y="17407"/>
                  </a:cubicBezTo>
                  <a:cubicBezTo>
                    <a:pt x="69864" y="17254"/>
                    <a:pt x="69575" y="17135"/>
                    <a:pt x="69296" y="17019"/>
                  </a:cubicBezTo>
                  <a:lnTo>
                    <a:pt x="69190" y="16978"/>
                  </a:lnTo>
                  <a:lnTo>
                    <a:pt x="69017" y="16907"/>
                  </a:lnTo>
                  <a:cubicBezTo>
                    <a:pt x="68697" y="16771"/>
                    <a:pt x="68364" y="16631"/>
                    <a:pt x="68024" y="16526"/>
                  </a:cubicBezTo>
                  <a:cubicBezTo>
                    <a:pt x="67680" y="16418"/>
                    <a:pt x="67320" y="16332"/>
                    <a:pt x="66973" y="16247"/>
                  </a:cubicBezTo>
                  <a:cubicBezTo>
                    <a:pt x="66595" y="16159"/>
                    <a:pt x="66255" y="16091"/>
                    <a:pt x="65929" y="16033"/>
                  </a:cubicBezTo>
                  <a:cubicBezTo>
                    <a:pt x="65598" y="15975"/>
                    <a:pt x="65259" y="15948"/>
                    <a:pt x="64932" y="15920"/>
                  </a:cubicBezTo>
                  <a:cubicBezTo>
                    <a:pt x="64799" y="15911"/>
                    <a:pt x="64670" y="15900"/>
                    <a:pt x="64541" y="15887"/>
                  </a:cubicBezTo>
                  <a:cubicBezTo>
                    <a:pt x="64133" y="15846"/>
                    <a:pt x="63778" y="15829"/>
                    <a:pt x="63455" y="15829"/>
                  </a:cubicBezTo>
                  <a:lnTo>
                    <a:pt x="63414" y="15829"/>
                  </a:lnTo>
                  <a:cubicBezTo>
                    <a:pt x="63084" y="15829"/>
                    <a:pt x="62728" y="15856"/>
                    <a:pt x="62296" y="15914"/>
                  </a:cubicBezTo>
                  <a:cubicBezTo>
                    <a:pt x="62214" y="15920"/>
                    <a:pt x="62133" y="15934"/>
                    <a:pt x="62051" y="15944"/>
                  </a:cubicBezTo>
                  <a:cubicBezTo>
                    <a:pt x="62095" y="15873"/>
                    <a:pt x="62142" y="15801"/>
                    <a:pt x="62190" y="15730"/>
                  </a:cubicBezTo>
                  <a:cubicBezTo>
                    <a:pt x="62306" y="15550"/>
                    <a:pt x="62431" y="15369"/>
                    <a:pt x="62554" y="15193"/>
                  </a:cubicBezTo>
                  <a:cubicBezTo>
                    <a:pt x="62632" y="15080"/>
                    <a:pt x="62711" y="14968"/>
                    <a:pt x="62789" y="14856"/>
                  </a:cubicBezTo>
                  <a:cubicBezTo>
                    <a:pt x="63010" y="14529"/>
                    <a:pt x="63169" y="14182"/>
                    <a:pt x="63309" y="13846"/>
                  </a:cubicBezTo>
                  <a:lnTo>
                    <a:pt x="63309" y="13846"/>
                  </a:lnTo>
                  <a:cubicBezTo>
                    <a:pt x="63309" y="13846"/>
                    <a:pt x="63308" y="13846"/>
                    <a:pt x="63308" y="13846"/>
                  </a:cubicBezTo>
                  <a:lnTo>
                    <a:pt x="63308" y="13846"/>
                  </a:lnTo>
                  <a:lnTo>
                    <a:pt x="63353" y="13730"/>
                  </a:lnTo>
                  <a:lnTo>
                    <a:pt x="63378" y="13669"/>
                  </a:lnTo>
                  <a:cubicBezTo>
                    <a:pt x="63449" y="13495"/>
                    <a:pt x="63524" y="13322"/>
                    <a:pt x="63598" y="13152"/>
                  </a:cubicBezTo>
                  <a:cubicBezTo>
                    <a:pt x="63711" y="12896"/>
                    <a:pt x="63822" y="12634"/>
                    <a:pt x="63921" y="12369"/>
                  </a:cubicBezTo>
                  <a:cubicBezTo>
                    <a:pt x="63982" y="12196"/>
                    <a:pt x="64010" y="12009"/>
                    <a:pt x="64031" y="11835"/>
                  </a:cubicBezTo>
                  <a:cubicBezTo>
                    <a:pt x="64067" y="11522"/>
                    <a:pt x="64088" y="11229"/>
                    <a:pt x="64092" y="10940"/>
                  </a:cubicBezTo>
                  <a:cubicBezTo>
                    <a:pt x="64098" y="10437"/>
                    <a:pt x="64054" y="9954"/>
                    <a:pt x="63962" y="9508"/>
                  </a:cubicBezTo>
                  <a:cubicBezTo>
                    <a:pt x="64040" y="9111"/>
                    <a:pt x="64119" y="8637"/>
                    <a:pt x="64112" y="8175"/>
                  </a:cubicBezTo>
                  <a:cubicBezTo>
                    <a:pt x="64105" y="7828"/>
                    <a:pt x="64061" y="7461"/>
                    <a:pt x="64020" y="7182"/>
                  </a:cubicBezTo>
                  <a:cubicBezTo>
                    <a:pt x="63979" y="6889"/>
                    <a:pt x="63935" y="6600"/>
                    <a:pt x="63860" y="6321"/>
                  </a:cubicBezTo>
                  <a:cubicBezTo>
                    <a:pt x="63802" y="6106"/>
                    <a:pt x="63700" y="5896"/>
                    <a:pt x="63602" y="5695"/>
                  </a:cubicBezTo>
                  <a:cubicBezTo>
                    <a:pt x="63582" y="5648"/>
                    <a:pt x="63557" y="5596"/>
                    <a:pt x="63533" y="5549"/>
                  </a:cubicBezTo>
                  <a:cubicBezTo>
                    <a:pt x="63401" y="5263"/>
                    <a:pt x="63214" y="4988"/>
                    <a:pt x="63051" y="4753"/>
                  </a:cubicBezTo>
                  <a:cubicBezTo>
                    <a:pt x="62918" y="4566"/>
                    <a:pt x="62758" y="4351"/>
                    <a:pt x="62561" y="4171"/>
                  </a:cubicBezTo>
                  <a:cubicBezTo>
                    <a:pt x="62370" y="3991"/>
                    <a:pt x="62112" y="3838"/>
                    <a:pt x="61911" y="3722"/>
                  </a:cubicBezTo>
                  <a:cubicBezTo>
                    <a:pt x="61812" y="3664"/>
                    <a:pt x="61714" y="3607"/>
                    <a:pt x="61615" y="3545"/>
                  </a:cubicBezTo>
                  <a:cubicBezTo>
                    <a:pt x="61431" y="3437"/>
                    <a:pt x="61241" y="3321"/>
                    <a:pt x="61043" y="3225"/>
                  </a:cubicBezTo>
                  <a:cubicBezTo>
                    <a:pt x="60638" y="3035"/>
                    <a:pt x="60183" y="2869"/>
                    <a:pt x="59696" y="2739"/>
                  </a:cubicBezTo>
                  <a:cubicBezTo>
                    <a:pt x="59550" y="2702"/>
                    <a:pt x="59414" y="2674"/>
                    <a:pt x="59285" y="2657"/>
                  </a:cubicBezTo>
                  <a:lnTo>
                    <a:pt x="59203" y="2651"/>
                  </a:lnTo>
                  <a:cubicBezTo>
                    <a:pt x="59013" y="2627"/>
                    <a:pt x="58815" y="2606"/>
                    <a:pt x="58618" y="2606"/>
                  </a:cubicBezTo>
                  <a:cubicBezTo>
                    <a:pt x="58564" y="2606"/>
                    <a:pt x="58506" y="2606"/>
                    <a:pt x="58448" y="2610"/>
                  </a:cubicBezTo>
                  <a:cubicBezTo>
                    <a:pt x="58019" y="2644"/>
                    <a:pt x="57544" y="2729"/>
                    <a:pt x="56999" y="2872"/>
                  </a:cubicBezTo>
                  <a:cubicBezTo>
                    <a:pt x="56638" y="2967"/>
                    <a:pt x="56271" y="3103"/>
                    <a:pt x="55928" y="3236"/>
                  </a:cubicBezTo>
                  <a:cubicBezTo>
                    <a:pt x="55261" y="3331"/>
                    <a:pt x="54581" y="3518"/>
                    <a:pt x="53846" y="3807"/>
                  </a:cubicBezTo>
                  <a:cubicBezTo>
                    <a:pt x="53060" y="4117"/>
                    <a:pt x="52380" y="4440"/>
                    <a:pt x="51764" y="4800"/>
                  </a:cubicBezTo>
                  <a:cubicBezTo>
                    <a:pt x="51424" y="4998"/>
                    <a:pt x="51080" y="5236"/>
                    <a:pt x="50709" y="5532"/>
                  </a:cubicBezTo>
                  <a:cubicBezTo>
                    <a:pt x="50764" y="4756"/>
                    <a:pt x="50727" y="4032"/>
                    <a:pt x="50604" y="3379"/>
                  </a:cubicBezTo>
                  <a:cubicBezTo>
                    <a:pt x="50573" y="3222"/>
                    <a:pt x="50522" y="3079"/>
                    <a:pt x="50474" y="2960"/>
                  </a:cubicBezTo>
                  <a:cubicBezTo>
                    <a:pt x="50383" y="2722"/>
                    <a:pt x="50260" y="2470"/>
                    <a:pt x="50114" y="2212"/>
                  </a:cubicBezTo>
                  <a:cubicBezTo>
                    <a:pt x="49917" y="1861"/>
                    <a:pt x="49675" y="1545"/>
                    <a:pt x="49397" y="1269"/>
                  </a:cubicBezTo>
                  <a:cubicBezTo>
                    <a:pt x="49308" y="1184"/>
                    <a:pt x="49209" y="1103"/>
                    <a:pt x="49124" y="1038"/>
                  </a:cubicBezTo>
                  <a:cubicBezTo>
                    <a:pt x="48940" y="892"/>
                    <a:pt x="48739" y="738"/>
                    <a:pt x="48522" y="620"/>
                  </a:cubicBezTo>
                  <a:cubicBezTo>
                    <a:pt x="48131" y="402"/>
                    <a:pt x="47689" y="266"/>
                    <a:pt x="47311" y="160"/>
                  </a:cubicBezTo>
                  <a:cubicBezTo>
                    <a:pt x="47155" y="120"/>
                    <a:pt x="46988" y="96"/>
                    <a:pt x="46828" y="76"/>
                  </a:cubicBezTo>
                  <a:cubicBezTo>
                    <a:pt x="46780" y="69"/>
                    <a:pt x="46729" y="62"/>
                    <a:pt x="46685" y="55"/>
                  </a:cubicBezTo>
                  <a:cubicBezTo>
                    <a:pt x="46420" y="18"/>
                    <a:pt x="46205" y="0"/>
                    <a:pt x="46009" y="0"/>
                  </a:cubicBezTo>
                  <a:close/>
                </a:path>
              </a:pathLst>
            </a:custGeom>
            <a:solidFill>
              <a:srgbClr val="7A5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0" name="Google Shape;2750;p56">
              <a:extLst>
                <a:ext uri="{FF2B5EF4-FFF2-40B4-BE49-F238E27FC236}">
                  <a16:creationId xmlns:a16="http://schemas.microsoft.com/office/drawing/2014/main" id="{B15D1988-55B0-4936-9FAE-E475005E5BBB}"/>
                </a:ext>
              </a:extLst>
            </p:cNvPr>
            <p:cNvSpPr/>
            <p:nvPr/>
          </p:nvSpPr>
          <p:spPr>
            <a:xfrm>
              <a:off x="4057075" y="3561800"/>
              <a:ext cx="61325" cy="98725"/>
            </a:xfrm>
            <a:custGeom>
              <a:avLst/>
              <a:gdLst/>
              <a:ahLst/>
              <a:cxnLst/>
              <a:rect l="l" t="t" r="r" b="b"/>
              <a:pathLst>
                <a:path w="2453" h="3949" extrusionOk="0">
                  <a:moveTo>
                    <a:pt x="1412" y="0"/>
                  </a:moveTo>
                  <a:cubicBezTo>
                    <a:pt x="1225" y="0"/>
                    <a:pt x="1038" y="55"/>
                    <a:pt x="875" y="168"/>
                  </a:cubicBezTo>
                  <a:cubicBezTo>
                    <a:pt x="762" y="249"/>
                    <a:pt x="671" y="344"/>
                    <a:pt x="589" y="457"/>
                  </a:cubicBezTo>
                  <a:cubicBezTo>
                    <a:pt x="514" y="559"/>
                    <a:pt x="462" y="633"/>
                    <a:pt x="415" y="746"/>
                  </a:cubicBezTo>
                  <a:cubicBezTo>
                    <a:pt x="381" y="821"/>
                    <a:pt x="357" y="892"/>
                    <a:pt x="333" y="967"/>
                  </a:cubicBezTo>
                  <a:cubicBezTo>
                    <a:pt x="286" y="1102"/>
                    <a:pt x="245" y="1239"/>
                    <a:pt x="211" y="1378"/>
                  </a:cubicBezTo>
                  <a:cubicBezTo>
                    <a:pt x="181" y="1504"/>
                    <a:pt x="143" y="1630"/>
                    <a:pt x="112" y="1756"/>
                  </a:cubicBezTo>
                  <a:cubicBezTo>
                    <a:pt x="58" y="1964"/>
                    <a:pt x="34" y="2171"/>
                    <a:pt x="18" y="2385"/>
                  </a:cubicBezTo>
                  <a:cubicBezTo>
                    <a:pt x="0" y="2572"/>
                    <a:pt x="38" y="2787"/>
                    <a:pt x="79" y="2970"/>
                  </a:cubicBezTo>
                  <a:cubicBezTo>
                    <a:pt x="95" y="3052"/>
                    <a:pt x="116" y="3123"/>
                    <a:pt x="153" y="3198"/>
                  </a:cubicBezTo>
                  <a:cubicBezTo>
                    <a:pt x="181" y="3286"/>
                    <a:pt x="222" y="3368"/>
                    <a:pt x="276" y="3443"/>
                  </a:cubicBezTo>
                  <a:cubicBezTo>
                    <a:pt x="330" y="3515"/>
                    <a:pt x="388" y="3579"/>
                    <a:pt x="449" y="3644"/>
                  </a:cubicBezTo>
                  <a:cubicBezTo>
                    <a:pt x="467" y="3661"/>
                    <a:pt x="483" y="3671"/>
                    <a:pt x="500" y="3685"/>
                  </a:cubicBezTo>
                  <a:cubicBezTo>
                    <a:pt x="565" y="3743"/>
                    <a:pt x="636" y="3790"/>
                    <a:pt x="715" y="3831"/>
                  </a:cubicBezTo>
                  <a:cubicBezTo>
                    <a:pt x="832" y="3892"/>
                    <a:pt x="1020" y="3949"/>
                    <a:pt x="1165" y="3949"/>
                  </a:cubicBezTo>
                  <a:cubicBezTo>
                    <a:pt x="1180" y="3949"/>
                    <a:pt x="1194" y="3948"/>
                    <a:pt x="1208" y="3947"/>
                  </a:cubicBezTo>
                  <a:cubicBezTo>
                    <a:pt x="1365" y="3936"/>
                    <a:pt x="1497" y="3913"/>
                    <a:pt x="1636" y="3828"/>
                  </a:cubicBezTo>
                  <a:cubicBezTo>
                    <a:pt x="1728" y="3773"/>
                    <a:pt x="1806" y="3702"/>
                    <a:pt x="1888" y="3630"/>
                  </a:cubicBezTo>
                  <a:cubicBezTo>
                    <a:pt x="1966" y="3559"/>
                    <a:pt x="2018" y="3457"/>
                    <a:pt x="2079" y="3368"/>
                  </a:cubicBezTo>
                  <a:cubicBezTo>
                    <a:pt x="2161" y="3242"/>
                    <a:pt x="2201" y="3086"/>
                    <a:pt x="2252" y="2947"/>
                  </a:cubicBezTo>
                  <a:cubicBezTo>
                    <a:pt x="2320" y="2749"/>
                    <a:pt x="2351" y="2535"/>
                    <a:pt x="2371" y="2324"/>
                  </a:cubicBezTo>
                  <a:cubicBezTo>
                    <a:pt x="2398" y="2171"/>
                    <a:pt x="2409" y="2018"/>
                    <a:pt x="2422" y="1865"/>
                  </a:cubicBezTo>
                  <a:cubicBezTo>
                    <a:pt x="2453" y="1545"/>
                    <a:pt x="2453" y="1222"/>
                    <a:pt x="2385" y="909"/>
                  </a:cubicBezTo>
                  <a:cubicBezTo>
                    <a:pt x="2320" y="600"/>
                    <a:pt x="2167" y="276"/>
                    <a:pt x="1878" y="120"/>
                  </a:cubicBezTo>
                  <a:cubicBezTo>
                    <a:pt x="1732" y="41"/>
                    <a:pt x="1572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1" name="Google Shape;2751;p56">
              <a:extLst>
                <a:ext uri="{FF2B5EF4-FFF2-40B4-BE49-F238E27FC236}">
                  <a16:creationId xmlns:a16="http://schemas.microsoft.com/office/drawing/2014/main" id="{9B396F41-09F7-4973-A056-4142B28840E8}"/>
                </a:ext>
              </a:extLst>
            </p:cNvPr>
            <p:cNvSpPr/>
            <p:nvPr/>
          </p:nvSpPr>
          <p:spPr>
            <a:xfrm>
              <a:off x="4481000" y="3610700"/>
              <a:ext cx="69175" cy="95950"/>
            </a:xfrm>
            <a:custGeom>
              <a:avLst/>
              <a:gdLst/>
              <a:ahLst/>
              <a:cxnLst/>
              <a:rect l="l" t="t" r="r" b="b"/>
              <a:pathLst>
                <a:path w="2767" h="3838" extrusionOk="0">
                  <a:moveTo>
                    <a:pt x="2160" y="1263"/>
                  </a:moveTo>
                  <a:cubicBezTo>
                    <a:pt x="2150" y="1273"/>
                    <a:pt x="2137" y="1283"/>
                    <a:pt x="2124" y="1294"/>
                  </a:cubicBezTo>
                  <a:cubicBezTo>
                    <a:pt x="2137" y="1283"/>
                    <a:pt x="2147" y="1273"/>
                    <a:pt x="2160" y="1263"/>
                  </a:cubicBezTo>
                  <a:close/>
                  <a:moveTo>
                    <a:pt x="1688" y="0"/>
                  </a:moveTo>
                  <a:cubicBezTo>
                    <a:pt x="1606" y="0"/>
                    <a:pt x="1528" y="14"/>
                    <a:pt x="1457" y="38"/>
                  </a:cubicBezTo>
                  <a:cubicBezTo>
                    <a:pt x="1276" y="49"/>
                    <a:pt x="1099" y="120"/>
                    <a:pt x="981" y="262"/>
                  </a:cubicBezTo>
                  <a:cubicBezTo>
                    <a:pt x="756" y="528"/>
                    <a:pt x="541" y="810"/>
                    <a:pt x="358" y="1103"/>
                  </a:cubicBezTo>
                  <a:cubicBezTo>
                    <a:pt x="123" y="1477"/>
                    <a:pt x="1" y="1909"/>
                    <a:pt x="4" y="2351"/>
                  </a:cubicBezTo>
                  <a:cubicBezTo>
                    <a:pt x="4" y="2525"/>
                    <a:pt x="21" y="2708"/>
                    <a:pt x="65" y="2878"/>
                  </a:cubicBezTo>
                  <a:cubicBezTo>
                    <a:pt x="106" y="3049"/>
                    <a:pt x="180" y="3215"/>
                    <a:pt x="290" y="3351"/>
                  </a:cubicBezTo>
                  <a:cubicBezTo>
                    <a:pt x="398" y="3487"/>
                    <a:pt x="456" y="3549"/>
                    <a:pt x="603" y="3644"/>
                  </a:cubicBezTo>
                  <a:cubicBezTo>
                    <a:pt x="711" y="3715"/>
                    <a:pt x="830" y="3753"/>
                    <a:pt x="953" y="3797"/>
                  </a:cubicBezTo>
                  <a:cubicBezTo>
                    <a:pt x="1038" y="3828"/>
                    <a:pt x="1191" y="3838"/>
                    <a:pt x="1270" y="3838"/>
                  </a:cubicBezTo>
                  <a:cubicBezTo>
                    <a:pt x="1368" y="3838"/>
                    <a:pt x="1487" y="3828"/>
                    <a:pt x="1579" y="3800"/>
                  </a:cubicBezTo>
                  <a:cubicBezTo>
                    <a:pt x="1777" y="3739"/>
                    <a:pt x="1946" y="3644"/>
                    <a:pt x="2096" y="3501"/>
                  </a:cubicBezTo>
                  <a:cubicBezTo>
                    <a:pt x="2290" y="3324"/>
                    <a:pt x="2416" y="3093"/>
                    <a:pt x="2521" y="2855"/>
                  </a:cubicBezTo>
                  <a:cubicBezTo>
                    <a:pt x="2681" y="2504"/>
                    <a:pt x="2736" y="2106"/>
                    <a:pt x="2752" y="1722"/>
                  </a:cubicBezTo>
                  <a:cubicBezTo>
                    <a:pt x="2766" y="1396"/>
                    <a:pt x="2719" y="1052"/>
                    <a:pt x="2617" y="743"/>
                  </a:cubicBezTo>
                  <a:cubicBezTo>
                    <a:pt x="2582" y="636"/>
                    <a:pt x="2528" y="534"/>
                    <a:pt x="2470" y="440"/>
                  </a:cubicBezTo>
                  <a:cubicBezTo>
                    <a:pt x="2385" y="303"/>
                    <a:pt x="2283" y="232"/>
                    <a:pt x="2157" y="143"/>
                  </a:cubicBezTo>
                  <a:cubicBezTo>
                    <a:pt x="2035" y="55"/>
                    <a:pt x="1854" y="0"/>
                    <a:pt x="1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2" name="Google Shape;2752;p56">
              <a:extLst>
                <a:ext uri="{FF2B5EF4-FFF2-40B4-BE49-F238E27FC236}">
                  <a16:creationId xmlns:a16="http://schemas.microsoft.com/office/drawing/2014/main" id="{053EF509-E439-46FB-92AC-682F71194D04}"/>
                </a:ext>
              </a:extLst>
            </p:cNvPr>
            <p:cNvSpPr/>
            <p:nvPr/>
          </p:nvSpPr>
          <p:spPr>
            <a:xfrm>
              <a:off x="4192525" y="3596750"/>
              <a:ext cx="227275" cy="144775"/>
            </a:xfrm>
            <a:custGeom>
              <a:avLst/>
              <a:gdLst/>
              <a:ahLst/>
              <a:cxnLst/>
              <a:rect l="l" t="t" r="r" b="b"/>
              <a:pathLst>
                <a:path w="9091" h="5791" extrusionOk="0">
                  <a:moveTo>
                    <a:pt x="1151" y="1"/>
                  </a:moveTo>
                  <a:cubicBezTo>
                    <a:pt x="1042" y="7"/>
                    <a:pt x="916" y="15"/>
                    <a:pt x="800" y="48"/>
                  </a:cubicBezTo>
                  <a:cubicBezTo>
                    <a:pt x="674" y="86"/>
                    <a:pt x="586" y="133"/>
                    <a:pt x="478" y="215"/>
                  </a:cubicBezTo>
                  <a:cubicBezTo>
                    <a:pt x="403" y="273"/>
                    <a:pt x="335" y="351"/>
                    <a:pt x="274" y="453"/>
                  </a:cubicBezTo>
                  <a:cubicBezTo>
                    <a:pt x="216" y="549"/>
                    <a:pt x="164" y="651"/>
                    <a:pt x="134" y="749"/>
                  </a:cubicBezTo>
                  <a:cubicBezTo>
                    <a:pt x="96" y="858"/>
                    <a:pt x="79" y="974"/>
                    <a:pt x="62" y="1083"/>
                  </a:cubicBezTo>
                  <a:lnTo>
                    <a:pt x="56" y="1127"/>
                  </a:lnTo>
                  <a:cubicBezTo>
                    <a:pt x="29" y="1283"/>
                    <a:pt x="1" y="1470"/>
                    <a:pt x="8" y="1674"/>
                  </a:cubicBezTo>
                  <a:cubicBezTo>
                    <a:pt x="21" y="2039"/>
                    <a:pt x="96" y="2412"/>
                    <a:pt x="222" y="2756"/>
                  </a:cubicBezTo>
                  <a:cubicBezTo>
                    <a:pt x="294" y="2954"/>
                    <a:pt x="365" y="3127"/>
                    <a:pt x="440" y="3280"/>
                  </a:cubicBezTo>
                  <a:cubicBezTo>
                    <a:pt x="532" y="3477"/>
                    <a:pt x="657" y="3654"/>
                    <a:pt x="780" y="3827"/>
                  </a:cubicBezTo>
                  <a:lnTo>
                    <a:pt x="800" y="3855"/>
                  </a:lnTo>
                  <a:lnTo>
                    <a:pt x="767" y="3804"/>
                  </a:lnTo>
                  <a:lnTo>
                    <a:pt x="767" y="3804"/>
                  </a:lnTo>
                  <a:cubicBezTo>
                    <a:pt x="910" y="4004"/>
                    <a:pt x="1042" y="4171"/>
                    <a:pt x="1172" y="4314"/>
                  </a:cubicBezTo>
                  <a:cubicBezTo>
                    <a:pt x="1318" y="4480"/>
                    <a:pt x="1494" y="4644"/>
                    <a:pt x="1712" y="4811"/>
                  </a:cubicBezTo>
                  <a:cubicBezTo>
                    <a:pt x="1845" y="4916"/>
                    <a:pt x="2029" y="5049"/>
                    <a:pt x="2229" y="5158"/>
                  </a:cubicBezTo>
                  <a:cubicBezTo>
                    <a:pt x="2437" y="5267"/>
                    <a:pt x="2624" y="5355"/>
                    <a:pt x="2800" y="5427"/>
                  </a:cubicBezTo>
                  <a:cubicBezTo>
                    <a:pt x="3168" y="5573"/>
                    <a:pt x="3569" y="5672"/>
                    <a:pt x="4107" y="5743"/>
                  </a:cubicBezTo>
                  <a:cubicBezTo>
                    <a:pt x="4356" y="5777"/>
                    <a:pt x="4580" y="5791"/>
                    <a:pt x="4791" y="5791"/>
                  </a:cubicBezTo>
                  <a:cubicBezTo>
                    <a:pt x="5005" y="5791"/>
                    <a:pt x="5205" y="5774"/>
                    <a:pt x="5400" y="5739"/>
                  </a:cubicBezTo>
                  <a:cubicBezTo>
                    <a:pt x="5546" y="5712"/>
                    <a:pt x="5706" y="5675"/>
                    <a:pt x="5882" y="5617"/>
                  </a:cubicBezTo>
                  <a:cubicBezTo>
                    <a:pt x="6086" y="5552"/>
                    <a:pt x="6290" y="5477"/>
                    <a:pt x="6491" y="5396"/>
                  </a:cubicBezTo>
                  <a:cubicBezTo>
                    <a:pt x="6621" y="5345"/>
                    <a:pt x="6750" y="5284"/>
                    <a:pt x="6876" y="5226"/>
                  </a:cubicBezTo>
                  <a:lnTo>
                    <a:pt x="6995" y="5168"/>
                  </a:lnTo>
                  <a:cubicBezTo>
                    <a:pt x="7168" y="5089"/>
                    <a:pt x="7335" y="4995"/>
                    <a:pt x="7491" y="4885"/>
                  </a:cubicBezTo>
                  <a:cubicBezTo>
                    <a:pt x="7665" y="4766"/>
                    <a:pt x="7846" y="4637"/>
                    <a:pt x="8015" y="4498"/>
                  </a:cubicBezTo>
                  <a:cubicBezTo>
                    <a:pt x="8091" y="4436"/>
                    <a:pt x="8155" y="4378"/>
                    <a:pt x="8213" y="4321"/>
                  </a:cubicBezTo>
                  <a:cubicBezTo>
                    <a:pt x="8291" y="4240"/>
                    <a:pt x="8366" y="4144"/>
                    <a:pt x="8433" y="4056"/>
                  </a:cubicBezTo>
                  <a:lnTo>
                    <a:pt x="8482" y="3998"/>
                  </a:lnTo>
                  <a:cubicBezTo>
                    <a:pt x="8543" y="3916"/>
                    <a:pt x="8604" y="3835"/>
                    <a:pt x="8662" y="3756"/>
                  </a:cubicBezTo>
                  <a:cubicBezTo>
                    <a:pt x="8689" y="3719"/>
                    <a:pt x="8713" y="3681"/>
                    <a:pt x="8740" y="3644"/>
                  </a:cubicBezTo>
                  <a:cubicBezTo>
                    <a:pt x="8808" y="3546"/>
                    <a:pt x="8852" y="3447"/>
                    <a:pt x="8887" y="3362"/>
                  </a:cubicBezTo>
                  <a:cubicBezTo>
                    <a:pt x="8910" y="3297"/>
                    <a:pt x="8931" y="3229"/>
                    <a:pt x="8951" y="3164"/>
                  </a:cubicBezTo>
                  <a:lnTo>
                    <a:pt x="8971" y="3100"/>
                  </a:lnTo>
                  <a:cubicBezTo>
                    <a:pt x="8995" y="3022"/>
                    <a:pt x="9022" y="2929"/>
                    <a:pt x="9043" y="2835"/>
                  </a:cubicBezTo>
                  <a:cubicBezTo>
                    <a:pt x="9060" y="2739"/>
                    <a:pt x="9077" y="2648"/>
                    <a:pt x="9083" y="2552"/>
                  </a:cubicBezTo>
                  <a:cubicBezTo>
                    <a:pt x="9091" y="2464"/>
                    <a:pt x="9080" y="2372"/>
                    <a:pt x="9070" y="2283"/>
                  </a:cubicBezTo>
                  <a:lnTo>
                    <a:pt x="9070" y="2266"/>
                  </a:lnTo>
                  <a:cubicBezTo>
                    <a:pt x="9046" y="2066"/>
                    <a:pt x="8995" y="1892"/>
                    <a:pt x="8910" y="1736"/>
                  </a:cubicBezTo>
                  <a:cubicBezTo>
                    <a:pt x="8811" y="1552"/>
                    <a:pt x="8638" y="1403"/>
                    <a:pt x="8482" y="1273"/>
                  </a:cubicBezTo>
                  <a:cubicBezTo>
                    <a:pt x="8335" y="1154"/>
                    <a:pt x="8158" y="1065"/>
                    <a:pt x="7968" y="1011"/>
                  </a:cubicBezTo>
                  <a:cubicBezTo>
                    <a:pt x="7855" y="981"/>
                    <a:pt x="7736" y="963"/>
                    <a:pt x="7614" y="963"/>
                  </a:cubicBezTo>
                  <a:cubicBezTo>
                    <a:pt x="7342" y="963"/>
                    <a:pt x="7050" y="1038"/>
                    <a:pt x="6764" y="1185"/>
                  </a:cubicBezTo>
                  <a:cubicBezTo>
                    <a:pt x="6662" y="1235"/>
                    <a:pt x="6560" y="1293"/>
                    <a:pt x="6461" y="1348"/>
                  </a:cubicBezTo>
                  <a:lnTo>
                    <a:pt x="6369" y="1399"/>
                  </a:lnTo>
                  <a:cubicBezTo>
                    <a:pt x="6345" y="1412"/>
                    <a:pt x="6321" y="1426"/>
                    <a:pt x="6294" y="1439"/>
                  </a:cubicBezTo>
                  <a:cubicBezTo>
                    <a:pt x="6270" y="1447"/>
                    <a:pt x="6243" y="1456"/>
                    <a:pt x="6219" y="1464"/>
                  </a:cubicBezTo>
                  <a:cubicBezTo>
                    <a:pt x="6009" y="1532"/>
                    <a:pt x="5756" y="1603"/>
                    <a:pt x="5488" y="1640"/>
                  </a:cubicBezTo>
                  <a:cubicBezTo>
                    <a:pt x="5386" y="1651"/>
                    <a:pt x="5281" y="1654"/>
                    <a:pt x="5178" y="1654"/>
                  </a:cubicBezTo>
                  <a:cubicBezTo>
                    <a:pt x="4971" y="1654"/>
                    <a:pt x="4764" y="1637"/>
                    <a:pt x="4556" y="1610"/>
                  </a:cubicBezTo>
                  <a:cubicBezTo>
                    <a:pt x="4440" y="1586"/>
                    <a:pt x="4338" y="1555"/>
                    <a:pt x="4243" y="1518"/>
                  </a:cubicBezTo>
                  <a:cubicBezTo>
                    <a:pt x="4053" y="1419"/>
                    <a:pt x="3866" y="1301"/>
                    <a:pt x="3689" y="1188"/>
                  </a:cubicBezTo>
                  <a:lnTo>
                    <a:pt x="3651" y="1164"/>
                  </a:lnTo>
                  <a:cubicBezTo>
                    <a:pt x="3525" y="1086"/>
                    <a:pt x="3406" y="990"/>
                    <a:pt x="3290" y="896"/>
                  </a:cubicBezTo>
                  <a:cubicBezTo>
                    <a:pt x="3208" y="831"/>
                    <a:pt x="3124" y="763"/>
                    <a:pt x="3039" y="701"/>
                  </a:cubicBezTo>
                  <a:cubicBezTo>
                    <a:pt x="2848" y="566"/>
                    <a:pt x="2668" y="453"/>
                    <a:pt x="2491" y="362"/>
                  </a:cubicBezTo>
                  <a:cubicBezTo>
                    <a:pt x="2359" y="293"/>
                    <a:pt x="2202" y="215"/>
                    <a:pt x="2035" y="147"/>
                  </a:cubicBezTo>
                  <a:cubicBezTo>
                    <a:pt x="1902" y="92"/>
                    <a:pt x="1759" y="65"/>
                    <a:pt x="1627" y="42"/>
                  </a:cubicBezTo>
                  <a:lnTo>
                    <a:pt x="1593" y="35"/>
                  </a:lnTo>
                  <a:lnTo>
                    <a:pt x="1563" y="31"/>
                  </a:lnTo>
                  <a:lnTo>
                    <a:pt x="1563" y="31"/>
                  </a:lnTo>
                  <a:lnTo>
                    <a:pt x="1621" y="42"/>
                  </a:lnTo>
                  <a:cubicBezTo>
                    <a:pt x="1501" y="21"/>
                    <a:pt x="1359" y="1"/>
                    <a:pt x="1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3" name="Google Shape;2753;p56">
              <a:extLst>
                <a:ext uri="{FF2B5EF4-FFF2-40B4-BE49-F238E27FC236}">
                  <a16:creationId xmlns:a16="http://schemas.microsoft.com/office/drawing/2014/main" id="{0512E0E6-CE6B-45F9-85B1-90BBDF287838}"/>
                </a:ext>
              </a:extLst>
            </p:cNvPr>
            <p:cNvSpPr/>
            <p:nvPr/>
          </p:nvSpPr>
          <p:spPr>
            <a:xfrm>
              <a:off x="4234125" y="3659450"/>
              <a:ext cx="116375" cy="69350"/>
            </a:xfrm>
            <a:custGeom>
              <a:avLst/>
              <a:gdLst/>
              <a:ahLst/>
              <a:cxnLst/>
              <a:rect l="l" t="t" r="r" b="b"/>
              <a:pathLst>
                <a:path w="4655" h="2774" extrusionOk="0">
                  <a:moveTo>
                    <a:pt x="844" y="0"/>
                  </a:moveTo>
                  <a:cubicBezTo>
                    <a:pt x="701" y="0"/>
                    <a:pt x="558" y="33"/>
                    <a:pt x="429" y="112"/>
                  </a:cubicBezTo>
                  <a:cubicBezTo>
                    <a:pt x="299" y="190"/>
                    <a:pt x="184" y="299"/>
                    <a:pt x="116" y="435"/>
                  </a:cubicBezTo>
                  <a:cubicBezTo>
                    <a:pt x="79" y="510"/>
                    <a:pt x="48" y="571"/>
                    <a:pt x="31" y="650"/>
                  </a:cubicBezTo>
                  <a:cubicBezTo>
                    <a:pt x="10" y="714"/>
                    <a:pt x="1" y="782"/>
                    <a:pt x="1" y="850"/>
                  </a:cubicBezTo>
                  <a:cubicBezTo>
                    <a:pt x="7" y="922"/>
                    <a:pt x="14" y="989"/>
                    <a:pt x="21" y="1061"/>
                  </a:cubicBezTo>
                  <a:cubicBezTo>
                    <a:pt x="28" y="1143"/>
                    <a:pt x="75" y="1242"/>
                    <a:pt x="103" y="1310"/>
                  </a:cubicBezTo>
                  <a:cubicBezTo>
                    <a:pt x="116" y="1344"/>
                    <a:pt x="130" y="1371"/>
                    <a:pt x="147" y="1405"/>
                  </a:cubicBezTo>
                  <a:cubicBezTo>
                    <a:pt x="191" y="1490"/>
                    <a:pt x="252" y="1568"/>
                    <a:pt x="310" y="1646"/>
                  </a:cubicBezTo>
                  <a:cubicBezTo>
                    <a:pt x="375" y="1738"/>
                    <a:pt x="446" y="1817"/>
                    <a:pt x="531" y="1891"/>
                  </a:cubicBezTo>
                  <a:cubicBezTo>
                    <a:pt x="909" y="2225"/>
                    <a:pt x="1351" y="2510"/>
                    <a:pt x="1844" y="2643"/>
                  </a:cubicBezTo>
                  <a:cubicBezTo>
                    <a:pt x="2139" y="2721"/>
                    <a:pt x="2445" y="2774"/>
                    <a:pt x="2750" y="2774"/>
                  </a:cubicBezTo>
                  <a:cubicBezTo>
                    <a:pt x="2966" y="2774"/>
                    <a:pt x="3182" y="2747"/>
                    <a:pt x="3392" y="2684"/>
                  </a:cubicBezTo>
                  <a:cubicBezTo>
                    <a:pt x="3562" y="2633"/>
                    <a:pt x="3732" y="2561"/>
                    <a:pt x="3888" y="2479"/>
                  </a:cubicBezTo>
                  <a:cubicBezTo>
                    <a:pt x="4048" y="2398"/>
                    <a:pt x="4198" y="2292"/>
                    <a:pt x="4328" y="2167"/>
                  </a:cubicBezTo>
                  <a:cubicBezTo>
                    <a:pt x="4447" y="2051"/>
                    <a:pt x="4535" y="1919"/>
                    <a:pt x="4596" y="1762"/>
                  </a:cubicBezTo>
                  <a:cubicBezTo>
                    <a:pt x="4630" y="1677"/>
                    <a:pt x="4644" y="1585"/>
                    <a:pt x="4647" y="1493"/>
                  </a:cubicBezTo>
                  <a:cubicBezTo>
                    <a:pt x="4654" y="1394"/>
                    <a:pt x="4620" y="1211"/>
                    <a:pt x="4562" y="1126"/>
                  </a:cubicBezTo>
                  <a:cubicBezTo>
                    <a:pt x="4491" y="1013"/>
                    <a:pt x="4426" y="925"/>
                    <a:pt x="4314" y="850"/>
                  </a:cubicBezTo>
                  <a:cubicBezTo>
                    <a:pt x="4232" y="796"/>
                    <a:pt x="4141" y="758"/>
                    <a:pt x="4052" y="721"/>
                  </a:cubicBezTo>
                  <a:cubicBezTo>
                    <a:pt x="4004" y="700"/>
                    <a:pt x="3953" y="691"/>
                    <a:pt x="3902" y="680"/>
                  </a:cubicBezTo>
                  <a:cubicBezTo>
                    <a:pt x="3830" y="666"/>
                    <a:pt x="3753" y="653"/>
                    <a:pt x="3678" y="646"/>
                  </a:cubicBezTo>
                  <a:cubicBezTo>
                    <a:pt x="3659" y="645"/>
                    <a:pt x="3640" y="644"/>
                    <a:pt x="3622" y="644"/>
                  </a:cubicBezTo>
                  <a:cubicBezTo>
                    <a:pt x="3363" y="644"/>
                    <a:pt x="3112" y="726"/>
                    <a:pt x="2868" y="796"/>
                  </a:cubicBezTo>
                  <a:cubicBezTo>
                    <a:pt x="2692" y="847"/>
                    <a:pt x="2511" y="891"/>
                    <a:pt x="2331" y="922"/>
                  </a:cubicBezTo>
                  <a:cubicBezTo>
                    <a:pt x="2307" y="887"/>
                    <a:pt x="2283" y="850"/>
                    <a:pt x="2256" y="816"/>
                  </a:cubicBezTo>
                  <a:cubicBezTo>
                    <a:pt x="2211" y="748"/>
                    <a:pt x="2164" y="683"/>
                    <a:pt x="2116" y="619"/>
                  </a:cubicBezTo>
                  <a:cubicBezTo>
                    <a:pt x="2048" y="531"/>
                    <a:pt x="1949" y="459"/>
                    <a:pt x="1858" y="394"/>
                  </a:cubicBezTo>
                  <a:cubicBezTo>
                    <a:pt x="1654" y="255"/>
                    <a:pt x="1433" y="126"/>
                    <a:pt x="1194" y="54"/>
                  </a:cubicBezTo>
                  <a:cubicBezTo>
                    <a:pt x="1082" y="20"/>
                    <a:pt x="963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4" name="Google Shape;2754;p56">
              <a:extLst>
                <a:ext uri="{FF2B5EF4-FFF2-40B4-BE49-F238E27FC236}">
                  <a16:creationId xmlns:a16="http://schemas.microsoft.com/office/drawing/2014/main" id="{9AC405B7-A03F-4630-843B-F3154DDDE76B}"/>
                </a:ext>
              </a:extLst>
            </p:cNvPr>
            <p:cNvSpPr/>
            <p:nvPr/>
          </p:nvSpPr>
          <p:spPr>
            <a:xfrm>
              <a:off x="3345700" y="2686125"/>
              <a:ext cx="1970350" cy="1643125"/>
            </a:xfrm>
            <a:custGeom>
              <a:avLst/>
              <a:gdLst/>
              <a:ahLst/>
              <a:cxnLst/>
              <a:rect l="l" t="t" r="r" b="b"/>
              <a:pathLst>
                <a:path w="78814" h="65725" extrusionOk="0">
                  <a:moveTo>
                    <a:pt x="50246" y="8219"/>
                  </a:moveTo>
                  <a:lnTo>
                    <a:pt x="50246" y="8219"/>
                  </a:lnTo>
                  <a:cubicBezTo>
                    <a:pt x="50209" y="8338"/>
                    <a:pt x="50172" y="8457"/>
                    <a:pt x="50131" y="8576"/>
                  </a:cubicBezTo>
                  <a:cubicBezTo>
                    <a:pt x="50012" y="8866"/>
                    <a:pt x="49866" y="9141"/>
                    <a:pt x="49695" y="9403"/>
                  </a:cubicBezTo>
                  <a:cubicBezTo>
                    <a:pt x="49586" y="9546"/>
                    <a:pt x="49470" y="9682"/>
                    <a:pt x="49348" y="9808"/>
                  </a:cubicBezTo>
                  <a:cubicBezTo>
                    <a:pt x="49324" y="9825"/>
                    <a:pt x="49297" y="9841"/>
                    <a:pt x="49274" y="9858"/>
                  </a:cubicBezTo>
                  <a:cubicBezTo>
                    <a:pt x="49291" y="9794"/>
                    <a:pt x="49311" y="9729"/>
                    <a:pt x="49335" y="9665"/>
                  </a:cubicBezTo>
                  <a:cubicBezTo>
                    <a:pt x="49423" y="9458"/>
                    <a:pt x="49525" y="9260"/>
                    <a:pt x="49644" y="9066"/>
                  </a:cubicBezTo>
                  <a:cubicBezTo>
                    <a:pt x="49763" y="8875"/>
                    <a:pt x="49892" y="8692"/>
                    <a:pt x="50021" y="8508"/>
                  </a:cubicBezTo>
                  <a:cubicBezTo>
                    <a:pt x="50097" y="8413"/>
                    <a:pt x="50168" y="8315"/>
                    <a:pt x="50246" y="8219"/>
                  </a:cubicBezTo>
                  <a:close/>
                  <a:moveTo>
                    <a:pt x="49266" y="9886"/>
                  </a:moveTo>
                  <a:cubicBezTo>
                    <a:pt x="49280" y="9886"/>
                    <a:pt x="49291" y="9889"/>
                    <a:pt x="49304" y="9889"/>
                  </a:cubicBezTo>
                  <a:cubicBezTo>
                    <a:pt x="49291" y="9889"/>
                    <a:pt x="49277" y="9889"/>
                    <a:pt x="49266" y="9886"/>
                  </a:cubicBezTo>
                  <a:close/>
                  <a:moveTo>
                    <a:pt x="35711" y="11634"/>
                  </a:moveTo>
                  <a:cubicBezTo>
                    <a:pt x="35698" y="11642"/>
                    <a:pt x="35687" y="11647"/>
                    <a:pt x="35673" y="11652"/>
                  </a:cubicBezTo>
                  <a:lnTo>
                    <a:pt x="35673" y="11652"/>
                  </a:lnTo>
                  <a:cubicBezTo>
                    <a:pt x="35686" y="11646"/>
                    <a:pt x="35698" y="11639"/>
                    <a:pt x="35711" y="11634"/>
                  </a:cubicBezTo>
                  <a:close/>
                  <a:moveTo>
                    <a:pt x="35517" y="11601"/>
                  </a:moveTo>
                  <a:cubicBezTo>
                    <a:pt x="35530" y="11628"/>
                    <a:pt x="35544" y="11651"/>
                    <a:pt x="35555" y="11678"/>
                  </a:cubicBezTo>
                  <a:cubicBezTo>
                    <a:pt x="35541" y="11654"/>
                    <a:pt x="35527" y="11628"/>
                    <a:pt x="35517" y="11601"/>
                  </a:cubicBezTo>
                  <a:close/>
                  <a:moveTo>
                    <a:pt x="36364" y="8729"/>
                  </a:moveTo>
                  <a:cubicBezTo>
                    <a:pt x="36361" y="8770"/>
                    <a:pt x="36361" y="8814"/>
                    <a:pt x="36357" y="8858"/>
                  </a:cubicBezTo>
                  <a:cubicBezTo>
                    <a:pt x="36347" y="9111"/>
                    <a:pt x="36326" y="9362"/>
                    <a:pt x="36306" y="9613"/>
                  </a:cubicBezTo>
                  <a:cubicBezTo>
                    <a:pt x="36286" y="9770"/>
                    <a:pt x="36269" y="9927"/>
                    <a:pt x="36238" y="10083"/>
                  </a:cubicBezTo>
                  <a:cubicBezTo>
                    <a:pt x="36218" y="10209"/>
                    <a:pt x="36194" y="10335"/>
                    <a:pt x="36174" y="10458"/>
                  </a:cubicBezTo>
                  <a:cubicBezTo>
                    <a:pt x="36133" y="10682"/>
                    <a:pt x="36061" y="10899"/>
                    <a:pt x="35987" y="11114"/>
                  </a:cubicBezTo>
                  <a:cubicBezTo>
                    <a:pt x="35922" y="11270"/>
                    <a:pt x="35847" y="11417"/>
                    <a:pt x="35759" y="11556"/>
                  </a:cubicBezTo>
                  <a:cubicBezTo>
                    <a:pt x="35734" y="11583"/>
                    <a:pt x="35707" y="11610"/>
                    <a:pt x="35684" y="11634"/>
                  </a:cubicBezTo>
                  <a:cubicBezTo>
                    <a:pt x="35660" y="11651"/>
                    <a:pt x="35640" y="11665"/>
                    <a:pt x="35616" y="11678"/>
                  </a:cubicBezTo>
                  <a:cubicBezTo>
                    <a:pt x="35599" y="11685"/>
                    <a:pt x="35582" y="11689"/>
                    <a:pt x="35568" y="11695"/>
                  </a:cubicBezTo>
                  <a:cubicBezTo>
                    <a:pt x="35565" y="11678"/>
                    <a:pt x="35558" y="11665"/>
                    <a:pt x="35555" y="11651"/>
                  </a:cubicBezTo>
                  <a:cubicBezTo>
                    <a:pt x="35541" y="11505"/>
                    <a:pt x="35541" y="11365"/>
                    <a:pt x="35547" y="11223"/>
                  </a:cubicBezTo>
                  <a:cubicBezTo>
                    <a:pt x="35582" y="10947"/>
                    <a:pt x="35626" y="10678"/>
                    <a:pt x="35701" y="10413"/>
                  </a:cubicBezTo>
                  <a:cubicBezTo>
                    <a:pt x="35789" y="10097"/>
                    <a:pt x="35885" y="9777"/>
                    <a:pt x="36000" y="9467"/>
                  </a:cubicBezTo>
                  <a:cubicBezTo>
                    <a:pt x="36065" y="9301"/>
                    <a:pt x="36130" y="9134"/>
                    <a:pt x="36218" y="8977"/>
                  </a:cubicBezTo>
                  <a:cubicBezTo>
                    <a:pt x="36265" y="8896"/>
                    <a:pt x="36313" y="8811"/>
                    <a:pt x="36364" y="8729"/>
                  </a:cubicBezTo>
                  <a:close/>
                  <a:moveTo>
                    <a:pt x="35497" y="11662"/>
                  </a:moveTo>
                  <a:cubicBezTo>
                    <a:pt x="35517" y="11675"/>
                    <a:pt x="35534" y="11689"/>
                    <a:pt x="35555" y="11699"/>
                  </a:cubicBezTo>
                  <a:cubicBezTo>
                    <a:pt x="35551" y="11699"/>
                    <a:pt x="35551" y="11699"/>
                    <a:pt x="35551" y="11703"/>
                  </a:cubicBezTo>
                  <a:cubicBezTo>
                    <a:pt x="35534" y="11689"/>
                    <a:pt x="35514" y="11675"/>
                    <a:pt x="35497" y="11662"/>
                  </a:cubicBezTo>
                  <a:close/>
                  <a:moveTo>
                    <a:pt x="60267" y="19196"/>
                  </a:moveTo>
                  <a:cubicBezTo>
                    <a:pt x="60236" y="19214"/>
                    <a:pt x="60202" y="19229"/>
                    <a:pt x="60168" y="19243"/>
                  </a:cubicBezTo>
                  <a:lnTo>
                    <a:pt x="60168" y="19243"/>
                  </a:lnTo>
                  <a:cubicBezTo>
                    <a:pt x="60203" y="19227"/>
                    <a:pt x="60237" y="19212"/>
                    <a:pt x="60267" y="19196"/>
                  </a:cubicBezTo>
                  <a:close/>
                  <a:moveTo>
                    <a:pt x="60757" y="18751"/>
                  </a:moveTo>
                  <a:lnTo>
                    <a:pt x="60757" y="18751"/>
                  </a:lnTo>
                  <a:cubicBezTo>
                    <a:pt x="60669" y="18853"/>
                    <a:pt x="60573" y="18951"/>
                    <a:pt x="60471" y="19043"/>
                  </a:cubicBezTo>
                  <a:cubicBezTo>
                    <a:pt x="60374" y="19117"/>
                    <a:pt x="60269" y="19185"/>
                    <a:pt x="60162" y="19245"/>
                  </a:cubicBezTo>
                  <a:lnTo>
                    <a:pt x="60162" y="19245"/>
                  </a:lnTo>
                  <a:cubicBezTo>
                    <a:pt x="60146" y="19252"/>
                    <a:pt x="60130" y="19258"/>
                    <a:pt x="60115" y="19264"/>
                  </a:cubicBezTo>
                  <a:cubicBezTo>
                    <a:pt x="60124" y="19244"/>
                    <a:pt x="60138" y="19223"/>
                    <a:pt x="60152" y="19206"/>
                  </a:cubicBezTo>
                  <a:cubicBezTo>
                    <a:pt x="60186" y="19162"/>
                    <a:pt x="60223" y="19118"/>
                    <a:pt x="60264" y="19080"/>
                  </a:cubicBezTo>
                  <a:cubicBezTo>
                    <a:pt x="60424" y="18961"/>
                    <a:pt x="60587" y="18853"/>
                    <a:pt x="60757" y="18751"/>
                  </a:cubicBezTo>
                  <a:close/>
                  <a:moveTo>
                    <a:pt x="60169" y="19261"/>
                  </a:moveTo>
                  <a:cubicBezTo>
                    <a:pt x="60152" y="19267"/>
                    <a:pt x="60132" y="19267"/>
                    <a:pt x="60115" y="19271"/>
                  </a:cubicBezTo>
                  <a:cubicBezTo>
                    <a:pt x="60132" y="19267"/>
                    <a:pt x="60152" y="19264"/>
                    <a:pt x="60169" y="19261"/>
                  </a:cubicBezTo>
                  <a:close/>
                  <a:moveTo>
                    <a:pt x="60101" y="19285"/>
                  </a:moveTo>
                  <a:cubicBezTo>
                    <a:pt x="60104" y="19285"/>
                    <a:pt x="60111" y="19288"/>
                    <a:pt x="60118" y="19288"/>
                  </a:cubicBezTo>
                  <a:cubicBezTo>
                    <a:pt x="60111" y="19288"/>
                    <a:pt x="60104" y="19288"/>
                    <a:pt x="60097" y="19285"/>
                  </a:cubicBezTo>
                  <a:close/>
                  <a:moveTo>
                    <a:pt x="20753" y="21536"/>
                  </a:moveTo>
                  <a:lnTo>
                    <a:pt x="20753" y="21536"/>
                  </a:lnTo>
                  <a:cubicBezTo>
                    <a:pt x="20747" y="21547"/>
                    <a:pt x="20740" y="21557"/>
                    <a:pt x="20730" y="21571"/>
                  </a:cubicBezTo>
                  <a:cubicBezTo>
                    <a:pt x="20737" y="21557"/>
                    <a:pt x="20747" y="21547"/>
                    <a:pt x="20753" y="21536"/>
                  </a:cubicBezTo>
                  <a:close/>
                  <a:moveTo>
                    <a:pt x="36245" y="24737"/>
                  </a:moveTo>
                  <a:cubicBezTo>
                    <a:pt x="36255" y="24745"/>
                    <a:pt x="36262" y="24751"/>
                    <a:pt x="36272" y="24758"/>
                  </a:cubicBezTo>
                  <a:cubicBezTo>
                    <a:pt x="36262" y="24751"/>
                    <a:pt x="36252" y="24745"/>
                    <a:pt x="36245" y="24737"/>
                  </a:cubicBezTo>
                  <a:close/>
                  <a:moveTo>
                    <a:pt x="36183" y="25241"/>
                  </a:moveTo>
                  <a:lnTo>
                    <a:pt x="36183" y="25241"/>
                  </a:lnTo>
                  <a:cubicBezTo>
                    <a:pt x="36153" y="25357"/>
                    <a:pt x="36119" y="25469"/>
                    <a:pt x="36085" y="25582"/>
                  </a:cubicBezTo>
                  <a:cubicBezTo>
                    <a:pt x="36106" y="25483"/>
                    <a:pt x="36133" y="25384"/>
                    <a:pt x="36163" y="25285"/>
                  </a:cubicBezTo>
                  <a:cubicBezTo>
                    <a:pt x="36170" y="25271"/>
                    <a:pt x="36177" y="25255"/>
                    <a:pt x="36183" y="25241"/>
                  </a:cubicBezTo>
                  <a:close/>
                  <a:moveTo>
                    <a:pt x="43324" y="26173"/>
                  </a:moveTo>
                  <a:lnTo>
                    <a:pt x="43324" y="26173"/>
                  </a:lnTo>
                  <a:cubicBezTo>
                    <a:pt x="43276" y="26398"/>
                    <a:pt x="43209" y="26615"/>
                    <a:pt x="43130" y="26830"/>
                  </a:cubicBezTo>
                  <a:cubicBezTo>
                    <a:pt x="43123" y="26847"/>
                    <a:pt x="43116" y="26863"/>
                    <a:pt x="43107" y="26880"/>
                  </a:cubicBezTo>
                  <a:cubicBezTo>
                    <a:pt x="43140" y="26700"/>
                    <a:pt x="43184" y="26520"/>
                    <a:pt x="43242" y="26343"/>
                  </a:cubicBezTo>
                  <a:cubicBezTo>
                    <a:pt x="43270" y="26285"/>
                    <a:pt x="43297" y="26227"/>
                    <a:pt x="43324" y="26173"/>
                  </a:cubicBezTo>
                  <a:close/>
                  <a:moveTo>
                    <a:pt x="49230" y="29017"/>
                  </a:moveTo>
                  <a:cubicBezTo>
                    <a:pt x="49233" y="29017"/>
                    <a:pt x="49236" y="29017"/>
                    <a:pt x="49239" y="29020"/>
                  </a:cubicBezTo>
                  <a:cubicBezTo>
                    <a:pt x="49236" y="29020"/>
                    <a:pt x="49233" y="29017"/>
                    <a:pt x="49230" y="29017"/>
                  </a:cubicBezTo>
                  <a:close/>
                  <a:moveTo>
                    <a:pt x="49270" y="29020"/>
                  </a:moveTo>
                  <a:cubicBezTo>
                    <a:pt x="49270" y="29020"/>
                    <a:pt x="49270" y="29023"/>
                    <a:pt x="49274" y="29023"/>
                  </a:cubicBezTo>
                  <a:lnTo>
                    <a:pt x="49270" y="29023"/>
                  </a:lnTo>
                  <a:lnTo>
                    <a:pt x="49270" y="29020"/>
                  </a:lnTo>
                  <a:close/>
                  <a:moveTo>
                    <a:pt x="49368" y="29006"/>
                  </a:moveTo>
                  <a:cubicBezTo>
                    <a:pt x="49355" y="29014"/>
                    <a:pt x="49341" y="29020"/>
                    <a:pt x="49324" y="29027"/>
                  </a:cubicBezTo>
                  <a:lnTo>
                    <a:pt x="49324" y="29023"/>
                  </a:lnTo>
                  <a:cubicBezTo>
                    <a:pt x="49338" y="29017"/>
                    <a:pt x="49355" y="29010"/>
                    <a:pt x="49368" y="29006"/>
                  </a:cubicBezTo>
                  <a:close/>
                  <a:moveTo>
                    <a:pt x="49243" y="29044"/>
                  </a:moveTo>
                  <a:lnTo>
                    <a:pt x="49243" y="29044"/>
                  </a:lnTo>
                  <a:cubicBezTo>
                    <a:pt x="49239" y="29047"/>
                    <a:pt x="49236" y="29047"/>
                    <a:pt x="49236" y="29047"/>
                  </a:cubicBezTo>
                  <a:cubicBezTo>
                    <a:pt x="49236" y="29047"/>
                    <a:pt x="49239" y="29044"/>
                    <a:pt x="49243" y="29044"/>
                  </a:cubicBezTo>
                  <a:close/>
                  <a:moveTo>
                    <a:pt x="69578" y="28262"/>
                  </a:moveTo>
                  <a:cubicBezTo>
                    <a:pt x="69364" y="28435"/>
                    <a:pt x="69146" y="28605"/>
                    <a:pt x="68929" y="28779"/>
                  </a:cubicBezTo>
                  <a:cubicBezTo>
                    <a:pt x="68786" y="28891"/>
                    <a:pt x="68629" y="28983"/>
                    <a:pt x="68479" y="29088"/>
                  </a:cubicBezTo>
                  <a:cubicBezTo>
                    <a:pt x="68204" y="29276"/>
                    <a:pt x="67911" y="29442"/>
                    <a:pt x="67612" y="29588"/>
                  </a:cubicBezTo>
                  <a:cubicBezTo>
                    <a:pt x="67452" y="29656"/>
                    <a:pt x="67292" y="29714"/>
                    <a:pt x="67122" y="29755"/>
                  </a:cubicBezTo>
                  <a:cubicBezTo>
                    <a:pt x="67054" y="29762"/>
                    <a:pt x="66990" y="29769"/>
                    <a:pt x="66921" y="29769"/>
                  </a:cubicBezTo>
                  <a:cubicBezTo>
                    <a:pt x="66905" y="29762"/>
                    <a:pt x="66888" y="29755"/>
                    <a:pt x="66870" y="29752"/>
                  </a:cubicBezTo>
                  <a:cubicBezTo>
                    <a:pt x="66812" y="29725"/>
                    <a:pt x="66758" y="29694"/>
                    <a:pt x="66704" y="29659"/>
                  </a:cubicBezTo>
                  <a:cubicBezTo>
                    <a:pt x="66701" y="29595"/>
                    <a:pt x="66701" y="29534"/>
                    <a:pt x="66701" y="29469"/>
                  </a:cubicBezTo>
                  <a:cubicBezTo>
                    <a:pt x="66707" y="29449"/>
                    <a:pt x="66710" y="29428"/>
                    <a:pt x="66717" y="29405"/>
                  </a:cubicBezTo>
                  <a:cubicBezTo>
                    <a:pt x="66748" y="29340"/>
                    <a:pt x="66782" y="29276"/>
                    <a:pt x="66819" y="29215"/>
                  </a:cubicBezTo>
                  <a:cubicBezTo>
                    <a:pt x="66830" y="29197"/>
                    <a:pt x="66843" y="29183"/>
                    <a:pt x="66860" y="29174"/>
                  </a:cubicBezTo>
                  <a:cubicBezTo>
                    <a:pt x="67092" y="29000"/>
                    <a:pt x="67350" y="28863"/>
                    <a:pt x="67608" y="28734"/>
                  </a:cubicBezTo>
                  <a:cubicBezTo>
                    <a:pt x="67799" y="28659"/>
                    <a:pt x="67986" y="28588"/>
                    <a:pt x="68180" y="28530"/>
                  </a:cubicBezTo>
                  <a:cubicBezTo>
                    <a:pt x="68398" y="28463"/>
                    <a:pt x="68619" y="28419"/>
                    <a:pt x="68840" y="28374"/>
                  </a:cubicBezTo>
                  <a:cubicBezTo>
                    <a:pt x="69071" y="28337"/>
                    <a:pt x="69299" y="28299"/>
                    <a:pt x="69530" y="28265"/>
                  </a:cubicBezTo>
                  <a:cubicBezTo>
                    <a:pt x="69547" y="28265"/>
                    <a:pt x="69561" y="28262"/>
                    <a:pt x="69578" y="28262"/>
                  </a:cubicBezTo>
                  <a:close/>
                  <a:moveTo>
                    <a:pt x="49243" y="29072"/>
                  </a:moveTo>
                  <a:cubicBezTo>
                    <a:pt x="49243" y="29085"/>
                    <a:pt x="49239" y="29095"/>
                    <a:pt x="49239" y="29105"/>
                  </a:cubicBezTo>
                  <a:cubicBezTo>
                    <a:pt x="49216" y="29231"/>
                    <a:pt x="49185" y="29350"/>
                    <a:pt x="49148" y="29469"/>
                  </a:cubicBezTo>
                  <a:cubicBezTo>
                    <a:pt x="48957" y="29929"/>
                    <a:pt x="48726" y="30371"/>
                    <a:pt x="48443" y="30779"/>
                  </a:cubicBezTo>
                  <a:cubicBezTo>
                    <a:pt x="48413" y="30820"/>
                    <a:pt x="48382" y="30860"/>
                    <a:pt x="48352" y="30898"/>
                  </a:cubicBezTo>
                  <a:cubicBezTo>
                    <a:pt x="48409" y="30589"/>
                    <a:pt x="48495" y="30282"/>
                    <a:pt x="48597" y="29986"/>
                  </a:cubicBezTo>
                  <a:cubicBezTo>
                    <a:pt x="48692" y="29782"/>
                    <a:pt x="48801" y="29595"/>
                    <a:pt x="48923" y="29408"/>
                  </a:cubicBezTo>
                  <a:cubicBezTo>
                    <a:pt x="49015" y="29292"/>
                    <a:pt x="49117" y="29183"/>
                    <a:pt x="49225" y="29081"/>
                  </a:cubicBezTo>
                  <a:cubicBezTo>
                    <a:pt x="49233" y="29078"/>
                    <a:pt x="49236" y="29075"/>
                    <a:pt x="49243" y="29072"/>
                  </a:cubicBezTo>
                  <a:close/>
                  <a:moveTo>
                    <a:pt x="55165" y="32728"/>
                  </a:moveTo>
                  <a:cubicBezTo>
                    <a:pt x="55182" y="32732"/>
                    <a:pt x="55199" y="32738"/>
                    <a:pt x="55216" y="32749"/>
                  </a:cubicBezTo>
                  <a:cubicBezTo>
                    <a:pt x="55199" y="32741"/>
                    <a:pt x="55182" y="32735"/>
                    <a:pt x="55165" y="32728"/>
                  </a:cubicBezTo>
                  <a:close/>
                  <a:moveTo>
                    <a:pt x="54723" y="33055"/>
                  </a:moveTo>
                  <a:lnTo>
                    <a:pt x="54723" y="33055"/>
                  </a:lnTo>
                  <a:cubicBezTo>
                    <a:pt x="54689" y="33113"/>
                    <a:pt x="54651" y="33174"/>
                    <a:pt x="54614" y="33231"/>
                  </a:cubicBezTo>
                  <a:cubicBezTo>
                    <a:pt x="54645" y="33174"/>
                    <a:pt x="54679" y="33119"/>
                    <a:pt x="54713" y="33068"/>
                  </a:cubicBezTo>
                  <a:cubicBezTo>
                    <a:pt x="54716" y="33061"/>
                    <a:pt x="54720" y="33058"/>
                    <a:pt x="54723" y="33055"/>
                  </a:cubicBezTo>
                  <a:close/>
                  <a:moveTo>
                    <a:pt x="19717" y="34198"/>
                  </a:moveTo>
                  <a:cubicBezTo>
                    <a:pt x="19717" y="34199"/>
                    <a:pt x="19717" y="34199"/>
                    <a:pt x="19717" y="34201"/>
                  </a:cubicBezTo>
                  <a:cubicBezTo>
                    <a:pt x="19696" y="34204"/>
                    <a:pt x="19672" y="34208"/>
                    <a:pt x="19651" y="34211"/>
                  </a:cubicBezTo>
                  <a:cubicBezTo>
                    <a:pt x="19671" y="34205"/>
                    <a:pt x="19694" y="34201"/>
                    <a:pt x="19717" y="34198"/>
                  </a:cubicBezTo>
                  <a:close/>
                  <a:moveTo>
                    <a:pt x="19761" y="34195"/>
                  </a:moveTo>
                  <a:cubicBezTo>
                    <a:pt x="19784" y="34201"/>
                    <a:pt x="19808" y="34208"/>
                    <a:pt x="19832" y="34215"/>
                  </a:cubicBezTo>
                  <a:cubicBezTo>
                    <a:pt x="19890" y="34239"/>
                    <a:pt x="19944" y="34266"/>
                    <a:pt x="19998" y="34300"/>
                  </a:cubicBezTo>
                  <a:cubicBezTo>
                    <a:pt x="20179" y="34446"/>
                    <a:pt x="20339" y="34613"/>
                    <a:pt x="20492" y="34786"/>
                  </a:cubicBezTo>
                  <a:cubicBezTo>
                    <a:pt x="20659" y="34997"/>
                    <a:pt x="20811" y="35211"/>
                    <a:pt x="20958" y="35436"/>
                  </a:cubicBezTo>
                  <a:cubicBezTo>
                    <a:pt x="21105" y="35660"/>
                    <a:pt x="21234" y="35895"/>
                    <a:pt x="21356" y="36137"/>
                  </a:cubicBezTo>
                  <a:cubicBezTo>
                    <a:pt x="21373" y="36181"/>
                    <a:pt x="21390" y="36222"/>
                    <a:pt x="21403" y="36263"/>
                  </a:cubicBezTo>
                  <a:cubicBezTo>
                    <a:pt x="21349" y="36283"/>
                    <a:pt x="21291" y="36300"/>
                    <a:pt x="21237" y="36313"/>
                  </a:cubicBezTo>
                  <a:cubicBezTo>
                    <a:pt x="21162" y="36320"/>
                    <a:pt x="21091" y="36322"/>
                    <a:pt x="21019" y="36322"/>
                  </a:cubicBezTo>
                  <a:cubicBezTo>
                    <a:pt x="20980" y="36322"/>
                    <a:pt x="20940" y="36322"/>
                    <a:pt x="20900" y="36321"/>
                  </a:cubicBezTo>
                  <a:cubicBezTo>
                    <a:pt x="20730" y="36297"/>
                    <a:pt x="20567" y="36256"/>
                    <a:pt x="20403" y="36201"/>
                  </a:cubicBezTo>
                  <a:cubicBezTo>
                    <a:pt x="20312" y="36160"/>
                    <a:pt x="20227" y="36113"/>
                    <a:pt x="20141" y="36062"/>
                  </a:cubicBezTo>
                  <a:cubicBezTo>
                    <a:pt x="20023" y="35966"/>
                    <a:pt x="19913" y="35868"/>
                    <a:pt x="19811" y="35756"/>
                  </a:cubicBezTo>
                  <a:cubicBezTo>
                    <a:pt x="19720" y="35636"/>
                    <a:pt x="19638" y="35517"/>
                    <a:pt x="19570" y="35385"/>
                  </a:cubicBezTo>
                  <a:cubicBezTo>
                    <a:pt x="19519" y="35252"/>
                    <a:pt x="19475" y="35120"/>
                    <a:pt x="19444" y="34983"/>
                  </a:cubicBezTo>
                  <a:cubicBezTo>
                    <a:pt x="19437" y="34933"/>
                    <a:pt x="19437" y="34881"/>
                    <a:pt x="19437" y="34827"/>
                  </a:cubicBezTo>
                  <a:cubicBezTo>
                    <a:pt x="19458" y="34691"/>
                    <a:pt x="19492" y="34562"/>
                    <a:pt x="19533" y="34432"/>
                  </a:cubicBezTo>
                  <a:cubicBezTo>
                    <a:pt x="19546" y="34405"/>
                    <a:pt x="19560" y="34382"/>
                    <a:pt x="19574" y="34358"/>
                  </a:cubicBezTo>
                  <a:cubicBezTo>
                    <a:pt x="19611" y="34310"/>
                    <a:pt x="19648" y="34269"/>
                    <a:pt x="19689" y="34228"/>
                  </a:cubicBezTo>
                  <a:cubicBezTo>
                    <a:pt x="19703" y="34222"/>
                    <a:pt x="19713" y="34215"/>
                    <a:pt x="19723" y="34208"/>
                  </a:cubicBezTo>
                  <a:cubicBezTo>
                    <a:pt x="19737" y="34204"/>
                    <a:pt x="19747" y="34201"/>
                    <a:pt x="19761" y="34195"/>
                  </a:cubicBezTo>
                  <a:close/>
                  <a:moveTo>
                    <a:pt x="72840" y="36767"/>
                  </a:moveTo>
                  <a:cubicBezTo>
                    <a:pt x="72900" y="36767"/>
                    <a:pt x="72960" y="36769"/>
                    <a:pt x="73020" y="36773"/>
                  </a:cubicBezTo>
                  <a:cubicBezTo>
                    <a:pt x="73048" y="36776"/>
                    <a:pt x="73072" y="36779"/>
                    <a:pt x="73095" y="36783"/>
                  </a:cubicBezTo>
                  <a:cubicBezTo>
                    <a:pt x="72775" y="37011"/>
                    <a:pt x="72436" y="37208"/>
                    <a:pt x="72078" y="37382"/>
                  </a:cubicBezTo>
                  <a:cubicBezTo>
                    <a:pt x="71640" y="37572"/>
                    <a:pt x="71170" y="37701"/>
                    <a:pt x="70697" y="37797"/>
                  </a:cubicBezTo>
                  <a:cubicBezTo>
                    <a:pt x="70521" y="37821"/>
                    <a:pt x="70348" y="37833"/>
                    <a:pt x="70172" y="37833"/>
                  </a:cubicBezTo>
                  <a:cubicBezTo>
                    <a:pt x="70102" y="37833"/>
                    <a:pt x="70033" y="37831"/>
                    <a:pt x="69962" y="37828"/>
                  </a:cubicBezTo>
                  <a:cubicBezTo>
                    <a:pt x="69898" y="37817"/>
                    <a:pt x="69833" y="37807"/>
                    <a:pt x="69769" y="37793"/>
                  </a:cubicBezTo>
                  <a:cubicBezTo>
                    <a:pt x="69772" y="37790"/>
                    <a:pt x="69772" y="37790"/>
                    <a:pt x="69772" y="37787"/>
                  </a:cubicBezTo>
                  <a:cubicBezTo>
                    <a:pt x="69885" y="37657"/>
                    <a:pt x="70003" y="37542"/>
                    <a:pt x="70129" y="37429"/>
                  </a:cubicBezTo>
                  <a:cubicBezTo>
                    <a:pt x="70231" y="37351"/>
                    <a:pt x="70337" y="37280"/>
                    <a:pt x="70449" y="37215"/>
                  </a:cubicBezTo>
                  <a:cubicBezTo>
                    <a:pt x="70755" y="37103"/>
                    <a:pt x="71081" y="37052"/>
                    <a:pt x="71401" y="36987"/>
                  </a:cubicBezTo>
                  <a:cubicBezTo>
                    <a:pt x="71653" y="36936"/>
                    <a:pt x="71905" y="36889"/>
                    <a:pt x="72160" y="36837"/>
                  </a:cubicBezTo>
                  <a:cubicBezTo>
                    <a:pt x="72268" y="36820"/>
                    <a:pt x="72381" y="36803"/>
                    <a:pt x="72493" y="36790"/>
                  </a:cubicBezTo>
                  <a:cubicBezTo>
                    <a:pt x="72610" y="36774"/>
                    <a:pt x="72725" y="36767"/>
                    <a:pt x="72840" y="36767"/>
                  </a:cubicBezTo>
                  <a:close/>
                  <a:moveTo>
                    <a:pt x="69731" y="37872"/>
                  </a:moveTo>
                  <a:cubicBezTo>
                    <a:pt x="69742" y="37892"/>
                    <a:pt x="69748" y="37909"/>
                    <a:pt x="69758" y="37930"/>
                  </a:cubicBezTo>
                  <a:cubicBezTo>
                    <a:pt x="69748" y="37909"/>
                    <a:pt x="69738" y="37892"/>
                    <a:pt x="69731" y="37872"/>
                  </a:cubicBezTo>
                  <a:close/>
                  <a:moveTo>
                    <a:pt x="17376" y="39889"/>
                  </a:moveTo>
                  <a:cubicBezTo>
                    <a:pt x="17533" y="39916"/>
                    <a:pt x="17685" y="39957"/>
                    <a:pt x="17839" y="40007"/>
                  </a:cubicBezTo>
                  <a:cubicBezTo>
                    <a:pt x="17947" y="40056"/>
                    <a:pt x="18056" y="40106"/>
                    <a:pt x="18161" y="40167"/>
                  </a:cubicBezTo>
                  <a:cubicBezTo>
                    <a:pt x="18342" y="40314"/>
                    <a:pt x="18505" y="40487"/>
                    <a:pt x="18659" y="40661"/>
                  </a:cubicBezTo>
                  <a:cubicBezTo>
                    <a:pt x="18825" y="40875"/>
                    <a:pt x="18961" y="41096"/>
                    <a:pt x="19087" y="41334"/>
                  </a:cubicBezTo>
                  <a:cubicBezTo>
                    <a:pt x="19138" y="41443"/>
                    <a:pt x="19182" y="41552"/>
                    <a:pt x="19227" y="41661"/>
                  </a:cubicBezTo>
                  <a:cubicBezTo>
                    <a:pt x="19301" y="41869"/>
                    <a:pt x="19349" y="42083"/>
                    <a:pt x="19400" y="42297"/>
                  </a:cubicBezTo>
                  <a:cubicBezTo>
                    <a:pt x="19458" y="42549"/>
                    <a:pt x="19508" y="42804"/>
                    <a:pt x="19557" y="43056"/>
                  </a:cubicBezTo>
                  <a:lnTo>
                    <a:pt x="19557" y="43066"/>
                  </a:lnTo>
                  <a:cubicBezTo>
                    <a:pt x="19468" y="43124"/>
                    <a:pt x="19373" y="43178"/>
                    <a:pt x="19274" y="43229"/>
                  </a:cubicBezTo>
                  <a:cubicBezTo>
                    <a:pt x="19166" y="43273"/>
                    <a:pt x="19056" y="43311"/>
                    <a:pt x="18944" y="43338"/>
                  </a:cubicBezTo>
                  <a:cubicBezTo>
                    <a:pt x="18919" y="43340"/>
                    <a:pt x="18893" y="43340"/>
                    <a:pt x="18868" y="43340"/>
                  </a:cubicBezTo>
                  <a:cubicBezTo>
                    <a:pt x="18831" y="43340"/>
                    <a:pt x="18794" y="43339"/>
                    <a:pt x="18757" y="43334"/>
                  </a:cubicBezTo>
                  <a:cubicBezTo>
                    <a:pt x="18526" y="43298"/>
                    <a:pt x="18301" y="43236"/>
                    <a:pt x="18080" y="43164"/>
                  </a:cubicBezTo>
                  <a:cubicBezTo>
                    <a:pt x="18005" y="43130"/>
                    <a:pt x="17934" y="43093"/>
                    <a:pt x="17863" y="43048"/>
                  </a:cubicBezTo>
                  <a:cubicBezTo>
                    <a:pt x="17668" y="42893"/>
                    <a:pt x="17498" y="42719"/>
                    <a:pt x="17335" y="42532"/>
                  </a:cubicBezTo>
                  <a:cubicBezTo>
                    <a:pt x="17196" y="42345"/>
                    <a:pt x="17087" y="42137"/>
                    <a:pt x="16988" y="41926"/>
                  </a:cubicBezTo>
                  <a:cubicBezTo>
                    <a:pt x="16896" y="41712"/>
                    <a:pt x="16811" y="41494"/>
                    <a:pt x="16760" y="41263"/>
                  </a:cubicBezTo>
                  <a:cubicBezTo>
                    <a:pt x="16753" y="41168"/>
                    <a:pt x="16757" y="41076"/>
                    <a:pt x="16760" y="40984"/>
                  </a:cubicBezTo>
                  <a:cubicBezTo>
                    <a:pt x="16787" y="40773"/>
                    <a:pt x="16818" y="40563"/>
                    <a:pt x="16876" y="40358"/>
                  </a:cubicBezTo>
                  <a:cubicBezTo>
                    <a:pt x="16913" y="40287"/>
                    <a:pt x="16951" y="40222"/>
                    <a:pt x="16991" y="40158"/>
                  </a:cubicBezTo>
                  <a:cubicBezTo>
                    <a:pt x="17056" y="40079"/>
                    <a:pt x="17120" y="40011"/>
                    <a:pt x="17192" y="39943"/>
                  </a:cubicBezTo>
                  <a:cubicBezTo>
                    <a:pt x="17199" y="39936"/>
                    <a:pt x="17206" y="39933"/>
                    <a:pt x="17216" y="39930"/>
                  </a:cubicBezTo>
                  <a:cubicBezTo>
                    <a:pt x="17257" y="39913"/>
                    <a:pt x="17294" y="39899"/>
                    <a:pt x="17338" y="39889"/>
                  </a:cubicBezTo>
                  <a:close/>
                  <a:moveTo>
                    <a:pt x="72641" y="47502"/>
                  </a:moveTo>
                  <a:cubicBezTo>
                    <a:pt x="72714" y="47502"/>
                    <a:pt x="72787" y="47504"/>
                    <a:pt x="72860" y="47509"/>
                  </a:cubicBezTo>
                  <a:cubicBezTo>
                    <a:pt x="73007" y="47529"/>
                    <a:pt x="73150" y="47556"/>
                    <a:pt x="73293" y="47597"/>
                  </a:cubicBezTo>
                  <a:cubicBezTo>
                    <a:pt x="73378" y="47634"/>
                    <a:pt x="73456" y="47672"/>
                    <a:pt x="73538" y="47713"/>
                  </a:cubicBezTo>
                  <a:cubicBezTo>
                    <a:pt x="73286" y="47788"/>
                    <a:pt x="73031" y="47845"/>
                    <a:pt x="72775" y="47896"/>
                  </a:cubicBezTo>
                  <a:cubicBezTo>
                    <a:pt x="72656" y="47917"/>
                    <a:pt x="72541" y="47937"/>
                    <a:pt x="72422" y="47958"/>
                  </a:cubicBezTo>
                  <a:cubicBezTo>
                    <a:pt x="72151" y="48002"/>
                    <a:pt x="71878" y="48026"/>
                    <a:pt x="71603" y="48026"/>
                  </a:cubicBezTo>
                  <a:cubicBezTo>
                    <a:pt x="71539" y="48026"/>
                    <a:pt x="71475" y="48025"/>
                    <a:pt x="71411" y="48022"/>
                  </a:cubicBezTo>
                  <a:cubicBezTo>
                    <a:pt x="71364" y="48016"/>
                    <a:pt x="71316" y="48008"/>
                    <a:pt x="71272" y="47998"/>
                  </a:cubicBezTo>
                  <a:cubicBezTo>
                    <a:pt x="71285" y="47967"/>
                    <a:pt x="71299" y="47940"/>
                    <a:pt x="71316" y="47913"/>
                  </a:cubicBezTo>
                  <a:cubicBezTo>
                    <a:pt x="71354" y="47873"/>
                    <a:pt x="71391" y="47832"/>
                    <a:pt x="71432" y="47794"/>
                  </a:cubicBezTo>
                  <a:cubicBezTo>
                    <a:pt x="71510" y="47740"/>
                    <a:pt x="71588" y="47692"/>
                    <a:pt x="71670" y="47648"/>
                  </a:cubicBezTo>
                  <a:cubicBezTo>
                    <a:pt x="71799" y="47600"/>
                    <a:pt x="71929" y="47566"/>
                    <a:pt x="72061" y="47539"/>
                  </a:cubicBezTo>
                  <a:cubicBezTo>
                    <a:pt x="72256" y="47517"/>
                    <a:pt x="72448" y="47502"/>
                    <a:pt x="72641" y="47502"/>
                  </a:cubicBezTo>
                  <a:close/>
                  <a:moveTo>
                    <a:pt x="6889" y="47842"/>
                  </a:moveTo>
                  <a:cubicBezTo>
                    <a:pt x="6909" y="47845"/>
                    <a:pt x="6929" y="47852"/>
                    <a:pt x="6950" y="47855"/>
                  </a:cubicBezTo>
                  <a:cubicBezTo>
                    <a:pt x="6997" y="47896"/>
                    <a:pt x="7042" y="47937"/>
                    <a:pt x="7086" y="47981"/>
                  </a:cubicBezTo>
                  <a:lnTo>
                    <a:pt x="7086" y="47984"/>
                  </a:lnTo>
                  <a:cubicBezTo>
                    <a:pt x="7099" y="48022"/>
                    <a:pt x="7106" y="48056"/>
                    <a:pt x="7116" y="48094"/>
                  </a:cubicBezTo>
                  <a:cubicBezTo>
                    <a:pt x="7124" y="48168"/>
                    <a:pt x="7127" y="48243"/>
                    <a:pt x="7127" y="48318"/>
                  </a:cubicBezTo>
                  <a:cubicBezTo>
                    <a:pt x="7116" y="48369"/>
                    <a:pt x="7106" y="48420"/>
                    <a:pt x="7093" y="48468"/>
                  </a:cubicBezTo>
                  <a:cubicBezTo>
                    <a:pt x="7075" y="48505"/>
                    <a:pt x="7058" y="48539"/>
                    <a:pt x="7038" y="48573"/>
                  </a:cubicBezTo>
                  <a:cubicBezTo>
                    <a:pt x="6987" y="48634"/>
                    <a:pt x="6929" y="48689"/>
                    <a:pt x="6868" y="48743"/>
                  </a:cubicBezTo>
                  <a:cubicBezTo>
                    <a:pt x="6695" y="48876"/>
                    <a:pt x="6507" y="48988"/>
                    <a:pt x="6314" y="49083"/>
                  </a:cubicBezTo>
                  <a:cubicBezTo>
                    <a:pt x="6075" y="49185"/>
                    <a:pt x="5830" y="49278"/>
                    <a:pt x="5582" y="49359"/>
                  </a:cubicBezTo>
                  <a:cubicBezTo>
                    <a:pt x="5606" y="49281"/>
                    <a:pt x="5634" y="49206"/>
                    <a:pt x="5657" y="49131"/>
                  </a:cubicBezTo>
                  <a:cubicBezTo>
                    <a:pt x="5777" y="48832"/>
                    <a:pt x="5909" y="48543"/>
                    <a:pt x="6086" y="48278"/>
                  </a:cubicBezTo>
                  <a:cubicBezTo>
                    <a:pt x="6181" y="48158"/>
                    <a:pt x="6276" y="48049"/>
                    <a:pt x="6389" y="47947"/>
                  </a:cubicBezTo>
                  <a:cubicBezTo>
                    <a:pt x="6413" y="47931"/>
                    <a:pt x="6436" y="47920"/>
                    <a:pt x="6460" y="47906"/>
                  </a:cubicBezTo>
                  <a:cubicBezTo>
                    <a:pt x="6518" y="47882"/>
                    <a:pt x="6573" y="47865"/>
                    <a:pt x="6634" y="47852"/>
                  </a:cubicBezTo>
                  <a:cubicBezTo>
                    <a:pt x="6719" y="47845"/>
                    <a:pt x="6804" y="47842"/>
                    <a:pt x="6889" y="47842"/>
                  </a:cubicBezTo>
                  <a:close/>
                  <a:moveTo>
                    <a:pt x="14461" y="51454"/>
                  </a:moveTo>
                  <a:lnTo>
                    <a:pt x="14461" y="51454"/>
                  </a:lnTo>
                  <a:cubicBezTo>
                    <a:pt x="14437" y="51465"/>
                    <a:pt x="14413" y="51475"/>
                    <a:pt x="14386" y="51488"/>
                  </a:cubicBezTo>
                  <a:cubicBezTo>
                    <a:pt x="14410" y="51475"/>
                    <a:pt x="14437" y="51462"/>
                    <a:pt x="14461" y="51454"/>
                  </a:cubicBezTo>
                  <a:close/>
                  <a:moveTo>
                    <a:pt x="14495" y="51444"/>
                  </a:moveTo>
                  <a:cubicBezTo>
                    <a:pt x="14549" y="51457"/>
                    <a:pt x="14597" y="51471"/>
                    <a:pt x="14651" y="51485"/>
                  </a:cubicBezTo>
                  <a:cubicBezTo>
                    <a:pt x="14696" y="51506"/>
                    <a:pt x="14740" y="51529"/>
                    <a:pt x="14784" y="51553"/>
                  </a:cubicBezTo>
                  <a:cubicBezTo>
                    <a:pt x="14845" y="51608"/>
                    <a:pt x="14903" y="51666"/>
                    <a:pt x="14961" y="51723"/>
                  </a:cubicBezTo>
                  <a:cubicBezTo>
                    <a:pt x="15087" y="51903"/>
                    <a:pt x="15189" y="52094"/>
                    <a:pt x="15288" y="52288"/>
                  </a:cubicBezTo>
                  <a:cubicBezTo>
                    <a:pt x="15382" y="52519"/>
                    <a:pt x="15447" y="52754"/>
                    <a:pt x="15498" y="52999"/>
                  </a:cubicBezTo>
                  <a:cubicBezTo>
                    <a:pt x="15512" y="53107"/>
                    <a:pt x="15519" y="53213"/>
                    <a:pt x="15515" y="53322"/>
                  </a:cubicBezTo>
                  <a:cubicBezTo>
                    <a:pt x="15481" y="53587"/>
                    <a:pt x="15431" y="53845"/>
                    <a:pt x="15369" y="54108"/>
                  </a:cubicBezTo>
                  <a:cubicBezTo>
                    <a:pt x="15338" y="54244"/>
                    <a:pt x="15288" y="54376"/>
                    <a:pt x="15243" y="54509"/>
                  </a:cubicBezTo>
                  <a:cubicBezTo>
                    <a:pt x="15182" y="54682"/>
                    <a:pt x="15120" y="54856"/>
                    <a:pt x="15056" y="55029"/>
                  </a:cubicBezTo>
                  <a:cubicBezTo>
                    <a:pt x="14995" y="55183"/>
                    <a:pt x="14930" y="55329"/>
                    <a:pt x="14859" y="55475"/>
                  </a:cubicBezTo>
                  <a:cubicBezTo>
                    <a:pt x="14804" y="55588"/>
                    <a:pt x="14737" y="55693"/>
                    <a:pt x="14665" y="55795"/>
                  </a:cubicBezTo>
                  <a:cubicBezTo>
                    <a:pt x="14604" y="55880"/>
                    <a:pt x="14539" y="55962"/>
                    <a:pt x="14475" y="56040"/>
                  </a:cubicBezTo>
                  <a:cubicBezTo>
                    <a:pt x="14423" y="56013"/>
                    <a:pt x="14372" y="55979"/>
                    <a:pt x="14321" y="55948"/>
                  </a:cubicBezTo>
                  <a:cubicBezTo>
                    <a:pt x="14202" y="55853"/>
                    <a:pt x="14090" y="55748"/>
                    <a:pt x="13985" y="55632"/>
                  </a:cubicBezTo>
                  <a:cubicBezTo>
                    <a:pt x="13872" y="55486"/>
                    <a:pt x="13773" y="55332"/>
                    <a:pt x="13671" y="55176"/>
                  </a:cubicBezTo>
                  <a:cubicBezTo>
                    <a:pt x="13556" y="54996"/>
                    <a:pt x="13437" y="54815"/>
                    <a:pt x="13338" y="54625"/>
                  </a:cubicBezTo>
                  <a:cubicBezTo>
                    <a:pt x="13270" y="54454"/>
                    <a:pt x="13209" y="54288"/>
                    <a:pt x="13168" y="54111"/>
                  </a:cubicBezTo>
                  <a:cubicBezTo>
                    <a:pt x="13165" y="54023"/>
                    <a:pt x="13165" y="53938"/>
                    <a:pt x="13168" y="53850"/>
                  </a:cubicBezTo>
                  <a:cubicBezTo>
                    <a:pt x="13202" y="53628"/>
                    <a:pt x="13250" y="53414"/>
                    <a:pt x="13321" y="53203"/>
                  </a:cubicBezTo>
                  <a:cubicBezTo>
                    <a:pt x="13416" y="52982"/>
                    <a:pt x="13536" y="52778"/>
                    <a:pt x="13661" y="52573"/>
                  </a:cubicBezTo>
                  <a:cubicBezTo>
                    <a:pt x="13794" y="52356"/>
                    <a:pt x="13933" y="52138"/>
                    <a:pt x="14076" y="51927"/>
                  </a:cubicBezTo>
                  <a:cubicBezTo>
                    <a:pt x="14206" y="51757"/>
                    <a:pt x="14338" y="51594"/>
                    <a:pt x="14492" y="51448"/>
                  </a:cubicBezTo>
                  <a:cubicBezTo>
                    <a:pt x="14495" y="51448"/>
                    <a:pt x="14495" y="51448"/>
                    <a:pt x="14495" y="51444"/>
                  </a:cubicBezTo>
                  <a:close/>
                  <a:moveTo>
                    <a:pt x="52338" y="57172"/>
                  </a:moveTo>
                  <a:cubicBezTo>
                    <a:pt x="52475" y="57193"/>
                    <a:pt x="52607" y="57227"/>
                    <a:pt x="52740" y="57271"/>
                  </a:cubicBezTo>
                  <a:cubicBezTo>
                    <a:pt x="52747" y="57274"/>
                    <a:pt x="52753" y="57278"/>
                    <a:pt x="52764" y="57285"/>
                  </a:cubicBezTo>
                  <a:cubicBezTo>
                    <a:pt x="52764" y="57285"/>
                    <a:pt x="52767" y="57288"/>
                    <a:pt x="52770" y="57292"/>
                  </a:cubicBezTo>
                  <a:cubicBezTo>
                    <a:pt x="52774" y="57295"/>
                    <a:pt x="52774" y="57299"/>
                    <a:pt x="52777" y="57299"/>
                  </a:cubicBezTo>
                  <a:lnTo>
                    <a:pt x="52777" y="57343"/>
                  </a:lnTo>
                  <a:cubicBezTo>
                    <a:pt x="52764" y="57421"/>
                    <a:pt x="52743" y="57492"/>
                    <a:pt x="52720" y="57571"/>
                  </a:cubicBezTo>
                  <a:cubicBezTo>
                    <a:pt x="52658" y="57710"/>
                    <a:pt x="52583" y="57843"/>
                    <a:pt x="52498" y="57976"/>
                  </a:cubicBezTo>
                  <a:cubicBezTo>
                    <a:pt x="52440" y="58047"/>
                    <a:pt x="52382" y="58119"/>
                    <a:pt x="52315" y="58183"/>
                  </a:cubicBezTo>
                  <a:cubicBezTo>
                    <a:pt x="52083" y="58332"/>
                    <a:pt x="51835" y="58448"/>
                    <a:pt x="51587" y="58568"/>
                  </a:cubicBezTo>
                  <a:cubicBezTo>
                    <a:pt x="51454" y="58621"/>
                    <a:pt x="51321" y="58676"/>
                    <a:pt x="51189" y="58731"/>
                  </a:cubicBezTo>
                  <a:cubicBezTo>
                    <a:pt x="50852" y="58870"/>
                    <a:pt x="50495" y="58965"/>
                    <a:pt x="50141" y="59037"/>
                  </a:cubicBezTo>
                  <a:cubicBezTo>
                    <a:pt x="49987" y="59057"/>
                    <a:pt x="49836" y="59068"/>
                    <a:pt x="49686" y="59068"/>
                  </a:cubicBezTo>
                  <a:cubicBezTo>
                    <a:pt x="49633" y="59068"/>
                    <a:pt x="49581" y="59067"/>
                    <a:pt x="49528" y="59064"/>
                  </a:cubicBezTo>
                  <a:cubicBezTo>
                    <a:pt x="49430" y="59050"/>
                    <a:pt x="49335" y="59037"/>
                    <a:pt x="49239" y="59020"/>
                  </a:cubicBezTo>
                  <a:cubicBezTo>
                    <a:pt x="49345" y="58904"/>
                    <a:pt x="49457" y="58792"/>
                    <a:pt x="49577" y="58683"/>
                  </a:cubicBezTo>
                  <a:cubicBezTo>
                    <a:pt x="49804" y="58503"/>
                    <a:pt x="50039" y="58329"/>
                    <a:pt x="50280" y="58166"/>
                  </a:cubicBezTo>
                  <a:cubicBezTo>
                    <a:pt x="50668" y="57907"/>
                    <a:pt x="51053" y="57638"/>
                    <a:pt x="51467" y="57431"/>
                  </a:cubicBezTo>
                  <a:cubicBezTo>
                    <a:pt x="51709" y="57326"/>
                    <a:pt x="51960" y="57230"/>
                    <a:pt x="52219" y="57180"/>
                  </a:cubicBezTo>
                  <a:cubicBezTo>
                    <a:pt x="52260" y="57172"/>
                    <a:pt x="52298" y="57172"/>
                    <a:pt x="52338" y="57172"/>
                  </a:cubicBezTo>
                  <a:close/>
                  <a:moveTo>
                    <a:pt x="59529" y="59057"/>
                  </a:moveTo>
                  <a:lnTo>
                    <a:pt x="59529" y="59057"/>
                  </a:lnTo>
                  <a:cubicBezTo>
                    <a:pt x="59550" y="59070"/>
                    <a:pt x="59570" y="59084"/>
                    <a:pt x="59587" y="59101"/>
                  </a:cubicBezTo>
                  <a:cubicBezTo>
                    <a:pt x="59567" y="59084"/>
                    <a:pt x="59550" y="59070"/>
                    <a:pt x="59529" y="59057"/>
                  </a:cubicBezTo>
                  <a:close/>
                  <a:moveTo>
                    <a:pt x="59377" y="58999"/>
                  </a:moveTo>
                  <a:cubicBezTo>
                    <a:pt x="59407" y="59006"/>
                    <a:pt x="59438" y="59013"/>
                    <a:pt x="59468" y="59023"/>
                  </a:cubicBezTo>
                  <a:cubicBezTo>
                    <a:pt x="59475" y="59026"/>
                    <a:pt x="59485" y="59030"/>
                    <a:pt x="59496" y="59037"/>
                  </a:cubicBezTo>
                  <a:cubicBezTo>
                    <a:pt x="59506" y="59044"/>
                    <a:pt x="59512" y="59054"/>
                    <a:pt x="59523" y="59061"/>
                  </a:cubicBezTo>
                  <a:cubicBezTo>
                    <a:pt x="59540" y="59084"/>
                    <a:pt x="59553" y="59108"/>
                    <a:pt x="59567" y="59136"/>
                  </a:cubicBezTo>
                  <a:cubicBezTo>
                    <a:pt x="59635" y="59302"/>
                    <a:pt x="59686" y="59475"/>
                    <a:pt x="59724" y="59653"/>
                  </a:cubicBezTo>
                  <a:cubicBezTo>
                    <a:pt x="59744" y="59822"/>
                    <a:pt x="59747" y="59993"/>
                    <a:pt x="59737" y="60163"/>
                  </a:cubicBezTo>
                  <a:cubicBezTo>
                    <a:pt x="59720" y="60292"/>
                    <a:pt x="59696" y="60422"/>
                    <a:pt x="59669" y="60551"/>
                  </a:cubicBezTo>
                  <a:cubicBezTo>
                    <a:pt x="59659" y="60601"/>
                    <a:pt x="59645" y="60653"/>
                    <a:pt x="59631" y="60700"/>
                  </a:cubicBezTo>
                  <a:cubicBezTo>
                    <a:pt x="59529" y="60544"/>
                    <a:pt x="59435" y="60381"/>
                    <a:pt x="59346" y="60213"/>
                  </a:cubicBezTo>
                  <a:cubicBezTo>
                    <a:pt x="59267" y="60009"/>
                    <a:pt x="59217" y="59789"/>
                    <a:pt x="59176" y="59574"/>
                  </a:cubicBezTo>
                  <a:cubicBezTo>
                    <a:pt x="59165" y="59483"/>
                    <a:pt x="59159" y="59394"/>
                    <a:pt x="59162" y="59302"/>
                  </a:cubicBezTo>
                  <a:cubicBezTo>
                    <a:pt x="59173" y="59230"/>
                    <a:pt x="59190" y="59159"/>
                    <a:pt x="59210" y="59091"/>
                  </a:cubicBezTo>
                  <a:cubicBezTo>
                    <a:pt x="59217" y="59084"/>
                    <a:pt x="59220" y="59075"/>
                    <a:pt x="59223" y="59067"/>
                  </a:cubicBezTo>
                  <a:cubicBezTo>
                    <a:pt x="59230" y="59057"/>
                    <a:pt x="59240" y="59047"/>
                    <a:pt x="59247" y="59040"/>
                  </a:cubicBezTo>
                  <a:cubicBezTo>
                    <a:pt x="59257" y="59034"/>
                    <a:pt x="59264" y="59030"/>
                    <a:pt x="59275" y="59023"/>
                  </a:cubicBezTo>
                  <a:cubicBezTo>
                    <a:pt x="59298" y="59013"/>
                    <a:pt x="59325" y="59006"/>
                    <a:pt x="59349" y="58999"/>
                  </a:cubicBezTo>
                  <a:close/>
                  <a:moveTo>
                    <a:pt x="47231" y="1278"/>
                  </a:moveTo>
                  <a:cubicBezTo>
                    <a:pt x="47404" y="1278"/>
                    <a:pt x="47578" y="1286"/>
                    <a:pt x="47749" y="1300"/>
                  </a:cubicBezTo>
                  <a:cubicBezTo>
                    <a:pt x="48083" y="1344"/>
                    <a:pt x="48409" y="1412"/>
                    <a:pt x="48729" y="1518"/>
                  </a:cubicBezTo>
                  <a:cubicBezTo>
                    <a:pt x="48896" y="1589"/>
                    <a:pt x="49056" y="1674"/>
                    <a:pt x="49212" y="1773"/>
                  </a:cubicBezTo>
                  <a:cubicBezTo>
                    <a:pt x="49304" y="1851"/>
                    <a:pt x="49385" y="1936"/>
                    <a:pt x="49470" y="2021"/>
                  </a:cubicBezTo>
                  <a:cubicBezTo>
                    <a:pt x="49566" y="2116"/>
                    <a:pt x="49658" y="2218"/>
                    <a:pt x="49746" y="2324"/>
                  </a:cubicBezTo>
                  <a:cubicBezTo>
                    <a:pt x="49814" y="2412"/>
                    <a:pt x="49879" y="2504"/>
                    <a:pt x="49937" y="2600"/>
                  </a:cubicBezTo>
                  <a:cubicBezTo>
                    <a:pt x="49977" y="2671"/>
                    <a:pt x="50012" y="2743"/>
                    <a:pt x="50049" y="2814"/>
                  </a:cubicBezTo>
                  <a:cubicBezTo>
                    <a:pt x="50097" y="2902"/>
                    <a:pt x="50141" y="2994"/>
                    <a:pt x="50185" y="3082"/>
                  </a:cubicBezTo>
                  <a:cubicBezTo>
                    <a:pt x="50368" y="3511"/>
                    <a:pt x="50539" y="3943"/>
                    <a:pt x="50630" y="4399"/>
                  </a:cubicBezTo>
                  <a:cubicBezTo>
                    <a:pt x="50675" y="4753"/>
                    <a:pt x="50675" y="5103"/>
                    <a:pt x="50658" y="5460"/>
                  </a:cubicBezTo>
                  <a:cubicBezTo>
                    <a:pt x="50648" y="5620"/>
                    <a:pt x="50634" y="5776"/>
                    <a:pt x="50624" y="5936"/>
                  </a:cubicBezTo>
                  <a:cubicBezTo>
                    <a:pt x="50613" y="6103"/>
                    <a:pt x="50600" y="6266"/>
                    <a:pt x="50586" y="6433"/>
                  </a:cubicBezTo>
                  <a:cubicBezTo>
                    <a:pt x="50413" y="6583"/>
                    <a:pt x="50246" y="6732"/>
                    <a:pt x="50079" y="6889"/>
                  </a:cubicBezTo>
                  <a:cubicBezTo>
                    <a:pt x="49784" y="7167"/>
                    <a:pt x="49528" y="7484"/>
                    <a:pt x="49283" y="7808"/>
                  </a:cubicBezTo>
                  <a:cubicBezTo>
                    <a:pt x="49035" y="8127"/>
                    <a:pt x="48804" y="8467"/>
                    <a:pt x="48603" y="8817"/>
                  </a:cubicBezTo>
                  <a:cubicBezTo>
                    <a:pt x="48505" y="8991"/>
                    <a:pt x="48423" y="9192"/>
                    <a:pt x="48365" y="9382"/>
                  </a:cubicBezTo>
                  <a:cubicBezTo>
                    <a:pt x="48338" y="9461"/>
                    <a:pt x="48314" y="9535"/>
                    <a:pt x="48300" y="9617"/>
                  </a:cubicBezTo>
                  <a:cubicBezTo>
                    <a:pt x="48291" y="9685"/>
                    <a:pt x="48280" y="9743"/>
                    <a:pt x="48274" y="9811"/>
                  </a:cubicBezTo>
                  <a:cubicBezTo>
                    <a:pt x="48263" y="9886"/>
                    <a:pt x="48256" y="9960"/>
                    <a:pt x="48263" y="10039"/>
                  </a:cubicBezTo>
                  <a:cubicBezTo>
                    <a:pt x="48270" y="10114"/>
                    <a:pt x="48287" y="10185"/>
                    <a:pt x="48314" y="10257"/>
                  </a:cubicBezTo>
                  <a:cubicBezTo>
                    <a:pt x="48352" y="10376"/>
                    <a:pt x="48437" y="10454"/>
                    <a:pt x="48518" y="10543"/>
                  </a:cubicBezTo>
                  <a:cubicBezTo>
                    <a:pt x="48597" y="10624"/>
                    <a:pt x="48726" y="10678"/>
                    <a:pt x="48828" y="10709"/>
                  </a:cubicBezTo>
                  <a:cubicBezTo>
                    <a:pt x="48940" y="10747"/>
                    <a:pt x="49055" y="10767"/>
                    <a:pt x="49170" y="10767"/>
                  </a:cubicBezTo>
                  <a:cubicBezTo>
                    <a:pt x="49252" y="10767"/>
                    <a:pt x="49333" y="10757"/>
                    <a:pt x="49413" y="10736"/>
                  </a:cubicBezTo>
                  <a:cubicBezTo>
                    <a:pt x="49586" y="10689"/>
                    <a:pt x="49740" y="10610"/>
                    <a:pt x="49879" y="10502"/>
                  </a:cubicBezTo>
                  <a:cubicBezTo>
                    <a:pt x="50012" y="10396"/>
                    <a:pt x="50120" y="10270"/>
                    <a:pt x="50233" y="10147"/>
                  </a:cubicBezTo>
                  <a:cubicBezTo>
                    <a:pt x="50423" y="9930"/>
                    <a:pt x="50586" y="9692"/>
                    <a:pt x="50740" y="9444"/>
                  </a:cubicBezTo>
                  <a:cubicBezTo>
                    <a:pt x="50845" y="9270"/>
                    <a:pt x="50947" y="9093"/>
                    <a:pt x="51032" y="8906"/>
                  </a:cubicBezTo>
                  <a:cubicBezTo>
                    <a:pt x="51202" y="8528"/>
                    <a:pt x="51321" y="8134"/>
                    <a:pt x="51447" y="7743"/>
                  </a:cubicBezTo>
                  <a:cubicBezTo>
                    <a:pt x="51536" y="7461"/>
                    <a:pt x="51597" y="7175"/>
                    <a:pt x="51644" y="6886"/>
                  </a:cubicBezTo>
                  <a:cubicBezTo>
                    <a:pt x="51794" y="6773"/>
                    <a:pt x="51944" y="6661"/>
                    <a:pt x="52093" y="6552"/>
                  </a:cubicBezTo>
                  <a:cubicBezTo>
                    <a:pt x="52396" y="6338"/>
                    <a:pt x="52692" y="6106"/>
                    <a:pt x="53001" y="5899"/>
                  </a:cubicBezTo>
                  <a:cubicBezTo>
                    <a:pt x="53648" y="5464"/>
                    <a:pt x="54339" y="5100"/>
                    <a:pt x="55039" y="4756"/>
                  </a:cubicBezTo>
                  <a:cubicBezTo>
                    <a:pt x="55508" y="4548"/>
                    <a:pt x="55981" y="4358"/>
                    <a:pt x="56461" y="4184"/>
                  </a:cubicBezTo>
                  <a:cubicBezTo>
                    <a:pt x="57047" y="3974"/>
                    <a:pt x="57634" y="3783"/>
                    <a:pt x="58247" y="3668"/>
                  </a:cubicBezTo>
                  <a:cubicBezTo>
                    <a:pt x="58556" y="3620"/>
                    <a:pt x="58868" y="3591"/>
                    <a:pt x="59181" y="3591"/>
                  </a:cubicBezTo>
                  <a:cubicBezTo>
                    <a:pt x="59295" y="3591"/>
                    <a:pt x="59409" y="3595"/>
                    <a:pt x="59523" y="3603"/>
                  </a:cubicBezTo>
                  <a:cubicBezTo>
                    <a:pt x="59870" y="3654"/>
                    <a:pt x="60203" y="3732"/>
                    <a:pt x="60533" y="3848"/>
                  </a:cubicBezTo>
                  <a:cubicBezTo>
                    <a:pt x="60955" y="4024"/>
                    <a:pt x="61346" y="4242"/>
                    <a:pt x="61724" y="4501"/>
                  </a:cubicBezTo>
                  <a:cubicBezTo>
                    <a:pt x="61863" y="4606"/>
                    <a:pt x="62002" y="4715"/>
                    <a:pt x="62135" y="4828"/>
                  </a:cubicBezTo>
                  <a:cubicBezTo>
                    <a:pt x="62325" y="4984"/>
                    <a:pt x="62492" y="5164"/>
                    <a:pt x="62652" y="5348"/>
                  </a:cubicBezTo>
                  <a:cubicBezTo>
                    <a:pt x="62952" y="5722"/>
                    <a:pt x="63223" y="6127"/>
                    <a:pt x="63435" y="6555"/>
                  </a:cubicBezTo>
                  <a:cubicBezTo>
                    <a:pt x="63533" y="6756"/>
                    <a:pt x="63632" y="6957"/>
                    <a:pt x="63730" y="7158"/>
                  </a:cubicBezTo>
                  <a:cubicBezTo>
                    <a:pt x="63833" y="7385"/>
                    <a:pt x="63931" y="7613"/>
                    <a:pt x="64013" y="7848"/>
                  </a:cubicBezTo>
                  <a:cubicBezTo>
                    <a:pt x="64098" y="8086"/>
                    <a:pt x="64159" y="8328"/>
                    <a:pt x="64206" y="8573"/>
                  </a:cubicBezTo>
                  <a:cubicBezTo>
                    <a:pt x="64251" y="8869"/>
                    <a:pt x="64275" y="9161"/>
                    <a:pt x="64278" y="9461"/>
                  </a:cubicBezTo>
                  <a:cubicBezTo>
                    <a:pt x="64285" y="9764"/>
                    <a:pt x="64264" y="10070"/>
                    <a:pt x="64237" y="10372"/>
                  </a:cubicBezTo>
                  <a:cubicBezTo>
                    <a:pt x="64217" y="10604"/>
                    <a:pt x="64197" y="10835"/>
                    <a:pt x="64176" y="11070"/>
                  </a:cubicBezTo>
                  <a:cubicBezTo>
                    <a:pt x="64153" y="11281"/>
                    <a:pt x="64129" y="11491"/>
                    <a:pt x="64108" y="11703"/>
                  </a:cubicBezTo>
                  <a:cubicBezTo>
                    <a:pt x="64040" y="12335"/>
                    <a:pt x="63877" y="12940"/>
                    <a:pt x="63663" y="13535"/>
                  </a:cubicBezTo>
                  <a:cubicBezTo>
                    <a:pt x="63503" y="13927"/>
                    <a:pt x="63343" y="14315"/>
                    <a:pt x="63170" y="14696"/>
                  </a:cubicBezTo>
                  <a:cubicBezTo>
                    <a:pt x="62986" y="15100"/>
                    <a:pt x="62792" y="15502"/>
                    <a:pt x="62598" y="15903"/>
                  </a:cubicBezTo>
                  <a:cubicBezTo>
                    <a:pt x="62427" y="16247"/>
                    <a:pt x="62234" y="16577"/>
                    <a:pt x="62033" y="16907"/>
                  </a:cubicBezTo>
                  <a:cubicBezTo>
                    <a:pt x="61978" y="16928"/>
                    <a:pt x="61925" y="16951"/>
                    <a:pt x="61870" y="16972"/>
                  </a:cubicBezTo>
                  <a:cubicBezTo>
                    <a:pt x="61499" y="17124"/>
                    <a:pt x="61121" y="17291"/>
                    <a:pt x="60771" y="17492"/>
                  </a:cubicBezTo>
                  <a:cubicBezTo>
                    <a:pt x="60418" y="17693"/>
                    <a:pt x="60071" y="17900"/>
                    <a:pt x="59751" y="18152"/>
                  </a:cubicBezTo>
                  <a:cubicBezTo>
                    <a:pt x="59642" y="18237"/>
                    <a:pt x="59543" y="18329"/>
                    <a:pt x="59451" y="18431"/>
                  </a:cubicBezTo>
                  <a:cubicBezTo>
                    <a:pt x="59424" y="18468"/>
                    <a:pt x="59394" y="18509"/>
                    <a:pt x="59366" y="18547"/>
                  </a:cubicBezTo>
                  <a:cubicBezTo>
                    <a:pt x="59312" y="18614"/>
                    <a:pt x="59264" y="18686"/>
                    <a:pt x="59223" y="18760"/>
                  </a:cubicBezTo>
                  <a:cubicBezTo>
                    <a:pt x="59206" y="18795"/>
                    <a:pt x="59190" y="18832"/>
                    <a:pt x="59173" y="18867"/>
                  </a:cubicBezTo>
                  <a:cubicBezTo>
                    <a:pt x="59141" y="18938"/>
                    <a:pt x="59115" y="19013"/>
                    <a:pt x="59088" y="19084"/>
                  </a:cubicBezTo>
                  <a:cubicBezTo>
                    <a:pt x="59060" y="19179"/>
                    <a:pt x="59036" y="19288"/>
                    <a:pt x="59039" y="19387"/>
                  </a:cubicBezTo>
                  <a:cubicBezTo>
                    <a:pt x="59043" y="19597"/>
                    <a:pt x="59108" y="19788"/>
                    <a:pt x="59264" y="19934"/>
                  </a:cubicBezTo>
                  <a:cubicBezTo>
                    <a:pt x="59339" y="20002"/>
                    <a:pt x="59438" y="20060"/>
                    <a:pt x="59526" y="20104"/>
                  </a:cubicBezTo>
                  <a:cubicBezTo>
                    <a:pt x="59655" y="20169"/>
                    <a:pt x="59795" y="20196"/>
                    <a:pt x="59937" y="20206"/>
                  </a:cubicBezTo>
                  <a:cubicBezTo>
                    <a:pt x="59976" y="20211"/>
                    <a:pt x="60011" y="20213"/>
                    <a:pt x="60046" y="20213"/>
                  </a:cubicBezTo>
                  <a:cubicBezTo>
                    <a:pt x="60098" y="20213"/>
                    <a:pt x="60148" y="20208"/>
                    <a:pt x="60203" y="20200"/>
                  </a:cubicBezTo>
                  <a:cubicBezTo>
                    <a:pt x="60329" y="20183"/>
                    <a:pt x="60431" y="20145"/>
                    <a:pt x="60550" y="20094"/>
                  </a:cubicBezTo>
                  <a:cubicBezTo>
                    <a:pt x="60645" y="20050"/>
                    <a:pt x="60741" y="20002"/>
                    <a:pt x="60832" y="19952"/>
                  </a:cubicBezTo>
                  <a:cubicBezTo>
                    <a:pt x="61057" y="19819"/>
                    <a:pt x="61258" y="19642"/>
                    <a:pt x="61438" y="19451"/>
                  </a:cubicBezTo>
                  <a:cubicBezTo>
                    <a:pt x="61716" y="19152"/>
                    <a:pt x="61972" y="18836"/>
                    <a:pt x="62220" y="18509"/>
                  </a:cubicBezTo>
                  <a:cubicBezTo>
                    <a:pt x="62377" y="18308"/>
                    <a:pt x="62523" y="18098"/>
                    <a:pt x="62666" y="17890"/>
                  </a:cubicBezTo>
                  <a:cubicBezTo>
                    <a:pt x="62672" y="17887"/>
                    <a:pt x="62676" y="17887"/>
                    <a:pt x="62680" y="17887"/>
                  </a:cubicBezTo>
                  <a:cubicBezTo>
                    <a:pt x="62792" y="17853"/>
                    <a:pt x="62914" y="17835"/>
                    <a:pt x="63030" y="17815"/>
                  </a:cubicBezTo>
                  <a:cubicBezTo>
                    <a:pt x="63152" y="17791"/>
                    <a:pt x="63275" y="17771"/>
                    <a:pt x="63397" y="17747"/>
                  </a:cubicBezTo>
                  <a:cubicBezTo>
                    <a:pt x="63557" y="17724"/>
                    <a:pt x="63717" y="17696"/>
                    <a:pt x="63880" y="17672"/>
                  </a:cubicBezTo>
                  <a:cubicBezTo>
                    <a:pt x="64068" y="17642"/>
                    <a:pt x="64258" y="17628"/>
                    <a:pt x="64445" y="17604"/>
                  </a:cubicBezTo>
                  <a:cubicBezTo>
                    <a:pt x="64608" y="17587"/>
                    <a:pt x="64771" y="17587"/>
                    <a:pt x="64935" y="17584"/>
                  </a:cubicBezTo>
                  <a:cubicBezTo>
                    <a:pt x="65038" y="17579"/>
                    <a:pt x="65139" y="17575"/>
                    <a:pt x="65240" y="17575"/>
                  </a:cubicBezTo>
                  <a:cubicBezTo>
                    <a:pt x="65277" y="17575"/>
                    <a:pt x="65313" y="17576"/>
                    <a:pt x="65349" y="17577"/>
                  </a:cubicBezTo>
                  <a:cubicBezTo>
                    <a:pt x="66043" y="17591"/>
                    <a:pt x="66737" y="17622"/>
                    <a:pt x="67428" y="17683"/>
                  </a:cubicBezTo>
                  <a:cubicBezTo>
                    <a:pt x="68177" y="17768"/>
                    <a:pt x="68901" y="17938"/>
                    <a:pt x="69609" y="18196"/>
                  </a:cubicBezTo>
                  <a:cubicBezTo>
                    <a:pt x="70258" y="18462"/>
                    <a:pt x="70885" y="18798"/>
                    <a:pt x="71459" y="19200"/>
                  </a:cubicBezTo>
                  <a:cubicBezTo>
                    <a:pt x="71558" y="19275"/>
                    <a:pt x="71646" y="19349"/>
                    <a:pt x="71734" y="19431"/>
                  </a:cubicBezTo>
                  <a:cubicBezTo>
                    <a:pt x="71840" y="19533"/>
                    <a:pt x="71935" y="19645"/>
                    <a:pt x="72034" y="19754"/>
                  </a:cubicBezTo>
                  <a:cubicBezTo>
                    <a:pt x="72245" y="20023"/>
                    <a:pt x="72428" y="20325"/>
                    <a:pt x="72585" y="20632"/>
                  </a:cubicBezTo>
                  <a:cubicBezTo>
                    <a:pt x="72694" y="20914"/>
                    <a:pt x="72783" y="21200"/>
                    <a:pt x="72847" y="21495"/>
                  </a:cubicBezTo>
                  <a:cubicBezTo>
                    <a:pt x="72864" y="21655"/>
                    <a:pt x="72868" y="21815"/>
                    <a:pt x="72860" y="21979"/>
                  </a:cubicBezTo>
                  <a:cubicBezTo>
                    <a:pt x="72830" y="22200"/>
                    <a:pt x="72789" y="22421"/>
                    <a:pt x="72752" y="22642"/>
                  </a:cubicBezTo>
                  <a:cubicBezTo>
                    <a:pt x="72717" y="22847"/>
                    <a:pt x="72660" y="23043"/>
                    <a:pt x="72615" y="23244"/>
                  </a:cubicBezTo>
                  <a:cubicBezTo>
                    <a:pt x="72595" y="23340"/>
                    <a:pt x="72561" y="23428"/>
                    <a:pt x="72534" y="23520"/>
                  </a:cubicBezTo>
                  <a:cubicBezTo>
                    <a:pt x="72500" y="23632"/>
                    <a:pt x="72469" y="23745"/>
                    <a:pt x="72436" y="23853"/>
                  </a:cubicBezTo>
                  <a:cubicBezTo>
                    <a:pt x="72388" y="24020"/>
                    <a:pt x="72323" y="24180"/>
                    <a:pt x="72262" y="24340"/>
                  </a:cubicBezTo>
                  <a:cubicBezTo>
                    <a:pt x="72180" y="24533"/>
                    <a:pt x="72105" y="24731"/>
                    <a:pt x="72010" y="24918"/>
                  </a:cubicBezTo>
                  <a:cubicBezTo>
                    <a:pt x="71891" y="25153"/>
                    <a:pt x="71772" y="25381"/>
                    <a:pt x="71640" y="25605"/>
                  </a:cubicBezTo>
                  <a:cubicBezTo>
                    <a:pt x="71388" y="26034"/>
                    <a:pt x="71119" y="26449"/>
                    <a:pt x="70840" y="26863"/>
                  </a:cubicBezTo>
                  <a:cubicBezTo>
                    <a:pt x="70819" y="26891"/>
                    <a:pt x="70799" y="26918"/>
                    <a:pt x="70778" y="26949"/>
                  </a:cubicBezTo>
                  <a:cubicBezTo>
                    <a:pt x="70643" y="26952"/>
                    <a:pt x="70510" y="26962"/>
                    <a:pt x="70374" y="26969"/>
                  </a:cubicBezTo>
                  <a:cubicBezTo>
                    <a:pt x="70187" y="26979"/>
                    <a:pt x="69996" y="27013"/>
                    <a:pt x="69809" y="27034"/>
                  </a:cubicBezTo>
                  <a:cubicBezTo>
                    <a:pt x="69574" y="27064"/>
                    <a:pt x="69337" y="27112"/>
                    <a:pt x="69102" y="27153"/>
                  </a:cubicBezTo>
                  <a:cubicBezTo>
                    <a:pt x="68908" y="27187"/>
                    <a:pt x="68711" y="27221"/>
                    <a:pt x="68513" y="27258"/>
                  </a:cubicBezTo>
                  <a:cubicBezTo>
                    <a:pt x="68329" y="27296"/>
                    <a:pt x="68136" y="27340"/>
                    <a:pt x="67955" y="27398"/>
                  </a:cubicBezTo>
                  <a:cubicBezTo>
                    <a:pt x="67737" y="27472"/>
                    <a:pt x="67520" y="27547"/>
                    <a:pt x="67313" y="27646"/>
                  </a:cubicBezTo>
                  <a:cubicBezTo>
                    <a:pt x="67125" y="27734"/>
                    <a:pt x="66945" y="27827"/>
                    <a:pt x="66768" y="27929"/>
                  </a:cubicBezTo>
                  <a:cubicBezTo>
                    <a:pt x="66632" y="28006"/>
                    <a:pt x="66500" y="28088"/>
                    <a:pt x="66377" y="28180"/>
                  </a:cubicBezTo>
                  <a:cubicBezTo>
                    <a:pt x="66272" y="28262"/>
                    <a:pt x="66166" y="28350"/>
                    <a:pt x="66068" y="28442"/>
                  </a:cubicBezTo>
                  <a:cubicBezTo>
                    <a:pt x="65979" y="28530"/>
                    <a:pt x="65914" y="28643"/>
                    <a:pt x="65853" y="28748"/>
                  </a:cubicBezTo>
                  <a:cubicBezTo>
                    <a:pt x="65816" y="28833"/>
                    <a:pt x="65782" y="28918"/>
                    <a:pt x="65751" y="29003"/>
                  </a:cubicBezTo>
                  <a:cubicBezTo>
                    <a:pt x="65717" y="29085"/>
                    <a:pt x="65696" y="29170"/>
                    <a:pt x="65687" y="29259"/>
                  </a:cubicBezTo>
                  <a:cubicBezTo>
                    <a:pt x="65646" y="29504"/>
                    <a:pt x="65683" y="29762"/>
                    <a:pt x="65758" y="29997"/>
                  </a:cubicBezTo>
                  <a:cubicBezTo>
                    <a:pt x="65829" y="30207"/>
                    <a:pt x="65972" y="30357"/>
                    <a:pt x="66153" y="30476"/>
                  </a:cubicBezTo>
                  <a:cubicBezTo>
                    <a:pt x="66329" y="30595"/>
                    <a:pt x="66513" y="30667"/>
                    <a:pt x="66717" y="30728"/>
                  </a:cubicBezTo>
                  <a:cubicBezTo>
                    <a:pt x="66762" y="30731"/>
                    <a:pt x="66806" y="30735"/>
                    <a:pt x="66847" y="30741"/>
                  </a:cubicBezTo>
                  <a:cubicBezTo>
                    <a:pt x="66885" y="30746"/>
                    <a:pt x="66924" y="30747"/>
                    <a:pt x="66962" y="30747"/>
                  </a:cubicBezTo>
                  <a:cubicBezTo>
                    <a:pt x="66987" y="30747"/>
                    <a:pt x="67012" y="30747"/>
                    <a:pt x="67037" y="30745"/>
                  </a:cubicBezTo>
                  <a:cubicBezTo>
                    <a:pt x="67186" y="30741"/>
                    <a:pt x="67340" y="30704"/>
                    <a:pt x="67483" y="30673"/>
                  </a:cubicBezTo>
                  <a:cubicBezTo>
                    <a:pt x="67731" y="30615"/>
                    <a:pt x="67959" y="30500"/>
                    <a:pt x="68186" y="30394"/>
                  </a:cubicBezTo>
                  <a:cubicBezTo>
                    <a:pt x="68431" y="30279"/>
                    <a:pt x="68663" y="30140"/>
                    <a:pt x="68894" y="30000"/>
                  </a:cubicBezTo>
                  <a:cubicBezTo>
                    <a:pt x="69084" y="29881"/>
                    <a:pt x="69265" y="29748"/>
                    <a:pt x="69452" y="29626"/>
                  </a:cubicBezTo>
                  <a:cubicBezTo>
                    <a:pt x="69609" y="29521"/>
                    <a:pt x="69755" y="29394"/>
                    <a:pt x="69905" y="29282"/>
                  </a:cubicBezTo>
                  <a:cubicBezTo>
                    <a:pt x="70051" y="29166"/>
                    <a:pt x="70194" y="29051"/>
                    <a:pt x="70340" y="28935"/>
                  </a:cubicBezTo>
                  <a:cubicBezTo>
                    <a:pt x="70500" y="28802"/>
                    <a:pt x="70667" y="28673"/>
                    <a:pt x="70813" y="28521"/>
                  </a:cubicBezTo>
                  <a:cubicBezTo>
                    <a:pt x="70929" y="28394"/>
                    <a:pt x="71044" y="28265"/>
                    <a:pt x="71160" y="28136"/>
                  </a:cubicBezTo>
                  <a:cubicBezTo>
                    <a:pt x="71252" y="28136"/>
                    <a:pt x="71343" y="28136"/>
                    <a:pt x="71436" y="28139"/>
                  </a:cubicBezTo>
                  <a:cubicBezTo>
                    <a:pt x="71725" y="28153"/>
                    <a:pt x="72010" y="28170"/>
                    <a:pt x="72296" y="28194"/>
                  </a:cubicBezTo>
                  <a:cubicBezTo>
                    <a:pt x="72463" y="28214"/>
                    <a:pt x="72626" y="28241"/>
                    <a:pt x="72789" y="28276"/>
                  </a:cubicBezTo>
                  <a:cubicBezTo>
                    <a:pt x="72939" y="28309"/>
                    <a:pt x="73085" y="28357"/>
                    <a:pt x="73232" y="28408"/>
                  </a:cubicBezTo>
                  <a:cubicBezTo>
                    <a:pt x="73364" y="28463"/>
                    <a:pt x="73490" y="28527"/>
                    <a:pt x="73620" y="28598"/>
                  </a:cubicBezTo>
                  <a:cubicBezTo>
                    <a:pt x="73681" y="28632"/>
                    <a:pt x="73738" y="28673"/>
                    <a:pt x="73799" y="28708"/>
                  </a:cubicBezTo>
                  <a:cubicBezTo>
                    <a:pt x="73909" y="28775"/>
                    <a:pt x="74011" y="28847"/>
                    <a:pt x="74116" y="28918"/>
                  </a:cubicBezTo>
                  <a:cubicBezTo>
                    <a:pt x="74507" y="29215"/>
                    <a:pt x="74865" y="29561"/>
                    <a:pt x="75187" y="29929"/>
                  </a:cubicBezTo>
                  <a:cubicBezTo>
                    <a:pt x="75358" y="30146"/>
                    <a:pt x="75507" y="30374"/>
                    <a:pt x="75633" y="30619"/>
                  </a:cubicBezTo>
                  <a:cubicBezTo>
                    <a:pt x="75677" y="30731"/>
                    <a:pt x="75718" y="30843"/>
                    <a:pt x="75752" y="30962"/>
                  </a:cubicBezTo>
                  <a:cubicBezTo>
                    <a:pt x="75779" y="31221"/>
                    <a:pt x="75755" y="31490"/>
                    <a:pt x="75742" y="31749"/>
                  </a:cubicBezTo>
                  <a:cubicBezTo>
                    <a:pt x="75728" y="31994"/>
                    <a:pt x="75711" y="32238"/>
                    <a:pt x="75687" y="32483"/>
                  </a:cubicBezTo>
                  <a:cubicBezTo>
                    <a:pt x="75664" y="32701"/>
                    <a:pt x="75633" y="32915"/>
                    <a:pt x="75589" y="33133"/>
                  </a:cubicBezTo>
                  <a:cubicBezTo>
                    <a:pt x="75548" y="33330"/>
                    <a:pt x="75490" y="33521"/>
                    <a:pt x="75422" y="33708"/>
                  </a:cubicBezTo>
                  <a:cubicBezTo>
                    <a:pt x="75337" y="33919"/>
                    <a:pt x="75245" y="34126"/>
                    <a:pt x="75133" y="34324"/>
                  </a:cubicBezTo>
                  <a:cubicBezTo>
                    <a:pt x="75058" y="34453"/>
                    <a:pt x="74983" y="34582"/>
                    <a:pt x="74912" y="34711"/>
                  </a:cubicBezTo>
                  <a:cubicBezTo>
                    <a:pt x="74803" y="34898"/>
                    <a:pt x="74681" y="35075"/>
                    <a:pt x="74562" y="35252"/>
                  </a:cubicBezTo>
                  <a:cubicBezTo>
                    <a:pt x="74452" y="35395"/>
                    <a:pt x="74347" y="35534"/>
                    <a:pt x="74238" y="35674"/>
                  </a:cubicBezTo>
                  <a:cubicBezTo>
                    <a:pt x="74238" y="35674"/>
                    <a:pt x="74238" y="35677"/>
                    <a:pt x="74235" y="35677"/>
                  </a:cubicBezTo>
                  <a:cubicBezTo>
                    <a:pt x="74225" y="35674"/>
                    <a:pt x="74215" y="35674"/>
                    <a:pt x="74204" y="35671"/>
                  </a:cubicBezTo>
                  <a:cubicBezTo>
                    <a:pt x="73860" y="35613"/>
                    <a:pt x="73513" y="35548"/>
                    <a:pt x="73163" y="35521"/>
                  </a:cubicBezTo>
                  <a:cubicBezTo>
                    <a:pt x="73024" y="35507"/>
                    <a:pt x="72888" y="35504"/>
                    <a:pt x="72748" y="35504"/>
                  </a:cubicBezTo>
                  <a:cubicBezTo>
                    <a:pt x="72599" y="35507"/>
                    <a:pt x="72446" y="35534"/>
                    <a:pt x="72299" y="35555"/>
                  </a:cubicBezTo>
                  <a:cubicBezTo>
                    <a:pt x="72102" y="35586"/>
                    <a:pt x="71905" y="35619"/>
                    <a:pt x="71711" y="35660"/>
                  </a:cubicBezTo>
                  <a:cubicBezTo>
                    <a:pt x="71224" y="35766"/>
                    <a:pt x="70734" y="35861"/>
                    <a:pt x="70258" y="36000"/>
                  </a:cubicBezTo>
                  <a:cubicBezTo>
                    <a:pt x="70122" y="36038"/>
                    <a:pt x="70000" y="36106"/>
                    <a:pt x="69874" y="36164"/>
                  </a:cubicBezTo>
                  <a:cubicBezTo>
                    <a:pt x="69748" y="36222"/>
                    <a:pt x="69640" y="36313"/>
                    <a:pt x="69533" y="36399"/>
                  </a:cubicBezTo>
                  <a:cubicBezTo>
                    <a:pt x="69384" y="36517"/>
                    <a:pt x="69252" y="36644"/>
                    <a:pt x="69122" y="36779"/>
                  </a:cubicBezTo>
                  <a:cubicBezTo>
                    <a:pt x="68982" y="36922"/>
                    <a:pt x="68867" y="37089"/>
                    <a:pt x="68768" y="37263"/>
                  </a:cubicBezTo>
                  <a:cubicBezTo>
                    <a:pt x="68755" y="37297"/>
                    <a:pt x="68742" y="37327"/>
                    <a:pt x="68728" y="37361"/>
                  </a:cubicBezTo>
                  <a:cubicBezTo>
                    <a:pt x="68693" y="37436"/>
                    <a:pt x="68670" y="37511"/>
                    <a:pt x="68653" y="37592"/>
                  </a:cubicBezTo>
                  <a:cubicBezTo>
                    <a:pt x="68643" y="37668"/>
                    <a:pt x="68632" y="37749"/>
                    <a:pt x="68626" y="37828"/>
                  </a:cubicBezTo>
                  <a:cubicBezTo>
                    <a:pt x="68626" y="37902"/>
                    <a:pt x="68632" y="37977"/>
                    <a:pt x="68653" y="38052"/>
                  </a:cubicBezTo>
                  <a:cubicBezTo>
                    <a:pt x="68670" y="38144"/>
                    <a:pt x="68701" y="38236"/>
                    <a:pt x="68751" y="38317"/>
                  </a:cubicBezTo>
                  <a:cubicBezTo>
                    <a:pt x="68792" y="38385"/>
                    <a:pt x="68857" y="38494"/>
                    <a:pt x="68918" y="38538"/>
                  </a:cubicBezTo>
                  <a:cubicBezTo>
                    <a:pt x="69010" y="38603"/>
                    <a:pt x="69092" y="38668"/>
                    <a:pt x="69194" y="38715"/>
                  </a:cubicBezTo>
                  <a:cubicBezTo>
                    <a:pt x="69306" y="38766"/>
                    <a:pt x="69422" y="38793"/>
                    <a:pt x="69544" y="38820"/>
                  </a:cubicBezTo>
                  <a:cubicBezTo>
                    <a:pt x="69673" y="38848"/>
                    <a:pt x="69813" y="38851"/>
                    <a:pt x="69946" y="38861"/>
                  </a:cubicBezTo>
                  <a:cubicBezTo>
                    <a:pt x="69993" y="38865"/>
                    <a:pt x="70041" y="38867"/>
                    <a:pt x="70089" y="38867"/>
                  </a:cubicBezTo>
                  <a:cubicBezTo>
                    <a:pt x="70165" y="38867"/>
                    <a:pt x="70241" y="38863"/>
                    <a:pt x="70316" y="38861"/>
                  </a:cubicBezTo>
                  <a:cubicBezTo>
                    <a:pt x="70615" y="38848"/>
                    <a:pt x="70912" y="38787"/>
                    <a:pt x="71204" y="38715"/>
                  </a:cubicBezTo>
                  <a:cubicBezTo>
                    <a:pt x="71445" y="38657"/>
                    <a:pt x="71677" y="38575"/>
                    <a:pt x="71912" y="38501"/>
                  </a:cubicBezTo>
                  <a:cubicBezTo>
                    <a:pt x="72166" y="38415"/>
                    <a:pt x="72408" y="38304"/>
                    <a:pt x="72650" y="38184"/>
                  </a:cubicBezTo>
                  <a:cubicBezTo>
                    <a:pt x="72922" y="38052"/>
                    <a:pt x="73187" y="37895"/>
                    <a:pt x="73439" y="37729"/>
                  </a:cubicBezTo>
                  <a:cubicBezTo>
                    <a:pt x="73755" y="37521"/>
                    <a:pt x="74051" y="37283"/>
                    <a:pt x="74323" y="37024"/>
                  </a:cubicBezTo>
                  <a:cubicBezTo>
                    <a:pt x="74469" y="37065"/>
                    <a:pt x="74612" y="37109"/>
                    <a:pt x="74755" y="37157"/>
                  </a:cubicBezTo>
                  <a:cubicBezTo>
                    <a:pt x="75078" y="37297"/>
                    <a:pt x="75378" y="37481"/>
                    <a:pt x="75667" y="37681"/>
                  </a:cubicBezTo>
                  <a:cubicBezTo>
                    <a:pt x="75912" y="37868"/>
                    <a:pt x="76133" y="38073"/>
                    <a:pt x="76337" y="38300"/>
                  </a:cubicBezTo>
                  <a:cubicBezTo>
                    <a:pt x="76399" y="38375"/>
                    <a:pt x="76452" y="38453"/>
                    <a:pt x="76510" y="38531"/>
                  </a:cubicBezTo>
                  <a:cubicBezTo>
                    <a:pt x="76595" y="38657"/>
                    <a:pt x="76661" y="38793"/>
                    <a:pt x="76725" y="38930"/>
                  </a:cubicBezTo>
                  <a:cubicBezTo>
                    <a:pt x="76711" y="38905"/>
                    <a:pt x="76701" y="38878"/>
                    <a:pt x="76688" y="38851"/>
                  </a:cubicBezTo>
                  <a:lnTo>
                    <a:pt x="76688" y="38851"/>
                  </a:lnTo>
                  <a:cubicBezTo>
                    <a:pt x="76799" y="39096"/>
                    <a:pt x="76915" y="39341"/>
                    <a:pt x="77014" y="39593"/>
                  </a:cubicBezTo>
                  <a:cubicBezTo>
                    <a:pt x="77174" y="40004"/>
                    <a:pt x="77297" y="40429"/>
                    <a:pt x="77378" y="40865"/>
                  </a:cubicBezTo>
                  <a:cubicBezTo>
                    <a:pt x="77432" y="41236"/>
                    <a:pt x="77453" y="41607"/>
                    <a:pt x="77436" y="41981"/>
                  </a:cubicBezTo>
                  <a:cubicBezTo>
                    <a:pt x="77426" y="42257"/>
                    <a:pt x="77416" y="42528"/>
                    <a:pt x="77391" y="42804"/>
                  </a:cubicBezTo>
                  <a:cubicBezTo>
                    <a:pt x="77358" y="43083"/>
                    <a:pt x="77310" y="43355"/>
                    <a:pt x="77248" y="43627"/>
                  </a:cubicBezTo>
                  <a:cubicBezTo>
                    <a:pt x="77187" y="43885"/>
                    <a:pt x="77102" y="44141"/>
                    <a:pt x="77011" y="44392"/>
                  </a:cubicBezTo>
                  <a:cubicBezTo>
                    <a:pt x="76796" y="44930"/>
                    <a:pt x="76538" y="45441"/>
                    <a:pt x="76215" y="45917"/>
                  </a:cubicBezTo>
                  <a:cubicBezTo>
                    <a:pt x="76102" y="46066"/>
                    <a:pt x="75983" y="46209"/>
                    <a:pt x="75854" y="46345"/>
                  </a:cubicBezTo>
                  <a:cubicBezTo>
                    <a:pt x="75728" y="46485"/>
                    <a:pt x="75589" y="46607"/>
                    <a:pt x="75446" y="46730"/>
                  </a:cubicBezTo>
                  <a:cubicBezTo>
                    <a:pt x="75232" y="46896"/>
                    <a:pt x="75011" y="47049"/>
                    <a:pt x="74779" y="47185"/>
                  </a:cubicBezTo>
                  <a:cubicBezTo>
                    <a:pt x="74534" y="47005"/>
                    <a:pt x="74273" y="46842"/>
                    <a:pt x="74003" y="46695"/>
                  </a:cubicBezTo>
                  <a:cubicBezTo>
                    <a:pt x="73844" y="46607"/>
                    <a:pt x="73684" y="46539"/>
                    <a:pt x="73510" y="46477"/>
                  </a:cubicBezTo>
                  <a:cubicBezTo>
                    <a:pt x="73273" y="46396"/>
                    <a:pt x="73011" y="46383"/>
                    <a:pt x="72762" y="46362"/>
                  </a:cubicBezTo>
                  <a:cubicBezTo>
                    <a:pt x="72695" y="46357"/>
                    <a:pt x="72627" y="46355"/>
                    <a:pt x="72559" y="46355"/>
                  </a:cubicBezTo>
                  <a:cubicBezTo>
                    <a:pt x="72369" y="46355"/>
                    <a:pt x="72178" y="46373"/>
                    <a:pt x="71990" y="46392"/>
                  </a:cubicBezTo>
                  <a:cubicBezTo>
                    <a:pt x="71568" y="46437"/>
                    <a:pt x="71139" y="46566"/>
                    <a:pt x="70799" y="46824"/>
                  </a:cubicBezTo>
                  <a:cubicBezTo>
                    <a:pt x="70574" y="46995"/>
                    <a:pt x="70391" y="47182"/>
                    <a:pt x="70258" y="47437"/>
                  </a:cubicBezTo>
                  <a:cubicBezTo>
                    <a:pt x="70204" y="47535"/>
                    <a:pt x="70170" y="47655"/>
                    <a:pt x="70139" y="47763"/>
                  </a:cubicBezTo>
                  <a:cubicBezTo>
                    <a:pt x="70109" y="47873"/>
                    <a:pt x="70112" y="47992"/>
                    <a:pt x="70102" y="48104"/>
                  </a:cubicBezTo>
                  <a:cubicBezTo>
                    <a:pt x="70102" y="48135"/>
                    <a:pt x="70102" y="48165"/>
                    <a:pt x="70105" y="48192"/>
                  </a:cubicBezTo>
                  <a:cubicBezTo>
                    <a:pt x="70116" y="48270"/>
                    <a:pt x="70129" y="48349"/>
                    <a:pt x="70142" y="48427"/>
                  </a:cubicBezTo>
                  <a:cubicBezTo>
                    <a:pt x="70160" y="48502"/>
                    <a:pt x="70187" y="48570"/>
                    <a:pt x="70227" y="48638"/>
                  </a:cubicBezTo>
                  <a:cubicBezTo>
                    <a:pt x="70272" y="48706"/>
                    <a:pt x="70323" y="48774"/>
                    <a:pt x="70378" y="48835"/>
                  </a:cubicBezTo>
                  <a:cubicBezTo>
                    <a:pt x="70469" y="48900"/>
                    <a:pt x="70558" y="48967"/>
                    <a:pt x="70660" y="49016"/>
                  </a:cubicBezTo>
                  <a:cubicBezTo>
                    <a:pt x="70772" y="49069"/>
                    <a:pt x="70898" y="49104"/>
                    <a:pt x="71020" y="49131"/>
                  </a:cubicBezTo>
                  <a:cubicBezTo>
                    <a:pt x="71143" y="49162"/>
                    <a:pt x="71282" y="49172"/>
                    <a:pt x="71411" y="49182"/>
                  </a:cubicBezTo>
                  <a:cubicBezTo>
                    <a:pt x="71534" y="49189"/>
                    <a:pt x="71656" y="49192"/>
                    <a:pt x="71783" y="49192"/>
                  </a:cubicBezTo>
                  <a:cubicBezTo>
                    <a:pt x="72143" y="49192"/>
                    <a:pt x="72504" y="49127"/>
                    <a:pt x="72860" y="49074"/>
                  </a:cubicBezTo>
                  <a:cubicBezTo>
                    <a:pt x="73320" y="49005"/>
                    <a:pt x="73769" y="48910"/>
                    <a:pt x="74207" y="48771"/>
                  </a:cubicBezTo>
                  <a:cubicBezTo>
                    <a:pt x="74391" y="48713"/>
                    <a:pt x="74575" y="48645"/>
                    <a:pt x="74752" y="48567"/>
                  </a:cubicBezTo>
                  <a:cubicBezTo>
                    <a:pt x="74936" y="48723"/>
                    <a:pt x="75113" y="48890"/>
                    <a:pt x="75273" y="49074"/>
                  </a:cubicBezTo>
                  <a:cubicBezTo>
                    <a:pt x="75371" y="49199"/>
                    <a:pt x="75460" y="49328"/>
                    <a:pt x="75545" y="49465"/>
                  </a:cubicBezTo>
                  <a:cubicBezTo>
                    <a:pt x="75643" y="49625"/>
                    <a:pt x="75725" y="49798"/>
                    <a:pt x="75807" y="49968"/>
                  </a:cubicBezTo>
                  <a:cubicBezTo>
                    <a:pt x="76017" y="50434"/>
                    <a:pt x="76232" y="50900"/>
                    <a:pt x="76354" y="51396"/>
                  </a:cubicBezTo>
                  <a:cubicBezTo>
                    <a:pt x="76388" y="51631"/>
                    <a:pt x="76399" y="51866"/>
                    <a:pt x="76412" y="52104"/>
                  </a:cubicBezTo>
                  <a:cubicBezTo>
                    <a:pt x="76429" y="52448"/>
                    <a:pt x="76422" y="52791"/>
                    <a:pt x="76391" y="53131"/>
                  </a:cubicBezTo>
                  <a:cubicBezTo>
                    <a:pt x="76344" y="53526"/>
                    <a:pt x="76283" y="53917"/>
                    <a:pt x="76225" y="54308"/>
                  </a:cubicBezTo>
                  <a:cubicBezTo>
                    <a:pt x="76123" y="54999"/>
                    <a:pt x="75929" y="55676"/>
                    <a:pt x="75687" y="56329"/>
                  </a:cubicBezTo>
                  <a:cubicBezTo>
                    <a:pt x="75527" y="56731"/>
                    <a:pt x="75344" y="57115"/>
                    <a:pt x="75140" y="57492"/>
                  </a:cubicBezTo>
                  <a:cubicBezTo>
                    <a:pt x="75024" y="57703"/>
                    <a:pt x="74915" y="57918"/>
                    <a:pt x="74786" y="58122"/>
                  </a:cubicBezTo>
                  <a:cubicBezTo>
                    <a:pt x="74656" y="58323"/>
                    <a:pt x="74538" y="58533"/>
                    <a:pt x="74398" y="58731"/>
                  </a:cubicBezTo>
                  <a:cubicBezTo>
                    <a:pt x="74273" y="58907"/>
                    <a:pt x="74146" y="59081"/>
                    <a:pt x="74020" y="59258"/>
                  </a:cubicBezTo>
                  <a:cubicBezTo>
                    <a:pt x="73789" y="59560"/>
                    <a:pt x="73548" y="59846"/>
                    <a:pt x="73289" y="60125"/>
                  </a:cubicBezTo>
                  <a:cubicBezTo>
                    <a:pt x="73055" y="60373"/>
                    <a:pt x="72799" y="60601"/>
                    <a:pt x="72538" y="60822"/>
                  </a:cubicBezTo>
                  <a:cubicBezTo>
                    <a:pt x="72334" y="60986"/>
                    <a:pt x="72126" y="61146"/>
                    <a:pt x="71918" y="61306"/>
                  </a:cubicBezTo>
                  <a:cubicBezTo>
                    <a:pt x="71361" y="61744"/>
                    <a:pt x="70755" y="62129"/>
                    <a:pt x="70116" y="62438"/>
                  </a:cubicBezTo>
                  <a:cubicBezTo>
                    <a:pt x="69395" y="62758"/>
                    <a:pt x="68643" y="62983"/>
                    <a:pt x="67870" y="63126"/>
                  </a:cubicBezTo>
                  <a:cubicBezTo>
                    <a:pt x="67394" y="63193"/>
                    <a:pt x="66914" y="63224"/>
                    <a:pt x="66431" y="63224"/>
                  </a:cubicBezTo>
                  <a:cubicBezTo>
                    <a:pt x="66166" y="63224"/>
                    <a:pt x="65897" y="63214"/>
                    <a:pt x="65632" y="63204"/>
                  </a:cubicBezTo>
                  <a:cubicBezTo>
                    <a:pt x="65302" y="63190"/>
                    <a:pt x="64979" y="63160"/>
                    <a:pt x="64652" y="63129"/>
                  </a:cubicBezTo>
                  <a:cubicBezTo>
                    <a:pt x="64384" y="63088"/>
                    <a:pt x="64115" y="63044"/>
                    <a:pt x="63846" y="63000"/>
                  </a:cubicBezTo>
                  <a:cubicBezTo>
                    <a:pt x="63734" y="62979"/>
                    <a:pt x="63625" y="62948"/>
                    <a:pt x="63512" y="62921"/>
                  </a:cubicBezTo>
                  <a:cubicBezTo>
                    <a:pt x="63360" y="62887"/>
                    <a:pt x="63206" y="62854"/>
                    <a:pt x="63054" y="62816"/>
                  </a:cubicBezTo>
                  <a:cubicBezTo>
                    <a:pt x="62802" y="62758"/>
                    <a:pt x="62553" y="62680"/>
                    <a:pt x="62302" y="62612"/>
                  </a:cubicBezTo>
                  <a:cubicBezTo>
                    <a:pt x="61972" y="62520"/>
                    <a:pt x="61645" y="62422"/>
                    <a:pt x="61322" y="62306"/>
                  </a:cubicBezTo>
                  <a:cubicBezTo>
                    <a:pt x="61091" y="62210"/>
                    <a:pt x="60863" y="62105"/>
                    <a:pt x="60652" y="61969"/>
                  </a:cubicBezTo>
                  <a:cubicBezTo>
                    <a:pt x="60598" y="61918"/>
                    <a:pt x="60543" y="61867"/>
                    <a:pt x="60492" y="61813"/>
                  </a:cubicBezTo>
                  <a:cubicBezTo>
                    <a:pt x="60512" y="61769"/>
                    <a:pt x="60533" y="61728"/>
                    <a:pt x="60550" y="61687"/>
                  </a:cubicBezTo>
                  <a:cubicBezTo>
                    <a:pt x="60659" y="61458"/>
                    <a:pt x="60744" y="61197"/>
                    <a:pt x="60795" y="60948"/>
                  </a:cubicBezTo>
                  <a:cubicBezTo>
                    <a:pt x="60846" y="60707"/>
                    <a:pt x="60890" y="60462"/>
                    <a:pt x="60904" y="60218"/>
                  </a:cubicBezTo>
                  <a:cubicBezTo>
                    <a:pt x="60914" y="60040"/>
                    <a:pt x="60911" y="59871"/>
                    <a:pt x="60887" y="59693"/>
                  </a:cubicBezTo>
                  <a:cubicBezTo>
                    <a:pt x="60859" y="59489"/>
                    <a:pt x="60818" y="59288"/>
                    <a:pt x="60761" y="59088"/>
                  </a:cubicBezTo>
                  <a:cubicBezTo>
                    <a:pt x="60730" y="58996"/>
                    <a:pt x="60693" y="58904"/>
                    <a:pt x="60655" y="58812"/>
                  </a:cubicBezTo>
                  <a:cubicBezTo>
                    <a:pt x="60584" y="58639"/>
                    <a:pt x="60502" y="58483"/>
                    <a:pt x="60380" y="58340"/>
                  </a:cubicBezTo>
                  <a:cubicBezTo>
                    <a:pt x="60128" y="58055"/>
                    <a:pt x="59760" y="57909"/>
                    <a:pt x="59388" y="57909"/>
                  </a:cubicBezTo>
                  <a:cubicBezTo>
                    <a:pt x="59292" y="57909"/>
                    <a:pt x="59195" y="57919"/>
                    <a:pt x="59101" y="57938"/>
                  </a:cubicBezTo>
                  <a:cubicBezTo>
                    <a:pt x="58761" y="58009"/>
                    <a:pt x="58444" y="58213"/>
                    <a:pt x="58267" y="58519"/>
                  </a:cubicBezTo>
                  <a:cubicBezTo>
                    <a:pt x="58172" y="58679"/>
                    <a:pt x="58114" y="58860"/>
                    <a:pt x="58070" y="59040"/>
                  </a:cubicBezTo>
                  <a:cubicBezTo>
                    <a:pt x="58002" y="59319"/>
                    <a:pt x="58033" y="59605"/>
                    <a:pt x="58080" y="59884"/>
                  </a:cubicBezTo>
                  <a:cubicBezTo>
                    <a:pt x="58121" y="60132"/>
                    <a:pt x="58159" y="60391"/>
                    <a:pt x="58251" y="60626"/>
                  </a:cubicBezTo>
                  <a:cubicBezTo>
                    <a:pt x="58319" y="60799"/>
                    <a:pt x="58407" y="60962"/>
                    <a:pt x="58499" y="61122"/>
                  </a:cubicBezTo>
                  <a:cubicBezTo>
                    <a:pt x="58553" y="61214"/>
                    <a:pt x="58604" y="61309"/>
                    <a:pt x="58662" y="61401"/>
                  </a:cubicBezTo>
                  <a:cubicBezTo>
                    <a:pt x="58781" y="61581"/>
                    <a:pt x="58900" y="61761"/>
                    <a:pt x="59022" y="61938"/>
                  </a:cubicBezTo>
                  <a:cubicBezTo>
                    <a:pt x="58852" y="62156"/>
                    <a:pt x="58675" y="62370"/>
                    <a:pt x="58465" y="62554"/>
                  </a:cubicBezTo>
                  <a:cubicBezTo>
                    <a:pt x="58322" y="62677"/>
                    <a:pt x="58179" y="62799"/>
                    <a:pt x="58036" y="62918"/>
                  </a:cubicBezTo>
                  <a:cubicBezTo>
                    <a:pt x="57920" y="63006"/>
                    <a:pt x="57805" y="63102"/>
                    <a:pt x="57683" y="63184"/>
                  </a:cubicBezTo>
                  <a:cubicBezTo>
                    <a:pt x="57543" y="63279"/>
                    <a:pt x="57407" y="63367"/>
                    <a:pt x="57260" y="63455"/>
                  </a:cubicBezTo>
                  <a:cubicBezTo>
                    <a:pt x="56896" y="63677"/>
                    <a:pt x="56526" y="63895"/>
                    <a:pt x="56141" y="64082"/>
                  </a:cubicBezTo>
                  <a:cubicBezTo>
                    <a:pt x="55961" y="64160"/>
                    <a:pt x="55781" y="64228"/>
                    <a:pt x="55593" y="64289"/>
                  </a:cubicBezTo>
                  <a:cubicBezTo>
                    <a:pt x="55437" y="64336"/>
                    <a:pt x="55277" y="64371"/>
                    <a:pt x="55117" y="64402"/>
                  </a:cubicBezTo>
                  <a:cubicBezTo>
                    <a:pt x="54869" y="64438"/>
                    <a:pt x="54618" y="64466"/>
                    <a:pt x="54366" y="64479"/>
                  </a:cubicBezTo>
                  <a:cubicBezTo>
                    <a:pt x="54274" y="64485"/>
                    <a:pt x="54183" y="64487"/>
                    <a:pt x="54092" y="64487"/>
                  </a:cubicBezTo>
                  <a:cubicBezTo>
                    <a:pt x="53901" y="64487"/>
                    <a:pt x="53711" y="64477"/>
                    <a:pt x="53522" y="64463"/>
                  </a:cubicBezTo>
                  <a:cubicBezTo>
                    <a:pt x="52580" y="64353"/>
                    <a:pt x="51648" y="64119"/>
                    <a:pt x="50756" y="63789"/>
                  </a:cubicBezTo>
                  <a:cubicBezTo>
                    <a:pt x="50470" y="63677"/>
                    <a:pt x="50199" y="63548"/>
                    <a:pt x="49944" y="63381"/>
                  </a:cubicBezTo>
                  <a:cubicBezTo>
                    <a:pt x="49848" y="63306"/>
                    <a:pt x="49763" y="63228"/>
                    <a:pt x="49679" y="63143"/>
                  </a:cubicBezTo>
                  <a:cubicBezTo>
                    <a:pt x="49545" y="62962"/>
                    <a:pt x="49423" y="62775"/>
                    <a:pt x="49307" y="62585"/>
                  </a:cubicBezTo>
                  <a:cubicBezTo>
                    <a:pt x="49164" y="62343"/>
                    <a:pt x="49021" y="62102"/>
                    <a:pt x="48896" y="61854"/>
                  </a:cubicBezTo>
                  <a:cubicBezTo>
                    <a:pt x="48862" y="61772"/>
                    <a:pt x="48831" y="61694"/>
                    <a:pt x="48804" y="61609"/>
                  </a:cubicBezTo>
                  <a:cubicBezTo>
                    <a:pt x="48787" y="61557"/>
                    <a:pt x="48773" y="61507"/>
                    <a:pt x="48763" y="61455"/>
                  </a:cubicBezTo>
                  <a:cubicBezTo>
                    <a:pt x="48715" y="61081"/>
                    <a:pt x="48736" y="60693"/>
                    <a:pt x="48767" y="60315"/>
                  </a:cubicBezTo>
                  <a:cubicBezTo>
                    <a:pt x="48954" y="60353"/>
                    <a:pt x="49137" y="60381"/>
                    <a:pt x="49324" y="60397"/>
                  </a:cubicBezTo>
                  <a:cubicBezTo>
                    <a:pt x="49474" y="60414"/>
                    <a:pt x="49617" y="60425"/>
                    <a:pt x="49763" y="60425"/>
                  </a:cubicBezTo>
                  <a:cubicBezTo>
                    <a:pt x="49774" y="60425"/>
                    <a:pt x="49784" y="60425"/>
                    <a:pt x="49795" y="60425"/>
                  </a:cubicBezTo>
                  <a:cubicBezTo>
                    <a:pt x="49910" y="60425"/>
                    <a:pt x="50025" y="60410"/>
                    <a:pt x="50141" y="60394"/>
                  </a:cubicBezTo>
                  <a:cubicBezTo>
                    <a:pt x="50461" y="60353"/>
                    <a:pt x="50777" y="60279"/>
                    <a:pt x="51087" y="60183"/>
                  </a:cubicBezTo>
                  <a:cubicBezTo>
                    <a:pt x="51400" y="60091"/>
                    <a:pt x="51692" y="59959"/>
                    <a:pt x="51991" y="59830"/>
                  </a:cubicBezTo>
                  <a:cubicBezTo>
                    <a:pt x="52216" y="59728"/>
                    <a:pt x="52437" y="59612"/>
                    <a:pt x="52651" y="59486"/>
                  </a:cubicBezTo>
                  <a:cubicBezTo>
                    <a:pt x="52886" y="59353"/>
                    <a:pt x="53107" y="59204"/>
                    <a:pt x="53291" y="58999"/>
                  </a:cubicBezTo>
                  <a:cubicBezTo>
                    <a:pt x="53437" y="58839"/>
                    <a:pt x="53552" y="58642"/>
                    <a:pt x="53651" y="58452"/>
                  </a:cubicBezTo>
                  <a:cubicBezTo>
                    <a:pt x="53764" y="58241"/>
                    <a:pt x="53838" y="58006"/>
                    <a:pt x="53893" y="57775"/>
                  </a:cubicBezTo>
                  <a:cubicBezTo>
                    <a:pt x="53920" y="57649"/>
                    <a:pt x="53924" y="57513"/>
                    <a:pt x="53927" y="57384"/>
                  </a:cubicBezTo>
                  <a:cubicBezTo>
                    <a:pt x="53924" y="57349"/>
                    <a:pt x="53924" y="57315"/>
                    <a:pt x="53920" y="57282"/>
                  </a:cubicBezTo>
                  <a:cubicBezTo>
                    <a:pt x="53910" y="57200"/>
                    <a:pt x="53896" y="57118"/>
                    <a:pt x="53883" y="57037"/>
                  </a:cubicBezTo>
                  <a:cubicBezTo>
                    <a:pt x="53852" y="56931"/>
                    <a:pt x="53805" y="56836"/>
                    <a:pt x="53753" y="56737"/>
                  </a:cubicBezTo>
                  <a:cubicBezTo>
                    <a:pt x="53733" y="56710"/>
                    <a:pt x="53712" y="56682"/>
                    <a:pt x="53692" y="56656"/>
                  </a:cubicBezTo>
                  <a:cubicBezTo>
                    <a:pt x="53645" y="56594"/>
                    <a:pt x="53593" y="56536"/>
                    <a:pt x="53536" y="56482"/>
                  </a:cubicBezTo>
                  <a:cubicBezTo>
                    <a:pt x="53386" y="56329"/>
                    <a:pt x="53189" y="56264"/>
                    <a:pt x="52995" y="56193"/>
                  </a:cubicBezTo>
                  <a:cubicBezTo>
                    <a:pt x="52828" y="56135"/>
                    <a:pt x="52648" y="56104"/>
                    <a:pt x="52475" y="56091"/>
                  </a:cubicBezTo>
                  <a:cubicBezTo>
                    <a:pt x="52409" y="56085"/>
                    <a:pt x="52347" y="56082"/>
                    <a:pt x="52286" y="56082"/>
                  </a:cubicBezTo>
                  <a:cubicBezTo>
                    <a:pt x="52232" y="56082"/>
                    <a:pt x="52179" y="56085"/>
                    <a:pt x="52124" y="56091"/>
                  </a:cubicBezTo>
                  <a:cubicBezTo>
                    <a:pt x="52001" y="56108"/>
                    <a:pt x="51883" y="56131"/>
                    <a:pt x="51767" y="56159"/>
                  </a:cubicBezTo>
                  <a:cubicBezTo>
                    <a:pt x="51668" y="56186"/>
                    <a:pt x="51569" y="56220"/>
                    <a:pt x="51471" y="56254"/>
                  </a:cubicBezTo>
                  <a:cubicBezTo>
                    <a:pt x="51117" y="56384"/>
                    <a:pt x="50781" y="56547"/>
                    <a:pt x="50454" y="56737"/>
                  </a:cubicBezTo>
                  <a:cubicBezTo>
                    <a:pt x="50097" y="56952"/>
                    <a:pt x="49753" y="57193"/>
                    <a:pt x="49409" y="57428"/>
                  </a:cubicBezTo>
                  <a:cubicBezTo>
                    <a:pt x="49066" y="57659"/>
                    <a:pt x="48746" y="57927"/>
                    <a:pt x="48450" y="58217"/>
                  </a:cubicBezTo>
                  <a:cubicBezTo>
                    <a:pt x="48307" y="58356"/>
                    <a:pt x="48181" y="58510"/>
                    <a:pt x="48069" y="58670"/>
                  </a:cubicBezTo>
                  <a:cubicBezTo>
                    <a:pt x="48025" y="58649"/>
                    <a:pt x="47985" y="58626"/>
                    <a:pt x="47944" y="58601"/>
                  </a:cubicBezTo>
                  <a:cubicBezTo>
                    <a:pt x="47892" y="58557"/>
                    <a:pt x="47845" y="58513"/>
                    <a:pt x="47797" y="58465"/>
                  </a:cubicBezTo>
                  <a:cubicBezTo>
                    <a:pt x="47617" y="58224"/>
                    <a:pt x="47457" y="57972"/>
                    <a:pt x="47321" y="57703"/>
                  </a:cubicBezTo>
                  <a:cubicBezTo>
                    <a:pt x="47304" y="57666"/>
                    <a:pt x="47291" y="57629"/>
                    <a:pt x="47280" y="57588"/>
                  </a:cubicBezTo>
                  <a:cubicBezTo>
                    <a:pt x="47253" y="57509"/>
                    <a:pt x="47246" y="57421"/>
                    <a:pt x="47233" y="57340"/>
                  </a:cubicBezTo>
                  <a:lnTo>
                    <a:pt x="47233" y="57340"/>
                  </a:lnTo>
                  <a:lnTo>
                    <a:pt x="47263" y="57523"/>
                  </a:lnTo>
                  <a:cubicBezTo>
                    <a:pt x="47212" y="57159"/>
                    <a:pt x="47242" y="56792"/>
                    <a:pt x="47270" y="56428"/>
                  </a:cubicBezTo>
                  <a:cubicBezTo>
                    <a:pt x="47283" y="56309"/>
                    <a:pt x="47297" y="56189"/>
                    <a:pt x="47307" y="56067"/>
                  </a:cubicBezTo>
                  <a:cubicBezTo>
                    <a:pt x="47335" y="55825"/>
                    <a:pt x="47389" y="55591"/>
                    <a:pt x="47464" y="55360"/>
                  </a:cubicBezTo>
                  <a:cubicBezTo>
                    <a:pt x="47641" y="54965"/>
                    <a:pt x="47855" y="54588"/>
                    <a:pt x="48066" y="54206"/>
                  </a:cubicBezTo>
                  <a:cubicBezTo>
                    <a:pt x="48164" y="54033"/>
                    <a:pt x="48266" y="53856"/>
                    <a:pt x="48372" y="53686"/>
                  </a:cubicBezTo>
                  <a:cubicBezTo>
                    <a:pt x="48491" y="53503"/>
                    <a:pt x="48610" y="53322"/>
                    <a:pt x="48732" y="53142"/>
                  </a:cubicBezTo>
                  <a:cubicBezTo>
                    <a:pt x="48865" y="52968"/>
                    <a:pt x="48998" y="52788"/>
                    <a:pt x="49151" y="52631"/>
                  </a:cubicBezTo>
                  <a:cubicBezTo>
                    <a:pt x="49321" y="52451"/>
                    <a:pt x="49498" y="52281"/>
                    <a:pt x="49685" y="52118"/>
                  </a:cubicBezTo>
                  <a:cubicBezTo>
                    <a:pt x="50079" y="51815"/>
                    <a:pt x="50484" y="51533"/>
                    <a:pt x="50899" y="51257"/>
                  </a:cubicBezTo>
                  <a:cubicBezTo>
                    <a:pt x="51311" y="50985"/>
                    <a:pt x="51733" y="50730"/>
                    <a:pt x="52175" y="50512"/>
                  </a:cubicBezTo>
                  <a:cubicBezTo>
                    <a:pt x="52311" y="50454"/>
                    <a:pt x="52447" y="50396"/>
                    <a:pt x="52583" y="50339"/>
                  </a:cubicBezTo>
                  <a:cubicBezTo>
                    <a:pt x="52645" y="50372"/>
                    <a:pt x="52706" y="50403"/>
                    <a:pt x="52767" y="50437"/>
                  </a:cubicBezTo>
                  <a:cubicBezTo>
                    <a:pt x="53049" y="50587"/>
                    <a:pt x="53352" y="50679"/>
                    <a:pt x="53668" y="50727"/>
                  </a:cubicBezTo>
                  <a:cubicBezTo>
                    <a:pt x="53889" y="50759"/>
                    <a:pt x="54113" y="50773"/>
                    <a:pt x="54338" y="50773"/>
                  </a:cubicBezTo>
                  <a:cubicBezTo>
                    <a:pt x="54565" y="50773"/>
                    <a:pt x="54792" y="50759"/>
                    <a:pt x="55015" y="50733"/>
                  </a:cubicBezTo>
                  <a:cubicBezTo>
                    <a:pt x="55291" y="50699"/>
                    <a:pt x="55566" y="50658"/>
                    <a:pt x="55835" y="50594"/>
                  </a:cubicBezTo>
                  <a:cubicBezTo>
                    <a:pt x="55937" y="50567"/>
                    <a:pt x="56036" y="50523"/>
                    <a:pt x="56128" y="50475"/>
                  </a:cubicBezTo>
                  <a:cubicBezTo>
                    <a:pt x="56165" y="50457"/>
                    <a:pt x="56199" y="50437"/>
                    <a:pt x="56237" y="50417"/>
                  </a:cubicBezTo>
                  <a:cubicBezTo>
                    <a:pt x="56301" y="50366"/>
                    <a:pt x="56369" y="50311"/>
                    <a:pt x="56434" y="50257"/>
                  </a:cubicBezTo>
                  <a:cubicBezTo>
                    <a:pt x="56499" y="50176"/>
                    <a:pt x="56560" y="50097"/>
                    <a:pt x="56607" y="50002"/>
                  </a:cubicBezTo>
                  <a:cubicBezTo>
                    <a:pt x="56672" y="49879"/>
                    <a:pt x="56686" y="49774"/>
                    <a:pt x="56696" y="49641"/>
                  </a:cubicBezTo>
                  <a:cubicBezTo>
                    <a:pt x="56706" y="49550"/>
                    <a:pt x="56700" y="49457"/>
                    <a:pt x="56672" y="49366"/>
                  </a:cubicBezTo>
                  <a:cubicBezTo>
                    <a:pt x="56648" y="49291"/>
                    <a:pt x="56611" y="49176"/>
                    <a:pt x="56567" y="49118"/>
                  </a:cubicBezTo>
                  <a:cubicBezTo>
                    <a:pt x="56553" y="49097"/>
                    <a:pt x="56536" y="49077"/>
                    <a:pt x="56522" y="49060"/>
                  </a:cubicBezTo>
                  <a:cubicBezTo>
                    <a:pt x="56468" y="48975"/>
                    <a:pt x="56397" y="48910"/>
                    <a:pt x="56308" y="48862"/>
                  </a:cubicBezTo>
                  <a:cubicBezTo>
                    <a:pt x="56257" y="48818"/>
                    <a:pt x="56196" y="48784"/>
                    <a:pt x="56131" y="48763"/>
                  </a:cubicBezTo>
                  <a:cubicBezTo>
                    <a:pt x="56060" y="48733"/>
                    <a:pt x="55989" y="48709"/>
                    <a:pt x="55913" y="48686"/>
                  </a:cubicBezTo>
                  <a:cubicBezTo>
                    <a:pt x="55777" y="48645"/>
                    <a:pt x="55631" y="48631"/>
                    <a:pt x="55488" y="48614"/>
                  </a:cubicBezTo>
                  <a:cubicBezTo>
                    <a:pt x="55362" y="48594"/>
                    <a:pt x="55237" y="48587"/>
                    <a:pt x="55108" y="48576"/>
                  </a:cubicBezTo>
                  <a:cubicBezTo>
                    <a:pt x="55029" y="48567"/>
                    <a:pt x="54951" y="48563"/>
                    <a:pt x="54873" y="48559"/>
                  </a:cubicBezTo>
                  <a:cubicBezTo>
                    <a:pt x="54831" y="48556"/>
                    <a:pt x="54790" y="48555"/>
                    <a:pt x="54749" y="48555"/>
                  </a:cubicBezTo>
                  <a:cubicBezTo>
                    <a:pt x="54598" y="48555"/>
                    <a:pt x="54447" y="48572"/>
                    <a:pt x="54298" y="48594"/>
                  </a:cubicBezTo>
                  <a:cubicBezTo>
                    <a:pt x="54077" y="48625"/>
                    <a:pt x="53859" y="48665"/>
                    <a:pt x="53645" y="48719"/>
                  </a:cubicBezTo>
                  <a:cubicBezTo>
                    <a:pt x="53430" y="48774"/>
                    <a:pt x="53226" y="48859"/>
                    <a:pt x="53018" y="48937"/>
                  </a:cubicBezTo>
                  <a:cubicBezTo>
                    <a:pt x="53012" y="48940"/>
                    <a:pt x="53005" y="48940"/>
                    <a:pt x="52998" y="48944"/>
                  </a:cubicBezTo>
                  <a:cubicBezTo>
                    <a:pt x="52940" y="48910"/>
                    <a:pt x="52883" y="48873"/>
                    <a:pt x="52828" y="48835"/>
                  </a:cubicBezTo>
                  <a:cubicBezTo>
                    <a:pt x="52600" y="48645"/>
                    <a:pt x="52393" y="48430"/>
                    <a:pt x="52199" y="48206"/>
                  </a:cubicBezTo>
                  <a:cubicBezTo>
                    <a:pt x="52117" y="48100"/>
                    <a:pt x="52046" y="47988"/>
                    <a:pt x="51985" y="47873"/>
                  </a:cubicBezTo>
                  <a:cubicBezTo>
                    <a:pt x="51960" y="47808"/>
                    <a:pt x="51940" y="47743"/>
                    <a:pt x="51924" y="47675"/>
                  </a:cubicBezTo>
                  <a:cubicBezTo>
                    <a:pt x="51889" y="47372"/>
                    <a:pt x="51893" y="47069"/>
                    <a:pt x="51913" y="46763"/>
                  </a:cubicBezTo>
                  <a:cubicBezTo>
                    <a:pt x="51968" y="46437"/>
                    <a:pt x="52049" y="46114"/>
                    <a:pt x="52158" y="45797"/>
                  </a:cubicBezTo>
                  <a:cubicBezTo>
                    <a:pt x="52287" y="45505"/>
                    <a:pt x="52447" y="45229"/>
                    <a:pt x="52624" y="44964"/>
                  </a:cubicBezTo>
                  <a:cubicBezTo>
                    <a:pt x="52855" y="44654"/>
                    <a:pt x="53103" y="44359"/>
                    <a:pt x="53383" y="44086"/>
                  </a:cubicBezTo>
                  <a:cubicBezTo>
                    <a:pt x="53675" y="43797"/>
                    <a:pt x="53995" y="43529"/>
                    <a:pt x="54308" y="43260"/>
                  </a:cubicBezTo>
                  <a:cubicBezTo>
                    <a:pt x="54499" y="43117"/>
                    <a:pt x="54695" y="42977"/>
                    <a:pt x="54899" y="42855"/>
                  </a:cubicBezTo>
                  <a:cubicBezTo>
                    <a:pt x="55083" y="42750"/>
                    <a:pt x="55271" y="42654"/>
                    <a:pt x="55461" y="42563"/>
                  </a:cubicBezTo>
                  <a:cubicBezTo>
                    <a:pt x="55512" y="42576"/>
                    <a:pt x="55563" y="42586"/>
                    <a:pt x="55614" y="42596"/>
                  </a:cubicBezTo>
                  <a:cubicBezTo>
                    <a:pt x="55907" y="42648"/>
                    <a:pt x="56213" y="42671"/>
                    <a:pt x="56516" y="42685"/>
                  </a:cubicBezTo>
                  <a:cubicBezTo>
                    <a:pt x="56627" y="42689"/>
                    <a:pt x="56738" y="42692"/>
                    <a:pt x="56850" y="42692"/>
                  </a:cubicBezTo>
                  <a:cubicBezTo>
                    <a:pt x="56919" y="42692"/>
                    <a:pt x="56987" y="42691"/>
                    <a:pt x="57056" y="42688"/>
                  </a:cubicBezTo>
                  <a:cubicBezTo>
                    <a:pt x="57206" y="42681"/>
                    <a:pt x="57366" y="42665"/>
                    <a:pt x="57512" y="42631"/>
                  </a:cubicBezTo>
                  <a:cubicBezTo>
                    <a:pt x="57631" y="42599"/>
                    <a:pt x="57727" y="42563"/>
                    <a:pt x="57839" y="42508"/>
                  </a:cubicBezTo>
                  <a:cubicBezTo>
                    <a:pt x="57954" y="42453"/>
                    <a:pt x="58043" y="42382"/>
                    <a:pt x="58135" y="42297"/>
                  </a:cubicBezTo>
                  <a:cubicBezTo>
                    <a:pt x="58206" y="42229"/>
                    <a:pt x="58284" y="42079"/>
                    <a:pt x="58308" y="41984"/>
                  </a:cubicBezTo>
                  <a:cubicBezTo>
                    <a:pt x="58349" y="41817"/>
                    <a:pt x="58328" y="41630"/>
                    <a:pt x="58237" y="41484"/>
                  </a:cubicBezTo>
                  <a:cubicBezTo>
                    <a:pt x="58077" y="41232"/>
                    <a:pt x="57785" y="41127"/>
                    <a:pt x="57505" y="41093"/>
                  </a:cubicBezTo>
                  <a:cubicBezTo>
                    <a:pt x="57265" y="41060"/>
                    <a:pt x="57018" y="41028"/>
                    <a:pt x="56771" y="41028"/>
                  </a:cubicBezTo>
                  <a:cubicBezTo>
                    <a:pt x="56759" y="41028"/>
                    <a:pt x="56748" y="41028"/>
                    <a:pt x="56736" y="41028"/>
                  </a:cubicBezTo>
                  <a:cubicBezTo>
                    <a:pt x="56380" y="41039"/>
                    <a:pt x="56012" y="41110"/>
                    <a:pt x="55669" y="41219"/>
                  </a:cubicBezTo>
                  <a:cubicBezTo>
                    <a:pt x="55648" y="41216"/>
                    <a:pt x="55628" y="41208"/>
                    <a:pt x="55611" y="41202"/>
                  </a:cubicBezTo>
                  <a:cubicBezTo>
                    <a:pt x="55410" y="41110"/>
                    <a:pt x="55223" y="40994"/>
                    <a:pt x="55046" y="40869"/>
                  </a:cubicBezTo>
                  <a:cubicBezTo>
                    <a:pt x="54873" y="40739"/>
                    <a:pt x="54709" y="40607"/>
                    <a:pt x="54557" y="40456"/>
                  </a:cubicBezTo>
                  <a:cubicBezTo>
                    <a:pt x="54526" y="40412"/>
                    <a:pt x="54499" y="40368"/>
                    <a:pt x="54471" y="40324"/>
                  </a:cubicBezTo>
                  <a:cubicBezTo>
                    <a:pt x="54450" y="40263"/>
                    <a:pt x="54434" y="40205"/>
                    <a:pt x="54420" y="40144"/>
                  </a:cubicBezTo>
                  <a:cubicBezTo>
                    <a:pt x="54406" y="39994"/>
                    <a:pt x="54406" y="39844"/>
                    <a:pt x="54417" y="39695"/>
                  </a:cubicBezTo>
                  <a:cubicBezTo>
                    <a:pt x="54444" y="39436"/>
                    <a:pt x="54485" y="39184"/>
                    <a:pt x="54563" y="38940"/>
                  </a:cubicBezTo>
                  <a:cubicBezTo>
                    <a:pt x="54659" y="38726"/>
                    <a:pt x="54781" y="38517"/>
                    <a:pt x="54913" y="38324"/>
                  </a:cubicBezTo>
                  <a:cubicBezTo>
                    <a:pt x="54965" y="38263"/>
                    <a:pt x="55019" y="38205"/>
                    <a:pt x="55077" y="38150"/>
                  </a:cubicBezTo>
                  <a:cubicBezTo>
                    <a:pt x="55206" y="38062"/>
                    <a:pt x="55345" y="37987"/>
                    <a:pt x="55488" y="37919"/>
                  </a:cubicBezTo>
                  <a:cubicBezTo>
                    <a:pt x="55505" y="37912"/>
                    <a:pt x="55522" y="37905"/>
                    <a:pt x="55540" y="37899"/>
                  </a:cubicBezTo>
                  <a:cubicBezTo>
                    <a:pt x="55652" y="37906"/>
                    <a:pt x="55764" y="37912"/>
                    <a:pt x="55876" y="37912"/>
                  </a:cubicBezTo>
                  <a:cubicBezTo>
                    <a:pt x="55919" y="37912"/>
                    <a:pt x="55962" y="37911"/>
                    <a:pt x="56006" y="37909"/>
                  </a:cubicBezTo>
                  <a:cubicBezTo>
                    <a:pt x="56149" y="37905"/>
                    <a:pt x="56308" y="37878"/>
                    <a:pt x="56447" y="37844"/>
                  </a:cubicBezTo>
                  <a:cubicBezTo>
                    <a:pt x="56730" y="37779"/>
                    <a:pt x="57029" y="37606"/>
                    <a:pt x="57080" y="37297"/>
                  </a:cubicBezTo>
                  <a:cubicBezTo>
                    <a:pt x="57104" y="37188"/>
                    <a:pt x="57100" y="37085"/>
                    <a:pt x="57070" y="36980"/>
                  </a:cubicBezTo>
                  <a:cubicBezTo>
                    <a:pt x="57050" y="36933"/>
                    <a:pt x="57026" y="36889"/>
                    <a:pt x="57006" y="36841"/>
                  </a:cubicBezTo>
                  <a:cubicBezTo>
                    <a:pt x="56951" y="36752"/>
                    <a:pt x="56876" y="36685"/>
                    <a:pt x="56785" y="36636"/>
                  </a:cubicBezTo>
                  <a:cubicBezTo>
                    <a:pt x="56645" y="36538"/>
                    <a:pt x="56465" y="36528"/>
                    <a:pt x="56301" y="36525"/>
                  </a:cubicBezTo>
                  <a:cubicBezTo>
                    <a:pt x="56295" y="36524"/>
                    <a:pt x="56290" y="36524"/>
                    <a:pt x="56284" y="36524"/>
                  </a:cubicBezTo>
                  <a:cubicBezTo>
                    <a:pt x="56163" y="36524"/>
                    <a:pt x="56034" y="36556"/>
                    <a:pt x="55917" y="36575"/>
                  </a:cubicBezTo>
                  <a:cubicBezTo>
                    <a:pt x="55893" y="36578"/>
                    <a:pt x="55869" y="36583"/>
                    <a:pt x="55846" y="36586"/>
                  </a:cubicBezTo>
                  <a:cubicBezTo>
                    <a:pt x="55720" y="36569"/>
                    <a:pt x="55597" y="36545"/>
                    <a:pt x="55475" y="36521"/>
                  </a:cubicBezTo>
                  <a:cubicBezTo>
                    <a:pt x="55274" y="36476"/>
                    <a:pt x="55077" y="36432"/>
                    <a:pt x="54883" y="36371"/>
                  </a:cubicBezTo>
                  <a:cubicBezTo>
                    <a:pt x="54859" y="36361"/>
                    <a:pt x="54838" y="36347"/>
                    <a:pt x="54818" y="36338"/>
                  </a:cubicBezTo>
                  <a:cubicBezTo>
                    <a:pt x="54736" y="36269"/>
                    <a:pt x="54662" y="36201"/>
                    <a:pt x="54587" y="36126"/>
                  </a:cubicBezTo>
                  <a:cubicBezTo>
                    <a:pt x="54485" y="35983"/>
                    <a:pt x="54400" y="35831"/>
                    <a:pt x="54321" y="35677"/>
                  </a:cubicBezTo>
                  <a:cubicBezTo>
                    <a:pt x="54304" y="35640"/>
                    <a:pt x="54295" y="35603"/>
                    <a:pt x="54281" y="35565"/>
                  </a:cubicBezTo>
                  <a:cubicBezTo>
                    <a:pt x="54321" y="35531"/>
                    <a:pt x="54359" y="35497"/>
                    <a:pt x="54400" y="35463"/>
                  </a:cubicBezTo>
                  <a:cubicBezTo>
                    <a:pt x="54692" y="35215"/>
                    <a:pt x="54944" y="34925"/>
                    <a:pt x="55189" y="34626"/>
                  </a:cubicBezTo>
                  <a:cubicBezTo>
                    <a:pt x="55233" y="34572"/>
                    <a:pt x="55277" y="34514"/>
                    <a:pt x="55322" y="34453"/>
                  </a:cubicBezTo>
                  <a:cubicBezTo>
                    <a:pt x="55403" y="34341"/>
                    <a:pt x="55491" y="34228"/>
                    <a:pt x="55570" y="34113"/>
                  </a:cubicBezTo>
                  <a:cubicBezTo>
                    <a:pt x="55679" y="33939"/>
                    <a:pt x="55788" y="33769"/>
                    <a:pt x="55879" y="33586"/>
                  </a:cubicBezTo>
                  <a:cubicBezTo>
                    <a:pt x="56009" y="33323"/>
                    <a:pt x="56128" y="33044"/>
                    <a:pt x="56162" y="32752"/>
                  </a:cubicBezTo>
                  <a:cubicBezTo>
                    <a:pt x="56179" y="32606"/>
                    <a:pt x="56185" y="32476"/>
                    <a:pt x="56149" y="32333"/>
                  </a:cubicBezTo>
                  <a:cubicBezTo>
                    <a:pt x="56118" y="32228"/>
                    <a:pt x="56073" y="32133"/>
                    <a:pt x="56019" y="32038"/>
                  </a:cubicBezTo>
                  <a:cubicBezTo>
                    <a:pt x="55958" y="31932"/>
                    <a:pt x="55849" y="31847"/>
                    <a:pt x="55750" y="31779"/>
                  </a:cubicBezTo>
                  <a:cubicBezTo>
                    <a:pt x="55645" y="31708"/>
                    <a:pt x="55529" y="31664"/>
                    <a:pt x="55406" y="31629"/>
                  </a:cubicBezTo>
                  <a:cubicBezTo>
                    <a:pt x="55334" y="31608"/>
                    <a:pt x="55260" y="31600"/>
                    <a:pt x="55186" y="31600"/>
                  </a:cubicBezTo>
                  <a:cubicBezTo>
                    <a:pt x="55060" y="31600"/>
                    <a:pt x="54934" y="31624"/>
                    <a:pt x="54811" y="31650"/>
                  </a:cubicBezTo>
                  <a:cubicBezTo>
                    <a:pt x="54679" y="31677"/>
                    <a:pt x="54549" y="31749"/>
                    <a:pt x="54430" y="31813"/>
                  </a:cubicBezTo>
                  <a:cubicBezTo>
                    <a:pt x="54359" y="31854"/>
                    <a:pt x="54291" y="31901"/>
                    <a:pt x="54226" y="31949"/>
                  </a:cubicBezTo>
                  <a:cubicBezTo>
                    <a:pt x="54097" y="32052"/>
                    <a:pt x="53968" y="32160"/>
                    <a:pt x="53859" y="32286"/>
                  </a:cubicBezTo>
                  <a:cubicBezTo>
                    <a:pt x="53601" y="32595"/>
                    <a:pt x="53379" y="32922"/>
                    <a:pt x="53210" y="33286"/>
                  </a:cubicBezTo>
                  <a:cubicBezTo>
                    <a:pt x="53114" y="33487"/>
                    <a:pt x="53032" y="33701"/>
                    <a:pt x="52974" y="33915"/>
                  </a:cubicBezTo>
                  <a:cubicBezTo>
                    <a:pt x="52927" y="34099"/>
                    <a:pt x="52896" y="34293"/>
                    <a:pt x="52869" y="34487"/>
                  </a:cubicBezTo>
                  <a:cubicBezTo>
                    <a:pt x="52852" y="34623"/>
                    <a:pt x="52835" y="34762"/>
                    <a:pt x="52822" y="34902"/>
                  </a:cubicBezTo>
                  <a:cubicBezTo>
                    <a:pt x="52774" y="34929"/>
                    <a:pt x="52723" y="34956"/>
                    <a:pt x="52672" y="34983"/>
                  </a:cubicBezTo>
                  <a:cubicBezTo>
                    <a:pt x="52440" y="35079"/>
                    <a:pt x="52209" y="35157"/>
                    <a:pt x="51968" y="35211"/>
                  </a:cubicBezTo>
                  <a:cubicBezTo>
                    <a:pt x="51873" y="35222"/>
                    <a:pt x="51779" y="35227"/>
                    <a:pt x="51685" y="35227"/>
                  </a:cubicBezTo>
                  <a:cubicBezTo>
                    <a:pt x="51630" y="35227"/>
                    <a:pt x="51574" y="35225"/>
                    <a:pt x="51519" y="35222"/>
                  </a:cubicBezTo>
                  <a:cubicBezTo>
                    <a:pt x="51053" y="35160"/>
                    <a:pt x="50593" y="35052"/>
                    <a:pt x="50151" y="34895"/>
                  </a:cubicBezTo>
                  <a:cubicBezTo>
                    <a:pt x="49872" y="34776"/>
                    <a:pt x="49607" y="34644"/>
                    <a:pt x="49355" y="34480"/>
                  </a:cubicBezTo>
                  <a:cubicBezTo>
                    <a:pt x="49172" y="34330"/>
                    <a:pt x="49008" y="34154"/>
                    <a:pt x="48855" y="33973"/>
                  </a:cubicBezTo>
                  <a:cubicBezTo>
                    <a:pt x="48776" y="33871"/>
                    <a:pt x="48705" y="33769"/>
                    <a:pt x="48638" y="33660"/>
                  </a:cubicBezTo>
                  <a:cubicBezTo>
                    <a:pt x="48583" y="33568"/>
                    <a:pt x="48536" y="33473"/>
                    <a:pt x="48487" y="33378"/>
                  </a:cubicBezTo>
                  <a:cubicBezTo>
                    <a:pt x="48409" y="33190"/>
                    <a:pt x="48352" y="33003"/>
                    <a:pt x="48307" y="32807"/>
                  </a:cubicBezTo>
                  <a:cubicBezTo>
                    <a:pt x="48300" y="32745"/>
                    <a:pt x="48294" y="32684"/>
                    <a:pt x="48287" y="32619"/>
                  </a:cubicBezTo>
                  <a:cubicBezTo>
                    <a:pt x="48461" y="32524"/>
                    <a:pt x="48627" y="32419"/>
                    <a:pt x="48787" y="32303"/>
                  </a:cubicBezTo>
                  <a:cubicBezTo>
                    <a:pt x="48985" y="32160"/>
                    <a:pt x="49151" y="31980"/>
                    <a:pt x="49301" y="31789"/>
                  </a:cubicBezTo>
                  <a:cubicBezTo>
                    <a:pt x="49481" y="31562"/>
                    <a:pt x="49634" y="31313"/>
                    <a:pt x="49781" y="31061"/>
                  </a:cubicBezTo>
                  <a:cubicBezTo>
                    <a:pt x="49869" y="30901"/>
                    <a:pt x="49947" y="30735"/>
                    <a:pt x="50021" y="30571"/>
                  </a:cubicBezTo>
                  <a:cubicBezTo>
                    <a:pt x="50114" y="30361"/>
                    <a:pt x="50205" y="30143"/>
                    <a:pt x="50274" y="29922"/>
                  </a:cubicBezTo>
                  <a:cubicBezTo>
                    <a:pt x="50338" y="29717"/>
                    <a:pt x="50382" y="29513"/>
                    <a:pt x="50399" y="29299"/>
                  </a:cubicBezTo>
                  <a:cubicBezTo>
                    <a:pt x="50420" y="29068"/>
                    <a:pt x="50406" y="28843"/>
                    <a:pt x="50335" y="28623"/>
                  </a:cubicBezTo>
                  <a:cubicBezTo>
                    <a:pt x="50263" y="28401"/>
                    <a:pt x="50103" y="28177"/>
                    <a:pt x="49892" y="28064"/>
                  </a:cubicBezTo>
                  <a:cubicBezTo>
                    <a:pt x="49811" y="28017"/>
                    <a:pt x="49723" y="27986"/>
                    <a:pt x="49630" y="27956"/>
                  </a:cubicBezTo>
                  <a:cubicBezTo>
                    <a:pt x="49542" y="27921"/>
                    <a:pt x="49434" y="27929"/>
                    <a:pt x="49341" y="27921"/>
                  </a:cubicBezTo>
                  <a:cubicBezTo>
                    <a:pt x="49332" y="27921"/>
                    <a:pt x="49323" y="27920"/>
                    <a:pt x="49313" y="27920"/>
                  </a:cubicBezTo>
                  <a:cubicBezTo>
                    <a:pt x="49224" y="27920"/>
                    <a:pt x="49135" y="27947"/>
                    <a:pt x="49052" y="27962"/>
                  </a:cubicBezTo>
                  <a:cubicBezTo>
                    <a:pt x="48957" y="27983"/>
                    <a:pt x="48865" y="28031"/>
                    <a:pt x="48776" y="28067"/>
                  </a:cubicBezTo>
                  <a:cubicBezTo>
                    <a:pt x="48580" y="28163"/>
                    <a:pt x="48420" y="28316"/>
                    <a:pt x="48263" y="28466"/>
                  </a:cubicBezTo>
                  <a:cubicBezTo>
                    <a:pt x="48144" y="28582"/>
                    <a:pt x="48046" y="28714"/>
                    <a:pt x="47947" y="28847"/>
                  </a:cubicBezTo>
                  <a:cubicBezTo>
                    <a:pt x="47801" y="29037"/>
                    <a:pt x="47671" y="29238"/>
                    <a:pt x="47556" y="29449"/>
                  </a:cubicBezTo>
                  <a:cubicBezTo>
                    <a:pt x="47501" y="29544"/>
                    <a:pt x="47464" y="29664"/>
                    <a:pt x="47426" y="29766"/>
                  </a:cubicBezTo>
                  <a:cubicBezTo>
                    <a:pt x="47409" y="29810"/>
                    <a:pt x="47393" y="29857"/>
                    <a:pt x="47376" y="29901"/>
                  </a:cubicBezTo>
                  <a:cubicBezTo>
                    <a:pt x="47338" y="30000"/>
                    <a:pt x="47300" y="30099"/>
                    <a:pt x="47266" y="30197"/>
                  </a:cubicBezTo>
                  <a:cubicBezTo>
                    <a:pt x="47209" y="30371"/>
                    <a:pt x="47151" y="30548"/>
                    <a:pt x="47103" y="30725"/>
                  </a:cubicBezTo>
                  <a:cubicBezTo>
                    <a:pt x="47038" y="30953"/>
                    <a:pt x="47011" y="31190"/>
                    <a:pt x="46988" y="31429"/>
                  </a:cubicBezTo>
                  <a:cubicBezTo>
                    <a:pt x="46980" y="31514"/>
                    <a:pt x="46971" y="31598"/>
                    <a:pt x="46964" y="31684"/>
                  </a:cubicBezTo>
                  <a:cubicBezTo>
                    <a:pt x="46892" y="31700"/>
                    <a:pt x="46817" y="31718"/>
                    <a:pt x="46746" y="31731"/>
                  </a:cubicBezTo>
                  <a:cubicBezTo>
                    <a:pt x="46563" y="31756"/>
                    <a:pt x="46380" y="31768"/>
                    <a:pt x="46196" y="31768"/>
                  </a:cubicBezTo>
                  <a:cubicBezTo>
                    <a:pt x="46120" y="31768"/>
                    <a:pt x="46044" y="31766"/>
                    <a:pt x="45967" y="31762"/>
                  </a:cubicBezTo>
                  <a:cubicBezTo>
                    <a:pt x="45661" y="31718"/>
                    <a:pt x="45365" y="31639"/>
                    <a:pt x="45072" y="31537"/>
                  </a:cubicBezTo>
                  <a:cubicBezTo>
                    <a:pt x="44882" y="31452"/>
                    <a:pt x="44702" y="31353"/>
                    <a:pt x="44525" y="31242"/>
                  </a:cubicBezTo>
                  <a:cubicBezTo>
                    <a:pt x="44477" y="31207"/>
                    <a:pt x="44426" y="31174"/>
                    <a:pt x="44379" y="31140"/>
                  </a:cubicBezTo>
                  <a:lnTo>
                    <a:pt x="44379" y="31140"/>
                  </a:lnTo>
                  <a:cubicBezTo>
                    <a:pt x="44402" y="31157"/>
                    <a:pt x="44423" y="31170"/>
                    <a:pt x="44446" y="31187"/>
                  </a:cubicBezTo>
                  <a:cubicBezTo>
                    <a:pt x="44151" y="30949"/>
                    <a:pt x="43865" y="30700"/>
                    <a:pt x="43613" y="30419"/>
                  </a:cubicBezTo>
                  <a:cubicBezTo>
                    <a:pt x="43449" y="30207"/>
                    <a:pt x="43300" y="29983"/>
                    <a:pt x="43174" y="29745"/>
                  </a:cubicBezTo>
                  <a:cubicBezTo>
                    <a:pt x="43143" y="29667"/>
                    <a:pt x="43116" y="29585"/>
                    <a:pt x="43096" y="29500"/>
                  </a:cubicBezTo>
                  <a:cubicBezTo>
                    <a:pt x="43093" y="29480"/>
                    <a:pt x="43089" y="29455"/>
                    <a:pt x="43089" y="29432"/>
                  </a:cubicBezTo>
                  <a:cubicBezTo>
                    <a:pt x="43140" y="29381"/>
                    <a:pt x="43195" y="29333"/>
                    <a:pt x="43245" y="29282"/>
                  </a:cubicBezTo>
                  <a:cubicBezTo>
                    <a:pt x="43392" y="29143"/>
                    <a:pt x="43521" y="28983"/>
                    <a:pt x="43654" y="28827"/>
                  </a:cubicBezTo>
                  <a:cubicBezTo>
                    <a:pt x="43943" y="28483"/>
                    <a:pt x="44198" y="28112"/>
                    <a:pt x="44388" y="27704"/>
                  </a:cubicBezTo>
                  <a:cubicBezTo>
                    <a:pt x="44569" y="27326"/>
                    <a:pt x="44678" y="26918"/>
                    <a:pt x="44756" y="26513"/>
                  </a:cubicBezTo>
                  <a:cubicBezTo>
                    <a:pt x="44801" y="26279"/>
                    <a:pt x="44814" y="26037"/>
                    <a:pt x="44783" y="25802"/>
                  </a:cubicBezTo>
                  <a:cubicBezTo>
                    <a:pt x="44760" y="25626"/>
                    <a:pt x="44719" y="25503"/>
                    <a:pt x="44641" y="25343"/>
                  </a:cubicBezTo>
                  <a:cubicBezTo>
                    <a:pt x="44586" y="25230"/>
                    <a:pt x="44518" y="25092"/>
                    <a:pt x="44419" y="25013"/>
                  </a:cubicBezTo>
                  <a:cubicBezTo>
                    <a:pt x="44385" y="24986"/>
                    <a:pt x="44347" y="24959"/>
                    <a:pt x="44314" y="24932"/>
                  </a:cubicBezTo>
                  <a:cubicBezTo>
                    <a:pt x="44236" y="24857"/>
                    <a:pt x="44147" y="24806"/>
                    <a:pt x="44045" y="24775"/>
                  </a:cubicBezTo>
                  <a:cubicBezTo>
                    <a:pt x="43919" y="24720"/>
                    <a:pt x="43807" y="24687"/>
                    <a:pt x="43674" y="24670"/>
                  </a:cubicBezTo>
                  <a:cubicBezTo>
                    <a:pt x="43597" y="24660"/>
                    <a:pt x="43533" y="24654"/>
                    <a:pt x="43469" y="24654"/>
                  </a:cubicBezTo>
                  <a:cubicBezTo>
                    <a:pt x="43397" y="24654"/>
                    <a:pt x="43327" y="24662"/>
                    <a:pt x="43242" y="24679"/>
                  </a:cubicBezTo>
                  <a:cubicBezTo>
                    <a:pt x="43093" y="24714"/>
                    <a:pt x="42956" y="24778"/>
                    <a:pt x="42831" y="24867"/>
                  </a:cubicBezTo>
                  <a:cubicBezTo>
                    <a:pt x="42596" y="25034"/>
                    <a:pt x="42416" y="25279"/>
                    <a:pt x="42266" y="25524"/>
                  </a:cubicBezTo>
                  <a:cubicBezTo>
                    <a:pt x="42188" y="25656"/>
                    <a:pt x="42127" y="25799"/>
                    <a:pt x="42072" y="25945"/>
                  </a:cubicBezTo>
                  <a:cubicBezTo>
                    <a:pt x="41994" y="26149"/>
                    <a:pt x="41923" y="26360"/>
                    <a:pt x="41875" y="26571"/>
                  </a:cubicBezTo>
                  <a:cubicBezTo>
                    <a:pt x="41827" y="26775"/>
                    <a:pt x="41804" y="26979"/>
                    <a:pt x="41776" y="27183"/>
                  </a:cubicBezTo>
                  <a:cubicBezTo>
                    <a:pt x="41725" y="27609"/>
                    <a:pt x="41715" y="28041"/>
                    <a:pt x="41705" y="28466"/>
                  </a:cubicBezTo>
                  <a:cubicBezTo>
                    <a:pt x="41702" y="28530"/>
                    <a:pt x="41698" y="28595"/>
                    <a:pt x="41698" y="28659"/>
                  </a:cubicBezTo>
                  <a:cubicBezTo>
                    <a:pt x="41453" y="28847"/>
                    <a:pt x="41191" y="29003"/>
                    <a:pt x="40915" y="29139"/>
                  </a:cubicBezTo>
                  <a:cubicBezTo>
                    <a:pt x="40643" y="29255"/>
                    <a:pt x="40368" y="29344"/>
                    <a:pt x="40079" y="29405"/>
                  </a:cubicBezTo>
                  <a:cubicBezTo>
                    <a:pt x="39932" y="29421"/>
                    <a:pt x="39784" y="29428"/>
                    <a:pt x="39636" y="29428"/>
                  </a:cubicBezTo>
                  <a:cubicBezTo>
                    <a:pt x="39413" y="29428"/>
                    <a:pt x="39189" y="29413"/>
                    <a:pt x="38967" y="29394"/>
                  </a:cubicBezTo>
                  <a:cubicBezTo>
                    <a:pt x="38722" y="29357"/>
                    <a:pt x="38483" y="29299"/>
                    <a:pt x="38245" y="29224"/>
                  </a:cubicBezTo>
                  <a:cubicBezTo>
                    <a:pt x="38147" y="29194"/>
                    <a:pt x="38045" y="29160"/>
                    <a:pt x="37946" y="29122"/>
                  </a:cubicBezTo>
                  <a:cubicBezTo>
                    <a:pt x="37739" y="29031"/>
                    <a:pt x="37548" y="28921"/>
                    <a:pt x="37357" y="28796"/>
                  </a:cubicBezTo>
                  <a:cubicBezTo>
                    <a:pt x="37211" y="28687"/>
                    <a:pt x="37072" y="28571"/>
                    <a:pt x="36935" y="28449"/>
                  </a:cubicBezTo>
                  <a:cubicBezTo>
                    <a:pt x="36816" y="28343"/>
                    <a:pt x="36708" y="28224"/>
                    <a:pt x="36602" y="28102"/>
                  </a:cubicBezTo>
                  <a:cubicBezTo>
                    <a:pt x="36527" y="28003"/>
                    <a:pt x="36453" y="27901"/>
                    <a:pt x="36388" y="27796"/>
                  </a:cubicBezTo>
                  <a:cubicBezTo>
                    <a:pt x="36582" y="27524"/>
                    <a:pt x="36769" y="27245"/>
                    <a:pt x="36956" y="26965"/>
                  </a:cubicBezTo>
                  <a:cubicBezTo>
                    <a:pt x="37188" y="26622"/>
                    <a:pt x="37347" y="26248"/>
                    <a:pt x="37453" y="25850"/>
                  </a:cubicBezTo>
                  <a:cubicBezTo>
                    <a:pt x="37507" y="25635"/>
                    <a:pt x="37558" y="25418"/>
                    <a:pt x="37596" y="25200"/>
                  </a:cubicBezTo>
                  <a:cubicBezTo>
                    <a:pt x="37626" y="25026"/>
                    <a:pt x="37643" y="24847"/>
                    <a:pt x="37629" y="24673"/>
                  </a:cubicBezTo>
                  <a:cubicBezTo>
                    <a:pt x="37616" y="24523"/>
                    <a:pt x="37579" y="24387"/>
                    <a:pt x="37517" y="24255"/>
                  </a:cubicBezTo>
                  <a:cubicBezTo>
                    <a:pt x="37459" y="24119"/>
                    <a:pt x="37392" y="23982"/>
                    <a:pt x="37279" y="23883"/>
                  </a:cubicBezTo>
                  <a:cubicBezTo>
                    <a:pt x="37109" y="23734"/>
                    <a:pt x="36926" y="23625"/>
                    <a:pt x="36701" y="23585"/>
                  </a:cubicBezTo>
                  <a:cubicBezTo>
                    <a:pt x="36635" y="23571"/>
                    <a:pt x="36569" y="23565"/>
                    <a:pt x="36504" y="23565"/>
                  </a:cubicBezTo>
                  <a:cubicBezTo>
                    <a:pt x="36467" y="23565"/>
                    <a:pt x="36431" y="23567"/>
                    <a:pt x="36395" y="23571"/>
                  </a:cubicBezTo>
                  <a:cubicBezTo>
                    <a:pt x="36224" y="23588"/>
                    <a:pt x="36102" y="23635"/>
                    <a:pt x="35949" y="23707"/>
                  </a:cubicBezTo>
                  <a:cubicBezTo>
                    <a:pt x="35806" y="23775"/>
                    <a:pt x="35684" y="23887"/>
                    <a:pt x="35568" y="23996"/>
                  </a:cubicBezTo>
                  <a:cubicBezTo>
                    <a:pt x="35466" y="24087"/>
                    <a:pt x="35378" y="24203"/>
                    <a:pt x="35306" y="24316"/>
                  </a:cubicBezTo>
                  <a:cubicBezTo>
                    <a:pt x="35089" y="24649"/>
                    <a:pt x="34963" y="25043"/>
                    <a:pt x="34898" y="25431"/>
                  </a:cubicBezTo>
                  <a:cubicBezTo>
                    <a:pt x="34857" y="25679"/>
                    <a:pt x="34840" y="25935"/>
                    <a:pt x="34816" y="26183"/>
                  </a:cubicBezTo>
                  <a:cubicBezTo>
                    <a:pt x="34800" y="26367"/>
                    <a:pt x="34800" y="26557"/>
                    <a:pt x="34813" y="26738"/>
                  </a:cubicBezTo>
                  <a:cubicBezTo>
                    <a:pt x="34820" y="26830"/>
                    <a:pt x="34830" y="26921"/>
                    <a:pt x="34840" y="27013"/>
                  </a:cubicBezTo>
                  <a:cubicBezTo>
                    <a:pt x="34844" y="27058"/>
                    <a:pt x="34854" y="27102"/>
                    <a:pt x="34857" y="27146"/>
                  </a:cubicBezTo>
                  <a:cubicBezTo>
                    <a:pt x="34871" y="27235"/>
                    <a:pt x="34881" y="27329"/>
                    <a:pt x="34898" y="27418"/>
                  </a:cubicBezTo>
                  <a:cubicBezTo>
                    <a:pt x="34762" y="27595"/>
                    <a:pt x="34616" y="27761"/>
                    <a:pt x="34466" y="27929"/>
                  </a:cubicBezTo>
                  <a:cubicBezTo>
                    <a:pt x="34238" y="28174"/>
                    <a:pt x="33993" y="28401"/>
                    <a:pt x="33738" y="28615"/>
                  </a:cubicBezTo>
                  <a:cubicBezTo>
                    <a:pt x="33340" y="28942"/>
                    <a:pt x="32922" y="29251"/>
                    <a:pt x="32466" y="29490"/>
                  </a:cubicBezTo>
                  <a:cubicBezTo>
                    <a:pt x="32252" y="29602"/>
                    <a:pt x="32037" y="29714"/>
                    <a:pt x="31823" y="29823"/>
                  </a:cubicBezTo>
                  <a:cubicBezTo>
                    <a:pt x="31541" y="29949"/>
                    <a:pt x="31258" y="30075"/>
                    <a:pt x="30966" y="30180"/>
                  </a:cubicBezTo>
                  <a:cubicBezTo>
                    <a:pt x="30775" y="30248"/>
                    <a:pt x="30588" y="30313"/>
                    <a:pt x="30398" y="30381"/>
                  </a:cubicBezTo>
                  <a:cubicBezTo>
                    <a:pt x="30149" y="30469"/>
                    <a:pt x="29894" y="30534"/>
                    <a:pt x="29639" y="30598"/>
                  </a:cubicBezTo>
                  <a:cubicBezTo>
                    <a:pt x="29415" y="30656"/>
                    <a:pt x="29187" y="30704"/>
                    <a:pt x="28958" y="30745"/>
                  </a:cubicBezTo>
                  <a:cubicBezTo>
                    <a:pt x="28526" y="30809"/>
                    <a:pt x="28091" y="30839"/>
                    <a:pt x="27655" y="30839"/>
                  </a:cubicBezTo>
                  <a:cubicBezTo>
                    <a:pt x="27392" y="30839"/>
                    <a:pt x="27128" y="30828"/>
                    <a:pt x="26863" y="30807"/>
                  </a:cubicBezTo>
                  <a:cubicBezTo>
                    <a:pt x="26530" y="30769"/>
                    <a:pt x="26200" y="30721"/>
                    <a:pt x="25873" y="30656"/>
                  </a:cubicBezTo>
                  <a:cubicBezTo>
                    <a:pt x="25529" y="30589"/>
                    <a:pt x="25196" y="30480"/>
                    <a:pt x="24870" y="30361"/>
                  </a:cubicBezTo>
                  <a:cubicBezTo>
                    <a:pt x="24546" y="30231"/>
                    <a:pt x="24231" y="30088"/>
                    <a:pt x="23921" y="29925"/>
                  </a:cubicBezTo>
                  <a:cubicBezTo>
                    <a:pt x="23662" y="29789"/>
                    <a:pt x="23414" y="29626"/>
                    <a:pt x="23172" y="29459"/>
                  </a:cubicBezTo>
                  <a:cubicBezTo>
                    <a:pt x="22781" y="29163"/>
                    <a:pt x="22424" y="28830"/>
                    <a:pt x="22105" y="28463"/>
                  </a:cubicBezTo>
                  <a:cubicBezTo>
                    <a:pt x="21883" y="28187"/>
                    <a:pt x="21692" y="27898"/>
                    <a:pt x="21533" y="27582"/>
                  </a:cubicBezTo>
                  <a:cubicBezTo>
                    <a:pt x="21424" y="27329"/>
                    <a:pt x="21345" y="27071"/>
                    <a:pt x="21274" y="26802"/>
                  </a:cubicBezTo>
                  <a:cubicBezTo>
                    <a:pt x="21203" y="26537"/>
                    <a:pt x="20940" y="26371"/>
                    <a:pt x="20676" y="26371"/>
                  </a:cubicBezTo>
                  <a:cubicBezTo>
                    <a:pt x="20615" y="26371"/>
                    <a:pt x="20554" y="26379"/>
                    <a:pt x="20495" y="26398"/>
                  </a:cubicBezTo>
                  <a:cubicBezTo>
                    <a:pt x="20162" y="26500"/>
                    <a:pt x="20002" y="26847"/>
                    <a:pt x="20087" y="27173"/>
                  </a:cubicBezTo>
                  <a:cubicBezTo>
                    <a:pt x="20145" y="27387"/>
                    <a:pt x="20206" y="27602"/>
                    <a:pt x="20284" y="27813"/>
                  </a:cubicBezTo>
                  <a:cubicBezTo>
                    <a:pt x="20373" y="28051"/>
                    <a:pt x="20492" y="28282"/>
                    <a:pt x="20615" y="28507"/>
                  </a:cubicBezTo>
                  <a:cubicBezTo>
                    <a:pt x="20750" y="28755"/>
                    <a:pt x="20924" y="28986"/>
                    <a:pt x="21097" y="29207"/>
                  </a:cubicBezTo>
                  <a:cubicBezTo>
                    <a:pt x="21141" y="29265"/>
                    <a:pt x="21189" y="29323"/>
                    <a:pt x="21237" y="29381"/>
                  </a:cubicBezTo>
                  <a:cubicBezTo>
                    <a:pt x="21220" y="29419"/>
                    <a:pt x="21210" y="29455"/>
                    <a:pt x="21199" y="29496"/>
                  </a:cubicBezTo>
                  <a:cubicBezTo>
                    <a:pt x="21158" y="29667"/>
                    <a:pt x="21189" y="29850"/>
                    <a:pt x="21281" y="30000"/>
                  </a:cubicBezTo>
                  <a:cubicBezTo>
                    <a:pt x="21318" y="30041"/>
                    <a:pt x="21353" y="30085"/>
                    <a:pt x="21390" y="30129"/>
                  </a:cubicBezTo>
                  <a:cubicBezTo>
                    <a:pt x="21400" y="30140"/>
                    <a:pt x="21411" y="30146"/>
                    <a:pt x="21420" y="30157"/>
                  </a:cubicBezTo>
                  <a:cubicBezTo>
                    <a:pt x="21478" y="30235"/>
                    <a:pt x="21533" y="30317"/>
                    <a:pt x="21577" y="30398"/>
                  </a:cubicBezTo>
                  <a:cubicBezTo>
                    <a:pt x="21785" y="30874"/>
                    <a:pt x="21948" y="31364"/>
                    <a:pt x="22050" y="31874"/>
                  </a:cubicBezTo>
                  <a:cubicBezTo>
                    <a:pt x="22121" y="32371"/>
                    <a:pt x="22141" y="32871"/>
                    <a:pt x="22166" y="33371"/>
                  </a:cubicBezTo>
                  <a:cubicBezTo>
                    <a:pt x="22190" y="33871"/>
                    <a:pt x="22199" y="34374"/>
                    <a:pt x="22162" y="34875"/>
                  </a:cubicBezTo>
                  <a:cubicBezTo>
                    <a:pt x="22149" y="34960"/>
                    <a:pt x="22135" y="35048"/>
                    <a:pt x="22118" y="35137"/>
                  </a:cubicBezTo>
                  <a:cubicBezTo>
                    <a:pt x="21937" y="34817"/>
                    <a:pt x="21747" y="34507"/>
                    <a:pt x="21523" y="34218"/>
                  </a:cubicBezTo>
                  <a:cubicBezTo>
                    <a:pt x="21386" y="34041"/>
                    <a:pt x="21247" y="33868"/>
                    <a:pt x="21097" y="33705"/>
                  </a:cubicBezTo>
                  <a:cubicBezTo>
                    <a:pt x="20921" y="33514"/>
                    <a:pt x="20733" y="33354"/>
                    <a:pt x="20516" y="33211"/>
                  </a:cubicBezTo>
                  <a:cubicBezTo>
                    <a:pt x="20414" y="33146"/>
                    <a:pt x="20278" y="33096"/>
                    <a:pt x="20166" y="33058"/>
                  </a:cubicBezTo>
                  <a:cubicBezTo>
                    <a:pt x="20046" y="33017"/>
                    <a:pt x="19941" y="32994"/>
                    <a:pt x="19811" y="32986"/>
                  </a:cubicBezTo>
                  <a:cubicBezTo>
                    <a:pt x="19793" y="32986"/>
                    <a:pt x="19776" y="32985"/>
                    <a:pt x="19758" y="32985"/>
                  </a:cubicBezTo>
                  <a:cubicBezTo>
                    <a:pt x="19540" y="32985"/>
                    <a:pt x="19320" y="33040"/>
                    <a:pt x="19128" y="33146"/>
                  </a:cubicBezTo>
                  <a:cubicBezTo>
                    <a:pt x="18957" y="33242"/>
                    <a:pt x="18808" y="33374"/>
                    <a:pt x="18682" y="33528"/>
                  </a:cubicBezTo>
                  <a:cubicBezTo>
                    <a:pt x="18631" y="33589"/>
                    <a:pt x="18587" y="33660"/>
                    <a:pt x="18539" y="33725"/>
                  </a:cubicBezTo>
                  <a:cubicBezTo>
                    <a:pt x="18454" y="33848"/>
                    <a:pt x="18406" y="33994"/>
                    <a:pt x="18356" y="34133"/>
                  </a:cubicBezTo>
                  <a:cubicBezTo>
                    <a:pt x="18321" y="34222"/>
                    <a:pt x="18301" y="34313"/>
                    <a:pt x="18281" y="34405"/>
                  </a:cubicBezTo>
                  <a:cubicBezTo>
                    <a:pt x="18236" y="34613"/>
                    <a:pt x="18206" y="34823"/>
                    <a:pt x="18227" y="35035"/>
                  </a:cubicBezTo>
                  <a:cubicBezTo>
                    <a:pt x="18254" y="35297"/>
                    <a:pt x="18329" y="35551"/>
                    <a:pt x="18431" y="35796"/>
                  </a:cubicBezTo>
                  <a:cubicBezTo>
                    <a:pt x="18597" y="36201"/>
                    <a:pt x="18876" y="36548"/>
                    <a:pt x="19202" y="36837"/>
                  </a:cubicBezTo>
                  <a:cubicBezTo>
                    <a:pt x="19359" y="36970"/>
                    <a:pt x="19533" y="37089"/>
                    <a:pt x="19713" y="37188"/>
                  </a:cubicBezTo>
                  <a:cubicBezTo>
                    <a:pt x="19893" y="37283"/>
                    <a:pt x="20097" y="37348"/>
                    <a:pt x="20295" y="37395"/>
                  </a:cubicBezTo>
                  <a:cubicBezTo>
                    <a:pt x="20458" y="37432"/>
                    <a:pt x="20631" y="37456"/>
                    <a:pt x="20798" y="37463"/>
                  </a:cubicBezTo>
                  <a:cubicBezTo>
                    <a:pt x="20851" y="37467"/>
                    <a:pt x="20904" y="37468"/>
                    <a:pt x="20957" y="37468"/>
                  </a:cubicBezTo>
                  <a:cubicBezTo>
                    <a:pt x="21195" y="37468"/>
                    <a:pt x="21433" y="37436"/>
                    <a:pt x="21659" y="37358"/>
                  </a:cubicBezTo>
                  <a:cubicBezTo>
                    <a:pt x="21672" y="37354"/>
                    <a:pt x="21689" y="37348"/>
                    <a:pt x="21703" y="37341"/>
                  </a:cubicBezTo>
                  <a:lnTo>
                    <a:pt x="21703" y="37344"/>
                  </a:lnTo>
                  <a:cubicBezTo>
                    <a:pt x="21720" y="37443"/>
                    <a:pt x="21733" y="37538"/>
                    <a:pt x="21747" y="37633"/>
                  </a:cubicBezTo>
                  <a:cubicBezTo>
                    <a:pt x="21788" y="37933"/>
                    <a:pt x="21791" y="38228"/>
                    <a:pt x="21767" y="38528"/>
                  </a:cubicBezTo>
                  <a:cubicBezTo>
                    <a:pt x="21730" y="38848"/>
                    <a:pt x="21686" y="39167"/>
                    <a:pt x="21631" y="39487"/>
                  </a:cubicBezTo>
                  <a:cubicBezTo>
                    <a:pt x="21570" y="39848"/>
                    <a:pt x="21492" y="40208"/>
                    <a:pt x="21373" y="40552"/>
                  </a:cubicBezTo>
                  <a:cubicBezTo>
                    <a:pt x="21243" y="40865"/>
                    <a:pt x="21105" y="41171"/>
                    <a:pt x="20927" y="41461"/>
                  </a:cubicBezTo>
                  <a:cubicBezTo>
                    <a:pt x="20815" y="41644"/>
                    <a:pt x="20700" y="41828"/>
                    <a:pt x="20584" y="42012"/>
                  </a:cubicBezTo>
                  <a:cubicBezTo>
                    <a:pt x="20563" y="41923"/>
                    <a:pt x="20546" y="41835"/>
                    <a:pt x="20526" y="41746"/>
                  </a:cubicBezTo>
                  <a:cubicBezTo>
                    <a:pt x="20451" y="41375"/>
                    <a:pt x="20329" y="41012"/>
                    <a:pt x="20158" y="40671"/>
                  </a:cubicBezTo>
                  <a:cubicBezTo>
                    <a:pt x="20077" y="40511"/>
                    <a:pt x="19992" y="40362"/>
                    <a:pt x="19900" y="40205"/>
                  </a:cubicBezTo>
                  <a:cubicBezTo>
                    <a:pt x="19781" y="40007"/>
                    <a:pt x="19624" y="39820"/>
                    <a:pt x="19468" y="39647"/>
                  </a:cubicBezTo>
                  <a:cubicBezTo>
                    <a:pt x="19356" y="39525"/>
                    <a:pt x="19247" y="39402"/>
                    <a:pt x="19128" y="39287"/>
                  </a:cubicBezTo>
                  <a:cubicBezTo>
                    <a:pt x="18819" y="38984"/>
                    <a:pt x="18417" y="38834"/>
                    <a:pt x="18019" y="38685"/>
                  </a:cubicBezTo>
                  <a:cubicBezTo>
                    <a:pt x="17934" y="38654"/>
                    <a:pt x="17845" y="38633"/>
                    <a:pt x="17757" y="38613"/>
                  </a:cubicBezTo>
                  <a:cubicBezTo>
                    <a:pt x="17648" y="38589"/>
                    <a:pt x="17529" y="38575"/>
                    <a:pt x="17420" y="38569"/>
                  </a:cubicBezTo>
                  <a:cubicBezTo>
                    <a:pt x="17403" y="38568"/>
                    <a:pt x="17385" y="38568"/>
                    <a:pt x="17368" y="38568"/>
                  </a:cubicBezTo>
                  <a:cubicBezTo>
                    <a:pt x="17215" y="38568"/>
                    <a:pt x="17070" y="38593"/>
                    <a:pt x="16920" y="38627"/>
                  </a:cubicBezTo>
                  <a:cubicBezTo>
                    <a:pt x="16886" y="38637"/>
                    <a:pt x="16855" y="38651"/>
                    <a:pt x="16822" y="38660"/>
                  </a:cubicBezTo>
                  <a:cubicBezTo>
                    <a:pt x="16743" y="38698"/>
                    <a:pt x="16662" y="38735"/>
                    <a:pt x="16580" y="38773"/>
                  </a:cubicBezTo>
                  <a:cubicBezTo>
                    <a:pt x="16475" y="38831"/>
                    <a:pt x="16376" y="38905"/>
                    <a:pt x="16288" y="38991"/>
                  </a:cubicBezTo>
                  <a:cubicBezTo>
                    <a:pt x="16213" y="39059"/>
                    <a:pt x="16145" y="39130"/>
                    <a:pt x="16080" y="39208"/>
                  </a:cubicBezTo>
                  <a:cubicBezTo>
                    <a:pt x="15855" y="39487"/>
                    <a:pt x="15692" y="39790"/>
                    <a:pt x="15607" y="40137"/>
                  </a:cubicBezTo>
                  <a:cubicBezTo>
                    <a:pt x="15542" y="40406"/>
                    <a:pt x="15528" y="40688"/>
                    <a:pt x="15505" y="40960"/>
                  </a:cubicBezTo>
                  <a:cubicBezTo>
                    <a:pt x="15478" y="41310"/>
                    <a:pt x="15556" y="41644"/>
                    <a:pt x="15671" y="41974"/>
                  </a:cubicBezTo>
                  <a:cubicBezTo>
                    <a:pt x="15798" y="42345"/>
                    <a:pt x="15988" y="42695"/>
                    <a:pt x="16186" y="43028"/>
                  </a:cubicBezTo>
                  <a:cubicBezTo>
                    <a:pt x="16335" y="43280"/>
                    <a:pt x="16549" y="43491"/>
                    <a:pt x="16753" y="43698"/>
                  </a:cubicBezTo>
                  <a:cubicBezTo>
                    <a:pt x="16927" y="43872"/>
                    <a:pt x="17128" y="44015"/>
                    <a:pt x="17338" y="44144"/>
                  </a:cubicBezTo>
                  <a:cubicBezTo>
                    <a:pt x="17427" y="44199"/>
                    <a:pt x="17533" y="44236"/>
                    <a:pt x="17627" y="44270"/>
                  </a:cubicBezTo>
                  <a:cubicBezTo>
                    <a:pt x="17706" y="44298"/>
                    <a:pt x="17781" y="44325"/>
                    <a:pt x="17863" y="44345"/>
                  </a:cubicBezTo>
                  <a:cubicBezTo>
                    <a:pt x="17957" y="44369"/>
                    <a:pt x="18050" y="44392"/>
                    <a:pt x="18148" y="44413"/>
                  </a:cubicBezTo>
                  <a:cubicBezTo>
                    <a:pt x="18365" y="44457"/>
                    <a:pt x="18590" y="44477"/>
                    <a:pt x="18811" y="44485"/>
                  </a:cubicBezTo>
                  <a:cubicBezTo>
                    <a:pt x="18824" y="44485"/>
                    <a:pt x="18838" y="44485"/>
                    <a:pt x="18851" y="44485"/>
                  </a:cubicBezTo>
                  <a:cubicBezTo>
                    <a:pt x="19150" y="44485"/>
                    <a:pt x="19435" y="44380"/>
                    <a:pt x="19706" y="44253"/>
                  </a:cubicBezTo>
                  <a:cubicBezTo>
                    <a:pt x="19717" y="44383"/>
                    <a:pt x="19726" y="44515"/>
                    <a:pt x="19733" y="44645"/>
                  </a:cubicBezTo>
                  <a:cubicBezTo>
                    <a:pt x="19747" y="44920"/>
                    <a:pt x="19750" y="45188"/>
                    <a:pt x="19747" y="45464"/>
                  </a:cubicBezTo>
                  <a:cubicBezTo>
                    <a:pt x="19747" y="45692"/>
                    <a:pt x="19726" y="45920"/>
                    <a:pt x="19703" y="46148"/>
                  </a:cubicBezTo>
                  <a:cubicBezTo>
                    <a:pt x="19642" y="46739"/>
                    <a:pt x="19570" y="47328"/>
                    <a:pt x="19492" y="47920"/>
                  </a:cubicBezTo>
                  <a:cubicBezTo>
                    <a:pt x="19414" y="48518"/>
                    <a:pt x="19335" y="49124"/>
                    <a:pt x="19202" y="49713"/>
                  </a:cubicBezTo>
                  <a:cubicBezTo>
                    <a:pt x="19135" y="50029"/>
                    <a:pt x="19064" y="50346"/>
                    <a:pt x="18982" y="50661"/>
                  </a:cubicBezTo>
                  <a:cubicBezTo>
                    <a:pt x="18893" y="50992"/>
                    <a:pt x="18801" y="51319"/>
                    <a:pt x="18706" y="51645"/>
                  </a:cubicBezTo>
                  <a:cubicBezTo>
                    <a:pt x="18539" y="52213"/>
                    <a:pt x="18359" y="52774"/>
                    <a:pt x="18161" y="53332"/>
                  </a:cubicBezTo>
                  <a:cubicBezTo>
                    <a:pt x="18117" y="53445"/>
                    <a:pt x="18070" y="53553"/>
                    <a:pt x="18015" y="53659"/>
                  </a:cubicBezTo>
                  <a:cubicBezTo>
                    <a:pt x="17947" y="53801"/>
                    <a:pt x="17869" y="53941"/>
                    <a:pt x="17791" y="54077"/>
                  </a:cubicBezTo>
                  <a:cubicBezTo>
                    <a:pt x="17703" y="54227"/>
                    <a:pt x="17618" y="54373"/>
                    <a:pt x="17529" y="54519"/>
                  </a:cubicBezTo>
                  <a:cubicBezTo>
                    <a:pt x="17441" y="54662"/>
                    <a:pt x="17345" y="54798"/>
                    <a:pt x="17254" y="54938"/>
                  </a:cubicBezTo>
                  <a:cubicBezTo>
                    <a:pt x="17202" y="55002"/>
                    <a:pt x="17155" y="55070"/>
                    <a:pt x="17107" y="55135"/>
                  </a:cubicBezTo>
                  <a:cubicBezTo>
                    <a:pt x="16961" y="55339"/>
                    <a:pt x="16791" y="55519"/>
                    <a:pt x="16607" y="55686"/>
                  </a:cubicBezTo>
                  <a:cubicBezTo>
                    <a:pt x="16345" y="55894"/>
                    <a:pt x="16073" y="56091"/>
                    <a:pt x="15777" y="56247"/>
                  </a:cubicBezTo>
                  <a:lnTo>
                    <a:pt x="15773" y="56247"/>
                  </a:lnTo>
                  <a:cubicBezTo>
                    <a:pt x="15842" y="56139"/>
                    <a:pt x="15906" y="56026"/>
                    <a:pt x="15964" y="55911"/>
                  </a:cubicBezTo>
                  <a:cubicBezTo>
                    <a:pt x="16117" y="55611"/>
                    <a:pt x="16227" y="55288"/>
                    <a:pt x="16345" y="54972"/>
                  </a:cubicBezTo>
                  <a:lnTo>
                    <a:pt x="16345" y="54972"/>
                  </a:lnTo>
                  <a:cubicBezTo>
                    <a:pt x="16343" y="54976"/>
                    <a:pt x="16341" y="54979"/>
                    <a:pt x="16340" y="54983"/>
                  </a:cubicBezTo>
                  <a:lnTo>
                    <a:pt x="16340" y="54983"/>
                  </a:lnTo>
                  <a:cubicBezTo>
                    <a:pt x="16402" y="54815"/>
                    <a:pt x="16463" y="54645"/>
                    <a:pt x="16519" y="54472"/>
                  </a:cubicBezTo>
                  <a:cubicBezTo>
                    <a:pt x="16577" y="54288"/>
                    <a:pt x="16614" y="54094"/>
                    <a:pt x="16655" y="53903"/>
                  </a:cubicBezTo>
                  <a:cubicBezTo>
                    <a:pt x="16699" y="53690"/>
                    <a:pt x="16720" y="53472"/>
                    <a:pt x="16740" y="53254"/>
                  </a:cubicBezTo>
                  <a:cubicBezTo>
                    <a:pt x="16764" y="53029"/>
                    <a:pt x="16702" y="52795"/>
                    <a:pt x="16662" y="52580"/>
                  </a:cubicBezTo>
                  <a:cubicBezTo>
                    <a:pt x="16645" y="52482"/>
                    <a:pt x="16621" y="52387"/>
                    <a:pt x="16594" y="52291"/>
                  </a:cubicBezTo>
                  <a:cubicBezTo>
                    <a:pt x="16522" y="52009"/>
                    <a:pt x="16400" y="51743"/>
                    <a:pt x="16267" y="51485"/>
                  </a:cubicBezTo>
                  <a:cubicBezTo>
                    <a:pt x="16178" y="51319"/>
                    <a:pt x="16090" y="51145"/>
                    <a:pt x="15968" y="50999"/>
                  </a:cubicBezTo>
                  <a:cubicBezTo>
                    <a:pt x="15893" y="50906"/>
                    <a:pt x="15822" y="50818"/>
                    <a:pt x="15740" y="50733"/>
                  </a:cubicBezTo>
                  <a:cubicBezTo>
                    <a:pt x="15607" y="50594"/>
                    <a:pt x="15434" y="50482"/>
                    <a:pt x="15260" y="50396"/>
                  </a:cubicBezTo>
                  <a:cubicBezTo>
                    <a:pt x="15137" y="50339"/>
                    <a:pt x="14998" y="50298"/>
                    <a:pt x="14866" y="50261"/>
                  </a:cubicBezTo>
                  <a:cubicBezTo>
                    <a:pt x="14743" y="50226"/>
                    <a:pt x="14614" y="50223"/>
                    <a:pt x="14488" y="50212"/>
                  </a:cubicBezTo>
                  <a:cubicBezTo>
                    <a:pt x="14443" y="50217"/>
                    <a:pt x="14403" y="50223"/>
                    <a:pt x="14359" y="50226"/>
                  </a:cubicBezTo>
                  <a:cubicBezTo>
                    <a:pt x="14274" y="50237"/>
                    <a:pt x="14189" y="50253"/>
                    <a:pt x="14107" y="50278"/>
                  </a:cubicBezTo>
                  <a:cubicBezTo>
                    <a:pt x="14029" y="50315"/>
                    <a:pt x="13954" y="50349"/>
                    <a:pt x="13879" y="50383"/>
                  </a:cubicBezTo>
                  <a:cubicBezTo>
                    <a:pt x="13801" y="50437"/>
                    <a:pt x="13726" y="50495"/>
                    <a:pt x="13655" y="50559"/>
                  </a:cubicBezTo>
                  <a:cubicBezTo>
                    <a:pt x="13283" y="50897"/>
                    <a:pt x="12998" y="51322"/>
                    <a:pt x="12726" y="51737"/>
                  </a:cubicBezTo>
                  <a:cubicBezTo>
                    <a:pt x="12563" y="51988"/>
                    <a:pt x="12393" y="52240"/>
                    <a:pt x="12250" y="52502"/>
                  </a:cubicBezTo>
                  <a:cubicBezTo>
                    <a:pt x="12127" y="52727"/>
                    <a:pt x="12046" y="52978"/>
                    <a:pt x="11971" y="53223"/>
                  </a:cubicBezTo>
                  <a:cubicBezTo>
                    <a:pt x="11947" y="53305"/>
                    <a:pt x="11923" y="53387"/>
                    <a:pt x="11906" y="53468"/>
                  </a:cubicBezTo>
                  <a:cubicBezTo>
                    <a:pt x="11882" y="53570"/>
                    <a:pt x="11865" y="53669"/>
                    <a:pt x="11851" y="53771"/>
                  </a:cubicBezTo>
                  <a:cubicBezTo>
                    <a:pt x="11831" y="53917"/>
                    <a:pt x="11824" y="54063"/>
                    <a:pt x="11828" y="54210"/>
                  </a:cubicBezTo>
                  <a:cubicBezTo>
                    <a:pt x="11842" y="54319"/>
                    <a:pt x="11859" y="54428"/>
                    <a:pt x="11879" y="54533"/>
                  </a:cubicBezTo>
                  <a:cubicBezTo>
                    <a:pt x="11889" y="54584"/>
                    <a:pt x="11903" y="54635"/>
                    <a:pt x="11916" y="54686"/>
                  </a:cubicBezTo>
                  <a:cubicBezTo>
                    <a:pt x="12025" y="55098"/>
                    <a:pt x="12233" y="55478"/>
                    <a:pt x="12467" y="55829"/>
                  </a:cubicBezTo>
                  <a:cubicBezTo>
                    <a:pt x="12688" y="56162"/>
                    <a:pt x="12920" y="56496"/>
                    <a:pt x="13216" y="56768"/>
                  </a:cubicBezTo>
                  <a:cubicBezTo>
                    <a:pt x="13321" y="56863"/>
                    <a:pt x="13434" y="56948"/>
                    <a:pt x="13549" y="57026"/>
                  </a:cubicBezTo>
                  <a:cubicBezTo>
                    <a:pt x="13420" y="57156"/>
                    <a:pt x="13287" y="57282"/>
                    <a:pt x="13151" y="57404"/>
                  </a:cubicBezTo>
                  <a:cubicBezTo>
                    <a:pt x="13025" y="57503"/>
                    <a:pt x="12900" y="57598"/>
                    <a:pt x="12757" y="57673"/>
                  </a:cubicBezTo>
                  <a:cubicBezTo>
                    <a:pt x="12467" y="57789"/>
                    <a:pt x="12161" y="57856"/>
                    <a:pt x="11851" y="57911"/>
                  </a:cubicBezTo>
                  <a:cubicBezTo>
                    <a:pt x="11507" y="57961"/>
                    <a:pt x="11161" y="57984"/>
                    <a:pt x="10814" y="57984"/>
                  </a:cubicBezTo>
                  <a:cubicBezTo>
                    <a:pt x="10571" y="57984"/>
                    <a:pt x="10329" y="57973"/>
                    <a:pt x="10086" y="57952"/>
                  </a:cubicBezTo>
                  <a:cubicBezTo>
                    <a:pt x="9780" y="57914"/>
                    <a:pt x="9484" y="57860"/>
                    <a:pt x="9192" y="57761"/>
                  </a:cubicBezTo>
                  <a:cubicBezTo>
                    <a:pt x="9076" y="57720"/>
                    <a:pt x="8961" y="57679"/>
                    <a:pt x="8845" y="57635"/>
                  </a:cubicBezTo>
                  <a:cubicBezTo>
                    <a:pt x="8623" y="57544"/>
                    <a:pt x="8409" y="57445"/>
                    <a:pt x="8205" y="57315"/>
                  </a:cubicBezTo>
                  <a:cubicBezTo>
                    <a:pt x="8140" y="57274"/>
                    <a:pt x="8076" y="57230"/>
                    <a:pt x="8014" y="57183"/>
                  </a:cubicBezTo>
                  <a:lnTo>
                    <a:pt x="8014" y="57183"/>
                  </a:lnTo>
                  <a:cubicBezTo>
                    <a:pt x="8015" y="57183"/>
                    <a:pt x="8015" y="57184"/>
                    <a:pt x="8015" y="57184"/>
                  </a:cubicBezTo>
                  <a:lnTo>
                    <a:pt x="8015" y="57184"/>
                  </a:lnTo>
                  <a:cubicBezTo>
                    <a:pt x="7854" y="57062"/>
                    <a:pt x="7693" y="56937"/>
                    <a:pt x="7535" y="56805"/>
                  </a:cubicBezTo>
                  <a:cubicBezTo>
                    <a:pt x="7392" y="56687"/>
                    <a:pt x="7242" y="56564"/>
                    <a:pt x="7110" y="56431"/>
                  </a:cubicBezTo>
                  <a:cubicBezTo>
                    <a:pt x="6960" y="56278"/>
                    <a:pt x="6810" y="56125"/>
                    <a:pt x="6667" y="55965"/>
                  </a:cubicBezTo>
                  <a:cubicBezTo>
                    <a:pt x="6545" y="55825"/>
                    <a:pt x="6422" y="55686"/>
                    <a:pt x="6303" y="55544"/>
                  </a:cubicBezTo>
                  <a:cubicBezTo>
                    <a:pt x="6035" y="55200"/>
                    <a:pt x="5763" y="54850"/>
                    <a:pt x="5562" y="54462"/>
                  </a:cubicBezTo>
                  <a:cubicBezTo>
                    <a:pt x="5412" y="54087"/>
                    <a:pt x="5331" y="53699"/>
                    <a:pt x="5249" y="53308"/>
                  </a:cubicBezTo>
                  <a:cubicBezTo>
                    <a:pt x="5215" y="53084"/>
                    <a:pt x="5181" y="52859"/>
                    <a:pt x="5164" y="52631"/>
                  </a:cubicBezTo>
                  <a:cubicBezTo>
                    <a:pt x="5140" y="52298"/>
                    <a:pt x="5164" y="51964"/>
                    <a:pt x="5185" y="51631"/>
                  </a:cubicBezTo>
                  <a:cubicBezTo>
                    <a:pt x="5218" y="51291"/>
                    <a:pt x="5256" y="50951"/>
                    <a:pt x="5307" y="50614"/>
                  </a:cubicBezTo>
                  <a:cubicBezTo>
                    <a:pt x="5395" y="50594"/>
                    <a:pt x="5480" y="50570"/>
                    <a:pt x="5565" y="50546"/>
                  </a:cubicBezTo>
                  <a:cubicBezTo>
                    <a:pt x="5797" y="50478"/>
                    <a:pt x="6017" y="50390"/>
                    <a:pt x="6239" y="50301"/>
                  </a:cubicBezTo>
                  <a:cubicBezTo>
                    <a:pt x="6603" y="50155"/>
                    <a:pt x="6950" y="49985"/>
                    <a:pt x="7270" y="49760"/>
                  </a:cubicBezTo>
                  <a:cubicBezTo>
                    <a:pt x="7422" y="49652"/>
                    <a:pt x="7569" y="49523"/>
                    <a:pt x="7702" y="49390"/>
                  </a:cubicBezTo>
                  <a:cubicBezTo>
                    <a:pt x="7984" y="49110"/>
                    <a:pt x="8154" y="48727"/>
                    <a:pt x="8168" y="48325"/>
                  </a:cubicBezTo>
                  <a:cubicBezTo>
                    <a:pt x="8174" y="48083"/>
                    <a:pt x="8134" y="47852"/>
                    <a:pt x="8052" y="47624"/>
                  </a:cubicBezTo>
                  <a:cubicBezTo>
                    <a:pt x="7991" y="47444"/>
                    <a:pt x="7854" y="47294"/>
                    <a:pt x="7716" y="47165"/>
                  </a:cubicBezTo>
                  <a:cubicBezTo>
                    <a:pt x="7620" y="47077"/>
                    <a:pt x="7511" y="47005"/>
                    <a:pt x="7402" y="46934"/>
                  </a:cubicBezTo>
                  <a:cubicBezTo>
                    <a:pt x="7331" y="46886"/>
                    <a:pt x="7212" y="46862"/>
                    <a:pt x="7127" y="46842"/>
                  </a:cubicBezTo>
                  <a:cubicBezTo>
                    <a:pt x="7025" y="46818"/>
                    <a:pt x="6915" y="46818"/>
                    <a:pt x="6813" y="46811"/>
                  </a:cubicBezTo>
                  <a:cubicBezTo>
                    <a:pt x="6784" y="46809"/>
                    <a:pt x="6756" y="46808"/>
                    <a:pt x="6727" y="46808"/>
                  </a:cubicBezTo>
                  <a:cubicBezTo>
                    <a:pt x="6575" y="46808"/>
                    <a:pt x="6429" y="46836"/>
                    <a:pt x="6279" y="46862"/>
                  </a:cubicBezTo>
                  <a:cubicBezTo>
                    <a:pt x="6110" y="46890"/>
                    <a:pt x="5946" y="46981"/>
                    <a:pt x="5797" y="47063"/>
                  </a:cubicBezTo>
                  <a:cubicBezTo>
                    <a:pt x="5759" y="47094"/>
                    <a:pt x="5725" y="47124"/>
                    <a:pt x="5688" y="47151"/>
                  </a:cubicBezTo>
                  <a:cubicBezTo>
                    <a:pt x="5630" y="47199"/>
                    <a:pt x="5572" y="47246"/>
                    <a:pt x="5521" y="47301"/>
                  </a:cubicBezTo>
                  <a:cubicBezTo>
                    <a:pt x="5474" y="47345"/>
                    <a:pt x="5430" y="47396"/>
                    <a:pt x="5389" y="47444"/>
                  </a:cubicBezTo>
                  <a:cubicBezTo>
                    <a:pt x="5242" y="47604"/>
                    <a:pt x="5116" y="47780"/>
                    <a:pt x="5008" y="47964"/>
                  </a:cubicBezTo>
                  <a:cubicBezTo>
                    <a:pt x="4824" y="48264"/>
                    <a:pt x="4695" y="48594"/>
                    <a:pt x="4576" y="48920"/>
                  </a:cubicBezTo>
                  <a:cubicBezTo>
                    <a:pt x="4501" y="49124"/>
                    <a:pt x="4443" y="49332"/>
                    <a:pt x="4392" y="49539"/>
                  </a:cubicBezTo>
                  <a:lnTo>
                    <a:pt x="4361" y="49539"/>
                  </a:lnTo>
                  <a:cubicBezTo>
                    <a:pt x="4242" y="49532"/>
                    <a:pt x="4127" y="49523"/>
                    <a:pt x="4011" y="49515"/>
                  </a:cubicBezTo>
                  <a:cubicBezTo>
                    <a:pt x="3868" y="49495"/>
                    <a:pt x="3728" y="49468"/>
                    <a:pt x="3589" y="49424"/>
                  </a:cubicBezTo>
                  <a:cubicBezTo>
                    <a:pt x="3429" y="49349"/>
                    <a:pt x="3282" y="49257"/>
                    <a:pt x="3133" y="49155"/>
                  </a:cubicBezTo>
                  <a:cubicBezTo>
                    <a:pt x="2932" y="48992"/>
                    <a:pt x="2752" y="48804"/>
                    <a:pt x="2582" y="48607"/>
                  </a:cubicBezTo>
                  <a:cubicBezTo>
                    <a:pt x="2351" y="48322"/>
                    <a:pt x="2130" y="48019"/>
                    <a:pt x="1960" y="47695"/>
                  </a:cubicBezTo>
                  <a:cubicBezTo>
                    <a:pt x="1841" y="47424"/>
                    <a:pt x="1745" y="47141"/>
                    <a:pt x="1654" y="46859"/>
                  </a:cubicBezTo>
                  <a:cubicBezTo>
                    <a:pt x="1558" y="46573"/>
                    <a:pt x="1480" y="46281"/>
                    <a:pt x="1415" y="45984"/>
                  </a:cubicBezTo>
                  <a:cubicBezTo>
                    <a:pt x="1351" y="45450"/>
                    <a:pt x="1351" y="44910"/>
                    <a:pt x="1340" y="44369"/>
                  </a:cubicBezTo>
                  <a:cubicBezTo>
                    <a:pt x="1330" y="43780"/>
                    <a:pt x="1330" y="43195"/>
                    <a:pt x="1368" y="42607"/>
                  </a:cubicBezTo>
                  <a:cubicBezTo>
                    <a:pt x="1477" y="41665"/>
                    <a:pt x="1708" y="40739"/>
                    <a:pt x="2031" y="39851"/>
                  </a:cubicBezTo>
                  <a:cubicBezTo>
                    <a:pt x="2140" y="39583"/>
                    <a:pt x="2259" y="39318"/>
                    <a:pt x="2381" y="39052"/>
                  </a:cubicBezTo>
                  <a:cubicBezTo>
                    <a:pt x="2514" y="38773"/>
                    <a:pt x="2664" y="38497"/>
                    <a:pt x="2810" y="38222"/>
                  </a:cubicBezTo>
                  <a:cubicBezTo>
                    <a:pt x="3086" y="37708"/>
                    <a:pt x="3364" y="37201"/>
                    <a:pt x="3695" y="36718"/>
                  </a:cubicBezTo>
                  <a:cubicBezTo>
                    <a:pt x="4021" y="36286"/>
                    <a:pt x="4361" y="35864"/>
                    <a:pt x="4728" y="35460"/>
                  </a:cubicBezTo>
                  <a:cubicBezTo>
                    <a:pt x="4932" y="35236"/>
                    <a:pt x="5154" y="35021"/>
                    <a:pt x="5378" y="34813"/>
                  </a:cubicBezTo>
                  <a:cubicBezTo>
                    <a:pt x="5559" y="34647"/>
                    <a:pt x="5736" y="34476"/>
                    <a:pt x="5923" y="34317"/>
                  </a:cubicBezTo>
                  <a:cubicBezTo>
                    <a:pt x="6229" y="34072"/>
                    <a:pt x="6545" y="33840"/>
                    <a:pt x="6868" y="33616"/>
                  </a:cubicBezTo>
                  <a:cubicBezTo>
                    <a:pt x="6940" y="33565"/>
                    <a:pt x="7011" y="33517"/>
                    <a:pt x="7086" y="33473"/>
                  </a:cubicBezTo>
                  <a:cubicBezTo>
                    <a:pt x="7487" y="33545"/>
                    <a:pt x="7899" y="33589"/>
                    <a:pt x="8303" y="33595"/>
                  </a:cubicBezTo>
                  <a:cubicBezTo>
                    <a:pt x="8405" y="33597"/>
                    <a:pt x="8506" y="33598"/>
                    <a:pt x="8607" y="33598"/>
                  </a:cubicBezTo>
                  <a:cubicBezTo>
                    <a:pt x="8925" y="33598"/>
                    <a:pt x="9241" y="33587"/>
                    <a:pt x="9559" y="33551"/>
                  </a:cubicBezTo>
                  <a:cubicBezTo>
                    <a:pt x="10049" y="33493"/>
                    <a:pt x="10573" y="33399"/>
                    <a:pt x="10933" y="33034"/>
                  </a:cubicBezTo>
                  <a:cubicBezTo>
                    <a:pt x="11035" y="32932"/>
                    <a:pt x="11107" y="32779"/>
                    <a:pt x="11131" y="32636"/>
                  </a:cubicBezTo>
                  <a:cubicBezTo>
                    <a:pt x="11148" y="32537"/>
                    <a:pt x="11144" y="32456"/>
                    <a:pt x="11120" y="32358"/>
                  </a:cubicBezTo>
                  <a:cubicBezTo>
                    <a:pt x="11104" y="32286"/>
                    <a:pt x="11069" y="32225"/>
                    <a:pt x="11042" y="32163"/>
                  </a:cubicBezTo>
                  <a:cubicBezTo>
                    <a:pt x="11008" y="32092"/>
                    <a:pt x="10923" y="32027"/>
                    <a:pt x="10862" y="31983"/>
                  </a:cubicBezTo>
                  <a:cubicBezTo>
                    <a:pt x="10763" y="31912"/>
                    <a:pt x="10678" y="31868"/>
                    <a:pt x="10562" y="31820"/>
                  </a:cubicBezTo>
                  <a:cubicBezTo>
                    <a:pt x="10393" y="31755"/>
                    <a:pt x="10219" y="31728"/>
                    <a:pt x="10038" y="31700"/>
                  </a:cubicBezTo>
                  <a:cubicBezTo>
                    <a:pt x="9841" y="31670"/>
                    <a:pt x="9647" y="31647"/>
                    <a:pt x="9446" y="31633"/>
                  </a:cubicBezTo>
                  <a:cubicBezTo>
                    <a:pt x="9393" y="31628"/>
                    <a:pt x="9340" y="31626"/>
                    <a:pt x="9287" y="31626"/>
                  </a:cubicBezTo>
                  <a:cubicBezTo>
                    <a:pt x="9056" y="31626"/>
                    <a:pt x="8823" y="31665"/>
                    <a:pt x="8596" y="31714"/>
                  </a:cubicBezTo>
                  <a:cubicBezTo>
                    <a:pt x="8341" y="31769"/>
                    <a:pt x="8089" y="31864"/>
                    <a:pt x="7841" y="31945"/>
                  </a:cubicBezTo>
                  <a:cubicBezTo>
                    <a:pt x="7664" y="32007"/>
                    <a:pt x="7491" y="32088"/>
                    <a:pt x="7317" y="32160"/>
                  </a:cubicBezTo>
                  <a:cubicBezTo>
                    <a:pt x="7222" y="32201"/>
                    <a:pt x="7130" y="32242"/>
                    <a:pt x="7035" y="32283"/>
                  </a:cubicBezTo>
                  <a:cubicBezTo>
                    <a:pt x="6858" y="32238"/>
                    <a:pt x="6681" y="32187"/>
                    <a:pt x="6511" y="32126"/>
                  </a:cubicBezTo>
                  <a:cubicBezTo>
                    <a:pt x="6389" y="32075"/>
                    <a:pt x="6273" y="32014"/>
                    <a:pt x="6160" y="31942"/>
                  </a:cubicBezTo>
                  <a:cubicBezTo>
                    <a:pt x="5923" y="31745"/>
                    <a:pt x="5701" y="31534"/>
                    <a:pt x="5494" y="31303"/>
                  </a:cubicBezTo>
                  <a:cubicBezTo>
                    <a:pt x="5480" y="31286"/>
                    <a:pt x="5466" y="31269"/>
                    <a:pt x="5453" y="31251"/>
                  </a:cubicBezTo>
                  <a:cubicBezTo>
                    <a:pt x="5368" y="31146"/>
                    <a:pt x="5300" y="31034"/>
                    <a:pt x="5232" y="30918"/>
                  </a:cubicBezTo>
                  <a:cubicBezTo>
                    <a:pt x="5174" y="30820"/>
                    <a:pt x="5116" y="30721"/>
                    <a:pt x="5065" y="30615"/>
                  </a:cubicBezTo>
                  <a:cubicBezTo>
                    <a:pt x="5008" y="30463"/>
                    <a:pt x="4970" y="30296"/>
                    <a:pt x="4940" y="30133"/>
                  </a:cubicBezTo>
                  <a:cubicBezTo>
                    <a:pt x="4895" y="29748"/>
                    <a:pt x="4919" y="29370"/>
                    <a:pt x="4953" y="28986"/>
                  </a:cubicBezTo>
                  <a:cubicBezTo>
                    <a:pt x="4981" y="28796"/>
                    <a:pt x="5001" y="28602"/>
                    <a:pt x="5055" y="28419"/>
                  </a:cubicBezTo>
                  <a:cubicBezTo>
                    <a:pt x="5099" y="28259"/>
                    <a:pt x="5150" y="28105"/>
                    <a:pt x="5205" y="27952"/>
                  </a:cubicBezTo>
                  <a:cubicBezTo>
                    <a:pt x="5328" y="27694"/>
                    <a:pt x="5480" y="27459"/>
                    <a:pt x="5644" y="27227"/>
                  </a:cubicBezTo>
                  <a:cubicBezTo>
                    <a:pt x="5763" y="27067"/>
                    <a:pt x="5882" y="26911"/>
                    <a:pt x="6008" y="26761"/>
                  </a:cubicBezTo>
                  <a:cubicBezTo>
                    <a:pt x="6133" y="26609"/>
                    <a:pt x="6270" y="26462"/>
                    <a:pt x="6409" y="26316"/>
                  </a:cubicBezTo>
                  <a:cubicBezTo>
                    <a:pt x="6681" y="26023"/>
                    <a:pt x="6991" y="25765"/>
                    <a:pt x="7297" y="25510"/>
                  </a:cubicBezTo>
                  <a:cubicBezTo>
                    <a:pt x="7440" y="25394"/>
                    <a:pt x="7582" y="25285"/>
                    <a:pt x="7732" y="25180"/>
                  </a:cubicBezTo>
                  <a:cubicBezTo>
                    <a:pt x="7902" y="25057"/>
                    <a:pt x="8089" y="24949"/>
                    <a:pt x="8270" y="24839"/>
                  </a:cubicBezTo>
                  <a:cubicBezTo>
                    <a:pt x="8596" y="24643"/>
                    <a:pt x="8936" y="24465"/>
                    <a:pt x="9276" y="24296"/>
                  </a:cubicBezTo>
                  <a:cubicBezTo>
                    <a:pt x="9556" y="24176"/>
                    <a:pt x="9838" y="24057"/>
                    <a:pt x="10130" y="23972"/>
                  </a:cubicBezTo>
                  <a:cubicBezTo>
                    <a:pt x="10154" y="23965"/>
                    <a:pt x="10178" y="23955"/>
                    <a:pt x="10206" y="23949"/>
                  </a:cubicBezTo>
                  <a:cubicBezTo>
                    <a:pt x="10314" y="24023"/>
                    <a:pt x="10426" y="24087"/>
                    <a:pt x="10539" y="24153"/>
                  </a:cubicBezTo>
                  <a:cubicBezTo>
                    <a:pt x="10855" y="24323"/>
                    <a:pt x="11198" y="24431"/>
                    <a:pt x="11542" y="24537"/>
                  </a:cubicBezTo>
                  <a:cubicBezTo>
                    <a:pt x="11927" y="24659"/>
                    <a:pt x="12335" y="24717"/>
                    <a:pt x="12736" y="24737"/>
                  </a:cubicBezTo>
                  <a:cubicBezTo>
                    <a:pt x="12772" y="24740"/>
                    <a:pt x="12808" y="24741"/>
                    <a:pt x="12843" y="24741"/>
                  </a:cubicBezTo>
                  <a:cubicBezTo>
                    <a:pt x="12945" y="24741"/>
                    <a:pt x="13047" y="24730"/>
                    <a:pt x="13148" y="24710"/>
                  </a:cubicBezTo>
                  <a:cubicBezTo>
                    <a:pt x="13328" y="24673"/>
                    <a:pt x="13522" y="24598"/>
                    <a:pt x="13651" y="24459"/>
                  </a:cubicBezTo>
                  <a:cubicBezTo>
                    <a:pt x="13699" y="24401"/>
                    <a:pt x="13743" y="24343"/>
                    <a:pt x="13781" y="24279"/>
                  </a:cubicBezTo>
                  <a:cubicBezTo>
                    <a:pt x="13831" y="24183"/>
                    <a:pt x="13834" y="24092"/>
                    <a:pt x="13825" y="23985"/>
                  </a:cubicBezTo>
                  <a:cubicBezTo>
                    <a:pt x="13801" y="23761"/>
                    <a:pt x="13644" y="23564"/>
                    <a:pt x="13487" y="23411"/>
                  </a:cubicBezTo>
                  <a:cubicBezTo>
                    <a:pt x="13362" y="23285"/>
                    <a:pt x="13189" y="23194"/>
                    <a:pt x="13025" y="23122"/>
                  </a:cubicBezTo>
                  <a:cubicBezTo>
                    <a:pt x="12930" y="23081"/>
                    <a:pt x="12831" y="23037"/>
                    <a:pt x="12732" y="23002"/>
                  </a:cubicBezTo>
                  <a:cubicBezTo>
                    <a:pt x="12440" y="22908"/>
                    <a:pt x="12145" y="22873"/>
                    <a:pt x="11838" y="22842"/>
                  </a:cubicBezTo>
                  <a:cubicBezTo>
                    <a:pt x="11615" y="22819"/>
                    <a:pt x="11391" y="22797"/>
                    <a:pt x="11165" y="22797"/>
                  </a:cubicBezTo>
                  <a:cubicBezTo>
                    <a:pt x="11105" y="22797"/>
                    <a:pt x="11045" y="22798"/>
                    <a:pt x="10984" y="22802"/>
                  </a:cubicBezTo>
                  <a:cubicBezTo>
                    <a:pt x="10859" y="22809"/>
                    <a:pt x="10729" y="22822"/>
                    <a:pt x="10600" y="22842"/>
                  </a:cubicBezTo>
                  <a:cubicBezTo>
                    <a:pt x="10539" y="22785"/>
                    <a:pt x="10481" y="22724"/>
                    <a:pt x="10426" y="22659"/>
                  </a:cubicBezTo>
                  <a:cubicBezTo>
                    <a:pt x="10280" y="22472"/>
                    <a:pt x="10161" y="22271"/>
                    <a:pt x="10052" y="22060"/>
                  </a:cubicBezTo>
                  <a:cubicBezTo>
                    <a:pt x="9974" y="21873"/>
                    <a:pt x="9906" y="21690"/>
                    <a:pt x="9862" y="21489"/>
                  </a:cubicBezTo>
                  <a:cubicBezTo>
                    <a:pt x="9838" y="21299"/>
                    <a:pt x="9828" y="21112"/>
                    <a:pt x="9838" y="20921"/>
                  </a:cubicBezTo>
                  <a:cubicBezTo>
                    <a:pt x="9859" y="20778"/>
                    <a:pt x="9889" y="20638"/>
                    <a:pt x="9930" y="20503"/>
                  </a:cubicBezTo>
                  <a:cubicBezTo>
                    <a:pt x="9967" y="20424"/>
                    <a:pt x="10008" y="20349"/>
                    <a:pt x="10052" y="20278"/>
                  </a:cubicBezTo>
                  <a:cubicBezTo>
                    <a:pt x="10317" y="19934"/>
                    <a:pt x="10650" y="19642"/>
                    <a:pt x="10981" y="19360"/>
                  </a:cubicBezTo>
                  <a:cubicBezTo>
                    <a:pt x="11144" y="19244"/>
                    <a:pt x="11308" y="19128"/>
                    <a:pt x="11478" y="19023"/>
                  </a:cubicBezTo>
                  <a:cubicBezTo>
                    <a:pt x="11641" y="18924"/>
                    <a:pt x="11814" y="18839"/>
                    <a:pt x="11984" y="18757"/>
                  </a:cubicBezTo>
                  <a:cubicBezTo>
                    <a:pt x="12110" y="18703"/>
                    <a:pt x="12236" y="18649"/>
                    <a:pt x="12362" y="18597"/>
                  </a:cubicBezTo>
                  <a:cubicBezTo>
                    <a:pt x="12553" y="18523"/>
                    <a:pt x="12749" y="18479"/>
                    <a:pt x="12944" y="18431"/>
                  </a:cubicBezTo>
                  <a:cubicBezTo>
                    <a:pt x="13145" y="18383"/>
                    <a:pt x="13349" y="18346"/>
                    <a:pt x="13549" y="18305"/>
                  </a:cubicBezTo>
                  <a:cubicBezTo>
                    <a:pt x="13831" y="18267"/>
                    <a:pt x="14110" y="18234"/>
                    <a:pt x="14396" y="18220"/>
                  </a:cubicBezTo>
                  <a:cubicBezTo>
                    <a:pt x="14443" y="18218"/>
                    <a:pt x="14489" y="18217"/>
                    <a:pt x="14535" y="18217"/>
                  </a:cubicBezTo>
                  <a:cubicBezTo>
                    <a:pt x="14767" y="18217"/>
                    <a:pt x="14996" y="18237"/>
                    <a:pt x="15226" y="18254"/>
                  </a:cubicBezTo>
                  <a:cubicBezTo>
                    <a:pt x="15679" y="18311"/>
                    <a:pt x="16134" y="18377"/>
                    <a:pt x="16580" y="18489"/>
                  </a:cubicBezTo>
                  <a:cubicBezTo>
                    <a:pt x="17026" y="18601"/>
                    <a:pt x="17461" y="18727"/>
                    <a:pt x="17893" y="18880"/>
                  </a:cubicBezTo>
                  <a:cubicBezTo>
                    <a:pt x="18247" y="19033"/>
                    <a:pt x="18590" y="19203"/>
                    <a:pt x="18924" y="19387"/>
                  </a:cubicBezTo>
                  <a:cubicBezTo>
                    <a:pt x="19237" y="19561"/>
                    <a:pt x="19533" y="19757"/>
                    <a:pt x="19822" y="19965"/>
                  </a:cubicBezTo>
                  <a:cubicBezTo>
                    <a:pt x="19849" y="19985"/>
                    <a:pt x="19876" y="20002"/>
                    <a:pt x="19900" y="20023"/>
                  </a:cubicBezTo>
                  <a:cubicBezTo>
                    <a:pt x="19886" y="20401"/>
                    <a:pt x="19869" y="20778"/>
                    <a:pt x="19910" y="21156"/>
                  </a:cubicBezTo>
                  <a:cubicBezTo>
                    <a:pt x="19944" y="21434"/>
                    <a:pt x="20015" y="21683"/>
                    <a:pt x="20149" y="21928"/>
                  </a:cubicBezTo>
                  <a:cubicBezTo>
                    <a:pt x="20196" y="22016"/>
                    <a:pt x="20274" y="22091"/>
                    <a:pt x="20349" y="22156"/>
                  </a:cubicBezTo>
                  <a:cubicBezTo>
                    <a:pt x="20417" y="22220"/>
                    <a:pt x="20505" y="22271"/>
                    <a:pt x="20590" y="22312"/>
                  </a:cubicBezTo>
                  <a:cubicBezTo>
                    <a:pt x="20679" y="22353"/>
                    <a:pt x="20790" y="22394"/>
                    <a:pt x="20892" y="22394"/>
                  </a:cubicBezTo>
                  <a:cubicBezTo>
                    <a:pt x="20901" y="22394"/>
                    <a:pt x="20909" y="22394"/>
                    <a:pt x="20917" y="22393"/>
                  </a:cubicBezTo>
                  <a:cubicBezTo>
                    <a:pt x="20982" y="22390"/>
                    <a:pt x="21050" y="22384"/>
                    <a:pt x="21114" y="22367"/>
                  </a:cubicBezTo>
                  <a:cubicBezTo>
                    <a:pt x="21172" y="22340"/>
                    <a:pt x="21230" y="22312"/>
                    <a:pt x="21288" y="22285"/>
                  </a:cubicBezTo>
                  <a:cubicBezTo>
                    <a:pt x="21373" y="22244"/>
                    <a:pt x="21455" y="22139"/>
                    <a:pt x="21502" y="22064"/>
                  </a:cubicBezTo>
                  <a:cubicBezTo>
                    <a:pt x="21549" y="21993"/>
                    <a:pt x="21590" y="21914"/>
                    <a:pt x="21615" y="21829"/>
                  </a:cubicBezTo>
                  <a:cubicBezTo>
                    <a:pt x="21665" y="21649"/>
                    <a:pt x="21672" y="21468"/>
                    <a:pt x="21652" y="21285"/>
                  </a:cubicBezTo>
                  <a:cubicBezTo>
                    <a:pt x="21628" y="21064"/>
                    <a:pt x="21563" y="20842"/>
                    <a:pt x="21478" y="20635"/>
                  </a:cubicBezTo>
                  <a:cubicBezTo>
                    <a:pt x="21403" y="20451"/>
                    <a:pt x="21322" y="20268"/>
                    <a:pt x="21223" y="20098"/>
                  </a:cubicBezTo>
                  <a:cubicBezTo>
                    <a:pt x="21172" y="20010"/>
                    <a:pt x="21114" y="19924"/>
                    <a:pt x="21053" y="19839"/>
                  </a:cubicBezTo>
                  <a:cubicBezTo>
                    <a:pt x="21060" y="19693"/>
                    <a:pt x="21067" y="19547"/>
                    <a:pt x="21077" y="19401"/>
                  </a:cubicBezTo>
                  <a:cubicBezTo>
                    <a:pt x="21114" y="19067"/>
                    <a:pt x="21155" y="18737"/>
                    <a:pt x="21234" y="18413"/>
                  </a:cubicBezTo>
                  <a:cubicBezTo>
                    <a:pt x="21305" y="18098"/>
                    <a:pt x="21424" y="17791"/>
                    <a:pt x="21540" y="17488"/>
                  </a:cubicBezTo>
                  <a:cubicBezTo>
                    <a:pt x="21696" y="17097"/>
                    <a:pt x="21843" y="16699"/>
                    <a:pt x="22030" y="16319"/>
                  </a:cubicBezTo>
                  <a:cubicBezTo>
                    <a:pt x="22220" y="15937"/>
                    <a:pt x="22444" y="15570"/>
                    <a:pt x="22665" y="15206"/>
                  </a:cubicBezTo>
                  <a:cubicBezTo>
                    <a:pt x="22910" y="14798"/>
                    <a:pt x="23159" y="14397"/>
                    <a:pt x="23411" y="13992"/>
                  </a:cubicBezTo>
                  <a:cubicBezTo>
                    <a:pt x="23635" y="13624"/>
                    <a:pt x="23870" y="13267"/>
                    <a:pt x="24115" y="12913"/>
                  </a:cubicBezTo>
                  <a:cubicBezTo>
                    <a:pt x="24271" y="12706"/>
                    <a:pt x="24431" y="12499"/>
                    <a:pt x="24595" y="12295"/>
                  </a:cubicBezTo>
                  <a:cubicBezTo>
                    <a:pt x="24754" y="12094"/>
                    <a:pt x="24924" y="11899"/>
                    <a:pt x="25094" y="11706"/>
                  </a:cubicBezTo>
                  <a:cubicBezTo>
                    <a:pt x="25281" y="11491"/>
                    <a:pt x="25465" y="11274"/>
                    <a:pt x="25659" y="11066"/>
                  </a:cubicBezTo>
                  <a:cubicBezTo>
                    <a:pt x="25860" y="10849"/>
                    <a:pt x="26067" y="10634"/>
                    <a:pt x="26278" y="10427"/>
                  </a:cubicBezTo>
                  <a:cubicBezTo>
                    <a:pt x="26465" y="10243"/>
                    <a:pt x="26659" y="10070"/>
                    <a:pt x="26846" y="9889"/>
                  </a:cubicBezTo>
                  <a:cubicBezTo>
                    <a:pt x="27060" y="9685"/>
                    <a:pt x="27272" y="9484"/>
                    <a:pt x="27486" y="9280"/>
                  </a:cubicBezTo>
                  <a:cubicBezTo>
                    <a:pt x="27873" y="8916"/>
                    <a:pt x="28258" y="8545"/>
                    <a:pt x="28656" y="8190"/>
                  </a:cubicBezTo>
                  <a:lnTo>
                    <a:pt x="28656" y="8190"/>
                  </a:lnTo>
                  <a:cubicBezTo>
                    <a:pt x="28857" y="8024"/>
                    <a:pt x="29055" y="7855"/>
                    <a:pt x="29269" y="7705"/>
                  </a:cubicBezTo>
                  <a:cubicBezTo>
                    <a:pt x="29540" y="7511"/>
                    <a:pt x="29820" y="7328"/>
                    <a:pt x="30098" y="7144"/>
                  </a:cubicBezTo>
                  <a:cubicBezTo>
                    <a:pt x="30598" y="6817"/>
                    <a:pt x="31101" y="6481"/>
                    <a:pt x="31639" y="6219"/>
                  </a:cubicBezTo>
                  <a:cubicBezTo>
                    <a:pt x="32030" y="6056"/>
                    <a:pt x="32425" y="5916"/>
                    <a:pt x="32840" y="5820"/>
                  </a:cubicBezTo>
                  <a:cubicBezTo>
                    <a:pt x="33013" y="5797"/>
                    <a:pt x="33186" y="5788"/>
                    <a:pt x="33360" y="5788"/>
                  </a:cubicBezTo>
                  <a:cubicBezTo>
                    <a:pt x="33536" y="5788"/>
                    <a:pt x="33712" y="5797"/>
                    <a:pt x="33888" y="5811"/>
                  </a:cubicBezTo>
                  <a:cubicBezTo>
                    <a:pt x="34037" y="5828"/>
                    <a:pt x="34187" y="5845"/>
                    <a:pt x="34337" y="5875"/>
                  </a:cubicBezTo>
                  <a:cubicBezTo>
                    <a:pt x="34428" y="5892"/>
                    <a:pt x="34520" y="5919"/>
                    <a:pt x="34609" y="5953"/>
                  </a:cubicBezTo>
                  <a:cubicBezTo>
                    <a:pt x="34698" y="5991"/>
                    <a:pt x="34786" y="6035"/>
                    <a:pt x="34874" y="6082"/>
                  </a:cubicBezTo>
                  <a:cubicBezTo>
                    <a:pt x="34932" y="6114"/>
                    <a:pt x="34990" y="6151"/>
                    <a:pt x="35045" y="6188"/>
                  </a:cubicBezTo>
                  <a:cubicBezTo>
                    <a:pt x="35147" y="6269"/>
                    <a:pt x="35245" y="6351"/>
                    <a:pt x="35343" y="6433"/>
                  </a:cubicBezTo>
                  <a:cubicBezTo>
                    <a:pt x="35510" y="6576"/>
                    <a:pt x="35646" y="6743"/>
                    <a:pt x="35789" y="6910"/>
                  </a:cubicBezTo>
                  <a:cubicBezTo>
                    <a:pt x="35823" y="6950"/>
                    <a:pt x="35861" y="6994"/>
                    <a:pt x="35894" y="7038"/>
                  </a:cubicBezTo>
                  <a:cubicBezTo>
                    <a:pt x="35929" y="7079"/>
                    <a:pt x="35963" y="7123"/>
                    <a:pt x="35996" y="7167"/>
                  </a:cubicBezTo>
                  <a:cubicBezTo>
                    <a:pt x="35810" y="7464"/>
                    <a:pt x="35640" y="7773"/>
                    <a:pt x="35463" y="8073"/>
                  </a:cubicBezTo>
                  <a:cubicBezTo>
                    <a:pt x="35367" y="8236"/>
                    <a:pt x="35269" y="8403"/>
                    <a:pt x="35187" y="8573"/>
                  </a:cubicBezTo>
                  <a:cubicBezTo>
                    <a:pt x="35092" y="8773"/>
                    <a:pt x="35014" y="8984"/>
                    <a:pt x="34938" y="9192"/>
                  </a:cubicBezTo>
                  <a:cubicBezTo>
                    <a:pt x="34803" y="9563"/>
                    <a:pt x="34684" y="9947"/>
                    <a:pt x="34596" y="10335"/>
                  </a:cubicBezTo>
                  <a:cubicBezTo>
                    <a:pt x="34558" y="10511"/>
                    <a:pt x="34527" y="10695"/>
                    <a:pt x="34503" y="10879"/>
                  </a:cubicBezTo>
                  <a:cubicBezTo>
                    <a:pt x="34473" y="11090"/>
                    <a:pt x="34449" y="11315"/>
                    <a:pt x="34469" y="11529"/>
                  </a:cubicBezTo>
                  <a:cubicBezTo>
                    <a:pt x="34480" y="11637"/>
                    <a:pt x="34494" y="11753"/>
                    <a:pt x="34517" y="11862"/>
                  </a:cubicBezTo>
                  <a:cubicBezTo>
                    <a:pt x="34544" y="11968"/>
                    <a:pt x="34571" y="12066"/>
                    <a:pt x="34626" y="12165"/>
                  </a:cubicBezTo>
                  <a:cubicBezTo>
                    <a:pt x="34680" y="12263"/>
                    <a:pt x="34751" y="12342"/>
                    <a:pt x="34827" y="12430"/>
                  </a:cubicBezTo>
                  <a:cubicBezTo>
                    <a:pt x="34894" y="12508"/>
                    <a:pt x="35000" y="12563"/>
                    <a:pt x="35089" y="12614"/>
                  </a:cubicBezTo>
                  <a:cubicBezTo>
                    <a:pt x="35116" y="12624"/>
                    <a:pt x="35143" y="12637"/>
                    <a:pt x="35170" y="12648"/>
                  </a:cubicBezTo>
                  <a:cubicBezTo>
                    <a:pt x="35238" y="12682"/>
                    <a:pt x="35310" y="12703"/>
                    <a:pt x="35384" y="12709"/>
                  </a:cubicBezTo>
                  <a:cubicBezTo>
                    <a:pt x="35424" y="12716"/>
                    <a:pt x="35464" y="12719"/>
                    <a:pt x="35504" y="12719"/>
                  </a:cubicBezTo>
                  <a:cubicBezTo>
                    <a:pt x="35759" y="12719"/>
                    <a:pt x="36008" y="12596"/>
                    <a:pt x="36214" y="12458"/>
                  </a:cubicBezTo>
                  <a:cubicBezTo>
                    <a:pt x="36398" y="12328"/>
                    <a:pt x="36527" y="12144"/>
                    <a:pt x="36646" y="11957"/>
                  </a:cubicBezTo>
                  <a:cubicBezTo>
                    <a:pt x="36786" y="11747"/>
                    <a:pt x="36868" y="11491"/>
                    <a:pt x="36953" y="11257"/>
                  </a:cubicBezTo>
                  <a:cubicBezTo>
                    <a:pt x="37065" y="10927"/>
                    <a:pt x="37130" y="10593"/>
                    <a:pt x="37197" y="10254"/>
                  </a:cubicBezTo>
                  <a:cubicBezTo>
                    <a:pt x="37286" y="9811"/>
                    <a:pt x="37323" y="9355"/>
                    <a:pt x="37367" y="8902"/>
                  </a:cubicBezTo>
                  <a:cubicBezTo>
                    <a:pt x="37384" y="8719"/>
                    <a:pt x="37398" y="8535"/>
                    <a:pt x="37408" y="8348"/>
                  </a:cubicBezTo>
                  <a:cubicBezTo>
                    <a:pt x="37425" y="8073"/>
                    <a:pt x="37398" y="7794"/>
                    <a:pt x="37344" y="7522"/>
                  </a:cubicBezTo>
                  <a:cubicBezTo>
                    <a:pt x="37326" y="7437"/>
                    <a:pt x="37303" y="7351"/>
                    <a:pt x="37276" y="7266"/>
                  </a:cubicBezTo>
                  <a:cubicBezTo>
                    <a:pt x="37677" y="6770"/>
                    <a:pt x="38116" y="6304"/>
                    <a:pt x="38562" y="5845"/>
                  </a:cubicBezTo>
                  <a:cubicBezTo>
                    <a:pt x="39014" y="5375"/>
                    <a:pt x="39483" y="4926"/>
                    <a:pt x="39963" y="4487"/>
                  </a:cubicBezTo>
                  <a:cubicBezTo>
                    <a:pt x="40460" y="4082"/>
                    <a:pt x="40967" y="3685"/>
                    <a:pt x="41504" y="3338"/>
                  </a:cubicBezTo>
                  <a:cubicBezTo>
                    <a:pt x="41807" y="3140"/>
                    <a:pt x="42120" y="2967"/>
                    <a:pt x="42436" y="2796"/>
                  </a:cubicBezTo>
                  <a:cubicBezTo>
                    <a:pt x="42715" y="2647"/>
                    <a:pt x="42991" y="2501"/>
                    <a:pt x="43273" y="2355"/>
                  </a:cubicBezTo>
                  <a:cubicBezTo>
                    <a:pt x="43719" y="2154"/>
                    <a:pt x="44171" y="1960"/>
                    <a:pt x="44633" y="1800"/>
                  </a:cubicBezTo>
                  <a:cubicBezTo>
                    <a:pt x="44787" y="1749"/>
                    <a:pt x="44939" y="1694"/>
                    <a:pt x="45096" y="1644"/>
                  </a:cubicBezTo>
                  <a:cubicBezTo>
                    <a:pt x="45205" y="1606"/>
                    <a:pt x="45324" y="1579"/>
                    <a:pt x="45440" y="1548"/>
                  </a:cubicBezTo>
                  <a:cubicBezTo>
                    <a:pt x="45542" y="1518"/>
                    <a:pt x="45647" y="1487"/>
                    <a:pt x="45752" y="1463"/>
                  </a:cubicBezTo>
                  <a:cubicBezTo>
                    <a:pt x="45895" y="1436"/>
                    <a:pt x="46038" y="1409"/>
                    <a:pt x="46181" y="1378"/>
                  </a:cubicBezTo>
                  <a:cubicBezTo>
                    <a:pt x="46321" y="1358"/>
                    <a:pt x="46457" y="1341"/>
                    <a:pt x="46597" y="1320"/>
                  </a:cubicBezTo>
                  <a:cubicBezTo>
                    <a:pt x="46804" y="1290"/>
                    <a:pt x="47017" y="1278"/>
                    <a:pt x="47231" y="1278"/>
                  </a:cubicBezTo>
                  <a:close/>
                  <a:moveTo>
                    <a:pt x="47307" y="0"/>
                  </a:moveTo>
                  <a:cubicBezTo>
                    <a:pt x="46525" y="0"/>
                    <a:pt x="45735" y="143"/>
                    <a:pt x="44991" y="358"/>
                  </a:cubicBezTo>
                  <a:cubicBezTo>
                    <a:pt x="44603" y="470"/>
                    <a:pt x="44225" y="609"/>
                    <a:pt x="43851" y="763"/>
                  </a:cubicBezTo>
                  <a:cubicBezTo>
                    <a:pt x="43654" y="840"/>
                    <a:pt x="43463" y="922"/>
                    <a:pt x="43270" y="1011"/>
                  </a:cubicBezTo>
                  <a:cubicBezTo>
                    <a:pt x="43058" y="1102"/>
                    <a:pt x="42841" y="1198"/>
                    <a:pt x="42637" y="1307"/>
                  </a:cubicBezTo>
                  <a:cubicBezTo>
                    <a:pt x="42259" y="1507"/>
                    <a:pt x="41885" y="1718"/>
                    <a:pt x="41510" y="1926"/>
                  </a:cubicBezTo>
                  <a:cubicBezTo>
                    <a:pt x="41174" y="2116"/>
                    <a:pt x="40848" y="2320"/>
                    <a:pt x="40538" y="2552"/>
                  </a:cubicBezTo>
                  <a:cubicBezTo>
                    <a:pt x="40191" y="2807"/>
                    <a:pt x="39851" y="3072"/>
                    <a:pt x="39518" y="3344"/>
                  </a:cubicBezTo>
                  <a:cubicBezTo>
                    <a:pt x="39171" y="3630"/>
                    <a:pt x="38844" y="3939"/>
                    <a:pt x="38521" y="4249"/>
                  </a:cubicBezTo>
                  <a:cubicBezTo>
                    <a:pt x="37943" y="4800"/>
                    <a:pt x="37402" y="5396"/>
                    <a:pt x="36874" y="5994"/>
                  </a:cubicBezTo>
                  <a:cubicBezTo>
                    <a:pt x="36806" y="6073"/>
                    <a:pt x="36735" y="6154"/>
                    <a:pt x="36667" y="6236"/>
                  </a:cubicBezTo>
                  <a:cubicBezTo>
                    <a:pt x="36561" y="6096"/>
                    <a:pt x="36453" y="5960"/>
                    <a:pt x="36337" y="5828"/>
                  </a:cubicBezTo>
                  <a:cubicBezTo>
                    <a:pt x="36180" y="5644"/>
                    <a:pt x="36000" y="5487"/>
                    <a:pt x="35816" y="5331"/>
                  </a:cubicBezTo>
                  <a:cubicBezTo>
                    <a:pt x="35650" y="5192"/>
                    <a:pt x="35463" y="5065"/>
                    <a:pt x="35269" y="4963"/>
                  </a:cubicBezTo>
                  <a:cubicBezTo>
                    <a:pt x="35089" y="4868"/>
                    <a:pt x="34894" y="4797"/>
                    <a:pt x="34701" y="4739"/>
                  </a:cubicBezTo>
                  <a:cubicBezTo>
                    <a:pt x="34538" y="4691"/>
                    <a:pt x="34367" y="4674"/>
                    <a:pt x="34197" y="4654"/>
                  </a:cubicBezTo>
                  <a:cubicBezTo>
                    <a:pt x="34048" y="4637"/>
                    <a:pt x="33898" y="4620"/>
                    <a:pt x="33748" y="4610"/>
                  </a:cubicBezTo>
                  <a:cubicBezTo>
                    <a:pt x="33591" y="4596"/>
                    <a:pt x="33432" y="4587"/>
                    <a:pt x="33274" y="4587"/>
                  </a:cubicBezTo>
                  <a:cubicBezTo>
                    <a:pt x="33012" y="4587"/>
                    <a:pt x="32750" y="4610"/>
                    <a:pt x="32493" y="4668"/>
                  </a:cubicBezTo>
                  <a:cubicBezTo>
                    <a:pt x="32109" y="4749"/>
                    <a:pt x="31734" y="4875"/>
                    <a:pt x="31374" y="5024"/>
                  </a:cubicBezTo>
                  <a:cubicBezTo>
                    <a:pt x="30585" y="5351"/>
                    <a:pt x="29881" y="5845"/>
                    <a:pt x="29170" y="6314"/>
                  </a:cubicBezTo>
                  <a:cubicBezTo>
                    <a:pt x="29024" y="6412"/>
                    <a:pt x="28873" y="6511"/>
                    <a:pt x="28731" y="6613"/>
                  </a:cubicBezTo>
                  <a:cubicBezTo>
                    <a:pt x="28561" y="6736"/>
                    <a:pt x="28397" y="6865"/>
                    <a:pt x="28234" y="6994"/>
                  </a:cubicBezTo>
                  <a:cubicBezTo>
                    <a:pt x="27894" y="7263"/>
                    <a:pt x="27570" y="7559"/>
                    <a:pt x="27254" y="7852"/>
                  </a:cubicBezTo>
                  <a:cubicBezTo>
                    <a:pt x="26972" y="8114"/>
                    <a:pt x="26700" y="8386"/>
                    <a:pt x="26424" y="8651"/>
                  </a:cubicBezTo>
                  <a:cubicBezTo>
                    <a:pt x="26115" y="8954"/>
                    <a:pt x="25802" y="9257"/>
                    <a:pt x="25493" y="9560"/>
                  </a:cubicBezTo>
                  <a:cubicBezTo>
                    <a:pt x="24911" y="10127"/>
                    <a:pt x="24397" y="10756"/>
                    <a:pt x="23870" y="11376"/>
                  </a:cubicBezTo>
                  <a:cubicBezTo>
                    <a:pt x="23581" y="11712"/>
                    <a:pt x="23315" y="12080"/>
                    <a:pt x="23060" y="12444"/>
                  </a:cubicBezTo>
                  <a:cubicBezTo>
                    <a:pt x="22832" y="12774"/>
                    <a:pt x="22618" y="13111"/>
                    <a:pt x="22411" y="13451"/>
                  </a:cubicBezTo>
                  <a:cubicBezTo>
                    <a:pt x="22203" y="13788"/>
                    <a:pt x="21992" y="14124"/>
                    <a:pt x="21788" y="14465"/>
                  </a:cubicBezTo>
                  <a:cubicBezTo>
                    <a:pt x="21587" y="14798"/>
                    <a:pt x="21380" y="15127"/>
                    <a:pt x="21196" y="15471"/>
                  </a:cubicBezTo>
                  <a:cubicBezTo>
                    <a:pt x="21118" y="15614"/>
                    <a:pt x="21039" y="15757"/>
                    <a:pt x="20975" y="15907"/>
                  </a:cubicBezTo>
                  <a:cubicBezTo>
                    <a:pt x="20887" y="16104"/>
                    <a:pt x="20808" y="16305"/>
                    <a:pt x="20727" y="16502"/>
                  </a:cubicBezTo>
                  <a:cubicBezTo>
                    <a:pt x="20570" y="16887"/>
                    <a:pt x="20414" y="17271"/>
                    <a:pt x="20278" y="17662"/>
                  </a:cubicBezTo>
                  <a:cubicBezTo>
                    <a:pt x="20223" y="17822"/>
                    <a:pt x="20169" y="17985"/>
                    <a:pt x="20131" y="18148"/>
                  </a:cubicBezTo>
                  <a:cubicBezTo>
                    <a:pt x="20080" y="18356"/>
                    <a:pt x="20050" y="18564"/>
                    <a:pt x="20019" y="18774"/>
                  </a:cubicBezTo>
                  <a:cubicBezTo>
                    <a:pt x="20009" y="18829"/>
                    <a:pt x="20002" y="18883"/>
                    <a:pt x="19995" y="18941"/>
                  </a:cubicBezTo>
                  <a:cubicBezTo>
                    <a:pt x="19876" y="18853"/>
                    <a:pt x="19753" y="18768"/>
                    <a:pt x="19628" y="18686"/>
                  </a:cubicBezTo>
                  <a:cubicBezTo>
                    <a:pt x="19298" y="18471"/>
                    <a:pt x="18954" y="18275"/>
                    <a:pt x="18601" y="18101"/>
                  </a:cubicBezTo>
                  <a:cubicBezTo>
                    <a:pt x="18406" y="18002"/>
                    <a:pt x="18210" y="17914"/>
                    <a:pt x="18002" y="17839"/>
                  </a:cubicBezTo>
                  <a:cubicBezTo>
                    <a:pt x="17791" y="17768"/>
                    <a:pt x="17580" y="17693"/>
                    <a:pt x="17365" y="17625"/>
                  </a:cubicBezTo>
                  <a:cubicBezTo>
                    <a:pt x="17012" y="17512"/>
                    <a:pt x="16645" y="17421"/>
                    <a:pt x="16280" y="17349"/>
                  </a:cubicBezTo>
                  <a:cubicBezTo>
                    <a:pt x="16076" y="17308"/>
                    <a:pt x="15875" y="17271"/>
                    <a:pt x="15671" y="17240"/>
                  </a:cubicBezTo>
                  <a:cubicBezTo>
                    <a:pt x="15410" y="17203"/>
                    <a:pt x="15148" y="17176"/>
                    <a:pt x="14886" y="17148"/>
                  </a:cubicBezTo>
                  <a:cubicBezTo>
                    <a:pt x="14736" y="17133"/>
                    <a:pt x="14585" y="17127"/>
                    <a:pt x="14436" y="17127"/>
                  </a:cubicBezTo>
                  <a:cubicBezTo>
                    <a:pt x="13970" y="17127"/>
                    <a:pt x="13507" y="17191"/>
                    <a:pt x="13046" y="17271"/>
                  </a:cubicBezTo>
                  <a:cubicBezTo>
                    <a:pt x="12855" y="17302"/>
                    <a:pt x="12668" y="17339"/>
                    <a:pt x="12478" y="17380"/>
                  </a:cubicBezTo>
                  <a:cubicBezTo>
                    <a:pt x="12171" y="17444"/>
                    <a:pt x="11882" y="17550"/>
                    <a:pt x="11597" y="17675"/>
                  </a:cubicBezTo>
                  <a:cubicBezTo>
                    <a:pt x="11379" y="17774"/>
                    <a:pt x="11165" y="17873"/>
                    <a:pt x="10953" y="17982"/>
                  </a:cubicBezTo>
                  <a:cubicBezTo>
                    <a:pt x="10797" y="18063"/>
                    <a:pt x="10655" y="18169"/>
                    <a:pt x="10508" y="18267"/>
                  </a:cubicBezTo>
                  <a:cubicBezTo>
                    <a:pt x="10331" y="18383"/>
                    <a:pt x="10165" y="18526"/>
                    <a:pt x="10008" y="18669"/>
                  </a:cubicBezTo>
                  <a:cubicBezTo>
                    <a:pt x="9851" y="18809"/>
                    <a:pt x="9699" y="18948"/>
                    <a:pt x="9548" y="19091"/>
                  </a:cubicBezTo>
                  <a:cubicBezTo>
                    <a:pt x="9426" y="19206"/>
                    <a:pt x="9314" y="19332"/>
                    <a:pt x="9209" y="19462"/>
                  </a:cubicBezTo>
                  <a:cubicBezTo>
                    <a:pt x="9107" y="19591"/>
                    <a:pt x="9018" y="19724"/>
                    <a:pt x="8940" y="19867"/>
                  </a:cubicBezTo>
                  <a:cubicBezTo>
                    <a:pt x="8827" y="20077"/>
                    <a:pt x="8763" y="20305"/>
                    <a:pt x="8719" y="20540"/>
                  </a:cubicBezTo>
                  <a:cubicBezTo>
                    <a:pt x="8627" y="21006"/>
                    <a:pt x="8671" y="21492"/>
                    <a:pt x="8790" y="21949"/>
                  </a:cubicBezTo>
                  <a:cubicBezTo>
                    <a:pt x="8851" y="22183"/>
                    <a:pt x="8964" y="22401"/>
                    <a:pt x="9066" y="22618"/>
                  </a:cubicBezTo>
                  <a:cubicBezTo>
                    <a:pt x="9154" y="22802"/>
                    <a:pt x="9263" y="22976"/>
                    <a:pt x="9385" y="23142"/>
                  </a:cubicBezTo>
                  <a:cubicBezTo>
                    <a:pt x="9334" y="23159"/>
                    <a:pt x="9283" y="23180"/>
                    <a:pt x="9229" y="23200"/>
                  </a:cubicBezTo>
                  <a:cubicBezTo>
                    <a:pt x="9025" y="23285"/>
                    <a:pt x="8821" y="23370"/>
                    <a:pt x="8620" y="23465"/>
                  </a:cubicBezTo>
                  <a:cubicBezTo>
                    <a:pt x="8430" y="23554"/>
                    <a:pt x="8242" y="23649"/>
                    <a:pt x="8052" y="23745"/>
                  </a:cubicBezTo>
                  <a:cubicBezTo>
                    <a:pt x="7705" y="23921"/>
                    <a:pt x="7361" y="24112"/>
                    <a:pt x="7042" y="24329"/>
                  </a:cubicBezTo>
                  <a:cubicBezTo>
                    <a:pt x="6688" y="24571"/>
                    <a:pt x="6361" y="24853"/>
                    <a:pt x="6038" y="25128"/>
                  </a:cubicBezTo>
                  <a:cubicBezTo>
                    <a:pt x="5902" y="25244"/>
                    <a:pt x="5769" y="25360"/>
                    <a:pt x="5644" y="25486"/>
                  </a:cubicBezTo>
                  <a:cubicBezTo>
                    <a:pt x="5504" y="25626"/>
                    <a:pt x="5372" y="25768"/>
                    <a:pt x="5242" y="25915"/>
                  </a:cubicBezTo>
                  <a:cubicBezTo>
                    <a:pt x="4967" y="26227"/>
                    <a:pt x="4719" y="26568"/>
                    <a:pt x="4477" y="26911"/>
                  </a:cubicBezTo>
                  <a:cubicBezTo>
                    <a:pt x="4381" y="27047"/>
                    <a:pt x="4293" y="27190"/>
                    <a:pt x="4218" y="27340"/>
                  </a:cubicBezTo>
                  <a:cubicBezTo>
                    <a:pt x="4123" y="27547"/>
                    <a:pt x="4038" y="27765"/>
                    <a:pt x="3973" y="27983"/>
                  </a:cubicBezTo>
                  <a:cubicBezTo>
                    <a:pt x="3915" y="28177"/>
                    <a:pt x="3868" y="28370"/>
                    <a:pt x="3838" y="28568"/>
                  </a:cubicBezTo>
                  <a:cubicBezTo>
                    <a:pt x="3800" y="28823"/>
                    <a:pt x="3776" y="29078"/>
                    <a:pt x="3752" y="29337"/>
                  </a:cubicBezTo>
                  <a:cubicBezTo>
                    <a:pt x="3736" y="29524"/>
                    <a:pt x="3728" y="29714"/>
                    <a:pt x="3728" y="29901"/>
                  </a:cubicBezTo>
                  <a:cubicBezTo>
                    <a:pt x="3731" y="30129"/>
                    <a:pt x="3772" y="30357"/>
                    <a:pt x="3817" y="30578"/>
                  </a:cubicBezTo>
                  <a:cubicBezTo>
                    <a:pt x="3830" y="30653"/>
                    <a:pt x="3847" y="30728"/>
                    <a:pt x="3868" y="30802"/>
                  </a:cubicBezTo>
                  <a:cubicBezTo>
                    <a:pt x="3905" y="30959"/>
                    <a:pt x="3970" y="31105"/>
                    <a:pt x="4045" y="31248"/>
                  </a:cubicBezTo>
                  <a:cubicBezTo>
                    <a:pt x="4157" y="31473"/>
                    <a:pt x="4276" y="31697"/>
                    <a:pt x="4430" y="31898"/>
                  </a:cubicBezTo>
                  <a:cubicBezTo>
                    <a:pt x="4684" y="32228"/>
                    <a:pt x="4977" y="32541"/>
                    <a:pt x="5314" y="32796"/>
                  </a:cubicBezTo>
                  <a:cubicBezTo>
                    <a:pt x="5436" y="32892"/>
                    <a:pt x="5559" y="32977"/>
                    <a:pt x="5691" y="33055"/>
                  </a:cubicBezTo>
                  <a:cubicBezTo>
                    <a:pt x="5538" y="33157"/>
                    <a:pt x="5385" y="33262"/>
                    <a:pt x="5235" y="33368"/>
                  </a:cubicBezTo>
                  <a:cubicBezTo>
                    <a:pt x="4932" y="33578"/>
                    <a:pt x="4657" y="33827"/>
                    <a:pt x="4378" y="34068"/>
                  </a:cubicBezTo>
                  <a:cubicBezTo>
                    <a:pt x="3820" y="34551"/>
                    <a:pt x="3340" y="35109"/>
                    <a:pt x="2878" y="35680"/>
                  </a:cubicBezTo>
                  <a:cubicBezTo>
                    <a:pt x="2633" y="35987"/>
                    <a:pt x="2405" y="36310"/>
                    <a:pt x="2201" y="36644"/>
                  </a:cubicBezTo>
                  <a:cubicBezTo>
                    <a:pt x="1997" y="36977"/>
                    <a:pt x="1813" y="37321"/>
                    <a:pt x="1629" y="37664"/>
                  </a:cubicBezTo>
                  <a:cubicBezTo>
                    <a:pt x="1252" y="38362"/>
                    <a:pt x="926" y="39079"/>
                    <a:pt x="674" y="39834"/>
                  </a:cubicBezTo>
                  <a:cubicBezTo>
                    <a:pt x="555" y="40191"/>
                    <a:pt x="459" y="40558"/>
                    <a:pt x="361" y="40923"/>
                  </a:cubicBezTo>
                  <a:cubicBezTo>
                    <a:pt x="266" y="41266"/>
                    <a:pt x="191" y="41617"/>
                    <a:pt x="133" y="41967"/>
                  </a:cubicBezTo>
                  <a:cubicBezTo>
                    <a:pt x="1" y="42824"/>
                    <a:pt x="7" y="43692"/>
                    <a:pt x="17" y="44559"/>
                  </a:cubicBezTo>
                  <a:cubicBezTo>
                    <a:pt x="24" y="44951"/>
                    <a:pt x="24" y="45339"/>
                    <a:pt x="58" y="45730"/>
                  </a:cubicBezTo>
                  <a:cubicBezTo>
                    <a:pt x="89" y="46117"/>
                    <a:pt x="167" y="46505"/>
                    <a:pt x="282" y="46876"/>
                  </a:cubicBezTo>
                  <a:cubicBezTo>
                    <a:pt x="419" y="47308"/>
                    <a:pt x="558" y="47750"/>
                    <a:pt x="762" y="48155"/>
                  </a:cubicBezTo>
                  <a:cubicBezTo>
                    <a:pt x="810" y="48247"/>
                    <a:pt x="854" y="48335"/>
                    <a:pt x="905" y="48424"/>
                  </a:cubicBezTo>
                  <a:cubicBezTo>
                    <a:pt x="973" y="48553"/>
                    <a:pt x="1065" y="48669"/>
                    <a:pt x="1150" y="48788"/>
                  </a:cubicBezTo>
                  <a:cubicBezTo>
                    <a:pt x="1259" y="48937"/>
                    <a:pt x="1375" y="49083"/>
                    <a:pt x="1494" y="49226"/>
                  </a:cubicBezTo>
                  <a:cubicBezTo>
                    <a:pt x="1633" y="49393"/>
                    <a:pt x="1776" y="49550"/>
                    <a:pt x="1926" y="49706"/>
                  </a:cubicBezTo>
                  <a:cubicBezTo>
                    <a:pt x="2130" y="49910"/>
                    <a:pt x="2368" y="50083"/>
                    <a:pt x="2613" y="50240"/>
                  </a:cubicBezTo>
                  <a:cubicBezTo>
                    <a:pt x="2847" y="50390"/>
                    <a:pt x="3099" y="50495"/>
                    <a:pt x="3364" y="50580"/>
                  </a:cubicBezTo>
                  <a:cubicBezTo>
                    <a:pt x="3463" y="50611"/>
                    <a:pt x="3572" y="50621"/>
                    <a:pt x="3670" y="50635"/>
                  </a:cubicBezTo>
                  <a:cubicBezTo>
                    <a:pt x="3769" y="50648"/>
                    <a:pt x="3871" y="50658"/>
                    <a:pt x="3970" y="50666"/>
                  </a:cubicBezTo>
                  <a:cubicBezTo>
                    <a:pt x="4045" y="50669"/>
                    <a:pt x="4119" y="50675"/>
                    <a:pt x="4194" y="50679"/>
                  </a:cubicBezTo>
                  <a:cubicBezTo>
                    <a:pt x="4171" y="50879"/>
                    <a:pt x="4150" y="51080"/>
                    <a:pt x="4130" y="51281"/>
                  </a:cubicBezTo>
                  <a:cubicBezTo>
                    <a:pt x="4072" y="51859"/>
                    <a:pt x="4017" y="52454"/>
                    <a:pt x="4109" y="53036"/>
                  </a:cubicBezTo>
                  <a:cubicBezTo>
                    <a:pt x="4181" y="53478"/>
                    <a:pt x="4249" y="53927"/>
                    <a:pt x="4375" y="54363"/>
                  </a:cubicBezTo>
                  <a:cubicBezTo>
                    <a:pt x="4477" y="54717"/>
                    <a:pt x="4616" y="55057"/>
                    <a:pt x="4817" y="55366"/>
                  </a:cubicBezTo>
                  <a:cubicBezTo>
                    <a:pt x="4923" y="55533"/>
                    <a:pt x="5028" y="55700"/>
                    <a:pt x="5147" y="55856"/>
                  </a:cubicBezTo>
                  <a:cubicBezTo>
                    <a:pt x="5433" y="56224"/>
                    <a:pt x="5732" y="56577"/>
                    <a:pt x="6038" y="56927"/>
                  </a:cubicBezTo>
                  <a:cubicBezTo>
                    <a:pt x="6303" y="57234"/>
                    <a:pt x="6617" y="57496"/>
                    <a:pt x="6926" y="57754"/>
                  </a:cubicBezTo>
                  <a:cubicBezTo>
                    <a:pt x="7096" y="57897"/>
                    <a:pt x="7273" y="58026"/>
                    <a:pt x="7453" y="58156"/>
                  </a:cubicBezTo>
                  <a:cubicBezTo>
                    <a:pt x="7589" y="58254"/>
                    <a:pt x="7729" y="58350"/>
                    <a:pt x="7875" y="58434"/>
                  </a:cubicBezTo>
                  <a:cubicBezTo>
                    <a:pt x="8083" y="58550"/>
                    <a:pt x="8314" y="58635"/>
                    <a:pt x="8542" y="58720"/>
                  </a:cubicBezTo>
                  <a:cubicBezTo>
                    <a:pt x="8637" y="58755"/>
                    <a:pt x="8732" y="58792"/>
                    <a:pt x="8831" y="58826"/>
                  </a:cubicBezTo>
                  <a:cubicBezTo>
                    <a:pt x="9052" y="58907"/>
                    <a:pt x="9280" y="58965"/>
                    <a:pt x="9512" y="59013"/>
                  </a:cubicBezTo>
                  <a:cubicBezTo>
                    <a:pt x="9872" y="59081"/>
                    <a:pt x="10242" y="59095"/>
                    <a:pt x="10606" y="59115"/>
                  </a:cubicBezTo>
                  <a:cubicBezTo>
                    <a:pt x="10669" y="59118"/>
                    <a:pt x="10733" y="59120"/>
                    <a:pt x="10796" y="59120"/>
                  </a:cubicBezTo>
                  <a:cubicBezTo>
                    <a:pt x="10935" y="59120"/>
                    <a:pt x="11074" y="59114"/>
                    <a:pt x="11212" y="59111"/>
                  </a:cubicBezTo>
                  <a:cubicBezTo>
                    <a:pt x="11647" y="59105"/>
                    <a:pt x="12090" y="59030"/>
                    <a:pt x="12512" y="58935"/>
                  </a:cubicBezTo>
                  <a:cubicBezTo>
                    <a:pt x="12675" y="58897"/>
                    <a:pt x="12834" y="58857"/>
                    <a:pt x="12994" y="58805"/>
                  </a:cubicBezTo>
                  <a:cubicBezTo>
                    <a:pt x="13222" y="58731"/>
                    <a:pt x="13437" y="58608"/>
                    <a:pt x="13634" y="58472"/>
                  </a:cubicBezTo>
                  <a:cubicBezTo>
                    <a:pt x="13954" y="58244"/>
                    <a:pt x="14233" y="57959"/>
                    <a:pt x="14515" y="57683"/>
                  </a:cubicBezTo>
                  <a:lnTo>
                    <a:pt x="14671" y="57527"/>
                  </a:lnTo>
                  <a:cubicBezTo>
                    <a:pt x="14737" y="57544"/>
                    <a:pt x="14804" y="57557"/>
                    <a:pt x="14872" y="57567"/>
                  </a:cubicBezTo>
                  <a:cubicBezTo>
                    <a:pt x="15002" y="57591"/>
                    <a:pt x="15134" y="57608"/>
                    <a:pt x="15267" y="57618"/>
                  </a:cubicBezTo>
                  <a:cubicBezTo>
                    <a:pt x="15311" y="57621"/>
                    <a:pt x="15355" y="57625"/>
                    <a:pt x="15403" y="57629"/>
                  </a:cubicBezTo>
                  <a:cubicBezTo>
                    <a:pt x="15421" y="57630"/>
                    <a:pt x="15440" y="57630"/>
                    <a:pt x="15459" y="57630"/>
                  </a:cubicBezTo>
                  <a:cubicBezTo>
                    <a:pt x="15625" y="57630"/>
                    <a:pt x="15795" y="57593"/>
                    <a:pt x="15954" y="57557"/>
                  </a:cubicBezTo>
                  <a:cubicBezTo>
                    <a:pt x="16059" y="57533"/>
                    <a:pt x="16158" y="57486"/>
                    <a:pt x="16253" y="57442"/>
                  </a:cubicBezTo>
                  <a:cubicBezTo>
                    <a:pt x="16376" y="57387"/>
                    <a:pt x="16492" y="57326"/>
                    <a:pt x="16607" y="57261"/>
                  </a:cubicBezTo>
                  <a:cubicBezTo>
                    <a:pt x="16828" y="57139"/>
                    <a:pt x="17026" y="56979"/>
                    <a:pt x="17227" y="56825"/>
                  </a:cubicBezTo>
                  <a:cubicBezTo>
                    <a:pt x="17414" y="56679"/>
                    <a:pt x="17594" y="56523"/>
                    <a:pt x="17757" y="56353"/>
                  </a:cubicBezTo>
                  <a:cubicBezTo>
                    <a:pt x="17910" y="56193"/>
                    <a:pt x="18036" y="56006"/>
                    <a:pt x="18165" y="55825"/>
                  </a:cubicBezTo>
                  <a:cubicBezTo>
                    <a:pt x="18291" y="55649"/>
                    <a:pt x="18414" y="55468"/>
                    <a:pt x="18533" y="55288"/>
                  </a:cubicBezTo>
                  <a:cubicBezTo>
                    <a:pt x="18641" y="55118"/>
                    <a:pt x="18740" y="54941"/>
                    <a:pt x="18835" y="54764"/>
                  </a:cubicBezTo>
                  <a:cubicBezTo>
                    <a:pt x="19036" y="54401"/>
                    <a:pt x="19219" y="54029"/>
                    <a:pt x="19356" y="53632"/>
                  </a:cubicBezTo>
                  <a:cubicBezTo>
                    <a:pt x="19495" y="53227"/>
                    <a:pt x="19628" y="52818"/>
                    <a:pt x="19747" y="52404"/>
                  </a:cubicBezTo>
                  <a:cubicBezTo>
                    <a:pt x="19860" y="52029"/>
                    <a:pt x="19975" y="51652"/>
                    <a:pt x="20070" y="51274"/>
                  </a:cubicBezTo>
                  <a:cubicBezTo>
                    <a:pt x="20125" y="51049"/>
                    <a:pt x="20182" y="50829"/>
                    <a:pt x="20240" y="50604"/>
                  </a:cubicBezTo>
                  <a:cubicBezTo>
                    <a:pt x="20301" y="50366"/>
                    <a:pt x="20342" y="50121"/>
                    <a:pt x="20393" y="49879"/>
                  </a:cubicBezTo>
                  <a:cubicBezTo>
                    <a:pt x="20434" y="49696"/>
                    <a:pt x="20458" y="49512"/>
                    <a:pt x="20488" y="49325"/>
                  </a:cubicBezTo>
                  <a:cubicBezTo>
                    <a:pt x="20519" y="49131"/>
                    <a:pt x="20549" y="48937"/>
                    <a:pt x="20574" y="48743"/>
                  </a:cubicBezTo>
                  <a:cubicBezTo>
                    <a:pt x="20631" y="48308"/>
                    <a:pt x="20686" y="47869"/>
                    <a:pt x="20740" y="47433"/>
                  </a:cubicBezTo>
                  <a:cubicBezTo>
                    <a:pt x="20794" y="47008"/>
                    <a:pt x="20835" y="46579"/>
                    <a:pt x="20876" y="46151"/>
                  </a:cubicBezTo>
                  <a:cubicBezTo>
                    <a:pt x="20893" y="45943"/>
                    <a:pt x="20910" y="45739"/>
                    <a:pt x="20921" y="45532"/>
                  </a:cubicBezTo>
                  <a:cubicBezTo>
                    <a:pt x="20931" y="45321"/>
                    <a:pt x="20931" y="45114"/>
                    <a:pt x="20931" y="44903"/>
                  </a:cubicBezTo>
                  <a:cubicBezTo>
                    <a:pt x="20934" y="44698"/>
                    <a:pt x="20910" y="44488"/>
                    <a:pt x="20904" y="44284"/>
                  </a:cubicBezTo>
                  <a:cubicBezTo>
                    <a:pt x="20890" y="44066"/>
                    <a:pt x="20863" y="43844"/>
                    <a:pt x="20842" y="43627"/>
                  </a:cubicBezTo>
                  <a:cubicBezTo>
                    <a:pt x="20835" y="43563"/>
                    <a:pt x="20829" y="43498"/>
                    <a:pt x="20822" y="43433"/>
                  </a:cubicBezTo>
                  <a:cubicBezTo>
                    <a:pt x="21169" y="43097"/>
                    <a:pt x="21438" y="42678"/>
                    <a:pt x="21686" y="42266"/>
                  </a:cubicBezTo>
                  <a:cubicBezTo>
                    <a:pt x="21788" y="42103"/>
                    <a:pt x="21887" y="41937"/>
                    <a:pt x="21985" y="41767"/>
                  </a:cubicBezTo>
                  <a:cubicBezTo>
                    <a:pt x="22084" y="41593"/>
                    <a:pt x="22162" y="41412"/>
                    <a:pt x="22243" y="41232"/>
                  </a:cubicBezTo>
                  <a:cubicBezTo>
                    <a:pt x="22383" y="40919"/>
                    <a:pt x="22488" y="40603"/>
                    <a:pt x="22567" y="40269"/>
                  </a:cubicBezTo>
                  <a:cubicBezTo>
                    <a:pt x="22621" y="40045"/>
                    <a:pt x="22669" y="39824"/>
                    <a:pt x="22710" y="39599"/>
                  </a:cubicBezTo>
                  <a:cubicBezTo>
                    <a:pt x="22747" y="39402"/>
                    <a:pt x="22774" y="39205"/>
                    <a:pt x="22802" y="39007"/>
                  </a:cubicBezTo>
                  <a:cubicBezTo>
                    <a:pt x="22870" y="38538"/>
                    <a:pt x="22917" y="38068"/>
                    <a:pt x="22856" y="37596"/>
                  </a:cubicBezTo>
                  <a:cubicBezTo>
                    <a:pt x="22822" y="37358"/>
                    <a:pt x="22788" y="37120"/>
                    <a:pt x="22744" y="36881"/>
                  </a:cubicBezTo>
                  <a:cubicBezTo>
                    <a:pt x="22727" y="36787"/>
                    <a:pt x="22706" y="36694"/>
                    <a:pt x="22683" y="36603"/>
                  </a:cubicBezTo>
                  <a:cubicBezTo>
                    <a:pt x="22717" y="36552"/>
                    <a:pt x="22750" y="36504"/>
                    <a:pt x="22778" y="36453"/>
                  </a:cubicBezTo>
                  <a:cubicBezTo>
                    <a:pt x="22890" y="36272"/>
                    <a:pt x="22978" y="36082"/>
                    <a:pt x="23050" y="35881"/>
                  </a:cubicBezTo>
                  <a:cubicBezTo>
                    <a:pt x="23179" y="35521"/>
                    <a:pt x="23257" y="35154"/>
                    <a:pt x="23298" y="34776"/>
                  </a:cubicBezTo>
                  <a:cubicBezTo>
                    <a:pt x="23342" y="34347"/>
                    <a:pt x="23373" y="33922"/>
                    <a:pt x="23383" y="33493"/>
                  </a:cubicBezTo>
                  <a:cubicBezTo>
                    <a:pt x="23397" y="33109"/>
                    <a:pt x="23407" y="32721"/>
                    <a:pt x="23394" y="32333"/>
                  </a:cubicBezTo>
                  <a:cubicBezTo>
                    <a:pt x="23383" y="32017"/>
                    <a:pt x="23353" y="31708"/>
                    <a:pt x="23298" y="31398"/>
                  </a:cubicBezTo>
                  <a:cubicBezTo>
                    <a:pt x="23278" y="31279"/>
                    <a:pt x="23254" y="31160"/>
                    <a:pt x="23227" y="31044"/>
                  </a:cubicBezTo>
                  <a:lnTo>
                    <a:pt x="23227" y="31044"/>
                  </a:lnTo>
                  <a:cubicBezTo>
                    <a:pt x="23642" y="31292"/>
                    <a:pt x="24084" y="31493"/>
                    <a:pt x="24529" y="31667"/>
                  </a:cubicBezTo>
                  <a:cubicBezTo>
                    <a:pt x="24782" y="31766"/>
                    <a:pt x="25036" y="31854"/>
                    <a:pt x="25295" y="31929"/>
                  </a:cubicBezTo>
                  <a:cubicBezTo>
                    <a:pt x="25557" y="32007"/>
                    <a:pt x="25823" y="32058"/>
                    <a:pt x="26088" y="32102"/>
                  </a:cubicBezTo>
                  <a:cubicBezTo>
                    <a:pt x="26696" y="32208"/>
                    <a:pt x="27310" y="32262"/>
                    <a:pt x="27925" y="32262"/>
                  </a:cubicBezTo>
                  <a:cubicBezTo>
                    <a:pt x="27943" y="32262"/>
                    <a:pt x="27961" y="32262"/>
                    <a:pt x="27979" y="32262"/>
                  </a:cubicBezTo>
                  <a:cubicBezTo>
                    <a:pt x="28547" y="32259"/>
                    <a:pt x="29109" y="32184"/>
                    <a:pt x="29666" y="32078"/>
                  </a:cubicBezTo>
                  <a:cubicBezTo>
                    <a:pt x="30098" y="31994"/>
                    <a:pt x="30530" y="31884"/>
                    <a:pt x="30945" y="31738"/>
                  </a:cubicBezTo>
                  <a:cubicBezTo>
                    <a:pt x="31170" y="31656"/>
                    <a:pt x="31398" y="31578"/>
                    <a:pt x="31625" y="31500"/>
                  </a:cubicBezTo>
                  <a:cubicBezTo>
                    <a:pt x="31687" y="31476"/>
                    <a:pt x="31745" y="31446"/>
                    <a:pt x="31806" y="31422"/>
                  </a:cubicBezTo>
                  <a:cubicBezTo>
                    <a:pt x="31959" y="31353"/>
                    <a:pt x="32112" y="31286"/>
                    <a:pt x="32265" y="31221"/>
                  </a:cubicBezTo>
                  <a:cubicBezTo>
                    <a:pt x="32459" y="31136"/>
                    <a:pt x="32649" y="31041"/>
                    <a:pt x="32840" y="30939"/>
                  </a:cubicBezTo>
                  <a:cubicBezTo>
                    <a:pt x="33129" y="30789"/>
                    <a:pt x="33412" y="30636"/>
                    <a:pt x="33687" y="30460"/>
                  </a:cubicBezTo>
                  <a:cubicBezTo>
                    <a:pt x="34136" y="30174"/>
                    <a:pt x="34551" y="29827"/>
                    <a:pt x="34949" y="29476"/>
                  </a:cubicBezTo>
                  <a:cubicBezTo>
                    <a:pt x="35170" y="29279"/>
                    <a:pt x="35378" y="29064"/>
                    <a:pt x="35575" y="28843"/>
                  </a:cubicBezTo>
                  <a:cubicBezTo>
                    <a:pt x="35694" y="29010"/>
                    <a:pt x="35833" y="29166"/>
                    <a:pt x="35976" y="29317"/>
                  </a:cubicBezTo>
                  <a:cubicBezTo>
                    <a:pt x="36269" y="29623"/>
                    <a:pt x="36599" y="29881"/>
                    <a:pt x="36949" y="30119"/>
                  </a:cubicBezTo>
                  <a:cubicBezTo>
                    <a:pt x="37296" y="30364"/>
                    <a:pt x="37708" y="30493"/>
                    <a:pt x="38102" y="30639"/>
                  </a:cubicBezTo>
                  <a:cubicBezTo>
                    <a:pt x="38402" y="30749"/>
                    <a:pt x="38722" y="30782"/>
                    <a:pt x="39034" y="30816"/>
                  </a:cubicBezTo>
                  <a:cubicBezTo>
                    <a:pt x="39283" y="30847"/>
                    <a:pt x="39535" y="30860"/>
                    <a:pt x="39783" y="30868"/>
                  </a:cubicBezTo>
                  <a:cubicBezTo>
                    <a:pt x="39804" y="30868"/>
                    <a:pt x="39826" y="30868"/>
                    <a:pt x="39847" y="30868"/>
                  </a:cubicBezTo>
                  <a:cubicBezTo>
                    <a:pt x="40008" y="30868"/>
                    <a:pt x="40164" y="30857"/>
                    <a:pt x="40323" y="30833"/>
                  </a:cubicBezTo>
                  <a:cubicBezTo>
                    <a:pt x="40579" y="30796"/>
                    <a:pt x="40824" y="30741"/>
                    <a:pt x="41069" y="30664"/>
                  </a:cubicBezTo>
                  <a:cubicBezTo>
                    <a:pt x="41331" y="30582"/>
                    <a:pt x="41582" y="30460"/>
                    <a:pt x="41831" y="30340"/>
                  </a:cubicBezTo>
                  <a:cubicBezTo>
                    <a:pt x="41851" y="30333"/>
                    <a:pt x="41868" y="30323"/>
                    <a:pt x="41888" y="30313"/>
                  </a:cubicBezTo>
                  <a:cubicBezTo>
                    <a:pt x="41967" y="30493"/>
                    <a:pt x="42069" y="30667"/>
                    <a:pt x="42174" y="30830"/>
                  </a:cubicBezTo>
                  <a:cubicBezTo>
                    <a:pt x="42385" y="31167"/>
                    <a:pt x="42644" y="31466"/>
                    <a:pt x="42923" y="31752"/>
                  </a:cubicBezTo>
                  <a:cubicBezTo>
                    <a:pt x="43058" y="31888"/>
                    <a:pt x="43209" y="32011"/>
                    <a:pt x="43358" y="32129"/>
                  </a:cubicBezTo>
                  <a:cubicBezTo>
                    <a:pt x="43623" y="32341"/>
                    <a:pt x="43903" y="32531"/>
                    <a:pt x="44201" y="32688"/>
                  </a:cubicBezTo>
                  <a:cubicBezTo>
                    <a:pt x="44454" y="32820"/>
                    <a:pt x="44732" y="32909"/>
                    <a:pt x="45001" y="32990"/>
                  </a:cubicBezTo>
                  <a:cubicBezTo>
                    <a:pt x="45242" y="33065"/>
                    <a:pt x="45487" y="33106"/>
                    <a:pt x="45735" y="33129"/>
                  </a:cubicBezTo>
                  <a:cubicBezTo>
                    <a:pt x="45906" y="33147"/>
                    <a:pt x="46074" y="33157"/>
                    <a:pt x="46243" y="33157"/>
                  </a:cubicBezTo>
                  <a:cubicBezTo>
                    <a:pt x="46340" y="33157"/>
                    <a:pt x="46437" y="33154"/>
                    <a:pt x="46535" y="33146"/>
                  </a:cubicBezTo>
                  <a:cubicBezTo>
                    <a:pt x="46674" y="33137"/>
                    <a:pt x="46814" y="33116"/>
                    <a:pt x="46953" y="33088"/>
                  </a:cubicBezTo>
                  <a:cubicBezTo>
                    <a:pt x="46988" y="33347"/>
                    <a:pt x="47055" y="33586"/>
                    <a:pt x="47158" y="33830"/>
                  </a:cubicBezTo>
                  <a:cubicBezTo>
                    <a:pt x="47266" y="34102"/>
                    <a:pt x="47406" y="34382"/>
                    <a:pt x="47572" y="34630"/>
                  </a:cubicBezTo>
                  <a:cubicBezTo>
                    <a:pt x="47705" y="34823"/>
                    <a:pt x="47869" y="35004"/>
                    <a:pt x="48025" y="35178"/>
                  </a:cubicBezTo>
                  <a:cubicBezTo>
                    <a:pt x="48107" y="35266"/>
                    <a:pt x="48185" y="35354"/>
                    <a:pt x="48270" y="35436"/>
                  </a:cubicBezTo>
                  <a:cubicBezTo>
                    <a:pt x="48437" y="35606"/>
                    <a:pt x="48651" y="35735"/>
                    <a:pt x="48852" y="35858"/>
                  </a:cubicBezTo>
                  <a:cubicBezTo>
                    <a:pt x="49117" y="36018"/>
                    <a:pt x="49403" y="36137"/>
                    <a:pt x="49692" y="36245"/>
                  </a:cubicBezTo>
                  <a:cubicBezTo>
                    <a:pt x="50202" y="36440"/>
                    <a:pt x="50740" y="36562"/>
                    <a:pt x="51284" y="36619"/>
                  </a:cubicBezTo>
                  <a:cubicBezTo>
                    <a:pt x="51437" y="36636"/>
                    <a:pt x="51590" y="36647"/>
                    <a:pt x="51747" y="36650"/>
                  </a:cubicBezTo>
                  <a:cubicBezTo>
                    <a:pt x="51893" y="36650"/>
                    <a:pt x="52042" y="36623"/>
                    <a:pt x="52189" y="36596"/>
                  </a:cubicBezTo>
                  <a:cubicBezTo>
                    <a:pt x="52481" y="36545"/>
                    <a:pt x="52756" y="36456"/>
                    <a:pt x="53032" y="36338"/>
                  </a:cubicBezTo>
                  <a:cubicBezTo>
                    <a:pt x="53049" y="36330"/>
                    <a:pt x="53067" y="36324"/>
                    <a:pt x="53083" y="36317"/>
                  </a:cubicBezTo>
                  <a:cubicBezTo>
                    <a:pt x="53111" y="36374"/>
                    <a:pt x="53144" y="36436"/>
                    <a:pt x="53172" y="36494"/>
                  </a:cubicBezTo>
                  <a:cubicBezTo>
                    <a:pt x="53205" y="36562"/>
                    <a:pt x="53243" y="36627"/>
                    <a:pt x="53281" y="36688"/>
                  </a:cubicBezTo>
                  <a:cubicBezTo>
                    <a:pt x="53396" y="36881"/>
                    <a:pt x="53532" y="37055"/>
                    <a:pt x="53692" y="37211"/>
                  </a:cubicBezTo>
                  <a:cubicBezTo>
                    <a:pt x="53750" y="37269"/>
                    <a:pt x="53814" y="37321"/>
                    <a:pt x="53876" y="37368"/>
                  </a:cubicBezTo>
                  <a:cubicBezTo>
                    <a:pt x="53924" y="37406"/>
                    <a:pt x="53968" y="37440"/>
                    <a:pt x="54015" y="37470"/>
                  </a:cubicBezTo>
                  <a:cubicBezTo>
                    <a:pt x="53869" y="37637"/>
                    <a:pt x="53753" y="37831"/>
                    <a:pt x="53634" y="38015"/>
                  </a:cubicBezTo>
                  <a:cubicBezTo>
                    <a:pt x="53471" y="38273"/>
                    <a:pt x="53348" y="38545"/>
                    <a:pt x="53260" y="38841"/>
                  </a:cubicBezTo>
                  <a:cubicBezTo>
                    <a:pt x="53210" y="39018"/>
                    <a:pt x="53178" y="39205"/>
                    <a:pt x="53155" y="39389"/>
                  </a:cubicBezTo>
                  <a:cubicBezTo>
                    <a:pt x="53121" y="39627"/>
                    <a:pt x="53090" y="39865"/>
                    <a:pt x="53094" y="40106"/>
                  </a:cubicBezTo>
                  <a:cubicBezTo>
                    <a:pt x="53097" y="40321"/>
                    <a:pt x="53134" y="40542"/>
                    <a:pt x="53205" y="40746"/>
                  </a:cubicBezTo>
                  <a:cubicBezTo>
                    <a:pt x="53318" y="41069"/>
                    <a:pt x="53512" y="41338"/>
                    <a:pt x="53761" y="41569"/>
                  </a:cubicBezTo>
                  <a:cubicBezTo>
                    <a:pt x="53886" y="41685"/>
                    <a:pt x="54019" y="41797"/>
                    <a:pt x="54158" y="41899"/>
                  </a:cubicBezTo>
                  <a:cubicBezTo>
                    <a:pt x="53974" y="42012"/>
                    <a:pt x="53794" y="42127"/>
                    <a:pt x="53621" y="42260"/>
                  </a:cubicBezTo>
                  <a:cubicBezTo>
                    <a:pt x="53400" y="42430"/>
                    <a:pt x="53189" y="42617"/>
                    <a:pt x="52974" y="42800"/>
                  </a:cubicBezTo>
                  <a:cubicBezTo>
                    <a:pt x="52842" y="42910"/>
                    <a:pt x="52709" y="43018"/>
                    <a:pt x="52583" y="43134"/>
                  </a:cubicBezTo>
                  <a:cubicBezTo>
                    <a:pt x="52444" y="43260"/>
                    <a:pt x="52315" y="43392"/>
                    <a:pt x="52182" y="43525"/>
                  </a:cubicBezTo>
                  <a:cubicBezTo>
                    <a:pt x="51893" y="43821"/>
                    <a:pt x="51634" y="44151"/>
                    <a:pt x="51403" y="44491"/>
                  </a:cubicBezTo>
                  <a:cubicBezTo>
                    <a:pt x="51304" y="44634"/>
                    <a:pt x="51213" y="44780"/>
                    <a:pt x="51120" y="44930"/>
                  </a:cubicBezTo>
                  <a:cubicBezTo>
                    <a:pt x="51015" y="45110"/>
                    <a:pt x="50937" y="45304"/>
                    <a:pt x="50862" y="45498"/>
                  </a:cubicBezTo>
                  <a:cubicBezTo>
                    <a:pt x="50743" y="45818"/>
                    <a:pt x="50641" y="46138"/>
                    <a:pt x="50583" y="46474"/>
                  </a:cubicBezTo>
                  <a:cubicBezTo>
                    <a:pt x="50542" y="46709"/>
                    <a:pt x="50528" y="46947"/>
                    <a:pt x="50511" y="47185"/>
                  </a:cubicBezTo>
                  <a:cubicBezTo>
                    <a:pt x="50498" y="47400"/>
                    <a:pt x="50508" y="47620"/>
                    <a:pt x="50528" y="47835"/>
                  </a:cubicBezTo>
                  <a:cubicBezTo>
                    <a:pt x="50593" y="48529"/>
                    <a:pt x="51026" y="49083"/>
                    <a:pt x="51505" y="49559"/>
                  </a:cubicBezTo>
                  <a:cubicBezTo>
                    <a:pt x="50933" y="49835"/>
                    <a:pt x="50389" y="50172"/>
                    <a:pt x="49858" y="50519"/>
                  </a:cubicBezTo>
                  <a:cubicBezTo>
                    <a:pt x="49519" y="50740"/>
                    <a:pt x="49168" y="50958"/>
                    <a:pt x="48855" y="51217"/>
                  </a:cubicBezTo>
                  <a:cubicBezTo>
                    <a:pt x="48539" y="51478"/>
                    <a:pt x="48222" y="51747"/>
                    <a:pt x="47964" y="52067"/>
                  </a:cubicBezTo>
                  <a:cubicBezTo>
                    <a:pt x="47688" y="52407"/>
                    <a:pt x="47426" y="52757"/>
                    <a:pt x="47195" y="53128"/>
                  </a:cubicBezTo>
                  <a:cubicBezTo>
                    <a:pt x="46977" y="53478"/>
                    <a:pt x="46766" y="53832"/>
                    <a:pt x="46559" y="54192"/>
                  </a:cubicBezTo>
                  <a:cubicBezTo>
                    <a:pt x="46470" y="54352"/>
                    <a:pt x="46382" y="54512"/>
                    <a:pt x="46300" y="54676"/>
                  </a:cubicBezTo>
                  <a:cubicBezTo>
                    <a:pt x="46198" y="54877"/>
                    <a:pt x="46130" y="55095"/>
                    <a:pt x="46066" y="55312"/>
                  </a:cubicBezTo>
                  <a:cubicBezTo>
                    <a:pt x="45991" y="55560"/>
                    <a:pt x="45974" y="55829"/>
                    <a:pt x="45947" y="56091"/>
                  </a:cubicBezTo>
                  <a:cubicBezTo>
                    <a:pt x="45919" y="56335"/>
                    <a:pt x="45889" y="56580"/>
                    <a:pt x="45875" y="56825"/>
                  </a:cubicBezTo>
                  <a:cubicBezTo>
                    <a:pt x="45862" y="57074"/>
                    <a:pt x="45855" y="57319"/>
                    <a:pt x="45886" y="57571"/>
                  </a:cubicBezTo>
                  <a:cubicBezTo>
                    <a:pt x="45913" y="57781"/>
                    <a:pt x="45950" y="57982"/>
                    <a:pt x="46032" y="58180"/>
                  </a:cubicBezTo>
                  <a:cubicBezTo>
                    <a:pt x="46107" y="58356"/>
                    <a:pt x="46198" y="58527"/>
                    <a:pt x="46294" y="58697"/>
                  </a:cubicBezTo>
                  <a:cubicBezTo>
                    <a:pt x="46368" y="58836"/>
                    <a:pt x="46464" y="58972"/>
                    <a:pt x="46559" y="59101"/>
                  </a:cubicBezTo>
                  <a:cubicBezTo>
                    <a:pt x="46671" y="59251"/>
                    <a:pt x="46787" y="59397"/>
                    <a:pt x="46919" y="59530"/>
                  </a:cubicBezTo>
                  <a:cubicBezTo>
                    <a:pt x="47008" y="59618"/>
                    <a:pt x="47131" y="59711"/>
                    <a:pt x="47239" y="59775"/>
                  </a:cubicBezTo>
                  <a:cubicBezTo>
                    <a:pt x="47362" y="59850"/>
                    <a:pt x="47487" y="59911"/>
                    <a:pt x="47617" y="59969"/>
                  </a:cubicBezTo>
                  <a:cubicBezTo>
                    <a:pt x="47586" y="60218"/>
                    <a:pt x="47566" y="60469"/>
                    <a:pt x="47545" y="60720"/>
                  </a:cubicBezTo>
                  <a:cubicBezTo>
                    <a:pt x="47528" y="60932"/>
                    <a:pt x="47515" y="61142"/>
                    <a:pt x="47522" y="61356"/>
                  </a:cubicBezTo>
                  <a:cubicBezTo>
                    <a:pt x="47531" y="61565"/>
                    <a:pt x="47572" y="61775"/>
                    <a:pt x="47620" y="61979"/>
                  </a:cubicBezTo>
                  <a:cubicBezTo>
                    <a:pt x="47678" y="62221"/>
                    <a:pt x="47807" y="62449"/>
                    <a:pt x="47919" y="62670"/>
                  </a:cubicBezTo>
                  <a:cubicBezTo>
                    <a:pt x="48021" y="62867"/>
                    <a:pt x="48137" y="63061"/>
                    <a:pt x="48253" y="63251"/>
                  </a:cubicBezTo>
                  <a:cubicBezTo>
                    <a:pt x="48345" y="63408"/>
                    <a:pt x="48443" y="63557"/>
                    <a:pt x="48545" y="63708"/>
                  </a:cubicBezTo>
                  <a:cubicBezTo>
                    <a:pt x="48668" y="63887"/>
                    <a:pt x="48807" y="64051"/>
                    <a:pt x="48964" y="64201"/>
                  </a:cubicBezTo>
                  <a:cubicBezTo>
                    <a:pt x="49062" y="64292"/>
                    <a:pt x="49185" y="64374"/>
                    <a:pt x="49294" y="64449"/>
                  </a:cubicBezTo>
                  <a:cubicBezTo>
                    <a:pt x="49434" y="64540"/>
                    <a:pt x="49577" y="64622"/>
                    <a:pt x="49723" y="64697"/>
                  </a:cubicBezTo>
                  <a:cubicBezTo>
                    <a:pt x="50066" y="64874"/>
                    <a:pt x="50434" y="65000"/>
                    <a:pt x="50801" y="65122"/>
                  </a:cubicBezTo>
                  <a:cubicBezTo>
                    <a:pt x="51008" y="65193"/>
                    <a:pt x="51213" y="65255"/>
                    <a:pt x="51423" y="65316"/>
                  </a:cubicBezTo>
                  <a:cubicBezTo>
                    <a:pt x="51814" y="65425"/>
                    <a:pt x="52209" y="65514"/>
                    <a:pt x="52607" y="65578"/>
                  </a:cubicBezTo>
                  <a:cubicBezTo>
                    <a:pt x="52954" y="65636"/>
                    <a:pt x="53298" y="65680"/>
                    <a:pt x="53648" y="65708"/>
                  </a:cubicBezTo>
                  <a:cubicBezTo>
                    <a:pt x="53789" y="65719"/>
                    <a:pt x="53929" y="65725"/>
                    <a:pt x="54070" y="65725"/>
                  </a:cubicBezTo>
                  <a:cubicBezTo>
                    <a:pt x="54511" y="65725"/>
                    <a:pt x="54950" y="65673"/>
                    <a:pt x="55386" y="65595"/>
                  </a:cubicBezTo>
                  <a:cubicBezTo>
                    <a:pt x="55618" y="65551"/>
                    <a:pt x="55846" y="65496"/>
                    <a:pt x="56073" y="65425"/>
                  </a:cubicBezTo>
                  <a:cubicBezTo>
                    <a:pt x="56339" y="65340"/>
                    <a:pt x="56593" y="65214"/>
                    <a:pt x="56846" y="65096"/>
                  </a:cubicBezTo>
                  <a:cubicBezTo>
                    <a:pt x="57111" y="64969"/>
                    <a:pt x="57366" y="64816"/>
                    <a:pt x="57621" y="64670"/>
                  </a:cubicBezTo>
                  <a:cubicBezTo>
                    <a:pt x="57791" y="64571"/>
                    <a:pt x="57961" y="64466"/>
                    <a:pt x="58132" y="64364"/>
                  </a:cubicBezTo>
                  <a:cubicBezTo>
                    <a:pt x="58319" y="64251"/>
                    <a:pt x="58488" y="64112"/>
                    <a:pt x="58662" y="63979"/>
                  </a:cubicBezTo>
                  <a:cubicBezTo>
                    <a:pt x="58826" y="63854"/>
                    <a:pt x="58986" y="63721"/>
                    <a:pt x="59141" y="63581"/>
                  </a:cubicBezTo>
                  <a:cubicBezTo>
                    <a:pt x="59380" y="63370"/>
                    <a:pt x="59614" y="63160"/>
                    <a:pt x="59805" y="62904"/>
                  </a:cubicBezTo>
                  <a:cubicBezTo>
                    <a:pt x="59846" y="62939"/>
                    <a:pt x="59884" y="62969"/>
                    <a:pt x="59928" y="63000"/>
                  </a:cubicBezTo>
                  <a:cubicBezTo>
                    <a:pt x="60135" y="63152"/>
                    <a:pt x="60356" y="63272"/>
                    <a:pt x="60591" y="63377"/>
                  </a:cubicBezTo>
                  <a:cubicBezTo>
                    <a:pt x="60713" y="63435"/>
                    <a:pt x="60843" y="63483"/>
                    <a:pt x="60972" y="63530"/>
                  </a:cubicBezTo>
                  <a:cubicBezTo>
                    <a:pt x="61088" y="63575"/>
                    <a:pt x="61206" y="63622"/>
                    <a:pt x="61325" y="63656"/>
                  </a:cubicBezTo>
                  <a:cubicBezTo>
                    <a:pt x="61771" y="63793"/>
                    <a:pt x="62217" y="63925"/>
                    <a:pt x="62666" y="64051"/>
                  </a:cubicBezTo>
                  <a:cubicBezTo>
                    <a:pt x="62846" y="64102"/>
                    <a:pt x="63030" y="64140"/>
                    <a:pt x="63214" y="64184"/>
                  </a:cubicBezTo>
                  <a:cubicBezTo>
                    <a:pt x="63401" y="64228"/>
                    <a:pt x="63584" y="64265"/>
                    <a:pt x="63775" y="64300"/>
                  </a:cubicBezTo>
                  <a:cubicBezTo>
                    <a:pt x="64030" y="64340"/>
                    <a:pt x="64285" y="64391"/>
                    <a:pt x="64544" y="64415"/>
                  </a:cubicBezTo>
                  <a:cubicBezTo>
                    <a:pt x="64782" y="64435"/>
                    <a:pt x="65016" y="64455"/>
                    <a:pt x="65255" y="64476"/>
                  </a:cubicBezTo>
                  <a:cubicBezTo>
                    <a:pt x="65418" y="64493"/>
                    <a:pt x="65581" y="64496"/>
                    <a:pt x="65748" y="64500"/>
                  </a:cubicBezTo>
                  <a:cubicBezTo>
                    <a:pt x="66027" y="64511"/>
                    <a:pt x="66304" y="64518"/>
                    <a:pt x="66583" y="64518"/>
                  </a:cubicBezTo>
                  <a:cubicBezTo>
                    <a:pt x="66640" y="64518"/>
                    <a:pt x="66697" y="64517"/>
                    <a:pt x="66754" y="64517"/>
                  </a:cubicBezTo>
                  <a:cubicBezTo>
                    <a:pt x="67313" y="64507"/>
                    <a:pt x="67870" y="64429"/>
                    <a:pt x="68418" y="64320"/>
                  </a:cubicBezTo>
                  <a:cubicBezTo>
                    <a:pt x="68990" y="64207"/>
                    <a:pt x="69547" y="64037"/>
                    <a:pt x="70089" y="63826"/>
                  </a:cubicBezTo>
                  <a:cubicBezTo>
                    <a:pt x="71037" y="63455"/>
                    <a:pt x="71898" y="62921"/>
                    <a:pt x="72694" y="62292"/>
                  </a:cubicBezTo>
                  <a:cubicBezTo>
                    <a:pt x="72877" y="62149"/>
                    <a:pt x="73058" y="62006"/>
                    <a:pt x="73238" y="61863"/>
                  </a:cubicBezTo>
                  <a:cubicBezTo>
                    <a:pt x="73681" y="61516"/>
                    <a:pt x="74085" y="61122"/>
                    <a:pt x="74456" y="60700"/>
                  </a:cubicBezTo>
                  <a:cubicBezTo>
                    <a:pt x="74705" y="60422"/>
                    <a:pt x="74929" y="60122"/>
                    <a:pt x="75146" y="59816"/>
                  </a:cubicBezTo>
                  <a:cubicBezTo>
                    <a:pt x="75269" y="59642"/>
                    <a:pt x="75405" y="59469"/>
                    <a:pt x="75518" y="59285"/>
                  </a:cubicBezTo>
                  <a:cubicBezTo>
                    <a:pt x="75647" y="59081"/>
                    <a:pt x="75776" y="58877"/>
                    <a:pt x="75905" y="58673"/>
                  </a:cubicBezTo>
                  <a:cubicBezTo>
                    <a:pt x="76014" y="58503"/>
                    <a:pt x="76102" y="58319"/>
                    <a:pt x="76198" y="58145"/>
                  </a:cubicBezTo>
                  <a:cubicBezTo>
                    <a:pt x="76640" y="57326"/>
                    <a:pt x="76977" y="56465"/>
                    <a:pt x="77204" y="55560"/>
                  </a:cubicBezTo>
                  <a:cubicBezTo>
                    <a:pt x="77375" y="54894"/>
                    <a:pt x="77460" y="54197"/>
                    <a:pt x="77534" y="53512"/>
                  </a:cubicBezTo>
                  <a:cubicBezTo>
                    <a:pt x="77586" y="53054"/>
                    <a:pt x="77616" y="52591"/>
                    <a:pt x="77579" y="52131"/>
                  </a:cubicBezTo>
                  <a:cubicBezTo>
                    <a:pt x="77551" y="51740"/>
                    <a:pt x="77524" y="51352"/>
                    <a:pt x="77426" y="50972"/>
                  </a:cubicBezTo>
                  <a:cubicBezTo>
                    <a:pt x="77355" y="50710"/>
                    <a:pt x="77245" y="50457"/>
                    <a:pt x="77140" y="50209"/>
                  </a:cubicBezTo>
                  <a:cubicBezTo>
                    <a:pt x="77082" y="50074"/>
                    <a:pt x="77017" y="49941"/>
                    <a:pt x="76953" y="49808"/>
                  </a:cubicBezTo>
                  <a:cubicBezTo>
                    <a:pt x="76804" y="49492"/>
                    <a:pt x="76657" y="49176"/>
                    <a:pt x="76477" y="48876"/>
                  </a:cubicBezTo>
                  <a:cubicBezTo>
                    <a:pt x="76286" y="48549"/>
                    <a:pt x="76038" y="48270"/>
                    <a:pt x="75769" y="48012"/>
                  </a:cubicBezTo>
                  <a:cubicBezTo>
                    <a:pt x="75783" y="48005"/>
                    <a:pt x="75796" y="47995"/>
                    <a:pt x="75810" y="47984"/>
                  </a:cubicBezTo>
                  <a:cubicBezTo>
                    <a:pt x="76044" y="47832"/>
                    <a:pt x="76259" y="47648"/>
                    <a:pt x="76473" y="47464"/>
                  </a:cubicBezTo>
                  <a:cubicBezTo>
                    <a:pt x="76677" y="47294"/>
                    <a:pt x="76857" y="47107"/>
                    <a:pt x="77028" y="46906"/>
                  </a:cubicBezTo>
                  <a:cubicBezTo>
                    <a:pt x="77208" y="46692"/>
                    <a:pt x="77364" y="46461"/>
                    <a:pt x="77518" y="46229"/>
                  </a:cubicBezTo>
                  <a:cubicBezTo>
                    <a:pt x="77694" y="45961"/>
                    <a:pt x="77848" y="45678"/>
                    <a:pt x="77987" y="45389"/>
                  </a:cubicBezTo>
                  <a:cubicBezTo>
                    <a:pt x="78232" y="44879"/>
                    <a:pt x="78432" y="44342"/>
                    <a:pt x="78575" y="43797"/>
                  </a:cubicBezTo>
                  <a:cubicBezTo>
                    <a:pt x="78702" y="43307"/>
                    <a:pt x="78752" y="42791"/>
                    <a:pt x="78779" y="42287"/>
                  </a:cubicBezTo>
                  <a:cubicBezTo>
                    <a:pt x="78800" y="41971"/>
                    <a:pt x="78813" y="41657"/>
                    <a:pt x="78807" y="41341"/>
                  </a:cubicBezTo>
                  <a:cubicBezTo>
                    <a:pt x="78800" y="41069"/>
                    <a:pt x="78756" y="40797"/>
                    <a:pt x="78711" y="40532"/>
                  </a:cubicBezTo>
                  <a:cubicBezTo>
                    <a:pt x="78667" y="40280"/>
                    <a:pt x="78613" y="40035"/>
                    <a:pt x="78542" y="39793"/>
                  </a:cubicBezTo>
                  <a:cubicBezTo>
                    <a:pt x="78504" y="39671"/>
                    <a:pt x="78470" y="39552"/>
                    <a:pt x="78432" y="39433"/>
                  </a:cubicBezTo>
                  <a:cubicBezTo>
                    <a:pt x="78405" y="39344"/>
                    <a:pt x="78368" y="39263"/>
                    <a:pt x="78338" y="39181"/>
                  </a:cubicBezTo>
                  <a:cubicBezTo>
                    <a:pt x="78266" y="38994"/>
                    <a:pt x="78181" y="38814"/>
                    <a:pt x="78099" y="38633"/>
                  </a:cubicBezTo>
                  <a:cubicBezTo>
                    <a:pt x="77953" y="38317"/>
                    <a:pt x="77813" y="37997"/>
                    <a:pt x="77609" y="37712"/>
                  </a:cubicBezTo>
                  <a:cubicBezTo>
                    <a:pt x="77446" y="37477"/>
                    <a:pt x="77245" y="37263"/>
                    <a:pt x="77038" y="37062"/>
                  </a:cubicBezTo>
                  <a:cubicBezTo>
                    <a:pt x="76817" y="36848"/>
                    <a:pt x="76555" y="36667"/>
                    <a:pt x="76300" y="36494"/>
                  </a:cubicBezTo>
                  <a:cubicBezTo>
                    <a:pt x="75976" y="36272"/>
                    <a:pt x="75626" y="36096"/>
                    <a:pt x="75262" y="35956"/>
                  </a:cubicBezTo>
                  <a:cubicBezTo>
                    <a:pt x="75265" y="35953"/>
                    <a:pt x="75273" y="35946"/>
                    <a:pt x="75276" y="35939"/>
                  </a:cubicBezTo>
                  <a:cubicBezTo>
                    <a:pt x="75548" y="35596"/>
                    <a:pt x="75776" y="35222"/>
                    <a:pt x="76000" y="34848"/>
                  </a:cubicBezTo>
                  <a:cubicBezTo>
                    <a:pt x="76225" y="34473"/>
                    <a:pt x="76399" y="34068"/>
                    <a:pt x="76538" y="33657"/>
                  </a:cubicBezTo>
                  <a:cubicBezTo>
                    <a:pt x="76688" y="33211"/>
                    <a:pt x="76735" y="32735"/>
                    <a:pt x="76786" y="32269"/>
                  </a:cubicBezTo>
                  <a:cubicBezTo>
                    <a:pt x="76810" y="32038"/>
                    <a:pt x="76834" y="31803"/>
                    <a:pt x="76854" y="31571"/>
                  </a:cubicBezTo>
                  <a:cubicBezTo>
                    <a:pt x="76865" y="31483"/>
                    <a:pt x="76868" y="31398"/>
                    <a:pt x="76875" y="31309"/>
                  </a:cubicBezTo>
                  <a:cubicBezTo>
                    <a:pt x="76878" y="31262"/>
                    <a:pt x="76881" y="31215"/>
                    <a:pt x="76885" y="31167"/>
                  </a:cubicBezTo>
                  <a:cubicBezTo>
                    <a:pt x="76895" y="30997"/>
                    <a:pt x="76885" y="30837"/>
                    <a:pt x="76851" y="30670"/>
                  </a:cubicBezTo>
                  <a:cubicBezTo>
                    <a:pt x="76793" y="30411"/>
                    <a:pt x="76688" y="30180"/>
                    <a:pt x="76575" y="29942"/>
                  </a:cubicBezTo>
                  <a:cubicBezTo>
                    <a:pt x="76473" y="29721"/>
                    <a:pt x="76337" y="29521"/>
                    <a:pt x="76194" y="29326"/>
                  </a:cubicBezTo>
                  <a:cubicBezTo>
                    <a:pt x="75980" y="29037"/>
                    <a:pt x="75725" y="28782"/>
                    <a:pt x="75473" y="28527"/>
                  </a:cubicBezTo>
                  <a:cubicBezTo>
                    <a:pt x="75207" y="28259"/>
                    <a:pt x="74918" y="28031"/>
                    <a:pt x="74609" y="27816"/>
                  </a:cubicBezTo>
                  <a:cubicBezTo>
                    <a:pt x="74364" y="27649"/>
                    <a:pt x="74116" y="27486"/>
                    <a:pt x="73847" y="27364"/>
                  </a:cubicBezTo>
                  <a:cubicBezTo>
                    <a:pt x="73279" y="27105"/>
                    <a:pt x="72660" y="27010"/>
                    <a:pt x="72044" y="26969"/>
                  </a:cubicBezTo>
                  <a:cubicBezTo>
                    <a:pt x="72051" y="26959"/>
                    <a:pt x="72058" y="26949"/>
                    <a:pt x="72064" y="26938"/>
                  </a:cubicBezTo>
                  <a:cubicBezTo>
                    <a:pt x="72299" y="26602"/>
                    <a:pt x="72510" y="26248"/>
                    <a:pt x="72728" y="25901"/>
                  </a:cubicBezTo>
                  <a:cubicBezTo>
                    <a:pt x="72935" y="25564"/>
                    <a:pt x="73092" y="25204"/>
                    <a:pt x="73255" y="24843"/>
                  </a:cubicBezTo>
                  <a:cubicBezTo>
                    <a:pt x="73300" y="24751"/>
                    <a:pt x="73330" y="24646"/>
                    <a:pt x="73367" y="24550"/>
                  </a:cubicBezTo>
                  <a:cubicBezTo>
                    <a:pt x="73415" y="24425"/>
                    <a:pt x="73466" y="24296"/>
                    <a:pt x="73513" y="24169"/>
                  </a:cubicBezTo>
                  <a:cubicBezTo>
                    <a:pt x="73589" y="23969"/>
                    <a:pt x="73646" y="23758"/>
                    <a:pt x="73714" y="23550"/>
                  </a:cubicBezTo>
                  <a:cubicBezTo>
                    <a:pt x="73775" y="23357"/>
                    <a:pt x="73813" y="23153"/>
                    <a:pt x="73864" y="22955"/>
                  </a:cubicBezTo>
                  <a:cubicBezTo>
                    <a:pt x="73918" y="22737"/>
                    <a:pt x="73956" y="22513"/>
                    <a:pt x="73993" y="22295"/>
                  </a:cubicBezTo>
                  <a:cubicBezTo>
                    <a:pt x="74038" y="22033"/>
                    <a:pt x="74055" y="21768"/>
                    <a:pt x="74038" y="21506"/>
                  </a:cubicBezTo>
                  <a:cubicBezTo>
                    <a:pt x="74031" y="21360"/>
                    <a:pt x="73993" y="21210"/>
                    <a:pt x="73967" y="21067"/>
                  </a:cubicBezTo>
                  <a:cubicBezTo>
                    <a:pt x="73942" y="20935"/>
                    <a:pt x="73901" y="20801"/>
                    <a:pt x="73864" y="20672"/>
                  </a:cubicBezTo>
                  <a:cubicBezTo>
                    <a:pt x="73793" y="20431"/>
                    <a:pt x="73701" y="20203"/>
                    <a:pt x="73595" y="19972"/>
                  </a:cubicBezTo>
                  <a:cubicBezTo>
                    <a:pt x="73521" y="19822"/>
                    <a:pt x="73429" y="19676"/>
                    <a:pt x="73344" y="19533"/>
                  </a:cubicBezTo>
                  <a:cubicBezTo>
                    <a:pt x="73126" y="19169"/>
                    <a:pt x="72854" y="18853"/>
                    <a:pt x="72558" y="18547"/>
                  </a:cubicBezTo>
                  <a:cubicBezTo>
                    <a:pt x="72378" y="18360"/>
                    <a:pt x="72146" y="18209"/>
                    <a:pt x="71929" y="18063"/>
                  </a:cubicBezTo>
                  <a:cubicBezTo>
                    <a:pt x="71783" y="17964"/>
                    <a:pt x="71626" y="17873"/>
                    <a:pt x="71472" y="17781"/>
                  </a:cubicBezTo>
                  <a:cubicBezTo>
                    <a:pt x="71116" y="17567"/>
                    <a:pt x="70738" y="17390"/>
                    <a:pt x="70360" y="17217"/>
                  </a:cubicBezTo>
                  <a:cubicBezTo>
                    <a:pt x="70112" y="17101"/>
                    <a:pt x="69850" y="17016"/>
                    <a:pt x="69591" y="16931"/>
                  </a:cubicBezTo>
                  <a:cubicBezTo>
                    <a:pt x="69313" y="16835"/>
                    <a:pt x="69027" y="16760"/>
                    <a:pt x="68742" y="16696"/>
                  </a:cubicBezTo>
                  <a:cubicBezTo>
                    <a:pt x="68235" y="16577"/>
                    <a:pt x="67707" y="16512"/>
                    <a:pt x="67186" y="16482"/>
                  </a:cubicBezTo>
                  <a:cubicBezTo>
                    <a:pt x="66734" y="16458"/>
                    <a:pt x="66278" y="16434"/>
                    <a:pt x="65826" y="16417"/>
                  </a:cubicBezTo>
                  <a:cubicBezTo>
                    <a:pt x="65681" y="16411"/>
                    <a:pt x="65535" y="16409"/>
                    <a:pt x="65389" y="16409"/>
                  </a:cubicBezTo>
                  <a:cubicBezTo>
                    <a:pt x="65127" y="16409"/>
                    <a:pt x="64864" y="16417"/>
                    <a:pt x="64602" y="16430"/>
                  </a:cubicBezTo>
                  <a:cubicBezTo>
                    <a:pt x="64237" y="16448"/>
                    <a:pt x="63880" y="16506"/>
                    <a:pt x="63520" y="16567"/>
                  </a:cubicBezTo>
                  <a:cubicBezTo>
                    <a:pt x="63544" y="16526"/>
                    <a:pt x="63567" y="16482"/>
                    <a:pt x="63591" y="16438"/>
                  </a:cubicBezTo>
                  <a:cubicBezTo>
                    <a:pt x="63788" y="16074"/>
                    <a:pt x="63982" y="15706"/>
                    <a:pt x="64176" y="15339"/>
                  </a:cubicBezTo>
                  <a:cubicBezTo>
                    <a:pt x="64384" y="14954"/>
                    <a:pt x="64564" y="14563"/>
                    <a:pt x="64741" y="14162"/>
                  </a:cubicBezTo>
                  <a:cubicBezTo>
                    <a:pt x="64911" y="13764"/>
                    <a:pt x="65057" y="13352"/>
                    <a:pt x="65176" y="12937"/>
                  </a:cubicBezTo>
                  <a:cubicBezTo>
                    <a:pt x="65285" y="12546"/>
                    <a:pt x="65340" y="12141"/>
                    <a:pt x="65390" y="11739"/>
                  </a:cubicBezTo>
                  <a:cubicBezTo>
                    <a:pt x="65448" y="11267"/>
                    <a:pt x="65496" y="10791"/>
                    <a:pt x="65544" y="10318"/>
                  </a:cubicBezTo>
                  <a:cubicBezTo>
                    <a:pt x="65602" y="9729"/>
                    <a:pt x="65611" y="9147"/>
                    <a:pt x="65533" y="8563"/>
                  </a:cubicBezTo>
                  <a:cubicBezTo>
                    <a:pt x="65496" y="8277"/>
                    <a:pt x="65438" y="7995"/>
                    <a:pt x="65360" y="7719"/>
                  </a:cubicBezTo>
                  <a:cubicBezTo>
                    <a:pt x="65272" y="7392"/>
                    <a:pt x="65136" y="7083"/>
                    <a:pt x="64996" y="6773"/>
                  </a:cubicBezTo>
                  <a:cubicBezTo>
                    <a:pt x="64870" y="6505"/>
                    <a:pt x="64737" y="6239"/>
                    <a:pt x="64602" y="5974"/>
                  </a:cubicBezTo>
                  <a:cubicBezTo>
                    <a:pt x="64390" y="5559"/>
                    <a:pt x="64139" y="5167"/>
                    <a:pt x="63853" y="4800"/>
                  </a:cubicBezTo>
                  <a:cubicBezTo>
                    <a:pt x="63683" y="4579"/>
                    <a:pt x="63496" y="4368"/>
                    <a:pt x="63299" y="4171"/>
                  </a:cubicBezTo>
                  <a:cubicBezTo>
                    <a:pt x="63112" y="3977"/>
                    <a:pt x="62897" y="3817"/>
                    <a:pt x="62683" y="3657"/>
                  </a:cubicBezTo>
                  <a:cubicBezTo>
                    <a:pt x="62241" y="3330"/>
                    <a:pt x="61774" y="3055"/>
                    <a:pt x="61267" y="2837"/>
                  </a:cubicBezTo>
                  <a:cubicBezTo>
                    <a:pt x="60733" y="2613"/>
                    <a:pt x="60173" y="2470"/>
                    <a:pt x="59594" y="2429"/>
                  </a:cubicBezTo>
                  <a:cubicBezTo>
                    <a:pt x="59475" y="2420"/>
                    <a:pt x="59356" y="2416"/>
                    <a:pt x="59238" y="2416"/>
                  </a:cubicBezTo>
                  <a:cubicBezTo>
                    <a:pt x="58716" y="2416"/>
                    <a:pt x="58200" y="2496"/>
                    <a:pt x="57689" y="2613"/>
                  </a:cubicBezTo>
                  <a:cubicBezTo>
                    <a:pt x="57257" y="2708"/>
                    <a:pt x="56838" y="2858"/>
                    <a:pt x="56424" y="3004"/>
                  </a:cubicBezTo>
                  <a:cubicBezTo>
                    <a:pt x="56022" y="3140"/>
                    <a:pt x="55631" y="3310"/>
                    <a:pt x="55243" y="3477"/>
                  </a:cubicBezTo>
                  <a:cubicBezTo>
                    <a:pt x="54468" y="3810"/>
                    <a:pt x="53726" y="4208"/>
                    <a:pt x="53009" y="4647"/>
                  </a:cubicBezTo>
                  <a:cubicBezTo>
                    <a:pt x="52814" y="4766"/>
                    <a:pt x="52631" y="4889"/>
                    <a:pt x="52444" y="5018"/>
                  </a:cubicBezTo>
                  <a:cubicBezTo>
                    <a:pt x="52271" y="5137"/>
                    <a:pt x="52103" y="5266"/>
                    <a:pt x="51937" y="5392"/>
                  </a:cubicBezTo>
                  <a:cubicBezTo>
                    <a:pt x="51893" y="5423"/>
                    <a:pt x="51849" y="5457"/>
                    <a:pt x="51801" y="5491"/>
                  </a:cubicBezTo>
                  <a:cubicBezTo>
                    <a:pt x="51811" y="5382"/>
                    <a:pt x="51822" y="5273"/>
                    <a:pt x="51828" y="5164"/>
                  </a:cubicBezTo>
                  <a:cubicBezTo>
                    <a:pt x="51886" y="4399"/>
                    <a:pt x="51733" y="3637"/>
                    <a:pt x="51454" y="2930"/>
                  </a:cubicBezTo>
                  <a:cubicBezTo>
                    <a:pt x="51376" y="2738"/>
                    <a:pt x="51297" y="2552"/>
                    <a:pt x="51213" y="2368"/>
                  </a:cubicBezTo>
                  <a:cubicBezTo>
                    <a:pt x="51158" y="2249"/>
                    <a:pt x="51100" y="2130"/>
                    <a:pt x="51046" y="2011"/>
                  </a:cubicBezTo>
                  <a:cubicBezTo>
                    <a:pt x="50924" y="1763"/>
                    <a:pt x="50750" y="1551"/>
                    <a:pt x="50569" y="1344"/>
                  </a:cubicBezTo>
                  <a:cubicBezTo>
                    <a:pt x="50420" y="1171"/>
                    <a:pt x="50266" y="997"/>
                    <a:pt x="50100" y="844"/>
                  </a:cubicBezTo>
                  <a:cubicBezTo>
                    <a:pt x="50015" y="769"/>
                    <a:pt x="49919" y="711"/>
                    <a:pt x="49828" y="647"/>
                  </a:cubicBezTo>
                  <a:cubicBezTo>
                    <a:pt x="49770" y="609"/>
                    <a:pt x="49709" y="572"/>
                    <a:pt x="49651" y="542"/>
                  </a:cubicBezTo>
                  <a:cubicBezTo>
                    <a:pt x="49470" y="439"/>
                    <a:pt x="49287" y="358"/>
                    <a:pt x="49090" y="289"/>
                  </a:cubicBezTo>
                  <a:cubicBezTo>
                    <a:pt x="48515" y="85"/>
                    <a:pt x="47913" y="0"/>
                    <a:pt x="4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sp>
        <p:nvSpPr>
          <p:cNvPr id="40" name="Action Button: Go Home 39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6DA74C87-F7E4-4D13-A3A3-F37692657F1F}"/>
              </a:ext>
            </a:extLst>
          </p:cNvPr>
          <p:cNvSpPr/>
          <p:nvPr/>
        </p:nvSpPr>
        <p:spPr>
          <a:xfrm>
            <a:off x="6569" y="4624933"/>
            <a:ext cx="661692" cy="529365"/>
          </a:xfrm>
          <a:prstGeom prst="actionButtonHom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>
              <a:solidFill>
                <a:srgbClr val="CEF3EA"/>
              </a:solidFill>
              <a:latin typeface="Arial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3423E5E-E702-4C09-A8D8-E2538A4AA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35194" y="1778125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oogle Shape;992;p28">
            <a:extLst>
              <a:ext uri="{FF2B5EF4-FFF2-40B4-BE49-F238E27FC236}">
                <a16:creationId xmlns:a16="http://schemas.microsoft.com/office/drawing/2014/main" id="{D6F1ECED-46F1-441A-84CE-0AA85AE6F9CF}"/>
              </a:ext>
            </a:extLst>
          </p:cNvPr>
          <p:cNvGrpSpPr/>
          <p:nvPr/>
        </p:nvGrpSpPr>
        <p:grpSpPr>
          <a:xfrm>
            <a:off x="1770661" y="235179"/>
            <a:ext cx="6930772" cy="798447"/>
            <a:chOff x="923400" y="408925"/>
            <a:chExt cx="7298860" cy="599400"/>
          </a:xfrm>
        </p:grpSpPr>
        <p:sp>
          <p:nvSpPr>
            <p:cNvPr id="45" name="Google Shape;993;p28">
              <a:extLst>
                <a:ext uri="{FF2B5EF4-FFF2-40B4-BE49-F238E27FC236}">
                  <a16:creationId xmlns:a16="http://schemas.microsoft.com/office/drawing/2014/main" id="{8D386A98-4CC4-4243-892D-9CA6D65F162F}"/>
                </a:ext>
              </a:extLst>
            </p:cNvPr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-54582"/>
                <a:gd name="adj2" fmla="val 26838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46" name="Google Shape;994;p28">
              <a:extLst>
                <a:ext uri="{FF2B5EF4-FFF2-40B4-BE49-F238E27FC236}">
                  <a16:creationId xmlns:a16="http://schemas.microsoft.com/office/drawing/2014/main" id="{39418BFB-4289-4BC0-AF0F-527A4E61E14F}"/>
                </a:ext>
              </a:extLst>
            </p:cNvPr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47" name="Google Shape;995;p28">
              <a:extLst>
                <a:ext uri="{FF2B5EF4-FFF2-40B4-BE49-F238E27FC236}">
                  <a16:creationId xmlns:a16="http://schemas.microsoft.com/office/drawing/2014/main" id="{A0143D33-2A3F-49E3-9CDF-12A2AA3BA4AA}"/>
                </a:ext>
              </a:extLst>
            </p:cNvPr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996;p28">
              <a:extLst>
                <a:ext uri="{FF2B5EF4-FFF2-40B4-BE49-F238E27FC236}">
                  <a16:creationId xmlns:a16="http://schemas.microsoft.com/office/drawing/2014/main" id="{0CDEA225-D67C-4079-A352-C8DFA978707E}"/>
                </a:ext>
              </a:extLst>
            </p:cNvPr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997;p28">
              <a:extLst>
                <a:ext uri="{FF2B5EF4-FFF2-40B4-BE49-F238E27FC236}">
                  <a16:creationId xmlns:a16="http://schemas.microsoft.com/office/drawing/2014/main" id="{11673332-2D36-49F6-B19B-48B8236F2E19}"/>
                </a:ext>
              </a:extLst>
            </p:cNvPr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0" name="Google Shape;1056;p29">
            <a:extLst>
              <a:ext uri="{FF2B5EF4-FFF2-40B4-BE49-F238E27FC236}">
                <a16:creationId xmlns:a16="http://schemas.microsoft.com/office/drawing/2014/main" id="{7F0A3C38-9ABB-44E9-A655-25374092A81E}"/>
              </a:ext>
            </a:extLst>
          </p:cNvPr>
          <p:cNvSpPr txBox="1">
            <a:spLocks/>
          </p:cNvSpPr>
          <p:nvPr/>
        </p:nvSpPr>
        <p:spPr>
          <a:xfrm>
            <a:off x="2026626" y="429533"/>
            <a:ext cx="6631801" cy="3650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45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How much is the____?</a:t>
            </a:r>
          </a:p>
        </p:txBody>
      </p:sp>
      <p:grpSp>
        <p:nvGrpSpPr>
          <p:cNvPr id="51" name="Google Shape;992;p28">
            <a:extLst>
              <a:ext uri="{FF2B5EF4-FFF2-40B4-BE49-F238E27FC236}">
                <a16:creationId xmlns:a16="http://schemas.microsoft.com/office/drawing/2014/main" id="{D69D39E5-2A04-4656-8673-C6A4A09677A9}"/>
              </a:ext>
            </a:extLst>
          </p:cNvPr>
          <p:cNvGrpSpPr/>
          <p:nvPr/>
        </p:nvGrpSpPr>
        <p:grpSpPr>
          <a:xfrm>
            <a:off x="912293" y="4200728"/>
            <a:ext cx="6422765" cy="798447"/>
            <a:chOff x="923400" y="408925"/>
            <a:chExt cx="7298860" cy="599400"/>
          </a:xfrm>
        </p:grpSpPr>
        <p:sp>
          <p:nvSpPr>
            <p:cNvPr id="52" name="Google Shape;993;p28">
              <a:extLst>
                <a:ext uri="{FF2B5EF4-FFF2-40B4-BE49-F238E27FC236}">
                  <a16:creationId xmlns:a16="http://schemas.microsoft.com/office/drawing/2014/main" id="{5C904379-005A-4817-AAA1-1C8E735310BD}"/>
                </a:ext>
              </a:extLst>
            </p:cNvPr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56608"/>
                <a:gd name="adj2" fmla="val -52893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53" name="Google Shape;994;p28">
              <a:extLst>
                <a:ext uri="{FF2B5EF4-FFF2-40B4-BE49-F238E27FC236}">
                  <a16:creationId xmlns:a16="http://schemas.microsoft.com/office/drawing/2014/main" id="{6D7D838C-B76B-4997-9213-E3500715F89B}"/>
                </a:ext>
              </a:extLst>
            </p:cNvPr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54" name="Google Shape;995;p28">
              <a:extLst>
                <a:ext uri="{FF2B5EF4-FFF2-40B4-BE49-F238E27FC236}">
                  <a16:creationId xmlns:a16="http://schemas.microsoft.com/office/drawing/2014/main" id="{73DDE30D-94B8-4D28-A90B-9297308651A9}"/>
                </a:ext>
              </a:extLst>
            </p:cNvPr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Google Shape;996;p28">
              <a:extLst>
                <a:ext uri="{FF2B5EF4-FFF2-40B4-BE49-F238E27FC236}">
                  <a16:creationId xmlns:a16="http://schemas.microsoft.com/office/drawing/2014/main" id="{886BD698-DE26-4DC0-AA37-DD0195AB6470}"/>
                </a:ext>
              </a:extLst>
            </p:cNvPr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" name="Google Shape;997;p28">
              <a:extLst>
                <a:ext uri="{FF2B5EF4-FFF2-40B4-BE49-F238E27FC236}">
                  <a16:creationId xmlns:a16="http://schemas.microsoft.com/office/drawing/2014/main" id="{07797F09-C2BD-4CA7-94E5-045C89233DE6}"/>
                </a:ext>
              </a:extLst>
            </p:cNvPr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7" name="Google Shape;1056;p29">
            <a:extLst>
              <a:ext uri="{FF2B5EF4-FFF2-40B4-BE49-F238E27FC236}">
                <a16:creationId xmlns:a16="http://schemas.microsoft.com/office/drawing/2014/main" id="{69F62991-CED7-4089-8FBF-CFC577A2B813}"/>
              </a:ext>
            </a:extLst>
          </p:cNvPr>
          <p:cNvSpPr txBox="1">
            <a:spLocks/>
          </p:cNvSpPr>
          <p:nvPr/>
        </p:nvSpPr>
        <p:spPr>
          <a:xfrm>
            <a:off x="755165" y="4512967"/>
            <a:ext cx="7283628" cy="18293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36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It's </a:t>
            </a:r>
            <a:r>
              <a:rPr lang="en-US" sz="3600" dirty="0">
                <a:solidFill>
                  <a:srgbClr val="FFC9D3">
                    <a:lumMod val="50000"/>
                  </a:srgbClr>
                </a:solidFill>
                <a:latin typeface="Comic Sans MS" panose="030F0702030302020204" pitchFamily="66" charset="0"/>
                <a:sym typeface="Londrina Solid"/>
              </a:rPr>
              <a:t>fifty thousand </a:t>
            </a:r>
            <a:r>
              <a:rPr lang="en-US" sz="36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dong.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394578ED-5A8A-486B-80C0-F678F8C68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7683" y="2009454"/>
            <a:ext cx="3651821" cy="8839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5259" y="1265855"/>
            <a:ext cx="2561484" cy="25614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C48D41-B128-733F-4824-665FD6F6058B}"/>
              </a:ext>
            </a:extLst>
          </p:cNvPr>
          <p:cNvSpPr txBox="1"/>
          <p:nvPr/>
        </p:nvSpPr>
        <p:spPr>
          <a:xfrm>
            <a:off x="6699753" y="253407"/>
            <a:ext cx="152918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  <a:latin typeface="Comic Sans MS" panose="030F0702030302020204" pitchFamily="66" charset="0"/>
                <a:sym typeface="Londrina Solid"/>
              </a:rPr>
              <a:t>book</a:t>
            </a:r>
            <a:endParaRPr lang="en-US" sz="4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30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734;p56">
            <a:extLst>
              <a:ext uri="{FF2B5EF4-FFF2-40B4-BE49-F238E27FC236}">
                <a16:creationId xmlns:a16="http://schemas.microsoft.com/office/drawing/2014/main" id="{8990198F-179F-4499-85C1-5642EFB6593B}"/>
              </a:ext>
            </a:extLst>
          </p:cNvPr>
          <p:cNvGrpSpPr/>
          <p:nvPr/>
        </p:nvGrpSpPr>
        <p:grpSpPr>
          <a:xfrm>
            <a:off x="153786" y="3530"/>
            <a:ext cx="1245954" cy="1125748"/>
            <a:chOff x="3312200" y="1876925"/>
            <a:chExt cx="1426500" cy="1310075"/>
          </a:xfrm>
        </p:grpSpPr>
        <p:sp>
          <p:nvSpPr>
            <p:cNvPr id="5" name="Google Shape;2735;p56">
              <a:extLst>
                <a:ext uri="{FF2B5EF4-FFF2-40B4-BE49-F238E27FC236}">
                  <a16:creationId xmlns:a16="http://schemas.microsoft.com/office/drawing/2014/main" id="{FEF8DDB9-9792-42B5-B336-1C7926EDE15C}"/>
                </a:ext>
              </a:extLst>
            </p:cNvPr>
            <p:cNvSpPr/>
            <p:nvPr/>
          </p:nvSpPr>
          <p:spPr>
            <a:xfrm>
              <a:off x="3625825" y="2052575"/>
              <a:ext cx="927150" cy="947700"/>
            </a:xfrm>
            <a:custGeom>
              <a:avLst/>
              <a:gdLst/>
              <a:ahLst/>
              <a:cxnLst/>
              <a:rect l="l" t="t" r="r" b="b"/>
              <a:pathLst>
                <a:path w="37086" h="37908" extrusionOk="0">
                  <a:moveTo>
                    <a:pt x="16494" y="1"/>
                  </a:moveTo>
                  <a:cubicBezTo>
                    <a:pt x="16230" y="1"/>
                    <a:pt x="15963" y="7"/>
                    <a:pt x="15700" y="27"/>
                  </a:cubicBezTo>
                  <a:cubicBezTo>
                    <a:pt x="15680" y="31"/>
                    <a:pt x="15655" y="31"/>
                    <a:pt x="15635" y="35"/>
                  </a:cubicBezTo>
                  <a:cubicBezTo>
                    <a:pt x="15591" y="38"/>
                    <a:pt x="15546" y="41"/>
                    <a:pt x="15499" y="45"/>
                  </a:cubicBezTo>
                  <a:lnTo>
                    <a:pt x="15404" y="52"/>
                  </a:lnTo>
                  <a:lnTo>
                    <a:pt x="15386" y="55"/>
                  </a:lnTo>
                  <a:lnTo>
                    <a:pt x="15369" y="55"/>
                  </a:lnTo>
                  <a:cubicBezTo>
                    <a:pt x="15196" y="68"/>
                    <a:pt x="15002" y="85"/>
                    <a:pt x="14812" y="113"/>
                  </a:cubicBezTo>
                  <a:cubicBezTo>
                    <a:pt x="14482" y="164"/>
                    <a:pt x="14101" y="222"/>
                    <a:pt x="13716" y="289"/>
                  </a:cubicBezTo>
                  <a:cubicBezTo>
                    <a:pt x="13216" y="382"/>
                    <a:pt x="12669" y="501"/>
                    <a:pt x="11995" y="660"/>
                  </a:cubicBezTo>
                  <a:cubicBezTo>
                    <a:pt x="11441" y="796"/>
                    <a:pt x="10934" y="946"/>
                    <a:pt x="10447" y="1120"/>
                  </a:cubicBezTo>
                  <a:cubicBezTo>
                    <a:pt x="10155" y="1225"/>
                    <a:pt x="9934" y="1307"/>
                    <a:pt x="9723" y="1388"/>
                  </a:cubicBezTo>
                  <a:cubicBezTo>
                    <a:pt x="9420" y="1511"/>
                    <a:pt x="9121" y="1657"/>
                    <a:pt x="8832" y="1797"/>
                  </a:cubicBezTo>
                  <a:lnTo>
                    <a:pt x="8774" y="1828"/>
                  </a:lnTo>
                  <a:cubicBezTo>
                    <a:pt x="7947" y="2232"/>
                    <a:pt x="7161" y="2753"/>
                    <a:pt x="6426" y="3252"/>
                  </a:cubicBezTo>
                  <a:cubicBezTo>
                    <a:pt x="6461" y="3113"/>
                    <a:pt x="6495" y="2974"/>
                    <a:pt x="6528" y="2834"/>
                  </a:cubicBezTo>
                  <a:cubicBezTo>
                    <a:pt x="6569" y="2657"/>
                    <a:pt x="6539" y="2473"/>
                    <a:pt x="6440" y="2317"/>
                  </a:cubicBezTo>
                  <a:cubicBezTo>
                    <a:pt x="6342" y="2157"/>
                    <a:pt x="6189" y="2048"/>
                    <a:pt x="6012" y="2007"/>
                  </a:cubicBezTo>
                  <a:cubicBezTo>
                    <a:pt x="5960" y="1995"/>
                    <a:pt x="5908" y="1989"/>
                    <a:pt x="5856" y="1989"/>
                  </a:cubicBezTo>
                  <a:cubicBezTo>
                    <a:pt x="5840" y="1989"/>
                    <a:pt x="5824" y="1990"/>
                    <a:pt x="5808" y="1991"/>
                  </a:cubicBezTo>
                  <a:cubicBezTo>
                    <a:pt x="5508" y="2015"/>
                    <a:pt x="5253" y="2236"/>
                    <a:pt x="5185" y="2525"/>
                  </a:cubicBezTo>
                  <a:cubicBezTo>
                    <a:pt x="4994" y="3327"/>
                    <a:pt x="4781" y="4123"/>
                    <a:pt x="4617" y="4726"/>
                  </a:cubicBezTo>
                  <a:cubicBezTo>
                    <a:pt x="4454" y="4916"/>
                    <a:pt x="4304" y="5147"/>
                    <a:pt x="4140" y="5450"/>
                  </a:cubicBezTo>
                  <a:cubicBezTo>
                    <a:pt x="4012" y="5692"/>
                    <a:pt x="3892" y="5937"/>
                    <a:pt x="3770" y="6185"/>
                  </a:cubicBezTo>
                  <a:cubicBezTo>
                    <a:pt x="3695" y="6331"/>
                    <a:pt x="3624" y="6494"/>
                    <a:pt x="3542" y="6678"/>
                  </a:cubicBezTo>
                  <a:cubicBezTo>
                    <a:pt x="3426" y="6940"/>
                    <a:pt x="3348" y="7208"/>
                    <a:pt x="3277" y="7461"/>
                  </a:cubicBezTo>
                  <a:cubicBezTo>
                    <a:pt x="3189" y="7780"/>
                    <a:pt x="3341" y="8158"/>
                    <a:pt x="3638" y="8359"/>
                  </a:cubicBezTo>
                  <a:cubicBezTo>
                    <a:pt x="3566" y="8637"/>
                    <a:pt x="3491" y="8923"/>
                    <a:pt x="3420" y="9205"/>
                  </a:cubicBezTo>
                  <a:cubicBezTo>
                    <a:pt x="3338" y="9538"/>
                    <a:pt x="3256" y="9876"/>
                    <a:pt x="3181" y="10205"/>
                  </a:cubicBezTo>
                  <a:cubicBezTo>
                    <a:pt x="3134" y="10406"/>
                    <a:pt x="3087" y="10607"/>
                    <a:pt x="3038" y="10808"/>
                  </a:cubicBezTo>
                  <a:cubicBezTo>
                    <a:pt x="2909" y="11342"/>
                    <a:pt x="2780" y="11876"/>
                    <a:pt x="2654" y="12410"/>
                  </a:cubicBezTo>
                  <a:cubicBezTo>
                    <a:pt x="2464" y="13223"/>
                    <a:pt x="2297" y="14053"/>
                    <a:pt x="2134" y="14856"/>
                  </a:cubicBezTo>
                  <a:cubicBezTo>
                    <a:pt x="2079" y="15121"/>
                    <a:pt x="2028" y="15383"/>
                    <a:pt x="1974" y="15648"/>
                  </a:cubicBezTo>
                  <a:cubicBezTo>
                    <a:pt x="1919" y="15920"/>
                    <a:pt x="1862" y="16189"/>
                    <a:pt x="1804" y="16462"/>
                  </a:cubicBezTo>
                  <a:cubicBezTo>
                    <a:pt x="1637" y="17261"/>
                    <a:pt x="1464" y="18090"/>
                    <a:pt x="1324" y="18911"/>
                  </a:cubicBezTo>
                  <a:cubicBezTo>
                    <a:pt x="1232" y="19458"/>
                    <a:pt x="1154" y="19985"/>
                    <a:pt x="1059" y="20621"/>
                  </a:cubicBezTo>
                  <a:cubicBezTo>
                    <a:pt x="988" y="21118"/>
                    <a:pt x="899" y="21618"/>
                    <a:pt x="814" y="22101"/>
                  </a:cubicBezTo>
                  <a:lnTo>
                    <a:pt x="783" y="22285"/>
                  </a:lnTo>
                  <a:lnTo>
                    <a:pt x="712" y="22683"/>
                  </a:lnTo>
                  <a:cubicBezTo>
                    <a:pt x="548" y="23612"/>
                    <a:pt x="382" y="24571"/>
                    <a:pt x="283" y="25527"/>
                  </a:cubicBezTo>
                  <a:cubicBezTo>
                    <a:pt x="219" y="26129"/>
                    <a:pt x="157" y="26779"/>
                    <a:pt x="120" y="27435"/>
                  </a:cubicBezTo>
                  <a:cubicBezTo>
                    <a:pt x="110" y="27609"/>
                    <a:pt x="96" y="27782"/>
                    <a:pt x="86" y="27956"/>
                  </a:cubicBezTo>
                  <a:cubicBezTo>
                    <a:pt x="62" y="28313"/>
                    <a:pt x="38" y="28683"/>
                    <a:pt x="25" y="29047"/>
                  </a:cubicBezTo>
                  <a:cubicBezTo>
                    <a:pt x="11" y="29483"/>
                    <a:pt x="1" y="30058"/>
                    <a:pt x="45" y="30636"/>
                  </a:cubicBezTo>
                  <a:cubicBezTo>
                    <a:pt x="76" y="30990"/>
                    <a:pt x="110" y="31364"/>
                    <a:pt x="219" y="31711"/>
                  </a:cubicBezTo>
                  <a:cubicBezTo>
                    <a:pt x="286" y="31928"/>
                    <a:pt x="382" y="32126"/>
                    <a:pt x="470" y="32306"/>
                  </a:cubicBezTo>
                  <a:cubicBezTo>
                    <a:pt x="542" y="32446"/>
                    <a:pt x="613" y="32561"/>
                    <a:pt x="691" y="32660"/>
                  </a:cubicBezTo>
                  <a:cubicBezTo>
                    <a:pt x="1143" y="33228"/>
                    <a:pt x="1654" y="33806"/>
                    <a:pt x="2324" y="34201"/>
                  </a:cubicBezTo>
                  <a:cubicBezTo>
                    <a:pt x="2793" y="34480"/>
                    <a:pt x="3273" y="34732"/>
                    <a:pt x="3743" y="34949"/>
                  </a:cubicBezTo>
                  <a:cubicBezTo>
                    <a:pt x="4225" y="35174"/>
                    <a:pt x="4743" y="35337"/>
                    <a:pt x="5243" y="35494"/>
                  </a:cubicBezTo>
                  <a:lnTo>
                    <a:pt x="5495" y="35575"/>
                  </a:lnTo>
                  <a:cubicBezTo>
                    <a:pt x="5638" y="35623"/>
                    <a:pt x="5781" y="35671"/>
                    <a:pt x="5927" y="35718"/>
                  </a:cubicBezTo>
                  <a:cubicBezTo>
                    <a:pt x="6270" y="35837"/>
                    <a:pt x="6631" y="35960"/>
                    <a:pt x="6991" y="36038"/>
                  </a:cubicBezTo>
                  <a:cubicBezTo>
                    <a:pt x="7427" y="36130"/>
                    <a:pt x="7869" y="36211"/>
                    <a:pt x="8301" y="36293"/>
                  </a:cubicBezTo>
                  <a:lnTo>
                    <a:pt x="8593" y="36348"/>
                  </a:lnTo>
                  <a:lnTo>
                    <a:pt x="8662" y="36361"/>
                  </a:lnTo>
                  <a:cubicBezTo>
                    <a:pt x="8907" y="36406"/>
                    <a:pt x="9152" y="36453"/>
                    <a:pt x="9393" y="36500"/>
                  </a:cubicBezTo>
                  <a:cubicBezTo>
                    <a:pt x="9563" y="36538"/>
                    <a:pt x="9736" y="36579"/>
                    <a:pt x="9907" y="36619"/>
                  </a:cubicBezTo>
                  <a:cubicBezTo>
                    <a:pt x="9995" y="36640"/>
                    <a:pt x="10087" y="36660"/>
                    <a:pt x="10175" y="36681"/>
                  </a:cubicBezTo>
                  <a:cubicBezTo>
                    <a:pt x="10890" y="36844"/>
                    <a:pt x="11621" y="36953"/>
                    <a:pt x="12332" y="37055"/>
                  </a:cubicBezTo>
                  <a:cubicBezTo>
                    <a:pt x="12696" y="37109"/>
                    <a:pt x="13074" y="37164"/>
                    <a:pt x="13444" y="37229"/>
                  </a:cubicBezTo>
                  <a:cubicBezTo>
                    <a:pt x="14033" y="37327"/>
                    <a:pt x="14581" y="37409"/>
                    <a:pt x="15115" y="37480"/>
                  </a:cubicBezTo>
                  <a:cubicBezTo>
                    <a:pt x="15655" y="37552"/>
                    <a:pt x="16206" y="37599"/>
                    <a:pt x="16741" y="37643"/>
                  </a:cubicBezTo>
                  <a:lnTo>
                    <a:pt x="16938" y="37657"/>
                  </a:lnTo>
                  <a:cubicBezTo>
                    <a:pt x="17145" y="37678"/>
                    <a:pt x="17356" y="37698"/>
                    <a:pt x="17564" y="37718"/>
                  </a:cubicBezTo>
                  <a:cubicBezTo>
                    <a:pt x="17904" y="37749"/>
                    <a:pt x="18244" y="37783"/>
                    <a:pt x="18584" y="37814"/>
                  </a:cubicBezTo>
                  <a:cubicBezTo>
                    <a:pt x="19118" y="37861"/>
                    <a:pt x="19676" y="37888"/>
                    <a:pt x="20292" y="37902"/>
                  </a:cubicBezTo>
                  <a:cubicBezTo>
                    <a:pt x="20504" y="37906"/>
                    <a:pt x="20716" y="37907"/>
                    <a:pt x="20927" y="37907"/>
                  </a:cubicBezTo>
                  <a:cubicBezTo>
                    <a:pt x="21865" y="37907"/>
                    <a:pt x="22788" y="37874"/>
                    <a:pt x="23666" y="37841"/>
                  </a:cubicBezTo>
                  <a:cubicBezTo>
                    <a:pt x="23809" y="37834"/>
                    <a:pt x="23959" y="37824"/>
                    <a:pt x="24122" y="37814"/>
                  </a:cubicBezTo>
                  <a:cubicBezTo>
                    <a:pt x="24428" y="37786"/>
                    <a:pt x="24737" y="37753"/>
                    <a:pt x="25037" y="37718"/>
                  </a:cubicBezTo>
                  <a:lnTo>
                    <a:pt x="25268" y="37695"/>
                  </a:lnTo>
                  <a:cubicBezTo>
                    <a:pt x="25905" y="37623"/>
                    <a:pt x="26541" y="37500"/>
                    <a:pt x="27081" y="37392"/>
                  </a:cubicBezTo>
                  <a:cubicBezTo>
                    <a:pt x="27599" y="37286"/>
                    <a:pt x="28150" y="37167"/>
                    <a:pt x="28681" y="36987"/>
                  </a:cubicBezTo>
                  <a:cubicBezTo>
                    <a:pt x="28912" y="36908"/>
                    <a:pt x="29146" y="36814"/>
                    <a:pt x="29449" y="36674"/>
                  </a:cubicBezTo>
                  <a:lnTo>
                    <a:pt x="29527" y="36640"/>
                  </a:lnTo>
                  <a:cubicBezTo>
                    <a:pt x="29789" y="36517"/>
                    <a:pt x="30061" y="36395"/>
                    <a:pt x="30309" y="36249"/>
                  </a:cubicBezTo>
                  <a:cubicBezTo>
                    <a:pt x="30562" y="36103"/>
                    <a:pt x="30799" y="35939"/>
                    <a:pt x="31003" y="35800"/>
                  </a:cubicBezTo>
                  <a:cubicBezTo>
                    <a:pt x="31082" y="35745"/>
                    <a:pt x="31160" y="35688"/>
                    <a:pt x="31235" y="35627"/>
                  </a:cubicBezTo>
                  <a:lnTo>
                    <a:pt x="31306" y="35572"/>
                  </a:lnTo>
                  <a:cubicBezTo>
                    <a:pt x="31497" y="35426"/>
                    <a:pt x="31697" y="35266"/>
                    <a:pt x="31874" y="35089"/>
                  </a:cubicBezTo>
                  <a:cubicBezTo>
                    <a:pt x="32031" y="34929"/>
                    <a:pt x="32167" y="34738"/>
                    <a:pt x="32297" y="34555"/>
                  </a:cubicBezTo>
                  <a:cubicBezTo>
                    <a:pt x="32330" y="34507"/>
                    <a:pt x="32364" y="34459"/>
                    <a:pt x="32399" y="34412"/>
                  </a:cubicBezTo>
                  <a:cubicBezTo>
                    <a:pt x="32616" y="34112"/>
                    <a:pt x="32796" y="33844"/>
                    <a:pt x="32950" y="33592"/>
                  </a:cubicBezTo>
                  <a:cubicBezTo>
                    <a:pt x="33000" y="33511"/>
                    <a:pt x="33052" y="33426"/>
                    <a:pt x="33099" y="33344"/>
                  </a:cubicBezTo>
                  <a:cubicBezTo>
                    <a:pt x="33286" y="33044"/>
                    <a:pt x="33477" y="32732"/>
                    <a:pt x="33640" y="32412"/>
                  </a:cubicBezTo>
                  <a:cubicBezTo>
                    <a:pt x="33892" y="31919"/>
                    <a:pt x="34072" y="31394"/>
                    <a:pt x="34266" y="30765"/>
                  </a:cubicBezTo>
                  <a:cubicBezTo>
                    <a:pt x="34422" y="30248"/>
                    <a:pt x="34575" y="29728"/>
                    <a:pt x="34729" y="29211"/>
                  </a:cubicBezTo>
                  <a:lnTo>
                    <a:pt x="34742" y="29167"/>
                  </a:lnTo>
                  <a:lnTo>
                    <a:pt x="34875" y="28717"/>
                  </a:lnTo>
                  <a:cubicBezTo>
                    <a:pt x="34987" y="28333"/>
                    <a:pt x="35099" y="27948"/>
                    <a:pt x="35212" y="27565"/>
                  </a:cubicBezTo>
                  <a:cubicBezTo>
                    <a:pt x="35371" y="27020"/>
                    <a:pt x="35514" y="26479"/>
                    <a:pt x="35685" y="25830"/>
                  </a:cubicBezTo>
                  <a:cubicBezTo>
                    <a:pt x="35729" y="25649"/>
                    <a:pt x="35766" y="25466"/>
                    <a:pt x="35800" y="25285"/>
                  </a:cubicBezTo>
                  <a:cubicBezTo>
                    <a:pt x="35817" y="25204"/>
                    <a:pt x="35834" y="25119"/>
                    <a:pt x="35851" y="25037"/>
                  </a:cubicBezTo>
                  <a:cubicBezTo>
                    <a:pt x="35895" y="24819"/>
                    <a:pt x="35936" y="24588"/>
                    <a:pt x="35974" y="24336"/>
                  </a:cubicBezTo>
                  <a:cubicBezTo>
                    <a:pt x="35983" y="24265"/>
                    <a:pt x="35997" y="24193"/>
                    <a:pt x="36008" y="24125"/>
                  </a:cubicBezTo>
                  <a:cubicBezTo>
                    <a:pt x="36035" y="23942"/>
                    <a:pt x="36065" y="23755"/>
                    <a:pt x="36082" y="23568"/>
                  </a:cubicBezTo>
                  <a:lnTo>
                    <a:pt x="36140" y="23057"/>
                  </a:lnTo>
                  <a:lnTo>
                    <a:pt x="36195" y="22547"/>
                  </a:lnTo>
                  <a:cubicBezTo>
                    <a:pt x="36208" y="22428"/>
                    <a:pt x="36219" y="22312"/>
                    <a:pt x="36232" y="22193"/>
                  </a:cubicBezTo>
                  <a:cubicBezTo>
                    <a:pt x="36269" y="21829"/>
                    <a:pt x="36310" y="21448"/>
                    <a:pt x="36361" y="21081"/>
                  </a:cubicBezTo>
                  <a:cubicBezTo>
                    <a:pt x="36463" y="20343"/>
                    <a:pt x="36545" y="19775"/>
                    <a:pt x="36633" y="19244"/>
                  </a:cubicBezTo>
                  <a:cubicBezTo>
                    <a:pt x="36668" y="19013"/>
                    <a:pt x="36705" y="18781"/>
                    <a:pt x="36739" y="18547"/>
                  </a:cubicBezTo>
                  <a:cubicBezTo>
                    <a:pt x="36752" y="18465"/>
                    <a:pt x="36766" y="18376"/>
                    <a:pt x="36779" y="18291"/>
                  </a:cubicBezTo>
                  <a:cubicBezTo>
                    <a:pt x="36810" y="18111"/>
                    <a:pt x="36841" y="17921"/>
                    <a:pt x="36858" y="17734"/>
                  </a:cubicBezTo>
                  <a:lnTo>
                    <a:pt x="36906" y="17244"/>
                  </a:lnTo>
                  <a:lnTo>
                    <a:pt x="36950" y="16751"/>
                  </a:lnTo>
                  <a:cubicBezTo>
                    <a:pt x="36980" y="16451"/>
                    <a:pt x="36997" y="16148"/>
                    <a:pt x="37015" y="15853"/>
                  </a:cubicBezTo>
                  <a:lnTo>
                    <a:pt x="37024" y="15662"/>
                  </a:lnTo>
                  <a:cubicBezTo>
                    <a:pt x="37086" y="14594"/>
                    <a:pt x="37055" y="13505"/>
                    <a:pt x="37024" y="12454"/>
                  </a:cubicBezTo>
                  <a:lnTo>
                    <a:pt x="37021" y="12250"/>
                  </a:lnTo>
                  <a:cubicBezTo>
                    <a:pt x="37004" y="11634"/>
                    <a:pt x="36977" y="11158"/>
                    <a:pt x="36939" y="10712"/>
                  </a:cubicBezTo>
                  <a:cubicBezTo>
                    <a:pt x="36895" y="10161"/>
                    <a:pt x="36828" y="9596"/>
                    <a:pt x="36732" y="8992"/>
                  </a:cubicBezTo>
                  <a:cubicBezTo>
                    <a:pt x="36702" y="8794"/>
                    <a:pt x="36668" y="8604"/>
                    <a:pt x="36627" y="8430"/>
                  </a:cubicBezTo>
                  <a:cubicBezTo>
                    <a:pt x="36586" y="8243"/>
                    <a:pt x="36494" y="8066"/>
                    <a:pt x="36409" y="7896"/>
                  </a:cubicBezTo>
                  <a:cubicBezTo>
                    <a:pt x="36388" y="7855"/>
                    <a:pt x="36371" y="7818"/>
                    <a:pt x="36351" y="7780"/>
                  </a:cubicBezTo>
                  <a:cubicBezTo>
                    <a:pt x="36236" y="7542"/>
                    <a:pt x="36093" y="7324"/>
                    <a:pt x="35930" y="7086"/>
                  </a:cubicBezTo>
                  <a:lnTo>
                    <a:pt x="35906" y="7053"/>
                  </a:lnTo>
                  <a:cubicBezTo>
                    <a:pt x="35752" y="6828"/>
                    <a:pt x="35592" y="6596"/>
                    <a:pt x="35432" y="6372"/>
                  </a:cubicBezTo>
                  <a:cubicBezTo>
                    <a:pt x="35143" y="5971"/>
                    <a:pt x="34796" y="5505"/>
                    <a:pt x="34399" y="5086"/>
                  </a:cubicBezTo>
                  <a:cubicBezTo>
                    <a:pt x="33909" y="4576"/>
                    <a:pt x="33283" y="4093"/>
                    <a:pt x="32484" y="3610"/>
                  </a:cubicBezTo>
                  <a:cubicBezTo>
                    <a:pt x="31932" y="3280"/>
                    <a:pt x="31371" y="3015"/>
                    <a:pt x="30694" y="2701"/>
                  </a:cubicBezTo>
                  <a:cubicBezTo>
                    <a:pt x="30436" y="2583"/>
                    <a:pt x="30177" y="2467"/>
                    <a:pt x="29918" y="2351"/>
                  </a:cubicBezTo>
                  <a:cubicBezTo>
                    <a:pt x="29745" y="2277"/>
                    <a:pt x="29568" y="2208"/>
                    <a:pt x="29395" y="2143"/>
                  </a:cubicBezTo>
                  <a:cubicBezTo>
                    <a:pt x="29326" y="2120"/>
                    <a:pt x="29259" y="2093"/>
                    <a:pt x="29191" y="2068"/>
                  </a:cubicBezTo>
                  <a:cubicBezTo>
                    <a:pt x="28929" y="1966"/>
                    <a:pt x="28660" y="1878"/>
                    <a:pt x="28402" y="1790"/>
                  </a:cubicBezTo>
                  <a:lnTo>
                    <a:pt x="28160" y="1708"/>
                  </a:lnTo>
                  <a:cubicBezTo>
                    <a:pt x="28095" y="1688"/>
                    <a:pt x="28024" y="1668"/>
                    <a:pt x="27956" y="1650"/>
                  </a:cubicBezTo>
                  <a:cubicBezTo>
                    <a:pt x="27918" y="1640"/>
                    <a:pt x="27885" y="1633"/>
                    <a:pt x="27850" y="1623"/>
                  </a:cubicBezTo>
                  <a:lnTo>
                    <a:pt x="27303" y="1470"/>
                  </a:lnTo>
                  <a:cubicBezTo>
                    <a:pt x="27116" y="1419"/>
                    <a:pt x="26918" y="1374"/>
                    <a:pt x="26731" y="1334"/>
                  </a:cubicBezTo>
                  <a:cubicBezTo>
                    <a:pt x="26646" y="1313"/>
                    <a:pt x="26561" y="1297"/>
                    <a:pt x="26476" y="1276"/>
                  </a:cubicBezTo>
                  <a:cubicBezTo>
                    <a:pt x="26279" y="1232"/>
                    <a:pt x="26078" y="1191"/>
                    <a:pt x="25888" y="1150"/>
                  </a:cubicBezTo>
                  <a:lnTo>
                    <a:pt x="25684" y="1109"/>
                  </a:lnTo>
                  <a:cubicBezTo>
                    <a:pt x="24707" y="905"/>
                    <a:pt x="23602" y="674"/>
                    <a:pt x="22523" y="487"/>
                  </a:cubicBezTo>
                  <a:cubicBezTo>
                    <a:pt x="21826" y="368"/>
                    <a:pt x="21197" y="262"/>
                    <a:pt x="20547" y="208"/>
                  </a:cubicBezTo>
                  <a:cubicBezTo>
                    <a:pt x="19931" y="157"/>
                    <a:pt x="19380" y="113"/>
                    <a:pt x="18859" y="79"/>
                  </a:cubicBezTo>
                  <a:cubicBezTo>
                    <a:pt x="18666" y="68"/>
                    <a:pt x="18472" y="58"/>
                    <a:pt x="18285" y="52"/>
                  </a:cubicBezTo>
                  <a:lnTo>
                    <a:pt x="18071" y="45"/>
                  </a:lnTo>
                  <a:cubicBezTo>
                    <a:pt x="17989" y="38"/>
                    <a:pt x="17911" y="35"/>
                    <a:pt x="17829" y="31"/>
                  </a:cubicBezTo>
                  <a:cubicBezTo>
                    <a:pt x="17649" y="21"/>
                    <a:pt x="17465" y="11"/>
                    <a:pt x="17281" y="11"/>
                  </a:cubicBezTo>
                  <a:lnTo>
                    <a:pt x="17098" y="7"/>
                  </a:lnTo>
                  <a:cubicBezTo>
                    <a:pt x="16899" y="4"/>
                    <a:pt x="16697" y="1"/>
                    <a:pt x="16494" y="1"/>
                  </a:cubicBezTo>
                  <a:close/>
                </a:path>
              </a:pathLst>
            </a:custGeom>
            <a:solidFill>
              <a:srgbClr val="FCE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6" name="Google Shape;2736;p56">
              <a:extLst>
                <a:ext uri="{FF2B5EF4-FFF2-40B4-BE49-F238E27FC236}">
                  <a16:creationId xmlns:a16="http://schemas.microsoft.com/office/drawing/2014/main" id="{968E3BD8-220E-4855-9134-229EC0AAC519}"/>
                </a:ext>
              </a:extLst>
            </p:cNvPr>
            <p:cNvSpPr/>
            <p:nvPr/>
          </p:nvSpPr>
          <p:spPr>
            <a:xfrm>
              <a:off x="3660450" y="2902550"/>
              <a:ext cx="757575" cy="108725"/>
            </a:xfrm>
            <a:custGeom>
              <a:avLst/>
              <a:gdLst/>
              <a:ahLst/>
              <a:cxnLst/>
              <a:rect l="l" t="t" r="r" b="b"/>
              <a:pathLst>
                <a:path w="30303" h="4349" extrusionOk="0">
                  <a:moveTo>
                    <a:pt x="487" y="0"/>
                  </a:moveTo>
                  <a:cubicBezTo>
                    <a:pt x="477" y="0"/>
                    <a:pt x="467" y="1"/>
                    <a:pt x="457" y="1"/>
                  </a:cubicBezTo>
                  <a:cubicBezTo>
                    <a:pt x="269" y="19"/>
                    <a:pt x="99" y="165"/>
                    <a:pt x="55" y="348"/>
                  </a:cubicBezTo>
                  <a:cubicBezTo>
                    <a:pt x="0" y="593"/>
                    <a:pt x="157" y="815"/>
                    <a:pt x="388" y="882"/>
                  </a:cubicBezTo>
                  <a:cubicBezTo>
                    <a:pt x="667" y="961"/>
                    <a:pt x="946" y="1036"/>
                    <a:pt x="1225" y="1110"/>
                  </a:cubicBezTo>
                  <a:cubicBezTo>
                    <a:pt x="1463" y="1175"/>
                    <a:pt x="1702" y="1236"/>
                    <a:pt x="1936" y="1311"/>
                  </a:cubicBezTo>
                  <a:cubicBezTo>
                    <a:pt x="2378" y="1454"/>
                    <a:pt x="2831" y="1556"/>
                    <a:pt x="3269" y="1709"/>
                  </a:cubicBezTo>
                  <a:cubicBezTo>
                    <a:pt x="3511" y="1791"/>
                    <a:pt x="3752" y="1869"/>
                    <a:pt x="3994" y="1940"/>
                  </a:cubicBezTo>
                  <a:cubicBezTo>
                    <a:pt x="4222" y="2008"/>
                    <a:pt x="4450" y="2073"/>
                    <a:pt x="4674" y="2141"/>
                  </a:cubicBezTo>
                  <a:cubicBezTo>
                    <a:pt x="5161" y="2287"/>
                    <a:pt x="5644" y="2440"/>
                    <a:pt x="6126" y="2603"/>
                  </a:cubicBezTo>
                  <a:cubicBezTo>
                    <a:pt x="6575" y="2754"/>
                    <a:pt x="7029" y="2883"/>
                    <a:pt x="7487" y="2998"/>
                  </a:cubicBezTo>
                  <a:cubicBezTo>
                    <a:pt x="7980" y="3124"/>
                    <a:pt x="8474" y="3250"/>
                    <a:pt x="8967" y="3376"/>
                  </a:cubicBezTo>
                  <a:cubicBezTo>
                    <a:pt x="9450" y="3501"/>
                    <a:pt x="9943" y="3587"/>
                    <a:pt x="10433" y="3661"/>
                  </a:cubicBezTo>
                  <a:cubicBezTo>
                    <a:pt x="10923" y="3733"/>
                    <a:pt x="11413" y="3815"/>
                    <a:pt x="11899" y="3903"/>
                  </a:cubicBezTo>
                  <a:cubicBezTo>
                    <a:pt x="12383" y="3988"/>
                    <a:pt x="12869" y="4036"/>
                    <a:pt x="13356" y="4087"/>
                  </a:cubicBezTo>
                  <a:cubicBezTo>
                    <a:pt x="13930" y="4148"/>
                    <a:pt x="14508" y="4186"/>
                    <a:pt x="15083" y="4220"/>
                  </a:cubicBezTo>
                  <a:cubicBezTo>
                    <a:pt x="15335" y="4236"/>
                    <a:pt x="15587" y="4243"/>
                    <a:pt x="15838" y="4257"/>
                  </a:cubicBezTo>
                  <a:cubicBezTo>
                    <a:pt x="16087" y="4270"/>
                    <a:pt x="16339" y="4281"/>
                    <a:pt x="16587" y="4288"/>
                  </a:cubicBezTo>
                  <a:cubicBezTo>
                    <a:pt x="17121" y="4301"/>
                    <a:pt x="17655" y="4318"/>
                    <a:pt x="18185" y="4338"/>
                  </a:cubicBezTo>
                  <a:cubicBezTo>
                    <a:pt x="18406" y="4346"/>
                    <a:pt x="18626" y="4349"/>
                    <a:pt x="18846" y="4349"/>
                  </a:cubicBezTo>
                  <a:cubicBezTo>
                    <a:pt x="19123" y="4349"/>
                    <a:pt x="19399" y="4344"/>
                    <a:pt x="19675" y="4338"/>
                  </a:cubicBezTo>
                  <a:cubicBezTo>
                    <a:pt x="19958" y="4332"/>
                    <a:pt x="20244" y="4322"/>
                    <a:pt x="20526" y="4311"/>
                  </a:cubicBezTo>
                  <a:cubicBezTo>
                    <a:pt x="20710" y="4305"/>
                    <a:pt x="20893" y="4291"/>
                    <a:pt x="21074" y="4274"/>
                  </a:cubicBezTo>
                  <a:cubicBezTo>
                    <a:pt x="21128" y="4270"/>
                    <a:pt x="21186" y="4267"/>
                    <a:pt x="21240" y="4261"/>
                  </a:cubicBezTo>
                  <a:cubicBezTo>
                    <a:pt x="21761" y="4223"/>
                    <a:pt x="22285" y="4192"/>
                    <a:pt x="22801" y="4124"/>
                  </a:cubicBezTo>
                  <a:cubicBezTo>
                    <a:pt x="23349" y="4052"/>
                    <a:pt x="23894" y="3954"/>
                    <a:pt x="24438" y="3839"/>
                  </a:cubicBezTo>
                  <a:cubicBezTo>
                    <a:pt x="24935" y="3736"/>
                    <a:pt x="25438" y="3634"/>
                    <a:pt x="25924" y="3492"/>
                  </a:cubicBezTo>
                  <a:cubicBezTo>
                    <a:pt x="26404" y="3352"/>
                    <a:pt x="26880" y="3189"/>
                    <a:pt x="27346" y="3008"/>
                  </a:cubicBezTo>
                  <a:cubicBezTo>
                    <a:pt x="27843" y="2818"/>
                    <a:pt x="28323" y="2590"/>
                    <a:pt x="28795" y="2342"/>
                  </a:cubicBezTo>
                  <a:cubicBezTo>
                    <a:pt x="29000" y="2233"/>
                    <a:pt x="29204" y="2118"/>
                    <a:pt x="29404" y="1998"/>
                  </a:cubicBezTo>
                  <a:cubicBezTo>
                    <a:pt x="29507" y="1937"/>
                    <a:pt x="29612" y="1876"/>
                    <a:pt x="29714" y="1815"/>
                  </a:cubicBezTo>
                  <a:cubicBezTo>
                    <a:pt x="29840" y="1736"/>
                    <a:pt x="29986" y="1658"/>
                    <a:pt x="30088" y="1549"/>
                  </a:cubicBezTo>
                  <a:cubicBezTo>
                    <a:pt x="30183" y="1444"/>
                    <a:pt x="30241" y="1308"/>
                    <a:pt x="30276" y="1175"/>
                  </a:cubicBezTo>
                  <a:cubicBezTo>
                    <a:pt x="30303" y="1069"/>
                    <a:pt x="30279" y="947"/>
                    <a:pt x="30221" y="859"/>
                  </a:cubicBezTo>
                  <a:cubicBezTo>
                    <a:pt x="30180" y="797"/>
                    <a:pt x="30129" y="750"/>
                    <a:pt x="30064" y="716"/>
                  </a:cubicBezTo>
                  <a:cubicBezTo>
                    <a:pt x="30006" y="685"/>
                    <a:pt x="29942" y="668"/>
                    <a:pt x="29878" y="668"/>
                  </a:cubicBezTo>
                  <a:cubicBezTo>
                    <a:pt x="29871" y="668"/>
                    <a:pt x="29864" y="668"/>
                    <a:pt x="29857" y="668"/>
                  </a:cubicBezTo>
                  <a:cubicBezTo>
                    <a:pt x="29808" y="662"/>
                    <a:pt x="29758" y="657"/>
                    <a:pt x="29708" y="657"/>
                  </a:cubicBezTo>
                  <a:cubicBezTo>
                    <a:pt x="29642" y="657"/>
                    <a:pt x="29576" y="666"/>
                    <a:pt x="29516" y="695"/>
                  </a:cubicBezTo>
                  <a:cubicBezTo>
                    <a:pt x="29442" y="730"/>
                    <a:pt x="29364" y="763"/>
                    <a:pt x="29289" y="807"/>
                  </a:cubicBezTo>
                  <a:cubicBezTo>
                    <a:pt x="29255" y="828"/>
                    <a:pt x="29221" y="852"/>
                    <a:pt x="29183" y="873"/>
                  </a:cubicBezTo>
                  <a:cubicBezTo>
                    <a:pt x="29026" y="967"/>
                    <a:pt x="28874" y="1063"/>
                    <a:pt x="28717" y="1158"/>
                  </a:cubicBezTo>
                  <a:cubicBezTo>
                    <a:pt x="28418" y="1335"/>
                    <a:pt x="28105" y="1501"/>
                    <a:pt x="27789" y="1655"/>
                  </a:cubicBezTo>
                  <a:cubicBezTo>
                    <a:pt x="27479" y="1798"/>
                    <a:pt x="27169" y="1927"/>
                    <a:pt x="26850" y="2042"/>
                  </a:cubicBezTo>
                  <a:cubicBezTo>
                    <a:pt x="26506" y="2168"/>
                    <a:pt x="26153" y="2284"/>
                    <a:pt x="25798" y="2389"/>
                  </a:cubicBezTo>
                  <a:cubicBezTo>
                    <a:pt x="25615" y="2447"/>
                    <a:pt x="25428" y="2501"/>
                    <a:pt x="25241" y="2546"/>
                  </a:cubicBezTo>
                  <a:cubicBezTo>
                    <a:pt x="25060" y="2590"/>
                    <a:pt x="24877" y="2628"/>
                    <a:pt x="24696" y="2665"/>
                  </a:cubicBezTo>
                  <a:cubicBezTo>
                    <a:pt x="24319" y="2746"/>
                    <a:pt x="23944" y="2821"/>
                    <a:pt x="23567" y="2900"/>
                  </a:cubicBezTo>
                  <a:cubicBezTo>
                    <a:pt x="23121" y="2978"/>
                    <a:pt x="22672" y="3049"/>
                    <a:pt x="22220" y="3087"/>
                  </a:cubicBezTo>
                  <a:cubicBezTo>
                    <a:pt x="21686" y="3134"/>
                    <a:pt x="21152" y="3179"/>
                    <a:pt x="20614" y="3220"/>
                  </a:cubicBezTo>
                  <a:cubicBezTo>
                    <a:pt x="20111" y="3256"/>
                    <a:pt x="19601" y="3264"/>
                    <a:pt x="19094" y="3277"/>
                  </a:cubicBezTo>
                  <a:cubicBezTo>
                    <a:pt x="18978" y="3280"/>
                    <a:pt x="18862" y="3281"/>
                    <a:pt x="18746" y="3281"/>
                  </a:cubicBezTo>
                  <a:cubicBezTo>
                    <a:pt x="18593" y="3281"/>
                    <a:pt x="18441" y="3279"/>
                    <a:pt x="18291" y="3277"/>
                  </a:cubicBezTo>
                  <a:cubicBezTo>
                    <a:pt x="18060" y="3277"/>
                    <a:pt x="17832" y="3264"/>
                    <a:pt x="17601" y="3256"/>
                  </a:cubicBezTo>
                  <a:cubicBezTo>
                    <a:pt x="16927" y="3243"/>
                    <a:pt x="16257" y="3236"/>
                    <a:pt x="15584" y="3209"/>
                  </a:cubicBezTo>
                  <a:cubicBezTo>
                    <a:pt x="14940" y="3182"/>
                    <a:pt x="14301" y="3151"/>
                    <a:pt x="13658" y="3107"/>
                  </a:cubicBezTo>
                  <a:cubicBezTo>
                    <a:pt x="13546" y="3097"/>
                    <a:pt x="13433" y="3087"/>
                    <a:pt x="13318" y="3077"/>
                  </a:cubicBezTo>
                  <a:cubicBezTo>
                    <a:pt x="12835" y="3029"/>
                    <a:pt x="12356" y="2964"/>
                    <a:pt x="11876" y="2886"/>
                  </a:cubicBezTo>
                  <a:cubicBezTo>
                    <a:pt x="11624" y="2845"/>
                    <a:pt x="11372" y="2804"/>
                    <a:pt x="11120" y="2763"/>
                  </a:cubicBezTo>
                  <a:cubicBezTo>
                    <a:pt x="10879" y="2726"/>
                    <a:pt x="10637" y="2696"/>
                    <a:pt x="10396" y="2655"/>
                  </a:cubicBezTo>
                  <a:cubicBezTo>
                    <a:pt x="9902" y="2576"/>
                    <a:pt x="9417" y="2468"/>
                    <a:pt x="8930" y="2345"/>
                  </a:cubicBezTo>
                  <a:cubicBezTo>
                    <a:pt x="8423" y="2216"/>
                    <a:pt x="7916" y="2090"/>
                    <a:pt x="7409" y="1961"/>
                  </a:cubicBezTo>
                  <a:cubicBezTo>
                    <a:pt x="6967" y="1848"/>
                    <a:pt x="6528" y="1705"/>
                    <a:pt x="6096" y="1559"/>
                  </a:cubicBezTo>
                  <a:cubicBezTo>
                    <a:pt x="5616" y="1396"/>
                    <a:pt x="5130" y="1253"/>
                    <a:pt x="4641" y="1117"/>
                  </a:cubicBezTo>
                  <a:cubicBezTo>
                    <a:pt x="4405" y="1049"/>
                    <a:pt x="4171" y="988"/>
                    <a:pt x="3939" y="920"/>
                  </a:cubicBezTo>
                  <a:cubicBezTo>
                    <a:pt x="3712" y="848"/>
                    <a:pt x="3487" y="770"/>
                    <a:pt x="3259" y="709"/>
                  </a:cubicBezTo>
                  <a:cubicBezTo>
                    <a:pt x="3021" y="644"/>
                    <a:pt x="2783" y="590"/>
                    <a:pt x="2545" y="532"/>
                  </a:cubicBezTo>
                  <a:cubicBezTo>
                    <a:pt x="2330" y="481"/>
                    <a:pt x="2116" y="419"/>
                    <a:pt x="1902" y="366"/>
                  </a:cubicBezTo>
                  <a:cubicBezTo>
                    <a:pt x="1466" y="246"/>
                    <a:pt x="1024" y="141"/>
                    <a:pt x="589" y="15"/>
                  </a:cubicBezTo>
                  <a:cubicBezTo>
                    <a:pt x="555" y="5"/>
                    <a:pt x="521" y="0"/>
                    <a:pt x="487" y="0"/>
                  </a:cubicBezTo>
                  <a:close/>
                </a:path>
              </a:pathLst>
            </a:custGeom>
            <a:solidFill>
              <a:srgbClr val="F8CA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7" name="Google Shape;2737;p56">
              <a:extLst>
                <a:ext uri="{FF2B5EF4-FFF2-40B4-BE49-F238E27FC236}">
                  <a16:creationId xmlns:a16="http://schemas.microsoft.com/office/drawing/2014/main" id="{BD4F449C-CA49-42E8-B1D0-4E34EA6F1586}"/>
                </a:ext>
              </a:extLst>
            </p:cNvPr>
            <p:cNvSpPr/>
            <p:nvPr/>
          </p:nvSpPr>
          <p:spPr>
            <a:xfrm>
              <a:off x="3313050" y="1877725"/>
              <a:ext cx="1406875" cy="1295400"/>
            </a:xfrm>
            <a:custGeom>
              <a:avLst/>
              <a:gdLst/>
              <a:ahLst/>
              <a:cxnLst/>
              <a:rect l="l" t="t" r="r" b="b"/>
              <a:pathLst>
                <a:path w="56275" h="51816" extrusionOk="0">
                  <a:moveTo>
                    <a:pt x="55295" y="37487"/>
                  </a:moveTo>
                  <a:lnTo>
                    <a:pt x="55293" y="37501"/>
                  </a:lnTo>
                  <a:lnTo>
                    <a:pt x="55295" y="37501"/>
                  </a:lnTo>
                  <a:lnTo>
                    <a:pt x="55295" y="37487"/>
                  </a:lnTo>
                  <a:close/>
                  <a:moveTo>
                    <a:pt x="30810" y="0"/>
                  </a:moveTo>
                  <a:cubicBezTo>
                    <a:pt x="30357" y="0"/>
                    <a:pt x="29888" y="0"/>
                    <a:pt x="29428" y="38"/>
                  </a:cubicBezTo>
                  <a:cubicBezTo>
                    <a:pt x="29384" y="41"/>
                    <a:pt x="29340" y="48"/>
                    <a:pt x="29296" y="52"/>
                  </a:cubicBezTo>
                  <a:cubicBezTo>
                    <a:pt x="28772" y="102"/>
                    <a:pt x="28244" y="201"/>
                    <a:pt x="27737" y="300"/>
                  </a:cubicBezTo>
                  <a:cubicBezTo>
                    <a:pt x="27591" y="327"/>
                    <a:pt x="27448" y="355"/>
                    <a:pt x="27306" y="382"/>
                  </a:cubicBezTo>
                  <a:cubicBezTo>
                    <a:pt x="26710" y="490"/>
                    <a:pt x="26156" y="606"/>
                    <a:pt x="25612" y="732"/>
                  </a:cubicBezTo>
                  <a:cubicBezTo>
                    <a:pt x="24676" y="950"/>
                    <a:pt x="23734" y="1229"/>
                    <a:pt x="22823" y="1498"/>
                  </a:cubicBezTo>
                  <a:lnTo>
                    <a:pt x="22397" y="1623"/>
                  </a:lnTo>
                  <a:cubicBezTo>
                    <a:pt x="22288" y="1654"/>
                    <a:pt x="22179" y="1685"/>
                    <a:pt x="22071" y="1719"/>
                  </a:cubicBezTo>
                  <a:cubicBezTo>
                    <a:pt x="21914" y="1760"/>
                    <a:pt x="21761" y="1804"/>
                    <a:pt x="21608" y="1851"/>
                  </a:cubicBezTo>
                  <a:cubicBezTo>
                    <a:pt x="21329" y="1936"/>
                    <a:pt x="21063" y="2041"/>
                    <a:pt x="20863" y="2123"/>
                  </a:cubicBezTo>
                  <a:cubicBezTo>
                    <a:pt x="20520" y="2263"/>
                    <a:pt x="20179" y="2409"/>
                    <a:pt x="19835" y="2552"/>
                  </a:cubicBezTo>
                  <a:cubicBezTo>
                    <a:pt x="19680" y="2620"/>
                    <a:pt x="19520" y="2688"/>
                    <a:pt x="19360" y="2752"/>
                  </a:cubicBezTo>
                  <a:cubicBezTo>
                    <a:pt x="19043" y="2885"/>
                    <a:pt x="18710" y="3041"/>
                    <a:pt x="18312" y="3239"/>
                  </a:cubicBezTo>
                  <a:cubicBezTo>
                    <a:pt x="18261" y="3266"/>
                    <a:pt x="18213" y="3290"/>
                    <a:pt x="18162" y="3314"/>
                  </a:cubicBezTo>
                  <a:cubicBezTo>
                    <a:pt x="18012" y="3385"/>
                    <a:pt x="17859" y="3460"/>
                    <a:pt x="17713" y="3548"/>
                  </a:cubicBezTo>
                  <a:cubicBezTo>
                    <a:pt x="17444" y="3708"/>
                    <a:pt x="17182" y="3889"/>
                    <a:pt x="16927" y="4062"/>
                  </a:cubicBezTo>
                  <a:cubicBezTo>
                    <a:pt x="16761" y="4178"/>
                    <a:pt x="16587" y="4297"/>
                    <a:pt x="16414" y="4409"/>
                  </a:cubicBezTo>
                  <a:cubicBezTo>
                    <a:pt x="16039" y="4651"/>
                    <a:pt x="15675" y="4923"/>
                    <a:pt x="15322" y="5189"/>
                  </a:cubicBezTo>
                  <a:cubicBezTo>
                    <a:pt x="15230" y="5253"/>
                    <a:pt x="15141" y="5321"/>
                    <a:pt x="15053" y="5385"/>
                  </a:cubicBezTo>
                  <a:cubicBezTo>
                    <a:pt x="14886" y="5508"/>
                    <a:pt x="14720" y="5630"/>
                    <a:pt x="14549" y="5753"/>
                  </a:cubicBezTo>
                  <a:cubicBezTo>
                    <a:pt x="14250" y="5971"/>
                    <a:pt x="13940" y="6195"/>
                    <a:pt x="13641" y="6426"/>
                  </a:cubicBezTo>
                  <a:cubicBezTo>
                    <a:pt x="13053" y="6879"/>
                    <a:pt x="12495" y="7379"/>
                    <a:pt x="12015" y="7814"/>
                  </a:cubicBezTo>
                  <a:cubicBezTo>
                    <a:pt x="11641" y="8155"/>
                    <a:pt x="11287" y="8532"/>
                    <a:pt x="10947" y="8899"/>
                  </a:cubicBezTo>
                  <a:lnTo>
                    <a:pt x="10852" y="9001"/>
                  </a:lnTo>
                  <a:cubicBezTo>
                    <a:pt x="10753" y="9107"/>
                    <a:pt x="10651" y="9213"/>
                    <a:pt x="10549" y="9318"/>
                  </a:cubicBezTo>
                  <a:cubicBezTo>
                    <a:pt x="10297" y="9583"/>
                    <a:pt x="10035" y="9858"/>
                    <a:pt x="9801" y="10148"/>
                  </a:cubicBezTo>
                  <a:cubicBezTo>
                    <a:pt x="9461" y="10563"/>
                    <a:pt x="9148" y="10995"/>
                    <a:pt x="8787" y="11512"/>
                  </a:cubicBezTo>
                  <a:cubicBezTo>
                    <a:pt x="8586" y="11794"/>
                    <a:pt x="8385" y="12077"/>
                    <a:pt x="8185" y="12359"/>
                  </a:cubicBezTo>
                  <a:cubicBezTo>
                    <a:pt x="8049" y="12553"/>
                    <a:pt x="7927" y="12757"/>
                    <a:pt x="7807" y="12957"/>
                  </a:cubicBezTo>
                  <a:lnTo>
                    <a:pt x="7740" y="13073"/>
                  </a:lnTo>
                  <a:cubicBezTo>
                    <a:pt x="7464" y="13529"/>
                    <a:pt x="7212" y="13992"/>
                    <a:pt x="6919" y="14546"/>
                  </a:cubicBezTo>
                  <a:cubicBezTo>
                    <a:pt x="6719" y="14927"/>
                    <a:pt x="6539" y="15322"/>
                    <a:pt x="6362" y="15706"/>
                  </a:cubicBezTo>
                  <a:cubicBezTo>
                    <a:pt x="6307" y="15829"/>
                    <a:pt x="6253" y="15951"/>
                    <a:pt x="6198" y="16070"/>
                  </a:cubicBezTo>
                  <a:cubicBezTo>
                    <a:pt x="6082" y="16319"/>
                    <a:pt x="5964" y="16570"/>
                    <a:pt x="5845" y="16812"/>
                  </a:cubicBezTo>
                  <a:cubicBezTo>
                    <a:pt x="5715" y="17080"/>
                    <a:pt x="5583" y="17360"/>
                    <a:pt x="5457" y="17635"/>
                  </a:cubicBezTo>
                  <a:cubicBezTo>
                    <a:pt x="5382" y="17802"/>
                    <a:pt x="5304" y="17969"/>
                    <a:pt x="5225" y="18135"/>
                  </a:cubicBezTo>
                  <a:cubicBezTo>
                    <a:pt x="5066" y="18471"/>
                    <a:pt x="4903" y="18818"/>
                    <a:pt x="4760" y="19165"/>
                  </a:cubicBezTo>
                  <a:cubicBezTo>
                    <a:pt x="4552" y="19672"/>
                    <a:pt x="4314" y="20247"/>
                    <a:pt x="4066" y="20798"/>
                  </a:cubicBezTo>
                  <a:cubicBezTo>
                    <a:pt x="3939" y="21081"/>
                    <a:pt x="3814" y="21374"/>
                    <a:pt x="3694" y="21652"/>
                  </a:cubicBezTo>
                  <a:cubicBezTo>
                    <a:pt x="3589" y="21897"/>
                    <a:pt x="3487" y="22142"/>
                    <a:pt x="3378" y="22384"/>
                  </a:cubicBezTo>
                  <a:cubicBezTo>
                    <a:pt x="3297" y="22571"/>
                    <a:pt x="3218" y="22762"/>
                    <a:pt x="3140" y="22945"/>
                  </a:cubicBezTo>
                  <a:cubicBezTo>
                    <a:pt x="3110" y="23023"/>
                    <a:pt x="3079" y="23098"/>
                    <a:pt x="3049" y="23173"/>
                  </a:cubicBezTo>
                  <a:cubicBezTo>
                    <a:pt x="3005" y="23275"/>
                    <a:pt x="2960" y="23377"/>
                    <a:pt x="2916" y="23476"/>
                  </a:cubicBezTo>
                  <a:cubicBezTo>
                    <a:pt x="2851" y="23629"/>
                    <a:pt x="2783" y="23789"/>
                    <a:pt x="2719" y="23945"/>
                  </a:cubicBezTo>
                  <a:cubicBezTo>
                    <a:pt x="2433" y="24670"/>
                    <a:pt x="2201" y="25279"/>
                    <a:pt x="2014" y="25915"/>
                  </a:cubicBezTo>
                  <a:cubicBezTo>
                    <a:pt x="1898" y="26306"/>
                    <a:pt x="1813" y="26711"/>
                    <a:pt x="1735" y="27102"/>
                  </a:cubicBezTo>
                  <a:cubicBezTo>
                    <a:pt x="1711" y="27224"/>
                    <a:pt x="1684" y="27343"/>
                    <a:pt x="1661" y="27463"/>
                  </a:cubicBezTo>
                  <a:cubicBezTo>
                    <a:pt x="1548" y="27993"/>
                    <a:pt x="1413" y="28527"/>
                    <a:pt x="1279" y="29044"/>
                  </a:cubicBezTo>
                  <a:cubicBezTo>
                    <a:pt x="1127" y="29643"/>
                    <a:pt x="970" y="30259"/>
                    <a:pt x="848" y="30874"/>
                  </a:cubicBezTo>
                  <a:lnTo>
                    <a:pt x="786" y="31187"/>
                  </a:lnTo>
                  <a:cubicBezTo>
                    <a:pt x="701" y="31629"/>
                    <a:pt x="612" y="32075"/>
                    <a:pt x="524" y="32521"/>
                  </a:cubicBezTo>
                  <a:cubicBezTo>
                    <a:pt x="501" y="32636"/>
                    <a:pt x="477" y="32755"/>
                    <a:pt x="453" y="32874"/>
                  </a:cubicBezTo>
                  <a:cubicBezTo>
                    <a:pt x="364" y="33310"/>
                    <a:pt x="273" y="33763"/>
                    <a:pt x="212" y="34208"/>
                  </a:cubicBezTo>
                  <a:cubicBezTo>
                    <a:pt x="137" y="34755"/>
                    <a:pt x="102" y="35314"/>
                    <a:pt x="72" y="35854"/>
                  </a:cubicBezTo>
                  <a:cubicBezTo>
                    <a:pt x="61" y="35980"/>
                    <a:pt x="55" y="36106"/>
                    <a:pt x="48" y="36228"/>
                  </a:cubicBezTo>
                  <a:cubicBezTo>
                    <a:pt x="14" y="36766"/>
                    <a:pt x="0" y="37330"/>
                    <a:pt x="11" y="38004"/>
                  </a:cubicBezTo>
                  <a:cubicBezTo>
                    <a:pt x="17" y="38575"/>
                    <a:pt x="41" y="39144"/>
                    <a:pt x="69" y="39678"/>
                  </a:cubicBezTo>
                  <a:cubicBezTo>
                    <a:pt x="82" y="39967"/>
                    <a:pt x="96" y="40256"/>
                    <a:pt x="113" y="40545"/>
                  </a:cubicBezTo>
                  <a:cubicBezTo>
                    <a:pt x="123" y="40736"/>
                    <a:pt x="147" y="40930"/>
                    <a:pt x="168" y="41117"/>
                  </a:cubicBezTo>
                  <a:cubicBezTo>
                    <a:pt x="177" y="41219"/>
                    <a:pt x="191" y="41324"/>
                    <a:pt x="201" y="41426"/>
                  </a:cubicBezTo>
                  <a:cubicBezTo>
                    <a:pt x="221" y="41634"/>
                    <a:pt x="239" y="41845"/>
                    <a:pt x="259" y="42056"/>
                  </a:cubicBezTo>
                  <a:cubicBezTo>
                    <a:pt x="286" y="42403"/>
                    <a:pt x="320" y="42764"/>
                    <a:pt x="361" y="43117"/>
                  </a:cubicBezTo>
                  <a:cubicBezTo>
                    <a:pt x="446" y="43872"/>
                    <a:pt x="548" y="44543"/>
                    <a:pt x="667" y="45175"/>
                  </a:cubicBezTo>
                  <a:cubicBezTo>
                    <a:pt x="776" y="45733"/>
                    <a:pt x="909" y="46226"/>
                    <a:pt x="1075" y="46678"/>
                  </a:cubicBezTo>
                  <a:cubicBezTo>
                    <a:pt x="1198" y="47019"/>
                    <a:pt x="1375" y="47339"/>
                    <a:pt x="1528" y="47607"/>
                  </a:cubicBezTo>
                  <a:lnTo>
                    <a:pt x="1617" y="47760"/>
                  </a:lnTo>
                  <a:cubicBezTo>
                    <a:pt x="1705" y="47917"/>
                    <a:pt x="1800" y="48077"/>
                    <a:pt x="1895" y="48234"/>
                  </a:cubicBezTo>
                  <a:cubicBezTo>
                    <a:pt x="1994" y="48389"/>
                    <a:pt x="2123" y="48594"/>
                    <a:pt x="2270" y="48771"/>
                  </a:cubicBezTo>
                  <a:cubicBezTo>
                    <a:pt x="2399" y="48927"/>
                    <a:pt x="2542" y="49094"/>
                    <a:pt x="2732" y="49254"/>
                  </a:cubicBezTo>
                  <a:cubicBezTo>
                    <a:pt x="2763" y="49281"/>
                    <a:pt x="2796" y="49305"/>
                    <a:pt x="2831" y="49332"/>
                  </a:cubicBezTo>
                  <a:cubicBezTo>
                    <a:pt x="3072" y="49519"/>
                    <a:pt x="3127" y="49546"/>
                    <a:pt x="3426" y="49648"/>
                  </a:cubicBezTo>
                  <a:cubicBezTo>
                    <a:pt x="3520" y="49681"/>
                    <a:pt x="3686" y="49700"/>
                    <a:pt x="3788" y="49700"/>
                  </a:cubicBezTo>
                  <a:cubicBezTo>
                    <a:pt x="3804" y="49700"/>
                    <a:pt x="3818" y="49700"/>
                    <a:pt x="3831" y="49699"/>
                  </a:cubicBezTo>
                  <a:cubicBezTo>
                    <a:pt x="4041" y="49679"/>
                    <a:pt x="4334" y="49634"/>
                    <a:pt x="4518" y="49488"/>
                  </a:cubicBezTo>
                  <a:lnTo>
                    <a:pt x="4565" y="49451"/>
                  </a:lnTo>
                  <a:cubicBezTo>
                    <a:pt x="4654" y="49383"/>
                    <a:pt x="4743" y="49311"/>
                    <a:pt x="4817" y="49230"/>
                  </a:cubicBezTo>
                  <a:cubicBezTo>
                    <a:pt x="4858" y="49185"/>
                    <a:pt x="4889" y="49148"/>
                    <a:pt x="4916" y="49111"/>
                  </a:cubicBezTo>
                  <a:cubicBezTo>
                    <a:pt x="4923" y="49121"/>
                    <a:pt x="4930" y="49135"/>
                    <a:pt x="4936" y="49148"/>
                  </a:cubicBezTo>
                  <a:cubicBezTo>
                    <a:pt x="5041" y="49315"/>
                    <a:pt x="5181" y="49468"/>
                    <a:pt x="5314" y="49614"/>
                  </a:cubicBezTo>
                  <a:lnTo>
                    <a:pt x="5365" y="49672"/>
                  </a:lnTo>
                  <a:cubicBezTo>
                    <a:pt x="5399" y="49713"/>
                    <a:pt x="5440" y="49754"/>
                    <a:pt x="5477" y="49791"/>
                  </a:cubicBezTo>
                  <a:cubicBezTo>
                    <a:pt x="5682" y="49995"/>
                    <a:pt x="5930" y="50138"/>
                    <a:pt x="6236" y="50234"/>
                  </a:cubicBezTo>
                  <a:cubicBezTo>
                    <a:pt x="6365" y="50273"/>
                    <a:pt x="6500" y="50292"/>
                    <a:pt x="6634" y="50292"/>
                  </a:cubicBezTo>
                  <a:cubicBezTo>
                    <a:pt x="6673" y="50292"/>
                    <a:pt x="6711" y="50291"/>
                    <a:pt x="6749" y="50288"/>
                  </a:cubicBezTo>
                  <a:cubicBezTo>
                    <a:pt x="6971" y="50270"/>
                    <a:pt x="7195" y="50199"/>
                    <a:pt x="7396" y="50080"/>
                  </a:cubicBezTo>
                  <a:cubicBezTo>
                    <a:pt x="7515" y="50123"/>
                    <a:pt x="7637" y="50143"/>
                    <a:pt x="7764" y="50143"/>
                  </a:cubicBezTo>
                  <a:cubicBezTo>
                    <a:pt x="7800" y="50143"/>
                    <a:pt x="7835" y="50141"/>
                    <a:pt x="7872" y="50138"/>
                  </a:cubicBezTo>
                  <a:cubicBezTo>
                    <a:pt x="8073" y="50124"/>
                    <a:pt x="8280" y="50063"/>
                    <a:pt x="8522" y="49951"/>
                  </a:cubicBezTo>
                  <a:lnTo>
                    <a:pt x="8549" y="49978"/>
                  </a:lnTo>
                  <a:lnTo>
                    <a:pt x="8572" y="50002"/>
                  </a:lnTo>
                  <a:cubicBezTo>
                    <a:pt x="8845" y="50278"/>
                    <a:pt x="9172" y="50543"/>
                    <a:pt x="9515" y="50774"/>
                  </a:cubicBezTo>
                  <a:cubicBezTo>
                    <a:pt x="9624" y="50846"/>
                    <a:pt x="9736" y="50920"/>
                    <a:pt x="9858" y="50982"/>
                  </a:cubicBezTo>
                  <a:cubicBezTo>
                    <a:pt x="10059" y="51084"/>
                    <a:pt x="10277" y="51162"/>
                    <a:pt x="10484" y="51237"/>
                  </a:cubicBezTo>
                  <a:lnTo>
                    <a:pt x="10577" y="51271"/>
                  </a:lnTo>
                  <a:cubicBezTo>
                    <a:pt x="10712" y="51322"/>
                    <a:pt x="10855" y="51363"/>
                    <a:pt x="10995" y="51400"/>
                  </a:cubicBezTo>
                  <a:cubicBezTo>
                    <a:pt x="11056" y="51417"/>
                    <a:pt x="11117" y="51434"/>
                    <a:pt x="11175" y="51451"/>
                  </a:cubicBezTo>
                  <a:cubicBezTo>
                    <a:pt x="11209" y="51465"/>
                    <a:pt x="11240" y="51482"/>
                    <a:pt x="11274" y="51495"/>
                  </a:cubicBezTo>
                  <a:cubicBezTo>
                    <a:pt x="11324" y="51520"/>
                    <a:pt x="11379" y="51546"/>
                    <a:pt x="11434" y="51567"/>
                  </a:cubicBezTo>
                  <a:cubicBezTo>
                    <a:pt x="11805" y="51733"/>
                    <a:pt x="12168" y="51816"/>
                    <a:pt x="12509" y="51816"/>
                  </a:cubicBezTo>
                  <a:cubicBezTo>
                    <a:pt x="12553" y="51816"/>
                    <a:pt x="12596" y="51814"/>
                    <a:pt x="12638" y="51812"/>
                  </a:cubicBezTo>
                  <a:cubicBezTo>
                    <a:pt x="12654" y="51812"/>
                    <a:pt x="12668" y="51812"/>
                    <a:pt x="12685" y="51809"/>
                  </a:cubicBezTo>
                  <a:cubicBezTo>
                    <a:pt x="12845" y="51798"/>
                    <a:pt x="12995" y="51768"/>
                    <a:pt x="13161" y="51737"/>
                  </a:cubicBezTo>
                  <a:cubicBezTo>
                    <a:pt x="13362" y="51696"/>
                    <a:pt x="13570" y="51611"/>
                    <a:pt x="13811" y="51465"/>
                  </a:cubicBezTo>
                  <a:cubicBezTo>
                    <a:pt x="13971" y="51373"/>
                    <a:pt x="14117" y="51247"/>
                    <a:pt x="14267" y="51118"/>
                  </a:cubicBezTo>
                  <a:lnTo>
                    <a:pt x="14339" y="51060"/>
                  </a:lnTo>
                  <a:cubicBezTo>
                    <a:pt x="14478" y="50951"/>
                    <a:pt x="14621" y="50839"/>
                    <a:pt x="14750" y="50713"/>
                  </a:cubicBezTo>
                  <a:cubicBezTo>
                    <a:pt x="15036" y="50434"/>
                    <a:pt x="15131" y="50036"/>
                    <a:pt x="15223" y="49652"/>
                  </a:cubicBezTo>
                  <a:lnTo>
                    <a:pt x="15251" y="49540"/>
                  </a:lnTo>
                  <a:cubicBezTo>
                    <a:pt x="15325" y="49237"/>
                    <a:pt x="15345" y="48914"/>
                    <a:pt x="15369" y="48604"/>
                  </a:cubicBezTo>
                  <a:cubicBezTo>
                    <a:pt x="15376" y="48526"/>
                    <a:pt x="15380" y="48444"/>
                    <a:pt x="15386" y="48363"/>
                  </a:cubicBezTo>
                  <a:cubicBezTo>
                    <a:pt x="15417" y="48022"/>
                    <a:pt x="15434" y="47760"/>
                    <a:pt x="15444" y="47512"/>
                  </a:cubicBezTo>
                  <a:lnTo>
                    <a:pt x="15451" y="47339"/>
                  </a:lnTo>
                  <a:cubicBezTo>
                    <a:pt x="15458" y="47141"/>
                    <a:pt x="15464" y="46937"/>
                    <a:pt x="15478" y="46736"/>
                  </a:cubicBezTo>
                  <a:cubicBezTo>
                    <a:pt x="15499" y="46433"/>
                    <a:pt x="15464" y="46124"/>
                    <a:pt x="15369" y="45723"/>
                  </a:cubicBezTo>
                  <a:cubicBezTo>
                    <a:pt x="15349" y="45634"/>
                    <a:pt x="15322" y="45546"/>
                    <a:pt x="15295" y="45461"/>
                  </a:cubicBezTo>
                  <a:lnTo>
                    <a:pt x="15267" y="45362"/>
                  </a:lnTo>
                  <a:cubicBezTo>
                    <a:pt x="15199" y="45141"/>
                    <a:pt x="15121" y="44910"/>
                    <a:pt x="14978" y="44712"/>
                  </a:cubicBezTo>
                  <a:cubicBezTo>
                    <a:pt x="14978" y="44610"/>
                    <a:pt x="14975" y="44505"/>
                    <a:pt x="14971" y="44403"/>
                  </a:cubicBezTo>
                  <a:cubicBezTo>
                    <a:pt x="14957" y="44103"/>
                    <a:pt x="14927" y="43808"/>
                    <a:pt x="14890" y="43502"/>
                  </a:cubicBezTo>
                  <a:cubicBezTo>
                    <a:pt x="14852" y="43182"/>
                    <a:pt x="14818" y="42920"/>
                    <a:pt x="14784" y="42685"/>
                  </a:cubicBezTo>
                  <a:cubicBezTo>
                    <a:pt x="14750" y="42461"/>
                    <a:pt x="14706" y="42236"/>
                    <a:pt x="14662" y="42015"/>
                  </a:cubicBezTo>
                  <a:cubicBezTo>
                    <a:pt x="14642" y="41919"/>
                    <a:pt x="14624" y="41825"/>
                    <a:pt x="14607" y="41729"/>
                  </a:cubicBezTo>
                  <a:cubicBezTo>
                    <a:pt x="14577" y="41559"/>
                    <a:pt x="14546" y="41389"/>
                    <a:pt x="14516" y="41219"/>
                  </a:cubicBezTo>
                  <a:cubicBezTo>
                    <a:pt x="14475" y="40947"/>
                    <a:pt x="14441" y="40671"/>
                    <a:pt x="14406" y="40403"/>
                  </a:cubicBezTo>
                  <a:cubicBezTo>
                    <a:pt x="14379" y="40192"/>
                    <a:pt x="14353" y="39971"/>
                    <a:pt x="14321" y="39756"/>
                  </a:cubicBezTo>
                  <a:cubicBezTo>
                    <a:pt x="14250" y="39273"/>
                    <a:pt x="14223" y="38773"/>
                    <a:pt x="14196" y="38290"/>
                  </a:cubicBezTo>
                  <a:lnTo>
                    <a:pt x="14185" y="38096"/>
                  </a:lnTo>
                  <a:cubicBezTo>
                    <a:pt x="14152" y="37508"/>
                    <a:pt x="14135" y="36930"/>
                    <a:pt x="14121" y="36388"/>
                  </a:cubicBezTo>
                  <a:cubicBezTo>
                    <a:pt x="14111" y="35861"/>
                    <a:pt x="14141" y="35334"/>
                    <a:pt x="14169" y="34933"/>
                  </a:cubicBezTo>
                  <a:cubicBezTo>
                    <a:pt x="14233" y="34347"/>
                    <a:pt x="14318" y="33755"/>
                    <a:pt x="14400" y="33184"/>
                  </a:cubicBezTo>
                  <a:cubicBezTo>
                    <a:pt x="14434" y="32942"/>
                    <a:pt x="14468" y="32701"/>
                    <a:pt x="14502" y="32463"/>
                  </a:cubicBezTo>
                  <a:cubicBezTo>
                    <a:pt x="14597" y="31758"/>
                    <a:pt x="14655" y="31044"/>
                    <a:pt x="14709" y="30350"/>
                  </a:cubicBezTo>
                  <a:cubicBezTo>
                    <a:pt x="14726" y="30133"/>
                    <a:pt x="14744" y="29912"/>
                    <a:pt x="14764" y="29694"/>
                  </a:cubicBezTo>
                  <a:lnTo>
                    <a:pt x="14805" y="29306"/>
                  </a:lnTo>
                  <a:cubicBezTo>
                    <a:pt x="14846" y="28901"/>
                    <a:pt x="14890" y="28483"/>
                    <a:pt x="14937" y="28072"/>
                  </a:cubicBezTo>
                  <a:cubicBezTo>
                    <a:pt x="14975" y="27758"/>
                    <a:pt x="15019" y="27442"/>
                    <a:pt x="15063" y="27139"/>
                  </a:cubicBezTo>
                  <a:cubicBezTo>
                    <a:pt x="15097" y="26885"/>
                    <a:pt x="15131" y="26629"/>
                    <a:pt x="15165" y="26374"/>
                  </a:cubicBezTo>
                  <a:cubicBezTo>
                    <a:pt x="15237" y="25795"/>
                    <a:pt x="15322" y="25197"/>
                    <a:pt x="15414" y="24599"/>
                  </a:cubicBezTo>
                  <a:cubicBezTo>
                    <a:pt x="15451" y="24357"/>
                    <a:pt x="15482" y="24112"/>
                    <a:pt x="15512" y="23874"/>
                  </a:cubicBezTo>
                  <a:cubicBezTo>
                    <a:pt x="15546" y="23588"/>
                    <a:pt x="15584" y="23292"/>
                    <a:pt x="15631" y="23003"/>
                  </a:cubicBezTo>
                  <a:lnTo>
                    <a:pt x="15642" y="22949"/>
                  </a:lnTo>
                  <a:cubicBezTo>
                    <a:pt x="15730" y="22424"/>
                    <a:pt x="15822" y="21884"/>
                    <a:pt x="15896" y="21349"/>
                  </a:cubicBezTo>
                  <a:cubicBezTo>
                    <a:pt x="15937" y="21060"/>
                    <a:pt x="15975" y="20802"/>
                    <a:pt x="16022" y="20537"/>
                  </a:cubicBezTo>
                  <a:cubicBezTo>
                    <a:pt x="16053" y="20387"/>
                    <a:pt x="16087" y="20234"/>
                    <a:pt x="16121" y="20088"/>
                  </a:cubicBezTo>
                  <a:cubicBezTo>
                    <a:pt x="16149" y="19972"/>
                    <a:pt x="16176" y="19856"/>
                    <a:pt x="16199" y="19741"/>
                  </a:cubicBezTo>
                  <a:cubicBezTo>
                    <a:pt x="16271" y="19404"/>
                    <a:pt x="16336" y="19060"/>
                    <a:pt x="16397" y="18730"/>
                  </a:cubicBezTo>
                  <a:cubicBezTo>
                    <a:pt x="16444" y="18468"/>
                    <a:pt x="16496" y="18203"/>
                    <a:pt x="16546" y="17941"/>
                  </a:cubicBezTo>
                  <a:cubicBezTo>
                    <a:pt x="16645" y="17438"/>
                    <a:pt x="16767" y="16890"/>
                    <a:pt x="16920" y="16264"/>
                  </a:cubicBezTo>
                  <a:cubicBezTo>
                    <a:pt x="16968" y="16060"/>
                    <a:pt x="17016" y="15856"/>
                    <a:pt x="17060" y="15648"/>
                  </a:cubicBezTo>
                  <a:cubicBezTo>
                    <a:pt x="17152" y="15240"/>
                    <a:pt x="17247" y="14815"/>
                    <a:pt x="17369" y="14407"/>
                  </a:cubicBezTo>
                  <a:cubicBezTo>
                    <a:pt x="17376" y="14383"/>
                    <a:pt x="17386" y="14356"/>
                    <a:pt x="17394" y="14332"/>
                  </a:cubicBezTo>
                  <a:cubicBezTo>
                    <a:pt x="17496" y="14838"/>
                    <a:pt x="17625" y="15240"/>
                    <a:pt x="17788" y="15594"/>
                  </a:cubicBezTo>
                  <a:cubicBezTo>
                    <a:pt x="17808" y="15634"/>
                    <a:pt x="17825" y="15672"/>
                    <a:pt x="17843" y="15713"/>
                  </a:cubicBezTo>
                  <a:cubicBezTo>
                    <a:pt x="17907" y="15856"/>
                    <a:pt x="17972" y="16002"/>
                    <a:pt x="18063" y="16124"/>
                  </a:cubicBezTo>
                  <a:cubicBezTo>
                    <a:pt x="18190" y="16301"/>
                    <a:pt x="18325" y="16461"/>
                    <a:pt x="18465" y="16608"/>
                  </a:cubicBezTo>
                  <a:cubicBezTo>
                    <a:pt x="18523" y="16666"/>
                    <a:pt x="18570" y="16710"/>
                    <a:pt x="18618" y="16750"/>
                  </a:cubicBezTo>
                  <a:cubicBezTo>
                    <a:pt x="18876" y="16975"/>
                    <a:pt x="19165" y="17080"/>
                    <a:pt x="19438" y="17165"/>
                  </a:cubicBezTo>
                  <a:cubicBezTo>
                    <a:pt x="19581" y="17210"/>
                    <a:pt x="19839" y="17217"/>
                    <a:pt x="19920" y="17220"/>
                  </a:cubicBezTo>
                  <a:cubicBezTo>
                    <a:pt x="19944" y="17222"/>
                    <a:pt x="19966" y="17222"/>
                    <a:pt x="19986" y="17222"/>
                  </a:cubicBezTo>
                  <a:cubicBezTo>
                    <a:pt x="20006" y="17222"/>
                    <a:pt x="20024" y="17222"/>
                    <a:pt x="20043" y="17220"/>
                  </a:cubicBezTo>
                  <a:cubicBezTo>
                    <a:pt x="20067" y="17217"/>
                    <a:pt x="20094" y="17213"/>
                    <a:pt x="20121" y="17210"/>
                  </a:cubicBezTo>
                  <a:cubicBezTo>
                    <a:pt x="20336" y="17173"/>
                    <a:pt x="20492" y="17138"/>
                    <a:pt x="20666" y="17084"/>
                  </a:cubicBezTo>
                  <a:cubicBezTo>
                    <a:pt x="21247" y="16893"/>
                    <a:pt x="21683" y="16468"/>
                    <a:pt x="22104" y="16053"/>
                  </a:cubicBezTo>
                  <a:cubicBezTo>
                    <a:pt x="22170" y="15989"/>
                    <a:pt x="22234" y="15928"/>
                    <a:pt x="22299" y="15863"/>
                  </a:cubicBezTo>
                  <a:cubicBezTo>
                    <a:pt x="22601" y="15573"/>
                    <a:pt x="22829" y="15301"/>
                    <a:pt x="22999" y="15029"/>
                  </a:cubicBezTo>
                  <a:cubicBezTo>
                    <a:pt x="23002" y="15043"/>
                    <a:pt x="23010" y="15053"/>
                    <a:pt x="23019" y="15067"/>
                  </a:cubicBezTo>
                  <a:cubicBezTo>
                    <a:pt x="23095" y="15190"/>
                    <a:pt x="23197" y="15298"/>
                    <a:pt x="23295" y="15407"/>
                  </a:cubicBezTo>
                  <a:lnTo>
                    <a:pt x="23353" y="15471"/>
                  </a:lnTo>
                  <a:cubicBezTo>
                    <a:pt x="23428" y="15550"/>
                    <a:pt x="23517" y="15621"/>
                    <a:pt x="23591" y="15679"/>
                  </a:cubicBezTo>
                  <a:cubicBezTo>
                    <a:pt x="23713" y="15774"/>
                    <a:pt x="23839" y="15863"/>
                    <a:pt x="23966" y="15937"/>
                  </a:cubicBezTo>
                  <a:lnTo>
                    <a:pt x="23979" y="15978"/>
                  </a:lnTo>
                  <a:lnTo>
                    <a:pt x="23996" y="16016"/>
                  </a:lnTo>
                  <a:cubicBezTo>
                    <a:pt x="24081" y="16217"/>
                    <a:pt x="24173" y="16407"/>
                    <a:pt x="24268" y="16581"/>
                  </a:cubicBezTo>
                  <a:cubicBezTo>
                    <a:pt x="24363" y="16747"/>
                    <a:pt x="24489" y="16893"/>
                    <a:pt x="24611" y="17033"/>
                  </a:cubicBezTo>
                  <a:lnTo>
                    <a:pt x="24676" y="17108"/>
                  </a:lnTo>
                  <a:cubicBezTo>
                    <a:pt x="24880" y="17342"/>
                    <a:pt x="25183" y="17465"/>
                    <a:pt x="25451" y="17557"/>
                  </a:cubicBezTo>
                  <a:cubicBezTo>
                    <a:pt x="25642" y="17621"/>
                    <a:pt x="25865" y="17649"/>
                    <a:pt x="26145" y="17649"/>
                  </a:cubicBezTo>
                  <a:cubicBezTo>
                    <a:pt x="26161" y="17649"/>
                    <a:pt x="26177" y="17649"/>
                    <a:pt x="26194" y="17649"/>
                  </a:cubicBezTo>
                  <a:cubicBezTo>
                    <a:pt x="26214" y="17645"/>
                    <a:pt x="26238" y="17645"/>
                    <a:pt x="26258" y="17645"/>
                  </a:cubicBezTo>
                  <a:cubicBezTo>
                    <a:pt x="26428" y="17631"/>
                    <a:pt x="26615" y="17581"/>
                    <a:pt x="26806" y="17496"/>
                  </a:cubicBezTo>
                  <a:cubicBezTo>
                    <a:pt x="27146" y="17346"/>
                    <a:pt x="27370" y="17199"/>
                    <a:pt x="27588" y="16992"/>
                  </a:cubicBezTo>
                  <a:cubicBezTo>
                    <a:pt x="27721" y="16863"/>
                    <a:pt x="27850" y="16696"/>
                    <a:pt x="27969" y="16499"/>
                  </a:cubicBezTo>
                  <a:cubicBezTo>
                    <a:pt x="28044" y="16488"/>
                    <a:pt x="28119" y="16479"/>
                    <a:pt x="28194" y="16465"/>
                  </a:cubicBezTo>
                  <a:lnTo>
                    <a:pt x="28272" y="16451"/>
                  </a:lnTo>
                  <a:lnTo>
                    <a:pt x="28360" y="16438"/>
                  </a:lnTo>
                  <a:cubicBezTo>
                    <a:pt x="28404" y="16448"/>
                    <a:pt x="28452" y="16461"/>
                    <a:pt x="28497" y="16471"/>
                  </a:cubicBezTo>
                  <a:cubicBezTo>
                    <a:pt x="28558" y="16485"/>
                    <a:pt x="28615" y="16502"/>
                    <a:pt x="28676" y="16516"/>
                  </a:cubicBezTo>
                  <a:cubicBezTo>
                    <a:pt x="28942" y="16577"/>
                    <a:pt x="29207" y="16611"/>
                    <a:pt x="29459" y="16639"/>
                  </a:cubicBezTo>
                  <a:cubicBezTo>
                    <a:pt x="29653" y="16662"/>
                    <a:pt x="29860" y="16683"/>
                    <a:pt x="30092" y="16696"/>
                  </a:cubicBezTo>
                  <a:cubicBezTo>
                    <a:pt x="30128" y="16699"/>
                    <a:pt x="30164" y="16700"/>
                    <a:pt x="30201" y="16700"/>
                  </a:cubicBezTo>
                  <a:cubicBezTo>
                    <a:pt x="30258" y="16700"/>
                    <a:pt x="30316" y="16697"/>
                    <a:pt x="30378" y="16693"/>
                  </a:cubicBezTo>
                  <a:cubicBezTo>
                    <a:pt x="30507" y="16683"/>
                    <a:pt x="30646" y="16662"/>
                    <a:pt x="30823" y="16625"/>
                  </a:cubicBezTo>
                  <a:cubicBezTo>
                    <a:pt x="31130" y="16560"/>
                    <a:pt x="31391" y="16417"/>
                    <a:pt x="31599" y="16199"/>
                  </a:cubicBezTo>
                  <a:cubicBezTo>
                    <a:pt x="31650" y="16149"/>
                    <a:pt x="31694" y="16088"/>
                    <a:pt x="31735" y="16022"/>
                  </a:cubicBezTo>
                  <a:cubicBezTo>
                    <a:pt x="32017" y="15951"/>
                    <a:pt x="32265" y="15835"/>
                    <a:pt x="32486" y="15675"/>
                  </a:cubicBezTo>
                  <a:cubicBezTo>
                    <a:pt x="32670" y="15546"/>
                    <a:pt x="32851" y="15383"/>
                    <a:pt x="33041" y="15176"/>
                  </a:cubicBezTo>
                  <a:cubicBezTo>
                    <a:pt x="33055" y="15237"/>
                    <a:pt x="33072" y="15298"/>
                    <a:pt x="33089" y="15359"/>
                  </a:cubicBezTo>
                  <a:cubicBezTo>
                    <a:pt x="33116" y="15451"/>
                    <a:pt x="33150" y="15557"/>
                    <a:pt x="33194" y="15659"/>
                  </a:cubicBezTo>
                  <a:cubicBezTo>
                    <a:pt x="33245" y="15777"/>
                    <a:pt x="33313" y="15931"/>
                    <a:pt x="33395" y="16080"/>
                  </a:cubicBezTo>
                  <a:cubicBezTo>
                    <a:pt x="33473" y="16226"/>
                    <a:pt x="33599" y="16366"/>
                    <a:pt x="33708" y="16485"/>
                  </a:cubicBezTo>
                  <a:lnTo>
                    <a:pt x="33738" y="16519"/>
                  </a:lnTo>
                  <a:cubicBezTo>
                    <a:pt x="33807" y="16598"/>
                    <a:pt x="33888" y="16675"/>
                    <a:pt x="33980" y="16761"/>
                  </a:cubicBezTo>
                  <a:cubicBezTo>
                    <a:pt x="34283" y="17033"/>
                    <a:pt x="34633" y="17213"/>
                    <a:pt x="35014" y="17295"/>
                  </a:cubicBezTo>
                  <a:cubicBezTo>
                    <a:pt x="35206" y="17336"/>
                    <a:pt x="35396" y="17356"/>
                    <a:pt x="35592" y="17356"/>
                  </a:cubicBezTo>
                  <a:cubicBezTo>
                    <a:pt x="35674" y="17356"/>
                    <a:pt x="35756" y="17353"/>
                    <a:pt x="35840" y="17346"/>
                  </a:cubicBezTo>
                  <a:cubicBezTo>
                    <a:pt x="36008" y="17336"/>
                    <a:pt x="36177" y="17308"/>
                    <a:pt x="36350" y="17267"/>
                  </a:cubicBezTo>
                  <a:cubicBezTo>
                    <a:pt x="36572" y="17217"/>
                    <a:pt x="36786" y="17111"/>
                    <a:pt x="36950" y="17022"/>
                  </a:cubicBezTo>
                  <a:cubicBezTo>
                    <a:pt x="37137" y="16920"/>
                    <a:pt x="37327" y="16768"/>
                    <a:pt x="37518" y="16567"/>
                  </a:cubicBezTo>
                  <a:cubicBezTo>
                    <a:pt x="37735" y="16339"/>
                    <a:pt x="37912" y="16060"/>
                    <a:pt x="38062" y="15720"/>
                  </a:cubicBezTo>
                  <a:cubicBezTo>
                    <a:pt x="38143" y="15529"/>
                    <a:pt x="38225" y="15342"/>
                    <a:pt x="38307" y="15152"/>
                  </a:cubicBezTo>
                  <a:cubicBezTo>
                    <a:pt x="38334" y="15287"/>
                    <a:pt x="38378" y="15427"/>
                    <a:pt x="38429" y="15577"/>
                  </a:cubicBezTo>
                  <a:cubicBezTo>
                    <a:pt x="38514" y="15822"/>
                    <a:pt x="38630" y="16067"/>
                    <a:pt x="38773" y="16305"/>
                  </a:cubicBezTo>
                  <a:cubicBezTo>
                    <a:pt x="38865" y="16455"/>
                    <a:pt x="38983" y="16594"/>
                    <a:pt x="39120" y="16710"/>
                  </a:cubicBezTo>
                  <a:cubicBezTo>
                    <a:pt x="39368" y="16920"/>
                    <a:pt x="39636" y="17019"/>
                    <a:pt x="39912" y="17108"/>
                  </a:cubicBezTo>
                  <a:cubicBezTo>
                    <a:pt x="39967" y="17124"/>
                    <a:pt x="40024" y="17132"/>
                    <a:pt x="40079" y="17138"/>
                  </a:cubicBezTo>
                  <a:cubicBezTo>
                    <a:pt x="40223" y="17155"/>
                    <a:pt x="40347" y="17167"/>
                    <a:pt x="40471" y="17167"/>
                  </a:cubicBezTo>
                  <a:cubicBezTo>
                    <a:pt x="40499" y="17167"/>
                    <a:pt x="40527" y="17167"/>
                    <a:pt x="40555" y="17165"/>
                  </a:cubicBezTo>
                  <a:cubicBezTo>
                    <a:pt x="40575" y="17165"/>
                    <a:pt x="40596" y="17165"/>
                    <a:pt x="40616" y="17162"/>
                  </a:cubicBezTo>
                  <a:cubicBezTo>
                    <a:pt x="40749" y="17152"/>
                    <a:pt x="40947" y="17121"/>
                    <a:pt x="41130" y="17039"/>
                  </a:cubicBezTo>
                  <a:cubicBezTo>
                    <a:pt x="41246" y="16995"/>
                    <a:pt x="41358" y="16941"/>
                    <a:pt x="41464" y="16873"/>
                  </a:cubicBezTo>
                  <a:cubicBezTo>
                    <a:pt x="41559" y="16795"/>
                    <a:pt x="41654" y="16716"/>
                    <a:pt x="41749" y="16635"/>
                  </a:cubicBezTo>
                  <a:cubicBezTo>
                    <a:pt x="41875" y="16526"/>
                    <a:pt x="41967" y="16363"/>
                    <a:pt x="42029" y="16234"/>
                  </a:cubicBezTo>
                  <a:cubicBezTo>
                    <a:pt x="42205" y="16509"/>
                    <a:pt x="42453" y="16696"/>
                    <a:pt x="42698" y="16856"/>
                  </a:cubicBezTo>
                  <a:cubicBezTo>
                    <a:pt x="42896" y="16989"/>
                    <a:pt x="43137" y="17084"/>
                    <a:pt x="43389" y="17135"/>
                  </a:cubicBezTo>
                  <a:cubicBezTo>
                    <a:pt x="43516" y="17159"/>
                    <a:pt x="43644" y="17171"/>
                    <a:pt x="43769" y="17171"/>
                  </a:cubicBezTo>
                  <a:cubicBezTo>
                    <a:pt x="43821" y="17171"/>
                    <a:pt x="43872" y="17169"/>
                    <a:pt x="43923" y="17165"/>
                  </a:cubicBezTo>
                  <a:cubicBezTo>
                    <a:pt x="44192" y="17145"/>
                    <a:pt x="44433" y="17067"/>
                    <a:pt x="44641" y="16934"/>
                  </a:cubicBezTo>
                  <a:cubicBezTo>
                    <a:pt x="44825" y="16815"/>
                    <a:pt x="44984" y="16669"/>
                    <a:pt x="45114" y="16506"/>
                  </a:cubicBezTo>
                  <a:lnTo>
                    <a:pt x="45120" y="16496"/>
                  </a:lnTo>
                  <a:cubicBezTo>
                    <a:pt x="45141" y="16604"/>
                    <a:pt x="45158" y="16720"/>
                    <a:pt x="45175" y="16832"/>
                  </a:cubicBezTo>
                  <a:cubicBezTo>
                    <a:pt x="45219" y="17111"/>
                    <a:pt x="45263" y="17394"/>
                    <a:pt x="45315" y="17675"/>
                  </a:cubicBezTo>
                  <a:cubicBezTo>
                    <a:pt x="45341" y="17822"/>
                    <a:pt x="45365" y="17972"/>
                    <a:pt x="45392" y="18118"/>
                  </a:cubicBezTo>
                  <a:lnTo>
                    <a:pt x="45389" y="18101"/>
                  </a:lnTo>
                  <a:lnTo>
                    <a:pt x="45389" y="18101"/>
                  </a:lnTo>
                  <a:cubicBezTo>
                    <a:pt x="45467" y="18581"/>
                    <a:pt x="45532" y="19054"/>
                    <a:pt x="45576" y="19509"/>
                  </a:cubicBezTo>
                  <a:lnTo>
                    <a:pt x="45580" y="19550"/>
                  </a:lnTo>
                  <a:cubicBezTo>
                    <a:pt x="45600" y="19751"/>
                    <a:pt x="45621" y="19961"/>
                    <a:pt x="45651" y="20165"/>
                  </a:cubicBezTo>
                  <a:cubicBezTo>
                    <a:pt x="45688" y="20410"/>
                    <a:pt x="45739" y="20655"/>
                    <a:pt x="45787" y="20890"/>
                  </a:cubicBezTo>
                  <a:lnTo>
                    <a:pt x="45800" y="20958"/>
                  </a:lnTo>
                  <a:cubicBezTo>
                    <a:pt x="45866" y="21445"/>
                    <a:pt x="45875" y="21945"/>
                    <a:pt x="45886" y="22424"/>
                  </a:cubicBezTo>
                  <a:lnTo>
                    <a:pt x="45889" y="22479"/>
                  </a:lnTo>
                  <a:cubicBezTo>
                    <a:pt x="45893" y="22676"/>
                    <a:pt x="45899" y="22870"/>
                    <a:pt x="45906" y="23064"/>
                  </a:cubicBezTo>
                  <a:cubicBezTo>
                    <a:pt x="45919" y="23438"/>
                    <a:pt x="45933" y="23823"/>
                    <a:pt x="45927" y="24200"/>
                  </a:cubicBezTo>
                  <a:cubicBezTo>
                    <a:pt x="45923" y="24486"/>
                    <a:pt x="45902" y="24775"/>
                    <a:pt x="45879" y="25057"/>
                  </a:cubicBezTo>
                  <a:cubicBezTo>
                    <a:pt x="45862" y="25319"/>
                    <a:pt x="45841" y="25588"/>
                    <a:pt x="45835" y="25857"/>
                  </a:cubicBezTo>
                  <a:cubicBezTo>
                    <a:pt x="45825" y="26381"/>
                    <a:pt x="45831" y="26921"/>
                    <a:pt x="45862" y="27507"/>
                  </a:cubicBezTo>
                  <a:cubicBezTo>
                    <a:pt x="45882" y="27918"/>
                    <a:pt x="45906" y="28388"/>
                    <a:pt x="45893" y="28850"/>
                  </a:cubicBezTo>
                  <a:cubicBezTo>
                    <a:pt x="45879" y="29289"/>
                    <a:pt x="45862" y="29673"/>
                    <a:pt x="45835" y="30028"/>
                  </a:cubicBezTo>
                  <a:cubicBezTo>
                    <a:pt x="45791" y="30466"/>
                    <a:pt x="45733" y="30912"/>
                    <a:pt x="45675" y="31344"/>
                  </a:cubicBezTo>
                  <a:lnTo>
                    <a:pt x="45641" y="31599"/>
                  </a:lnTo>
                  <a:lnTo>
                    <a:pt x="45573" y="31599"/>
                  </a:lnTo>
                  <a:cubicBezTo>
                    <a:pt x="45386" y="31616"/>
                    <a:pt x="45208" y="31677"/>
                    <a:pt x="45093" y="31766"/>
                  </a:cubicBezTo>
                  <a:lnTo>
                    <a:pt x="45045" y="31803"/>
                  </a:lnTo>
                  <a:cubicBezTo>
                    <a:pt x="44971" y="31861"/>
                    <a:pt x="44889" y="31926"/>
                    <a:pt x="44828" y="32003"/>
                  </a:cubicBezTo>
                  <a:cubicBezTo>
                    <a:pt x="44732" y="32126"/>
                    <a:pt x="44671" y="32215"/>
                    <a:pt x="44617" y="32341"/>
                  </a:cubicBezTo>
                  <a:cubicBezTo>
                    <a:pt x="44519" y="32559"/>
                    <a:pt x="44461" y="32786"/>
                    <a:pt x="44420" y="32959"/>
                  </a:cubicBezTo>
                  <a:cubicBezTo>
                    <a:pt x="44341" y="33303"/>
                    <a:pt x="44310" y="33657"/>
                    <a:pt x="44290" y="33987"/>
                  </a:cubicBezTo>
                  <a:cubicBezTo>
                    <a:pt x="44280" y="34137"/>
                    <a:pt x="44277" y="34293"/>
                    <a:pt x="44274" y="34443"/>
                  </a:cubicBezTo>
                  <a:cubicBezTo>
                    <a:pt x="44270" y="34565"/>
                    <a:pt x="44270" y="34688"/>
                    <a:pt x="44263" y="34810"/>
                  </a:cubicBezTo>
                  <a:cubicBezTo>
                    <a:pt x="44202" y="35266"/>
                    <a:pt x="44076" y="35715"/>
                    <a:pt x="43954" y="36154"/>
                  </a:cubicBezTo>
                  <a:cubicBezTo>
                    <a:pt x="43919" y="36266"/>
                    <a:pt x="43889" y="36382"/>
                    <a:pt x="43858" y="36494"/>
                  </a:cubicBezTo>
                  <a:cubicBezTo>
                    <a:pt x="43743" y="36919"/>
                    <a:pt x="43634" y="37358"/>
                    <a:pt x="43525" y="37779"/>
                  </a:cubicBezTo>
                  <a:cubicBezTo>
                    <a:pt x="43487" y="37939"/>
                    <a:pt x="43443" y="38103"/>
                    <a:pt x="43403" y="38263"/>
                  </a:cubicBezTo>
                  <a:cubicBezTo>
                    <a:pt x="43314" y="38610"/>
                    <a:pt x="43208" y="38960"/>
                    <a:pt x="43103" y="39294"/>
                  </a:cubicBezTo>
                  <a:cubicBezTo>
                    <a:pt x="43049" y="39481"/>
                    <a:pt x="42991" y="39665"/>
                    <a:pt x="42936" y="39848"/>
                  </a:cubicBezTo>
                  <a:cubicBezTo>
                    <a:pt x="42773" y="40406"/>
                    <a:pt x="42613" y="41012"/>
                    <a:pt x="42443" y="41698"/>
                  </a:cubicBezTo>
                  <a:cubicBezTo>
                    <a:pt x="42392" y="41906"/>
                    <a:pt x="42344" y="42117"/>
                    <a:pt x="42300" y="42324"/>
                  </a:cubicBezTo>
                  <a:lnTo>
                    <a:pt x="42246" y="42566"/>
                  </a:lnTo>
                  <a:cubicBezTo>
                    <a:pt x="42205" y="42746"/>
                    <a:pt x="42175" y="42933"/>
                    <a:pt x="42144" y="43114"/>
                  </a:cubicBezTo>
                  <a:cubicBezTo>
                    <a:pt x="42126" y="43202"/>
                    <a:pt x="42113" y="43294"/>
                    <a:pt x="42096" y="43386"/>
                  </a:cubicBezTo>
                  <a:cubicBezTo>
                    <a:pt x="42079" y="43484"/>
                    <a:pt x="42069" y="43590"/>
                    <a:pt x="42059" y="43692"/>
                  </a:cubicBezTo>
                  <a:cubicBezTo>
                    <a:pt x="42052" y="43747"/>
                    <a:pt x="42049" y="43797"/>
                    <a:pt x="42042" y="43849"/>
                  </a:cubicBezTo>
                  <a:cubicBezTo>
                    <a:pt x="42024" y="43998"/>
                    <a:pt x="42008" y="44144"/>
                    <a:pt x="41994" y="44294"/>
                  </a:cubicBezTo>
                  <a:cubicBezTo>
                    <a:pt x="41974" y="44328"/>
                    <a:pt x="41953" y="44362"/>
                    <a:pt x="41936" y="44396"/>
                  </a:cubicBezTo>
                  <a:cubicBezTo>
                    <a:pt x="41902" y="44454"/>
                    <a:pt x="41875" y="44508"/>
                    <a:pt x="41845" y="44566"/>
                  </a:cubicBezTo>
                  <a:cubicBezTo>
                    <a:pt x="41807" y="44631"/>
                    <a:pt x="41773" y="44695"/>
                    <a:pt x="41735" y="44760"/>
                  </a:cubicBezTo>
                  <a:cubicBezTo>
                    <a:pt x="41651" y="44913"/>
                    <a:pt x="41559" y="45070"/>
                    <a:pt x="41470" y="45223"/>
                  </a:cubicBezTo>
                  <a:cubicBezTo>
                    <a:pt x="41409" y="45331"/>
                    <a:pt x="41344" y="45437"/>
                    <a:pt x="41283" y="45546"/>
                  </a:cubicBezTo>
                  <a:cubicBezTo>
                    <a:pt x="41099" y="45866"/>
                    <a:pt x="40970" y="46237"/>
                    <a:pt x="40868" y="46556"/>
                  </a:cubicBezTo>
                  <a:cubicBezTo>
                    <a:pt x="40569" y="47499"/>
                    <a:pt x="40647" y="48189"/>
                    <a:pt x="41103" y="48607"/>
                  </a:cubicBezTo>
                  <a:cubicBezTo>
                    <a:pt x="41313" y="48802"/>
                    <a:pt x="41586" y="48907"/>
                    <a:pt x="41877" y="48907"/>
                  </a:cubicBezTo>
                  <a:cubicBezTo>
                    <a:pt x="41911" y="48907"/>
                    <a:pt x="41946" y="48906"/>
                    <a:pt x="41980" y="48903"/>
                  </a:cubicBezTo>
                  <a:cubicBezTo>
                    <a:pt x="42229" y="48883"/>
                    <a:pt x="42470" y="48791"/>
                    <a:pt x="42678" y="48638"/>
                  </a:cubicBezTo>
                  <a:cubicBezTo>
                    <a:pt x="42865" y="48499"/>
                    <a:pt x="43015" y="48372"/>
                    <a:pt x="43144" y="48247"/>
                  </a:cubicBezTo>
                  <a:lnTo>
                    <a:pt x="43175" y="48216"/>
                  </a:lnTo>
                  <a:cubicBezTo>
                    <a:pt x="43229" y="48336"/>
                    <a:pt x="43290" y="48441"/>
                    <a:pt x="43358" y="48532"/>
                  </a:cubicBezTo>
                  <a:cubicBezTo>
                    <a:pt x="43589" y="48852"/>
                    <a:pt x="43848" y="49091"/>
                    <a:pt x="44144" y="49254"/>
                  </a:cubicBezTo>
                  <a:cubicBezTo>
                    <a:pt x="44453" y="49427"/>
                    <a:pt x="44784" y="49512"/>
                    <a:pt x="45185" y="49523"/>
                  </a:cubicBezTo>
                  <a:cubicBezTo>
                    <a:pt x="45243" y="49523"/>
                    <a:pt x="45304" y="49523"/>
                    <a:pt x="45368" y="49515"/>
                  </a:cubicBezTo>
                  <a:cubicBezTo>
                    <a:pt x="45535" y="49502"/>
                    <a:pt x="45709" y="49468"/>
                    <a:pt x="45937" y="49403"/>
                  </a:cubicBezTo>
                  <a:cubicBezTo>
                    <a:pt x="45977" y="49393"/>
                    <a:pt x="46015" y="49376"/>
                    <a:pt x="46053" y="49359"/>
                  </a:cubicBezTo>
                  <a:lnTo>
                    <a:pt x="46076" y="49349"/>
                  </a:lnTo>
                  <a:cubicBezTo>
                    <a:pt x="46192" y="49301"/>
                    <a:pt x="46307" y="49247"/>
                    <a:pt x="46420" y="49189"/>
                  </a:cubicBezTo>
                  <a:cubicBezTo>
                    <a:pt x="46563" y="49274"/>
                    <a:pt x="46715" y="49328"/>
                    <a:pt x="46893" y="49397"/>
                  </a:cubicBezTo>
                  <a:lnTo>
                    <a:pt x="46923" y="49407"/>
                  </a:lnTo>
                  <a:cubicBezTo>
                    <a:pt x="47124" y="49479"/>
                    <a:pt x="47345" y="49502"/>
                    <a:pt x="47552" y="49515"/>
                  </a:cubicBezTo>
                  <a:cubicBezTo>
                    <a:pt x="47587" y="49621"/>
                    <a:pt x="47634" y="49716"/>
                    <a:pt x="47695" y="49798"/>
                  </a:cubicBezTo>
                  <a:cubicBezTo>
                    <a:pt x="47800" y="49961"/>
                    <a:pt x="47940" y="50087"/>
                    <a:pt x="48111" y="50179"/>
                  </a:cubicBezTo>
                  <a:cubicBezTo>
                    <a:pt x="48271" y="50264"/>
                    <a:pt x="48449" y="50308"/>
                    <a:pt x="48630" y="50308"/>
                  </a:cubicBezTo>
                  <a:cubicBezTo>
                    <a:pt x="48660" y="50308"/>
                    <a:pt x="48689" y="50307"/>
                    <a:pt x="48719" y="50305"/>
                  </a:cubicBezTo>
                  <a:cubicBezTo>
                    <a:pt x="48805" y="50298"/>
                    <a:pt x="48890" y="50281"/>
                    <a:pt x="48968" y="50254"/>
                  </a:cubicBezTo>
                  <a:cubicBezTo>
                    <a:pt x="49372" y="50152"/>
                    <a:pt x="49709" y="49764"/>
                    <a:pt x="49866" y="49424"/>
                  </a:cubicBezTo>
                  <a:cubicBezTo>
                    <a:pt x="49944" y="49250"/>
                    <a:pt x="50022" y="49077"/>
                    <a:pt x="50100" y="48900"/>
                  </a:cubicBezTo>
                  <a:lnTo>
                    <a:pt x="50124" y="48852"/>
                  </a:lnTo>
                  <a:cubicBezTo>
                    <a:pt x="50193" y="48699"/>
                    <a:pt x="50260" y="48546"/>
                    <a:pt x="50342" y="48400"/>
                  </a:cubicBezTo>
                  <a:lnTo>
                    <a:pt x="50417" y="48274"/>
                  </a:lnTo>
                  <a:cubicBezTo>
                    <a:pt x="50628" y="47985"/>
                    <a:pt x="50849" y="47692"/>
                    <a:pt x="51063" y="47413"/>
                  </a:cubicBezTo>
                  <a:cubicBezTo>
                    <a:pt x="51546" y="46774"/>
                    <a:pt x="52046" y="46114"/>
                    <a:pt x="52488" y="45433"/>
                  </a:cubicBezTo>
                  <a:cubicBezTo>
                    <a:pt x="52879" y="44828"/>
                    <a:pt x="53168" y="44359"/>
                    <a:pt x="53417" y="43907"/>
                  </a:cubicBezTo>
                  <a:cubicBezTo>
                    <a:pt x="53727" y="43351"/>
                    <a:pt x="53931" y="42739"/>
                    <a:pt x="54128" y="42151"/>
                  </a:cubicBezTo>
                  <a:lnTo>
                    <a:pt x="54148" y="42093"/>
                  </a:lnTo>
                  <a:lnTo>
                    <a:pt x="54247" y="41794"/>
                  </a:lnTo>
                  <a:cubicBezTo>
                    <a:pt x="54451" y="41192"/>
                    <a:pt x="54662" y="40569"/>
                    <a:pt x="54822" y="39943"/>
                  </a:cubicBezTo>
                  <a:lnTo>
                    <a:pt x="54876" y="39736"/>
                  </a:lnTo>
                  <a:cubicBezTo>
                    <a:pt x="54955" y="39440"/>
                    <a:pt x="55033" y="39134"/>
                    <a:pt x="55101" y="38831"/>
                  </a:cubicBezTo>
                  <a:cubicBezTo>
                    <a:pt x="55203" y="38375"/>
                    <a:pt x="55254" y="37922"/>
                    <a:pt x="55295" y="37504"/>
                  </a:cubicBezTo>
                  <a:lnTo>
                    <a:pt x="55295" y="37504"/>
                  </a:lnTo>
                  <a:lnTo>
                    <a:pt x="55291" y="37518"/>
                  </a:lnTo>
                  <a:lnTo>
                    <a:pt x="55293" y="37501"/>
                  </a:lnTo>
                  <a:lnTo>
                    <a:pt x="55291" y="37501"/>
                  </a:lnTo>
                  <a:cubicBezTo>
                    <a:pt x="55305" y="37371"/>
                    <a:pt x="55319" y="37246"/>
                    <a:pt x="55329" y="37117"/>
                  </a:cubicBezTo>
                  <a:cubicBezTo>
                    <a:pt x="55360" y="36872"/>
                    <a:pt x="55397" y="36623"/>
                    <a:pt x="55431" y="36385"/>
                  </a:cubicBezTo>
                  <a:cubicBezTo>
                    <a:pt x="55471" y="36099"/>
                    <a:pt x="55512" y="35804"/>
                    <a:pt x="55546" y="35514"/>
                  </a:cubicBezTo>
                  <a:cubicBezTo>
                    <a:pt x="55594" y="35116"/>
                    <a:pt x="55622" y="34711"/>
                    <a:pt x="55649" y="34324"/>
                  </a:cubicBezTo>
                  <a:cubicBezTo>
                    <a:pt x="55658" y="34191"/>
                    <a:pt x="55666" y="34055"/>
                    <a:pt x="55675" y="33922"/>
                  </a:cubicBezTo>
                  <a:cubicBezTo>
                    <a:pt x="55693" y="33786"/>
                    <a:pt x="55720" y="33647"/>
                    <a:pt x="55744" y="33514"/>
                  </a:cubicBezTo>
                  <a:cubicBezTo>
                    <a:pt x="55760" y="33416"/>
                    <a:pt x="55778" y="33320"/>
                    <a:pt x="55795" y="33221"/>
                  </a:cubicBezTo>
                  <a:cubicBezTo>
                    <a:pt x="55846" y="32881"/>
                    <a:pt x="55890" y="32534"/>
                    <a:pt x="55924" y="32191"/>
                  </a:cubicBezTo>
                  <a:lnTo>
                    <a:pt x="55924" y="32181"/>
                  </a:lnTo>
                  <a:lnTo>
                    <a:pt x="55928" y="32167"/>
                  </a:lnTo>
                  <a:cubicBezTo>
                    <a:pt x="55941" y="31990"/>
                    <a:pt x="55955" y="31813"/>
                    <a:pt x="55969" y="31636"/>
                  </a:cubicBezTo>
                  <a:cubicBezTo>
                    <a:pt x="55978" y="31507"/>
                    <a:pt x="55989" y="31375"/>
                    <a:pt x="55999" y="31242"/>
                  </a:cubicBezTo>
                  <a:cubicBezTo>
                    <a:pt x="56013" y="31116"/>
                    <a:pt x="56026" y="30990"/>
                    <a:pt x="56040" y="30864"/>
                  </a:cubicBezTo>
                  <a:cubicBezTo>
                    <a:pt x="56060" y="30656"/>
                    <a:pt x="56084" y="30452"/>
                    <a:pt x="56101" y="30245"/>
                  </a:cubicBezTo>
                  <a:cubicBezTo>
                    <a:pt x="56125" y="29976"/>
                    <a:pt x="56128" y="29697"/>
                    <a:pt x="56132" y="29428"/>
                  </a:cubicBezTo>
                  <a:lnTo>
                    <a:pt x="56132" y="29411"/>
                  </a:lnTo>
                  <a:cubicBezTo>
                    <a:pt x="56135" y="28932"/>
                    <a:pt x="56107" y="28442"/>
                    <a:pt x="56080" y="27970"/>
                  </a:cubicBezTo>
                  <a:lnTo>
                    <a:pt x="56071" y="27742"/>
                  </a:lnTo>
                  <a:cubicBezTo>
                    <a:pt x="56005" y="26538"/>
                    <a:pt x="55931" y="25309"/>
                    <a:pt x="55862" y="24255"/>
                  </a:cubicBezTo>
                  <a:cubicBezTo>
                    <a:pt x="55853" y="24048"/>
                    <a:pt x="55836" y="23798"/>
                    <a:pt x="55809" y="23547"/>
                  </a:cubicBezTo>
                  <a:cubicBezTo>
                    <a:pt x="55829" y="23527"/>
                    <a:pt x="55849" y="23506"/>
                    <a:pt x="55870" y="23483"/>
                  </a:cubicBezTo>
                  <a:cubicBezTo>
                    <a:pt x="56067" y="23305"/>
                    <a:pt x="56173" y="23013"/>
                    <a:pt x="56206" y="22795"/>
                  </a:cubicBezTo>
                  <a:cubicBezTo>
                    <a:pt x="56244" y="22571"/>
                    <a:pt x="56261" y="22319"/>
                    <a:pt x="56271" y="22030"/>
                  </a:cubicBezTo>
                  <a:cubicBezTo>
                    <a:pt x="56275" y="21806"/>
                    <a:pt x="56240" y="21581"/>
                    <a:pt x="56209" y="21363"/>
                  </a:cubicBezTo>
                  <a:lnTo>
                    <a:pt x="56193" y="21258"/>
                  </a:lnTo>
                  <a:cubicBezTo>
                    <a:pt x="56152" y="20961"/>
                    <a:pt x="56104" y="20666"/>
                    <a:pt x="56071" y="20441"/>
                  </a:cubicBezTo>
                  <a:cubicBezTo>
                    <a:pt x="55964" y="19788"/>
                    <a:pt x="55846" y="19104"/>
                    <a:pt x="55703" y="18353"/>
                  </a:cubicBezTo>
                  <a:cubicBezTo>
                    <a:pt x="55608" y="17829"/>
                    <a:pt x="55492" y="17223"/>
                    <a:pt x="55363" y="16631"/>
                  </a:cubicBezTo>
                  <a:cubicBezTo>
                    <a:pt x="55349" y="16557"/>
                    <a:pt x="55332" y="16485"/>
                    <a:pt x="55315" y="16414"/>
                  </a:cubicBezTo>
                  <a:cubicBezTo>
                    <a:pt x="55275" y="16220"/>
                    <a:pt x="55230" y="16022"/>
                    <a:pt x="55193" y="15822"/>
                  </a:cubicBezTo>
                  <a:cubicBezTo>
                    <a:pt x="55142" y="15536"/>
                    <a:pt x="55091" y="15284"/>
                    <a:pt x="55033" y="15050"/>
                  </a:cubicBezTo>
                  <a:cubicBezTo>
                    <a:pt x="54951" y="14713"/>
                    <a:pt x="54856" y="14359"/>
                    <a:pt x="54747" y="13971"/>
                  </a:cubicBezTo>
                  <a:lnTo>
                    <a:pt x="54710" y="13849"/>
                  </a:lnTo>
                  <a:cubicBezTo>
                    <a:pt x="54669" y="13706"/>
                    <a:pt x="54628" y="13557"/>
                    <a:pt x="54581" y="13410"/>
                  </a:cubicBezTo>
                  <a:cubicBezTo>
                    <a:pt x="54492" y="13158"/>
                    <a:pt x="54377" y="12913"/>
                    <a:pt x="54261" y="12675"/>
                  </a:cubicBezTo>
                  <a:lnTo>
                    <a:pt x="54206" y="12563"/>
                  </a:lnTo>
                  <a:lnTo>
                    <a:pt x="54206" y="12563"/>
                  </a:lnTo>
                  <a:cubicBezTo>
                    <a:pt x="54234" y="12621"/>
                    <a:pt x="54261" y="12679"/>
                    <a:pt x="54284" y="12736"/>
                  </a:cubicBezTo>
                  <a:cubicBezTo>
                    <a:pt x="54138" y="12424"/>
                    <a:pt x="53978" y="12117"/>
                    <a:pt x="53795" y="11801"/>
                  </a:cubicBezTo>
                  <a:cubicBezTo>
                    <a:pt x="53672" y="11587"/>
                    <a:pt x="53556" y="11365"/>
                    <a:pt x="53441" y="11152"/>
                  </a:cubicBezTo>
                  <a:lnTo>
                    <a:pt x="53434" y="11138"/>
                  </a:lnTo>
                  <a:cubicBezTo>
                    <a:pt x="53315" y="10913"/>
                    <a:pt x="53172" y="10689"/>
                    <a:pt x="52985" y="10427"/>
                  </a:cubicBezTo>
                  <a:cubicBezTo>
                    <a:pt x="52890" y="10291"/>
                    <a:pt x="52794" y="10155"/>
                    <a:pt x="52699" y="10015"/>
                  </a:cubicBezTo>
                  <a:cubicBezTo>
                    <a:pt x="52638" y="9927"/>
                    <a:pt x="52576" y="9835"/>
                    <a:pt x="52515" y="9747"/>
                  </a:cubicBezTo>
                  <a:cubicBezTo>
                    <a:pt x="52131" y="9195"/>
                    <a:pt x="51675" y="8695"/>
                    <a:pt x="51322" y="8321"/>
                  </a:cubicBezTo>
                  <a:cubicBezTo>
                    <a:pt x="50998" y="7974"/>
                    <a:pt x="50624" y="7627"/>
                    <a:pt x="50152" y="7233"/>
                  </a:cubicBezTo>
                  <a:cubicBezTo>
                    <a:pt x="50073" y="7168"/>
                    <a:pt x="49995" y="7103"/>
                    <a:pt x="49913" y="7039"/>
                  </a:cubicBezTo>
                  <a:cubicBezTo>
                    <a:pt x="49788" y="6936"/>
                    <a:pt x="49658" y="6834"/>
                    <a:pt x="49535" y="6726"/>
                  </a:cubicBezTo>
                  <a:cubicBezTo>
                    <a:pt x="49417" y="6617"/>
                    <a:pt x="49304" y="6498"/>
                    <a:pt x="49199" y="6382"/>
                  </a:cubicBezTo>
                  <a:cubicBezTo>
                    <a:pt x="49152" y="6332"/>
                    <a:pt x="49100" y="6280"/>
                    <a:pt x="49053" y="6229"/>
                  </a:cubicBezTo>
                  <a:cubicBezTo>
                    <a:pt x="48818" y="5985"/>
                    <a:pt x="48539" y="5780"/>
                    <a:pt x="48267" y="5583"/>
                  </a:cubicBezTo>
                  <a:cubicBezTo>
                    <a:pt x="48127" y="5481"/>
                    <a:pt x="47984" y="5372"/>
                    <a:pt x="47849" y="5263"/>
                  </a:cubicBezTo>
                  <a:cubicBezTo>
                    <a:pt x="47539" y="5015"/>
                    <a:pt x="47277" y="4828"/>
                    <a:pt x="47022" y="4682"/>
                  </a:cubicBezTo>
                  <a:cubicBezTo>
                    <a:pt x="46845" y="4580"/>
                    <a:pt x="46668" y="4484"/>
                    <a:pt x="46491" y="4385"/>
                  </a:cubicBezTo>
                  <a:lnTo>
                    <a:pt x="46307" y="4283"/>
                  </a:lnTo>
                  <a:cubicBezTo>
                    <a:pt x="46185" y="4215"/>
                    <a:pt x="46066" y="4148"/>
                    <a:pt x="45951" y="4079"/>
                  </a:cubicBezTo>
                  <a:cubicBezTo>
                    <a:pt x="45845" y="4021"/>
                    <a:pt x="45739" y="3960"/>
                    <a:pt x="45634" y="3903"/>
                  </a:cubicBezTo>
                  <a:cubicBezTo>
                    <a:pt x="45505" y="3831"/>
                    <a:pt x="45396" y="3776"/>
                    <a:pt x="45294" y="3729"/>
                  </a:cubicBezTo>
                  <a:cubicBezTo>
                    <a:pt x="44991" y="3586"/>
                    <a:pt x="44739" y="3498"/>
                    <a:pt x="44505" y="3443"/>
                  </a:cubicBezTo>
                  <a:cubicBezTo>
                    <a:pt x="44324" y="3406"/>
                    <a:pt x="44137" y="3372"/>
                    <a:pt x="43947" y="3348"/>
                  </a:cubicBezTo>
                  <a:cubicBezTo>
                    <a:pt x="43878" y="3137"/>
                    <a:pt x="43739" y="2970"/>
                    <a:pt x="43549" y="2868"/>
                  </a:cubicBezTo>
                  <a:cubicBezTo>
                    <a:pt x="43260" y="2719"/>
                    <a:pt x="42967" y="2579"/>
                    <a:pt x="42654" y="2443"/>
                  </a:cubicBezTo>
                  <a:cubicBezTo>
                    <a:pt x="42402" y="2331"/>
                    <a:pt x="42137" y="2232"/>
                    <a:pt x="41878" y="2137"/>
                  </a:cubicBezTo>
                  <a:lnTo>
                    <a:pt x="41753" y="2089"/>
                  </a:lnTo>
                  <a:cubicBezTo>
                    <a:pt x="41086" y="1841"/>
                    <a:pt x="40528" y="1647"/>
                    <a:pt x="39991" y="1477"/>
                  </a:cubicBezTo>
                  <a:cubicBezTo>
                    <a:pt x="39460" y="1311"/>
                    <a:pt x="38912" y="1168"/>
                    <a:pt x="38382" y="1031"/>
                  </a:cubicBezTo>
                  <a:lnTo>
                    <a:pt x="38307" y="1011"/>
                  </a:lnTo>
                  <a:cubicBezTo>
                    <a:pt x="37915" y="909"/>
                    <a:pt x="37524" y="804"/>
                    <a:pt x="37137" y="698"/>
                  </a:cubicBezTo>
                  <a:cubicBezTo>
                    <a:pt x="36942" y="644"/>
                    <a:pt x="36752" y="592"/>
                    <a:pt x="36559" y="542"/>
                  </a:cubicBezTo>
                  <a:cubicBezTo>
                    <a:pt x="36092" y="416"/>
                    <a:pt x="35599" y="355"/>
                    <a:pt x="35119" y="297"/>
                  </a:cubicBezTo>
                  <a:cubicBezTo>
                    <a:pt x="35031" y="286"/>
                    <a:pt x="34942" y="276"/>
                    <a:pt x="34854" y="266"/>
                  </a:cubicBezTo>
                  <a:lnTo>
                    <a:pt x="34599" y="232"/>
                  </a:lnTo>
                  <a:cubicBezTo>
                    <a:pt x="34000" y="157"/>
                    <a:pt x="33381" y="79"/>
                    <a:pt x="32769" y="41"/>
                  </a:cubicBezTo>
                  <a:cubicBezTo>
                    <a:pt x="32157" y="4"/>
                    <a:pt x="31534" y="0"/>
                    <a:pt x="30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8" name="Google Shape;2738;p56">
              <a:extLst>
                <a:ext uri="{FF2B5EF4-FFF2-40B4-BE49-F238E27FC236}">
                  <a16:creationId xmlns:a16="http://schemas.microsoft.com/office/drawing/2014/main" id="{DB7A6887-4BAB-4992-B591-B4098453263D}"/>
                </a:ext>
              </a:extLst>
            </p:cNvPr>
            <p:cNvSpPr/>
            <p:nvPr/>
          </p:nvSpPr>
          <p:spPr>
            <a:xfrm>
              <a:off x="3312200" y="1876925"/>
              <a:ext cx="1426500" cy="1310075"/>
            </a:xfrm>
            <a:custGeom>
              <a:avLst/>
              <a:gdLst/>
              <a:ahLst/>
              <a:cxnLst/>
              <a:rect l="l" t="t" r="r" b="b"/>
              <a:pathLst>
                <a:path w="57060" h="52403" extrusionOk="0">
                  <a:moveTo>
                    <a:pt x="29670" y="12010"/>
                  </a:moveTo>
                  <a:cubicBezTo>
                    <a:pt x="29663" y="12013"/>
                    <a:pt x="29656" y="12020"/>
                    <a:pt x="29646" y="12024"/>
                  </a:cubicBezTo>
                  <a:cubicBezTo>
                    <a:pt x="29653" y="12017"/>
                    <a:pt x="29663" y="12013"/>
                    <a:pt x="29670" y="12010"/>
                  </a:cubicBezTo>
                  <a:close/>
                  <a:moveTo>
                    <a:pt x="4926" y="45173"/>
                  </a:moveTo>
                  <a:lnTo>
                    <a:pt x="4926" y="45173"/>
                  </a:lnTo>
                  <a:cubicBezTo>
                    <a:pt x="4933" y="45184"/>
                    <a:pt x="4940" y="45190"/>
                    <a:pt x="4946" y="45200"/>
                  </a:cubicBezTo>
                  <a:cubicBezTo>
                    <a:pt x="4940" y="45193"/>
                    <a:pt x="4933" y="45184"/>
                    <a:pt x="4926" y="45173"/>
                  </a:cubicBezTo>
                  <a:close/>
                  <a:moveTo>
                    <a:pt x="4215" y="49184"/>
                  </a:moveTo>
                  <a:cubicBezTo>
                    <a:pt x="4218" y="49184"/>
                    <a:pt x="4222" y="49184"/>
                    <a:pt x="4226" y="49187"/>
                  </a:cubicBezTo>
                  <a:cubicBezTo>
                    <a:pt x="4222" y="49187"/>
                    <a:pt x="4218" y="49187"/>
                    <a:pt x="4212" y="49184"/>
                  </a:cubicBezTo>
                  <a:close/>
                  <a:moveTo>
                    <a:pt x="29360" y="1134"/>
                  </a:moveTo>
                  <a:cubicBezTo>
                    <a:pt x="29430" y="1134"/>
                    <a:pt x="29501" y="1134"/>
                    <a:pt x="29572" y="1134"/>
                  </a:cubicBezTo>
                  <a:cubicBezTo>
                    <a:pt x="29864" y="1134"/>
                    <a:pt x="30156" y="1145"/>
                    <a:pt x="30452" y="1148"/>
                  </a:cubicBezTo>
                  <a:cubicBezTo>
                    <a:pt x="31670" y="1175"/>
                    <a:pt x="32885" y="1236"/>
                    <a:pt x="34103" y="1298"/>
                  </a:cubicBezTo>
                  <a:cubicBezTo>
                    <a:pt x="34442" y="1315"/>
                    <a:pt x="34779" y="1346"/>
                    <a:pt x="35116" y="1373"/>
                  </a:cubicBezTo>
                  <a:cubicBezTo>
                    <a:pt x="35436" y="1410"/>
                    <a:pt x="35756" y="1448"/>
                    <a:pt x="36075" y="1481"/>
                  </a:cubicBezTo>
                  <a:cubicBezTo>
                    <a:pt x="36378" y="1519"/>
                    <a:pt x="36681" y="1577"/>
                    <a:pt x="36984" y="1624"/>
                  </a:cubicBezTo>
                  <a:cubicBezTo>
                    <a:pt x="37276" y="1672"/>
                    <a:pt x="37568" y="1737"/>
                    <a:pt x="37861" y="1795"/>
                  </a:cubicBezTo>
                  <a:cubicBezTo>
                    <a:pt x="38123" y="1846"/>
                    <a:pt x="38381" y="1907"/>
                    <a:pt x="38640" y="1968"/>
                  </a:cubicBezTo>
                  <a:cubicBezTo>
                    <a:pt x="38967" y="2043"/>
                    <a:pt x="39290" y="2118"/>
                    <a:pt x="39613" y="2196"/>
                  </a:cubicBezTo>
                  <a:cubicBezTo>
                    <a:pt x="39926" y="2274"/>
                    <a:pt x="40232" y="2359"/>
                    <a:pt x="40538" y="2451"/>
                  </a:cubicBezTo>
                  <a:cubicBezTo>
                    <a:pt x="41113" y="2618"/>
                    <a:pt x="41678" y="2819"/>
                    <a:pt x="42239" y="3020"/>
                  </a:cubicBezTo>
                  <a:cubicBezTo>
                    <a:pt x="42375" y="3067"/>
                    <a:pt x="42512" y="3114"/>
                    <a:pt x="42647" y="3162"/>
                  </a:cubicBezTo>
                  <a:cubicBezTo>
                    <a:pt x="42859" y="3244"/>
                    <a:pt x="43066" y="3326"/>
                    <a:pt x="43277" y="3407"/>
                  </a:cubicBezTo>
                  <a:cubicBezTo>
                    <a:pt x="43460" y="3482"/>
                    <a:pt x="43644" y="3563"/>
                    <a:pt x="43828" y="3645"/>
                  </a:cubicBezTo>
                  <a:cubicBezTo>
                    <a:pt x="44239" y="3829"/>
                    <a:pt x="44655" y="4012"/>
                    <a:pt x="45066" y="4200"/>
                  </a:cubicBezTo>
                  <a:cubicBezTo>
                    <a:pt x="45260" y="4288"/>
                    <a:pt x="45457" y="4373"/>
                    <a:pt x="45647" y="4475"/>
                  </a:cubicBezTo>
                  <a:cubicBezTo>
                    <a:pt x="45848" y="4577"/>
                    <a:pt x="46046" y="4686"/>
                    <a:pt x="46242" y="4795"/>
                  </a:cubicBezTo>
                  <a:cubicBezTo>
                    <a:pt x="46454" y="4910"/>
                    <a:pt x="46658" y="5030"/>
                    <a:pt x="46862" y="5155"/>
                  </a:cubicBezTo>
                  <a:cubicBezTo>
                    <a:pt x="47015" y="5251"/>
                    <a:pt x="47162" y="5356"/>
                    <a:pt x="47307" y="5459"/>
                  </a:cubicBezTo>
                  <a:lnTo>
                    <a:pt x="47307" y="5459"/>
                  </a:lnTo>
                  <a:cubicBezTo>
                    <a:pt x="47569" y="5654"/>
                    <a:pt x="47829" y="5852"/>
                    <a:pt x="48083" y="6057"/>
                  </a:cubicBezTo>
                  <a:cubicBezTo>
                    <a:pt x="48315" y="6241"/>
                    <a:pt x="48542" y="6425"/>
                    <a:pt x="48773" y="6612"/>
                  </a:cubicBezTo>
                  <a:cubicBezTo>
                    <a:pt x="49488" y="7186"/>
                    <a:pt x="50230" y="7747"/>
                    <a:pt x="50835" y="8441"/>
                  </a:cubicBezTo>
                  <a:cubicBezTo>
                    <a:pt x="51345" y="9064"/>
                    <a:pt x="51753" y="9758"/>
                    <a:pt x="52165" y="10449"/>
                  </a:cubicBezTo>
                  <a:cubicBezTo>
                    <a:pt x="52318" y="10704"/>
                    <a:pt x="52461" y="10962"/>
                    <a:pt x="52601" y="11224"/>
                  </a:cubicBezTo>
                  <a:cubicBezTo>
                    <a:pt x="52747" y="11493"/>
                    <a:pt x="52883" y="11765"/>
                    <a:pt x="53015" y="12038"/>
                  </a:cubicBezTo>
                  <a:cubicBezTo>
                    <a:pt x="53070" y="12156"/>
                    <a:pt x="53125" y="12278"/>
                    <a:pt x="53179" y="12398"/>
                  </a:cubicBezTo>
                  <a:cubicBezTo>
                    <a:pt x="53233" y="12517"/>
                    <a:pt x="53291" y="12636"/>
                    <a:pt x="53339" y="12758"/>
                  </a:cubicBezTo>
                  <a:cubicBezTo>
                    <a:pt x="53444" y="13041"/>
                    <a:pt x="53563" y="13323"/>
                    <a:pt x="53659" y="13609"/>
                  </a:cubicBezTo>
                  <a:cubicBezTo>
                    <a:pt x="53753" y="13901"/>
                    <a:pt x="53855" y="14194"/>
                    <a:pt x="53944" y="14493"/>
                  </a:cubicBezTo>
                  <a:cubicBezTo>
                    <a:pt x="54029" y="14789"/>
                    <a:pt x="54118" y="15085"/>
                    <a:pt x="54199" y="15381"/>
                  </a:cubicBezTo>
                  <a:cubicBezTo>
                    <a:pt x="54362" y="15980"/>
                    <a:pt x="54533" y="16578"/>
                    <a:pt x="54706" y="17174"/>
                  </a:cubicBezTo>
                  <a:cubicBezTo>
                    <a:pt x="54791" y="17459"/>
                    <a:pt x="54883" y="17745"/>
                    <a:pt x="54954" y="18038"/>
                  </a:cubicBezTo>
                  <a:cubicBezTo>
                    <a:pt x="55029" y="18330"/>
                    <a:pt x="55114" y="18626"/>
                    <a:pt x="55172" y="18922"/>
                  </a:cubicBezTo>
                  <a:cubicBezTo>
                    <a:pt x="55216" y="19164"/>
                    <a:pt x="55264" y="19406"/>
                    <a:pt x="55312" y="19646"/>
                  </a:cubicBezTo>
                  <a:cubicBezTo>
                    <a:pt x="55403" y="20208"/>
                    <a:pt x="55496" y="20773"/>
                    <a:pt x="55557" y="21340"/>
                  </a:cubicBezTo>
                  <a:cubicBezTo>
                    <a:pt x="55621" y="21963"/>
                    <a:pt x="55696" y="22590"/>
                    <a:pt x="55727" y="23218"/>
                  </a:cubicBezTo>
                  <a:cubicBezTo>
                    <a:pt x="55758" y="23862"/>
                    <a:pt x="55785" y="24508"/>
                    <a:pt x="55802" y="25151"/>
                  </a:cubicBezTo>
                  <a:cubicBezTo>
                    <a:pt x="55819" y="25804"/>
                    <a:pt x="55819" y="26454"/>
                    <a:pt x="55815" y="27103"/>
                  </a:cubicBezTo>
                  <a:cubicBezTo>
                    <a:pt x="55808" y="27739"/>
                    <a:pt x="55805" y="28372"/>
                    <a:pt x="55785" y="29008"/>
                  </a:cubicBezTo>
                  <a:cubicBezTo>
                    <a:pt x="55771" y="29389"/>
                    <a:pt x="55758" y="29770"/>
                    <a:pt x="55730" y="30151"/>
                  </a:cubicBezTo>
                  <a:cubicBezTo>
                    <a:pt x="55713" y="30461"/>
                    <a:pt x="55686" y="30774"/>
                    <a:pt x="55662" y="31083"/>
                  </a:cubicBezTo>
                  <a:cubicBezTo>
                    <a:pt x="55607" y="31648"/>
                    <a:pt x="55546" y="32209"/>
                    <a:pt x="55472" y="32770"/>
                  </a:cubicBezTo>
                  <a:cubicBezTo>
                    <a:pt x="55390" y="33393"/>
                    <a:pt x="55301" y="34015"/>
                    <a:pt x="55207" y="34635"/>
                  </a:cubicBezTo>
                  <a:cubicBezTo>
                    <a:pt x="55108" y="35257"/>
                    <a:pt x="55009" y="35880"/>
                    <a:pt x="54910" y="36502"/>
                  </a:cubicBezTo>
                  <a:cubicBezTo>
                    <a:pt x="54819" y="37097"/>
                    <a:pt x="54713" y="37689"/>
                    <a:pt x="54590" y="38278"/>
                  </a:cubicBezTo>
                  <a:cubicBezTo>
                    <a:pt x="54499" y="38714"/>
                    <a:pt x="54397" y="39149"/>
                    <a:pt x="54301" y="39584"/>
                  </a:cubicBezTo>
                  <a:cubicBezTo>
                    <a:pt x="54193" y="40061"/>
                    <a:pt x="54073" y="40530"/>
                    <a:pt x="53941" y="40995"/>
                  </a:cubicBezTo>
                  <a:cubicBezTo>
                    <a:pt x="53819" y="41435"/>
                    <a:pt x="53676" y="41863"/>
                    <a:pt x="53536" y="42292"/>
                  </a:cubicBezTo>
                  <a:cubicBezTo>
                    <a:pt x="53403" y="42703"/>
                    <a:pt x="53260" y="43112"/>
                    <a:pt x="53114" y="43520"/>
                  </a:cubicBezTo>
                  <a:cubicBezTo>
                    <a:pt x="53050" y="43686"/>
                    <a:pt x="52985" y="43850"/>
                    <a:pt x="52910" y="44013"/>
                  </a:cubicBezTo>
                  <a:cubicBezTo>
                    <a:pt x="52808" y="44231"/>
                    <a:pt x="52706" y="44452"/>
                    <a:pt x="52601" y="44669"/>
                  </a:cubicBezTo>
                  <a:cubicBezTo>
                    <a:pt x="52406" y="45085"/>
                    <a:pt x="52192" y="45482"/>
                    <a:pt x="51978" y="45884"/>
                  </a:cubicBezTo>
                  <a:cubicBezTo>
                    <a:pt x="51927" y="45983"/>
                    <a:pt x="51866" y="46074"/>
                    <a:pt x="51808" y="46173"/>
                  </a:cubicBezTo>
                  <a:cubicBezTo>
                    <a:pt x="51753" y="46269"/>
                    <a:pt x="51699" y="46371"/>
                    <a:pt x="51638" y="46465"/>
                  </a:cubicBezTo>
                  <a:cubicBezTo>
                    <a:pt x="51516" y="46656"/>
                    <a:pt x="51393" y="46847"/>
                    <a:pt x="51267" y="47034"/>
                  </a:cubicBezTo>
                  <a:cubicBezTo>
                    <a:pt x="51015" y="47401"/>
                    <a:pt x="50760" y="47762"/>
                    <a:pt x="50508" y="48126"/>
                  </a:cubicBezTo>
                  <a:cubicBezTo>
                    <a:pt x="50298" y="48412"/>
                    <a:pt x="50084" y="48697"/>
                    <a:pt x="49855" y="48973"/>
                  </a:cubicBezTo>
                  <a:cubicBezTo>
                    <a:pt x="49740" y="49115"/>
                    <a:pt x="49618" y="49258"/>
                    <a:pt x="49498" y="49398"/>
                  </a:cubicBezTo>
                  <a:cubicBezTo>
                    <a:pt x="49352" y="49564"/>
                    <a:pt x="49206" y="49735"/>
                    <a:pt x="49046" y="49888"/>
                  </a:cubicBezTo>
                  <a:cubicBezTo>
                    <a:pt x="49012" y="49911"/>
                    <a:pt x="48974" y="49935"/>
                    <a:pt x="48941" y="49955"/>
                  </a:cubicBezTo>
                  <a:cubicBezTo>
                    <a:pt x="48916" y="49963"/>
                    <a:pt x="48896" y="49969"/>
                    <a:pt x="48875" y="49973"/>
                  </a:cubicBezTo>
                  <a:cubicBezTo>
                    <a:pt x="48862" y="49976"/>
                    <a:pt x="48848" y="49976"/>
                    <a:pt x="48835" y="49976"/>
                  </a:cubicBezTo>
                  <a:cubicBezTo>
                    <a:pt x="48773" y="49966"/>
                    <a:pt x="48716" y="49952"/>
                    <a:pt x="48655" y="49935"/>
                  </a:cubicBezTo>
                  <a:cubicBezTo>
                    <a:pt x="48630" y="49922"/>
                    <a:pt x="48604" y="49908"/>
                    <a:pt x="48580" y="49894"/>
                  </a:cubicBezTo>
                  <a:cubicBezTo>
                    <a:pt x="48488" y="49813"/>
                    <a:pt x="48403" y="49724"/>
                    <a:pt x="48318" y="49633"/>
                  </a:cubicBezTo>
                  <a:cubicBezTo>
                    <a:pt x="48267" y="49564"/>
                    <a:pt x="48222" y="49493"/>
                    <a:pt x="48178" y="49422"/>
                  </a:cubicBezTo>
                  <a:cubicBezTo>
                    <a:pt x="48172" y="49395"/>
                    <a:pt x="48161" y="49368"/>
                    <a:pt x="48155" y="49337"/>
                  </a:cubicBezTo>
                  <a:cubicBezTo>
                    <a:pt x="48137" y="49190"/>
                    <a:pt x="48137" y="49044"/>
                    <a:pt x="48145" y="48898"/>
                  </a:cubicBezTo>
                  <a:cubicBezTo>
                    <a:pt x="48178" y="48605"/>
                    <a:pt x="48230" y="48313"/>
                    <a:pt x="48294" y="48027"/>
                  </a:cubicBezTo>
                  <a:cubicBezTo>
                    <a:pt x="48318" y="47919"/>
                    <a:pt x="48341" y="47809"/>
                    <a:pt x="48365" y="47701"/>
                  </a:cubicBezTo>
                  <a:cubicBezTo>
                    <a:pt x="48533" y="47412"/>
                    <a:pt x="48692" y="47118"/>
                    <a:pt x="48842" y="46820"/>
                  </a:cubicBezTo>
                  <a:cubicBezTo>
                    <a:pt x="48896" y="46710"/>
                    <a:pt x="48951" y="46595"/>
                    <a:pt x="48998" y="46479"/>
                  </a:cubicBezTo>
                  <a:cubicBezTo>
                    <a:pt x="49053" y="46347"/>
                    <a:pt x="49104" y="46217"/>
                    <a:pt x="49137" y="46082"/>
                  </a:cubicBezTo>
                  <a:cubicBezTo>
                    <a:pt x="49137" y="46061"/>
                    <a:pt x="49141" y="46041"/>
                    <a:pt x="49145" y="46020"/>
                  </a:cubicBezTo>
                  <a:cubicBezTo>
                    <a:pt x="49165" y="45925"/>
                    <a:pt x="49161" y="45829"/>
                    <a:pt x="49131" y="45738"/>
                  </a:cubicBezTo>
                  <a:cubicBezTo>
                    <a:pt x="49097" y="45633"/>
                    <a:pt x="49035" y="45564"/>
                    <a:pt x="48961" y="45486"/>
                  </a:cubicBezTo>
                  <a:cubicBezTo>
                    <a:pt x="48893" y="45421"/>
                    <a:pt x="48811" y="45377"/>
                    <a:pt x="48719" y="45357"/>
                  </a:cubicBezTo>
                  <a:cubicBezTo>
                    <a:pt x="48671" y="45353"/>
                    <a:pt x="48624" y="45347"/>
                    <a:pt x="48577" y="45343"/>
                  </a:cubicBezTo>
                  <a:cubicBezTo>
                    <a:pt x="48478" y="45347"/>
                    <a:pt x="48390" y="45377"/>
                    <a:pt x="48308" y="45429"/>
                  </a:cubicBezTo>
                  <a:cubicBezTo>
                    <a:pt x="48141" y="45510"/>
                    <a:pt x="48035" y="45686"/>
                    <a:pt x="47937" y="45837"/>
                  </a:cubicBezTo>
                  <a:cubicBezTo>
                    <a:pt x="47896" y="45894"/>
                    <a:pt x="47859" y="45955"/>
                    <a:pt x="47821" y="46013"/>
                  </a:cubicBezTo>
                  <a:cubicBezTo>
                    <a:pt x="47777" y="46078"/>
                    <a:pt x="47737" y="46149"/>
                    <a:pt x="47696" y="46214"/>
                  </a:cubicBezTo>
                  <a:cubicBezTo>
                    <a:pt x="47590" y="46388"/>
                    <a:pt x="47528" y="46592"/>
                    <a:pt x="47464" y="46779"/>
                  </a:cubicBezTo>
                  <a:cubicBezTo>
                    <a:pt x="47362" y="47085"/>
                    <a:pt x="47283" y="47398"/>
                    <a:pt x="47209" y="47707"/>
                  </a:cubicBezTo>
                  <a:cubicBezTo>
                    <a:pt x="47087" y="47905"/>
                    <a:pt x="46957" y="48095"/>
                    <a:pt x="46828" y="48282"/>
                  </a:cubicBezTo>
                  <a:cubicBezTo>
                    <a:pt x="46726" y="48418"/>
                    <a:pt x="46614" y="48547"/>
                    <a:pt x="46487" y="48663"/>
                  </a:cubicBezTo>
                  <a:cubicBezTo>
                    <a:pt x="46291" y="48817"/>
                    <a:pt x="46087" y="48955"/>
                    <a:pt x="45865" y="49071"/>
                  </a:cubicBezTo>
                  <a:cubicBezTo>
                    <a:pt x="45767" y="49112"/>
                    <a:pt x="45664" y="49146"/>
                    <a:pt x="45562" y="49170"/>
                  </a:cubicBezTo>
                  <a:cubicBezTo>
                    <a:pt x="45484" y="49180"/>
                    <a:pt x="45413" y="49184"/>
                    <a:pt x="45335" y="49184"/>
                  </a:cubicBezTo>
                  <a:cubicBezTo>
                    <a:pt x="45256" y="49173"/>
                    <a:pt x="45181" y="49156"/>
                    <a:pt x="45104" y="49136"/>
                  </a:cubicBezTo>
                  <a:cubicBezTo>
                    <a:pt x="45066" y="49119"/>
                    <a:pt x="45029" y="49095"/>
                    <a:pt x="44991" y="49075"/>
                  </a:cubicBezTo>
                  <a:cubicBezTo>
                    <a:pt x="44895" y="48996"/>
                    <a:pt x="44811" y="48908"/>
                    <a:pt x="44732" y="48817"/>
                  </a:cubicBezTo>
                  <a:cubicBezTo>
                    <a:pt x="44658" y="48721"/>
                    <a:pt x="44589" y="48626"/>
                    <a:pt x="44528" y="48523"/>
                  </a:cubicBezTo>
                  <a:cubicBezTo>
                    <a:pt x="44515" y="48479"/>
                    <a:pt x="44501" y="48439"/>
                    <a:pt x="44487" y="48398"/>
                  </a:cubicBezTo>
                  <a:cubicBezTo>
                    <a:pt x="44484" y="48357"/>
                    <a:pt x="44484" y="48316"/>
                    <a:pt x="44484" y="48275"/>
                  </a:cubicBezTo>
                  <a:cubicBezTo>
                    <a:pt x="44522" y="48027"/>
                    <a:pt x="44576" y="47779"/>
                    <a:pt x="44644" y="47534"/>
                  </a:cubicBezTo>
                  <a:cubicBezTo>
                    <a:pt x="44818" y="47289"/>
                    <a:pt x="44981" y="47037"/>
                    <a:pt x="45144" y="46789"/>
                  </a:cubicBezTo>
                  <a:cubicBezTo>
                    <a:pt x="45297" y="46558"/>
                    <a:pt x="45447" y="46327"/>
                    <a:pt x="45589" y="46088"/>
                  </a:cubicBezTo>
                  <a:cubicBezTo>
                    <a:pt x="45732" y="45853"/>
                    <a:pt x="45851" y="45602"/>
                    <a:pt x="45967" y="45350"/>
                  </a:cubicBezTo>
                  <a:cubicBezTo>
                    <a:pt x="46035" y="45200"/>
                    <a:pt x="46093" y="45047"/>
                    <a:pt x="46151" y="44894"/>
                  </a:cubicBezTo>
                  <a:cubicBezTo>
                    <a:pt x="46171" y="44833"/>
                    <a:pt x="46189" y="44771"/>
                    <a:pt x="46206" y="44707"/>
                  </a:cubicBezTo>
                  <a:cubicBezTo>
                    <a:pt x="46253" y="44551"/>
                    <a:pt x="46274" y="44391"/>
                    <a:pt x="46212" y="44234"/>
                  </a:cubicBezTo>
                  <a:cubicBezTo>
                    <a:pt x="46161" y="44091"/>
                    <a:pt x="46073" y="43975"/>
                    <a:pt x="45936" y="43904"/>
                  </a:cubicBezTo>
                  <a:cubicBezTo>
                    <a:pt x="45855" y="43862"/>
                    <a:pt x="45763" y="43840"/>
                    <a:pt x="45672" y="43840"/>
                  </a:cubicBezTo>
                  <a:cubicBezTo>
                    <a:pt x="45564" y="43840"/>
                    <a:pt x="45457" y="43869"/>
                    <a:pt x="45365" y="43928"/>
                  </a:cubicBezTo>
                  <a:cubicBezTo>
                    <a:pt x="45283" y="43986"/>
                    <a:pt x="45209" y="44047"/>
                    <a:pt x="45140" y="44118"/>
                  </a:cubicBezTo>
                  <a:cubicBezTo>
                    <a:pt x="45107" y="44156"/>
                    <a:pt x="45076" y="44207"/>
                    <a:pt x="45046" y="44248"/>
                  </a:cubicBezTo>
                  <a:cubicBezTo>
                    <a:pt x="44991" y="44326"/>
                    <a:pt x="44936" y="44401"/>
                    <a:pt x="44879" y="44479"/>
                  </a:cubicBezTo>
                  <a:cubicBezTo>
                    <a:pt x="44780" y="44622"/>
                    <a:pt x="44678" y="44765"/>
                    <a:pt x="44586" y="44914"/>
                  </a:cubicBezTo>
                  <a:cubicBezTo>
                    <a:pt x="44512" y="45037"/>
                    <a:pt x="44426" y="45156"/>
                    <a:pt x="44362" y="45282"/>
                  </a:cubicBezTo>
                  <a:cubicBezTo>
                    <a:pt x="44273" y="45452"/>
                    <a:pt x="44188" y="45622"/>
                    <a:pt x="44099" y="45792"/>
                  </a:cubicBezTo>
                  <a:cubicBezTo>
                    <a:pt x="43926" y="46129"/>
                    <a:pt x="43797" y="46493"/>
                    <a:pt x="43675" y="46847"/>
                  </a:cubicBezTo>
                  <a:cubicBezTo>
                    <a:pt x="43634" y="46972"/>
                    <a:pt x="43597" y="47098"/>
                    <a:pt x="43559" y="47225"/>
                  </a:cubicBezTo>
                  <a:cubicBezTo>
                    <a:pt x="43443" y="47367"/>
                    <a:pt x="43317" y="47503"/>
                    <a:pt x="43181" y="47633"/>
                  </a:cubicBezTo>
                  <a:cubicBezTo>
                    <a:pt x="43038" y="47765"/>
                    <a:pt x="42889" y="47898"/>
                    <a:pt x="42743" y="48027"/>
                  </a:cubicBezTo>
                  <a:cubicBezTo>
                    <a:pt x="42579" y="48159"/>
                    <a:pt x="42416" y="48289"/>
                    <a:pt x="42232" y="48395"/>
                  </a:cubicBezTo>
                  <a:cubicBezTo>
                    <a:pt x="42192" y="48412"/>
                    <a:pt x="42151" y="48425"/>
                    <a:pt x="42107" y="48439"/>
                  </a:cubicBezTo>
                  <a:cubicBezTo>
                    <a:pt x="42014" y="48449"/>
                    <a:pt x="41920" y="48456"/>
                    <a:pt x="41827" y="48456"/>
                  </a:cubicBezTo>
                  <a:cubicBezTo>
                    <a:pt x="41773" y="48445"/>
                    <a:pt x="41722" y="48432"/>
                    <a:pt x="41671" y="48415"/>
                  </a:cubicBezTo>
                  <a:cubicBezTo>
                    <a:pt x="41647" y="48404"/>
                    <a:pt x="41623" y="48395"/>
                    <a:pt x="41600" y="48381"/>
                  </a:cubicBezTo>
                  <a:cubicBezTo>
                    <a:pt x="41582" y="48368"/>
                    <a:pt x="41569" y="48354"/>
                    <a:pt x="41556" y="48340"/>
                  </a:cubicBezTo>
                  <a:cubicBezTo>
                    <a:pt x="41528" y="48302"/>
                    <a:pt x="41501" y="48261"/>
                    <a:pt x="41477" y="48221"/>
                  </a:cubicBezTo>
                  <a:cubicBezTo>
                    <a:pt x="41436" y="48123"/>
                    <a:pt x="41405" y="48024"/>
                    <a:pt x="41382" y="47922"/>
                  </a:cubicBezTo>
                  <a:cubicBezTo>
                    <a:pt x="41358" y="47718"/>
                    <a:pt x="41361" y="47517"/>
                    <a:pt x="41378" y="47309"/>
                  </a:cubicBezTo>
                  <a:cubicBezTo>
                    <a:pt x="41413" y="47000"/>
                    <a:pt x="41467" y="46690"/>
                    <a:pt x="41556" y="46391"/>
                  </a:cubicBezTo>
                  <a:cubicBezTo>
                    <a:pt x="41650" y="46061"/>
                    <a:pt x="41769" y="45738"/>
                    <a:pt x="41885" y="45415"/>
                  </a:cubicBezTo>
                  <a:cubicBezTo>
                    <a:pt x="41974" y="45190"/>
                    <a:pt x="42058" y="44962"/>
                    <a:pt x="42140" y="44735"/>
                  </a:cubicBezTo>
                  <a:cubicBezTo>
                    <a:pt x="42218" y="44530"/>
                    <a:pt x="42294" y="44322"/>
                    <a:pt x="42372" y="44115"/>
                  </a:cubicBezTo>
                  <a:cubicBezTo>
                    <a:pt x="42433" y="43952"/>
                    <a:pt x="42494" y="43788"/>
                    <a:pt x="42552" y="43625"/>
                  </a:cubicBezTo>
                  <a:cubicBezTo>
                    <a:pt x="42647" y="43377"/>
                    <a:pt x="42743" y="43125"/>
                    <a:pt x="42845" y="42880"/>
                  </a:cubicBezTo>
                  <a:cubicBezTo>
                    <a:pt x="42950" y="42622"/>
                    <a:pt x="43063" y="42367"/>
                    <a:pt x="43165" y="42111"/>
                  </a:cubicBezTo>
                  <a:cubicBezTo>
                    <a:pt x="43385" y="41564"/>
                    <a:pt x="43576" y="41009"/>
                    <a:pt x="43770" y="40455"/>
                  </a:cubicBezTo>
                  <a:cubicBezTo>
                    <a:pt x="43950" y="39938"/>
                    <a:pt x="44124" y="39417"/>
                    <a:pt x="44300" y="38897"/>
                  </a:cubicBezTo>
                  <a:cubicBezTo>
                    <a:pt x="44477" y="38376"/>
                    <a:pt x="44658" y="37856"/>
                    <a:pt x="44828" y="37332"/>
                  </a:cubicBezTo>
                  <a:cubicBezTo>
                    <a:pt x="44997" y="36808"/>
                    <a:pt x="45127" y="36271"/>
                    <a:pt x="45250" y="35734"/>
                  </a:cubicBezTo>
                  <a:cubicBezTo>
                    <a:pt x="45369" y="35213"/>
                    <a:pt x="45481" y="34696"/>
                    <a:pt x="45576" y="34172"/>
                  </a:cubicBezTo>
                  <a:cubicBezTo>
                    <a:pt x="45682" y="33607"/>
                    <a:pt x="45773" y="33043"/>
                    <a:pt x="45886" y="32478"/>
                  </a:cubicBezTo>
                  <a:cubicBezTo>
                    <a:pt x="46002" y="31900"/>
                    <a:pt x="46127" y="31321"/>
                    <a:pt x="46216" y="30740"/>
                  </a:cubicBezTo>
                  <a:cubicBezTo>
                    <a:pt x="46260" y="30451"/>
                    <a:pt x="46304" y="30158"/>
                    <a:pt x="46345" y="29869"/>
                  </a:cubicBezTo>
                  <a:cubicBezTo>
                    <a:pt x="46382" y="29570"/>
                    <a:pt x="46416" y="29270"/>
                    <a:pt x="46464" y="28974"/>
                  </a:cubicBezTo>
                  <a:cubicBezTo>
                    <a:pt x="46553" y="28406"/>
                    <a:pt x="46638" y="27841"/>
                    <a:pt x="46696" y="27270"/>
                  </a:cubicBezTo>
                  <a:cubicBezTo>
                    <a:pt x="46753" y="26664"/>
                    <a:pt x="46763" y="26059"/>
                    <a:pt x="46767" y="25450"/>
                  </a:cubicBezTo>
                  <a:cubicBezTo>
                    <a:pt x="46767" y="25171"/>
                    <a:pt x="46760" y="24896"/>
                    <a:pt x="46749" y="24617"/>
                  </a:cubicBezTo>
                  <a:cubicBezTo>
                    <a:pt x="46736" y="24348"/>
                    <a:pt x="46729" y="24080"/>
                    <a:pt x="46726" y="23810"/>
                  </a:cubicBezTo>
                  <a:cubicBezTo>
                    <a:pt x="46719" y="23521"/>
                    <a:pt x="46723" y="23229"/>
                    <a:pt x="46716" y="22940"/>
                  </a:cubicBezTo>
                  <a:cubicBezTo>
                    <a:pt x="46712" y="22651"/>
                    <a:pt x="46696" y="22358"/>
                    <a:pt x="46682" y="22069"/>
                  </a:cubicBezTo>
                  <a:cubicBezTo>
                    <a:pt x="46655" y="21497"/>
                    <a:pt x="46630" y="20926"/>
                    <a:pt x="46603" y="20351"/>
                  </a:cubicBezTo>
                  <a:cubicBezTo>
                    <a:pt x="46549" y="19225"/>
                    <a:pt x="46518" y="18092"/>
                    <a:pt x="46420" y="16966"/>
                  </a:cubicBezTo>
                  <a:cubicBezTo>
                    <a:pt x="46406" y="16820"/>
                    <a:pt x="46389" y="16674"/>
                    <a:pt x="46376" y="16528"/>
                  </a:cubicBezTo>
                  <a:cubicBezTo>
                    <a:pt x="46365" y="16381"/>
                    <a:pt x="46362" y="16235"/>
                    <a:pt x="46355" y="16085"/>
                  </a:cubicBezTo>
                  <a:cubicBezTo>
                    <a:pt x="46341" y="15806"/>
                    <a:pt x="46331" y="15528"/>
                    <a:pt x="46321" y="15252"/>
                  </a:cubicBezTo>
                  <a:cubicBezTo>
                    <a:pt x="46308" y="14977"/>
                    <a:pt x="46297" y="14704"/>
                    <a:pt x="46287" y="14432"/>
                  </a:cubicBezTo>
                  <a:cubicBezTo>
                    <a:pt x="46280" y="14296"/>
                    <a:pt x="46274" y="14163"/>
                    <a:pt x="46267" y="14027"/>
                  </a:cubicBezTo>
                  <a:cubicBezTo>
                    <a:pt x="46263" y="13959"/>
                    <a:pt x="46260" y="13891"/>
                    <a:pt x="46256" y="13823"/>
                  </a:cubicBezTo>
                  <a:cubicBezTo>
                    <a:pt x="46250" y="13714"/>
                    <a:pt x="46247" y="13595"/>
                    <a:pt x="46206" y="13496"/>
                  </a:cubicBezTo>
                  <a:cubicBezTo>
                    <a:pt x="46175" y="13401"/>
                    <a:pt x="46124" y="13316"/>
                    <a:pt x="46049" y="13248"/>
                  </a:cubicBezTo>
                  <a:cubicBezTo>
                    <a:pt x="45971" y="13180"/>
                    <a:pt x="45886" y="13132"/>
                    <a:pt x="45787" y="13112"/>
                  </a:cubicBezTo>
                  <a:cubicBezTo>
                    <a:pt x="45784" y="13112"/>
                    <a:pt x="45784" y="13109"/>
                    <a:pt x="45780" y="13109"/>
                  </a:cubicBezTo>
                  <a:cubicBezTo>
                    <a:pt x="45738" y="13100"/>
                    <a:pt x="45695" y="13096"/>
                    <a:pt x="45653" y="13096"/>
                  </a:cubicBezTo>
                  <a:cubicBezTo>
                    <a:pt x="45593" y="13096"/>
                    <a:pt x="45534" y="13104"/>
                    <a:pt x="45474" y="13123"/>
                  </a:cubicBezTo>
                  <a:cubicBezTo>
                    <a:pt x="45328" y="13170"/>
                    <a:pt x="45215" y="13272"/>
                    <a:pt x="45140" y="13405"/>
                  </a:cubicBezTo>
                  <a:cubicBezTo>
                    <a:pt x="45079" y="13507"/>
                    <a:pt x="45066" y="13622"/>
                    <a:pt x="45046" y="13738"/>
                  </a:cubicBezTo>
                  <a:cubicBezTo>
                    <a:pt x="45029" y="13840"/>
                    <a:pt x="45005" y="13939"/>
                    <a:pt x="44984" y="14038"/>
                  </a:cubicBezTo>
                  <a:cubicBezTo>
                    <a:pt x="44933" y="14252"/>
                    <a:pt x="44889" y="14462"/>
                    <a:pt x="44838" y="14677"/>
                  </a:cubicBezTo>
                  <a:cubicBezTo>
                    <a:pt x="44746" y="15068"/>
                    <a:pt x="44668" y="15466"/>
                    <a:pt x="44539" y="15847"/>
                  </a:cubicBezTo>
                  <a:cubicBezTo>
                    <a:pt x="44433" y="16099"/>
                    <a:pt x="44321" y="16340"/>
                    <a:pt x="44175" y="16572"/>
                  </a:cubicBezTo>
                  <a:cubicBezTo>
                    <a:pt x="44134" y="16626"/>
                    <a:pt x="44090" y="16680"/>
                    <a:pt x="44038" y="16728"/>
                  </a:cubicBezTo>
                  <a:cubicBezTo>
                    <a:pt x="44011" y="16748"/>
                    <a:pt x="43981" y="16765"/>
                    <a:pt x="43950" y="16782"/>
                  </a:cubicBezTo>
                  <a:cubicBezTo>
                    <a:pt x="43909" y="16796"/>
                    <a:pt x="43865" y="16813"/>
                    <a:pt x="43818" y="16823"/>
                  </a:cubicBezTo>
                  <a:cubicBezTo>
                    <a:pt x="43777" y="16827"/>
                    <a:pt x="43736" y="16827"/>
                    <a:pt x="43695" y="16827"/>
                  </a:cubicBezTo>
                  <a:cubicBezTo>
                    <a:pt x="43573" y="16806"/>
                    <a:pt x="43454" y="16776"/>
                    <a:pt x="43334" y="16738"/>
                  </a:cubicBezTo>
                  <a:cubicBezTo>
                    <a:pt x="43079" y="16636"/>
                    <a:pt x="42838" y="16514"/>
                    <a:pt x="42610" y="16364"/>
                  </a:cubicBezTo>
                  <a:cubicBezTo>
                    <a:pt x="42559" y="16324"/>
                    <a:pt x="42512" y="16283"/>
                    <a:pt x="42463" y="16235"/>
                  </a:cubicBezTo>
                  <a:cubicBezTo>
                    <a:pt x="42440" y="16201"/>
                    <a:pt x="42416" y="16164"/>
                    <a:pt x="42392" y="16126"/>
                  </a:cubicBezTo>
                  <a:cubicBezTo>
                    <a:pt x="42375" y="16082"/>
                    <a:pt x="42361" y="16038"/>
                    <a:pt x="42352" y="15990"/>
                  </a:cubicBezTo>
                  <a:cubicBezTo>
                    <a:pt x="42348" y="15973"/>
                    <a:pt x="42348" y="15952"/>
                    <a:pt x="42344" y="15936"/>
                  </a:cubicBezTo>
                  <a:cubicBezTo>
                    <a:pt x="42355" y="15919"/>
                    <a:pt x="42361" y="15898"/>
                    <a:pt x="42365" y="15878"/>
                  </a:cubicBezTo>
                  <a:cubicBezTo>
                    <a:pt x="42477" y="15572"/>
                    <a:pt x="42556" y="15252"/>
                    <a:pt x="42620" y="14932"/>
                  </a:cubicBezTo>
                  <a:cubicBezTo>
                    <a:pt x="42685" y="14616"/>
                    <a:pt x="42729" y="14296"/>
                    <a:pt x="42763" y="13976"/>
                  </a:cubicBezTo>
                  <a:cubicBezTo>
                    <a:pt x="42780" y="13830"/>
                    <a:pt x="42797" y="13683"/>
                    <a:pt x="42818" y="13537"/>
                  </a:cubicBezTo>
                  <a:cubicBezTo>
                    <a:pt x="42824" y="13487"/>
                    <a:pt x="42827" y="13432"/>
                    <a:pt x="42834" y="13381"/>
                  </a:cubicBezTo>
                  <a:cubicBezTo>
                    <a:pt x="42859" y="13278"/>
                    <a:pt x="42875" y="13180"/>
                    <a:pt x="42885" y="13078"/>
                  </a:cubicBezTo>
                  <a:cubicBezTo>
                    <a:pt x="42889" y="13030"/>
                    <a:pt x="42895" y="12983"/>
                    <a:pt x="42899" y="12936"/>
                  </a:cubicBezTo>
                  <a:cubicBezTo>
                    <a:pt x="42895" y="12840"/>
                    <a:pt x="42868" y="12752"/>
                    <a:pt x="42818" y="12674"/>
                  </a:cubicBezTo>
                  <a:cubicBezTo>
                    <a:pt x="42708" y="12507"/>
                    <a:pt x="42538" y="12435"/>
                    <a:pt x="42348" y="12429"/>
                  </a:cubicBezTo>
                  <a:cubicBezTo>
                    <a:pt x="42348" y="12429"/>
                    <a:pt x="42348" y="12432"/>
                    <a:pt x="42344" y="12432"/>
                  </a:cubicBezTo>
                  <a:cubicBezTo>
                    <a:pt x="42340" y="12432"/>
                    <a:pt x="42335" y="12432"/>
                    <a:pt x="42331" y="12432"/>
                  </a:cubicBezTo>
                  <a:cubicBezTo>
                    <a:pt x="42152" y="12432"/>
                    <a:pt x="41982" y="12558"/>
                    <a:pt x="41899" y="12711"/>
                  </a:cubicBezTo>
                  <a:cubicBezTo>
                    <a:pt x="41831" y="12840"/>
                    <a:pt x="41821" y="12980"/>
                    <a:pt x="41804" y="13123"/>
                  </a:cubicBezTo>
                  <a:cubicBezTo>
                    <a:pt x="41797" y="13173"/>
                    <a:pt x="41790" y="13228"/>
                    <a:pt x="41783" y="13278"/>
                  </a:cubicBezTo>
                  <a:cubicBezTo>
                    <a:pt x="41752" y="13405"/>
                    <a:pt x="41711" y="13531"/>
                    <a:pt x="41671" y="13653"/>
                  </a:cubicBezTo>
                  <a:cubicBezTo>
                    <a:pt x="41586" y="13915"/>
                    <a:pt x="41491" y="14173"/>
                    <a:pt x="41436" y="14442"/>
                  </a:cubicBezTo>
                  <a:cubicBezTo>
                    <a:pt x="41382" y="14715"/>
                    <a:pt x="41338" y="14990"/>
                    <a:pt x="41311" y="15262"/>
                  </a:cubicBezTo>
                  <a:cubicBezTo>
                    <a:pt x="41290" y="15456"/>
                    <a:pt x="41267" y="15653"/>
                    <a:pt x="41267" y="15847"/>
                  </a:cubicBezTo>
                  <a:cubicBezTo>
                    <a:pt x="41212" y="15960"/>
                    <a:pt x="41147" y="16062"/>
                    <a:pt x="41079" y="16164"/>
                  </a:cubicBezTo>
                  <a:cubicBezTo>
                    <a:pt x="40967" y="16316"/>
                    <a:pt x="40851" y="16459"/>
                    <a:pt x="40715" y="16592"/>
                  </a:cubicBezTo>
                  <a:cubicBezTo>
                    <a:pt x="40650" y="16640"/>
                    <a:pt x="40582" y="16684"/>
                    <a:pt x="40515" y="16725"/>
                  </a:cubicBezTo>
                  <a:cubicBezTo>
                    <a:pt x="40494" y="16735"/>
                    <a:pt x="40477" y="16738"/>
                    <a:pt x="40457" y="16745"/>
                  </a:cubicBezTo>
                  <a:cubicBezTo>
                    <a:pt x="40402" y="16748"/>
                    <a:pt x="40348" y="16748"/>
                    <a:pt x="40293" y="16748"/>
                  </a:cubicBezTo>
                  <a:cubicBezTo>
                    <a:pt x="40174" y="16732"/>
                    <a:pt x="40055" y="16707"/>
                    <a:pt x="39940" y="16674"/>
                  </a:cubicBezTo>
                  <a:cubicBezTo>
                    <a:pt x="39841" y="16630"/>
                    <a:pt x="39749" y="16582"/>
                    <a:pt x="39657" y="16528"/>
                  </a:cubicBezTo>
                  <a:cubicBezTo>
                    <a:pt x="39589" y="16473"/>
                    <a:pt x="39528" y="16412"/>
                    <a:pt x="39466" y="16347"/>
                  </a:cubicBezTo>
                  <a:cubicBezTo>
                    <a:pt x="39368" y="16222"/>
                    <a:pt x="39279" y="16092"/>
                    <a:pt x="39205" y="15949"/>
                  </a:cubicBezTo>
                  <a:cubicBezTo>
                    <a:pt x="39174" y="15878"/>
                    <a:pt x="39147" y="15809"/>
                    <a:pt x="39123" y="15735"/>
                  </a:cubicBezTo>
                  <a:cubicBezTo>
                    <a:pt x="39096" y="15657"/>
                    <a:pt x="39079" y="15578"/>
                    <a:pt x="39062" y="15500"/>
                  </a:cubicBezTo>
                  <a:cubicBezTo>
                    <a:pt x="39028" y="15238"/>
                    <a:pt x="39025" y="14980"/>
                    <a:pt x="39045" y="14715"/>
                  </a:cubicBezTo>
                  <a:cubicBezTo>
                    <a:pt x="39062" y="14561"/>
                    <a:pt x="39083" y="14408"/>
                    <a:pt x="39103" y="14255"/>
                  </a:cubicBezTo>
                  <a:cubicBezTo>
                    <a:pt x="39177" y="14021"/>
                    <a:pt x="39239" y="13782"/>
                    <a:pt x="39287" y="13544"/>
                  </a:cubicBezTo>
                  <a:cubicBezTo>
                    <a:pt x="39337" y="13306"/>
                    <a:pt x="39375" y="13068"/>
                    <a:pt x="39412" y="12829"/>
                  </a:cubicBezTo>
                  <a:cubicBezTo>
                    <a:pt x="39430" y="12714"/>
                    <a:pt x="39443" y="12595"/>
                    <a:pt x="39457" y="12479"/>
                  </a:cubicBezTo>
                  <a:cubicBezTo>
                    <a:pt x="39460" y="12432"/>
                    <a:pt x="39466" y="12384"/>
                    <a:pt x="39470" y="12336"/>
                  </a:cubicBezTo>
                  <a:cubicBezTo>
                    <a:pt x="39484" y="12204"/>
                    <a:pt x="39515" y="12068"/>
                    <a:pt x="39463" y="11939"/>
                  </a:cubicBezTo>
                  <a:cubicBezTo>
                    <a:pt x="39402" y="11775"/>
                    <a:pt x="39283" y="11650"/>
                    <a:pt x="39106" y="11612"/>
                  </a:cubicBezTo>
                  <a:cubicBezTo>
                    <a:pt x="39070" y="11603"/>
                    <a:pt x="39032" y="11599"/>
                    <a:pt x="38995" y="11599"/>
                  </a:cubicBezTo>
                  <a:cubicBezTo>
                    <a:pt x="38945" y="11599"/>
                    <a:pt x="38896" y="11607"/>
                    <a:pt x="38848" y="11622"/>
                  </a:cubicBezTo>
                  <a:cubicBezTo>
                    <a:pt x="38719" y="11663"/>
                    <a:pt x="38637" y="11748"/>
                    <a:pt x="38565" y="11860"/>
                  </a:cubicBezTo>
                  <a:cubicBezTo>
                    <a:pt x="38497" y="11962"/>
                    <a:pt x="38494" y="12122"/>
                    <a:pt x="38474" y="12245"/>
                  </a:cubicBezTo>
                  <a:cubicBezTo>
                    <a:pt x="38446" y="12384"/>
                    <a:pt x="38425" y="12523"/>
                    <a:pt x="38405" y="12666"/>
                  </a:cubicBezTo>
                  <a:cubicBezTo>
                    <a:pt x="38364" y="12936"/>
                    <a:pt x="38317" y="13204"/>
                    <a:pt x="38262" y="13470"/>
                  </a:cubicBezTo>
                  <a:cubicBezTo>
                    <a:pt x="38215" y="13704"/>
                    <a:pt x="38164" y="13942"/>
                    <a:pt x="38127" y="14184"/>
                  </a:cubicBezTo>
                  <a:cubicBezTo>
                    <a:pt x="38021" y="14523"/>
                    <a:pt x="37902" y="14864"/>
                    <a:pt x="37783" y="15201"/>
                  </a:cubicBezTo>
                  <a:cubicBezTo>
                    <a:pt x="37660" y="15514"/>
                    <a:pt x="37541" y="15837"/>
                    <a:pt x="37358" y="16115"/>
                  </a:cubicBezTo>
                  <a:cubicBezTo>
                    <a:pt x="37279" y="16214"/>
                    <a:pt x="37191" y="16303"/>
                    <a:pt x="37099" y="16391"/>
                  </a:cubicBezTo>
                  <a:cubicBezTo>
                    <a:pt x="36940" y="16520"/>
                    <a:pt x="36776" y="16643"/>
                    <a:pt x="36593" y="16745"/>
                  </a:cubicBezTo>
                  <a:cubicBezTo>
                    <a:pt x="36470" y="16796"/>
                    <a:pt x="36348" y="16837"/>
                    <a:pt x="36218" y="16864"/>
                  </a:cubicBezTo>
                  <a:cubicBezTo>
                    <a:pt x="36099" y="16881"/>
                    <a:pt x="35976" y="16895"/>
                    <a:pt x="35854" y="16898"/>
                  </a:cubicBezTo>
                  <a:cubicBezTo>
                    <a:pt x="35836" y="16899"/>
                    <a:pt x="35818" y="16899"/>
                    <a:pt x="35801" y="16899"/>
                  </a:cubicBezTo>
                  <a:cubicBezTo>
                    <a:pt x="35721" y="16899"/>
                    <a:pt x="35642" y="16894"/>
                    <a:pt x="35562" y="16888"/>
                  </a:cubicBezTo>
                  <a:cubicBezTo>
                    <a:pt x="35282" y="16854"/>
                    <a:pt x="35010" y="16800"/>
                    <a:pt x="34745" y="16715"/>
                  </a:cubicBezTo>
                  <a:cubicBezTo>
                    <a:pt x="34654" y="16671"/>
                    <a:pt x="34568" y="16622"/>
                    <a:pt x="34483" y="16572"/>
                  </a:cubicBezTo>
                  <a:cubicBezTo>
                    <a:pt x="34401" y="16507"/>
                    <a:pt x="34327" y="16436"/>
                    <a:pt x="34259" y="16357"/>
                  </a:cubicBezTo>
                  <a:cubicBezTo>
                    <a:pt x="34167" y="16242"/>
                    <a:pt x="34092" y="16115"/>
                    <a:pt x="34024" y="15986"/>
                  </a:cubicBezTo>
                  <a:cubicBezTo>
                    <a:pt x="33993" y="15915"/>
                    <a:pt x="33966" y="15844"/>
                    <a:pt x="33935" y="15768"/>
                  </a:cubicBezTo>
                  <a:cubicBezTo>
                    <a:pt x="33891" y="15653"/>
                    <a:pt x="33861" y="15534"/>
                    <a:pt x="33837" y="15415"/>
                  </a:cubicBezTo>
                  <a:cubicBezTo>
                    <a:pt x="33806" y="15211"/>
                    <a:pt x="33800" y="15007"/>
                    <a:pt x="33786" y="14803"/>
                  </a:cubicBezTo>
                  <a:cubicBezTo>
                    <a:pt x="33776" y="14568"/>
                    <a:pt x="33765" y="14333"/>
                    <a:pt x="33756" y="14102"/>
                  </a:cubicBezTo>
                  <a:cubicBezTo>
                    <a:pt x="33748" y="13983"/>
                    <a:pt x="33745" y="13861"/>
                    <a:pt x="33742" y="13741"/>
                  </a:cubicBezTo>
                  <a:cubicBezTo>
                    <a:pt x="33783" y="13554"/>
                    <a:pt x="33813" y="13364"/>
                    <a:pt x="33841" y="13176"/>
                  </a:cubicBezTo>
                  <a:cubicBezTo>
                    <a:pt x="33878" y="12918"/>
                    <a:pt x="33912" y="12656"/>
                    <a:pt x="33946" y="12398"/>
                  </a:cubicBezTo>
                  <a:cubicBezTo>
                    <a:pt x="33963" y="12278"/>
                    <a:pt x="33980" y="12163"/>
                    <a:pt x="33993" y="12044"/>
                  </a:cubicBezTo>
                  <a:cubicBezTo>
                    <a:pt x="34014" y="11878"/>
                    <a:pt x="34048" y="11622"/>
                    <a:pt x="33932" y="11482"/>
                  </a:cubicBezTo>
                  <a:cubicBezTo>
                    <a:pt x="33891" y="11421"/>
                    <a:pt x="33841" y="11374"/>
                    <a:pt x="33776" y="11339"/>
                  </a:cubicBezTo>
                  <a:cubicBezTo>
                    <a:pt x="33714" y="11306"/>
                    <a:pt x="33652" y="11292"/>
                    <a:pt x="33583" y="11292"/>
                  </a:cubicBezTo>
                  <a:cubicBezTo>
                    <a:pt x="33576" y="11292"/>
                    <a:pt x="33569" y="11292"/>
                    <a:pt x="33561" y="11292"/>
                  </a:cubicBezTo>
                  <a:cubicBezTo>
                    <a:pt x="33371" y="11299"/>
                    <a:pt x="33218" y="11435"/>
                    <a:pt x="33170" y="11615"/>
                  </a:cubicBezTo>
                  <a:cubicBezTo>
                    <a:pt x="33098" y="11891"/>
                    <a:pt x="33031" y="12170"/>
                    <a:pt x="32973" y="12449"/>
                  </a:cubicBezTo>
                  <a:cubicBezTo>
                    <a:pt x="32908" y="12735"/>
                    <a:pt x="32881" y="13030"/>
                    <a:pt x="32874" y="13319"/>
                  </a:cubicBezTo>
                  <a:cubicBezTo>
                    <a:pt x="32874" y="13374"/>
                    <a:pt x="32874" y="13429"/>
                    <a:pt x="32871" y="13479"/>
                  </a:cubicBezTo>
                  <a:cubicBezTo>
                    <a:pt x="32813" y="13745"/>
                    <a:pt x="32745" y="14007"/>
                    <a:pt x="32657" y="14262"/>
                  </a:cubicBezTo>
                  <a:cubicBezTo>
                    <a:pt x="32585" y="14439"/>
                    <a:pt x="32500" y="14605"/>
                    <a:pt x="32401" y="14772"/>
                  </a:cubicBezTo>
                  <a:cubicBezTo>
                    <a:pt x="32286" y="14966"/>
                    <a:pt x="32167" y="15164"/>
                    <a:pt x="32041" y="15354"/>
                  </a:cubicBezTo>
                  <a:cubicBezTo>
                    <a:pt x="31925" y="15511"/>
                    <a:pt x="31806" y="15657"/>
                    <a:pt x="31663" y="15789"/>
                  </a:cubicBezTo>
                  <a:cubicBezTo>
                    <a:pt x="31558" y="15875"/>
                    <a:pt x="31449" y="15952"/>
                    <a:pt x="31330" y="16018"/>
                  </a:cubicBezTo>
                  <a:cubicBezTo>
                    <a:pt x="31217" y="16062"/>
                    <a:pt x="31102" y="16095"/>
                    <a:pt x="30986" y="16126"/>
                  </a:cubicBezTo>
                  <a:cubicBezTo>
                    <a:pt x="30893" y="16137"/>
                    <a:pt x="30801" y="16142"/>
                    <a:pt x="30709" y="16142"/>
                  </a:cubicBezTo>
                  <a:cubicBezTo>
                    <a:pt x="30609" y="16142"/>
                    <a:pt x="30509" y="16137"/>
                    <a:pt x="30408" y="16129"/>
                  </a:cubicBezTo>
                  <a:cubicBezTo>
                    <a:pt x="30266" y="16112"/>
                    <a:pt x="30129" y="16089"/>
                    <a:pt x="29993" y="16051"/>
                  </a:cubicBezTo>
                  <a:cubicBezTo>
                    <a:pt x="29932" y="16027"/>
                    <a:pt x="29874" y="16000"/>
                    <a:pt x="29820" y="15966"/>
                  </a:cubicBezTo>
                  <a:cubicBezTo>
                    <a:pt x="29768" y="15925"/>
                    <a:pt x="29721" y="15884"/>
                    <a:pt x="29677" y="15840"/>
                  </a:cubicBezTo>
                  <a:cubicBezTo>
                    <a:pt x="29625" y="15768"/>
                    <a:pt x="29581" y="15694"/>
                    <a:pt x="29541" y="15619"/>
                  </a:cubicBezTo>
                  <a:cubicBezTo>
                    <a:pt x="29486" y="15493"/>
                    <a:pt x="29439" y="15364"/>
                    <a:pt x="29401" y="15235"/>
                  </a:cubicBezTo>
                  <a:cubicBezTo>
                    <a:pt x="29547" y="14752"/>
                    <a:pt x="29677" y="14265"/>
                    <a:pt x="29799" y="13776"/>
                  </a:cubicBezTo>
                  <a:cubicBezTo>
                    <a:pt x="29939" y="13217"/>
                    <a:pt x="30030" y="12646"/>
                    <a:pt x="30041" y="12071"/>
                  </a:cubicBezTo>
                  <a:cubicBezTo>
                    <a:pt x="30041" y="11972"/>
                    <a:pt x="30034" y="11881"/>
                    <a:pt x="30013" y="11785"/>
                  </a:cubicBezTo>
                  <a:cubicBezTo>
                    <a:pt x="30000" y="11704"/>
                    <a:pt x="29980" y="11650"/>
                    <a:pt x="29942" y="11575"/>
                  </a:cubicBezTo>
                  <a:cubicBezTo>
                    <a:pt x="29914" y="11523"/>
                    <a:pt x="29874" y="11459"/>
                    <a:pt x="29833" y="11428"/>
                  </a:cubicBezTo>
                  <a:cubicBezTo>
                    <a:pt x="29765" y="11377"/>
                    <a:pt x="29714" y="11344"/>
                    <a:pt x="29633" y="11316"/>
                  </a:cubicBezTo>
                  <a:cubicBezTo>
                    <a:pt x="29593" y="11302"/>
                    <a:pt x="29553" y="11298"/>
                    <a:pt x="29512" y="11298"/>
                  </a:cubicBezTo>
                  <a:cubicBezTo>
                    <a:pt x="29500" y="11298"/>
                    <a:pt x="29488" y="11298"/>
                    <a:pt x="29476" y="11299"/>
                  </a:cubicBezTo>
                  <a:cubicBezTo>
                    <a:pt x="29323" y="11309"/>
                    <a:pt x="29207" y="11401"/>
                    <a:pt x="29095" y="11500"/>
                  </a:cubicBezTo>
                  <a:cubicBezTo>
                    <a:pt x="28989" y="11598"/>
                    <a:pt x="28914" y="11738"/>
                    <a:pt x="28857" y="11870"/>
                  </a:cubicBezTo>
                  <a:cubicBezTo>
                    <a:pt x="28796" y="12010"/>
                    <a:pt x="28751" y="12149"/>
                    <a:pt x="28707" y="12296"/>
                  </a:cubicBezTo>
                  <a:cubicBezTo>
                    <a:pt x="28669" y="12418"/>
                    <a:pt x="28649" y="12544"/>
                    <a:pt x="28622" y="12670"/>
                  </a:cubicBezTo>
                  <a:cubicBezTo>
                    <a:pt x="28592" y="12816"/>
                    <a:pt x="28561" y="12963"/>
                    <a:pt x="28534" y="13109"/>
                  </a:cubicBezTo>
                  <a:cubicBezTo>
                    <a:pt x="28486" y="13385"/>
                    <a:pt x="28452" y="13663"/>
                    <a:pt x="28418" y="13942"/>
                  </a:cubicBezTo>
                  <a:cubicBezTo>
                    <a:pt x="28380" y="14242"/>
                    <a:pt x="28354" y="14541"/>
                    <a:pt x="28360" y="14840"/>
                  </a:cubicBezTo>
                  <a:cubicBezTo>
                    <a:pt x="28363" y="15007"/>
                    <a:pt x="28394" y="15173"/>
                    <a:pt x="28425" y="15333"/>
                  </a:cubicBezTo>
                  <a:cubicBezTo>
                    <a:pt x="28442" y="15415"/>
                    <a:pt x="28462" y="15493"/>
                    <a:pt x="28482" y="15575"/>
                  </a:cubicBezTo>
                  <a:cubicBezTo>
                    <a:pt x="28469" y="15616"/>
                    <a:pt x="28456" y="15657"/>
                    <a:pt x="28438" y="15701"/>
                  </a:cubicBezTo>
                  <a:cubicBezTo>
                    <a:pt x="28350" y="15911"/>
                    <a:pt x="28255" y="16126"/>
                    <a:pt x="28139" y="16324"/>
                  </a:cubicBezTo>
                  <a:cubicBezTo>
                    <a:pt x="28003" y="16497"/>
                    <a:pt x="27847" y="16650"/>
                    <a:pt x="27683" y="16793"/>
                  </a:cubicBezTo>
                  <a:cubicBezTo>
                    <a:pt x="27581" y="16875"/>
                    <a:pt x="27476" y="16939"/>
                    <a:pt x="27360" y="17000"/>
                  </a:cubicBezTo>
                  <a:cubicBezTo>
                    <a:pt x="27166" y="17085"/>
                    <a:pt x="26966" y="17140"/>
                    <a:pt x="26758" y="17184"/>
                  </a:cubicBezTo>
                  <a:cubicBezTo>
                    <a:pt x="26658" y="17194"/>
                    <a:pt x="26562" y="17199"/>
                    <a:pt x="26464" y="17199"/>
                  </a:cubicBezTo>
                  <a:cubicBezTo>
                    <a:pt x="26432" y="17199"/>
                    <a:pt x="26400" y="17198"/>
                    <a:pt x="26367" y="17197"/>
                  </a:cubicBezTo>
                  <a:cubicBezTo>
                    <a:pt x="26091" y="17170"/>
                    <a:pt x="25819" y="17126"/>
                    <a:pt x="25557" y="17045"/>
                  </a:cubicBezTo>
                  <a:cubicBezTo>
                    <a:pt x="25408" y="16983"/>
                    <a:pt x="25265" y="16902"/>
                    <a:pt x="25132" y="16813"/>
                  </a:cubicBezTo>
                  <a:cubicBezTo>
                    <a:pt x="25003" y="16715"/>
                    <a:pt x="24884" y="16602"/>
                    <a:pt x="24775" y="16483"/>
                  </a:cubicBezTo>
                  <a:cubicBezTo>
                    <a:pt x="24612" y="16279"/>
                    <a:pt x="24476" y="16062"/>
                    <a:pt x="24360" y="15826"/>
                  </a:cubicBezTo>
                  <a:cubicBezTo>
                    <a:pt x="24292" y="15684"/>
                    <a:pt x="24231" y="15534"/>
                    <a:pt x="24179" y="15385"/>
                  </a:cubicBezTo>
                  <a:cubicBezTo>
                    <a:pt x="24129" y="15225"/>
                    <a:pt x="24091" y="15068"/>
                    <a:pt x="24057" y="14905"/>
                  </a:cubicBezTo>
                  <a:cubicBezTo>
                    <a:pt x="24027" y="14660"/>
                    <a:pt x="24016" y="14415"/>
                    <a:pt x="24013" y="14167"/>
                  </a:cubicBezTo>
                  <a:cubicBezTo>
                    <a:pt x="24115" y="13936"/>
                    <a:pt x="24214" y="13697"/>
                    <a:pt x="24298" y="13459"/>
                  </a:cubicBezTo>
                  <a:cubicBezTo>
                    <a:pt x="24387" y="13214"/>
                    <a:pt x="24455" y="12969"/>
                    <a:pt x="24513" y="12714"/>
                  </a:cubicBezTo>
                  <a:cubicBezTo>
                    <a:pt x="24578" y="12421"/>
                    <a:pt x="24608" y="12119"/>
                    <a:pt x="24622" y="11820"/>
                  </a:cubicBezTo>
                  <a:cubicBezTo>
                    <a:pt x="24632" y="11609"/>
                    <a:pt x="24608" y="11371"/>
                    <a:pt x="24496" y="11187"/>
                  </a:cubicBezTo>
                  <a:cubicBezTo>
                    <a:pt x="24465" y="11139"/>
                    <a:pt x="24432" y="11095"/>
                    <a:pt x="24391" y="11058"/>
                  </a:cubicBezTo>
                  <a:cubicBezTo>
                    <a:pt x="24326" y="10997"/>
                    <a:pt x="24258" y="10976"/>
                    <a:pt x="24176" y="10948"/>
                  </a:cubicBezTo>
                  <a:cubicBezTo>
                    <a:pt x="24149" y="10939"/>
                    <a:pt x="24121" y="10936"/>
                    <a:pt x="24093" y="10936"/>
                  </a:cubicBezTo>
                  <a:cubicBezTo>
                    <a:pt x="24039" y="10936"/>
                    <a:pt x="23984" y="10949"/>
                    <a:pt x="23934" y="10962"/>
                  </a:cubicBezTo>
                  <a:cubicBezTo>
                    <a:pt x="23849" y="10979"/>
                    <a:pt x="23775" y="11047"/>
                    <a:pt x="23717" y="11105"/>
                  </a:cubicBezTo>
                  <a:cubicBezTo>
                    <a:pt x="23659" y="11160"/>
                    <a:pt x="23615" y="11248"/>
                    <a:pt x="23574" y="11316"/>
                  </a:cubicBezTo>
                  <a:cubicBezTo>
                    <a:pt x="23523" y="11405"/>
                    <a:pt x="23489" y="11503"/>
                    <a:pt x="23462" y="11598"/>
                  </a:cubicBezTo>
                  <a:cubicBezTo>
                    <a:pt x="23421" y="11735"/>
                    <a:pt x="23383" y="11867"/>
                    <a:pt x="23360" y="12010"/>
                  </a:cubicBezTo>
                  <a:cubicBezTo>
                    <a:pt x="23275" y="12548"/>
                    <a:pt x="23169" y="13092"/>
                    <a:pt x="23135" y="13636"/>
                  </a:cubicBezTo>
                  <a:cubicBezTo>
                    <a:pt x="23129" y="13762"/>
                    <a:pt x="23122" y="13887"/>
                    <a:pt x="23118" y="14010"/>
                  </a:cubicBezTo>
                  <a:cubicBezTo>
                    <a:pt x="23081" y="14102"/>
                    <a:pt x="23040" y="14190"/>
                    <a:pt x="23000" y="14283"/>
                  </a:cubicBezTo>
                  <a:cubicBezTo>
                    <a:pt x="22788" y="14741"/>
                    <a:pt x="22567" y="15197"/>
                    <a:pt x="22285" y="15619"/>
                  </a:cubicBezTo>
                  <a:cubicBezTo>
                    <a:pt x="22149" y="15803"/>
                    <a:pt x="22006" y="15983"/>
                    <a:pt x="21839" y="16136"/>
                  </a:cubicBezTo>
                  <a:cubicBezTo>
                    <a:pt x="21724" y="16228"/>
                    <a:pt x="21608" y="16316"/>
                    <a:pt x="21485" y="16395"/>
                  </a:cubicBezTo>
                  <a:cubicBezTo>
                    <a:pt x="21377" y="16470"/>
                    <a:pt x="21257" y="16528"/>
                    <a:pt x="21142" y="16585"/>
                  </a:cubicBezTo>
                  <a:cubicBezTo>
                    <a:pt x="21088" y="16609"/>
                    <a:pt x="21033" y="16633"/>
                    <a:pt x="20979" y="16657"/>
                  </a:cubicBezTo>
                  <a:cubicBezTo>
                    <a:pt x="20901" y="16691"/>
                    <a:pt x="20816" y="16711"/>
                    <a:pt x="20730" y="16728"/>
                  </a:cubicBezTo>
                  <a:cubicBezTo>
                    <a:pt x="20575" y="16748"/>
                    <a:pt x="20419" y="16758"/>
                    <a:pt x="20263" y="16758"/>
                  </a:cubicBezTo>
                  <a:cubicBezTo>
                    <a:pt x="20157" y="16758"/>
                    <a:pt x="20051" y="16753"/>
                    <a:pt x="19945" y="16745"/>
                  </a:cubicBezTo>
                  <a:cubicBezTo>
                    <a:pt x="19785" y="16725"/>
                    <a:pt x="19632" y="16698"/>
                    <a:pt x="19475" y="16650"/>
                  </a:cubicBezTo>
                  <a:cubicBezTo>
                    <a:pt x="19380" y="16609"/>
                    <a:pt x="19291" y="16561"/>
                    <a:pt x="19203" y="16507"/>
                  </a:cubicBezTo>
                  <a:cubicBezTo>
                    <a:pt x="19114" y="16436"/>
                    <a:pt x="19036" y="16360"/>
                    <a:pt x="18962" y="16279"/>
                  </a:cubicBezTo>
                  <a:cubicBezTo>
                    <a:pt x="18856" y="16143"/>
                    <a:pt x="18767" y="16004"/>
                    <a:pt x="18689" y="15854"/>
                  </a:cubicBezTo>
                  <a:cubicBezTo>
                    <a:pt x="18628" y="15715"/>
                    <a:pt x="18580" y="15572"/>
                    <a:pt x="18543" y="15422"/>
                  </a:cubicBezTo>
                  <a:cubicBezTo>
                    <a:pt x="18516" y="15211"/>
                    <a:pt x="18513" y="15000"/>
                    <a:pt x="18505" y="14786"/>
                  </a:cubicBezTo>
                  <a:cubicBezTo>
                    <a:pt x="18502" y="14520"/>
                    <a:pt x="18502" y="14258"/>
                    <a:pt x="18502" y="13993"/>
                  </a:cubicBezTo>
                  <a:cubicBezTo>
                    <a:pt x="18499" y="13735"/>
                    <a:pt x="18495" y="13473"/>
                    <a:pt x="18492" y="13214"/>
                  </a:cubicBezTo>
                  <a:lnTo>
                    <a:pt x="18492" y="13173"/>
                  </a:lnTo>
                  <a:cubicBezTo>
                    <a:pt x="18522" y="12966"/>
                    <a:pt x="18563" y="12762"/>
                    <a:pt x="18591" y="12554"/>
                  </a:cubicBezTo>
                  <a:cubicBezTo>
                    <a:pt x="18632" y="12272"/>
                    <a:pt x="18645" y="11986"/>
                    <a:pt x="18669" y="11704"/>
                  </a:cubicBezTo>
                  <a:cubicBezTo>
                    <a:pt x="18682" y="11554"/>
                    <a:pt x="18696" y="11401"/>
                    <a:pt x="18706" y="11251"/>
                  </a:cubicBezTo>
                  <a:cubicBezTo>
                    <a:pt x="18723" y="11112"/>
                    <a:pt x="18750" y="10976"/>
                    <a:pt x="18781" y="10840"/>
                  </a:cubicBezTo>
                  <a:cubicBezTo>
                    <a:pt x="18802" y="10755"/>
                    <a:pt x="18825" y="10670"/>
                    <a:pt x="18849" y="10584"/>
                  </a:cubicBezTo>
                  <a:cubicBezTo>
                    <a:pt x="18873" y="10482"/>
                    <a:pt x="18869" y="10374"/>
                    <a:pt x="18863" y="10268"/>
                  </a:cubicBezTo>
                  <a:cubicBezTo>
                    <a:pt x="18860" y="10231"/>
                    <a:pt x="18852" y="10190"/>
                    <a:pt x="18839" y="10156"/>
                  </a:cubicBezTo>
                  <a:cubicBezTo>
                    <a:pt x="18846" y="10000"/>
                    <a:pt x="18747" y="9854"/>
                    <a:pt x="18591" y="9819"/>
                  </a:cubicBezTo>
                  <a:cubicBezTo>
                    <a:pt x="18567" y="9814"/>
                    <a:pt x="18543" y="9811"/>
                    <a:pt x="18519" y="9811"/>
                  </a:cubicBezTo>
                  <a:cubicBezTo>
                    <a:pt x="18407" y="9811"/>
                    <a:pt x="18299" y="9869"/>
                    <a:pt x="18240" y="9962"/>
                  </a:cubicBezTo>
                  <a:cubicBezTo>
                    <a:pt x="18216" y="9979"/>
                    <a:pt x="18196" y="9997"/>
                    <a:pt x="18179" y="10020"/>
                  </a:cubicBezTo>
                  <a:cubicBezTo>
                    <a:pt x="18125" y="10081"/>
                    <a:pt x="18077" y="10146"/>
                    <a:pt x="18029" y="10217"/>
                  </a:cubicBezTo>
                  <a:cubicBezTo>
                    <a:pt x="17982" y="10292"/>
                    <a:pt x="17958" y="10391"/>
                    <a:pt x="17924" y="10472"/>
                  </a:cubicBezTo>
                  <a:cubicBezTo>
                    <a:pt x="17877" y="10609"/>
                    <a:pt x="17836" y="10748"/>
                    <a:pt x="17802" y="10887"/>
                  </a:cubicBezTo>
                  <a:cubicBezTo>
                    <a:pt x="17770" y="11010"/>
                    <a:pt x="17761" y="11135"/>
                    <a:pt x="17747" y="11262"/>
                  </a:cubicBezTo>
                  <a:cubicBezTo>
                    <a:pt x="17734" y="11401"/>
                    <a:pt x="17713" y="11540"/>
                    <a:pt x="17696" y="11680"/>
                  </a:cubicBezTo>
                  <a:cubicBezTo>
                    <a:pt x="17662" y="11925"/>
                    <a:pt x="17628" y="12163"/>
                    <a:pt x="17560" y="12398"/>
                  </a:cubicBezTo>
                  <a:cubicBezTo>
                    <a:pt x="17478" y="12687"/>
                    <a:pt x="17397" y="12972"/>
                    <a:pt x="17315" y="13258"/>
                  </a:cubicBezTo>
                  <a:cubicBezTo>
                    <a:pt x="17162" y="13793"/>
                    <a:pt x="16988" y="14319"/>
                    <a:pt x="16815" y="14850"/>
                  </a:cubicBezTo>
                  <a:cubicBezTo>
                    <a:pt x="16726" y="15123"/>
                    <a:pt x="16655" y="15395"/>
                    <a:pt x="16583" y="15671"/>
                  </a:cubicBezTo>
                  <a:cubicBezTo>
                    <a:pt x="16516" y="15942"/>
                    <a:pt x="16431" y="16211"/>
                    <a:pt x="16352" y="16483"/>
                  </a:cubicBezTo>
                  <a:cubicBezTo>
                    <a:pt x="16250" y="16830"/>
                    <a:pt x="16192" y="17184"/>
                    <a:pt x="16145" y="17541"/>
                  </a:cubicBezTo>
                  <a:cubicBezTo>
                    <a:pt x="16101" y="17871"/>
                    <a:pt x="16023" y="18191"/>
                    <a:pt x="15951" y="18514"/>
                  </a:cubicBezTo>
                  <a:cubicBezTo>
                    <a:pt x="15876" y="18871"/>
                    <a:pt x="15801" y="19228"/>
                    <a:pt x="15747" y="19589"/>
                  </a:cubicBezTo>
                  <a:cubicBezTo>
                    <a:pt x="15693" y="19960"/>
                    <a:pt x="15658" y="20331"/>
                    <a:pt x="15627" y="20704"/>
                  </a:cubicBezTo>
                  <a:cubicBezTo>
                    <a:pt x="15563" y="21266"/>
                    <a:pt x="15468" y="21821"/>
                    <a:pt x="15369" y="22375"/>
                  </a:cubicBezTo>
                  <a:cubicBezTo>
                    <a:pt x="15254" y="23021"/>
                    <a:pt x="15138" y="23667"/>
                    <a:pt x="15026" y="24314"/>
                  </a:cubicBezTo>
                  <a:cubicBezTo>
                    <a:pt x="14920" y="24909"/>
                    <a:pt x="14859" y="25515"/>
                    <a:pt x="14781" y="26113"/>
                  </a:cubicBezTo>
                  <a:cubicBezTo>
                    <a:pt x="14702" y="26699"/>
                    <a:pt x="14621" y="27284"/>
                    <a:pt x="14550" y="27865"/>
                  </a:cubicBezTo>
                  <a:cubicBezTo>
                    <a:pt x="14481" y="28443"/>
                    <a:pt x="14427" y="29022"/>
                    <a:pt x="14379" y="29603"/>
                  </a:cubicBezTo>
                  <a:cubicBezTo>
                    <a:pt x="14338" y="30107"/>
                    <a:pt x="14335" y="30611"/>
                    <a:pt x="14308" y="31114"/>
                  </a:cubicBezTo>
                  <a:cubicBezTo>
                    <a:pt x="14257" y="32124"/>
                    <a:pt x="14178" y="33134"/>
                    <a:pt x="14090" y="34142"/>
                  </a:cubicBezTo>
                  <a:cubicBezTo>
                    <a:pt x="13974" y="35352"/>
                    <a:pt x="13811" y="36563"/>
                    <a:pt x="13781" y="37781"/>
                  </a:cubicBezTo>
                  <a:cubicBezTo>
                    <a:pt x="13764" y="38390"/>
                    <a:pt x="13764" y="38999"/>
                    <a:pt x="13804" y="39604"/>
                  </a:cubicBezTo>
                  <a:cubicBezTo>
                    <a:pt x="13845" y="40210"/>
                    <a:pt x="13897" y="40816"/>
                    <a:pt x="13958" y="41421"/>
                  </a:cubicBezTo>
                  <a:cubicBezTo>
                    <a:pt x="14009" y="41924"/>
                    <a:pt x="14063" y="42431"/>
                    <a:pt x="14145" y="42931"/>
                  </a:cubicBezTo>
                  <a:cubicBezTo>
                    <a:pt x="14226" y="43428"/>
                    <a:pt x="14335" y="43918"/>
                    <a:pt x="14440" y="44411"/>
                  </a:cubicBezTo>
                  <a:cubicBezTo>
                    <a:pt x="14539" y="44887"/>
                    <a:pt x="14627" y="45367"/>
                    <a:pt x="14726" y="45843"/>
                  </a:cubicBezTo>
                  <a:cubicBezTo>
                    <a:pt x="14774" y="46078"/>
                    <a:pt x="14842" y="46306"/>
                    <a:pt x="14907" y="46534"/>
                  </a:cubicBezTo>
                  <a:cubicBezTo>
                    <a:pt x="14965" y="46755"/>
                    <a:pt x="15019" y="46976"/>
                    <a:pt x="15067" y="47200"/>
                  </a:cubicBezTo>
                  <a:cubicBezTo>
                    <a:pt x="15090" y="47340"/>
                    <a:pt x="15111" y="47476"/>
                    <a:pt x="15125" y="47616"/>
                  </a:cubicBezTo>
                  <a:cubicBezTo>
                    <a:pt x="15145" y="47840"/>
                    <a:pt x="15158" y="48068"/>
                    <a:pt x="15165" y="48296"/>
                  </a:cubicBezTo>
                  <a:cubicBezTo>
                    <a:pt x="15172" y="48452"/>
                    <a:pt x="15165" y="48612"/>
                    <a:pt x="15158" y="48768"/>
                  </a:cubicBezTo>
                  <a:cubicBezTo>
                    <a:pt x="15148" y="49007"/>
                    <a:pt x="15138" y="49245"/>
                    <a:pt x="15121" y="49483"/>
                  </a:cubicBezTo>
                  <a:cubicBezTo>
                    <a:pt x="15111" y="49582"/>
                    <a:pt x="15094" y="49677"/>
                    <a:pt x="15067" y="49769"/>
                  </a:cubicBezTo>
                  <a:cubicBezTo>
                    <a:pt x="15029" y="49861"/>
                    <a:pt x="14988" y="49949"/>
                    <a:pt x="14938" y="50034"/>
                  </a:cubicBezTo>
                  <a:cubicBezTo>
                    <a:pt x="14897" y="50109"/>
                    <a:pt x="14849" y="50177"/>
                    <a:pt x="14801" y="50249"/>
                  </a:cubicBezTo>
                  <a:cubicBezTo>
                    <a:pt x="14624" y="50480"/>
                    <a:pt x="14440" y="50707"/>
                    <a:pt x="14226" y="50905"/>
                  </a:cubicBezTo>
                  <a:cubicBezTo>
                    <a:pt x="14117" y="50983"/>
                    <a:pt x="14005" y="51051"/>
                    <a:pt x="13886" y="51112"/>
                  </a:cubicBezTo>
                  <a:cubicBezTo>
                    <a:pt x="13767" y="51167"/>
                    <a:pt x="13648" y="51211"/>
                    <a:pt x="13522" y="51241"/>
                  </a:cubicBezTo>
                  <a:cubicBezTo>
                    <a:pt x="13487" y="51245"/>
                    <a:pt x="13451" y="51246"/>
                    <a:pt x="13415" y="51246"/>
                  </a:cubicBezTo>
                  <a:cubicBezTo>
                    <a:pt x="13334" y="51246"/>
                    <a:pt x="13251" y="51239"/>
                    <a:pt x="13168" y="51235"/>
                  </a:cubicBezTo>
                  <a:cubicBezTo>
                    <a:pt x="12906" y="51208"/>
                    <a:pt x="12641" y="51174"/>
                    <a:pt x="12382" y="51123"/>
                  </a:cubicBezTo>
                  <a:cubicBezTo>
                    <a:pt x="12015" y="51051"/>
                    <a:pt x="11658" y="50960"/>
                    <a:pt x="11305" y="50844"/>
                  </a:cubicBezTo>
                  <a:cubicBezTo>
                    <a:pt x="11233" y="50813"/>
                    <a:pt x="11162" y="50779"/>
                    <a:pt x="11096" y="50738"/>
                  </a:cubicBezTo>
                  <a:cubicBezTo>
                    <a:pt x="10749" y="50459"/>
                    <a:pt x="10427" y="50143"/>
                    <a:pt x="10137" y="49809"/>
                  </a:cubicBezTo>
                  <a:cubicBezTo>
                    <a:pt x="9892" y="49503"/>
                    <a:pt x="9672" y="49184"/>
                    <a:pt x="9498" y="48833"/>
                  </a:cubicBezTo>
                  <a:cubicBezTo>
                    <a:pt x="9491" y="48820"/>
                    <a:pt x="9484" y="48806"/>
                    <a:pt x="9477" y="48792"/>
                  </a:cubicBezTo>
                  <a:cubicBezTo>
                    <a:pt x="9488" y="48721"/>
                    <a:pt x="9498" y="48653"/>
                    <a:pt x="9504" y="48585"/>
                  </a:cubicBezTo>
                  <a:cubicBezTo>
                    <a:pt x="9529" y="48371"/>
                    <a:pt x="9545" y="48150"/>
                    <a:pt x="9545" y="47935"/>
                  </a:cubicBezTo>
                  <a:cubicBezTo>
                    <a:pt x="9549" y="47616"/>
                    <a:pt x="9549" y="47299"/>
                    <a:pt x="9539" y="46983"/>
                  </a:cubicBezTo>
                  <a:cubicBezTo>
                    <a:pt x="9532" y="46669"/>
                    <a:pt x="9477" y="46363"/>
                    <a:pt x="9413" y="46057"/>
                  </a:cubicBezTo>
                  <a:cubicBezTo>
                    <a:pt x="9386" y="45931"/>
                    <a:pt x="9362" y="45802"/>
                    <a:pt x="9325" y="45680"/>
                  </a:cubicBezTo>
                  <a:cubicBezTo>
                    <a:pt x="9280" y="45537"/>
                    <a:pt x="9223" y="45401"/>
                    <a:pt x="9148" y="45272"/>
                  </a:cubicBezTo>
                  <a:cubicBezTo>
                    <a:pt x="9042" y="45094"/>
                    <a:pt x="8823" y="44983"/>
                    <a:pt x="8617" y="44983"/>
                  </a:cubicBezTo>
                  <a:cubicBezTo>
                    <a:pt x="8598" y="44983"/>
                    <a:pt x="8578" y="44984"/>
                    <a:pt x="8559" y="44986"/>
                  </a:cubicBezTo>
                  <a:cubicBezTo>
                    <a:pt x="8440" y="44996"/>
                    <a:pt x="8348" y="45030"/>
                    <a:pt x="8253" y="45098"/>
                  </a:cubicBezTo>
                  <a:cubicBezTo>
                    <a:pt x="8154" y="45170"/>
                    <a:pt x="8096" y="45248"/>
                    <a:pt x="8039" y="45353"/>
                  </a:cubicBezTo>
                  <a:cubicBezTo>
                    <a:pt x="7994" y="45435"/>
                    <a:pt x="7970" y="45547"/>
                    <a:pt x="7947" y="45639"/>
                  </a:cubicBezTo>
                  <a:cubicBezTo>
                    <a:pt x="7923" y="45727"/>
                    <a:pt x="7909" y="45826"/>
                    <a:pt x="7899" y="45918"/>
                  </a:cubicBezTo>
                  <a:cubicBezTo>
                    <a:pt x="7855" y="46238"/>
                    <a:pt x="7899" y="46551"/>
                    <a:pt x="7943" y="46867"/>
                  </a:cubicBezTo>
                  <a:cubicBezTo>
                    <a:pt x="7981" y="47153"/>
                    <a:pt x="8025" y="47435"/>
                    <a:pt x="8076" y="47718"/>
                  </a:cubicBezTo>
                  <a:cubicBezTo>
                    <a:pt x="8148" y="48143"/>
                    <a:pt x="8212" y="48575"/>
                    <a:pt x="8341" y="48986"/>
                  </a:cubicBezTo>
                  <a:cubicBezTo>
                    <a:pt x="8341" y="48993"/>
                    <a:pt x="8345" y="48996"/>
                    <a:pt x="8348" y="49004"/>
                  </a:cubicBezTo>
                  <a:cubicBezTo>
                    <a:pt x="8331" y="49054"/>
                    <a:pt x="8317" y="49109"/>
                    <a:pt x="8300" y="49159"/>
                  </a:cubicBezTo>
                  <a:cubicBezTo>
                    <a:pt x="8246" y="49293"/>
                    <a:pt x="8185" y="49422"/>
                    <a:pt x="8110" y="49544"/>
                  </a:cubicBezTo>
                  <a:cubicBezTo>
                    <a:pt x="8059" y="49608"/>
                    <a:pt x="8005" y="49666"/>
                    <a:pt x="7947" y="49724"/>
                  </a:cubicBezTo>
                  <a:cubicBezTo>
                    <a:pt x="7906" y="49755"/>
                    <a:pt x="7868" y="49779"/>
                    <a:pt x="7828" y="49806"/>
                  </a:cubicBezTo>
                  <a:cubicBezTo>
                    <a:pt x="7783" y="49823"/>
                    <a:pt x="7736" y="49837"/>
                    <a:pt x="7692" y="49850"/>
                  </a:cubicBezTo>
                  <a:cubicBezTo>
                    <a:pt x="7658" y="49850"/>
                    <a:pt x="7624" y="49852"/>
                    <a:pt x="7591" y="49852"/>
                  </a:cubicBezTo>
                  <a:cubicBezTo>
                    <a:pt x="7574" y="49852"/>
                    <a:pt x="7558" y="49851"/>
                    <a:pt x="7542" y="49850"/>
                  </a:cubicBezTo>
                  <a:cubicBezTo>
                    <a:pt x="7477" y="49840"/>
                    <a:pt x="7416" y="49823"/>
                    <a:pt x="7355" y="49806"/>
                  </a:cubicBezTo>
                  <a:cubicBezTo>
                    <a:pt x="7267" y="49765"/>
                    <a:pt x="7178" y="49718"/>
                    <a:pt x="7096" y="49663"/>
                  </a:cubicBezTo>
                  <a:cubicBezTo>
                    <a:pt x="6967" y="49561"/>
                    <a:pt x="6855" y="49449"/>
                    <a:pt x="6743" y="49327"/>
                  </a:cubicBezTo>
                  <a:cubicBezTo>
                    <a:pt x="6433" y="48942"/>
                    <a:pt x="6182" y="48506"/>
                    <a:pt x="5960" y="48065"/>
                  </a:cubicBezTo>
                  <a:cubicBezTo>
                    <a:pt x="5912" y="47952"/>
                    <a:pt x="5865" y="47837"/>
                    <a:pt x="5824" y="47724"/>
                  </a:cubicBezTo>
                  <a:cubicBezTo>
                    <a:pt x="5841" y="47605"/>
                    <a:pt x="5862" y="47490"/>
                    <a:pt x="5879" y="47374"/>
                  </a:cubicBezTo>
                  <a:cubicBezTo>
                    <a:pt x="5926" y="47044"/>
                    <a:pt x="5960" y="46714"/>
                    <a:pt x="5981" y="46380"/>
                  </a:cubicBezTo>
                  <a:cubicBezTo>
                    <a:pt x="6005" y="46061"/>
                    <a:pt x="6025" y="45741"/>
                    <a:pt x="6025" y="45418"/>
                  </a:cubicBezTo>
                  <a:cubicBezTo>
                    <a:pt x="6022" y="45139"/>
                    <a:pt x="5967" y="44843"/>
                    <a:pt x="5804" y="44612"/>
                  </a:cubicBezTo>
                  <a:cubicBezTo>
                    <a:pt x="5681" y="44443"/>
                    <a:pt x="5490" y="44306"/>
                    <a:pt x="5276" y="44306"/>
                  </a:cubicBezTo>
                  <a:cubicBezTo>
                    <a:pt x="5270" y="44306"/>
                    <a:pt x="5265" y="44306"/>
                    <a:pt x="5259" y="44306"/>
                  </a:cubicBezTo>
                  <a:cubicBezTo>
                    <a:pt x="5157" y="44312"/>
                    <a:pt x="5025" y="44347"/>
                    <a:pt x="4940" y="44401"/>
                  </a:cubicBezTo>
                  <a:cubicBezTo>
                    <a:pt x="4827" y="44472"/>
                    <a:pt x="4746" y="44588"/>
                    <a:pt x="4692" y="44704"/>
                  </a:cubicBezTo>
                  <a:cubicBezTo>
                    <a:pt x="4599" y="44898"/>
                    <a:pt x="4579" y="45108"/>
                    <a:pt x="4562" y="45319"/>
                  </a:cubicBezTo>
                  <a:cubicBezTo>
                    <a:pt x="4549" y="45445"/>
                    <a:pt x="4542" y="45575"/>
                    <a:pt x="4538" y="45700"/>
                  </a:cubicBezTo>
                  <a:cubicBezTo>
                    <a:pt x="4535" y="45881"/>
                    <a:pt x="4532" y="46061"/>
                    <a:pt x="4528" y="46241"/>
                  </a:cubicBezTo>
                  <a:cubicBezTo>
                    <a:pt x="4521" y="46642"/>
                    <a:pt x="4549" y="47037"/>
                    <a:pt x="4623" y="47429"/>
                  </a:cubicBezTo>
                  <a:cubicBezTo>
                    <a:pt x="4651" y="47581"/>
                    <a:pt x="4688" y="47727"/>
                    <a:pt x="4736" y="47874"/>
                  </a:cubicBezTo>
                  <a:cubicBezTo>
                    <a:pt x="4733" y="47878"/>
                    <a:pt x="4733" y="47884"/>
                    <a:pt x="4733" y="47891"/>
                  </a:cubicBezTo>
                  <a:cubicBezTo>
                    <a:pt x="4675" y="48159"/>
                    <a:pt x="4599" y="48421"/>
                    <a:pt x="4511" y="48677"/>
                  </a:cubicBezTo>
                  <a:cubicBezTo>
                    <a:pt x="4450" y="48830"/>
                    <a:pt x="4378" y="48976"/>
                    <a:pt x="4290" y="49115"/>
                  </a:cubicBezTo>
                  <a:cubicBezTo>
                    <a:pt x="4279" y="49129"/>
                    <a:pt x="4266" y="49143"/>
                    <a:pt x="4253" y="49156"/>
                  </a:cubicBezTo>
                  <a:cubicBezTo>
                    <a:pt x="4235" y="49164"/>
                    <a:pt x="4215" y="49167"/>
                    <a:pt x="4198" y="49173"/>
                  </a:cubicBezTo>
                  <a:cubicBezTo>
                    <a:pt x="4181" y="49173"/>
                    <a:pt x="4164" y="49177"/>
                    <a:pt x="4147" y="49177"/>
                  </a:cubicBezTo>
                  <a:cubicBezTo>
                    <a:pt x="4133" y="49173"/>
                    <a:pt x="4124" y="49170"/>
                    <a:pt x="4110" y="49167"/>
                  </a:cubicBezTo>
                  <a:cubicBezTo>
                    <a:pt x="4045" y="49136"/>
                    <a:pt x="3981" y="49102"/>
                    <a:pt x="3919" y="49065"/>
                  </a:cubicBezTo>
                  <a:cubicBezTo>
                    <a:pt x="3725" y="48915"/>
                    <a:pt x="3552" y="48741"/>
                    <a:pt x="3392" y="48558"/>
                  </a:cubicBezTo>
                  <a:cubicBezTo>
                    <a:pt x="3144" y="48255"/>
                    <a:pt x="2919" y="47939"/>
                    <a:pt x="2739" y="47588"/>
                  </a:cubicBezTo>
                  <a:cubicBezTo>
                    <a:pt x="2524" y="47112"/>
                    <a:pt x="2392" y="46608"/>
                    <a:pt x="2252" y="46105"/>
                  </a:cubicBezTo>
                  <a:cubicBezTo>
                    <a:pt x="2177" y="45840"/>
                    <a:pt x="2109" y="45571"/>
                    <a:pt x="2038" y="45306"/>
                  </a:cubicBezTo>
                  <a:cubicBezTo>
                    <a:pt x="1946" y="44966"/>
                    <a:pt x="1858" y="44625"/>
                    <a:pt x="1773" y="44281"/>
                  </a:cubicBezTo>
                  <a:cubicBezTo>
                    <a:pt x="1708" y="44010"/>
                    <a:pt x="1657" y="43734"/>
                    <a:pt x="1606" y="43459"/>
                  </a:cubicBezTo>
                  <a:cubicBezTo>
                    <a:pt x="1524" y="42887"/>
                    <a:pt x="1442" y="42319"/>
                    <a:pt x="1371" y="41744"/>
                  </a:cubicBezTo>
                  <a:cubicBezTo>
                    <a:pt x="1296" y="41122"/>
                    <a:pt x="1218" y="40496"/>
                    <a:pt x="1198" y="39866"/>
                  </a:cubicBezTo>
                  <a:cubicBezTo>
                    <a:pt x="1177" y="39251"/>
                    <a:pt x="1164" y="38632"/>
                    <a:pt x="1167" y="38012"/>
                  </a:cubicBezTo>
                  <a:cubicBezTo>
                    <a:pt x="1167" y="37717"/>
                    <a:pt x="1171" y="37417"/>
                    <a:pt x="1171" y="37114"/>
                  </a:cubicBezTo>
                  <a:cubicBezTo>
                    <a:pt x="1174" y="36791"/>
                    <a:pt x="1167" y="36464"/>
                    <a:pt x="1177" y="36138"/>
                  </a:cubicBezTo>
                  <a:cubicBezTo>
                    <a:pt x="1194" y="35635"/>
                    <a:pt x="1208" y="35128"/>
                    <a:pt x="1238" y="34624"/>
                  </a:cubicBezTo>
                  <a:cubicBezTo>
                    <a:pt x="1266" y="34162"/>
                    <a:pt x="1300" y="33699"/>
                    <a:pt x="1337" y="33240"/>
                  </a:cubicBezTo>
                  <a:cubicBezTo>
                    <a:pt x="1371" y="32937"/>
                    <a:pt x="1409" y="32638"/>
                    <a:pt x="1447" y="32338"/>
                  </a:cubicBezTo>
                  <a:cubicBezTo>
                    <a:pt x="1460" y="32206"/>
                    <a:pt x="1491" y="32073"/>
                    <a:pt x="1514" y="31941"/>
                  </a:cubicBezTo>
                  <a:cubicBezTo>
                    <a:pt x="1541" y="31787"/>
                    <a:pt x="1565" y="31635"/>
                    <a:pt x="1596" y="31484"/>
                  </a:cubicBezTo>
                  <a:cubicBezTo>
                    <a:pt x="1718" y="30886"/>
                    <a:pt x="1834" y="30287"/>
                    <a:pt x="1973" y="29692"/>
                  </a:cubicBezTo>
                  <a:cubicBezTo>
                    <a:pt x="2042" y="29396"/>
                    <a:pt x="2103" y="29096"/>
                    <a:pt x="2181" y="28801"/>
                  </a:cubicBezTo>
                  <a:cubicBezTo>
                    <a:pt x="2252" y="28515"/>
                    <a:pt x="2320" y="28223"/>
                    <a:pt x="2406" y="27940"/>
                  </a:cubicBezTo>
                  <a:cubicBezTo>
                    <a:pt x="2585" y="27348"/>
                    <a:pt x="2759" y="26756"/>
                    <a:pt x="2973" y="26178"/>
                  </a:cubicBezTo>
                  <a:cubicBezTo>
                    <a:pt x="3069" y="25920"/>
                    <a:pt x="3164" y="25664"/>
                    <a:pt x="3256" y="25409"/>
                  </a:cubicBezTo>
                  <a:cubicBezTo>
                    <a:pt x="3488" y="24814"/>
                    <a:pt x="3715" y="24218"/>
                    <a:pt x="3940" y="23620"/>
                  </a:cubicBezTo>
                  <a:cubicBezTo>
                    <a:pt x="4048" y="23328"/>
                    <a:pt x="4157" y="23042"/>
                    <a:pt x="4270" y="22753"/>
                  </a:cubicBezTo>
                  <a:cubicBezTo>
                    <a:pt x="4378" y="22456"/>
                    <a:pt x="4511" y="22171"/>
                    <a:pt x="4634" y="21882"/>
                  </a:cubicBezTo>
                  <a:cubicBezTo>
                    <a:pt x="4756" y="21596"/>
                    <a:pt x="4896" y="21314"/>
                    <a:pt x="5025" y="21031"/>
                  </a:cubicBezTo>
                  <a:cubicBezTo>
                    <a:pt x="5157" y="20749"/>
                    <a:pt x="5293" y="20473"/>
                    <a:pt x="5427" y="20194"/>
                  </a:cubicBezTo>
                  <a:cubicBezTo>
                    <a:pt x="5692" y="19646"/>
                    <a:pt x="5967" y="19103"/>
                    <a:pt x="6232" y="18555"/>
                  </a:cubicBezTo>
                  <a:cubicBezTo>
                    <a:pt x="6508" y="17990"/>
                    <a:pt x="6763" y="17418"/>
                    <a:pt x="7035" y="16854"/>
                  </a:cubicBezTo>
                  <a:cubicBezTo>
                    <a:pt x="7290" y="16324"/>
                    <a:pt x="7570" y="15803"/>
                    <a:pt x="7845" y="15283"/>
                  </a:cubicBezTo>
                  <a:cubicBezTo>
                    <a:pt x="8433" y="14173"/>
                    <a:pt x="9134" y="13129"/>
                    <a:pt x="9831" y="12085"/>
                  </a:cubicBezTo>
                  <a:cubicBezTo>
                    <a:pt x="10247" y="11462"/>
                    <a:pt x="10665" y="10837"/>
                    <a:pt x="11087" y="10214"/>
                  </a:cubicBezTo>
                  <a:cubicBezTo>
                    <a:pt x="11206" y="10050"/>
                    <a:pt x="11328" y="9887"/>
                    <a:pt x="11451" y="9724"/>
                  </a:cubicBezTo>
                  <a:cubicBezTo>
                    <a:pt x="11583" y="9543"/>
                    <a:pt x="11736" y="9374"/>
                    <a:pt x="11879" y="9201"/>
                  </a:cubicBezTo>
                  <a:cubicBezTo>
                    <a:pt x="12019" y="9033"/>
                    <a:pt x="12165" y="8870"/>
                    <a:pt x="12311" y="8707"/>
                  </a:cubicBezTo>
                  <a:cubicBezTo>
                    <a:pt x="12434" y="8568"/>
                    <a:pt x="12553" y="8425"/>
                    <a:pt x="12682" y="8295"/>
                  </a:cubicBezTo>
                  <a:cubicBezTo>
                    <a:pt x="12839" y="8139"/>
                    <a:pt x="12988" y="7982"/>
                    <a:pt x="13148" y="7829"/>
                  </a:cubicBezTo>
                  <a:cubicBezTo>
                    <a:pt x="13308" y="7673"/>
                    <a:pt x="13468" y="7510"/>
                    <a:pt x="13638" y="7360"/>
                  </a:cubicBezTo>
                  <a:cubicBezTo>
                    <a:pt x="13808" y="7204"/>
                    <a:pt x="13978" y="7044"/>
                    <a:pt x="14155" y="6894"/>
                  </a:cubicBezTo>
                  <a:cubicBezTo>
                    <a:pt x="14294" y="6778"/>
                    <a:pt x="14434" y="6659"/>
                    <a:pt x="14577" y="6540"/>
                  </a:cubicBezTo>
                  <a:cubicBezTo>
                    <a:pt x="14903" y="6278"/>
                    <a:pt x="15233" y="6017"/>
                    <a:pt x="15566" y="5761"/>
                  </a:cubicBezTo>
                  <a:cubicBezTo>
                    <a:pt x="15886" y="5516"/>
                    <a:pt x="16219" y="5285"/>
                    <a:pt x="16553" y="5061"/>
                  </a:cubicBezTo>
                  <a:cubicBezTo>
                    <a:pt x="16696" y="4965"/>
                    <a:pt x="16846" y="4877"/>
                    <a:pt x="16995" y="4788"/>
                  </a:cubicBezTo>
                  <a:cubicBezTo>
                    <a:pt x="17172" y="4690"/>
                    <a:pt x="17346" y="4584"/>
                    <a:pt x="17526" y="4486"/>
                  </a:cubicBezTo>
                  <a:cubicBezTo>
                    <a:pt x="17909" y="4277"/>
                    <a:pt x="18296" y="4075"/>
                    <a:pt x="18686" y="3876"/>
                  </a:cubicBezTo>
                  <a:lnTo>
                    <a:pt x="18686" y="3876"/>
                  </a:lnTo>
                  <a:cubicBezTo>
                    <a:pt x="18686" y="3876"/>
                    <a:pt x="18686" y="3877"/>
                    <a:pt x="18686" y="3877"/>
                  </a:cubicBezTo>
                  <a:cubicBezTo>
                    <a:pt x="19189" y="3638"/>
                    <a:pt x="19693" y="3407"/>
                    <a:pt x="20213" y="3206"/>
                  </a:cubicBezTo>
                  <a:cubicBezTo>
                    <a:pt x="20812" y="2975"/>
                    <a:pt x="21414" y="2751"/>
                    <a:pt x="22016" y="2533"/>
                  </a:cubicBezTo>
                  <a:cubicBezTo>
                    <a:pt x="22288" y="2437"/>
                    <a:pt x="22567" y="2353"/>
                    <a:pt x="22843" y="2264"/>
                  </a:cubicBezTo>
                  <a:cubicBezTo>
                    <a:pt x="23000" y="2213"/>
                    <a:pt x="23163" y="2179"/>
                    <a:pt x="23322" y="2139"/>
                  </a:cubicBezTo>
                  <a:cubicBezTo>
                    <a:pt x="23452" y="2104"/>
                    <a:pt x="23581" y="2070"/>
                    <a:pt x="23714" y="2040"/>
                  </a:cubicBezTo>
                  <a:cubicBezTo>
                    <a:pt x="24316" y="1890"/>
                    <a:pt x="24925" y="1754"/>
                    <a:pt x="25534" y="1635"/>
                  </a:cubicBezTo>
                  <a:cubicBezTo>
                    <a:pt x="25945" y="1553"/>
                    <a:pt x="26357" y="1478"/>
                    <a:pt x="26768" y="1404"/>
                  </a:cubicBezTo>
                  <a:cubicBezTo>
                    <a:pt x="26914" y="1379"/>
                    <a:pt x="27057" y="1359"/>
                    <a:pt x="27204" y="1335"/>
                  </a:cubicBezTo>
                  <a:cubicBezTo>
                    <a:pt x="27357" y="1312"/>
                    <a:pt x="27506" y="1285"/>
                    <a:pt x="27660" y="1268"/>
                  </a:cubicBezTo>
                  <a:cubicBezTo>
                    <a:pt x="27829" y="1247"/>
                    <a:pt x="28000" y="1227"/>
                    <a:pt x="28170" y="1210"/>
                  </a:cubicBezTo>
                  <a:cubicBezTo>
                    <a:pt x="28299" y="1192"/>
                    <a:pt x="28432" y="1172"/>
                    <a:pt x="28564" y="1165"/>
                  </a:cubicBezTo>
                  <a:cubicBezTo>
                    <a:pt x="28751" y="1159"/>
                    <a:pt x="28935" y="1148"/>
                    <a:pt x="29123" y="1139"/>
                  </a:cubicBezTo>
                  <a:cubicBezTo>
                    <a:pt x="29202" y="1135"/>
                    <a:pt x="29281" y="1134"/>
                    <a:pt x="29360" y="1134"/>
                  </a:cubicBezTo>
                  <a:close/>
                  <a:moveTo>
                    <a:pt x="29392" y="0"/>
                  </a:moveTo>
                  <a:cubicBezTo>
                    <a:pt x="29140" y="0"/>
                    <a:pt x="28889" y="11"/>
                    <a:pt x="28636" y="22"/>
                  </a:cubicBezTo>
                  <a:cubicBezTo>
                    <a:pt x="28571" y="26"/>
                    <a:pt x="28506" y="29"/>
                    <a:pt x="28442" y="36"/>
                  </a:cubicBezTo>
                  <a:cubicBezTo>
                    <a:pt x="28184" y="57"/>
                    <a:pt x="27928" y="90"/>
                    <a:pt x="27673" y="118"/>
                  </a:cubicBezTo>
                  <a:cubicBezTo>
                    <a:pt x="27363" y="155"/>
                    <a:pt x="27054" y="213"/>
                    <a:pt x="26744" y="261"/>
                  </a:cubicBezTo>
                  <a:cubicBezTo>
                    <a:pt x="26394" y="315"/>
                    <a:pt x="26047" y="383"/>
                    <a:pt x="25697" y="448"/>
                  </a:cubicBezTo>
                  <a:cubicBezTo>
                    <a:pt x="25397" y="502"/>
                    <a:pt x="25098" y="567"/>
                    <a:pt x="24799" y="624"/>
                  </a:cubicBezTo>
                  <a:cubicBezTo>
                    <a:pt x="24214" y="740"/>
                    <a:pt x="23639" y="886"/>
                    <a:pt x="23061" y="1029"/>
                  </a:cubicBezTo>
                  <a:cubicBezTo>
                    <a:pt x="22764" y="1104"/>
                    <a:pt x="22472" y="1186"/>
                    <a:pt x="22179" y="1281"/>
                  </a:cubicBezTo>
                  <a:cubicBezTo>
                    <a:pt x="21863" y="1383"/>
                    <a:pt x="21554" y="1492"/>
                    <a:pt x="21240" y="1604"/>
                  </a:cubicBezTo>
                  <a:cubicBezTo>
                    <a:pt x="20081" y="2019"/>
                    <a:pt x="18934" y="2475"/>
                    <a:pt x="17836" y="3029"/>
                  </a:cubicBezTo>
                  <a:cubicBezTo>
                    <a:pt x="17288" y="3309"/>
                    <a:pt x="16740" y="3591"/>
                    <a:pt x="16213" y="3904"/>
                  </a:cubicBezTo>
                  <a:cubicBezTo>
                    <a:pt x="15679" y="4220"/>
                    <a:pt x="15175" y="4577"/>
                    <a:pt x="14682" y="4948"/>
                  </a:cubicBezTo>
                  <a:cubicBezTo>
                    <a:pt x="14431" y="5139"/>
                    <a:pt x="14182" y="5336"/>
                    <a:pt x="13933" y="5530"/>
                  </a:cubicBezTo>
                  <a:cubicBezTo>
                    <a:pt x="13831" y="5612"/>
                    <a:pt x="13733" y="5697"/>
                    <a:pt x="13631" y="5781"/>
                  </a:cubicBezTo>
                  <a:cubicBezTo>
                    <a:pt x="13498" y="5894"/>
                    <a:pt x="13362" y="6003"/>
                    <a:pt x="13230" y="6119"/>
                  </a:cubicBezTo>
                  <a:cubicBezTo>
                    <a:pt x="12988" y="6336"/>
                    <a:pt x="12743" y="6550"/>
                    <a:pt x="12509" y="6775"/>
                  </a:cubicBezTo>
                  <a:cubicBezTo>
                    <a:pt x="12264" y="7006"/>
                    <a:pt x="12029" y="7241"/>
                    <a:pt x="11790" y="7475"/>
                  </a:cubicBezTo>
                  <a:cubicBezTo>
                    <a:pt x="11583" y="7683"/>
                    <a:pt x="11393" y="7915"/>
                    <a:pt x="11198" y="8135"/>
                  </a:cubicBezTo>
                  <a:cubicBezTo>
                    <a:pt x="10988" y="8373"/>
                    <a:pt x="10787" y="8618"/>
                    <a:pt x="10586" y="8863"/>
                  </a:cubicBezTo>
                  <a:cubicBezTo>
                    <a:pt x="10495" y="8969"/>
                    <a:pt x="10413" y="9088"/>
                    <a:pt x="10331" y="9204"/>
                  </a:cubicBezTo>
                  <a:cubicBezTo>
                    <a:pt x="10229" y="9339"/>
                    <a:pt x="10124" y="9476"/>
                    <a:pt x="10029" y="9615"/>
                  </a:cubicBezTo>
                  <a:cubicBezTo>
                    <a:pt x="9851" y="9877"/>
                    <a:pt x="9675" y="10135"/>
                    <a:pt x="9498" y="10401"/>
                  </a:cubicBezTo>
                  <a:cubicBezTo>
                    <a:pt x="9134" y="10945"/>
                    <a:pt x="8770" y="11486"/>
                    <a:pt x="8402" y="12030"/>
                  </a:cubicBezTo>
                  <a:cubicBezTo>
                    <a:pt x="8250" y="12262"/>
                    <a:pt x="8100" y="12490"/>
                    <a:pt x="7950" y="12721"/>
                  </a:cubicBezTo>
                  <a:cubicBezTo>
                    <a:pt x="7790" y="12969"/>
                    <a:pt x="7627" y="13211"/>
                    <a:pt x="7477" y="13462"/>
                  </a:cubicBezTo>
                  <a:cubicBezTo>
                    <a:pt x="7311" y="13738"/>
                    <a:pt x="7144" y="14013"/>
                    <a:pt x="6987" y="14296"/>
                  </a:cubicBezTo>
                  <a:cubicBezTo>
                    <a:pt x="6824" y="14589"/>
                    <a:pt x="6667" y="14878"/>
                    <a:pt x="6512" y="15170"/>
                  </a:cubicBezTo>
                  <a:cubicBezTo>
                    <a:pt x="6222" y="15721"/>
                    <a:pt x="5947" y="16283"/>
                    <a:pt x="5678" y="16844"/>
                  </a:cubicBezTo>
                  <a:cubicBezTo>
                    <a:pt x="5545" y="17116"/>
                    <a:pt x="5427" y="17392"/>
                    <a:pt x="5300" y="17663"/>
                  </a:cubicBezTo>
                  <a:cubicBezTo>
                    <a:pt x="5168" y="17949"/>
                    <a:pt x="5025" y="18232"/>
                    <a:pt x="4888" y="18517"/>
                  </a:cubicBezTo>
                  <a:cubicBezTo>
                    <a:pt x="4749" y="18803"/>
                    <a:pt x="4603" y="19089"/>
                    <a:pt x="4460" y="19375"/>
                  </a:cubicBezTo>
                  <a:cubicBezTo>
                    <a:pt x="4324" y="19657"/>
                    <a:pt x="4188" y="19940"/>
                    <a:pt x="4055" y="20225"/>
                  </a:cubicBezTo>
                  <a:cubicBezTo>
                    <a:pt x="3783" y="20786"/>
                    <a:pt x="3535" y="21354"/>
                    <a:pt x="3293" y="21929"/>
                  </a:cubicBezTo>
                  <a:cubicBezTo>
                    <a:pt x="3174" y="22212"/>
                    <a:pt x="3069" y="22504"/>
                    <a:pt x="2960" y="22794"/>
                  </a:cubicBezTo>
                  <a:cubicBezTo>
                    <a:pt x="2844" y="23106"/>
                    <a:pt x="2728" y="23419"/>
                    <a:pt x="2613" y="23733"/>
                  </a:cubicBezTo>
                  <a:cubicBezTo>
                    <a:pt x="2585" y="23804"/>
                    <a:pt x="2558" y="23871"/>
                    <a:pt x="2535" y="23943"/>
                  </a:cubicBezTo>
                  <a:cubicBezTo>
                    <a:pt x="2287" y="24586"/>
                    <a:pt x="2042" y="25229"/>
                    <a:pt x="1807" y="25876"/>
                  </a:cubicBezTo>
                  <a:cubicBezTo>
                    <a:pt x="1596" y="26454"/>
                    <a:pt x="1419" y="27046"/>
                    <a:pt x="1242" y="27637"/>
                  </a:cubicBezTo>
                  <a:cubicBezTo>
                    <a:pt x="1153" y="27926"/>
                    <a:pt x="1089" y="28219"/>
                    <a:pt x="1014" y="28512"/>
                  </a:cubicBezTo>
                  <a:cubicBezTo>
                    <a:pt x="940" y="28807"/>
                    <a:pt x="878" y="29107"/>
                    <a:pt x="810" y="29402"/>
                  </a:cubicBezTo>
                  <a:cubicBezTo>
                    <a:pt x="674" y="30002"/>
                    <a:pt x="558" y="30603"/>
                    <a:pt x="439" y="31206"/>
                  </a:cubicBezTo>
                  <a:cubicBezTo>
                    <a:pt x="381" y="31492"/>
                    <a:pt x="340" y="31781"/>
                    <a:pt x="290" y="32070"/>
                  </a:cubicBezTo>
                  <a:cubicBezTo>
                    <a:pt x="266" y="32206"/>
                    <a:pt x="259" y="32349"/>
                    <a:pt x="242" y="32484"/>
                  </a:cubicBezTo>
                  <a:cubicBezTo>
                    <a:pt x="222" y="32658"/>
                    <a:pt x="205" y="32835"/>
                    <a:pt x="184" y="33009"/>
                  </a:cubicBezTo>
                  <a:cubicBezTo>
                    <a:pt x="144" y="33366"/>
                    <a:pt x="126" y="33726"/>
                    <a:pt x="99" y="34084"/>
                  </a:cubicBezTo>
                  <a:cubicBezTo>
                    <a:pt x="75" y="34396"/>
                    <a:pt x="65" y="34713"/>
                    <a:pt x="48" y="35026"/>
                  </a:cubicBezTo>
                  <a:cubicBezTo>
                    <a:pt x="18" y="35621"/>
                    <a:pt x="10" y="36219"/>
                    <a:pt x="7" y="36815"/>
                  </a:cubicBezTo>
                  <a:cubicBezTo>
                    <a:pt x="7" y="37414"/>
                    <a:pt x="1" y="38012"/>
                    <a:pt x="7" y="38612"/>
                  </a:cubicBezTo>
                  <a:cubicBezTo>
                    <a:pt x="10" y="38927"/>
                    <a:pt x="18" y="39240"/>
                    <a:pt x="28" y="39554"/>
                  </a:cubicBezTo>
                  <a:cubicBezTo>
                    <a:pt x="31" y="39720"/>
                    <a:pt x="38" y="39887"/>
                    <a:pt x="45" y="40053"/>
                  </a:cubicBezTo>
                  <a:cubicBezTo>
                    <a:pt x="48" y="40204"/>
                    <a:pt x="68" y="40356"/>
                    <a:pt x="79" y="40510"/>
                  </a:cubicBezTo>
                  <a:cubicBezTo>
                    <a:pt x="92" y="40659"/>
                    <a:pt x="103" y="40808"/>
                    <a:pt x="116" y="40959"/>
                  </a:cubicBezTo>
                  <a:cubicBezTo>
                    <a:pt x="126" y="41128"/>
                    <a:pt x="157" y="41298"/>
                    <a:pt x="177" y="41465"/>
                  </a:cubicBezTo>
                  <a:cubicBezTo>
                    <a:pt x="218" y="41782"/>
                    <a:pt x="259" y="42091"/>
                    <a:pt x="300" y="42404"/>
                  </a:cubicBezTo>
                  <a:cubicBezTo>
                    <a:pt x="344" y="42717"/>
                    <a:pt x="388" y="43027"/>
                    <a:pt x="436" y="43336"/>
                  </a:cubicBezTo>
                  <a:cubicBezTo>
                    <a:pt x="483" y="43676"/>
                    <a:pt x="555" y="44016"/>
                    <a:pt x="620" y="44357"/>
                  </a:cubicBezTo>
                  <a:cubicBezTo>
                    <a:pt x="643" y="44482"/>
                    <a:pt x="681" y="44608"/>
                    <a:pt x="715" y="44735"/>
                  </a:cubicBezTo>
                  <a:cubicBezTo>
                    <a:pt x="749" y="44864"/>
                    <a:pt x="780" y="44993"/>
                    <a:pt x="814" y="45118"/>
                  </a:cubicBezTo>
                  <a:cubicBezTo>
                    <a:pt x="902" y="45438"/>
                    <a:pt x="990" y="45762"/>
                    <a:pt x="1079" y="46082"/>
                  </a:cubicBezTo>
                  <a:cubicBezTo>
                    <a:pt x="1164" y="46394"/>
                    <a:pt x="1249" y="46707"/>
                    <a:pt x="1337" y="47020"/>
                  </a:cubicBezTo>
                  <a:cubicBezTo>
                    <a:pt x="1426" y="47330"/>
                    <a:pt x="1535" y="47636"/>
                    <a:pt x="1664" y="47932"/>
                  </a:cubicBezTo>
                  <a:cubicBezTo>
                    <a:pt x="1841" y="48337"/>
                    <a:pt x="2079" y="48704"/>
                    <a:pt x="2348" y="49051"/>
                  </a:cubicBezTo>
                  <a:cubicBezTo>
                    <a:pt x="2593" y="49368"/>
                    <a:pt x="2858" y="49666"/>
                    <a:pt x="3181" y="49905"/>
                  </a:cubicBezTo>
                  <a:cubicBezTo>
                    <a:pt x="3351" y="50031"/>
                    <a:pt x="3528" y="50136"/>
                    <a:pt x="3728" y="50200"/>
                  </a:cubicBezTo>
                  <a:cubicBezTo>
                    <a:pt x="3858" y="50244"/>
                    <a:pt x="3996" y="50266"/>
                    <a:pt x="4134" y="50266"/>
                  </a:cubicBezTo>
                  <a:cubicBezTo>
                    <a:pt x="4246" y="50266"/>
                    <a:pt x="4357" y="50251"/>
                    <a:pt x="4463" y="50221"/>
                  </a:cubicBezTo>
                  <a:cubicBezTo>
                    <a:pt x="4644" y="50170"/>
                    <a:pt x="4814" y="50089"/>
                    <a:pt x="4953" y="49963"/>
                  </a:cubicBezTo>
                  <a:cubicBezTo>
                    <a:pt x="5083" y="49844"/>
                    <a:pt x="5178" y="49694"/>
                    <a:pt x="5266" y="49544"/>
                  </a:cubicBezTo>
                  <a:cubicBezTo>
                    <a:pt x="5314" y="49462"/>
                    <a:pt x="5355" y="49377"/>
                    <a:pt x="5392" y="49293"/>
                  </a:cubicBezTo>
                  <a:cubicBezTo>
                    <a:pt x="5474" y="49432"/>
                    <a:pt x="5562" y="49572"/>
                    <a:pt x="5654" y="49704"/>
                  </a:cubicBezTo>
                  <a:cubicBezTo>
                    <a:pt x="5769" y="49871"/>
                    <a:pt x="5902" y="50027"/>
                    <a:pt x="6035" y="50180"/>
                  </a:cubicBezTo>
                  <a:cubicBezTo>
                    <a:pt x="6191" y="50360"/>
                    <a:pt x="6375" y="50497"/>
                    <a:pt x="6573" y="50636"/>
                  </a:cubicBezTo>
                  <a:cubicBezTo>
                    <a:pt x="6743" y="50756"/>
                    <a:pt x="6937" y="50823"/>
                    <a:pt x="7130" y="50888"/>
                  </a:cubicBezTo>
                  <a:cubicBezTo>
                    <a:pt x="7243" y="50925"/>
                    <a:pt x="7361" y="50935"/>
                    <a:pt x="7481" y="50946"/>
                  </a:cubicBezTo>
                  <a:cubicBezTo>
                    <a:pt x="7526" y="50949"/>
                    <a:pt x="7571" y="50950"/>
                    <a:pt x="7615" y="50950"/>
                  </a:cubicBezTo>
                  <a:cubicBezTo>
                    <a:pt x="7670" y="50950"/>
                    <a:pt x="7724" y="50948"/>
                    <a:pt x="7780" y="50943"/>
                  </a:cubicBezTo>
                  <a:cubicBezTo>
                    <a:pt x="8229" y="50902"/>
                    <a:pt x="8620" y="50636"/>
                    <a:pt x="8896" y="50293"/>
                  </a:cubicBezTo>
                  <a:cubicBezTo>
                    <a:pt x="8923" y="50258"/>
                    <a:pt x="8950" y="50221"/>
                    <a:pt x="8974" y="50187"/>
                  </a:cubicBezTo>
                  <a:cubicBezTo>
                    <a:pt x="9171" y="50466"/>
                    <a:pt x="9396" y="50735"/>
                    <a:pt x="9638" y="50976"/>
                  </a:cubicBezTo>
                  <a:cubicBezTo>
                    <a:pt x="9886" y="51228"/>
                    <a:pt x="10134" y="51490"/>
                    <a:pt x="10423" y="51694"/>
                  </a:cubicBezTo>
                  <a:cubicBezTo>
                    <a:pt x="10512" y="51759"/>
                    <a:pt x="10590" y="51810"/>
                    <a:pt x="10685" y="51854"/>
                  </a:cubicBezTo>
                  <a:cubicBezTo>
                    <a:pt x="10780" y="51902"/>
                    <a:pt x="10886" y="51939"/>
                    <a:pt x="10985" y="51970"/>
                  </a:cubicBezTo>
                  <a:cubicBezTo>
                    <a:pt x="11093" y="52010"/>
                    <a:pt x="11206" y="52045"/>
                    <a:pt x="11321" y="52075"/>
                  </a:cubicBezTo>
                  <a:cubicBezTo>
                    <a:pt x="11492" y="52126"/>
                    <a:pt x="11665" y="52170"/>
                    <a:pt x="11835" y="52214"/>
                  </a:cubicBezTo>
                  <a:cubicBezTo>
                    <a:pt x="11964" y="52245"/>
                    <a:pt x="12097" y="52266"/>
                    <a:pt x="12226" y="52286"/>
                  </a:cubicBezTo>
                  <a:cubicBezTo>
                    <a:pt x="12376" y="52307"/>
                    <a:pt x="12525" y="52330"/>
                    <a:pt x="12679" y="52348"/>
                  </a:cubicBezTo>
                  <a:cubicBezTo>
                    <a:pt x="12852" y="52368"/>
                    <a:pt x="13029" y="52384"/>
                    <a:pt x="13203" y="52395"/>
                  </a:cubicBezTo>
                  <a:cubicBezTo>
                    <a:pt x="13291" y="52398"/>
                    <a:pt x="13376" y="52402"/>
                    <a:pt x="13463" y="52402"/>
                  </a:cubicBezTo>
                  <a:cubicBezTo>
                    <a:pt x="13484" y="52402"/>
                    <a:pt x="13504" y="52402"/>
                    <a:pt x="13525" y="52401"/>
                  </a:cubicBezTo>
                  <a:cubicBezTo>
                    <a:pt x="13641" y="52398"/>
                    <a:pt x="13757" y="52364"/>
                    <a:pt x="13869" y="52343"/>
                  </a:cubicBezTo>
                  <a:cubicBezTo>
                    <a:pt x="13995" y="52317"/>
                    <a:pt x="14117" y="52259"/>
                    <a:pt x="14233" y="52208"/>
                  </a:cubicBezTo>
                  <a:cubicBezTo>
                    <a:pt x="14410" y="52133"/>
                    <a:pt x="14577" y="52041"/>
                    <a:pt x="14737" y="51939"/>
                  </a:cubicBezTo>
                  <a:cubicBezTo>
                    <a:pt x="14876" y="51850"/>
                    <a:pt x="14999" y="51735"/>
                    <a:pt x="15117" y="51623"/>
                  </a:cubicBezTo>
                  <a:cubicBezTo>
                    <a:pt x="15267" y="51480"/>
                    <a:pt x="15396" y="51316"/>
                    <a:pt x="15525" y="51156"/>
                  </a:cubicBezTo>
                  <a:cubicBezTo>
                    <a:pt x="15685" y="50960"/>
                    <a:pt x="15832" y="50745"/>
                    <a:pt x="15958" y="50524"/>
                  </a:cubicBezTo>
                  <a:cubicBezTo>
                    <a:pt x="16036" y="50384"/>
                    <a:pt x="16101" y="50228"/>
                    <a:pt x="16152" y="50075"/>
                  </a:cubicBezTo>
                  <a:cubicBezTo>
                    <a:pt x="16236" y="49823"/>
                    <a:pt x="16247" y="49544"/>
                    <a:pt x="16264" y="49279"/>
                  </a:cubicBezTo>
                  <a:cubicBezTo>
                    <a:pt x="16281" y="49017"/>
                    <a:pt x="16301" y="48751"/>
                    <a:pt x="16315" y="48486"/>
                  </a:cubicBezTo>
                  <a:cubicBezTo>
                    <a:pt x="16329" y="48261"/>
                    <a:pt x="16335" y="48034"/>
                    <a:pt x="16325" y="47806"/>
                  </a:cubicBezTo>
                  <a:cubicBezTo>
                    <a:pt x="16315" y="47670"/>
                    <a:pt x="16308" y="47534"/>
                    <a:pt x="16301" y="47398"/>
                  </a:cubicBezTo>
                  <a:cubicBezTo>
                    <a:pt x="16294" y="47272"/>
                    <a:pt x="16267" y="47143"/>
                    <a:pt x="16254" y="47016"/>
                  </a:cubicBezTo>
                  <a:cubicBezTo>
                    <a:pt x="16189" y="46506"/>
                    <a:pt x="16053" y="46003"/>
                    <a:pt x="15947" y="45500"/>
                  </a:cubicBezTo>
                  <a:cubicBezTo>
                    <a:pt x="15876" y="45071"/>
                    <a:pt x="15808" y="44642"/>
                    <a:pt x="15723" y="44217"/>
                  </a:cubicBezTo>
                  <a:cubicBezTo>
                    <a:pt x="15638" y="43796"/>
                    <a:pt x="15550" y="43377"/>
                    <a:pt x="15464" y="42959"/>
                  </a:cubicBezTo>
                  <a:cubicBezTo>
                    <a:pt x="15420" y="42676"/>
                    <a:pt x="15376" y="42400"/>
                    <a:pt x="15338" y="42118"/>
                  </a:cubicBezTo>
                  <a:cubicBezTo>
                    <a:pt x="15305" y="41843"/>
                    <a:pt x="15277" y="41567"/>
                    <a:pt x="15250" y="41292"/>
                  </a:cubicBezTo>
                  <a:cubicBezTo>
                    <a:pt x="15186" y="40679"/>
                    <a:pt x="15114" y="40067"/>
                    <a:pt x="15080" y="39452"/>
                  </a:cubicBezTo>
                  <a:cubicBezTo>
                    <a:pt x="15060" y="39128"/>
                    <a:pt x="15043" y="38805"/>
                    <a:pt x="15040" y="38478"/>
                  </a:cubicBezTo>
                  <a:cubicBezTo>
                    <a:pt x="15032" y="38166"/>
                    <a:pt x="15040" y="37849"/>
                    <a:pt x="15043" y="37536"/>
                  </a:cubicBezTo>
                  <a:cubicBezTo>
                    <a:pt x="15053" y="36927"/>
                    <a:pt x="15111" y="36321"/>
                    <a:pt x="15165" y="35717"/>
                  </a:cubicBezTo>
                  <a:cubicBezTo>
                    <a:pt x="15178" y="35539"/>
                    <a:pt x="15196" y="35359"/>
                    <a:pt x="15213" y="35183"/>
                  </a:cubicBezTo>
                  <a:cubicBezTo>
                    <a:pt x="15318" y="34148"/>
                    <a:pt x="15403" y="33111"/>
                    <a:pt x="15472" y="32073"/>
                  </a:cubicBezTo>
                  <a:cubicBezTo>
                    <a:pt x="15505" y="31566"/>
                    <a:pt x="15536" y="31063"/>
                    <a:pt x="15553" y="30556"/>
                  </a:cubicBezTo>
                  <a:cubicBezTo>
                    <a:pt x="15563" y="30280"/>
                    <a:pt x="15577" y="30002"/>
                    <a:pt x="15591" y="29726"/>
                  </a:cubicBezTo>
                  <a:cubicBezTo>
                    <a:pt x="15600" y="29525"/>
                    <a:pt x="15621" y="29325"/>
                    <a:pt x="15638" y="29127"/>
                  </a:cubicBezTo>
                  <a:cubicBezTo>
                    <a:pt x="15665" y="28851"/>
                    <a:pt x="15693" y="28580"/>
                    <a:pt x="15729" y="28308"/>
                  </a:cubicBezTo>
                  <a:cubicBezTo>
                    <a:pt x="15770" y="27970"/>
                    <a:pt x="15818" y="27634"/>
                    <a:pt x="15866" y="27294"/>
                  </a:cubicBezTo>
                  <a:cubicBezTo>
                    <a:pt x="15951" y="26705"/>
                    <a:pt x="16036" y="26116"/>
                    <a:pt x="16121" y="25525"/>
                  </a:cubicBezTo>
                  <a:cubicBezTo>
                    <a:pt x="16294" y="24334"/>
                    <a:pt x="16570" y="23161"/>
                    <a:pt x="16795" y="21977"/>
                  </a:cubicBezTo>
                  <a:cubicBezTo>
                    <a:pt x="16852" y="21664"/>
                    <a:pt x="16913" y="21354"/>
                    <a:pt x="16961" y="21042"/>
                  </a:cubicBezTo>
                  <a:cubicBezTo>
                    <a:pt x="17002" y="20766"/>
                    <a:pt x="17026" y="20487"/>
                    <a:pt x="17070" y="20215"/>
                  </a:cubicBezTo>
                  <a:cubicBezTo>
                    <a:pt x="17172" y="19606"/>
                    <a:pt x="17305" y="19007"/>
                    <a:pt x="17451" y="18405"/>
                  </a:cubicBezTo>
                  <a:cubicBezTo>
                    <a:pt x="17481" y="18276"/>
                    <a:pt x="17509" y="18147"/>
                    <a:pt x="17530" y="18018"/>
                  </a:cubicBezTo>
                  <a:cubicBezTo>
                    <a:pt x="17553" y="17875"/>
                    <a:pt x="17570" y="17732"/>
                    <a:pt x="17594" y="17589"/>
                  </a:cubicBezTo>
                  <a:cubicBezTo>
                    <a:pt x="17642" y="17289"/>
                    <a:pt x="17696" y="16997"/>
                    <a:pt x="17775" y="16704"/>
                  </a:cubicBezTo>
                  <a:cubicBezTo>
                    <a:pt x="17815" y="16551"/>
                    <a:pt x="17859" y="16398"/>
                    <a:pt x="17897" y="16245"/>
                  </a:cubicBezTo>
                  <a:cubicBezTo>
                    <a:pt x="17979" y="16418"/>
                    <a:pt x="18077" y="16582"/>
                    <a:pt x="18193" y="16732"/>
                  </a:cubicBezTo>
                  <a:cubicBezTo>
                    <a:pt x="18383" y="16980"/>
                    <a:pt x="18607" y="17184"/>
                    <a:pt x="18880" y="17334"/>
                  </a:cubicBezTo>
                  <a:cubicBezTo>
                    <a:pt x="19128" y="17473"/>
                    <a:pt x="19403" y="17548"/>
                    <a:pt x="19683" y="17582"/>
                  </a:cubicBezTo>
                  <a:cubicBezTo>
                    <a:pt x="19880" y="17606"/>
                    <a:pt x="20079" y="17620"/>
                    <a:pt x="20277" y="17620"/>
                  </a:cubicBezTo>
                  <a:cubicBezTo>
                    <a:pt x="20389" y="17620"/>
                    <a:pt x="20501" y="17615"/>
                    <a:pt x="20612" y="17605"/>
                  </a:cubicBezTo>
                  <a:cubicBezTo>
                    <a:pt x="20778" y="17589"/>
                    <a:pt x="20945" y="17558"/>
                    <a:pt x="21105" y="17521"/>
                  </a:cubicBezTo>
                  <a:cubicBezTo>
                    <a:pt x="21213" y="17494"/>
                    <a:pt x="21315" y="17442"/>
                    <a:pt x="21417" y="17395"/>
                  </a:cubicBezTo>
                  <a:cubicBezTo>
                    <a:pt x="21516" y="17351"/>
                    <a:pt x="21612" y="17303"/>
                    <a:pt x="21706" y="17255"/>
                  </a:cubicBezTo>
                  <a:cubicBezTo>
                    <a:pt x="21822" y="17201"/>
                    <a:pt x="21928" y="17133"/>
                    <a:pt x="22033" y="17065"/>
                  </a:cubicBezTo>
                  <a:cubicBezTo>
                    <a:pt x="22224" y="16942"/>
                    <a:pt x="22408" y="16789"/>
                    <a:pt x="22567" y="16633"/>
                  </a:cubicBezTo>
                  <a:cubicBezTo>
                    <a:pt x="22832" y="16368"/>
                    <a:pt x="23053" y="16041"/>
                    <a:pt x="23248" y="15721"/>
                  </a:cubicBezTo>
                  <a:cubicBezTo>
                    <a:pt x="23261" y="15701"/>
                    <a:pt x="23275" y="15677"/>
                    <a:pt x="23285" y="15657"/>
                  </a:cubicBezTo>
                  <a:cubicBezTo>
                    <a:pt x="23326" y="15782"/>
                    <a:pt x="23377" y="15908"/>
                    <a:pt x="23431" y="16031"/>
                  </a:cubicBezTo>
                  <a:cubicBezTo>
                    <a:pt x="23551" y="16296"/>
                    <a:pt x="23683" y="16561"/>
                    <a:pt x="23860" y="16793"/>
                  </a:cubicBezTo>
                  <a:cubicBezTo>
                    <a:pt x="23962" y="16925"/>
                    <a:pt x="24071" y="17054"/>
                    <a:pt x="24187" y="17174"/>
                  </a:cubicBezTo>
                  <a:cubicBezTo>
                    <a:pt x="24278" y="17269"/>
                    <a:pt x="24380" y="17354"/>
                    <a:pt x="24485" y="17436"/>
                  </a:cubicBezTo>
                  <a:cubicBezTo>
                    <a:pt x="24612" y="17534"/>
                    <a:pt x="24747" y="17616"/>
                    <a:pt x="24887" y="17691"/>
                  </a:cubicBezTo>
                  <a:cubicBezTo>
                    <a:pt x="25077" y="17793"/>
                    <a:pt x="25289" y="17881"/>
                    <a:pt x="25499" y="17922"/>
                  </a:cubicBezTo>
                  <a:cubicBezTo>
                    <a:pt x="25812" y="17983"/>
                    <a:pt x="26135" y="18027"/>
                    <a:pt x="26455" y="18027"/>
                  </a:cubicBezTo>
                  <a:cubicBezTo>
                    <a:pt x="26877" y="18027"/>
                    <a:pt x="27309" y="17912"/>
                    <a:pt x="27690" y="17728"/>
                  </a:cubicBezTo>
                  <a:cubicBezTo>
                    <a:pt x="27829" y="17660"/>
                    <a:pt x="27955" y="17585"/>
                    <a:pt x="28078" y="17490"/>
                  </a:cubicBezTo>
                  <a:cubicBezTo>
                    <a:pt x="28193" y="17398"/>
                    <a:pt x="28306" y="17299"/>
                    <a:pt x="28408" y="17194"/>
                  </a:cubicBezTo>
                  <a:cubicBezTo>
                    <a:pt x="28456" y="17143"/>
                    <a:pt x="28510" y="17095"/>
                    <a:pt x="28554" y="17045"/>
                  </a:cubicBezTo>
                  <a:cubicBezTo>
                    <a:pt x="28646" y="16939"/>
                    <a:pt x="28731" y="16830"/>
                    <a:pt x="28812" y="16715"/>
                  </a:cubicBezTo>
                  <a:cubicBezTo>
                    <a:pt x="28860" y="16646"/>
                    <a:pt x="28898" y="16564"/>
                    <a:pt x="28935" y="16487"/>
                  </a:cubicBezTo>
                  <a:cubicBezTo>
                    <a:pt x="28993" y="16555"/>
                    <a:pt x="29057" y="16619"/>
                    <a:pt x="29132" y="16680"/>
                  </a:cubicBezTo>
                  <a:cubicBezTo>
                    <a:pt x="29360" y="16864"/>
                    <a:pt x="29633" y="16983"/>
                    <a:pt x="29919" y="17034"/>
                  </a:cubicBezTo>
                  <a:cubicBezTo>
                    <a:pt x="30092" y="17062"/>
                    <a:pt x="30266" y="17079"/>
                    <a:pt x="30439" y="17089"/>
                  </a:cubicBezTo>
                  <a:cubicBezTo>
                    <a:pt x="30503" y="17092"/>
                    <a:pt x="30567" y="17093"/>
                    <a:pt x="30632" y="17093"/>
                  </a:cubicBezTo>
                  <a:cubicBezTo>
                    <a:pt x="30873" y="17093"/>
                    <a:pt x="31113" y="17069"/>
                    <a:pt x="31347" y="16997"/>
                  </a:cubicBezTo>
                  <a:cubicBezTo>
                    <a:pt x="31544" y="16932"/>
                    <a:pt x="31731" y="16850"/>
                    <a:pt x="31905" y="16745"/>
                  </a:cubicBezTo>
                  <a:cubicBezTo>
                    <a:pt x="32082" y="16636"/>
                    <a:pt x="32235" y="16497"/>
                    <a:pt x="32388" y="16360"/>
                  </a:cubicBezTo>
                  <a:cubicBezTo>
                    <a:pt x="32555" y="16208"/>
                    <a:pt x="32684" y="16010"/>
                    <a:pt x="32813" y="15823"/>
                  </a:cubicBezTo>
                  <a:cubicBezTo>
                    <a:pt x="32858" y="15765"/>
                    <a:pt x="32898" y="15701"/>
                    <a:pt x="32935" y="15640"/>
                  </a:cubicBezTo>
                  <a:cubicBezTo>
                    <a:pt x="32963" y="15800"/>
                    <a:pt x="33007" y="15960"/>
                    <a:pt x="33065" y="16109"/>
                  </a:cubicBezTo>
                  <a:cubicBezTo>
                    <a:pt x="33174" y="16395"/>
                    <a:pt x="33307" y="16674"/>
                    <a:pt x="33494" y="16916"/>
                  </a:cubicBezTo>
                  <a:cubicBezTo>
                    <a:pt x="33592" y="17045"/>
                    <a:pt x="33701" y="17160"/>
                    <a:pt x="33823" y="17263"/>
                  </a:cubicBezTo>
                  <a:cubicBezTo>
                    <a:pt x="33919" y="17344"/>
                    <a:pt x="34024" y="17409"/>
                    <a:pt x="34126" y="17473"/>
                  </a:cubicBezTo>
                  <a:cubicBezTo>
                    <a:pt x="34299" y="17582"/>
                    <a:pt x="34503" y="17640"/>
                    <a:pt x="34701" y="17698"/>
                  </a:cubicBezTo>
                  <a:cubicBezTo>
                    <a:pt x="34837" y="17735"/>
                    <a:pt x="34976" y="17762"/>
                    <a:pt x="35116" y="17786"/>
                  </a:cubicBezTo>
                  <a:cubicBezTo>
                    <a:pt x="35336" y="17825"/>
                    <a:pt x="35565" y="17842"/>
                    <a:pt x="35793" y="17842"/>
                  </a:cubicBezTo>
                  <a:cubicBezTo>
                    <a:pt x="35863" y="17842"/>
                    <a:pt x="35934" y="17840"/>
                    <a:pt x="36004" y="17837"/>
                  </a:cubicBezTo>
                  <a:cubicBezTo>
                    <a:pt x="36106" y="17834"/>
                    <a:pt x="36211" y="17810"/>
                    <a:pt x="36313" y="17793"/>
                  </a:cubicBezTo>
                  <a:cubicBezTo>
                    <a:pt x="36470" y="17769"/>
                    <a:pt x="36613" y="17735"/>
                    <a:pt x="36762" y="17681"/>
                  </a:cubicBezTo>
                  <a:cubicBezTo>
                    <a:pt x="36943" y="17616"/>
                    <a:pt x="37116" y="17524"/>
                    <a:pt x="37279" y="17422"/>
                  </a:cubicBezTo>
                  <a:cubicBezTo>
                    <a:pt x="37375" y="17360"/>
                    <a:pt x="37463" y="17289"/>
                    <a:pt x="37552" y="17218"/>
                  </a:cubicBezTo>
                  <a:cubicBezTo>
                    <a:pt x="37626" y="17156"/>
                    <a:pt x="37708" y="17092"/>
                    <a:pt x="37780" y="17024"/>
                  </a:cubicBezTo>
                  <a:cubicBezTo>
                    <a:pt x="37824" y="16983"/>
                    <a:pt x="37868" y="16942"/>
                    <a:pt x="37909" y="16902"/>
                  </a:cubicBezTo>
                  <a:cubicBezTo>
                    <a:pt x="38034" y="16782"/>
                    <a:pt x="38133" y="16636"/>
                    <a:pt x="38225" y="16493"/>
                  </a:cubicBezTo>
                  <a:cubicBezTo>
                    <a:pt x="38246" y="16459"/>
                    <a:pt x="38266" y="16426"/>
                    <a:pt x="38283" y="16391"/>
                  </a:cubicBezTo>
                  <a:cubicBezTo>
                    <a:pt x="38381" y="16599"/>
                    <a:pt x="38497" y="16789"/>
                    <a:pt x="38640" y="16969"/>
                  </a:cubicBezTo>
                  <a:cubicBezTo>
                    <a:pt x="38807" y="17174"/>
                    <a:pt x="39001" y="17351"/>
                    <a:pt x="39235" y="17476"/>
                  </a:cubicBezTo>
                  <a:cubicBezTo>
                    <a:pt x="39378" y="17555"/>
                    <a:pt x="39528" y="17616"/>
                    <a:pt x="39684" y="17663"/>
                  </a:cubicBezTo>
                  <a:cubicBezTo>
                    <a:pt x="39790" y="17698"/>
                    <a:pt x="39895" y="17721"/>
                    <a:pt x="40004" y="17738"/>
                  </a:cubicBezTo>
                  <a:cubicBezTo>
                    <a:pt x="40096" y="17748"/>
                    <a:pt x="40191" y="17759"/>
                    <a:pt x="40283" y="17765"/>
                  </a:cubicBezTo>
                  <a:cubicBezTo>
                    <a:pt x="40311" y="17769"/>
                    <a:pt x="40337" y="17769"/>
                    <a:pt x="40368" y="17773"/>
                  </a:cubicBezTo>
                  <a:cubicBezTo>
                    <a:pt x="40383" y="17774"/>
                    <a:pt x="40397" y="17774"/>
                    <a:pt x="40412" y="17774"/>
                  </a:cubicBezTo>
                  <a:cubicBezTo>
                    <a:pt x="40508" y="17774"/>
                    <a:pt x="40603" y="17756"/>
                    <a:pt x="40698" y="17738"/>
                  </a:cubicBezTo>
                  <a:cubicBezTo>
                    <a:pt x="40882" y="17704"/>
                    <a:pt x="41045" y="17609"/>
                    <a:pt x="41201" y="17507"/>
                  </a:cubicBezTo>
                  <a:cubicBezTo>
                    <a:pt x="41392" y="17381"/>
                    <a:pt x="41552" y="17214"/>
                    <a:pt x="41698" y="17045"/>
                  </a:cubicBezTo>
                  <a:cubicBezTo>
                    <a:pt x="41705" y="17034"/>
                    <a:pt x="41711" y="17027"/>
                    <a:pt x="41719" y="17021"/>
                  </a:cubicBezTo>
                  <a:cubicBezTo>
                    <a:pt x="41746" y="17048"/>
                    <a:pt x="41773" y="17075"/>
                    <a:pt x="41800" y="17103"/>
                  </a:cubicBezTo>
                  <a:cubicBezTo>
                    <a:pt x="41929" y="17218"/>
                    <a:pt x="42083" y="17310"/>
                    <a:pt x="42232" y="17398"/>
                  </a:cubicBezTo>
                  <a:cubicBezTo>
                    <a:pt x="42491" y="17552"/>
                    <a:pt x="42780" y="17677"/>
                    <a:pt x="43069" y="17762"/>
                  </a:cubicBezTo>
                  <a:cubicBezTo>
                    <a:pt x="43195" y="17800"/>
                    <a:pt x="43321" y="17827"/>
                    <a:pt x="43450" y="17847"/>
                  </a:cubicBezTo>
                  <a:cubicBezTo>
                    <a:pt x="43540" y="17860"/>
                    <a:pt x="43630" y="17867"/>
                    <a:pt x="43719" y="17867"/>
                  </a:cubicBezTo>
                  <a:cubicBezTo>
                    <a:pt x="43906" y="17867"/>
                    <a:pt x="44091" y="17837"/>
                    <a:pt x="44273" y="17773"/>
                  </a:cubicBezTo>
                  <a:cubicBezTo>
                    <a:pt x="44732" y="17609"/>
                    <a:pt x="45038" y="17211"/>
                    <a:pt x="45267" y="16793"/>
                  </a:cubicBezTo>
                  <a:cubicBezTo>
                    <a:pt x="45273" y="16861"/>
                    <a:pt x="45280" y="16925"/>
                    <a:pt x="45287" y="16993"/>
                  </a:cubicBezTo>
                  <a:cubicBezTo>
                    <a:pt x="45349" y="17561"/>
                    <a:pt x="45379" y="18130"/>
                    <a:pt x="45410" y="18698"/>
                  </a:cubicBezTo>
                  <a:cubicBezTo>
                    <a:pt x="45437" y="19259"/>
                    <a:pt x="45460" y="19820"/>
                    <a:pt x="45481" y="20381"/>
                  </a:cubicBezTo>
                  <a:cubicBezTo>
                    <a:pt x="45501" y="20932"/>
                    <a:pt x="45525" y="21483"/>
                    <a:pt x="45545" y="22038"/>
                  </a:cubicBezTo>
                  <a:cubicBezTo>
                    <a:pt x="45556" y="22304"/>
                    <a:pt x="45566" y="22569"/>
                    <a:pt x="45573" y="22838"/>
                  </a:cubicBezTo>
                  <a:cubicBezTo>
                    <a:pt x="45583" y="23123"/>
                    <a:pt x="45569" y="23416"/>
                    <a:pt x="45562" y="23702"/>
                  </a:cubicBezTo>
                  <a:cubicBezTo>
                    <a:pt x="45559" y="23970"/>
                    <a:pt x="45559" y="24239"/>
                    <a:pt x="45562" y="24504"/>
                  </a:cubicBezTo>
                  <a:cubicBezTo>
                    <a:pt x="45566" y="24769"/>
                    <a:pt x="45576" y="25031"/>
                    <a:pt x="45569" y="25293"/>
                  </a:cubicBezTo>
                  <a:cubicBezTo>
                    <a:pt x="45556" y="25821"/>
                    <a:pt x="45542" y="26345"/>
                    <a:pt x="45501" y="26868"/>
                  </a:cubicBezTo>
                  <a:cubicBezTo>
                    <a:pt x="45443" y="27416"/>
                    <a:pt x="45358" y="27964"/>
                    <a:pt x="45267" y="28509"/>
                  </a:cubicBezTo>
                  <a:cubicBezTo>
                    <a:pt x="45168" y="29087"/>
                    <a:pt x="45100" y="29672"/>
                    <a:pt x="45008" y="30250"/>
                  </a:cubicBezTo>
                  <a:cubicBezTo>
                    <a:pt x="44916" y="30828"/>
                    <a:pt x="44804" y="31396"/>
                    <a:pt x="44699" y="31971"/>
                  </a:cubicBezTo>
                  <a:cubicBezTo>
                    <a:pt x="44586" y="32553"/>
                    <a:pt x="44495" y="33142"/>
                    <a:pt x="44406" y="33729"/>
                  </a:cubicBezTo>
                  <a:cubicBezTo>
                    <a:pt x="44331" y="34247"/>
                    <a:pt x="44233" y="34761"/>
                    <a:pt x="44127" y="35274"/>
                  </a:cubicBezTo>
                  <a:cubicBezTo>
                    <a:pt x="44018" y="35815"/>
                    <a:pt x="43909" y="36353"/>
                    <a:pt x="43760" y="36883"/>
                  </a:cubicBezTo>
                  <a:cubicBezTo>
                    <a:pt x="43606" y="37407"/>
                    <a:pt x="43430" y="37927"/>
                    <a:pt x="43253" y="38444"/>
                  </a:cubicBezTo>
                  <a:cubicBezTo>
                    <a:pt x="43072" y="38962"/>
                    <a:pt x="42892" y="39479"/>
                    <a:pt x="42716" y="39995"/>
                  </a:cubicBezTo>
                  <a:cubicBezTo>
                    <a:pt x="42573" y="40414"/>
                    <a:pt x="42423" y="40829"/>
                    <a:pt x="42273" y="41244"/>
                  </a:cubicBezTo>
                  <a:cubicBezTo>
                    <a:pt x="42168" y="41523"/>
                    <a:pt x="42052" y="41795"/>
                    <a:pt x="41936" y="42071"/>
                  </a:cubicBezTo>
                  <a:cubicBezTo>
                    <a:pt x="41793" y="42418"/>
                    <a:pt x="41661" y="42768"/>
                    <a:pt x="41528" y="43118"/>
                  </a:cubicBezTo>
                  <a:cubicBezTo>
                    <a:pt x="41545" y="43071"/>
                    <a:pt x="41562" y="43027"/>
                    <a:pt x="41579" y="42979"/>
                  </a:cubicBezTo>
                  <a:lnTo>
                    <a:pt x="41579" y="42979"/>
                  </a:lnTo>
                  <a:cubicBezTo>
                    <a:pt x="41518" y="43143"/>
                    <a:pt x="41457" y="43309"/>
                    <a:pt x="41399" y="43472"/>
                  </a:cubicBezTo>
                  <a:cubicBezTo>
                    <a:pt x="41297" y="43744"/>
                    <a:pt x="41195" y="44016"/>
                    <a:pt x="41096" y="44289"/>
                  </a:cubicBezTo>
                  <a:cubicBezTo>
                    <a:pt x="41055" y="44401"/>
                    <a:pt x="41011" y="44517"/>
                    <a:pt x="40970" y="44633"/>
                  </a:cubicBezTo>
                  <a:cubicBezTo>
                    <a:pt x="40858" y="44922"/>
                    <a:pt x="40749" y="45214"/>
                    <a:pt x="40647" y="45506"/>
                  </a:cubicBezTo>
                  <a:cubicBezTo>
                    <a:pt x="40559" y="45771"/>
                    <a:pt x="40466" y="46033"/>
                    <a:pt x="40399" y="46302"/>
                  </a:cubicBezTo>
                  <a:cubicBezTo>
                    <a:pt x="40337" y="46564"/>
                    <a:pt x="40297" y="46837"/>
                    <a:pt x="40270" y="47102"/>
                  </a:cubicBezTo>
                  <a:cubicBezTo>
                    <a:pt x="40246" y="47377"/>
                    <a:pt x="40222" y="47653"/>
                    <a:pt x="40256" y="47925"/>
                  </a:cubicBezTo>
                  <a:cubicBezTo>
                    <a:pt x="40270" y="48071"/>
                    <a:pt x="40297" y="48217"/>
                    <a:pt x="40344" y="48357"/>
                  </a:cubicBezTo>
                  <a:cubicBezTo>
                    <a:pt x="40375" y="48462"/>
                    <a:pt x="40422" y="48561"/>
                    <a:pt x="40471" y="48660"/>
                  </a:cubicBezTo>
                  <a:cubicBezTo>
                    <a:pt x="40504" y="48731"/>
                    <a:pt x="40542" y="48799"/>
                    <a:pt x="40586" y="48864"/>
                  </a:cubicBezTo>
                  <a:cubicBezTo>
                    <a:pt x="40647" y="48946"/>
                    <a:pt x="40715" y="49021"/>
                    <a:pt x="40783" y="49095"/>
                  </a:cubicBezTo>
                  <a:cubicBezTo>
                    <a:pt x="40804" y="49119"/>
                    <a:pt x="40827" y="49139"/>
                    <a:pt x="40851" y="49159"/>
                  </a:cubicBezTo>
                  <a:cubicBezTo>
                    <a:pt x="40906" y="49204"/>
                    <a:pt x="40984" y="49269"/>
                    <a:pt x="41042" y="49296"/>
                  </a:cubicBezTo>
                  <a:cubicBezTo>
                    <a:pt x="41185" y="49364"/>
                    <a:pt x="41334" y="49418"/>
                    <a:pt x="41491" y="49456"/>
                  </a:cubicBezTo>
                  <a:cubicBezTo>
                    <a:pt x="41591" y="49479"/>
                    <a:pt x="41694" y="49488"/>
                    <a:pt x="41797" y="49488"/>
                  </a:cubicBezTo>
                  <a:cubicBezTo>
                    <a:pt x="41878" y="49488"/>
                    <a:pt x="41959" y="49482"/>
                    <a:pt x="42038" y="49473"/>
                  </a:cubicBezTo>
                  <a:cubicBezTo>
                    <a:pt x="42212" y="49456"/>
                    <a:pt x="42378" y="49425"/>
                    <a:pt x="42538" y="49364"/>
                  </a:cubicBezTo>
                  <a:cubicBezTo>
                    <a:pt x="42716" y="49299"/>
                    <a:pt x="42875" y="49194"/>
                    <a:pt x="43028" y="49088"/>
                  </a:cubicBezTo>
                  <a:cubicBezTo>
                    <a:pt x="43168" y="48993"/>
                    <a:pt x="43297" y="48888"/>
                    <a:pt x="43426" y="48779"/>
                  </a:cubicBezTo>
                  <a:cubicBezTo>
                    <a:pt x="43457" y="48888"/>
                    <a:pt x="43515" y="48986"/>
                    <a:pt x="43566" y="49088"/>
                  </a:cubicBezTo>
                  <a:cubicBezTo>
                    <a:pt x="43603" y="49170"/>
                    <a:pt x="43664" y="49245"/>
                    <a:pt x="43716" y="49316"/>
                  </a:cubicBezTo>
                  <a:cubicBezTo>
                    <a:pt x="43868" y="49520"/>
                    <a:pt x="44055" y="49721"/>
                    <a:pt x="44259" y="49871"/>
                  </a:cubicBezTo>
                  <a:cubicBezTo>
                    <a:pt x="44416" y="49983"/>
                    <a:pt x="44569" y="50065"/>
                    <a:pt x="44749" y="50129"/>
                  </a:cubicBezTo>
                  <a:cubicBezTo>
                    <a:pt x="44944" y="50197"/>
                    <a:pt x="45144" y="50211"/>
                    <a:pt x="45349" y="50225"/>
                  </a:cubicBezTo>
                  <a:cubicBezTo>
                    <a:pt x="45357" y="50225"/>
                    <a:pt x="45366" y="50225"/>
                    <a:pt x="45374" y="50225"/>
                  </a:cubicBezTo>
                  <a:cubicBezTo>
                    <a:pt x="45468" y="50225"/>
                    <a:pt x="45561" y="50210"/>
                    <a:pt x="45651" y="50197"/>
                  </a:cubicBezTo>
                  <a:cubicBezTo>
                    <a:pt x="45763" y="50180"/>
                    <a:pt x="45872" y="50156"/>
                    <a:pt x="45981" y="50126"/>
                  </a:cubicBezTo>
                  <a:cubicBezTo>
                    <a:pt x="46066" y="50102"/>
                    <a:pt x="46148" y="50062"/>
                    <a:pt x="46229" y="50024"/>
                  </a:cubicBezTo>
                  <a:cubicBezTo>
                    <a:pt x="46352" y="49966"/>
                    <a:pt x="46467" y="49905"/>
                    <a:pt x="46583" y="49837"/>
                  </a:cubicBezTo>
                  <a:cubicBezTo>
                    <a:pt x="46729" y="49748"/>
                    <a:pt x="46865" y="49640"/>
                    <a:pt x="46998" y="49537"/>
                  </a:cubicBezTo>
                  <a:cubicBezTo>
                    <a:pt x="47012" y="49619"/>
                    <a:pt x="47032" y="49707"/>
                    <a:pt x="47056" y="49786"/>
                  </a:cubicBezTo>
                  <a:cubicBezTo>
                    <a:pt x="47083" y="49871"/>
                    <a:pt x="47127" y="49952"/>
                    <a:pt x="47168" y="50034"/>
                  </a:cubicBezTo>
                  <a:cubicBezTo>
                    <a:pt x="47206" y="50109"/>
                    <a:pt x="47253" y="50184"/>
                    <a:pt x="47301" y="50252"/>
                  </a:cubicBezTo>
                  <a:cubicBezTo>
                    <a:pt x="47385" y="50381"/>
                    <a:pt x="47498" y="50493"/>
                    <a:pt x="47603" y="50605"/>
                  </a:cubicBezTo>
                  <a:cubicBezTo>
                    <a:pt x="47651" y="50657"/>
                    <a:pt x="47702" y="50707"/>
                    <a:pt x="47757" y="50756"/>
                  </a:cubicBezTo>
                  <a:cubicBezTo>
                    <a:pt x="47920" y="50898"/>
                    <a:pt x="48104" y="50990"/>
                    <a:pt x="48308" y="51058"/>
                  </a:cubicBezTo>
                  <a:cubicBezTo>
                    <a:pt x="48476" y="51112"/>
                    <a:pt x="48650" y="51141"/>
                    <a:pt x="48824" y="51141"/>
                  </a:cubicBezTo>
                  <a:cubicBezTo>
                    <a:pt x="49052" y="51141"/>
                    <a:pt x="49278" y="51091"/>
                    <a:pt x="49484" y="50983"/>
                  </a:cubicBezTo>
                  <a:cubicBezTo>
                    <a:pt x="49753" y="50844"/>
                    <a:pt x="49957" y="50622"/>
                    <a:pt x="50161" y="50409"/>
                  </a:cubicBezTo>
                  <a:cubicBezTo>
                    <a:pt x="50365" y="50191"/>
                    <a:pt x="50560" y="49955"/>
                    <a:pt x="50753" y="49731"/>
                  </a:cubicBezTo>
                  <a:cubicBezTo>
                    <a:pt x="50937" y="49517"/>
                    <a:pt x="51114" y="49299"/>
                    <a:pt x="51284" y="49078"/>
                  </a:cubicBezTo>
                  <a:cubicBezTo>
                    <a:pt x="51475" y="48833"/>
                    <a:pt x="51655" y="48578"/>
                    <a:pt x="51835" y="48327"/>
                  </a:cubicBezTo>
                  <a:cubicBezTo>
                    <a:pt x="52026" y="48068"/>
                    <a:pt x="52216" y="47809"/>
                    <a:pt x="52393" y="47544"/>
                  </a:cubicBezTo>
                  <a:cubicBezTo>
                    <a:pt x="52499" y="47391"/>
                    <a:pt x="52604" y="47234"/>
                    <a:pt x="52706" y="47082"/>
                  </a:cubicBezTo>
                  <a:cubicBezTo>
                    <a:pt x="52788" y="46959"/>
                    <a:pt x="52863" y="46833"/>
                    <a:pt x="52941" y="46707"/>
                  </a:cubicBezTo>
                  <a:cubicBezTo>
                    <a:pt x="53108" y="46432"/>
                    <a:pt x="53264" y="46153"/>
                    <a:pt x="53424" y="45873"/>
                  </a:cubicBezTo>
                  <a:cubicBezTo>
                    <a:pt x="53560" y="45633"/>
                    <a:pt x="53682" y="45380"/>
                    <a:pt x="53808" y="45135"/>
                  </a:cubicBezTo>
                  <a:cubicBezTo>
                    <a:pt x="53880" y="45000"/>
                    <a:pt x="53948" y="44867"/>
                    <a:pt x="54019" y="44730"/>
                  </a:cubicBezTo>
                  <a:cubicBezTo>
                    <a:pt x="54080" y="44608"/>
                    <a:pt x="54149" y="44490"/>
                    <a:pt x="54202" y="44360"/>
                  </a:cubicBezTo>
                  <a:cubicBezTo>
                    <a:pt x="54451" y="43765"/>
                    <a:pt x="54669" y="43156"/>
                    <a:pt x="54873" y="42543"/>
                  </a:cubicBezTo>
                  <a:cubicBezTo>
                    <a:pt x="55064" y="41959"/>
                    <a:pt x="55247" y="41373"/>
                    <a:pt x="55397" y="40778"/>
                  </a:cubicBezTo>
                  <a:cubicBezTo>
                    <a:pt x="55540" y="40210"/>
                    <a:pt x="55659" y="39635"/>
                    <a:pt x="55781" y="39061"/>
                  </a:cubicBezTo>
                  <a:cubicBezTo>
                    <a:pt x="56043" y="37849"/>
                    <a:pt x="56207" y="36618"/>
                    <a:pt x="56386" y="35393"/>
                  </a:cubicBezTo>
                  <a:cubicBezTo>
                    <a:pt x="56570" y="34151"/>
                    <a:pt x="56737" y="32903"/>
                    <a:pt x="56849" y="31652"/>
                  </a:cubicBezTo>
                  <a:cubicBezTo>
                    <a:pt x="56907" y="30999"/>
                    <a:pt x="56955" y="30345"/>
                    <a:pt x="56992" y="29692"/>
                  </a:cubicBezTo>
                  <a:cubicBezTo>
                    <a:pt x="57009" y="29386"/>
                    <a:pt x="57012" y="29083"/>
                    <a:pt x="57023" y="28777"/>
                  </a:cubicBezTo>
                  <a:cubicBezTo>
                    <a:pt x="57030" y="28501"/>
                    <a:pt x="57036" y="28229"/>
                    <a:pt x="57039" y="27953"/>
                  </a:cubicBezTo>
                  <a:cubicBezTo>
                    <a:pt x="57047" y="27348"/>
                    <a:pt x="57060" y="26746"/>
                    <a:pt x="57060" y="26141"/>
                  </a:cubicBezTo>
                  <a:cubicBezTo>
                    <a:pt x="57060" y="25484"/>
                    <a:pt x="57050" y="24827"/>
                    <a:pt x="57033" y="24171"/>
                  </a:cubicBezTo>
                  <a:cubicBezTo>
                    <a:pt x="57023" y="23851"/>
                    <a:pt x="57009" y="23532"/>
                    <a:pt x="56999" y="23212"/>
                  </a:cubicBezTo>
                  <a:cubicBezTo>
                    <a:pt x="56986" y="22892"/>
                    <a:pt x="56958" y="22572"/>
                    <a:pt x="56934" y="22252"/>
                  </a:cubicBezTo>
                  <a:cubicBezTo>
                    <a:pt x="56890" y="21637"/>
                    <a:pt x="56815" y="21025"/>
                    <a:pt x="56744" y="20409"/>
                  </a:cubicBezTo>
                  <a:cubicBezTo>
                    <a:pt x="56710" y="20106"/>
                    <a:pt x="56652" y="19803"/>
                    <a:pt x="56604" y="19500"/>
                  </a:cubicBezTo>
                  <a:cubicBezTo>
                    <a:pt x="56550" y="19147"/>
                    <a:pt x="56475" y="18797"/>
                    <a:pt x="56407" y="18442"/>
                  </a:cubicBezTo>
                  <a:cubicBezTo>
                    <a:pt x="56386" y="18334"/>
                    <a:pt x="56356" y="18225"/>
                    <a:pt x="56329" y="18116"/>
                  </a:cubicBezTo>
                  <a:cubicBezTo>
                    <a:pt x="56284" y="17929"/>
                    <a:pt x="56240" y="17742"/>
                    <a:pt x="56196" y="17555"/>
                  </a:cubicBezTo>
                  <a:cubicBezTo>
                    <a:pt x="56128" y="17279"/>
                    <a:pt x="56036" y="17004"/>
                    <a:pt x="55958" y="16728"/>
                  </a:cubicBezTo>
                  <a:cubicBezTo>
                    <a:pt x="55781" y="16115"/>
                    <a:pt x="55611" y="15500"/>
                    <a:pt x="55444" y="14884"/>
                  </a:cubicBezTo>
                  <a:cubicBezTo>
                    <a:pt x="55281" y="14292"/>
                    <a:pt x="55091" y="13707"/>
                    <a:pt x="54900" y="13123"/>
                  </a:cubicBezTo>
                  <a:cubicBezTo>
                    <a:pt x="54863" y="13010"/>
                    <a:pt x="54815" y="12898"/>
                    <a:pt x="54771" y="12785"/>
                  </a:cubicBezTo>
                  <a:cubicBezTo>
                    <a:pt x="54709" y="12629"/>
                    <a:pt x="54648" y="12473"/>
                    <a:pt x="54587" y="12313"/>
                  </a:cubicBezTo>
                  <a:cubicBezTo>
                    <a:pt x="54533" y="12170"/>
                    <a:pt x="54458" y="12030"/>
                    <a:pt x="54397" y="11891"/>
                  </a:cubicBezTo>
                  <a:cubicBezTo>
                    <a:pt x="54318" y="11724"/>
                    <a:pt x="54247" y="11557"/>
                    <a:pt x="54166" y="11394"/>
                  </a:cubicBezTo>
                  <a:cubicBezTo>
                    <a:pt x="54015" y="11099"/>
                    <a:pt x="53869" y="10802"/>
                    <a:pt x="53709" y="10513"/>
                  </a:cubicBezTo>
                  <a:cubicBezTo>
                    <a:pt x="53570" y="10262"/>
                    <a:pt x="53427" y="10010"/>
                    <a:pt x="53277" y="9765"/>
                  </a:cubicBezTo>
                  <a:cubicBezTo>
                    <a:pt x="52890" y="9129"/>
                    <a:pt x="52505" y="8489"/>
                    <a:pt x="52043" y="7901"/>
                  </a:cubicBezTo>
                  <a:cubicBezTo>
                    <a:pt x="51784" y="7568"/>
                    <a:pt x="51495" y="7254"/>
                    <a:pt x="51189" y="6965"/>
                  </a:cubicBezTo>
                  <a:cubicBezTo>
                    <a:pt x="51005" y="6799"/>
                    <a:pt x="50814" y="6639"/>
                    <a:pt x="50624" y="6482"/>
                  </a:cubicBezTo>
                  <a:cubicBezTo>
                    <a:pt x="50373" y="6275"/>
                    <a:pt x="50117" y="6070"/>
                    <a:pt x="49862" y="5866"/>
                  </a:cubicBezTo>
                  <a:cubicBezTo>
                    <a:pt x="49396" y="5496"/>
                    <a:pt x="48937" y="5111"/>
                    <a:pt x="48461" y="4758"/>
                  </a:cubicBezTo>
                  <a:cubicBezTo>
                    <a:pt x="48168" y="4543"/>
                    <a:pt x="47872" y="4332"/>
                    <a:pt x="47573" y="4125"/>
                  </a:cubicBezTo>
                  <a:cubicBezTo>
                    <a:pt x="47443" y="4037"/>
                    <a:pt x="47301" y="3962"/>
                    <a:pt x="47168" y="3880"/>
                  </a:cubicBezTo>
                  <a:cubicBezTo>
                    <a:pt x="47035" y="3798"/>
                    <a:pt x="46896" y="3731"/>
                    <a:pt x="46760" y="3655"/>
                  </a:cubicBezTo>
                  <a:cubicBezTo>
                    <a:pt x="46498" y="3516"/>
                    <a:pt x="46236" y="3380"/>
                    <a:pt x="45964" y="3257"/>
                  </a:cubicBezTo>
                  <a:cubicBezTo>
                    <a:pt x="45699" y="3135"/>
                    <a:pt x="45430" y="3020"/>
                    <a:pt x="45161" y="2904"/>
                  </a:cubicBezTo>
                  <a:cubicBezTo>
                    <a:pt x="44855" y="2771"/>
                    <a:pt x="44548" y="2638"/>
                    <a:pt x="44239" y="2506"/>
                  </a:cubicBezTo>
                  <a:cubicBezTo>
                    <a:pt x="43947" y="2379"/>
                    <a:pt x="43650" y="2271"/>
                    <a:pt x="43352" y="2159"/>
                  </a:cubicBezTo>
                  <a:cubicBezTo>
                    <a:pt x="42729" y="1924"/>
                    <a:pt x="42096" y="1720"/>
                    <a:pt x="41463" y="1519"/>
                  </a:cubicBezTo>
                  <a:cubicBezTo>
                    <a:pt x="41205" y="1437"/>
                    <a:pt x="40943" y="1359"/>
                    <a:pt x="40684" y="1288"/>
                  </a:cubicBezTo>
                  <a:cubicBezTo>
                    <a:pt x="40528" y="1244"/>
                    <a:pt x="40372" y="1203"/>
                    <a:pt x="40218" y="1159"/>
                  </a:cubicBezTo>
                  <a:cubicBezTo>
                    <a:pt x="40052" y="1114"/>
                    <a:pt x="39882" y="1081"/>
                    <a:pt x="39711" y="1043"/>
                  </a:cubicBezTo>
                  <a:cubicBezTo>
                    <a:pt x="39150" y="910"/>
                    <a:pt x="38582" y="784"/>
                    <a:pt x="38014" y="676"/>
                  </a:cubicBezTo>
                  <a:cubicBezTo>
                    <a:pt x="37422" y="563"/>
                    <a:pt x="36824" y="448"/>
                    <a:pt x="36225" y="379"/>
                  </a:cubicBezTo>
                  <a:cubicBezTo>
                    <a:pt x="35864" y="338"/>
                    <a:pt x="35504" y="288"/>
                    <a:pt x="35144" y="261"/>
                  </a:cubicBezTo>
                  <a:cubicBezTo>
                    <a:pt x="34789" y="236"/>
                    <a:pt x="34439" y="209"/>
                    <a:pt x="34085" y="183"/>
                  </a:cubicBezTo>
                  <a:cubicBezTo>
                    <a:pt x="33769" y="162"/>
                    <a:pt x="33453" y="151"/>
                    <a:pt x="33136" y="134"/>
                  </a:cubicBezTo>
                  <a:cubicBezTo>
                    <a:pt x="32844" y="121"/>
                    <a:pt x="32547" y="107"/>
                    <a:pt x="32252" y="94"/>
                  </a:cubicBezTo>
                  <a:cubicBezTo>
                    <a:pt x="32000" y="84"/>
                    <a:pt x="31745" y="63"/>
                    <a:pt x="31493" y="57"/>
                  </a:cubicBezTo>
                  <a:cubicBezTo>
                    <a:pt x="31184" y="46"/>
                    <a:pt x="30870" y="36"/>
                    <a:pt x="30561" y="26"/>
                  </a:cubicBezTo>
                  <a:cubicBezTo>
                    <a:pt x="30228" y="16"/>
                    <a:pt x="29894" y="9"/>
                    <a:pt x="29561" y="2"/>
                  </a:cubicBezTo>
                  <a:cubicBezTo>
                    <a:pt x="29504" y="1"/>
                    <a:pt x="29448" y="0"/>
                    <a:pt x="29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9" name="Google Shape;2739;p56">
              <a:extLst>
                <a:ext uri="{FF2B5EF4-FFF2-40B4-BE49-F238E27FC236}">
                  <a16:creationId xmlns:a16="http://schemas.microsoft.com/office/drawing/2014/main" id="{8AC941D5-70B5-4773-A926-7E10A78B243D}"/>
                </a:ext>
              </a:extLst>
            </p:cNvPr>
            <p:cNvSpPr/>
            <p:nvPr/>
          </p:nvSpPr>
          <p:spPr>
            <a:xfrm>
              <a:off x="3823400" y="2382400"/>
              <a:ext cx="70000" cy="115750"/>
            </a:xfrm>
            <a:custGeom>
              <a:avLst/>
              <a:gdLst/>
              <a:ahLst/>
              <a:cxnLst/>
              <a:rect l="l" t="t" r="r" b="b"/>
              <a:pathLst>
                <a:path w="2800" h="4630" extrusionOk="0">
                  <a:moveTo>
                    <a:pt x="1534" y="948"/>
                  </a:moveTo>
                  <a:cubicBezTo>
                    <a:pt x="1547" y="955"/>
                    <a:pt x="1561" y="962"/>
                    <a:pt x="1575" y="969"/>
                  </a:cubicBezTo>
                  <a:cubicBezTo>
                    <a:pt x="1575" y="972"/>
                    <a:pt x="1578" y="972"/>
                    <a:pt x="1578" y="975"/>
                  </a:cubicBezTo>
                  <a:cubicBezTo>
                    <a:pt x="1578" y="975"/>
                    <a:pt x="1582" y="975"/>
                    <a:pt x="1582" y="979"/>
                  </a:cubicBezTo>
                  <a:cubicBezTo>
                    <a:pt x="1619" y="1074"/>
                    <a:pt x="1649" y="1170"/>
                    <a:pt x="1674" y="1268"/>
                  </a:cubicBezTo>
                  <a:cubicBezTo>
                    <a:pt x="1704" y="1520"/>
                    <a:pt x="1704" y="1768"/>
                    <a:pt x="1687" y="2020"/>
                  </a:cubicBezTo>
                  <a:cubicBezTo>
                    <a:pt x="1663" y="2217"/>
                    <a:pt x="1626" y="2407"/>
                    <a:pt x="1575" y="2598"/>
                  </a:cubicBezTo>
                  <a:cubicBezTo>
                    <a:pt x="1531" y="2762"/>
                    <a:pt x="1476" y="2922"/>
                    <a:pt x="1422" y="3078"/>
                  </a:cubicBezTo>
                  <a:cubicBezTo>
                    <a:pt x="1395" y="3149"/>
                    <a:pt x="1360" y="3220"/>
                    <a:pt x="1327" y="3289"/>
                  </a:cubicBezTo>
                  <a:cubicBezTo>
                    <a:pt x="1296" y="3197"/>
                    <a:pt x="1272" y="3105"/>
                    <a:pt x="1249" y="3010"/>
                  </a:cubicBezTo>
                  <a:cubicBezTo>
                    <a:pt x="1225" y="2802"/>
                    <a:pt x="1211" y="2595"/>
                    <a:pt x="1200" y="2387"/>
                  </a:cubicBezTo>
                  <a:cubicBezTo>
                    <a:pt x="1187" y="2176"/>
                    <a:pt x="1187" y="1969"/>
                    <a:pt x="1197" y="1758"/>
                  </a:cubicBezTo>
                  <a:cubicBezTo>
                    <a:pt x="1211" y="1642"/>
                    <a:pt x="1225" y="1526"/>
                    <a:pt x="1241" y="1411"/>
                  </a:cubicBezTo>
                  <a:cubicBezTo>
                    <a:pt x="1262" y="1336"/>
                    <a:pt x="1286" y="1264"/>
                    <a:pt x="1307" y="1193"/>
                  </a:cubicBezTo>
                  <a:cubicBezTo>
                    <a:pt x="1320" y="1166"/>
                    <a:pt x="1333" y="1142"/>
                    <a:pt x="1347" y="1118"/>
                  </a:cubicBezTo>
                  <a:cubicBezTo>
                    <a:pt x="1388" y="1071"/>
                    <a:pt x="1429" y="1023"/>
                    <a:pt x="1473" y="979"/>
                  </a:cubicBezTo>
                  <a:cubicBezTo>
                    <a:pt x="1483" y="972"/>
                    <a:pt x="1497" y="966"/>
                    <a:pt x="1507" y="955"/>
                  </a:cubicBezTo>
                  <a:cubicBezTo>
                    <a:pt x="1517" y="955"/>
                    <a:pt x="1524" y="952"/>
                    <a:pt x="1534" y="948"/>
                  </a:cubicBezTo>
                  <a:close/>
                  <a:moveTo>
                    <a:pt x="1633" y="0"/>
                  </a:moveTo>
                  <a:cubicBezTo>
                    <a:pt x="1611" y="0"/>
                    <a:pt x="1590" y="1"/>
                    <a:pt x="1568" y="3"/>
                  </a:cubicBezTo>
                  <a:cubicBezTo>
                    <a:pt x="1462" y="10"/>
                    <a:pt x="1357" y="40"/>
                    <a:pt x="1255" y="88"/>
                  </a:cubicBezTo>
                  <a:cubicBezTo>
                    <a:pt x="1208" y="112"/>
                    <a:pt x="1160" y="132"/>
                    <a:pt x="1115" y="156"/>
                  </a:cubicBezTo>
                  <a:cubicBezTo>
                    <a:pt x="1062" y="187"/>
                    <a:pt x="1007" y="237"/>
                    <a:pt x="966" y="275"/>
                  </a:cubicBezTo>
                  <a:cubicBezTo>
                    <a:pt x="935" y="302"/>
                    <a:pt x="908" y="330"/>
                    <a:pt x="881" y="356"/>
                  </a:cubicBezTo>
                  <a:lnTo>
                    <a:pt x="874" y="363"/>
                  </a:lnTo>
                  <a:cubicBezTo>
                    <a:pt x="864" y="370"/>
                    <a:pt x="853" y="380"/>
                    <a:pt x="847" y="387"/>
                  </a:cubicBezTo>
                  <a:cubicBezTo>
                    <a:pt x="765" y="455"/>
                    <a:pt x="704" y="543"/>
                    <a:pt x="640" y="625"/>
                  </a:cubicBezTo>
                  <a:cubicBezTo>
                    <a:pt x="561" y="727"/>
                    <a:pt x="493" y="836"/>
                    <a:pt x="439" y="952"/>
                  </a:cubicBezTo>
                  <a:cubicBezTo>
                    <a:pt x="377" y="1081"/>
                    <a:pt x="330" y="1220"/>
                    <a:pt x="282" y="1357"/>
                  </a:cubicBezTo>
                  <a:cubicBezTo>
                    <a:pt x="208" y="1567"/>
                    <a:pt x="146" y="1775"/>
                    <a:pt x="109" y="1993"/>
                  </a:cubicBezTo>
                  <a:cubicBezTo>
                    <a:pt x="62" y="2261"/>
                    <a:pt x="41" y="2537"/>
                    <a:pt x="21" y="2809"/>
                  </a:cubicBezTo>
                  <a:cubicBezTo>
                    <a:pt x="0" y="3081"/>
                    <a:pt x="30" y="3346"/>
                    <a:pt x="109" y="3608"/>
                  </a:cubicBezTo>
                  <a:cubicBezTo>
                    <a:pt x="150" y="3751"/>
                    <a:pt x="221" y="3884"/>
                    <a:pt x="289" y="4010"/>
                  </a:cubicBezTo>
                  <a:cubicBezTo>
                    <a:pt x="313" y="4051"/>
                    <a:pt x="337" y="4092"/>
                    <a:pt x="364" y="4129"/>
                  </a:cubicBezTo>
                  <a:cubicBezTo>
                    <a:pt x="408" y="4190"/>
                    <a:pt x="470" y="4265"/>
                    <a:pt x="517" y="4313"/>
                  </a:cubicBezTo>
                  <a:cubicBezTo>
                    <a:pt x="595" y="4391"/>
                    <a:pt x="687" y="4456"/>
                    <a:pt x="782" y="4510"/>
                  </a:cubicBezTo>
                  <a:cubicBezTo>
                    <a:pt x="932" y="4602"/>
                    <a:pt x="1112" y="4622"/>
                    <a:pt x="1282" y="4629"/>
                  </a:cubicBezTo>
                  <a:cubicBezTo>
                    <a:pt x="1292" y="4629"/>
                    <a:pt x="1302" y="4630"/>
                    <a:pt x="1312" y="4630"/>
                  </a:cubicBezTo>
                  <a:cubicBezTo>
                    <a:pt x="1466" y="4630"/>
                    <a:pt x="1621" y="4556"/>
                    <a:pt x="1748" y="4486"/>
                  </a:cubicBezTo>
                  <a:cubicBezTo>
                    <a:pt x="1817" y="4448"/>
                    <a:pt x="1894" y="4377"/>
                    <a:pt x="1943" y="4330"/>
                  </a:cubicBezTo>
                  <a:cubicBezTo>
                    <a:pt x="1980" y="4296"/>
                    <a:pt x="2010" y="4261"/>
                    <a:pt x="2041" y="4224"/>
                  </a:cubicBezTo>
                  <a:cubicBezTo>
                    <a:pt x="2098" y="4150"/>
                    <a:pt x="2150" y="4071"/>
                    <a:pt x="2205" y="3993"/>
                  </a:cubicBezTo>
                  <a:cubicBezTo>
                    <a:pt x="2343" y="3792"/>
                    <a:pt x="2422" y="3550"/>
                    <a:pt x="2503" y="3322"/>
                  </a:cubicBezTo>
                  <a:cubicBezTo>
                    <a:pt x="2575" y="3132"/>
                    <a:pt x="2636" y="2935"/>
                    <a:pt x="2684" y="2738"/>
                  </a:cubicBezTo>
                  <a:cubicBezTo>
                    <a:pt x="2748" y="2473"/>
                    <a:pt x="2779" y="2197"/>
                    <a:pt x="2789" y="1925"/>
                  </a:cubicBezTo>
                  <a:cubicBezTo>
                    <a:pt x="2800" y="1649"/>
                    <a:pt x="2779" y="1374"/>
                    <a:pt x="2721" y="1101"/>
                  </a:cubicBezTo>
                  <a:cubicBezTo>
                    <a:pt x="2698" y="992"/>
                    <a:pt x="2667" y="887"/>
                    <a:pt x="2626" y="782"/>
                  </a:cubicBezTo>
                  <a:cubicBezTo>
                    <a:pt x="2592" y="700"/>
                    <a:pt x="2552" y="625"/>
                    <a:pt x="2511" y="547"/>
                  </a:cubicBezTo>
                  <a:cubicBezTo>
                    <a:pt x="2463" y="448"/>
                    <a:pt x="2392" y="370"/>
                    <a:pt x="2320" y="285"/>
                  </a:cubicBezTo>
                  <a:cubicBezTo>
                    <a:pt x="2269" y="223"/>
                    <a:pt x="2194" y="187"/>
                    <a:pt x="2129" y="146"/>
                  </a:cubicBezTo>
                  <a:cubicBezTo>
                    <a:pt x="2103" y="125"/>
                    <a:pt x="2072" y="115"/>
                    <a:pt x="2045" y="101"/>
                  </a:cubicBezTo>
                  <a:cubicBezTo>
                    <a:pt x="1976" y="71"/>
                    <a:pt x="1898" y="44"/>
                    <a:pt x="1823" y="23"/>
                  </a:cubicBezTo>
                  <a:cubicBezTo>
                    <a:pt x="1760" y="8"/>
                    <a:pt x="1697" y="0"/>
                    <a:pt x="1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0" name="Google Shape;2740;p56">
              <a:extLst>
                <a:ext uri="{FF2B5EF4-FFF2-40B4-BE49-F238E27FC236}">
                  <a16:creationId xmlns:a16="http://schemas.microsoft.com/office/drawing/2014/main" id="{C0ACD185-21E0-4331-B962-2B1C0C03117D}"/>
                </a:ext>
              </a:extLst>
            </p:cNvPr>
            <p:cNvSpPr/>
            <p:nvPr/>
          </p:nvSpPr>
          <p:spPr>
            <a:xfrm>
              <a:off x="4257875" y="2400225"/>
              <a:ext cx="58600" cy="103200"/>
            </a:xfrm>
            <a:custGeom>
              <a:avLst/>
              <a:gdLst/>
              <a:ahLst/>
              <a:cxnLst/>
              <a:rect l="l" t="t" r="r" b="b"/>
              <a:pathLst>
                <a:path w="2344" h="4128" extrusionOk="0">
                  <a:moveTo>
                    <a:pt x="1425" y="885"/>
                  </a:moveTo>
                  <a:cubicBezTo>
                    <a:pt x="1425" y="885"/>
                    <a:pt x="1429" y="885"/>
                    <a:pt x="1429" y="889"/>
                  </a:cubicBezTo>
                  <a:lnTo>
                    <a:pt x="1425" y="885"/>
                  </a:lnTo>
                  <a:close/>
                  <a:moveTo>
                    <a:pt x="1198" y="644"/>
                  </a:moveTo>
                  <a:lnTo>
                    <a:pt x="1198" y="644"/>
                  </a:lnTo>
                  <a:cubicBezTo>
                    <a:pt x="1194" y="653"/>
                    <a:pt x="1190" y="664"/>
                    <a:pt x="1187" y="674"/>
                  </a:cubicBezTo>
                  <a:cubicBezTo>
                    <a:pt x="1126" y="878"/>
                    <a:pt x="1265" y="1099"/>
                    <a:pt x="1460" y="1168"/>
                  </a:cubicBezTo>
                  <a:cubicBezTo>
                    <a:pt x="1466" y="1372"/>
                    <a:pt x="1456" y="1579"/>
                    <a:pt x="1449" y="1783"/>
                  </a:cubicBezTo>
                  <a:cubicBezTo>
                    <a:pt x="1443" y="2066"/>
                    <a:pt x="1463" y="2347"/>
                    <a:pt x="1446" y="2627"/>
                  </a:cubicBezTo>
                  <a:cubicBezTo>
                    <a:pt x="1422" y="2814"/>
                    <a:pt x="1388" y="3001"/>
                    <a:pt x="1333" y="3181"/>
                  </a:cubicBezTo>
                  <a:cubicBezTo>
                    <a:pt x="1317" y="3219"/>
                    <a:pt x="1300" y="3256"/>
                    <a:pt x="1276" y="3294"/>
                  </a:cubicBezTo>
                  <a:cubicBezTo>
                    <a:pt x="1245" y="3331"/>
                    <a:pt x="1215" y="3365"/>
                    <a:pt x="1181" y="3399"/>
                  </a:cubicBezTo>
                  <a:cubicBezTo>
                    <a:pt x="1157" y="3416"/>
                    <a:pt x="1136" y="3429"/>
                    <a:pt x="1113" y="3443"/>
                  </a:cubicBezTo>
                  <a:cubicBezTo>
                    <a:pt x="1096" y="3450"/>
                    <a:pt x="1078" y="3457"/>
                    <a:pt x="1061" y="3460"/>
                  </a:cubicBezTo>
                  <a:cubicBezTo>
                    <a:pt x="1058" y="3463"/>
                    <a:pt x="1052" y="3463"/>
                    <a:pt x="1047" y="3463"/>
                  </a:cubicBezTo>
                  <a:cubicBezTo>
                    <a:pt x="1038" y="3457"/>
                    <a:pt x="1027" y="3450"/>
                    <a:pt x="1017" y="3446"/>
                  </a:cubicBezTo>
                  <a:cubicBezTo>
                    <a:pt x="990" y="3423"/>
                    <a:pt x="966" y="3399"/>
                    <a:pt x="942" y="3375"/>
                  </a:cubicBezTo>
                  <a:cubicBezTo>
                    <a:pt x="922" y="3321"/>
                    <a:pt x="912" y="3266"/>
                    <a:pt x="898" y="3212"/>
                  </a:cubicBezTo>
                  <a:cubicBezTo>
                    <a:pt x="868" y="2967"/>
                    <a:pt x="868" y="2719"/>
                    <a:pt x="881" y="2470"/>
                  </a:cubicBezTo>
                  <a:cubicBezTo>
                    <a:pt x="895" y="2378"/>
                    <a:pt x="905" y="2286"/>
                    <a:pt x="915" y="2191"/>
                  </a:cubicBezTo>
                  <a:cubicBezTo>
                    <a:pt x="936" y="2035"/>
                    <a:pt x="942" y="1878"/>
                    <a:pt x="956" y="1722"/>
                  </a:cubicBezTo>
                  <a:cubicBezTo>
                    <a:pt x="970" y="1586"/>
                    <a:pt x="983" y="1449"/>
                    <a:pt x="994" y="1314"/>
                  </a:cubicBezTo>
                  <a:cubicBezTo>
                    <a:pt x="1014" y="1133"/>
                    <a:pt x="1058" y="953"/>
                    <a:pt x="1113" y="780"/>
                  </a:cubicBezTo>
                  <a:cubicBezTo>
                    <a:pt x="1129" y="742"/>
                    <a:pt x="1150" y="708"/>
                    <a:pt x="1170" y="671"/>
                  </a:cubicBezTo>
                  <a:cubicBezTo>
                    <a:pt x="1181" y="661"/>
                    <a:pt x="1187" y="653"/>
                    <a:pt x="1198" y="644"/>
                  </a:cubicBezTo>
                  <a:close/>
                  <a:moveTo>
                    <a:pt x="1313" y="0"/>
                  </a:moveTo>
                  <a:cubicBezTo>
                    <a:pt x="1292" y="0"/>
                    <a:pt x="1269" y="0"/>
                    <a:pt x="1248" y="4"/>
                  </a:cubicBezTo>
                  <a:cubicBezTo>
                    <a:pt x="1163" y="11"/>
                    <a:pt x="1078" y="35"/>
                    <a:pt x="1003" y="66"/>
                  </a:cubicBezTo>
                  <a:cubicBezTo>
                    <a:pt x="884" y="110"/>
                    <a:pt x="776" y="177"/>
                    <a:pt x="684" y="266"/>
                  </a:cubicBezTo>
                  <a:cubicBezTo>
                    <a:pt x="589" y="355"/>
                    <a:pt x="510" y="449"/>
                    <a:pt x="449" y="565"/>
                  </a:cubicBezTo>
                  <a:cubicBezTo>
                    <a:pt x="405" y="640"/>
                    <a:pt x="367" y="722"/>
                    <a:pt x="333" y="804"/>
                  </a:cubicBezTo>
                  <a:cubicBezTo>
                    <a:pt x="256" y="973"/>
                    <a:pt x="204" y="1151"/>
                    <a:pt x="170" y="1331"/>
                  </a:cubicBezTo>
                  <a:cubicBezTo>
                    <a:pt x="149" y="1433"/>
                    <a:pt x="126" y="1531"/>
                    <a:pt x="109" y="1630"/>
                  </a:cubicBezTo>
                  <a:cubicBezTo>
                    <a:pt x="88" y="1746"/>
                    <a:pt x="78" y="1862"/>
                    <a:pt x="68" y="1977"/>
                  </a:cubicBezTo>
                  <a:cubicBezTo>
                    <a:pt x="51" y="2143"/>
                    <a:pt x="34" y="2314"/>
                    <a:pt x="24" y="2480"/>
                  </a:cubicBezTo>
                  <a:cubicBezTo>
                    <a:pt x="11" y="2641"/>
                    <a:pt x="7" y="2801"/>
                    <a:pt x="3" y="2960"/>
                  </a:cubicBezTo>
                  <a:cubicBezTo>
                    <a:pt x="0" y="3041"/>
                    <a:pt x="7" y="3123"/>
                    <a:pt x="20" y="3205"/>
                  </a:cubicBezTo>
                  <a:cubicBezTo>
                    <a:pt x="27" y="3270"/>
                    <a:pt x="38" y="3338"/>
                    <a:pt x="58" y="3402"/>
                  </a:cubicBezTo>
                  <a:cubicBezTo>
                    <a:pt x="75" y="3470"/>
                    <a:pt x="105" y="3531"/>
                    <a:pt x="136" y="3600"/>
                  </a:cubicBezTo>
                  <a:cubicBezTo>
                    <a:pt x="262" y="3851"/>
                    <a:pt x="534" y="4011"/>
                    <a:pt x="796" y="4096"/>
                  </a:cubicBezTo>
                  <a:cubicBezTo>
                    <a:pt x="863" y="4118"/>
                    <a:pt x="933" y="4128"/>
                    <a:pt x="1002" y="4128"/>
                  </a:cubicBezTo>
                  <a:cubicBezTo>
                    <a:pt x="1108" y="4128"/>
                    <a:pt x="1214" y="4105"/>
                    <a:pt x="1313" y="4066"/>
                  </a:cubicBezTo>
                  <a:cubicBezTo>
                    <a:pt x="1378" y="4038"/>
                    <a:pt x="1443" y="4008"/>
                    <a:pt x="1501" y="3974"/>
                  </a:cubicBezTo>
                  <a:cubicBezTo>
                    <a:pt x="1565" y="3939"/>
                    <a:pt x="1619" y="3886"/>
                    <a:pt x="1674" y="3837"/>
                  </a:cubicBezTo>
                  <a:cubicBezTo>
                    <a:pt x="1766" y="3760"/>
                    <a:pt x="1837" y="3654"/>
                    <a:pt x="1901" y="3552"/>
                  </a:cubicBezTo>
                  <a:cubicBezTo>
                    <a:pt x="1966" y="3446"/>
                    <a:pt x="2003" y="3314"/>
                    <a:pt x="2038" y="3195"/>
                  </a:cubicBezTo>
                  <a:cubicBezTo>
                    <a:pt x="2109" y="2953"/>
                    <a:pt x="2146" y="2708"/>
                    <a:pt x="2160" y="2460"/>
                  </a:cubicBezTo>
                  <a:cubicBezTo>
                    <a:pt x="2170" y="2423"/>
                    <a:pt x="2181" y="2385"/>
                    <a:pt x="2190" y="2347"/>
                  </a:cubicBezTo>
                  <a:cubicBezTo>
                    <a:pt x="2228" y="2178"/>
                    <a:pt x="2262" y="2005"/>
                    <a:pt x="2289" y="1827"/>
                  </a:cubicBezTo>
                  <a:cubicBezTo>
                    <a:pt x="2344" y="1474"/>
                    <a:pt x="2344" y="1102"/>
                    <a:pt x="2252" y="755"/>
                  </a:cubicBezTo>
                  <a:cubicBezTo>
                    <a:pt x="2211" y="603"/>
                    <a:pt x="2154" y="463"/>
                    <a:pt x="2052" y="337"/>
                  </a:cubicBezTo>
                  <a:cubicBezTo>
                    <a:pt x="2003" y="279"/>
                    <a:pt x="1956" y="229"/>
                    <a:pt x="1898" y="181"/>
                  </a:cubicBezTo>
                  <a:cubicBezTo>
                    <a:pt x="1813" y="110"/>
                    <a:pt x="1714" y="69"/>
                    <a:pt x="1609" y="38"/>
                  </a:cubicBezTo>
                  <a:cubicBezTo>
                    <a:pt x="1514" y="8"/>
                    <a:pt x="1412" y="4"/>
                    <a:pt x="1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1" name="Google Shape;2741;p56">
              <a:extLst>
                <a:ext uri="{FF2B5EF4-FFF2-40B4-BE49-F238E27FC236}">
                  <a16:creationId xmlns:a16="http://schemas.microsoft.com/office/drawing/2014/main" id="{37AF9806-C778-4756-9168-9B53C58D2908}"/>
                </a:ext>
              </a:extLst>
            </p:cNvPr>
            <p:cNvSpPr/>
            <p:nvPr/>
          </p:nvSpPr>
          <p:spPr>
            <a:xfrm>
              <a:off x="3984275" y="2369150"/>
              <a:ext cx="156100" cy="82725"/>
            </a:xfrm>
            <a:custGeom>
              <a:avLst/>
              <a:gdLst/>
              <a:ahLst/>
              <a:cxnLst/>
              <a:rect l="l" t="t" r="r" b="b"/>
              <a:pathLst>
                <a:path w="6244" h="3309" extrusionOk="0">
                  <a:moveTo>
                    <a:pt x="553" y="1"/>
                  </a:moveTo>
                  <a:cubicBezTo>
                    <a:pt x="540" y="1"/>
                    <a:pt x="527" y="1"/>
                    <a:pt x="515" y="2"/>
                  </a:cubicBezTo>
                  <a:cubicBezTo>
                    <a:pt x="477" y="6"/>
                    <a:pt x="443" y="12"/>
                    <a:pt x="406" y="23"/>
                  </a:cubicBezTo>
                  <a:cubicBezTo>
                    <a:pt x="144" y="108"/>
                    <a:pt x="1" y="393"/>
                    <a:pt x="83" y="655"/>
                  </a:cubicBezTo>
                  <a:cubicBezTo>
                    <a:pt x="215" y="1087"/>
                    <a:pt x="334" y="1522"/>
                    <a:pt x="566" y="1917"/>
                  </a:cubicBezTo>
                  <a:cubicBezTo>
                    <a:pt x="613" y="2003"/>
                    <a:pt x="671" y="2077"/>
                    <a:pt x="736" y="2152"/>
                  </a:cubicBezTo>
                  <a:cubicBezTo>
                    <a:pt x="821" y="2254"/>
                    <a:pt x="909" y="2356"/>
                    <a:pt x="1004" y="2455"/>
                  </a:cubicBezTo>
                  <a:cubicBezTo>
                    <a:pt x="1161" y="2615"/>
                    <a:pt x="1337" y="2744"/>
                    <a:pt x="1525" y="2870"/>
                  </a:cubicBezTo>
                  <a:cubicBezTo>
                    <a:pt x="1729" y="3009"/>
                    <a:pt x="1957" y="3101"/>
                    <a:pt x="2191" y="3176"/>
                  </a:cubicBezTo>
                  <a:cubicBezTo>
                    <a:pt x="2287" y="3207"/>
                    <a:pt x="2392" y="3220"/>
                    <a:pt x="2494" y="3234"/>
                  </a:cubicBezTo>
                  <a:cubicBezTo>
                    <a:pt x="2631" y="3254"/>
                    <a:pt x="2766" y="3271"/>
                    <a:pt x="2906" y="3284"/>
                  </a:cubicBezTo>
                  <a:cubicBezTo>
                    <a:pt x="3068" y="3297"/>
                    <a:pt x="3231" y="3308"/>
                    <a:pt x="3393" y="3308"/>
                  </a:cubicBezTo>
                  <a:cubicBezTo>
                    <a:pt x="3445" y="3308"/>
                    <a:pt x="3497" y="3307"/>
                    <a:pt x="3549" y="3305"/>
                  </a:cubicBezTo>
                  <a:cubicBezTo>
                    <a:pt x="3685" y="3298"/>
                    <a:pt x="3827" y="3271"/>
                    <a:pt x="3961" y="3240"/>
                  </a:cubicBezTo>
                  <a:cubicBezTo>
                    <a:pt x="4066" y="3217"/>
                    <a:pt x="4171" y="3182"/>
                    <a:pt x="4273" y="3149"/>
                  </a:cubicBezTo>
                  <a:cubicBezTo>
                    <a:pt x="4375" y="3114"/>
                    <a:pt x="4481" y="3064"/>
                    <a:pt x="4576" y="3016"/>
                  </a:cubicBezTo>
                  <a:cubicBezTo>
                    <a:pt x="4644" y="2982"/>
                    <a:pt x="4716" y="2948"/>
                    <a:pt x="4783" y="2907"/>
                  </a:cubicBezTo>
                  <a:cubicBezTo>
                    <a:pt x="4923" y="2825"/>
                    <a:pt x="5052" y="2730"/>
                    <a:pt x="5179" y="2628"/>
                  </a:cubicBezTo>
                  <a:cubicBezTo>
                    <a:pt x="5317" y="2519"/>
                    <a:pt x="5460" y="2411"/>
                    <a:pt x="5583" y="2281"/>
                  </a:cubicBezTo>
                  <a:cubicBezTo>
                    <a:pt x="5716" y="2145"/>
                    <a:pt x="5832" y="1989"/>
                    <a:pt x="5926" y="1822"/>
                  </a:cubicBezTo>
                  <a:cubicBezTo>
                    <a:pt x="6011" y="1665"/>
                    <a:pt x="6086" y="1516"/>
                    <a:pt x="6148" y="1349"/>
                  </a:cubicBezTo>
                  <a:cubicBezTo>
                    <a:pt x="6206" y="1193"/>
                    <a:pt x="6243" y="1023"/>
                    <a:pt x="6199" y="855"/>
                  </a:cubicBezTo>
                  <a:cubicBezTo>
                    <a:pt x="6185" y="798"/>
                    <a:pt x="6162" y="740"/>
                    <a:pt x="6131" y="686"/>
                  </a:cubicBezTo>
                  <a:cubicBezTo>
                    <a:pt x="6110" y="651"/>
                    <a:pt x="6080" y="621"/>
                    <a:pt x="6052" y="590"/>
                  </a:cubicBezTo>
                  <a:cubicBezTo>
                    <a:pt x="5988" y="513"/>
                    <a:pt x="5868" y="492"/>
                    <a:pt x="5777" y="488"/>
                  </a:cubicBezTo>
                  <a:cubicBezTo>
                    <a:pt x="5774" y="488"/>
                    <a:pt x="5771" y="488"/>
                    <a:pt x="5769" y="488"/>
                  </a:cubicBezTo>
                  <a:cubicBezTo>
                    <a:pt x="5578" y="488"/>
                    <a:pt x="5417" y="706"/>
                    <a:pt x="5440" y="890"/>
                  </a:cubicBezTo>
                  <a:cubicBezTo>
                    <a:pt x="5444" y="910"/>
                    <a:pt x="5447" y="931"/>
                    <a:pt x="5450" y="951"/>
                  </a:cubicBezTo>
                  <a:cubicBezTo>
                    <a:pt x="5366" y="1145"/>
                    <a:pt x="5256" y="1332"/>
                    <a:pt x="5134" y="1509"/>
                  </a:cubicBezTo>
                  <a:cubicBezTo>
                    <a:pt x="5072" y="1590"/>
                    <a:pt x="5005" y="1669"/>
                    <a:pt x="4926" y="1740"/>
                  </a:cubicBezTo>
                  <a:cubicBezTo>
                    <a:pt x="4730" y="1893"/>
                    <a:pt x="4525" y="2039"/>
                    <a:pt x="4301" y="2158"/>
                  </a:cubicBezTo>
                  <a:cubicBezTo>
                    <a:pt x="4205" y="2199"/>
                    <a:pt x="4110" y="2237"/>
                    <a:pt x="4008" y="2268"/>
                  </a:cubicBezTo>
                  <a:cubicBezTo>
                    <a:pt x="3923" y="2298"/>
                    <a:pt x="3835" y="2315"/>
                    <a:pt x="3750" y="2332"/>
                  </a:cubicBezTo>
                  <a:cubicBezTo>
                    <a:pt x="3659" y="2343"/>
                    <a:pt x="3570" y="2347"/>
                    <a:pt x="3480" y="2347"/>
                  </a:cubicBezTo>
                  <a:cubicBezTo>
                    <a:pt x="3422" y="2347"/>
                    <a:pt x="3363" y="2345"/>
                    <a:pt x="3304" y="2342"/>
                  </a:cubicBezTo>
                  <a:cubicBezTo>
                    <a:pt x="2998" y="2312"/>
                    <a:pt x="2692" y="2268"/>
                    <a:pt x="2403" y="2172"/>
                  </a:cubicBezTo>
                  <a:cubicBezTo>
                    <a:pt x="2287" y="2121"/>
                    <a:pt x="2178" y="2064"/>
                    <a:pt x="2072" y="1995"/>
                  </a:cubicBezTo>
                  <a:cubicBezTo>
                    <a:pt x="1981" y="1924"/>
                    <a:pt x="1889" y="1852"/>
                    <a:pt x="1804" y="1767"/>
                  </a:cubicBezTo>
                  <a:cubicBezTo>
                    <a:pt x="1712" y="1679"/>
                    <a:pt x="1623" y="1584"/>
                    <a:pt x="1538" y="1488"/>
                  </a:cubicBezTo>
                  <a:cubicBezTo>
                    <a:pt x="1444" y="1370"/>
                    <a:pt x="1368" y="1243"/>
                    <a:pt x="1297" y="1108"/>
                  </a:cubicBezTo>
                  <a:cubicBezTo>
                    <a:pt x="1191" y="860"/>
                    <a:pt x="1113" y="604"/>
                    <a:pt x="1035" y="345"/>
                  </a:cubicBezTo>
                  <a:cubicBezTo>
                    <a:pt x="971" y="133"/>
                    <a:pt x="764" y="1"/>
                    <a:pt x="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2" name="Google Shape;2742;p56">
              <a:extLst>
                <a:ext uri="{FF2B5EF4-FFF2-40B4-BE49-F238E27FC236}">
                  <a16:creationId xmlns:a16="http://schemas.microsoft.com/office/drawing/2014/main" id="{512C3FFB-9262-44A1-9445-22D6AE6F3EF9}"/>
                </a:ext>
              </a:extLst>
            </p:cNvPr>
            <p:cNvSpPr/>
            <p:nvPr/>
          </p:nvSpPr>
          <p:spPr>
            <a:xfrm>
              <a:off x="3842000" y="2398775"/>
              <a:ext cx="29275" cy="84450"/>
            </a:xfrm>
            <a:custGeom>
              <a:avLst/>
              <a:gdLst/>
              <a:ahLst/>
              <a:cxnLst/>
              <a:rect l="l" t="t" r="r" b="b"/>
              <a:pathLst>
                <a:path w="1171" h="3378" extrusionOk="0">
                  <a:moveTo>
                    <a:pt x="517" y="1"/>
                  </a:moveTo>
                  <a:cubicBezTo>
                    <a:pt x="510" y="1"/>
                    <a:pt x="504" y="1"/>
                    <a:pt x="497" y="1"/>
                  </a:cubicBezTo>
                  <a:cubicBezTo>
                    <a:pt x="494" y="1"/>
                    <a:pt x="487" y="1"/>
                    <a:pt x="481" y="4"/>
                  </a:cubicBezTo>
                  <a:cubicBezTo>
                    <a:pt x="222" y="25"/>
                    <a:pt x="1" y="256"/>
                    <a:pt x="21" y="524"/>
                  </a:cubicBezTo>
                  <a:cubicBezTo>
                    <a:pt x="48" y="953"/>
                    <a:pt x="76" y="1382"/>
                    <a:pt x="89" y="1814"/>
                  </a:cubicBezTo>
                  <a:cubicBezTo>
                    <a:pt x="93" y="1994"/>
                    <a:pt x="96" y="2178"/>
                    <a:pt x="96" y="2361"/>
                  </a:cubicBezTo>
                  <a:cubicBezTo>
                    <a:pt x="100" y="2535"/>
                    <a:pt x="109" y="2712"/>
                    <a:pt x="96" y="2889"/>
                  </a:cubicBezTo>
                  <a:cubicBezTo>
                    <a:pt x="100" y="2882"/>
                    <a:pt x="100" y="2879"/>
                    <a:pt x="100" y="2872"/>
                  </a:cubicBezTo>
                  <a:cubicBezTo>
                    <a:pt x="103" y="2916"/>
                    <a:pt x="109" y="2956"/>
                    <a:pt x="120" y="3025"/>
                  </a:cubicBezTo>
                  <a:cubicBezTo>
                    <a:pt x="144" y="3148"/>
                    <a:pt x="266" y="3267"/>
                    <a:pt x="371" y="3321"/>
                  </a:cubicBezTo>
                  <a:cubicBezTo>
                    <a:pt x="445" y="3361"/>
                    <a:pt x="521" y="3377"/>
                    <a:pt x="600" y="3377"/>
                  </a:cubicBezTo>
                  <a:cubicBezTo>
                    <a:pt x="655" y="3377"/>
                    <a:pt x="712" y="3369"/>
                    <a:pt x="770" y="3355"/>
                  </a:cubicBezTo>
                  <a:cubicBezTo>
                    <a:pt x="913" y="3317"/>
                    <a:pt x="1028" y="3206"/>
                    <a:pt x="1093" y="3076"/>
                  </a:cubicBezTo>
                  <a:cubicBezTo>
                    <a:pt x="1154" y="2953"/>
                    <a:pt x="1167" y="2821"/>
                    <a:pt x="1167" y="2688"/>
                  </a:cubicBezTo>
                  <a:cubicBezTo>
                    <a:pt x="1171" y="2593"/>
                    <a:pt x="1161" y="2498"/>
                    <a:pt x="1154" y="2402"/>
                  </a:cubicBezTo>
                  <a:cubicBezTo>
                    <a:pt x="1144" y="2259"/>
                    <a:pt x="1130" y="2120"/>
                    <a:pt x="1120" y="1977"/>
                  </a:cubicBezTo>
                  <a:lnTo>
                    <a:pt x="1120" y="1810"/>
                  </a:lnTo>
                  <a:cubicBezTo>
                    <a:pt x="1120" y="1769"/>
                    <a:pt x="1114" y="1729"/>
                    <a:pt x="1100" y="1691"/>
                  </a:cubicBezTo>
                  <a:cubicBezTo>
                    <a:pt x="1073" y="1287"/>
                    <a:pt x="1048" y="885"/>
                    <a:pt x="1021" y="480"/>
                  </a:cubicBezTo>
                  <a:cubicBezTo>
                    <a:pt x="1001" y="215"/>
                    <a:pt x="787" y="1"/>
                    <a:pt x="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3" name="Google Shape;2743;p56">
              <a:extLst>
                <a:ext uri="{FF2B5EF4-FFF2-40B4-BE49-F238E27FC236}">
                  <a16:creationId xmlns:a16="http://schemas.microsoft.com/office/drawing/2014/main" id="{94952ABA-8F0C-46A5-9261-2D2391C02AE0}"/>
                </a:ext>
              </a:extLst>
            </p:cNvPr>
            <p:cNvSpPr/>
            <p:nvPr/>
          </p:nvSpPr>
          <p:spPr>
            <a:xfrm>
              <a:off x="4269525" y="2416950"/>
              <a:ext cx="29025" cy="76550"/>
            </a:xfrm>
            <a:custGeom>
              <a:avLst/>
              <a:gdLst/>
              <a:ahLst/>
              <a:cxnLst/>
              <a:rect l="l" t="t" r="r" b="b"/>
              <a:pathLst>
                <a:path w="1161" h="3062" extrusionOk="0">
                  <a:moveTo>
                    <a:pt x="530" y="0"/>
                  </a:moveTo>
                  <a:cubicBezTo>
                    <a:pt x="517" y="0"/>
                    <a:pt x="503" y="1"/>
                    <a:pt x="490" y="2"/>
                  </a:cubicBezTo>
                  <a:cubicBezTo>
                    <a:pt x="449" y="5"/>
                    <a:pt x="408" y="12"/>
                    <a:pt x="371" y="25"/>
                  </a:cubicBezTo>
                  <a:cubicBezTo>
                    <a:pt x="242" y="66"/>
                    <a:pt x="132" y="158"/>
                    <a:pt x="68" y="277"/>
                  </a:cubicBezTo>
                  <a:cubicBezTo>
                    <a:pt x="51" y="322"/>
                    <a:pt x="38" y="362"/>
                    <a:pt x="21" y="406"/>
                  </a:cubicBezTo>
                  <a:cubicBezTo>
                    <a:pt x="0" y="499"/>
                    <a:pt x="3" y="590"/>
                    <a:pt x="34" y="686"/>
                  </a:cubicBezTo>
                  <a:cubicBezTo>
                    <a:pt x="38" y="716"/>
                    <a:pt x="44" y="750"/>
                    <a:pt x="51" y="780"/>
                  </a:cubicBezTo>
                  <a:cubicBezTo>
                    <a:pt x="75" y="944"/>
                    <a:pt x="92" y="1107"/>
                    <a:pt x="96" y="1270"/>
                  </a:cubicBezTo>
                  <a:cubicBezTo>
                    <a:pt x="96" y="1434"/>
                    <a:pt x="79" y="1594"/>
                    <a:pt x="68" y="1757"/>
                  </a:cubicBezTo>
                  <a:cubicBezTo>
                    <a:pt x="58" y="1917"/>
                    <a:pt x="48" y="2077"/>
                    <a:pt x="58" y="2237"/>
                  </a:cubicBezTo>
                  <a:cubicBezTo>
                    <a:pt x="65" y="2322"/>
                    <a:pt x="75" y="2403"/>
                    <a:pt x="88" y="2488"/>
                  </a:cubicBezTo>
                  <a:cubicBezTo>
                    <a:pt x="109" y="2614"/>
                    <a:pt x="119" y="2744"/>
                    <a:pt x="194" y="2852"/>
                  </a:cubicBezTo>
                  <a:cubicBezTo>
                    <a:pt x="214" y="2883"/>
                    <a:pt x="239" y="2914"/>
                    <a:pt x="269" y="2941"/>
                  </a:cubicBezTo>
                  <a:cubicBezTo>
                    <a:pt x="354" y="3020"/>
                    <a:pt x="472" y="3061"/>
                    <a:pt x="590" y="3061"/>
                  </a:cubicBezTo>
                  <a:cubicBezTo>
                    <a:pt x="715" y="3061"/>
                    <a:pt x="839" y="3014"/>
                    <a:pt x="922" y="2914"/>
                  </a:cubicBezTo>
                  <a:cubicBezTo>
                    <a:pt x="980" y="2842"/>
                    <a:pt x="1024" y="2768"/>
                    <a:pt x="1044" y="2675"/>
                  </a:cubicBezTo>
                  <a:cubicBezTo>
                    <a:pt x="1055" y="2645"/>
                    <a:pt x="1058" y="2611"/>
                    <a:pt x="1065" y="2581"/>
                  </a:cubicBezTo>
                  <a:cubicBezTo>
                    <a:pt x="1079" y="2492"/>
                    <a:pt x="1088" y="2400"/>
                    <a:pt x="1099" y="2311"/>
                  </a:cubicBezTo>
                  <a:cubicBezTo>
                    <a:pt x="1126" y="2091"/>
                    <a:pt x="1137" y="1869"/>
                    <a:pt x="1143" y="1645"/>
                  </a:cubicBezTo>
                  <a:cubicBezTo>
                    <a:pt x="1153" y="1465"/>
                    <a:pt x="1160" y="1281"/>
                    <a:pt x="1143" y="1100"/>
                  </a:cubicBezTo>
                  <a:cubicBezTo>
                    <a:pt x="1126" y="852"/>
                    <a:pt x="1075" y="607"/>
                    <a:pt x="1030" y="362"/>
                  </a:cubicBezTo>
                  <a:cubicBezTo>
                    <a:pt x="1007" y="237"/>
                    <a:pt x="884" y="117"/>
                    <a:pt x="776" y="59"/>
                  </a:cubicBezTo>
                  <a:cubicBezTo>
                    <a:pt x="700" y="19"/>
                    <a:pt x="615" y="0"/>
                    <a:pt x="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4" name="Google Shape;2744;p56">
              <a:extLst>
                <a:ext uri="{FF2B5EF4-FFF2-40B4-BE49-F238E27FC236}">
                  <a16:creationId xmlns:a16="http://schemas.microsoft.com/office/drawing/2014/main" id="{92EAC94E-5FA2-425F-BD20-04546D6717E6}"/>
                </a:ext>
              </a:extLst>
            </p:cNvPr>
            <p:cNvSpPr/>
            <p:nvPr/>
          </p:nvSpPr>
          <p:spPr>
            <a:xfrm>
              <a:off x="3788700" y="2418350"/>
              <a:ext cx="64475" cy="25100"/>
            </a:xfrm>
            <a:custGeom>
              <a:avLst/>
              <a:gdLst/>
              <a:ahLst/>
              <a:cxnLst/>
              <a:rect l="l" t="t" r="r" b="b"/>
              <a:pathLst>
                <a:path w="2579" h="1004" extrusionOk="0">
                  <a:moveTo>
                    <a:pt x="1357" y="0"/>
                  </a:moveTo>
                  <a:cubicBezTo>
                    <a:pt x="1068" y="0"/>
                    <a:pt x="779" y="3"/>
                    <a:pt x="486" y="3"/>
                  </a:cubicBezTo>
                  <a:cubicBezTo>
                    <a:pt x="476" y="3"/>
                    <a:pt x="466" y="3"/>
                    <a:pt x="456" y="7"/>
                  </a:cubicBezTo>
                  <a:cubicBezTo>
                    <a:pt x="197" y="27"/>
                    <a:pt x="0" y="269"/>
                    <a:pt x="10" y="524"/>
                  </a:cubicBezTo>
                  <a:cubicBezTo>
                    <a:pt x="24" y="803"/>
                    <a:pt x="258" y="1004"/>
                    <a:pt x="531" y="1004"/>
                  </a:cubicBezTo>
                  <a:cubicBezTo>
                    <a:pt x="809" y="1000"/>
                    <a:pt x="1085" y="997"/>
                    <a:pt x="1364" y="990"/>
                  </a:cubicBezTo>
                  <a:cubicBezTo>
                    <a:pt x="1435" y="988"/>
                    <a:pt x="1505" y="986"/>
                    <a:pt x="1576" y="986"/>
                  </a:cubicBezTo>
                  <a:cubicBezTo>
                    <a:pt x="1628" y="986"/>
                    <a:pt x="1679" y="987"/>
                    <a:pt x="1731" y="990"/>
                  </a:cubicBezTo>
                  <a:cubicBezTo>
                    <a:pt x="1745" y="990"/>
                    <a:pt x="1759" y="990"/>
                    <a:pt x="1773" y="990"/>
                  </a:cubicBezTo>
                  <a:cubicBezTo>
                    <a:pt x="1877" y="990"/>
                    <a:pt x="1981" y="979"/>
                    <a:pt x="2085" y="979"/>
                  </a:cubicBezTo>
                  <a:cubicBezTo>
                    <a:pt x="2096" y="979"/>
                    <a:pt x="2108" y="980"/>
                    <a:pt x="2119" y="980"/>
                  </a:cubicBezTo>
                  <a:cubicBezTo>
                    <a:pt x="2121" y="980"/>
                    <a:pt x="2123" y="980"/>
                    <a:pt x="2125" y="980"/>
                  </a:cubicBezTo>
                  <a:cubicBezTo>
                    <a:pt x="2320" y="980"/>
                    <a:pt x="2494" y="815"/>
                    <a:pt x="2538" y="633"/>
                  </a:cubicBezTo>
                  <a:cubicBezTo>
                    <a:pt x="2579" y="449"/>
                    <a:pt x="2494" y="211"/>
                    <a:pt x="2310" y="132"/>
                  </a:cubicBezTo>
                  <a:cubicBezTo>
                    <a:pt x="2221" y="99"/>
                    <a:pt x="2136" y="65"/>
                    <a:pt x="2045" y="44"/>
                  </a:cubicBezTo>
                  <a:cubicBezTo>
                    <a:pt x="1952" y="24"/>
                    <a:pt x="1850" y="17"/>
                    <a:pt x="1759" y="10"/>
                  </a:cubicBezTo>
                  <a:cubicBezTo>
                    <a:pt x="1626" y="3"/>
                    <a:pt x="1490" y="0"/>
                    <a:pt x="1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5" name="Google Shape;2745;p56">
              <a:extLst>
                <a:ext uri="{FF2B5EF4-FFF2-40B4-BE49-F238E27FC236}">
                  <a16:creationId xmlns:a16="http://schemas.microsoft.com/office/drawing/2014/main" id="{530EECB6-3BFF-4759-8962-93D11207691E}"/>
                </a:ext>
              </a:extLst>
            </p:cNvPr>
            <p:cNvSpPr/>
            <p:nvPr/>
          </p:nvSpPr>
          <p:spPr>
            <a:xfrm>
              <a:off x="4282875" y="2437900"/>
              <a:ext cx="62350" cy="25450"/>
            </a:xfrm>
            <a:custGeom>
              <a:avLst/>
              <a:gdLst/>
              <a:ahLst/>
              <a:cxnLst/>
              <a:rect l="l" t="t" r="r" b="b"/>
              <a:pathLst>
                <a:path w="2494" h="1018" extrusionOk="0">
                  <a:moveTo>
                    <a:pt x="435" y="0"/>
                  </a:moveTo>
                  <a:cubicBezTo>
                    <a:pt x="323" y="11"/>
                    <a:pt x="207" y="79"/>
                    <a:pt x="133" y="157"/>
                  </a:cubicBezTo>
                  <a:cubicBezTo>
                    <a:pt x="47" y="253"/>
                    <a:pt x="0" y="378"/>
                    <a:pt x="7" y="507"/>
                  </a:cubicBezTo>
                  <a:cubicBezTo>
                    <a:pt x="11" y="636"/>
                    <a:pt x="68" y="759"/>
                    <a:pt x="163" y="845"/>
                  </a:cubicBezTo>
                  <a:cubicBezTo>
                    <a:pt x="265" y="936"/>
                    <a:pt x="381" y="967"/>
                    <a:pt x="514" y="973"/>
                  </a:cubicBezTo>
                  <a:cubicBezTo>
                    <a:pt x="786" y="983"/>
                    <a:pt x="1061" y="994"/>
                    <a:pt x="1337" y="1000"/>
                  </a:cubicBezTo>
                  <a:cubicBezTo>
                    <a:pt x="1456" y="1004"/>
                    <a:pt x="1578" y="1008"/>
                    <a:pt x="1697" y="1014"/>
                  </a:cubicBezTo>
                  <a:cubicBezTo>
                    <a:pt x="1748" y="1015"/>
                    <a:pt x="1799" y="1017"/>
                    <a:pt x="1849" y="1017"/>
                  </a:cubicBezTo>
                  <a:cubicBezTo>
                    <a:pt x="1953" y="1017"/>
                    <a:pt x="2055" y="1009"/>
                    <a:pt x="2154" y="970"/>
                  </a:cubicBezTo>
                  <a:cubicBezTo>
                    <a:pt x="2354" y="895"/>
                    <a:pt x="2493" y="718"/>
                    <a:pt x="2487" y="498"/>
                  </a:cubicBezTo>
                  <a:cubicBezTo>
                    <a:pt x="2480" y="409"/>
                    <a:pt x="2456" y="330"/>
                    <a:pt x="2409" y="256"/>
                  </a:cubicBezTo>
                  <a:cubicBezTo>
                    <a:pt x="2337" y="143"/>
                    <a:pt x="2239" y="93"/>
                    <a:pt x="2116" y="49"/>
                  </a:cubicBezTo>
                  <a:cubicBezTo>
                    <a:pt x="2040" y="23"/>
                    <a:pt x="1960" y="16"/>
                    <a:pt x="1880" y="16"/>
                  </a:cubicBezTo>
                  <a:cubicBezTo>
                    <a:pt x="1811" y="16"/>
                    <a:pt x="1742" y="21"/>
                    <a:pt x="1674" y="24"/>
                  </a:cubicBezTo>
                  <a:cubicBezTo>
                    <a:pt x="1562" y="28"/>
                    <a:pt x="1446" y="28"/>
                    <a:pt x="1333" y="28"/>
                  </a:cubicBezTo>
                  <a:cubicBezTo>
                    <a:pt x="1044" y="21"/>
                    <a:pt x="759" y="11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grpSp>
        <p:nvGrpSpPr>
          <p:cNvPr id="16" name="Google Shape;2746;p56">
            <a:extLst>
              <a:ext uri="{FF2B5EF4-FFF2-40B4-BE49-F238E27FC236}">
                <a16:creationId xmlns:a16="http://schemas.microsoft.com/office/drawing/2014/main" id="{D88BA32B-A048-457B-B870-15E009413300}"/>
              </a:ext>
            </a:extLst>
          </p:cNvPr>
          <p:cNvGrpSpPr/>
          <p:nvPr/>
        </p:nvGrpSpPr>
        <p:grpSpPr>
          <a:xfrm>
            <a:off x="7627932" y="3671340"/>
            <a:ext cx="1427961" cy="1190813"/>
            <a:chOff x="3345700" y="2686125"/>
            <a:chExt cx="1970350" cy="1643125"/>
          </a:xfrm>
        </p:grpSpPr>
        <p:sp>
          <p:nvSpPr>
            <p:cNvPr id="17" name="Google Shape;2747;p56">
              <a:extLst>
                <a:ext uri="{FF2B5EF4-FFF2-40B4-BE49-F238E27FC236}">
                  <a16:creationId xmlns:a16="http://schemas.microsoft.com/office/drawing/2014/main" id="{8C9004EB-47B9-40EE-98EE-1A7BAB519FF9}"/>
                </a:ext>
              </a:extLst>
            </p:cNvPr>
            <p:cNvSpPr/>
            <p:nvPr/>
          </p:nvSpPr>
          <p:spPr>
            <a:xfrm>
              <a:off x="3646650" y="3182075"/>
              <a:ext cx="1257275" cy="997425"/>
            </a:xfrm>
            <a:custGeom>
              <a:avLst/>
              <a:gdLst/>
              <a:ahLst/>
              <a:cxnLst/>
              <a:rect l="l" t="t" r="r" b="b"/>
              <a:pathLst>
                <a:path w="50291" h="39897" extrusionOk="0">
                  <a:moveTo>
                    <a:pt x="24142" y="1"/>
                  </a:moveTo>
                  <a:cubicBezTo>
                    <a:pt x="24051" y="1"/>
                    <a:pt x="23962" y="4"/>
                    <a:pt x="23870" y="4"/>
                  </a:cubicBezTo>
                  <a:cubicBezTo>
                    <a:pt x="23803" y="8"/>
                    <a:pt x="23734" y="8"/>
                    <a:pt x="23666" y="8"/>
                  </a:cubicBezTo>
                  <a:lnTo>
                    <a:pt x="23037" y="15"/>
                  </a:lnTo>
                  <a:lnTo>
                    <a:pt x="23007" y="15"/>
                  </a:lnTo>
                  <a:lnTo>
                    <a:pt x="22931" y="12"/>
                  </a:lnTo>
                  <a:lnTo>
                    <a:pt x="22850" y="12"/>
                  </a:lnTo>
                  <a:cubicBezTo>
                    <a:pt x="22809" y="12"/>
                    <a:pt x="22771" y="12"/>
                    <a:pt x="22731" y="15"/>
                  </a:cubicBezTo>
                  <a:cubicBezTo>
                    <a:pt x="22370" y="42"/>
                    <a:pt x="22013" y="69"/>
                    <a:pt x="21652" y="93"/>
                  </a:cubicBezTo>
                  <a:cubicBezTo>
                    <a:pt x="21397" y="114"/>
                    <a:pt x="21153" y="144"/>
                    <a:pt x="20894" y="178"/>
                  </a:cubicBezTo>
                  <a:cubicBezTo>
                    <a:pt x="20220" y="270"/>
                    <a:pt x="19547" y="376"/>
                    <a:pt x="18978" y="464"/>
                  </a:cubicBezTo>
                  <a:cubicBezTo>
                    <a:pt x="18669" y="511"/>
                    <a:pt x="18360" y="580"/>
                    <a:pt x="18060" y="644"/>
                  </a:cubicBezTo>
                  <a:lnTo>
                    <a:pt x="17805" y="698"/>
                  </a:lnTo>
                  <a:cubicBezTo>
                    <a:pt x="17529" y="759"/>
                    <a:pt x="17264" y="831"/>
                    <a:pt x="17067" y="886"/>
                  </a:cubicBezTo>
                  <a:cubicBezTo>
                    <a:pt x="16972" y="913"/>
                    <a:pt x="16876" y="937"/>
                    <a:pt x="16782" y="960"/>
                  </a:cubicBezTo>
                  <a:cubicBezTo>
                    <a:pt x="16584" y="1012"/>
                    <a:pt x="16383" y="1062"/>
                    <a:pt x="16193" y="1131"/>
                  </a:cubicBezTo>
                  <a:lnTo>
                    <a:pt x="15550" y="1348"/>
                  </a:lnTo>
                  <a:lnTo>
                    <a:pt x="15128" y="1491"/>
                  </a:lnTo>
                  <a:cubicBezTo>
                    <a:pt x="14931" y="1559"/>
                    <a:pt x="14733" y="1641"/>
                    <a:pt x="14546" y="1719"/>
                  </a:cubicBezTo>
                  <a:lnTo>
                    <a:pt x="14376" y="1790"/>
                  </a:lnTo>
                  <a:cubicBezTo>
                    <a:pt x="13781" y="2032"/>
                    <a:pt x="13298" y="2253"/>
                    <a:pt x="12855" y="2478"/>
                  </a:cubicBezTo>
                  <a:cubicBezTo>
                    <a:pt x="12124" y="2852"/>
                    <a:pt x="11389" y="3324"/>
                    <a:pt x="10543" y="3964"/>
                  </a:cubicBezTo>
                  <a:cubicBezTo>
                    <a:pt x="10094" y="4304"/>
                    <a:pt x="9618" y="4695"/>
                    <a:pt x="9090" y="5158"/>
                  </a:cubicBezTo>
                  <a:cubicBezTo>
                    <a:pt x="8706" y="5499"/>
                    <a:pt x="8202" y="5948"/>
                    <a:pt x="7709" y="6424"/>
                  </a:cubicBezTo>
                  <a:cubicBezTo>
                    <a:pt x="7475" y="6651"/>
                    <a:pt x="7233" y="6890"/>
                    <a:pt x="6991" y="7131"/>
                  </a:cubicBezTo>
                  <a:cubicBezTo>
                    <a:pt x="6845" y="7278"/>
                    <a:pt x="6702" y="7430"/>
                    <a:pt x="6566" y="7580"/>
                  </a:cubicBezTo>
                  <a:cubicBezTo>
                    <a:pt x="6501" y="7651"/>
                    <a:pt x="6440" y="7719"/>
                    <a:pt x="6376" y="7791"/>
                  </a:cubicBezTo>
                  <a:cubicBezTo>
                    <a:pt x="5883" y="8318"/>
                    <a:pt x="5474" y="8808"/>
                    <a:pt x="5127" y="9291"/>
                  </a:cubicBezTo>
                  <a:lnTo>
                    <a:pt x="4998" y="9471"/>
                  </a:lnTo>
                  <a:cubicBezTo>
                    <a:pt x="4851" y="9669"/>
                    <a:pt x="4705" y="9876"/>
                    <a:pt x="4569" y="10084"/>
                  </a:cubicBezTo>
                  <a:cubicBezTo>
                    <a:pt x="4409" y="10332"/>
                    <a:pt x="4222" y="10622"/>
                    <a:pt x="4046" y="10917"/>
                  </a:cubicBezTo>
                  <a:cubicBezTo>
                    <a:pt x="3797" y="11325"/>
                    <a:pt x="3569" y="11754"/>
                    <a:pt x="3348" y="12169"/>
                  </a:cubicBezTo>
                  <a:cubicBezTo>
                    <a:pt x="3273" y="12308"/>
                    <a:pt x="3198" y="12445"/>
                    <a:pt x="3127" y="12581"/>
                  </a:cubicBezTo>
                  <a:cubicBezTo>
                    <a:pt x="3069" y="12683"/>
                    <a:pt x="3015" y="12785"/>
                    <a:pt x="2957" y="12887"/>
                  </a:cubicBezTo>
                  <a:cubicBezTo>
                    <a:pt x="2746" y="13268"/>
                    <a:pt x="2528" y="13659"/>
                    <a:pt x="2365" y="14071"/>
                  </a:cubicBezTo>
                  <a:cubicBezTo>
                    <a:pt x="2055" y="14842"/>
                    <a:pt x="1814" y="15475"/>
                    <a:pt x="1606" y="16054"/>
                  </a:cubicBezTo>
                  <a:cubicBezTo>
                    <a:pt x="1110" y="17428"/>
                    <a:pt x="769" y="18557"/>
                    <a:pt x="538" y="19605"/>
                  </a:cubicBezTo>
                  <a:cubicBezTo>
                    <a:pt x="253" y="20880"/>
                    <a:pt x="147" y="22207"/>
                    <a:pt x="55" y="23565"/>
                  </a:cubicBezTo>
                  <a:cubicBezTo>
                    <a:pt x="0" y="24350"/>
                    <a:pt x="21" y="24990"/>
                    <a:pt x="113" y="25582"/>
                  </a:cubicBezTo>
                  <a:cubicBezTo>
                    <a:pt x="191" y="26088"/>
                    <a:pt x="293" y="26534"/>
                    <a:pt x="426" y="26942"/>
                  </a:cubicBezTo>
                  <a:cubicBezTo>
                    <a:pt x="572" y="27395"/>
                    <a:pt x="752" y="27851"/>
                    <a:pt x="984" y="28344"/>
                  </a:cubicBezTo>
                  <a:cubicBezTo>
                    <a:pt x="1099" y="28596"/>
                    <a:pt x="1215" y="28823"/>
                    <a:pt x="1331" y="29041"/>
                  </a:cubicBezTo>
                  <a:cubicBezTo>
                    <a:pt x="1358" y="29089"/>
                    <a:pt x="1382" y="29137"/>
                    <a:pt x="1405" y="29184"/>
                  </a:cubicBezTo>
                  <a:cubicBezTo>
                    <a:pt x="1457" y="29286"/>
                    <a:pt x="1511" y="29388"/>
                    <a:pt x="1572" y="29484"/>
                  </a:cubicBezTo>
                  <a:cubicBezTo>
                    <a:pt x="1722" y="29721"/>
                    <a:pt x="1903" y="30001"/>
                    <a:pt x="2107" y="30280"/>
                  </a:cubicBezTo>
                  <a:cubicBezTo>
                    <a:pt x="2198" y="30409"/>
                    <a:pt x="2300" y="30528"/>
                    <a:pt x="2399" y="30647"/>
                  </a:cubicBezTo>
                  <a:cubicBezTo>
                    <a:pt x="2437" y="30688"/>
                    <a:pt x="2470" y="30732"/>
                    <a:pt x="2508" y="30773"/>
                  </a:cubicBezTo>
                  <a:cubicBezTo>
                    <a:pt x="2589" y="30875"/>
                    <a:pt x="2681" y="30980"/>
                    <a:pt x="2783" y="31086"/>
                  </a:cubicBezTo>
                  <a:cubicBezTo>
                    <a:pt x="3032" y="31348"/>
                    <a:pt x="3259" y="31575"/>
                    <a:pt x="3474" y="31783"/>
                  </a:cubicBezTo>
                  <a:cubicBezTo>
                    <a:pt x="3919" y="32215"/>
                    <a:pt x="4344" y="32607"/>
                    <a:pt x="4770" y="32977"/>
                  </a:cubicBezTo>
                  <a:cubicBezTo>
                    <a:pt x="5624" y="33726"/>
                    <a:pt x="6634" y="34433"/>
                    <a:pt x="7858" y="35150"/>
                  </a:cubicBezTo>
                  <a:cubicBezTo>
                    <a:pt x="8998" y="35814"/>
                    <a:pt x="10029" y="36334"/>
                    <a:pt x="11009" y="36742"/>
                  </a:cubicBezTo>
                  <a:cubicBezTo>
                    <a:pt x="11566" y="36974"/>
                    <a:pt x="12169" y="37191"/>
                    <a:pt x="12849" y="37409"/>
                  </a:cubicBezTo>
                  <a:cubicBezTo>
                    <a:pt x="13301" y="37556"/>
                    <a:pt x="13767" y="37678"/>
                    <a:pt x="14220" y="37797"/>
                  </a:cubicBezTo>
                  <a:lnTo>
                    <a:pt x="14502" y="37872"/>
                  </a:lnTo>
                  <a:lnTo>
                    <a:pt x="14951" y="37992"/>
                  </a:lnTo>
                  <a:cubicBezTo>
                    <a:pt x="15373" y="38103"/>
                    <a:pt x="15798" y="38216"/>
                    <a:pt x="16220" y="38325"/>
                  </a:cubicBezTo>
                  <a:cubicBezTo>
                    <a:pt x="16410" y="38372"/>
                    <a:pt x="16608" y="38416"/>
                    <a:pt x="16798" y="38457"/>
                  </a:cubicBezTo>
                  <a:cubicBezTo>
                    <a:pt x="16887" y="38477"/>
                    <a:pt x="16975" y="38498"/>
                    <a:pt x="17067" y="38518"/>
                  </a:cubicBezTo>
                  <a:lnTo>
                    <a:pt x="17223" y="38552"/>
                  </a:lnTo>
                  <a:cubicBezTo>
                    <a:pt x="17458" y="38607"/>
                    <a:pt x="17693" y="38661"/>
                    <a:pt x="17931" y="38709"/>
                  </a:cubicBezTo>
                  <a:cubicBezTo>
                    <a:pt x="18934" y="38920"/>
                    <a:pt x="20125" y="39161"/>
                    <a:pt x="21349" y="39372"/>
                  </a:cubicBezTo>
                  <a:cubicBezTo>
                    <a:pt x="21928" y="39471"/>
                    <a:pt x="22513" y="39552"/>
                    <a:pt x="23091" y="39617"/>
                  </a:cubicBezTo>
                  <a:cubicBezTo>
                    <a:pt x="23765" y="39689"/>
                    <a:pt x="24425" y="39753"/>
                    <a:pt x="25081" y="39784"/>
                  </a:cubicBezTo>
                  <a:cubicBezTo>
                    <a:pt x="25442" y="39801"/>
                    <a:pt x="25806" y="39811"/>
                    <a:pt x="26156" y="39818"/>
                  </a:cubicBezTo>
                  <a:cubicBezTo>
                    <a:pt x="26401" y="39824"/>
                    <a:pt x="26646" y="39832"/>
                    <a:pt x="26891" y="39841"/>
                  </a:cubicBezTo>
                  <a:cubicBezTo>
                    <a:pt x="27058" y="39849"/>
                    <a:pt x="27224" y="39855"/>
                    <a:pt x="27391" y="39865"/>
                  </a:cubicBezTo>
                  <a:cubicBezTo>
                    <a:pt x="27513" y="39873"/>
                    <a:pt x="27636" y="39879"/>
                    <a:pt x="27758" y="39882"/>
                  </a:cubicBezTo>
                  <a:cubicBezTo>
                    <a:pt x="28034" y="39896"/>
                    <a:pt x="28316" y="39896"/>
                    <a:pt x="28588" y="39896"/>
                  </a:cubicBezTo>
                  <a:lnTo>
                    <a:pt x="28708" y="39896"/>
                  </a:lnTo>
                  <a:cubicBezTo>
                    <a:pt x="29259" y="39896"/>
                    <a:pt x="29819" y="39879"/>
                    <a:pt x="30347" y="39862"/>
                  </a:cubicBezTo>
                  <a:lnTo>
                    <a:pt x="30664" y="39852"/>
                  </a:lnTo>
                  <a:cubicBezTo>
                    <a:pt x="31153" y="39835"/>
                    <a:pt x="31660" y="39821"/>
                    <a:pt x="32160" y="39788"/>
                  </a:cubicBezTo>
                  <a:cubicBezTo>
                    <a:pt x="32398" y="39770"/>
                    <a:pt x="32640" y="39736"/>
                    <a:pt x="32871" y="39706"/>
                  </a:cubicBezTo>
                  <a:lnTo>
                    <a:pt x="33052" y="39686"/>
                  </a:lnTo>
                  <a:cubicBezTo>
                    <a:pt x="33368" y="39645"/>
                    <a:pt x="33626" y="39607"/>
                    <a:pt x="33865" y="39566"/>
                  </a:cubicBezTo>
                  <a:cubicBezTo>
                    <a:pt x="34623" y="39441"/>
                    <a:pt x="35306" y="39328"/>
                    <a:pt x="35991" y="39192"/>
                  </a:cubicBezTo>
                  <a:cubicBezTo>
                    <a:pt x="36218" y="39148"/>
                    <a:pt x="36391" y="39107"/>
                    <a:pt x="36548" y="39056"/>
                  </a:cubicBezTo>
                  <a:cubicBezTo>
                    <a:pt x="36735" y="39001"/>
                    <a:pt x="36916" y="38920"/>
                    <a:pt x="37090" y="38845"/>
                  </a:cubicBezTo>
                  <a:lnTo>
                    <a:pt x="37167" y="38811"/>
                  </a:lnTo>
                  <a:cubicBezTo>
                    <a:pt x="37552" y="38645"/>
                    <a:pt x="37939" y="38457"/>
                    <a:pt x="38269" y="38298"/>
                  </a:cubicBezTo>
                  <a:cubicBezTo>
                    <a:pt x="38793" y="38042"/>
                    <a:pt x="39307" y="37770"/>
                    <a:pt x="39797" y="37491"/>
                  </a:cubicBezTo>
                  <a:cubicBezTo>
                    <a:pt x="40131" y="37301"/>
                    <a:pt x="40402" y="37138"/>
                    <a:pt x="40651" y="36978"/>
                  </a:cubicBezTo>
                  <a:cubicBezTo>
                    <a:pt x="40834" y="36858"/>
                    <a:pt x="41015" y="36719"/>
                    <a:pt x="41185" y="36586"/>
                  </a:cubicBezTo>
                  <a:cubicBezTo>
                    <a:pt x="41243" y="36538"/>
                    <a:pt x="41304" y="36494"/>
                    <a:pt x="41362" y="36450"/>
                  </a:cubicBezTo>
                  <a:cubicBezTo>
                    <a:pt x="41580" y="36284"/>
                    <a:pt x="41790" y="36100"/>
                    <a:pt x="41994" y="35923"/>
                  </a:cubicBezTo>
                  <a:cubicBezTo>
                    <a:pt x="42090" y="35841"/>
                    <a:pt x="42185" y="35759"/>
                    <a:pt x="42280" y="35678"/>
                  </a:cubicBezTo>
                  <a:cubicBezTo>
                    <a:pt x="42440" y="35542"/>
                    <a:pt x="42593" y="35399"/>
                    <a:pt x="42746" y="35260"/>
                  </a:cubicBezTo>
                  <a:cubicBezTo>
                    <a:pt x="42821" y="35191"/>
                    <a:pt x="42892" y="35123"/>
                    <a:pt x="42971" y="35056"/>
                  </a:cubicBezTo>
                  <a:cubicBezTo>
                    <a:pt x="43406" y="34661"/>
                    <a:pt x="43817" y="34225"/>
                    <a:pt x="44216" y="33803"/>
                  </a:cubicBezTo>
                  <a:lnTo>
                    <a:pt x="44243" y="33773"/>
                  </a:lnTo>
                  <a:cubicBezTo>
                    <a:pt x="44709" y="33283"/>
                    <a:pt x="45107" y="32759"/>
                    <a:pt x="45430" y="32219"/>
                  </a:cubicBezTo>
                  <a:cubicBezTo>
                    <a:pt x="45726" y="31722"/>
                    <a:pt x="45998" y="31201"/>
                    <a:pt x="46260" y="30698"/>
                  </a:cubicBezTo>
                  <a:lnTo>
                    <a:pt x="46376" y="30477"/>
                  </a:lnTo>
                  <a:cubicBezTo>
                    <a:pt x="46614" y="30021"/>
                    <a:pt x="46862" y="29548"/>
                    <a:pt x="47100" y="29079"/>
                  </a:cubicBezTo>
                  <a:cubicBezTo>
                    <a:pt x="47397" y="28490"/>
                    <a:pt x="47706" y="27881"/>
                    <a:pt x="47998" y="27256"/>
                  </a:cubicBezTo>
                  <a:cubicBezTo>
                    <a:pt x="48274" y="26664"/>
                    <a:pt x="48522" y="26031"/>
                    <a:pt x="48757" y="25323"/>
                  </a:cubicBezTo>
                  <a:cubicBezTo>
                    <a:pt x="48818" y="25133"/>
                    <a:pt x="48879" y="24936"/>
                    <a:pt x="48934" y="24749"/>
                  </a:cubicBezTo>
                  <a:cubicBezTo>
                    <a:pt x="48961" y="24656"/>
                    <a:pt x="48989" y="24565"/>
                    <a:pt x="49019" y="24476"/>
                  </a:cubicBezTo>
                  <a:cubicBezTo>
                    <a:pt x="49104" y="24194"/>
                    <a:pt x="49199" y="23912"/>
                    <a:pt x="49295" y="23636"/>
                  </a:cubicBezTo>
                  <a:lnTo>
                    <a:pt x="49308" y="23592"/>
                  </a:lnTo>
                  <a:cubicBezTo>
                    <a:pt x="49407" y="23306"/>
                    <a:pt x="49509" y="23024"/>
                    <a:pt x="49611" y="22738"/>
                  </a:cubicBezTo>
                  <a:cubicBezTo>
                    <a:pt x="49713" y="22463"/>
                    <a:pt x="49811" y="22187"/>
                    <a:pt x="49907" y="21912"/>
                  </a:cubicBezTo>
                  <a:cubicBezTo>
                    <a:pt x="50005" y="21626"/>
                    <a:pt x="50083" y="21333"/>
                    <a:pt x="50152" y="21061"/>
                  </a:cubicBezTo>
                  <a:cubicBezTo>
                    <a:pt x="50216" y="20806"/>
                    <a:pt x="50240" y="20537"/>
                    <a:pt x="50264" y="20276"/>
                  </a:cubicBezTo>
                  <a:lnTo>
                    <a:pt x="50264" y="20262"/>
                  </a:lnTo>
                  <a:cubicBezTo>
                    <a:pt x="50281" y="20064"/>
                    <a:pt x="50287" y="19867"/>
                    <a:pt x="50291" y="19656"/>
                  </a:cubicBezTo>
                  <a:cubicBezTo>
                    <a:pt x="50291" y="19414"/>
                    <a:pt x="50278" y="19177"/>
                    <a:pt x="50264" y="18952"/>
                  </a:cubicBezTo>
                  <a:cubicBezTo>
                    <a:pt x="50229" y="18360"/>
                    <a:pt x="50189" y="17728"/>
                    <a:pt x="50132" y="17095"/>
                  </a:cubicBezTo>
                  <a:cubicBezTo>
                    <a:pt x="50104" y="16781"/>
                    <a:pt x="50063" y="16465"/>
                    <a:pt x="50029" y="16197"/>
                  </a:cubicBezTo>
                  <a:cubicBezTo>
                    <a:pt x="49995" y="15924"/>
                    <a:pt x="49948" y="15652"/>
                    <a:pt x="49907" y="15421"/>
                  </a:cubicBezTo>
                  <a:cubicBezTo>
                    <a:pt x="49869" y="15203"/>
                    <a:pt x="49788" y="14993"/>
                    <a:pt x="49706" y="14792"/>
                  </a:cubicBezTo>
                  <a:lnTo>
                    <a:pt x="49672" y="14699"/>
                  </a:lnTo>
                  <a:cubicBezTo>
                    <a:pt x="49549" y="14387"/>
                    <a:pt x="49400" y="14063"/>
                    <a:pt x="49209" y="13713"/>
                  </a:cubicBezTo>
                  <a:cubicBezTo>
                    <a:pt x="49080" y="13482"/>
                    <a:pt x="48913" y="13268"/>
                    <a:pt x="48753" y="13071"/>
                  </a:cubicBezTo>
                  <a:lnTo>
                    <a:pt x="48713" y="13023"/>
                  </a:lnTo>
                  <a:cubicBezTo>
                    <a:pt x="48628" y="12917"/>
                    <a:pt x="48540" y="12809"/>
                    <a:pt x="48437" y="12716"/>
                  </a:cubicBezTo>
                  <a:cubicBezTo>
                    <a:pt x="48348" y="12635"/>
                    <a:pt x="48246" y="12560"/>
                    <a:pt x="48141" y="12499"/>
                  </a:cubicBezTo>
                  <a:cubicBezTo>
                    <a:pt x="48073" y="12458"/>
                    <a:pt x="47995" y="12431"/>
                    <a:pt x="47927" y="12407"/>
                  </a:cubicBezTo>
                  <a:cubicBezTo>
                    <a:pt x="47811" y="12214"/>
                    <a:pt x="47689" y="12019"/>
                    <a:pt x="47580" y="11856"/>
                  </a:cubicBezTo>
                  <a:lnTo>
                    <a:pt x="47546" y="11801"/>
                  </a:lnTo>
                  <a:cubicBezTo>
                    <a:pt x="47386" y="11553"/>
                    <a:pt x="47219" y="11298"/>
                    <a:pt x="47050" y="11050"/>
                  </a:cubicBezTo>
                  <a:lnTo>
                    <a:pt x="46917" y="10859"/>
                  </a:lnTo>
                  <a:lnTo>
                    <a:pt x="46784" y="10672"/>
                  </a:lnTo>
                  <a:cubicBezTo>
                    <a:pt x="46726" y="10591"/>
                    <a:pt x="46662" y="10515"/>
                    <a:pt x="46596" y="10441"/>
                  </a:cubicBezTo>
                  <a:cubicBezTo>
                    <a:pt x="46566" y="10404"/>
                    <a:pt x="46535" y="10366"/>
                    <a:pt x="46505" y="10332"/>
                  </a:cubicBezTo>
                  <a:cubicBezTo>
                    <a:pt x="46144" y="9890"/>
                    <a:pt x="45835" y="9523"/>
                    <a:pt x="45505" y="9165"/>
                  </a:cubicBezTo>
                  <a:cubicBezTo>
                    <a:pt x="44604" y="8193"/>
                    <a:pt x="43491" y="7284"/>
                    <a:pt x="42110" y="6389"/>
                  </a:cubicBezTo>
                  <a:lnTo>
                    <a:pt x="41603" y="6059"/>
                  </a:lnTo>
                  <a:lnTo>
                    <a:pt x="41090" y="5730"/>
                  </a:lnTo>
                  <a:cubicBezTo>
                    <a:pt x="40940" y="5631"/>
                    <a:pt x="40784" y="5539"/>
                    <a:pt x="40630" y="5450"/>
                  </a:cubicBezTo>
                  <a:lnTo>
                    <a:pt x="40470" y="5356"/>
                  </a:lnTo>
                  <a:cubicBezTo>
                    <a:pt x="39396" y="4719"/>
                    <a:pt x="38280" y="4100"/>
                    <a:pt x="37239" y="3525"/>
                  </a:cubicBezTo>
                  <a:lnTo>
                    <a:pt x="37072" y="3433"/>
                  </a:lnTo>
                  <a:cubicBezTo>
                    <a:pt x="36620" y="3185"/>
                    <a:pt x="36147" y="2923"/>
                    <a:pt x="35664" y="2712"/>
                  </a:cubicBezTo>
                  <a:cubicBezTo>
                    <a:pt x="35096" y="2464"/>
                    <a:pt x="34416" y="2175"/>
                    <a:pt x="33701" y="1930"/>
                  </a:cubicBezTo>
                  <a:cubicBezTo>
                    <a:pt x="33041" y="1698"/>
                    <a:pt x="32381" y="1505"/>
                    <a:pt x="31881" y="1362"/>
                  </a:cubicBezTo>
                  <a:cubicBezTo>
                    <a:pt x="31742" y="1321"/>
                    <a:pt x="31602" y="1283"/>
                    <a:pt x="31463" y="1246"/>
                  </a:cubicBezTo>
                  <a:cubicBezTo>
                    <a:pt x="31330" y="1212"/>
                    <a:pt x="31201" y="1175"/>
                    <a:pt x="31069" y="1137"/>
                  </a:cubicBezTo>
                  <a:lnTo>
                    <a:pt x="30847" y="1073"/>
                  </a:lnTo>
                  <a:cubicBezTo>
                    <a:pt x="30653" y="1018"/>
                    <a:pt x="30449" y="957"/>
                    <a:pt x="30252" y="906"/>
                  </a:cubicBezTo>
                  <a:cubicBezTo>
                    <a:pt x="29929" y="825"/>
                    <a:pt x="29609" y="739"/>
                    <a:pt x="29286" y="657"/>
                  </a:cubicBezTo>
                  <a:lnTo>
                    <a:pt x="29116" y="616"/>
                  </a:lnTo>
                  <a:cubicBezTo>
                    <a:pt x="28921" y="566"/>
                    <a:pt x="28725" y="514"/>
                    <a:pt x="28527" y="478"/>
                  </a:cubicBezTo>
                  <a:lnTo>
                    <a:pt x="27996" y="379"/>
                  </a:lnTo>
                  <a:lnTo>
                    <a:pt x="27554" y="294"/>
                  </a:lnTo>
                  <a:cubicBezTo>
                    <a:pt x="27483" y="280"/>
                    <a:pt x="27408" y="274"/>
                    <a:pt x="27334" y="263"/>
                  </a:cubicBezTo>
                  <a:cubicBezTo>
                    <a:pt x="27296" y="260"/>
                    <a:pt x="27262" y="256"/>
                    <a:pt x="27224" y="253"/>
                  </a:cubicBezTo>
                  <a:lnTo>
                    <a:pt x="26884" y="212"/>
                  </a:lnTo>
                  <a:lnTo>
                    <a:pt x="26538" y="172"/>
                  </a:lnTo>
                  <a:cubicBezTo>
                    <a:pt x="26241" y="134"/>
                    <a:pt x="25925" y="100"/>
                    <a:pt x="25612" y="79"/>
                  </a:cubicBezTo>
                  <a:lnTo>
                    <a:pt x="25010" y="45"/>
                  </a:lnTo>
                  <a:lnTo>
                    <a:pt x="24411" y="12"/>
                  </a:lnTo>
                  <a:cubicBezTo>
                    <a:pt x="24329" y="4"/>
                    <a:pt x="24244" y="1"/>
                    <a:pt x="24142" y="1"/>
                  </a:cubicBezTo>
                  <a:close/>
                </a:path>
              </a:pathLst>
            </a:custGeom>
            <a:solidFill>
              <a:srgbClr val="BE9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8" name="Google Shape;2748;p56">
              <a:extLst>
                <a:ext uri="{FF2B5EF4-FFF2-40B4-BE49-F238E27FC236}">
                  <a16:creationId xmlns:a16="http://schemas.microsoft.com/office/drawing/2014/main" id="{CD76E6BE-7C91-47AB-A873-6E622A22D348}"/>
                </a:ext>
              </a:extLst>
            </p:cNvPr>
            <p:cNvSpPr/>
            <p:nvPr/>
          </p:nvSpPr>
          <p:spPr>
            <a:xfrm>
              <a:off x="3784000" y="4031325"/>
              <a:ext cx="780200" cy="167225"/>
            </a:xfrm>
            <a:custGeom>
              <a:avLst/>
              <a:gdLst/>
              <a:ahLst/>
              <a:cxnLst/>
              <a:rect l="l" t="t" r="r" b="b"/>
              <a:pathLst>
                <a:path w="31208" h="6689" extrusionOk="0">
                  <a:moveTo>
                    <a:pt x="817" y="1"/>
                  </a:moveTo>
                  <a:cubicBezTo>
                    <a:pt x="562" y="1"/>
                    <a:pt x="313" y="136"/>
                    <a:pt x="184" y="371"/>
                  </a:cubicBezTo>
                  <a:cubicBezTo>
                    <a:pt x="1" y="711"/>
                    <a:pt x="133" y="1147"/>
                    <a:pt x="473" y="1334"/>
                  </a:cubicBezTo>
                  <a:cubicBezTo>
                    <a:pt x="1042" y="1643"/>
                    <a:pt x="1616" y="1936"/>
                    <a:pt x="2181" y="2249"/>
                  </a:cubicBezTo>
                  <a:cubicBezTo>
                    <a:pt x="2708" y="2541"/>
                    <a:pt x="3221" y="2861"/>
                    <a:pt x="3769" y="3116"/>
                  </a:cubicBezTo>
                  <a:cubicBezTo>
                    <a:pt x="4895" y="3647"/>
                    <a:pt x="6042" y="4124"/>
                    <a:pt x="7212" y="4538"/>
                  </a:cubicBezTo>
                  <a:cubicBezTo>
                    <a:pt x="7780" y="4739"/>
                    <a:pt x="8358" y="4899"/>
                    <a:pt x="8940" y="5058"/>
                  </a:cubicBezTo>
                  <a:cubicBezTo>
                    <a:pt x="9562" y="5226"/>
                    <a:pt x="10189" y="5382"/>
                    <a:pt x="10818" y="5525"/>
                  </a:cubicBezTo>
                  <a:cubicBezTo>
                    <a:pt x="11090" y="5586"/>
                    <a:pt x="11362" y="5630"/>
                    <a:pt x="11634" y="5681"/>
                  </a:cubicBezTo>
                  <a:cubicBezTo>
                    <a:pt x="11910" y="5732"/>
                    <a:pt x="12189" y="5783"/>
                    <a:pt x="12464" y="5827"/>
                  </a:cubicBezTo>
                  <a:cubicBezTo>
                    <a:pt x="13076" y="5926"/>
                    <a:pt x="13689" y="6022"/>
                    <a:pt x="14298" y="6116"/>
                  </a:cubicBezTo>
                  <a:cubicBezTo>
                    <a:pt x="15213" y="6256"/>
                    <a:pt x="16128" y="6399"/>
                    <a:pt x="17050" y="6487"/>
                  </a:cubicBezTo>
                  <a:cubicBezTo>
                    <a:pt x="16971" y="6481"/>
                    <a:pt x="16893" y="6474"/>
                    <a:pt x="16819" y="6467"/>
                  </a:cubicBezTo>
                  <a:lnTo>
                    <a:pt x="16819" y="6467"/>
                  </a:lnTo>
                  <a:cubicBezTo>
                    <a:pt x="17056" y="6491"/>
                    <a:pt x="17295" y="6515"/>
                    <a:pt x="17533" y="6535"/>
                  </a:cubicBezTo>
                  <a:cubicBezTo>
                    <a:pt x="18091" y="6589"/>
                    <a:pt x="18648" y="6623"/>
                    <a:pt x="19207" y="6644"/>
                  </a:cubicBezTo>
                  <a:cubicBezTo>
                    <a:pt x="19794" y="6661"/>
                    <a:pt x="20383" y="6685"/>
                    <a:pt x="20972" y="6688"/>
                  </a:cubicBezTo>
                  <a:cubicBezTo>
                    <a:pt x="21010" y="6688"/>
                    <a:pt x="21048" y="6689"/>
                    <a:pt x="21086" y="6689"/>
                  </a:cubicBezTo>
                  <a:cubicBezTo>
                    <a:pt x="21327" y="6689"/>
                    <a:pt x="21568" y="6680"/>
                    <a:pt x="21812" y="6675"/>
                  </a:cubicBezTo>
                  <a:cubicBezTo>
                    <a:pt x="22105" y="6664"/>
                    <a:pt x="22400" y="6658"/>
                    <a:pt x="22693" y="6658"/>
                  </a:cubicBezTo>
                  <a:cubicBezTo>
                    <a:pt x="23113" y="6662"/>
                    <a:pt x="23534" y="6669"/>
                    <a:pt x="23954" y="6669"/>
                  </a:cubicBezTo>
                  <a:cubicBezTo>
                    <a:pt x="24139" y="6669"/>
                    <a:pt x="24324" y="6667"/>
                    <a:pt x="24509" y="6664"/>
                  </a:cubicBezTo>
                  <a:cubicBezTo>
                    <a:pt x="25037" y="6650"/>
                    <a:pt x="25564" y="6637"/>
                    <a:pt x="26091" y="6617"/>
                  </a:cubicBezTo>
                  <a:cubicBezTo>
                    <a:pt x="26619" y="6600"/>
                    <a:pt x="27146" y="6589"/>
                    <a:pt x="27666" y="6552"/>
                  </a:cubicBezTo>
                  <a:cubicBezTo>
                    <a:pt x="28224" y="6512"/>
                    <a:pt x="28782" y="6423"/>
                    <a:pt x="29326" y="6307"/>
                  </a:cubicBezTo>
                  <a:cubicBezTo>
                    <a:pt x="29564" y="6256"/>
                    <a:pt x="29803" y="6201"/>
                    <a:pt x="30037" y="6134"/>
                  </a:cubicBezTo>
                  <a:cubicBezTo>
                    <a:pt x="30156" y="6099"/>
                    <a:pt x="30269" y="6069"/>
                    <a:pt x="30381" y="6022"/>
                  </a:cubicBezTo>
                  <a:cubicBezTo>
                    <a:pt x="30422" y="6005"/>
                    <a:pt x="30462" y="5987"/>
                    <a:pt x="30503" y="5974"/>
                  </a:cubicBezTo>
                  <a:cubicBezTo>
                    <a:pt x="30636" y="5956"/>
                    <a:pt x="30718" y="5916"/>
                    <a:pt x="30844" y="5854"/>
                  </a:cubicBezTo>
                  <a:cubicBezTo>
                    <a:pt x="30952" y="5783"/>
                    <a:pt x="31034" y="5695"/>
                    <a:pt x="31095" y="5582"/>
                  </a:cubicBezTo>
                  <a:cubicBezTo>
                    <a:pt x="31187" y="5413"/>
                    <a:pt x="31208" y="5209"/>
                    <a:pt x="31150" y="5022"/>
                  </a:cubicBezTo>
                  <a:cubicBezTo>
                    <a:pt x="31055" y="4717"/>
                    <a:pt x="30761" y="4511"/>
                    <a:pt x="30451" y="4511"/>
                  </a:cubicBezTo>
                  <a:cubicBezTo>
                    <a:pt x="30380" y="4511"/>
                    <a:pt x="30308" y="4522"/>
                    <a:pt x="30238" y="4545"/>
                  </a:cubicBezTo>
                  <a:cubicBezTo>
                    <a:pt x="30204" y="4555"/>
                    <a:pt x="30173" y="4569"/>
                    <a:pt x="30139" y="4582"/>
                  </a:cubicBezTo>
                  <a:cubicBezTo>
                    <a:pt x="30068" y="4609"/>
                    <a:pt x="29990" y="4630"/>
                    <a:pt x="29911" y="4647"/>
                  </a:cubicBezTo>
                  <a:cubicBezTo>
                    <a:pt x="29836" y="4657"/>
                    <a:pt x="29762" y="4667"/>
                    <a:pt x="29687" y="4678"/>
                  </a:cubicBezTo>
                  <a:cubicBezTo>
                    <a:pt x="29541" y="4702"/>
                    <a:pt x="29394" y="4732"/>
                    <a:pt x="29252" y="4756"/>
                  </a:cubicBezTo>
                  <a:cubicBezTo>
                    <a:pt x="29024" y="4790"/>
                    <a:pt x="28799" y="4827"/>
                    <a:pt x="28571" y="4858"/>
                  </a:cubicBezTo>
                  <a:cubicBezTo>
                    <a:pt x="28299" y="4895"/>
                    <a:pt x="28030" y="4915"/>
                    <a:pt x="27758" y="4943"/>
                  </a:cubicBezTo>
                  <a:cubicBezTo>
                    <a:pt x="27489" y="4967"/>
                    <a:pt x="27217" y="4970"/>
                    <a:pt x="26945" y="4977"/>
                  </a:cubicBezTo>
                  <a:cubicBezTo>
                    <a:pt x="26669" y="4987"/>
                    <a:pt x="26394" y="4997"/>
                    <a:pt x="26122" y="5004"/>
                  </a:cubicBezTo>
                  <a:cubicBezTo>
                    <a:pt x="25554" y="5022"/>
                    <a:pt x="24989" y="5042"/>
                    <a:pt x="24421" y="5052"/>
                  </a:cubicBezTo>
                  <a:cubicBezTo>
                    <a:pt x="24273" y="5054"/>
                    <a:pt x="24125" y="5056"/>
                    <a:pt x="23977" y="5056"/>
                  </a:cubicBezTo>
                  <a:cubicBezTo>
                    <a:pt x="23526" y="5056"/>
                    <a:pt x="23075" y="5045"/>
                    <a:pt x="22625" y="5035"/>
                  </a:cubicBezTo>
                  <a:cubicBezTo>
                    <a:pt x="22559" y="5034"/>
                    <a:pt x="22494" y="5033"/>
                    <a:pt x="22428" y="5033"/>
                  </a:cubicBezTo>
                  <a:cubicBezTo>
                    <a:pt x="22270" y="5033"/>
                    <a:pt x="22113" y="5036"/>
                    <a:pt x="21955" y="5038"/>
                  </a:cubicBezTo>
                  <a:cubicBezTo>
                    <a:pt x="21812" y="5041"/>
                    <a:pt x="21668" y="5046"/>
                    <a:pt x="21524" y="5046"/>
                  </a:cubicBezTo>
                  <a:cubicBezTo>
                    <a:pt x="21491" y="5046"/>
                    <a:pt x="21457" y="5046"/>
                    <a:pt x="21424" y="5045"/>
                  </a:cubicBezTo>
                  <a:cubicBezTo>
                    <a:pt x="21047" y="5045"/>
                    <a:pt x="20666" y="5028"/>
                    <a:pt x="20288" y="5014"/>
                  </a:cubicBezTo>
                  <a:cubicBezTo>
                    <a:pt x="19910" y="5001"/>
                    <a:pt x="19529" y="4970"/>
                    <a:pt x="19149" y="4947"/>
                  </a:cubicBezTo>
                  <a:cubicBezTo>
                    <a:pt x="18808" y="4926"/>
                    <a:pt x="18461" y="4906"/>
                    <a:pt x="18121" y="4875"/>
                  </a:cubicBezTo>
                  <a:cubicBezTo>
                    <a:pt x="16985" y="4749"/>
                    <a:pt x="15849" y="4600"/>
                    <a:pt x="14720" y="4436"/>
                  </a:cubicBezTo>
                  <a:cubicBezTo>
                    <a:pt x="14114" y="4348"/>
                    <a:pt x="13508" y="4262"/>
                    <a:pt x="12906" y="4177"/>
                  </a:cubicBezTo>
                  <a:cubicBezTo>
                    <a:pt x="12614" y="4137"/>
                    <a:pt x="12324" y="4089"/>
                    <a:pt x="12032" y="4042"/>
                  </a:cubicBezTo>
                  <a:cubicBezTo>
                    <a:pt x="11767" y="3997"/>
                    <a:pt x="11501" y="3956"/>
                    <a:pt x="11239" y="3906"/>
                  </a:cubicBezTo>
                  <a:cubicBezTo>
                    <a:pt x="10760" y="3807"/>
                    <a:pt x="10283" y="3701"/>
                    <a:pt x="9811" y="3589"/>
                  </a:cubicBezTo>
                  <a:cubicBezTo>
                    <a:pt x="9379" y="3487"/>
                    <a:pt x="8953" y="3375"/>
                    <a:pt x="8528" y="3262"/>
                  </a:cubicBezTo>
                  <a:cubicBezTo>
                    <a:pt x="7699" y="3048"/>
                    <a:pt x="6892" y="2759"/>
                    <a:pt x="6089" y="2463"/>
                  </a:cubicBezTo>
                  <a:cubicBezTo>
                    <a:pt x="5300" y="2157"/>
                    <a:pt x="4494" y="1861"/>
                    <a:pt x="3746" y="1460"/>
                  </a:cubicBezTo>
                  <a:cubicBezTo>
                    <a:pt x="2882" y="997"/>
                    <a:pt x="2007" y="552"/>
                    <a:pt x="1147" y="86"/>
                  </a:cubicBezTo>
                  <a:cubicBezTo>
                    <a:pt x="1042" y="28"/>
                    <a:pt x="929" y="1"/>
                    <a:pt x="817" y="1"/>
                  </a:cubicBezTo>
                  <a:close/>
                </a:path>
              </a:pathLst>
            </a:custGeom>
            <a:solidFill>
              <a:srgbClr val="BF8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9" name="Google Shape;2749;p56">
              <a:extLst>
                <a:ext uri="{FF2B5EF4-FFF2-40B4-BE49-F238E27FC236}">
                  <a16:creationId xmlns:a16="http://schemas.microsoft.com/office/drawing/2014/main" id="{111376DF-6DEE-4751-A040-FB3873462F87}"/>
                </a:ext>
              </a:extLst>
            </p:cNvPr>
            <p:cNvSpPr/>
            <p:nvPr/>
          </p:nvSpPr>
          <p:spPr>
            <a:xfrm>
              <a:off x="3366525" y="2696325"/>
              <a:ext cx="1936250" cy="1609025"/>
            </a:xfrm>
            <a:custGeom>
              <a:avLst/>
              <a:gdLst/>
              <a:ahLst/>
              <a:cxnLst/>
              <a:rect l="l" t="t" r="r" b="b"/>
              <a:pathLst>
                <a:path w="77450" h="64361" extrusionOk="0">
                  <a:moveTo>
                    <a:pt x="46009" y="0"/>
                  </a:moveTo>
                  <a:cubicBezTo>
                    <a:pt x="45872" y="0"/>
                    <a:pt x="45750" y="8"/>
                    <a:pt x="45627" y="24"/>
                  </a:cubicBezTo>
                  <a:cubicBezTo>
                    <a:pt x="45029" y="103"/>
                    <a:pt x="44447" y="283"/>
                    <a:pt x="43886" y="453"/>
                  </a:cubicBezTo>
                  <a:lnTo>
                    <a:pt x="43756" y="494"/>
                  </a:lnTo>
                  <a:cubicBezTo>
                    <a:pt x="43351" y="616"/>
                    <a:pt x="42971" y="732"/>
                    <a:pt x="42586" y="895"/>
                  </a:cubicBezTo>
                  <a:cubicBezTo>
                    <a:pt x="42225" y="1045"/>
                    <a:pt x="41869" y="1215"/>
                    <a:pt x="41525" y="1379"/>
                  </a:cubicBezTo>
                  <a:lnTo>
                    <a:pt x="41242" y="1514"/>
                  </a:lnTo>
                  <a:cubicBezTo>
                    <a:pt x="41164" y="1548"/>
                    <a:pt x="41082" y="1586"/>
                    <a:pt x="41004" y="1623"/>
                  </a:cubicBezTo>
                  <a:lnTo>
                    <a:pt x="40922" y="1661"/>
                  </a:lnTo>
                  <a:cubicBezTo>
                    <a:pt x="40732" y="1746"/>
                    <a:pt x="40535" y="1834"/>
                    <a:pt x="40355" y="1943"/>
                  </a:cubicBezTo>
                  <a:cubicBezTo>
                    <a:pt x="40195" y="2038"/>
                    <a:pt x="40035" y="2140"/>
                    <a:pt x="39861" y="2259"/>
                  </a:cubicBezTo>
                  <a:cubicBezTo>
                    <a:pt x="39613" y="2426"/>
                    <a:pt x="39375" y="2620"/>
                    <a:pt x="39143" y="2807"/>
                  </a:cubicBezTo>
                  <a:lnTo>
                    <a:pt x="39072" y="2869"/>
                  </a:lnTo>
                  <a:cubicBezTo>
                    <a:pt x="38916" y="2994"/>
                    <a:pt x="38759" y="3117"/>
                    <a:pt x="38603" y="3242"/>
                  </a:cubicBezTo>
                  <a:cubicBezTo>
                    <a:pt x="38167" y="3586"/>
                    <a:pt x="37718" y="3940"/>
                    <a:pt x="37320" y="4345"/>
                  </a:cubicBezTo>
                  <a:cubicBezTo>
                    <a:pt x="36929" y="4746"/>
                    <a:pt x="36511" y="5199"/>
                    <a:pt x="36008" y="5773"/>
                  </a:cubicBezTo>
                  <a:cubicBezTo>
                    <a:pt x="35844" y="5960"/>
                    <a:pt x="35684" y="6168"/>
                    <a:pt x="35507" y="6430"/>
                  </a:cubicBezTo>
                  <a:cubicBezTo>
                    <a:pt x="35300" y="6106"/>
                    <a:pt x="35065" y="5835"/>
                    <a:pt x="34807" y="5613"/>
                  </a:cubicBezTo>
                  <a:cubicBezTo>
                    <a:pt x="34314" y="5188"/>
                    <a:pt x="33752" y="4916"/>
                    <a:pt x="33265" y="4865"/>
                  </a:cubicBezTo>
                  <a:lnTo>
                    <a:pt x="33207" y="4858"/>
                  </a:lnTo>
                  <a:cubicBezTo>
                    <a:pt x="32997" y="4838"/>
                    <a:pt x="32796" y="4814"/>
                    <a:pt x="32589" y="4814"/>
                  </a:cubicBezTo>
                  <a:cubicBezTo>
                    <a:pt x="32558" y="4814"/>
                    <a:pt x="32524" y="4814"/>
                    <a:pt x="32490" y="4817"/>
                  </a:cubicBezTo>
                  <a:cubicBezTo>
                    <a:pt x="32276" y="4825"/>
                    <a:pt x="32061" y="4865"/>
                    <a:pt x="31851" y="4906"/>
                  </a:cubicBezTo>
                  <a:lnTo>
                    <a:pt x="31742" y="4927"/>
                  </a:lnTo>
                  <a:cubicBezTo>
                    <a:pt x="31293" y="5012"/>
                    <a:pt x="30844" y="5229"/>
                    <a:pt x="30500" y="5406"/>
                  </a:cubicBezTo>
                  <a:cubicBezTo>
                    <a:pt x="30157" y="5590"/>
                    <a:pt x="29874" y="5750"/>
                    <a:pt x="29612" y="5913"/>
                  </a:cubicBezTo>
                  <a:cubicBezTo>
                    <a:pt x="29364" y="6070"/>
                    <a:pt x="29129" y="6249"/>
                    <a:pt x="28901" y="6423"/>
                  </a:cubicBezTo>
                  <a:lnTo>
                    <a:pt x="28775" y="6519"/>
                  </a:lnTo>
                  <a:lnTo>
                    <a:pt x="28585" y="6657"/>
                  </a:lnTo>
                  <a:cubicBezTo>
                    <a:pt x="28289" y="6882"/>
                    <a:pt x="27982" y="7111"/>
                    <a:pt x="27693" y="7362"/>
                  </a:cubicBezTo>
                  <a:cubicBezTo>
                    <a:pt x="27387" y="7624"/>
                    <a:pt x="27112" y="7920"/>
                    <a:pt x="26844" y="8205"/>
                  </a:cubicBezTo>
                  <a:cubicBezTo>
                    <a:pt x="26585" y="8478"/>
                    <a:pt x="26309" y="8747"/>
                    <a:pt x="26043" y="9001"/>
                  </a:cubicBezTo>
                  <a:cubicBezTo>
                    <a:pt x="25792" y="9250"/>
                    <a:pt x="25527" y="9505"/>
                    <a:pt x="25279" y="9767"/>
                  </a:cubicBezTo>
                  <a:cubicBezTo>
                    <a:pt x="24829" y="10240"/>
                    <a:pt x="24357" y="10770"/>
                    <a:pt x="23785" y="11437"/>
                  </a:cubicBezTo>
                  <a:cubicBezTo>
                    <a:pt x="23309" y="11995"/>
                    <a:pt x="22853" y="12628"/>
                    <a:pt x="22316" y="13485"/>
                  </a:cubicBezTo>
                  <a:cubicBezTo>
                    <a:pt x="21996" y="13985"/>
                    <a:pt x="21690" y="14506"/>
                    <a:pt x="21390" y="15009"/>
                  </a:cubicBezTo>
                  <a:cubicBezTo>
                    <a:pt x="21179" y="15369"/>
                    <a:pt x="20958" y="15740"/>
                    <a:pt x="20737" y="16104"/>
                  </a:cubicBezTo>
                  <a:lnTo>
                    <a:pt x="20683" y="16193"/>
                  </a:lnTo>
                  <a:cubicBezTo>
                    <a:pt x="20574" y="16366"/>
                    <a:pt x="20465" y="16547"/>
                    <a:pt x="20369" y="16730"/>
                  </a:cubicBezTo>
                  <a:cubicBezTo>
                    <a:pt x="20322" y="16826"/>
                    <a:pt x="20275" y="16920"/>
                    <a:pt x="20231" y="17016"/>
                  </a:cubicBezTo>
                  <a:cubicBezTo>
                    <a:pt x="20169" y="17138"/>
                    <a:pt x="20112" y="17258"/>
                    <a:pt x="20050" y="17377"/>
                  </a:cubicBezTo>
                  <a:cubicBezTo>
                    <a:pt x="20009" y="17451"/>
                    <a:pt x="19972" y="17523"/>
                    <a:pt x="19931" y="17597"/>
                  </a:cubicBezTo>
                  <a:cubicBezTo>
                    <a:pt x="19853" y="17744"/>
                    <a:pt x="19768" y="17894"/>
                    <a:pt x="19696" y="18046"/>
                  </a:cubicBezTo>
                  <a:cubicBezTo>
                    <a:pt x="19584" y="18285"/>
                    <a:pt x="19485" y="18530"/>
                    <a:pt x="19407" y="18737"/>
                  </a:cubicBezTo>
                  <a:cubicBezTo>
                    <a:pt x="19380" y="18806"/>
                    <a:pt x="19353" y="18877"/>
                    <a:pt x="19325" y="18944"/>
                  </a:cubicBezTo>
                  <a:cubicBezTo>
                    <a:pt x="19165" y="18842"/>
                    <a:pt x="19019" y="18751"/>
                    <a:pt x="18876" y="18669"/>
                  </a:cubicBezTo>
                  <a:cubicBezTo>
                    <a:pt x="18744" y="18594"/>
                    <a:pt x="18614" y="18512"/>
                    <a:pt x="18492" y="18434"/>
                  </a:cubicBezTo>
                  <a:cubicBezTo>
                    <a:pt x="18315" y="18319"/>
                    <a:pt x="18132" y="18203"/>
                    <a:pt x="17937" y="18104"/>
                  </a:cubicBezTo>
                  <a:cubicBezTo>
                    <a:pt x="17720" y="17992"/>
                    <a:pt x="17479" y="17908"/>
                    <a:pt x="17247" y="17826"/>
                  </a:cubicBezTo>
                  <a:lnTo>
                    <a:pt x="17206" y="17812"/>
                  </a:lnTo>
                  <a:lnTo>
                    <a:pt x="17176" y="17798"/>
                  </a:lnTo>
                  <a:cubicBezTo>
                    <a:pt x="17022" y="17744"/>
                    <a:pt x="16863" y="17690"/>
                    <a:pt x="16706" y="17649"/>
                  </a:cubicBezTo>
                  <a:cubicBezTo>
                    <a:pt x="16251" y="17536"/>
                    <a:pt x="15777" y="17503"/>
                    <a:pt x="15322" y="17465"/>
                  </a:cubicBezTo>
                  <a:lnTo>
                    <a:pt x="15281" y="17465"/>
                  </a:lnTo>
                  <a:cubicBezTo>
                    <a:pt x="14927" y="17438"/>
                    <a:pt x="14563" y="17434"/>
                    <a:pt x="14213" y="17434"/>
                  </a:cubicBezTo>
                  <a:lnTo>
                    <a:pt x="13937" y="17434"/>
                  </a:lnTo>
                  <a:cubicBezTo>
                    <a:pt x="13651" y="17434"/>
                    <a:pt x="13345" y="17438"/>
                    <a:pt x="13042" y="17472"/>
                  </a:cubicBezTo>
                  <a:cubicBezTo>
                    <a:pt x="12604" y="17520"/>
                    <a:pt x="12185" y="17625"/>
                    <a:pt x="11756" y="17740"/>
                  </a:cubicBezTo>
                  <a:cubicBezTo>
                    <a:pt x="11345" y="17850"/>
                    <a:pt x="10927" y="18023"/>
                    <a:pt x="10546" y="18241"/>
                  </a:cubicBezTo>
                  <a:cubicBezTo>
                    <a:pt x="10294" y="18387"/>
                    <a:pt x="10049" y="18567"/>
                    <a:pt x="9746" y="18826"/>
                  </a:cubicBezTo>
                  <a:cubicBezTo>
                    <a:pt x="9597" y="18952"/>
                    <a:pt x="9484" y="19118"/>
                    <a:pt x="9373" y="19275"/>
                  </a:cubicBezTo>
                  <a:lnTo>
                    <a:pt x="9355" y="19302"/>
                  </a:lnTo>
                  <a:cubicBezTo>
                    <a:pt x="9274" y="19421"/>
                    <a:pt x="9205" y="19530"/>
                    <a:pt x="9144" y="19638"/>
                  </a:cubicBezTo>
                  <a:cubicBezTo>
                    <a:pt x="8995" y="19914"/>
                    <a:pt x="8883" y="20220"/>
                    <a:pt x="8817" y="20550"/>
                  </a:cubicBezTo>
                  <a:cubicBezTo>
                    <a:pt x="8777" y="20748"/>
                    <a:pt x="8760" y="20965"/>
                    <a:pt x="8746" y="21156"/>
                  </a:cubicBezTo>
                  <a:cubicBezTo>
                    <a:pt x="8726" y="21414"/>
                    <a:pt x="8770" y="21656"/>
                    <a:pt x="8825" y="21941"/>
                  </a:cubicBezTo>
                  <a:cubicBezTo>
                    <a:pt x="8848" y="22061"/>
                    <a:pt x="8886" y="22180"/>
                    <a:pt x="8937" y="22305"/>
                  </a:cubicBezTo>
                  <a:cubicBezTo>
                    <a:pt x="9005" y="22469"/>
                    <a:pt x="9073" y="22629"/>
                    <a:pt x="9158" y="22778"/>
                  </a:cubicBezTo>
                  <a:cubicBezTo>
                    <a:pt x="8600" y="22986"/>
                    <a:pt x="8062" y="23227"/>
                    <a:pt x="7563" y="23503"/>
                  </a:cubicBezTo>
                  <a:cubicBezTo>
                    <a:pt x="6845" y="23894"/>
                    <a:pt x="6205" y="24360"/>
                    <a:pt x="5664" y="24884"/>
                  </a:cubicBezTo>
                  <a:cubicBezTo>
                    <a:pt x="5178" y="25357"/>
                    <a:pt x="4760" y="25904"/>
                    <a:pt x="4413" y="26378"/>
                  </a:cubicBezTo>
                  <a:cubicBezTo>
                    <a:pt x="4113" y="26786"/>
                    <a:pt x="3899" y="27108"/>
                    <a:pt x="3715" y="27422"/>
                  </a:cubicBezTo>
                  <a:cubicBezTo>
                    <a:pt x="3542" y="27714"/>
                    <a:pt x="3423" y="28006"/>
                    <a:pt x="3355" y="28292"/>
                  </a:cubicBezTo>
                  <a:cubicBezTo>
                    <a:pt x="3300" y="28537"/>
                    <a:pt x="3283" y="28796"/>
                    <a:pt x="3270" y="29047"/>
                  </a:cubicBezTo>
                  <a:lnTo>
                    <a:pt x="3263" y="29190"/>
                  </a:lnTo>
                  <a:cubicBezTo>
                    <a:pt x="3253" y="29350"/>
                    <a:pt x="3253" y="29517"/>
                    <a:pt x="3263" y="29700"/>
                  </a:cubicBezTo>
                  <a:cubicBezTo>
                    <a:pt x="3283" y="29973"/>
                    <a:pt x="3338" y="30248"/>
                    <a:pt x="3419" y="30483"/>
                  </a:cubicBezTo>
                  <a:cubicBezTo>
                    <a:pt x="3535" y="30810"/>
                    <a:pt x="3671" y="31068"/>
                    <a:pt x="3834" y="31269"/>
                  </a:cubicBezTo>
                  <a:lnTo>
                    <a:pt x="3878" y="31323"/>
                  </a:lnTo>
                  <a:cubicBezTo>
                    <a:pt x="3967" y="31432"/>
                    <a:pt x="4049" y="31534"/>
                    <a:pt x="4154" y="31630"/>
                  </a:cubicBezTo>
                  <a:cubicBezTo>
                    <a:pt x="4273" y="31735"/>
                    <a:pt x="4413" y="31823"/>
                    <a:pt x="4545" y="31905"/>
                  </a:cubicBezTo>
                  <a:lnTo>
                    <a:pt x="4562" y="31919"/>
                  </a:lnTo>
                  <a:cubicBezTo>
                    <a:pt x="4644" y="31970"/>
                    <a:pt x="4729" y="32011"/>
                    <a:pt x="4807" y="32044"/>
                  </a:cubicBezTo>
                  <a:cubicBezTo>
                    <a:pt x="5131" y="32184"/>
                    <a:pt x="5484" y="32300"/>
                    <a:pt x="5858" y="32385"/>
                  </a:cubicBezTo>
                  <a:lnTo>
                    <a:pt x="5735" y="32463"/>
                  </a:lnTo>
                  <a:cubicBezTo>
                    <a:pt x="5539" y="32592"/>
                    <a:pt x="5355" y="32749"/>
                    <a:pt x="5175" y="32898"/>
                  </a:cubicBezTo>
                  <a:lnTo>
                    <a:pt x="5096" y="32966"/>
                  </a:lnTo>
                  <a:cubicBezTo>
                    <a:pt x="4950" y="33085"/>
                    <a:pt x="4828" y="33204"/>
                    <a:pt x="4722" y="33324"/>
                  </a:cubicBezTo>
                  <a:cubicBezTo>
                    <a:pt x="4399" y="33688"/>
                    <a:pt x="4086" y="34072"/>
                    <a:pt x="3780" y="34443"/>
                  </a:cubicBezTo>
                  <a:cubicBezTo>
                    <a:pt x="3650" y="34606"/>
                    <a:pt x="3518" y="34766"/>
                    <a:pt x="3382" y="34925"/>
                  </a:cubicBezTo>
                  <a:cubicBezTo>
                    <a:pt x="3110" y="35256"/>
                    <a:pt x="2868" y="35613"/>
                    <a:pt x="2633" y="35960"/>
                  </a:cubicBezTo>
                  <a:lnTo>
                    <a:pt x="2576" y="36048"/>
                  </a:lnTo>
                  <a:lnTo>
                    <a:pt x="2507" y="36150"/>
                  </a:lnTo>
                  <a:cubicBezTo>
                    <a:pt x="2344" y="36392"/>
                    <a:pt x="2174" y="36644"/>
                    <a:pt x="2028" y="36902"/>
                  </a:cubicBezTo>
                  <a:cubicBezTo>
                    <a:pt x="1620" y="37616"/>
                    <a:pt x="1303" y="38314"/>
                    <a:pt x="1055" y="39035"/>
                  </a:cubicBezTo>
                  <a:cubicBezTo>
                    <a:pt x="980" y="39252"/>
                    <a:pt x="915" y="39484"/>
                    <a:pt x="854" y="39706"/>
                  </a:cubicBezTo>
                  <a:cubicBezTo>
                    <a:pt x="831" y="39780"/>
                    <a:pt x="810" y="39858"/>
                    <a:pt x="786" y="39933"/>
                  </a:cubicBezTo>
                  <a:lnTo>
                    <a:pt x="742" y="40086"/>
                  </a:lnTo>
                  <a:cubicBezTo>
                    <a:pt x="664" y="40359"/>
                    <a:pt x="579" y="40634"/>
                    <a:pt x="521" y="40913"/>
                  </a:cubicBezTo>
                  <a:cubicBezTo>
                    <a:pt x="460" y="41195"/>
                    <a:pt x="413" y="41481"/>
                    <a:pt x="364" y="41760"/>
                  </a:cubicBezTo>
                  <a:lnTo>
                    <a:pt x="327" y="41974"/>
                  </a:lnTo>
                  <a:cubicBezTo>
                    <a:pt x="259" y="42383"/>
                    <a:pt x="181" y="42869"/>
                    <a:pt x="133" y="43379"/>
                  </a:cubicBezTo>
                  <a:lnTo>
                    <a:pt x="102" y="43685"/>
                  </a:lnTo>
                  <a:cubicBezTo>
                    <a:pt x="79" y="43951"/>
                    <a:pt x="52" y="44223"/>
                    <a:pt x="35" y="44488"/>
                  </a:cubicBezTo>
                  <a:cubicBezTo>
                    <a:pt x="11" y="44859"/>
                    <a:pt x="4" y="45233"/>
                    <a:pt x="4" y="45587"/>
                  </a:cubicBezTo>
                  <a:lnTo>
                    <a:pt x="4" y="45672"/>
                  </a:lnTo>
                  <a:cubicBezTo>
                    <a:pt x="4" y="45859"/>
                    <a:pt x="0" y="46053"/>
                    <a:pt x="14" y="46243"/>
                  </a:cubicBezTo>
                  <a:cubicBezTo>
                    <a:pt x="35" y="46567"/>
                    <a:pt x="86" y="46900"/>
                    <a:pt x="168" y="47261"/>
                  </a:cubicBezTo>
                  <a:cubicBezTo>
                    <a:pt x="229" y="47523"/>
                    <a:pt x="351" y="47808"/>
                    <a:pt x="535" y="48138"/>
                  </a:cubicBezTo>
                  <a:cubicBezTo>
                    <a:pt x="868" y="48727"/>
                    <a:pt x="1501" y="49115"/>
                    <a:pt x="2276" y="49199"/>
                  </a:cubicBezTo>
                  <a:cubicBezTo>
                    <a:pt x="2487" y="49223"/>
                    <a:pt x="2705" y="49250"/>
                    <a:pt x="2923" y="49250"/>
                  </a:cubicBezTo>
                  <a:lnTo>
                    <a:pt x="2943" y="49250"/>
                  </a:lnTo>
                  <a:cubicBezTo>
                    <a:pt x="3222" y="49250"/>
                    <a:pt x="3501" y="49189"/>
                    <a:pt x="3773" y="49131"/>
                  </a:cubicBezTo>
                  <a:lnTo>
                    <a:pt x="3810" y="49124"/>
                  </a:lnTo>
                  <a:cubicBezTo>
                    <a:pt x="3834" y="49118"/>
                    <a:pt x="3862" y="49111"/>
                    <a:pt x="3886" y="49104"/>
                  </a:cubicBezTo>
                  <a:lnTo>
                    <a:pt x="3886" y="49104"/>
                  </a:lnTo>
                  <a:cubicBezTo>
                    <a:pt x="3858" y="49247"/>
                    <a:pt x="3841" y="49390"/>
                    <a:pt x="3828" y="49533"/>
                  </a:cubicBezTo>
                  <a:lnTo>
                    <a:pt x="3817" y="49611"/>
                  </a:lnTo>
                  <a:cubicBezTo>
                    <a:pt x="3787" y="49886"/>
                    <a:pt x="3760" y="50156"/>
                    <a:pt x="3752" y="50424"/>
                  </a:cubicBezTo>
                  <a:cubicBezTo>
                    <a:pt x="3743" y="50751"/>
                    <a:pt x="3732" y="51128"/>
                    <a:pt x="3743" y="51498"/>
                  </a:cubicBezTo>
                  <a:cubicBezTo>
                    <a:pt x="3760" y="51958"/>
                    <a:pt x="3834" y="52414"/>
                    <a:pt x="3909" y="52798"/>
                  </a:cubicBezTo>
                  <a:cubicBezTo>
                    <a:pt x="3994" y="53244"/>
                    <a:pt x="4192" y="53659"/>
                    <a:pt x="4361" y="54023"/>
                  </a:cubicBezTo>
                  <a:cubicBezTo>
                    <a:pt x="4385" y="54070"/>
                    <a:pt x="4409" y="54122"/>
                    <a:pt x="4433" y="54172"/>
                  </a:cubicBezTo>
                  <a:cubicBezTo>
                    <a:pt x="4548" y="54421"/>
                    <a:pt x="4668" y="54676"/>
                    <a:pt x="4831" y="54897"/>
                  </a:cubicBezTo>
                  <a:cubicBezTo>
                    <a:pt x="5018" y="55149"/>
                    <a:pt x="5229" y="55394"/>
                    <a:pt x="5433" y="55629"/>
                  </a:cubicBezTo>
                  <a:cubicBezTo>
                    <a:pt x="5487" y="55690"/>
                    <a:pt x="5542" y="55754"/>
                    <a:pt x="5597" y="55819"/>
                  </a:cubicBezTo>
                  <a:cubicBezTo>
                    <a:pt x="5699" y="55941"/>
                    <a:pt x="5807" y="56074"/>
                    <a:pt x="5927" y="56200"/>
                  </a:cubicBezTo>
                  <a:cubicBezTo>
                    <a:pt x="6134" y="56417"/>
                    <a:pt x="6396" y="56601"/>
                    <a:pt x="6603" y="56737"/>
                  </a:cubicBezTo>
                  <a:cubicBezTo>
                    <a:pt x="6957" y="56976"/>
                    <a:pt x="7368" y="57139"/>
                    <a:pt x="7760" y="57285"/>
                  </a:cubicBezTo>
                  <a:cubicBezTo>
                    <a:pt x="8199" y="57448"/>
                    <a:pt x="8651" y="57499"/>
                    <a:pt x="9117" y="57540"/>
                  </a:cubicBezTo>
                  <a:cubicBezTo>
                    <a:pt x="9393" y="57568"/>
                    <a:pt x="9644" y="57581"/>
                    <a:pt x="9889" y="57581"/>
                  </a:cubicBezTo>
                  <a:cubicBezTo>
                    <a:pt x="10012" y="57581"/>
                    <a:pt x="10134" y="57577"/>
                    <a:pt x="10253" y="57571"/>
                  </a:cubicBezTo>
                  <a:cubicBezTo>
                    <a:pt x="10709" y="57544"/>
                    <a:pt x="11172" y="57431"/>
                    <a:pt x="11607" y="57315"/>
                  </a:cubicBezTo>
                  <a:cubicBezTo>
                    <a:pt x="11947" y="57224"/>
                    <a:pt x="12294" y="57078"/>
                    <a:pt x="12570" y="56959"/>
                  </a:cubicBezTo>
                  <a:cubicBezTo>
                    <a:pt x="13032" y="56761"/>
                    <a:pt x="13427" y="56568"/>
                    <a:pt x="13781" y="56367"/>
                  </a:cubicBezTo>
                  <a:cubicBezTo>
                    <a:pt x="13910" y="56292"/>
                    <a:pt x="14036" y="56221"/>
                    <a:pt x="14158" y="56145"/>
                  </a:cubicBezTo>
                  <a:cubicBezTo>
                    <a:pt x="14230" y="56156"/>
                    <a:pt x="14301" y="56163"/>
                    <a:pt x="14376" y="56163"/>
                  </a:cubicBezTo>
                  <a:lnTo>
                    <a:pt x="14417" y="56163"/>
                  </a:lnTo>
                  <a:cubicBezTo>
                    <a:pt x="14447" y="56159"/>
                    <a:pt x="14478" y="56159"/>
                    <a:pt x="14509" y="56156"/>
                  </a:cubicBezTo>
                  <a:lnTo>
                    <a:pt x="14526" y="56166"/>
                  </a:lnTo>
                  <a:lnTo>
                    <a:pt x="14543" y="56177"/>
                  </a:lnTo>
                  <a:cubicBezTo>
                    <a:pt x="14713" y="56268"/>
                    <a:pt x="14890" y="56312"/>
                    <a:pt x="15091" y="56312"/>
                  </a:cubicBezTo>
                  <a:cubicBezTo>
                    <a:pt x="15206" y="56312"/>
                    <a:pt x="15328" y="56295"/>
                    <a:pt x="15468" y="56265"/>
                  </a:cubicBezTo>
                  <a:cubicBezTo>
                    <a:pt x="15825" y="56183"/>
                    <a:pt x="16083" y="55932"/>
                    <a:pt x="16240" y="55734"/>
                  </a:cubicBezTo>
                  <a:cubicBezTo>
                    <a:pt x="16427" y="55496"/>
                    <a:pt x="16611" y="55234"/>
                    <a:pt x="16794" y="54935"/>
                  </a:cubicBezTo>
                  <a:cubicBezTo>
                    <a:pt x="17145" y="54356"/>
                    <a:pt x="17397" y="53723"/>
                    <a:pt x="17573" y="53237"/>
                  </a:cubicBezTo>
                  <a:cubicBezTo>
                    <a:pt x="17744" y="52775"/>
                    <a:pt x="17893" y="52264"/>
                    <a:pt x="18030" y="51672"/>
                  </a:cubicBezTo>
                  <a:cubicBezTo>
                    <a:pt x="18063" y="51580"/>
                    <a:pt x="18094" y="51485"/>
                    <a:pt x="18124" y="51393"/>
                  </a:cubicBezTo>
                  <a:cubicBezTo>
                    <a:pt x="18193" y="51172"/>
                    <a:pt x="18257" y="50947"/>
                    <a:pt x="18319" y="50730"/>
                  </a:cubicBezTo>
                  <a:cubicBezTo>
                    <a:pt x="18356" y="50605"/>
                    <a:pt x="18394" y="50475"/>
                    <a:pt x="18431" y="50349"/>
                  </a:cubicBezTo>
                  <a:cubicBezTo>
                    <a:pt x="18485" y="50159"/>
                    <a:pt x="18543" y="49972"/>
                    <a:pt x="18601" y="49781"/>
                  </a:cubicBezTo>
                  <a:cubicBezTo>
                    <a:pt x="18655" y="49594"/>
                    <a:pt x="18713" y="49410"/>
                    <a:pt x="18768" y="49226"/>
                  </a:cubicBezTo>
                  <a:cubicBezTo>
                    <a:pt x="18951" y="48597"/>
                    <a:pt x="19182" y="47815"/>
                    <a:pt x="19284" y="47046"/>
                  </a:cubicBezTo>
                  <a:lnTo>
                    <a:pt x="19292" y="47008"/>
                  </a:lnTo>
                  <a:cubicBezTo>
                    <a:pt x="19319" y="46788"/>
                    <a:pt x="19349" y="46563"/>
                    <a:pt x="19366" y="46339"/>
                  </a:cubicBezTo>
                  <a:cubicBezTo>
                    <a:pt x="19380" y="46171"/>
                    <a:pt x="19369" y="46012"/>
                    <a:pt x="19360" y="45842"/>
                  </a:cubicBezTo>
                  <a:cubicBezTo>
                    <a:pt x="19349" y="45661"/>
                    <a:pt x="19333" y="45485"/>
                    <a:pt x="19319" y="45314"/>
                  </a:cubicBezTo>
                  <a:lnTo>
                    <a:pt x="19305" y="45171"/>
                  </a:lnTo>
                  <a:cubicBezTo>
                    <a:pt x="19275" y="44845"/>
                    <a:pt x="19237" y="44502"/>
                    <a:pt x="19190" y="44086"/>
                  </a:cubicBezTo>
                  <a:cubicBezTo>
                    <a:pt x="19200" y="43824"/>
                    <a:pt x="19200" y="43559"/>
                    <a:pt x="19196" y="43298"/>
                  </a:cubicBezTo>
                  <a:cubicBezTo>
                    <a:pt x="19193" y="43083"/>
                    <a:pt x="19186" y="42862"/>
                    <a:pt x="19179" y="42645"/>
                  </a:cubicBezTo>
                  <a:lnTo>
                    <a:pt x="19173" y="42505"/>
                  </a:lnTo>
                  <a:cubicBezTo>
                    <a:pt x="19169" y="42396"/>
                    <a:pt x="19162" y="42287"/>
                    <a:pt x="19162" y="42175"/>
                  </a:cubicBezTo>
                  <a:lnTo>
                    <a:pt x="19173" y="42158"/>
                  </a:lnTo>
                  <a:lnTo>
                    <a:pt x="19182" y="42141"/>
                  </a:lnTo>
                  <a:cubicBezTo>
                    <a:pt x="19261" y="42053"/>
                    <a:pt x="19346" y="41964"/>
                    <a:pt x="19431" y="41882"/>
                  </a:cubicBezTo>
                  <a:cubicBezTo>
                    <a:pt x="19537" y="41773"/>
                    <a:pt x="19649" y="41661"/>
                    <a:pt x="19747" y="41538"/>
                  </a:cubicBezTo>
                  <a:cubicBezTo>
                    <a:pt x="20009" y="41205"/>
                    <a:pt x="20244" y="40872"/>
                    <a:pt x="20441" y="40552"/>
                  </a:cubicBezTo>
                  <a:cubicBezTo>
                    <a:pt x="20605" y="40290"/>
                    <a:pt x="20727" y="40004"/>
                    <a:pt x="20843" y="39726"/>
                  </a:cubicBezTo>
                  <a:lnTo>
                    <a:pt x="20867" y="39671"/>
                  </a:lnTo>
                  <a:lnTo>
                    <a:pt x="20911" y="39563"/>
                  </a:lnTo>
                  <a:cubicBezTo>
                    <a:pt x="21040" y="39260"/>
                    <a:pt x="21173" y="38950"/>
                    <a:pt x="21272" y="38630"/>
                  </a:cubicBezTo>
                  <a:cubicBezTo>
                    <a:pt x="21387" y="38269"/>
                    <a:pt x="21421" y="37872"/>
                    <a:pt x="21451" y="37487"/>
                  </a:cubicBezTo>
                  <a:lnTo>
                    <a:pt x="21465" y="37324"/>
                  </a:lnTo>
                  <a:cubicBezTo>
                    <a:pt x="21492" y="37011"/>
                    <a:pt x="21479" y="36701"/>
                    <a:pt x="21448" y="36334"/>
                  </a:cubicBezTo>
                  <a:cubicBezTo>
                    <a:pt x="21431" y="36096"/>
                    <a:pt x="21394" y="35831"/>
                    <a:pt x="21336" y="35552"/>
                  </a:cubicBezTo>
                  <a:cubicBezTo>
                    <a:pt x="21319" y="35467"/>
                    <a:pt x="21299" y="35385"/>
                    <a:pt x="21272" y="35303"/>
                  </a:cubicBezTo>
                  <a:cubicBezTo>
                    <a:pt x="21336" y="35096"/>
                    <a:pt x="21387" y="34878"/>
                    <a:pt x="21438" y="34667"/>
                  </a:cubicBezTo>
                  <a:cubicBezTo>
                    <a:pt x="21462" y="34578"/>
                    <a:pt x="21482" y="34487"/>
                    <a:pt x="21506" y="34399"/>
                  </a:cubicBezTo>
                  <a:lnTo>
                    <a:pt x="21543" y="34256"/>
                  </a:lnTo>
                  <a:cubicBezTo>
                    <a:pt x="21570" y="34147"/>
                    <a:pt x="21598" y="34041"/>
                    <a:pt x="21625" y="33933"/>
                  </a:cubicBezTo>
                  <a:cubicBezTo>
                    <a:pt x="21686" y="33660"/>
                    <a:pt x="21713" y="33388"/>
                    <a:pt x="21744" y="33065"/>
                  </a:cubicBezTo>
                  <a:cubicBezTo>
                    <a:pt x="21785" y="32603"/>
                    <a:pt x="21798" y="32222"/>
                    <a:pt x="21785" y="31875"/>
                  </a:cubicBezTo>
                  <a:cubicBezTo>
                    <a:pt x="21768" y="31439"/>
                    <a:pt x="21707" y="30977"/>
                    <a:pt x="21591" y="30415"/>
                  </a:cubicBezTo>
                  <a:cubicBezTo>
                    <a:pt x="21557" y="30242"/>
                    <a:pt x="21512" y="30068"/>
                    <a:pt x="21472" y="29905"/>
                  </a:cubicBezTo>
                  <a:lnTo>
                    <a:pt x="21472" y="29905"/>
                  </a:lnTo>
                  <a:cubicBezTo>
                    <a:pt x="21730" y="30044"/>
                    <a:pt x="22033" y="30207"/>
                    <a:pt x="22346" y="30361"/>
                  </a:cubicBezTo>
                  <a:cubicBezTo>
                    <a:pt x="22710" y="30541"/>
                    <a:pt x="23060" y="30684"/>
                    <a:pt x="23418" y="30799"/>
                  </a:cubicBezTo>
                  <a:cubicBezTo>
                    <a:pt x="23744" y="30905"/>
                    <a:pt x="24091" y="30970"/>
                    <a:pt x="24428" y="31027"/>
                  </a:cubicBezTo>
                  <a:lnTo>
                    <a:pt x="24483" y="31038"/>
                  </a:lnTo>
                  <a:cubicBezTo>
                    <a:pt x="24928" y="31116"/>
                    <a:pt x="25390" y="31129"/>
                    <a:pt x="25839" y="31143"/>
                  </a:cubicBezTo>
                  <a:lnTo>
                    <a:pt x="25921" y="31146"/>
                  </a:lnTo>
                  <a:cubicBezTo>
                    <a:pt x="25996" y="31150"/>
                    <a:pt x="26071" y="31150"/>
                    <a:pt x="26146" y="31150"/>
                  </a:cubicBezTo>
                  <a:cubicBezTo>
                    <a:pt x="26425" y="31150"/>
                    <a:pt x="26721" y="31137"/>
                    <a:pt x="27044" y="31106"/>
                  </a:cubicBezTo>
                  <a:lnTo>
                    <a:pt x="27081" y="31102"/>
                  </a:lnTo>
                  <a:cubicBezTo>
                    <a:pt x="27316" y="31082"/>
                    <a:pt x="27561" y="31058"/>
                    <a:pt x="27799" y="31021"/>
                  </a:cubicBezTo>
                  <a:lnTo>
                    <a:pt x="27871" y="31011"/>
                  </a:lnTo>
                  <a:cubicBezTo>
                    <a:pt x="28166" y="30966"/>
                    <a:pt x="28469" y="30919"/>
                    <a:pt x="28748" y="30807"/>
                  </a:cubicBezTo>
                  <a:cubicBezTo>
                    <a:pt x="28880" y="30755"/>
                    <a:pt x="29014" y="30701"/>
                    <a:pt x="29146" y="30650"/>
                  </a:cubicBezTo>
                  <a:cubicBezTo>
                    <a:pt x="29480" y="30517"/>
                    <a:pt x="29830" y="30378"/>
                    <a:pt x="30166" y="30231"/>
                  </a:cubicBezTo>
                  <a:cubicBezTo>
                    <a:pt x="30766" y="29970"/>
                    <a:pt x="31276" y="29697"/>
                    <a:pt x="31722" y="29408"/>
                  </a:cubicBezTo>
                  <a:cubicBezTo>
                    <a:pt x="32135" y="29137"/>
                    <a:pt x="32556" y="28821"/>
                    <a:pt x="33044" y="28418"/>
                  </a:cubicBezTo>
                  <a:lnTo>
                    <a:pt x="33044" y="28418"/>
                  </a:lnTo>
                  <a:lnTo>
                    <a:pt x="33085" y="28388"/>
                  </a:lnTo>
                  <a:lnTo>
                    <a:pt x="33146" y="28337"/>
                  </a:lnTo>
                  <a:lnTo>
                    <a:pt x="33146" y="28337"/>
                  </a:lnTo>
                  <a:lnTo>
                    <a:pt x="33109" y="28364"/>
                  </a:lnTo>
                  <a:lnTo>
                    <a:pt x="33109" y="28364"/>
                  </a:lnTo>
                  <a:cubicBezTo>
                    <a:pt x="33677" y="27891"/>
                    <a:pt x="34106" y="27507"/>
                    <a:pt x="34487" y="27122"/>
                  </a:cubicBezTo>
                  <a:lnTo>
                    <a:pt x="34497" y="27143"/>
                  </a:lnTo>
                  <a:lnTo>
                    <a:pt x="34504" y="27163"/>
                  </a:lnTo>
                  <a:cubicBezTo>
                    <a:pt x="34766" y="27717"/>
                    <a:pt x="35024" y="28105"/>
                    <a:pt x="35341" y="28415"/>
                  </a:cubicBezTo>
                  <a:cubicBezTo>
                    <a:pt x="35551" y="28623"/>
                    <a:pt x="35804" y="28789"/>
                    <a:pt x="36000" y="28912"/>
                  </a:cubicBezTo>
                  <a:cubicBezTo>
                    <a:pt x="36137" y="28997"/>
                    <a:pt x="36391" y="29078"/>
                    <a:pt x="36466" y="29102"/>
                  </a:cubicBezTo>
                  <a:cubicBezTo>
                    <a:pt x="36575" y="29136"/>
                    <a:pt x="36684" y="29157"/>
                    <a:pt x="36776" y="29174"/>
                  </a:cubicBezTo>
                  <a:cubicBezTo>
                    <a:pt x="36942" y="29204"/>
                    <a:pt x="37123" y="29221"/>
                    <a:pt x="37293" y="29235"/>
                  </a:cubicBezTo>
                  <a:lnTo>
                    <a:pt x="37391" y="29245"/>
                  </a:lnTo>
                  <a:cubicBezTo>
                    <a:pt x="37661" y="29269"/>
                    <a:pt x="38014" y="29300"/>
                    <a:pt x="38375" y="29300"/>
                  </a:cubicBezTo>
                  <a:cubicBezTo>
                    <a:pt x="38460" y="29300"/>
                    <a:pt x="38545" y="29296"/>
                    <a:pt x="38630" y="29292"/>
                  </a:cubicBezTo>
                  <a:cubicBezTo>
                    <a:pt x="38793" y="29289"/>
                    <a:pt x="38997" y="29245"/>
                    <a:pt x="39147" y="29215"/>
                  </a:cubicBezTo>
                  <a:lnTo>
                    <a:pt x="39171" y="29211"/>
                  </a:lnTo>
                  <a:cubicBezTo>
                    <a:pt x="39256" y="29190"/>
                    <a:pt x="39341" y="29174"/>
                    <a:pt x="39426" y="29153"/>
                  </a:cubicBezTo>
                  <a:cubicBezTo>
                    <a:pt x="39596" y="29109"/>
                    <a:pt x="39743" y="29068"/>
                    <a:pt x="39886" y="29007"/>
                  </a:cubicBezTo>
                  <a:cubicBezTo>
                    <a:pt x="40161" y="28895"/>
                    <a:pt x="40437" y="28755"/>
                    <a:pt x="40708" y="28595"/>
                  </a:cubicBezTo>
                  <a:cubicBezTo>
                    <a:pt x="40848" y="28513"/>
                    <a:pt x="40984" y="28429"/>
                    <a:pt x="41113" y="28340"/>
                  </a:cubicBezTo>
                  <a:cubicBezTo>
                    <a:pt x="41164" y="28446"/>
                    <a:pt x="41222" y="28548"/>
                    <a:pt x="41277" y="28650"/>
                  </a:cubicBezTo>
                  <a:cubicBezTo>
                    <a:pt x="41300" y="28694"/>
                    <a:pt x="41327" y="28738"/>
                    <a:pt x="41351" y="28782"/>
                  </a:cubicBezTo>
                  <a:cubicBezTo>
                    <a:pt x="41375" y="28827"/>
                    <a:pt x="41399" y="28871"/>
                    <a:pt x="41423" y="28918"/>
                  </a:cubicBezTo>
                  <a:cubicBezTo>
                    <a:pt x="41487" y="29038"/>
                    <a:pt x="41555" y="29163"/>
                    <a:pt x="41630" y="29282"/>
                  </a:cubicBezTo>
                  <a:cubicBezTo>
                    <a:pt x="41817" y="29585"/>
                    <a:pt x="42025" y="29912"/>
                    <a:pt x="42253" y="30211"/>
                  </a:cubicBezTo>
                  <a:cubicBezTo>
                    <a:pt x="42545" y="30592"/>
                    <a:pt x="42804" y="30901"/>
                    <a:pt x="43123" y="31154"/>
                  </a:cubicBezTo>
                  <a:cubicBezTo>
                    <a:pt x="43256" y="31256"/>
                    <a:pt x="43396" y="31361"/>
                    <a:pt x="43555" y="31470"/>
                  </a:cubicBezTo>
                  <a:cubicBezTo>
                    <a:pt x="43763" y="31612"/>
                    <a:pt x="43984" y="31694"/>
                    <a:pt x="44219" y="31779"/>
                  </a:cubicBezTo>
                  <a:lnTo>
                    <a:pt x="44266" y="31796"/>
                  </a:lnTo>
                  <a:cubicBezTo>
                    <a:pt x="44447" y="31861"/>
                    <a:pt x="44630" y="31912"/>
                    <a:pt x="44828" y="31946"/>
                  </a:cubicBezTo>
                  <a:cubicBezTo>
                    <a:pt x="45161" y="32007"/>
                    <a:pt x="45471" y="32041"/>
                    <a:pt x="45750" y="32041"/>
                  </a:cubicBezTo>
                  <a:lnTo>
                    <a:pt x="45784" y="32041"/>
                  </a:lnTo>
                  <a:cubicBezTo>
                    <a:pt x="45893" y="32038"/>
                    <a:pt x="46053" y="32017"/>
                    <a:pt x="46257" y="31973"/>
                  </a:cubicBezTo>
                  <a:cubicBezTo>
                    <a:pt x="46277" y="32181"/>
                    <a:pt x="46321" y="32399"/>
                    <a:pt x="46359" y="32586"/>
                  </a:cubicBezTo>
                  <a:cubicBezTo>
                    <a:pt x="46409" y="32831"/>
                    <a:pt x="46525" y="33062"/>
                    <a:pt x="46634" y="33286"/>
                  </a:cubicBezTo>
                  <a:lnTo>
                    <a:pt x="46675" y="33365"/>
                  </a:lnTo>
                  <a:cubicBezTo>
                    <a:pt x="46729" y="33484"/>
                    <a:pt x="46805" y="33603"/>
                    <a:pt x="46899" y="33729"/>
                  </a:cubicBezTo>
                  <a:cubicBezTo>
                    <a:pt x="47039" y="33916"/>
                    <a:pt x="47192" y="34113"/>
                    <a:pt x="47365" y="34276"/>
                  </a:cubicBezTo>
                  <a:cubicBezTo>
                    <a:pt x="47692" y="34572"/>
                    <a:pt x="48022" y="34817"/>
                    <a:pt x="48345" y="35001"/>
                  </a:cubicBezTo>
                  <a:cubicBezTo>
                    <a:pt x="48474" y="35072"/>
                    <a:pt x="48593" y="35134"/>
                    <a:pt x="48709" y="35181"/>
                  </a:cubicBezTo>
                  <a:cubicBezTo>
                    <a:pt x="48968" y="35297"/>
                    <a:pt x="49188" y="35374"/>
                    <a:pt x="49406" y="35429"/>
                  </a:cubicBezTo>
                  <a:cubicBezTo>
                    <a:pt x="49488" y="35450"/>
                    <a:pt x="49573" y="35460"/>
                    <a:pt x="49658" y="35473"/>
                  </a:cubicBezTo>
                  <a:lnTo>
                    <a:pt x="49740" y="35484"/>
                  </a:lnTo>
                  <a:cubicBezTo>
                    <a:pt x="49971" y="35521"/>
                    <a:pt x="50213" y="35535"/>
                    <a:pt x="50444" y="35552"/>
                  </a:cubicBezTo>
                  <a:lnTo>
                    <a:pt x="50543" y="35558"/>
                  </a:lnTo>
                  <a:cubicBezTo>
                    <a:pt x="50634" y="35566"/>
                    <a:pt x="50723" y="35569"/>
                    <a:pt x="50805" y="35569"/>
                  </a:cubicBezTo>
                  <a:cubicBezTo>
                    <a:pt x="50934" y="35569"/>
                    <a:pt x="51053" y="35562"/>
                    <a:pt x="51162" y="35545"/>
                  </a:cubicBezTo>
                  <a:cubicBezTo>
                    <a:pt x="51526" y="35497"/>
                    <a:pt x="51842" y="35415"/>
                    <a:pt x="52124" y="35300"/>
                  </a:cubicBezTo>
                  <a:cubicBezTo>
                    <a:pt x="52264" y="35242"/>
                    <a:pt x="52403" y="35184"/>
                    <a:pt x="52543" y="35123"/>
                  </a:cubicBezTo>
                  <a:lnTo>
                    <a:pt x="52553" y="35188"/>
                  </a:lnTo>
                  <a:lnTo>
                    <a:pt x="52567" y="35252"/>
                  </a:lnTo>
                  <a:cubicBezTo>
                    <a:pt x="52614" y="35484"/>
                    <a:pt x="52727" y="35718"/>
                    <a:pt x="52829" y="35922"/>
                  </a:cubicBezTo>
                  <a:lnTo>
                    <a:pt x="52839" y="35943"/>
                  </a:lnTo>
                  <a:cubicBezTo>
                    <a:pt x="52944" y="36154"/>
                    <a:pt x="53104" y="36341"/>
                    <a:pt x="53264" y="36517"/>
                  </a:cubicBezTo>
                  <a:lnTo>
                    <a:pt x="53328" y="36593"/>
                  </a:lnTo>
                  <a:cubicBezTo>
                    <a:pt x="53417" y="36695"/>
                    <a:pt x="53519" y="36790"/>
                    <a:pt x="53617" y="36882"/>
                  </a:cubicBezTo>
                  <a:lnTo>
                    <a:pt x="53635" y="36895"/>
                  </a:lnTo>
                  <a:cubicBezTo>
                    <a:pt x="53760" y="37015"/>
                    <a:pt x="53911" y="37134"/>
                    <a:pt x="54097" y="37263"/>
                  </a:cubicBezTo>
                  <a:cubicBezTo>
                    <a:pt x="54060" y="37297"/>
                    <a:pt x="54022" y="37334"/>
                    <a:pt x="53985" y="37371"/>
                  </a:cubicBezTo>
                  <a:cubicBezTo>
                    <a:pt x="53730" y="37637"/>
                    <a:pt x="53540" y="37971"/>
                    <a:pt x="53404" y="38236"/>
                  </a:cubicBezTo>
                  <a:cubicBezTo>
                    <a:pt x="53250" y="38532"/>
                    <a:pt x="53115" y="38848"/>
                    <a:pt x="52989" y="39199"/>
                  </a:cubicBezTo>
                  <a:cubicBezTo>
                    <a:pt x="52923" y="39385"/>
                    <a:pt x="52910" y="39590"/>
                    <a:pt x="52897" y="39787"/>
                  </a:cubicBezTo>
                  <a:cubicBezTo>
                    <a:pt x="52893" y="39838"/>
                    <a:pt x="52890" y="39889"/>
                    <a:pt x="52883" y="39940"/>
                  </a:cubicBezTo>
                  <a:cubicBezTo>
                    <a:pt x="52859" y="40236"/>
                    <a:pt x="52931" y="40549"/>
                    <a:pt x="52992" y="40804"/>
                  </a:cubicBezTo>
                  <a:cubicBezTo>
                    <a:pt x="53039" y="40954"/>
                    <a:pt x="53101" y="41100"/>
                    <a:pt x="53179" y="41240"/>
                  </a:cubicBezTo>
                  <a:cubicBezTo>
                    <a:pt x="53217" y="41314"/>
                    <a:pt x="53257" y="41395"/>
                    <a:pt x="53315" y="41474"/>
                  </a:cubicBezTo>
                  <a:cubicBezTo>
                    <a:pt x="53421" y="41617"/>
                    <a:pt x="53536" y="41750"/>
                    <a:pt x="53645" y="41876"/>
                  </a:cubicBezTo>
                  <a:cubicBezTo>
                    <a:pt x="53679" y="41913"/>
                    <a:pt x="53716" y="41954"/>
                    <a:pt x="53760" y="41995"/>
                  </a:cubicBezTo>
                  <a:cubicBezTo>
                    <a:pt x="53679" y="42080"/>
                    <a:pt x="53601" y="42168"/>
                    <a:pt x="53519" y="42260"/>
                  </a:cubicBezTo>
                  <a:cubicBezTo>
                    <a:pt x="53438" y="42348"/>
                    <a:pt x="53356" y="42436"/>
                    <a:pt x="53275" y="42525"/>
                  </a:cubicBezTo>
                  <a:cubicBezTo>
                    <a:pt x="53115" y="42624"/>
                    <a:pt x="52964" y="42712"/>
                    <a:pt x="52812" y="42794"/>
                  </a:cubicBezTo>
                  <a:cubicBezTo>
                    <a:pt x="52515" y="42957"/>
                    <a:pt x="52247" y="43107"/>
                    <a:pt x="51992" y="43284"/>
                  </a:cubicBezTo>
                  <a:cubicBezTo>
                    <a:pt x="51509" y="43617"/>
                    <a:pt x="51111" y="44056"/>
                    <a:pt x="50835" y="44549"/>
                  </a:cubicBezTo>
                  <a:cubicBezTo>
                    <a:pt x="50686" y="44815"/>
                    <a:pt x="50584" y="45069"/>
                    <a:pt x="50532" y="45308"/>
                  </a:cubicBezTo>
                  <a:cubicBezTo>
                    <a:pt x="50495" y="45488"/>
                    <a:pt x="50482" y="45702"/>
                    <a:pt x="50495" y="45964"/>
                  </a:cubicBezTo>
                  <a:cubicBezTo>
                    <a:pt x="50499" y="46049"/>
                    <a:pt x="50512" y="46135"/>
                    <a:pt x="50526" y="46220"/>
                  </a:cubicBezTo>
                  <a:lnTo>
                    <a:pt x="50529" y="46233"/>
                  </a:lnTo>
                  <a:lnTo>
                    <a:pt x="50543" y="46331"/>
                  </a:lnTo>
                  <a:cubicBezTo>
                    <a:pt x="50570" y="46505"/>
                    <a:pt x="50597" y="46669"/>
                    <a:pt x="50651" y="46832"/>
                  </a:cubicBezTo>
                  <a:cubicBezTo>
                    <a:pt x="50699" y="46981"/>
                    <a:pt x="50771" y="47127"/>
                    <a:pt x="50842" y="47267"/>
                  </a:cubicBezTo>
                  <a:cubicBezTo>
                    <a:pt x="50862" y="47308"/>
                    <a:pt x="50882" y="47349"/>
                    <a:pt x="50903" y="47393"/>
                  </a:cubicBezTo>
                  <a:cubicBezTo>
                    <a:pt x="50951" y="47488"/>
                    <a:pt x="50995" y="47573"/>
                    <a:pt x="51043" y="47655"/>
                  </a:cubicBezTo>
                  <a:cubicBezTo>
                    <a:pt x="51056" y="48005"/>
                    <a:pt x="51135" y="48359"/>
                    <a:pt x="51274" y="48699"/>
                  </a:cubicBezTo>
                  <a:cubicBezTo>
                    <a:pt x="50917" y="48903"/>
                    <a:pt x="50651" y="49077"/>
                    <a:pt x="50413" y="49261"/>
                  </a:cubicBezTo>
                  <a:cubicBezTo>
                    <a:pt x="49849" y="49699"/>
                    <a:pt x="49281" y="50217"/>
                    <a:pt x="48668" y="50845"/>
                  </a:cubicBezTo>
                  <a:cubicBezTo>
                    <a:pt x="48427" y="51094"/>
                    <a:pt x="48206" y="51360"/>
                    <a:pt x="47988" y="51655"/>
                  </a:cubicBezTo>
                  <a:cubicBezTo>
                    <a:pt x="47896" y="51784"/>
                    <a:pt x="47797" y="51914"/>
                    <a:pt x="47703" y="52043"/>
                  </a:cubicBezTo>
                  <a:cubicBezTo>
                    <a:pt x="47529" y="52278"/>
                    <a:pt x="47348" y="52519"/>
                    <a:pt x="47178" y="52764"/>
                  </a:cubicBezTo>
                  <a:cubicBezTo>
                    <a:pt x="46729" y="53421"/>
                    <a:pt x="46400" y="54142"/>
                    <a:pt x="46161" y="54696"/>
                  </a:cubicBezTo>
                  <a:cubicBezTo>
                    <a:pt x="45981" y="55122"/>
                    <a:pt x="45811" y="55536"/>
                    <a:pt x="45747" y="55959"/>
                  </a:cubicBezTo>
                  <a:cubicBezTo>
                    <a:pt x="45706" y="56213"/>
                    <a:pt x="45678" y="56489"/>
                    <a:pt x="45662" y="56805"/>
                  </a:cubicBezTo>
                  <a:cubicBezTo>
                    <a:pt x="45644" y="57084"/>
                    <a:pt x="45706" y="57394"/>
                    <a:pt x="45756" y="57635"/>
                  </a:cubicBezTo>
                  <a:cubicBezTo>
                    <a:pt x="45780" y="57731"/>
                    <a:pt x="45804" y="57816"/>
                    <a:pt x="45831" y="57897"/>
                  </a:cubicBezTo>
                  <a:cubicBezTo>
                    <a:pt x="45951" y="58238"/>
                    <a:pt x="46127" y="58516"/>
                    <a:pt x="46417" y="58826"/>
                  </a:cubicBezTo>
                  <a:cubicBezTo>
                    <a:pt x="46590" y="59009"/>
                    <a:pt x="46814" y="59180"/>
                    <a:pt x="47124" y="59360"/>
                  </a:cubicBezTo>
                  <a:cubicBezTo>
                    <a:pt x="47202" y="59405"/>
                    <a:pt x="47287" y="59445"/>
                    <a:pt x="47386" y="59489"/>
                  </a:cubicBezTo>
                  <a:cubicBezTo>
                    <a:pt x="47352" y="59544"/>
                    <a:pt x="47325" y="59598"/>
                    <a:pt x="47304" y="59649"/>
                  </a:cubicBezTo>
                  <a:lnTo>
                    <a:pt x="47270" y="59724"/>
                  </a:lnTo>
                  <a:cubicBezTo>
                    <a:pt x="47213" y="59867"/>
                    <a:pt x="47161" y="59993"/>
                    <a:pt x="47134" y="60143"/>
                  </a:cubicBezTo>
                  <a:cubicBezTo>
                    <a:pt x="47103" y="60320"/>
                    <a:pt x="47086" y="60524"/>
                    <a:pt x="47090" y="60687"/>
                  </a:cubicBezTo>
                  <a:cubicBezTo>
                    <a:pt x="47094" y="60891"/>
                    <a:pt x="47144" y="61099"/>
                    <a:pt x="47192" y="61299"/>
                  </a:cubicBezTo>
                  <a:lnTo>
                    <a:pt x="47202" y="61340"/>
                  </a:lnTo>
                  <a:cubicBezTo>
                    <a:pt x="47223" y="61435"/>
                    <a:pt x="47257" y="61527"/>
                    <a:pt x="47284" y="61595"/>
                  </a:cubicBezTo>
                  <a:cubicBezTo>
                    <a:pt x="47362" y="61810"/>
                    <a:pt x="47474" y="62082"/>
                    <a:pt x="47637" y="62313"/>
                  </a:cubicBezTo>
                  <a:cubicBezTo>
                    <a:pt x="47788" y="62527"/>
                    <a:pt x="47974" y="62738"/>
                    <a:pt x="48213" y="62953"/>
                  </a:cubicBezTo>
                  <a:cubicBezTo>
                    <a:pt x="48413" y="63132"/>
                    <a:pt x="48641" y="63296"/>
                    <a:pt x="48846" y="63438"/>
                  </a:cubicBezTo>
                  <a:cubicBezTo>
                    <a:pt x="49107" y="63622"/>
                    <a:pt x="49383" y="63732"/>
                    <a:pt x="49689" y="63843"/>
                  </a:cubicBezTo>
                  <a:cubicBezTo>
                    <a:pt x="50063" y="63980"/>
                    <a:pt x="50372" y="64075"/>
                    <a:pt x="50662" y="64136"/>
                  </a:cubicBezTo>
                  <a:cubicBezTo>
                    <a:pt x="50825" y="64173"/>
                    <a:pt x="50992" y="64194"/>
                    <a:pt x="51155" y="64211"/>
                  </a:cubicBezTo>
                  <a:cubicBezTo>
                    <a:pt x="51206" y="64218"/>
                    <a:pt x="51254" y="64225"/>
                    <a:pt x="51301" y="64231"/>
                  </a:cubicBezTo>
                  <a:cubicBezTo>
                    <a:pt x="51703" y="64283"/>
                    <a:pt x="52060" y="64316"/>
                    <a:pt x="52386" y="64333"/>
                  </a:cubicBezTo>
                  <a:cubicBezTo>
                    <a:pt x="52696" y="64350"/>
                    <a:pt x="53012" y="64361"/>
                    <a:pt x="53336" y="64361"/>
                  </a:cubicBezTo>
                  <a:cubicBezTo>
                    <a:pt x="53506" y="64361"/>
                    <a:pt x="53679" y="64357"/>
                    <a:pt x="53853" y="64354"/>
                  </a:cubicBezTo>
                  <a:lnTo>
                    <a:pt x="53934" y="64350"/>
                  </a:lnTo>
                  <a:cubicBezTo>
                    <a:pt x="54124" y="64347"/>
                    <a:pt x="54322" y="64341"/>
                    <a:pt x="54515" y="64320"/>
                  </a:cubicBezTo>
                  <a:cubicBezTo>
                    <a:pt x="54826" y="64289"/>
                    <a:pt x="55145" y="64231"/>
                    <a:pt x="55495" y="64143"/>
                  </a:cubicBezTo>
                  <a:cubicBezTo>
                    <a:pt x="55969" y="64024"/>
                    <a:pt x="56410" y="63799"/>
                    <a:pt x="56842" y="63581"/>
                  </a:cubicBezTo>
                  <a:cubicBezTo>
                    <a:pt x="56921" y="63545"/>
                    <a:pt x="56999" y="63504"/>
                    <a:pt x="57077" y="63463"/>
                  </a:cubicBezTo>
                  <a:cubicBezTo>
                    <a:pt x="57230" y="63394"/>
                    <a:pt x="57410" y="63306"/>
                    <a:pt x="57588" y="63214"/>
                  </a:cubicBezTo>
                  <a:cubicBezTo>
                    <a:pt x="57894" y="63051"/>
                    <a:pt x="58148" y="62816"/>
                    <a:pt x="58380" y="62589"/>
                  </a:cubicBezTo>
                  <a:cubicBezTo>
                    <a:pt x="58605" y="62371"/>
                    <a:pt x="58815" y="62122"/>
                    <a:pt x="59006" y="61854"/>
                  </a:cubicBezTo>
                  <a:cubicBezTo>
                    <a:pt x="59275" y="62051"/>
                    <a:pt x="59553" y="62214"/>
                    <a:pt x="59850" y="62388"/>
                  </a:cubicBezTo>
                  <a:lnTo>
                    <a:pt x="59976" y="62463"/>
                  </a:lnTo>
                  <a:cubicBezTo>
                    <a:pt x="60115" y="62544"/>
                    <a:pt x="60278" y="62639"/>
                    <a:pt x="60445" y="62724"/>
                  </a:cubicBezTo>
                  <a:cubicBezTo>
                    <a:pt x="60761" y="62887"/>
                    <a:pt x="61139" y="62980"/>
                    <a:pt x="61398" y="63034"/>
                  </a:cubicBezTo>
                  <a:cubicBezTo>
                    <a:pt x="61816" y="63126"/>
                    <a:pt x="62255" y="63167"/>
                    <a:pt x="62673" y="63204"/>
                  </a:cubicBezTo>
                  <a:lnTo>
                    <a:pt x="62751" y="63211"/>
                  </a:lnTo>
                  <a:cubicBezTo>
                    <a:pt x="63139" y="63248"/>
                    <a:pt x="63544" y="63265"/>
                    <a:pt x="64034" y="63265"/>
                  </a:cubicBezTo>
                  <a:cubicBezTo>
                    <a:pt x="64258" y="63265"/>
                    <a:pt x="64496" y="63262"/>
                    <a:pt x="64806" y="63255"/>
                  </a:cubicBezTo>
                  <a:lnTo>
                    <a:pt x="64884" y="63251"/>
                  </a:lnTo>
                  <a:cubicBezTo>
                    <a:pt x="65047" y="63248"/>
                    <a:pt x="65214" y="63245"/>
                    <a:pt x="65381" y="63225"/>
                  </a:cubicBezTo>
                  <a:cubicBezTo>
                    <a:pt x="65650" y="63198"/>
                    <a:pt x="65912" y="63153"/>
                    <a:pt x="66224" y="63099"/>
                  </a:cubicBezTo>
                  <a:cubicBezTo>
                    <a:pt x="66561" y="63041"/>
                    <a:pt x="66884" y="62942"/>
                    <a:pt x="67174" y="62854"/>
                  </a:cubicBezTo>
                  <a:cubicBezTo>
                    <a:pt x="67296" y="62816"/>
                    <a:pt x="67419" y="62782"/>
                    <a:pt x="67541" y="62749"/>
                  </a:cubicBezTo>
                  <a:cubicBezTo>
                    <a:pt x="67779" y="62683"/>
                    <a:pt x="68027" y="62619"/>
                    <a:pt x="68262" y="62517"/>
                  </a:cubicBezTo>
                  <a:cubicBezTo>
                    <a:pt x="68650" y="62350"/>
                    <a:pt x="69034" y="62163"/>
                    <a:pt x="69405" y="61980"/>
                  </a:cubicBezTo>
                  <a:lnTo>
                    <a:pt x="69473" y="61948"/>
                  </a:lnTo>
                  <a:cubicBezTo>
                    <a:pt x="69994" y="61708"/>
                    <a:pt x="70548" y="61446"/>
                    <a:pt x="71075" y="61136"/>
                  </a:cubicBezTo>
                  <a:cubicBezTo>
                    <a:pt x="71501" y="60884"/>
                    <a:pt x="71933" y="60578"/>
                    <a:pt x="72429" y="60170"/>
                  </a:cubicBezTo>
                  <a:lnTo>
                    <a:pt x="72429" y="60170"/>
                  </a:lnTo>
                  <a:lnTo>
                    <a:pt x="72391" y="60197"/>
                  </a:lnTo>
                  <a:cubicBezTo>
                    <a:pt x="72694" y="59952"/>
                    <a:pt x="73027" y="59676"/>
                    <a:pt x="73341" y="59391"/>
                  </a:cubicBezTo>
                  <a:cubicBezTo>
                    <a:pt x="73558" y="59193"/>
                    <a:pt x="73779" y="58996"/>
                    <a:pt x="73960" y="58769"/>
                  </a:cubicBezTo>
                  <a:cubicBezTo>
                    <a:pt x="74259" y="58397"/>
                    <a:pt x="74484" y="58088"/>
                    <a:pt x="74674" y="57789"/>
                  </a:cubicBezTo>
                  <a:cubicBezTo>
                    <a:pt x="74878" y="57462"/>
                    <a:pt x="75041" y="57078"/>
                    <a:pt x="75184" y="56577"/>
                  </a:cubicBezTo>
                  <a:cubicBezTo>
                    <a:pt x="75280" y="56248"/>
                    <a:pt x="75354" y="55904"/>
                    <a:pt x="75415" y="55612"/>
                  </a:cubicBezTo>
                  <a:cubicBezTo>
                    <a:pt x="75490" y="55251"/>
                    <a:pt x="75517" y="54877"/>
                    <a:pt x="75548" y="54519"/>
                  </a:cubicBezTo>
                  <a:cubicBezTo>
                    <a:pt x="75555" y="54424"/>
                    <a:pt x="75566" y="54332"/>
                    <a:pt x="75572" y="54238"/>
                  </a:cubicBezTo>
                  <a:cubicBezTo>
                    <a:pt x="75606" y="53863"/>
                    <a:pt x="75627" y="53486"/>
                    <a:pt x="75644" y="53101"/>
                  </a:cubicBezTo>
                  <a:cubicBezTo>
                    <a:pt x="75664" y="52686"/>
                    <a:pt x="75668" y="52346"/>
                    <a:pt x="75654" y="52033"/>
                  </a:cubicBezTo>
                  <a:cubicBezTo>
                    <a:pt x="75640" y="51686"/>
                    <a:pt x="75603" y="51319"/>
                    <a:pt x="75552" y="50944"/>
                  </a:cubicBezTo>
                  <a:cubicBezTo>
                    <a:pt x="75490" y="50512"/>
                    <a:pt x="75423" y="50026"/>
                    <a:pt x="75259" y="49587"/>
                  </a:cubicBezTo>
                  <a:cubicBezTo>
                    <a:pt x="75099" y="49155"/>
                    <a:pt x="74909" y="48702"/>
                    <a:pt x="74616" y="48315"/>
                  </a:cubicBezTo>
                  <a:cubicBezTo>
                    <a:pt x="74443" y="48083"/>
                    <a:pt x="74249" y="47862"/>
                    <a:pt x="74059" y="47652"/>
                  </a:cubicBezTo>
                  <a:cubicBezTo>
                    <a:pt x="73983" y="47570"/>
                    <a:pt x="73905" y="47485"/>
                    <a:pt x="73834" y="47400"/>
                  </a:cubicBezTo>
                  <a:cubicBezTo>
                    <a:pt x="74109" y="47278"/>
                    <a:pt x="74409" y="47104"/>
                    <a:pt x="74721" y="46893"/>
                  </a:cubicBezTo>
                  <a:cubicBezTo>
                    <a:pt x="75079" y="46651"/>
                    <a:pt x="75412" y="46362"/>
                    <a:pt x="75746" y="46019"/>
                  </a:cubicBezTo>
                  <a:cubicBezTo>
                    <a:pt x="75790" y="45975"/>
                    <a:pt x="75834" y="45927"/>
                    <a:pt x="75878" y="45882"/>
                  </a:cubicBezTo>
                  <a:cubicBezTo>
                    <a:pt x="76038" y="45719"/>
                    <a:pt x="76202" y="45553"/>
                    <a:pt x="76348" y="45375"/>
                  </a:cubicBezTo>
                  <a:cubicBezTo>
                    <a:pt x="76620" y="45042"/>
                    <a:pt x="76824" y="44709"/>
                    <a:pt x="76974" y="44348"/>
                  </a:cubicBezTo>
                  <a:cubicBezTo>
                    <a:pt x="77065" y="44127"/>
                    <a:pt x="77171" y="43859"/>
                    <a:pt x="77225" y="43566"/>
                  </a:cubicBezTo>
                  <a:cubicBezTo>
                    <a:pt x="77260" y="43389"/>
                    <a:pt x="77290" y="43205"/>
                    <a:pt x="77321" y="43005"/>
                  </a:cubicBezTo>
                  <a:cubicBezTo>
                    <a:pt x="77389" y="42532"/>
                    <a:pt x="77429" y="42069"/>
                    <a:pt x="77440" y="41624"/>
                  </a:cubicBezTo>
                  <a:cubicBezTo>
                    <a:pt x="77450" y="41290"/>
                    <a:pt x="77443" y="41012"/>
                    <a:pt x="77420" y="40746"/>
                  </a:cubicBezTo>
                  <a:cubicBezTo>
                    <a:pt x="77389" y="40389"/>
                    <a:pt x="77321" y="40001"/>
                    <a:pt x="77205" y="39528"/>
                  </a:cubicBezTo>
                  <a:cubicBezTo>
                    <a:pt x="77154" y="39321"/>
                    <a:pt x="77059" y="39120"/>
                    <a:pt x="76963" y="38926"/>
                  </a:cubicBezTo>
                  <a:lnTo>
                    <a:pt x="76919" y="38828"/>
                  </a:lnTo>
                  <a:cubicBezTo>
                    <a:pt x="76861" y="38705"/>
                    <a:pt x="76797" y="38583"/>
                    <a:pt x="76722" y="38453"/>
                  </a:cubicBezTo>
                  <a:cubicBezTo>
                    <a:pt x="76528" y="38127"/>
                    <a:pt x="76307" y="37817"/>
                    <a:pt x="76018" y="37477"/>
                  </a:cubicBezTo>
                  <a:cubicBezTo>
                    <a:pt x="75837" y="37260"/>
                    <a:pt x="75613" y="37086"/>
                    <a:pt x="75361" y="36899"/>
                  </a:cubicBezTo>
                  <a:cubicBezTo>
                    <a:pt x="74983" y="36613"/>
                    <a:pt x="74671" y="36395"/>
                    <a:pt x="74374" y="36208"/>
                  </a:cubicBezTo>
                  <a:cubicBezTo>
                    <a:pt x="74208" y="36106"/>
                    <a:pt x="74038" y="36011"/>
                    <a:pt x="73905" y="35939"/>
                  </a:cubicBezTo>
                  <a:cubicBezTo>
                    <a:pt x="74007" y="35793"/>
                    <a:pt x="74089" y="35654"/>
                    <a:pt x="74157" y="35521"/>
                  </a:cubicBezTo>
                  <a:cubicBezTo>
                    <a:pt x="74263" y="35303"/>
                    <a:pt x="74344" y="35076"/>
                    <a:pt x="74426" y="34851"/>
                  </a:cubicBezTo>
                  <a:cubicBezTo>
                    <a:pt x="74450" y="34790"/>
                    <a:pt x="74470" y="34729"/>
                    <a:pt x="74494" y="34667"/>
                  </a:cubicBezTo>
                  <a:lnTo>
                    <a:pt x="74531" y="34569"/>
                  </a:lnTo>
                  <a:lnTo>
                    <a:pt x="74569" y="34470"/>
                  </a:lnTo>
                  <a:cubicBezTo>
                    <a:pt x="74660" y="34225"/>
                    <a:pt x="74779" y="33905"/>
                    <a:pt x="74875" y="33575"/>
                  </a:cubicBezTo>
                  <a:lnTo>
                    <a:pt x="74892" y="33511"/>
                  </a:lnTo>
                  <a:cubicBezTo>
                    <a:pt x="74930" y="33388"/>
                    <a:pt x="74966" y="33259"/>
                    <a:pt x="74994" y="33129"/>
                  </a:cubicBezTo>
                  <a:cubicBezTo>
                    <a:pt x="75041" y="32895"/>
                    <a:pt x="75059" y="32650"/>
                    <a:pt x="75076" y="32412"/>
                  </a:cubicBezTo>
                  <a:cubicBezTo>
                    <a:pt x="75079" y="32354"/>
                    <a:pt x="75082" y="32297"/>
                    <a:pt x="75089" y="32235"/>
                  </a:cubicBezTo>
                  <a:cubicBezTo>
                    <a:pt x="75117" y="31854"/>
                    <a:pt x="75106" y="31484"/>
                    <a:pt x="75059" y="31140"/>
                  </a:cubicBezTo>
                  <a:cubicBezTo>
                    <a:pt x="75004" y="30759"/>
                    <a:pt x="74922" y="30265"/>
                    <a:pt x="74773" y="29813"/>
                  </a:cubicBezTo>
                  <a:cubicBezTo>
                    <a:pt x="74623" y="29367"/>
                    <a:pt x="74382" y="28980"/>
                    <a:pt x="74140" y="28629"/>
                  </a:cubicBezTo>
                  <a:cubicBezTo>
                    <a:pt x="73987" y="28402"/>
                    <a:pt x="73823" y="28201"/>
                    <a:pt x="73654" y="28027"/>
                  </a:cubicBezTo>
                  <a:cubicBezTo>
                    <a:pt x="73603" y="27973"/>
                    <a:pt x="73542" y="27929"/>
                    <a:pt x="73480" y="27884"/>
                  </a:cubicBezTo>
                  <a:lnTo>
                    <a:pt x="73470" y="27877"/>
                  </a:lnTo>
                  <a:cubicBezTo>
                    <a:pt x="73317" y="27762"/>
                    <a:pt x="73154" y="27643"/>
                    <a:pt x="72963" y="27541"/>
                  </a:cubicBezTo>
                  <a:cubicBezTo>
                    <a:pt x="72371" y="27224"/>
                    <a:pt x="71769" y="26976"/>
                    <a:pt x="71181" y="26802"/>
                  </a:cubicBezTo>
                  <a:cubicBezTo>
                    <a:pt x="71313" y="26469"/>
                    <a:pt x="71456" y="26075"/>
                    <a:pt x="71521" y="25653"/>
                  </a:cubicBezTo>
                  <a:cubicBezTo>
                    <a:pt x="71551" y="25463"/>
                    <a:pt x="71575" y="25268"/>
                    <a:pt x="71599" y="25085"/>
                  </a:cubicBezTo>
                  <a:cubicBezTo>
                    <a:pt x="71623" y="24898"/>
                    <a:pt x="71647" y="24711"/>
                    <a:pt x="71674" y="24527"/>
                  </a:cubicBezTo>
                  <a:cubicBezTo>
                    <a:pt x="71711" y="24302"/>
                    <a:pt x="71759" y="24078"/>
                    <a:pt x="71803" y="23860"/>
                  </a:cubicBezTo>
                  <a:cubicBezTo>
                    <a:pt x="71827" y="23755"/>
                    <a:pt x="71848" y="23653"/>
                    <a:pt x="71871" y="23547"/>
                  </a:cubicBezTo>
                  <a:lnTo>
                    <a:pt x="71898" y="23404"/>
                  </a:lnTo>
                  <a:cubicBezTo>
                    <a:pt x="71960" y="23088"/>
                    <a:pt x="72027" y="22765"/>
                    <a:pt x="72106" y="22445"/>
                  </a:cubicBezTo>
                  <a:cubicBezTo>
                    <a:pt x="72222" y="21985"/>
                    <a:pt x="72252" y="21500"/>
                    <a:pt x="72272" y="21040"/>
                  </a:cubicBezTo>
                  <a:cubicBezTo>
                    <a:pt x="72283" y="20863"/>
                    <a:pt x="72276" y="20696"/>
                    <a:pt x="72259" y="20540"/>
                  </a:cubicBezTo>
                  <a:cubicBezTo>
                    <a:pt x="72225" y="20241"/>
                    <a:pt x="72170" y="19891"/>
                    <a:pt x="72027" y="19557"/>
                  </a:cubicBezTo>
                  <a:cubicBezTo>
                    <a:pt x="71851" y="19153"/>
                    <a:pt x="71636" y="18788"/>
                    <a:pt x="71371" y="18445"/>
                  </a:cubicBezTo>
                  <a:cubicBezTo>
                    <a:pt x="71225" y="18258"/>
                    <a:pt x="71044" y="18040"/>
                    <a:pt x="70813" y="17856"/>
                  </a:cubicBezTo>
                  <a:cubicBezTo>
                    <a:pt x="70603" y="17693"/>
                    <a:pt x="70385" y="17550"/>
                    <a:pt x="70129" y="17407"/>
                  </a:cubicBezTo>
                  <a:cubicBezTo>
                    <a:pt x="69864" y="17254"/>
                    <a:pt x="69575" y="17135"/>
                    <a:pt x="69296" y="17019"/>
                  </a:cubicBezTo>
                  <a:lnTo>
                    <a:pt x="69190" y="16978"/>
                  </a:lnTo>
                  <a:lnTo>
                    <a:pt x="69017" y="16907"/>
                  </a:lnTo>
                  <a:cubicBezTo>
                    <a:pt x="68697" y="16771"/>
                    <a:pt x="68364" y="16631"/>
                    <a:pt x="68024" y="16526"/>
                  </a:cubicBezTo>
                  <a:cubicBezTo>
                    <a:pt x="67680" y="16418"/>
                    <a:pt x="67320" y="16332"/>
                    <a:pt x="66973" y="16247"/>
                  </a:cubicBezTo>
                  <a:cubicBezTo>
                    <a:pt x="66595" y="16159"/>
                    <a:pt x="66255" y="16091"/>
                    <a:pt x="65929" y="16033"/>
                  </a:cubicBezTo>
                  <a:cubicBezTo>
                    <a:pt x="65598" y="15975"/>
                    <a:pt x="65259" y="15948"/>
                    <a:pt x="64932" y="15920"/>
                  </a:cubicBezTo>
                  <a:cubicBezTo>
                    <a:pt x="64799" y="15911"/>
                    <a:pt x="64670" y="15900"/>
                    <a:pt x="64541" y="15887"/>
                  </a:cubicBezTo>
                  <a:cubicBezTo>
                    <a:pt x="64133" y="15846"/>
                    <a:pt x="63778" y="15829"/>
                    <a:pt x="63455" y="15829"/>
                  </a:cubicBezTo>
                  <a:lnTo>
                    <a:pt x="63414" y="15829"/>
                  </a:lnTo>
                  <a:cubicBezTo>
                    <a:pt x="63084" y="15829"/>
                    <a:pt x="62728" y="15856"/>
                    <a:pt x="62296" y="15914"/>
                  </a:cubicBezTo>
                  <a:cubicBezTo>
                    <a:pt x="62214" y="15920"/>
                    <a:pt x="62133" y="15934"/>
                    <a:pt x="62051" y="15944"/>
                  </a:cubicBezTo>
                  <a:cubicBezTo>
                    <a:pt x="62095" y="15873"/>
                    <a:pt x="62142" y="15801"/>
                    <a:pt x="62190" y="15730"/>
                  </a:cubicBezTo>
                  <a:cubicBezTo>
                    <a:pt x="62306" y="15550"/>
                    <a:pt x="62431" y="15369"/>
                    <a:pt x="62554" y="15193"/>
                  </a:cubicBezTo>
                  <a:cubicBezTo>
                    <a:pt x="62632" y="15080"/>
                    <a:pt x="62711" y="14968"/>
                    <a:pt x="62789" y="14856"/>
                  </a:cubicBezTo>
                  <a:cubicBezTo>
                    <a:pt x="63010" y="14529"/>
                    <a:pt x="63169" y="14182"/>
                    <a:pt x="63309" y="13846"/>
                  </a:cubicBezTo>
                  <a:lnTo>
                    <a:pt x="63309" y="13846"/>
                  </a:lnTo>
                  <a:cubicBezTo>
                    <a:pt x="63309" y="13846"/>
                    <a:pt x="63308" y="13846"/>
                    <a:pt x="63308" y="13846"/>
                  </a:cubicBezTo>
                  <a:lnTo>
                    <a:pt x="63308" y="13846"/>
                  </a:lnTo>
                  <a:lnTo>
                    <a:pt x="63353" y="13730"/>
                  </a:lnTo>
                  <a:lnTo>
                    <a:pt x="63378" y="13669"/>
                  </a:lnTo>
                  <a:cubicBezTo>
                    <a:pt x="63449" y="13495"/>
                    <a:pt x="63524" y="13322"/>
                    <a:pt x="63598" y="13152"/>
                  </a:cubicBezTo>
                  <a:cubicBezTo>
                    <a:pt x="63711" y="12896"/>
                    <a:pt x="63822" y="12634"/>
                    <a:pt x="63921" y="12369"/>
                  </a:cubicBezTo>
                  <a:cubicBezTo>
                    <a:pt x="63982" y="12196"/>
                    <a:pt x="64010" y="12009"/>
                    <a:pt x="64031" y="11835"/>
                  </a:cubicBezTo>
                  <a:cubicBezTo>
                    <a:pt x="64067" y="11522"/>
                    <a:pt x="64088" y="11229"/>
                    <a:pt x="64092" y="10940"/>
                  </a:cubicBezTo>
                  <a:cubicBezTo>
                    <a:pt x="64098" y="10437"/>
                    <a:pt x="64054" y="9954"/>
                    <a:pt x="63962" y="9508"/>
                  </a:cubicBezTo>
                  <a:cubicBezTo>
                    <a:pt x="64040" y="9111"/>
                    <a:pt x="64119" y="8637"/>
                    <a:pt x="64112" y="8175"/>
                  </a:cubicBezTo>
                  <a:cubicBezTo>
                    <a:pt x="64105" y="7828"/>
                    <a:pt x="64061" y="7461"/>
                    <a:pt x="64020" y="7182"/>
                  </a:cubicBezTo>
                  <a:cubicBezTo>
                    <a:pt x="63979" y="6889"/>
                    <a:pt x="63935" y="6600"/>
                    <a:pt x="63860" y="6321"/>
                  </a:cubicBezTo>
                  <a:cubicBezTo>
                    <a:pt x="63802" y="6106"/>
                    <a:pt x="63700" y="5896"/>
                    <a:pt x="63602" y="5695"/>
                  </a:cubicBezTo>
                  <a:cubicBezTo>
                    <a:pt x="63582" y="5648"/>
                    <a:pt x="63557" y="5596"/>
                    <a:pt x="63533" y="5549"/>
                  </a:cubicBezTo>
                  <a:cubicBezTo>
                    <a:pt x="63401" y="5263"/>
                    <a:pt x="63214" y="4988"/>
                    <a:pt x="63051" y="4753"/>
                  </a:cubicBezTo>
                  <a:cubicBezTo>
                    <a:pt x="62918" y="4566"/>
                    <a:pt x="62758" y="4351"/>
                    <a:pt x="62561" y="4171"/>
                  </a:cubicBezTo>
                  <a:cubicBezTo>
                    <a:pt x="62370" y="3991"/>
                    <a:pt x="62112" y="3838"/>
                    <a:pt x="61911" y="3722"/>
                  </a:cubicBezTo>
                  <a:cubicBezTo>
                    <a:pt x="61812" y="3664"/>
                    <a:pt x="61714" y="3607"/>
                    <a:pt x="61615" y="3545"/>
                  </a:cubicBezTo>
                  <a:cubicBezTo>
                    <a:pt x="61431" y="3437"/>
                    <a:pt x="61241" y="3321"/>
                    <a:pt x="61043" y="3225"/>
                  </a:cubicBezTo>
                  <a:cubicBezTo>
                    <a:pt x="60638" y="3035"/>
                    <a:pt x="60183" y="2869"/>
                    <a:pt x="59696" y="2739"/>
                  </a:cubicBezTo>
                  <a:cubicBezTo>
                    <a:pt x="59550" y="2702"/>
                    <a:pt x="59414" y="2674"/>
                    <a:pt x="59285" y="2657"/>
                  </a:cubicBezTo>
                  <a:lnTo>
                    <a:pt x="59203" y="2651"/>
                  </a:lnTo>
                  <a:cubicBezTo>
                    <a:pt x="59013" y="2627"/>
                    <a:pt x="58815" y="2606"/>
                    <a:pt x="58618" y="2606"/>
                  </a:cubicBezTo>
                  <a:cubicBezTo>
                    <a:pt x="58564" y="2606"/>
                    <a:pt x="58506" y="2606"/>
                    <a:pt x="58448" y="2610"/>
                  </a:cubicBezTo>
                  <a:cubicBezTo>
                    <a:pt x="58019" y="2644"/>
                    <a:pt x="57544" y="2729"/>
                    <a:pt x="56999" y="2872"/>
                  </a:cubicBezTo>
                  <a:cubicBezTo>
                    <a:pt x="56638" y="2967"/>
                    <a:pt x="56271" y="3103"/>
                    <a:pt x="55928" y="3236"/>
                  </a:cubicBezTo>
                  <a:cubicBezTo>
                    <a:pt x="55261" y="3331"/>
                    <a:pt x="54581" y="3518"/>
                    <a:pt x="53846" y="3807"/>
                  </a:cubicBezTo>
                  <a:cubicBezTo>
                    <a:pt x="53060" y="4117"/>
                    <a:pt x="52380" y="4440"/>
                    <a:pt x="51764" y="4800"/>
                  </a:cubicBezTo>
                  <a:cubicBezTo>
                    <a:pt x="51424" y="4998"/>
                    <a:pt x="51080" y="5236"/>
                    <a:pt x="50709" y="5532"/>
                  </a:cubicBezTo>
                  <a:cubicBezTo>
                    <a:pt x="50764" y="4756"/>
                    <a:pt x="50727" y="4032"/>
                    <a:pt x="50604" y="3379"/>
                  </a:cubicBezTo>
                  <a:cubicBezTo>
                    <a:pt x="50573" y="3222"/>
                    <a:pt x="50522" y="3079"/>
                    <a:pt x="50474" y="2960"/>
                  </a:cubicBezTo>
                  <a:cubicBezTo>
                    <a:pt x="50383" y="2722"/>
                    <a:pt x="50260" y="2470"/>
                    <a:pt x="50114" y="2212"/>
                  </a:cubicBezTo>
                  <a:cubicBezTo>
                    <a:pt x="49917" y="1861"/>
                    <a:pt x="49675" y="1545"/>
                    <a:pt x="49397" y="1269"/>
                  </a:cubicBezTo>
                  <a:cubicBezTo>
                    <a:pt x="49308" y="1184"/>
                    <a:pt x="49209" y="1103"/>
                    <a:pt x="49124" y="1038"/>
                  </a:cubicBezTo>
                  <a:cubicBezTo>
                    <a:pt x="48940" y="892"/>
                    <a:pt x="48739" y="738"/>
                    <a:pt x="48522" y="620"/>
                  </a:cubicBezTo>
                  <a:cubicBezTo>
                    <a:pt x="48131" y="402"/>
                    <a:pt x="47689" y="266"/>
                    <a:pt x="47311" y="160"/>
                  </a:cubicBezTo>
                  <a:cubicBezTo>
                    <a:pt x="47155" y="120"/>
                    <a:pt x="46988" y="96"/>
                    <a:pt x="46828" y="76"/>
                  </a:cubicBezTo>
                  <a:cubicBezTo>
                    <a:pt x="46780" y="69"/>
                    <a:pt x="46729" y="62"/>
                    <a:pt x="46685" y="55"/>
                  </a:cubicBezTo>
                  <a:cubicBezTo>
                    <a:pt x="46420" y="18"/>
                    <a:pt x="46205" y="0"/>
                    <a:pt x="46009" y="0"/>
                  </a:cubicBezTo>
                  <a:close/>
                </a:path>
              </a:pathLst>
            </a:custGeom>
            <a:solidFill>
              <a:srgbClr val="7A5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0" name="Google Shape;2750;p56">
              <a:extLst>
                <a:ext uri="{FF2B5EF4-FFF2-40B4-BE49-F238E27FC236}">
                  <a16:creationId xmlns:a16="http://schemas.microsoft.com/office/drawing/2014/main" id="{B15D1988-55B0-4936-9FAE-E475005E5BBB}"/>
                </a:ext>
              </a:extLst>
            </p:cNvPr>
            <p:cNvSpPr/>
            <p:nvPr/>
          </p:nvSpPr>
          <p:spPr>
            <a:xfrm>
              <a:off x="4057075" y="3561800"/>
              <a:ext cx="61325" cy="98725"/>
            </a:xfrm>
            <a:custGeom>
              <a:avLst/>
              <a:gdLst/>
              <a:ahLst/>
              <a:cxnLst/>
              <a:rect l="l" t="t" r="r" b="b"/>
              <a:pathLst>
                <a:path w="2453" h="3949" extrusionOk="0">
                  <a:moveTo>
                    <a:pt x="1412" y="0"/>
                  </a:moveTo>
                  <a:cubicBezTo>
                    <a:pt x="1225" y="0"/>
                    <a:pt x="1038" y="55"/>
                    <a:pt x="875" y="168"/>
                  </a:cubicBezTo>
                  <a:cubicBezTo>
                    <a:pt x="762" y="249"/>
                    <a:pt x="671" y="344"/>
                    <a:pt x="589" y="457"/>
                  </a:cubicBezTo>
                  <a:cubicBezTo>
                    <a:pt x="514" y="559"/>
                    <a:pt x="462" y="633"/>
                    <a:pt x="415" y="746"/>
                  </a:cubicBezTo>
                  <a:cubicBezTo>
                    <a:pt x="381" y="821"/>
                    <a:pt x="357" y="892"/>
                    <a:pt x="333" y="967"/>
                  </a:cubicBezTo>
                  <a:cubicBezTo>
                    <a:pt x="286" y="1102"/>
                    <a:pt x="245" y="1239"/>
                    <a:pt x="211" y="1378"/>
                  </a:cubicBezTo>
                  <a:cubicBezTo>
                    <a:pt x="181" y="1504"/>
                    <a:pt x="143" y="1630"/>
                    <a:pt x="112" y="1756"/>
                  </a:cubicBezTo>
                  <a:cubicBezTo>
                    <a:pt x="58" y="1964"/>
                    <a:pt x="34" y="2171"/>
                    <a:pt x="18" y="2385"/>
                  </a:cubicBezTo>
                  <a:cubicBezTo>
                    <a:pt x="0" y="2572"/>
                    <a:pt x="38" y="2787"/>
                    <a:pt x="79" y="2970"/>
                  </a:cubicBezTo>
                  <a:cubicBezTo>
                    <a:pt x="95" y="3052"/>
                    <a:pt x="116" y="3123"/>
                    <a:pt x="153" y="3198"/>
                  </a:cubicBezTo>
                  <a:cubicBezTo>
                    <a:pt x="181" y="3286"/>
                    <a:pt x="222" y="3368"/>
                    <a:pt x="276" y="3443"/>
                  </a:cubicBezTo>
                  <a:cubicBezTo>
                    <a:pt x="330" y="3515"/>
                    <a:pt x="388" y="3579"/>
                    <a:pt x="449" y="3644"/>
                  </a:cubicBezTo>
                  <a:cubicBezTo>
                    <a:pt x="467" y="3661"/>
                    <a:pt x="483" y="3671"/>
                    <a:pt x="500" y="3685"/>
                  </a:cubicBezTo>
                  <a:cubicBezTo>
                    <a:pt x="565" y="3743"/>
                    <a:pt x="636" y="3790"/>
                    <a:pt x="715" y="3831"/>
                  </a:cubicBezTo>
                  <a:cubicBezTo>
                    <a:pt x="832" y="3892"/>
                    <a:pt x="1020" y="3949"/>
                    <a:pt x="1165" y="3949"/>
                  </a:cubicBezTo>
                  <a:cubicBezTo>
                    <a:pt x="1180" y="3949"/>
                    <a:pt x="1194" y="3948"/>
                    <a:pt x="1208" y="3947"/>
                  </a:cubicBezTo>
                  <a:cubicBezTo>
                    <a:pt x="1365" y="3936"/>
                    <a:pt x="1497" y="3913"/>
                    <a:pt x="1636" y="3828"/>
                  </a:cubicBezTo>
                  <a:cubicBezTo>
                    <a:pt x="1728" y="3773"/>
                    <a:pt x="1806" y="3702"/>
                    <a:pt x="1888" y="3630"/>
                  </a:cubicBezTo>
                  <a:cubicBezTo>
                    <a:pt x="1966" y="3559"/>
                    <a:pt x="2018" y="3457"/>
                    <a:pt x="2079" y="3368"/>
                  </a:cubicBezTo>
                  <a:cubicBezTo>
                    <a:pt x="2161" y="3242"/>
                    <a:pt x="2201" y="3086"/>
                    <a:pt x="2252" y="2947"/>
                  </a:cubicBezTo>
                  <a:cubicBezTo>
                    <a:pt x="2320" y="2749"/>
                    <a:pt x="2351" y="2535"/>
                    <a:pt x="2371" y="2324"/>
                  </a:cubicBezTo>
                  <a:cubicBezTo>
                    <a:pt x="2398" y="2171"/>
                    <a:pt x="2409" y="2018"/>
                    <a:pt x="2422" y="1865"/>
                  </a:cubicBezTo>
                  <a:cubicBezTo>
                    <a:pt x="2453" y="1545"/>
                    <a:pt x="2453" y="1222"/>
                    <a:pt x="2385" y="909"/>
                  </a:cubicBezTo>
                  <a:cubicBezTo>
                    <a:pt x="2320" y="600"/>
                    <a:pt x="2167" y="276"/>
                    <a:pt x="1878" y="120"/>
                  </a:cubicBezTo>
                  <a:cubicBezTo>
                    <a:pt x="1732" y="41"/>
                    <a:pt x="1572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1" name="Google Shape;2751;p56">
              <a:extLst>
                <a:ext uri="{FF2B5EF4-FFF2-40B4-BE49-F238E27FC236}">
                  <a16:creationId xmlns:a16="http://schemas.microsoft.com/office/drawing/2014/main" id="{9B396F41-09F7-4973-A056-4142B28840E8}"/>
                </a:ext>
              </a:extLst>
            </p:cNvPr>
            <p:cNvSpPr/>
            <p:nvPr/>
          </p:nvSpPr>
          <p:spPr>
            <a:xfrm>
              <a:off x="4481000" y="3610700"/>
              <a:ext cx="69175" cy="95950"/>
            </a:xfrm>
            <a:custGeom>
              <a:avLst/>
              <a:gdLst/>
              <a:ahLst/>
              <a:cxnLst/>
              <a:rect l="l" t="t" r="r" b="b"/>
              <a:pathLst>
                <a:path w="2767" h="3838" extrusionOk="0">
                  <a:moveTo>
                    <a:pt x="2160" y="1263"/>
                  </a:moveTo>
                  <a:cubicBezTo>
                    <a:pt x="2150" y="1273"/>
                    <a:pt x="2137" y="1283"/>
                    <a:pt x="2124" y="1294"/>
                  </a:cubicBezTo>
                  <a:cubicBezTo>
                    <a:pt x="2137" y="1283"/>
                    <a:pt x="2147" y="1273"/>
                    <a:pt x="2160" y="1263"/>
                  </a:cubicBezTo>
                  <a:close/>
                  <a:moveTo>
                    <a:pt x="1688" y="0"/>
                  </a:moveTo>
                  <a:cubicBezTo>
                    <a:pt x="1606" y="0"/>
                    <a:pt x="1528" y="14"/>
                    <a:pt x="1457" y="38"/>
                  </a:cubicBezTo>
                  <a:cubicBezTo>
                    <a:pt x="1276" y="49"/>
                    <a:pt x="1099" y="120"/>
                    <a:pt x="981" y="262"/>
                  </a:cubicBezTo>
                  <a:cubicBezTo>
                    <a:pt x="756" y="528"/>
                    <a:pt x="541" y="810"/>
                    <a:pt x="358" y="1103"/>
                  </a:cubicBezTo>
                  <a:cubicBezTo>
                    <a:pt x="123" y="1477"/>
                    <a:pt x="1" y="1909"/>
                    <a:pt x="4" y="2351"/>
                  </a:cubicBezTo>
                  <a:cubicBezTo>
                    <a:pt x="4" y="2525"/>
                    <a:pt x="21" y="2708"/>
                    <a:pt x="65" y="2878"/>
                  </a:cubicBezTo>
                  <a:cubicBezTo>
                    <a:pt x="106" y="3049"/>
                    <a:pt x="180" y="3215"/>
                    <a:pt x="290" y="3351"/>
                  </a:cubicBezTo>
                  <a:cubicBezTo>
                    <a:pt x="398" y="3487"/>
                    <a:pt x="456" y="3549"/>
                    <a:pt x="603" y="3644"/>
                  </a:cubicBezTo>
                  <a:cubicBezTo>
                    <a:pt x="711" y="3715"/>
                    <a:pt x="830" y="3753"/>
                    <a:pt x="953" y="3797"/>
                  </a:cubicBezTo>
                  <a:cubicBezTo>
                    <a:pt x="1038" y="3828"/>
                    <a:pt x="1191" y="3838"/>
                    <a:pt x="1270" y="3838"/>
                  </a:cubicBezTo>
                  <a:cubicBezTo>
                    <a:pt x="1368" y="3838"/>
                    <a:pt x="1487" y="3828"/>
                    <a:pt x="1579" y="3800"/>
                  </a:cubicBezTo>
                  <a:cubicBezTo>
                    <a:pt x="1777" y="3739"/>
                    <a:pt x="1946" y="3644"/>
                    <a:pt x="2096" y="3501"/>
                  </a:cubicBezTo>
                  <a:cubicBezTo>
                    <a:pt x="2290" y="3324"/>
                    <a:pt x="2416" y="3093"/>
                    <a:pt x="2521" y="2855"/>
                  </a:cubicBezTo>
                  <a:cubicBezTo>
                    <a:pt x="2681" y="2504"/>
                    <a:pt x="2736" y="2106"/>
                    <a:pt x="2752" y="1722"/>
                  </a:cubicBezTo>
                  <a:cubicBezTo>
                    <a:pt x="2766" y="1396"/>
                    <a:pt x="2719" y="1052"/>
                    <a:pt x="2617" y="743"/>
                  </a:cubicBezTo>
                  <a:cubicBezTo>
                    <a:pt x="2582" y="636"/>
                    <a:pt x="2528" y="534"/>
                    <a:pt x="2470" y="440"/>
                  </a:cubicBezTo>
                  <a:cubicBezTo>
                    <a:pt x="2385" y="303"/>
                    <a:pt x="2283" y="232"/>
                    <a:pt x="2157" y="143"/>
                  </a:cubicBezTo>
                  <a:cubicBezTo>
                    <a:pt x="2035" y="55"/>
                    <a:pt x="1854" y="0"/>
                    <a:pt x="1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2" name="Google Shape;2752;p56">
              <a:extLst>
                <a:ext uri="{FF2B5EF4-FFF2-40B4-BE49-F238E27FC236}">
                  <a16:creationId xmlns:a16="http://schemas.microsoft.com/office/drawing/2014/main" id="{053EF509-E439-46FB-92AC-682F71194D04}"/>
                </a:ext>
              </a:extLst>
            </p:cNvPr>
            <p:cNvSpPr/>
            <p:nvPr/>
          </p:nvSpPr>
          <p:spPr>
            <a:xfrm>
              <a:off x="4192525" y="3596750"/>
              <a:ext cx="227275" cy="144775"/>
            </a:xfrm>
            <a:custGeom>
              <a:avLst/>
              <a:gdLst/>
              <a:ahLst/>
              <a:cxnLst/>
              <a:rect l="l" t="t" r="r" b="b"/>
              <a:pathLst>
                <a:path w="9091" h="5791" extrusionOk="0">
                  <a:moveTo>
                    <a:pt x="1151" y="1"/>
                  </a:moveTo>
                  <a:cubicBezTo>
                    <a:pt x="1042" y="7"/>
                    <a:pt x="916" y="15"/>
                    <a:pt x="800" y="48"/>
                  </a:cubicBezTo>
                  <a:cubicBezTo>
                    <a:pt x="674" y="86"/>
                    <a:pt x="586" y="133"/>
                    <a:pt x="478" y="215"/>
                  </a:cubicBezTo>
                  <a:cubicBezTo>
                    <a:pt x="403" y="273"/>
                    <a:pt x="335" y="351"/>
                    <a:pt x="274" y="453"/>
                  </a:cubicBezTo>
                  <a:cubicBezTo>
                    <a:pt x="216" y="549"/>
                    <a:pt x="164" y="651"/>
                    <a:pt x="134" y="749"/>
                  </a:cubicBezTo>
                  <a:cubicBezTo>
                    <a:pt x="96" y="858"/>
                    <a:pt x="79" y="974"/>
                    <a:pt x="62" y="1083"/>
                  </a:cubicBezTo>
                  <a:lnTo>
                    <a:pt x="56" y="1127"/>
                  </a:lnTo>
                  <a:cubicBezTo>
                    <a:pt x="29" y="1283"/>
                    <a:pt x="1" y="1470"/>
                    <a:pt x="8" y="1674"/>
                  </a:cubicBezTo>
                  <a:cubicBezTo>
                    <a:pt x="21" y="2039"/>
                    <a:pt x="96" y="2412"/>
                    <a:pt x="222" y="2756"/>
                  </a:cubicBezTo>
                  <a:cubicBezTo>
                    <a:pt x="294" y="2954"/>
                    <a:pt x="365" y="3127"/>
                    <a:pt x="440" y="3280"/>
                  </a:cubicBezTo>
                  <a:cubicBezTo>
                    <a:pt x="532" y="3477"/>
                    <a:pt x="657" y="3654"/>
                    <a:pt x="780" y="3827"/>
                  </a:cubicBezTo>
                  <a:lnTo>
                    <a:pt x="800" y="3855"/>
                  </a:lnTo>
                  <a:lnTo>
                    <a:pt x="767" y="3804"/>
                  </a:lnTo>
                  <a:lnTo>
                    <a:pt x="767" y="3804"/>
                  </a:lnTo>
                  <a:cubicBezTo>
                    <a:pt x="910" y="4004"/>
                    <a:pt x="1042" y="4171"/>
                    <a:pt x="1172" y="4314"/>
                  </a:cubicBezTo>
                  <a:cubicBezTo>
                    <a:pt x="1318" y="4480"/>
                    <a:pt x="1494" y="4644"/>
                    <a:pt x="1712" y="4811"/>
                  </a:cubicBezTo>
                  <a:cubicBezTo>
                    <a:pt x="1845" y="4916"/>
                    <a:pt x="2029" y="5049"/>
                    <a:pt x="2229" y="5158"/>
                  </a:cubicBezTo>
                  <a:cubicBezTo>
                    <a:pt x="2437" y="5267"/>
                    <a:pt x="2624" y="5355"/>
                    <a:pt x="2800" y="5427"/>
                  </a:cubicBezTo>
                  <a:cubicBezTo>
                    <a:pt x="3168" y="5573"/>
                    <a:pt x="3569" y="5672"/>
                    <a:pt x="4107" y="5743"/>
                  </a:cubicBezTo>
                  <a:cubicBezTo>
                    <a:pt x="4356" y="5777"/>
                    <a:pt x="4580" y="5791"/>
                    <a:pt x="4791" y="5791"/>
                  </a:cubicBezTo>
                  <a:cubicBezTo>
                    <a:pt x="5005" y="5791"/>
                    <a:pt x="5205" y="5774"/>
                    <a:pt x="5400" y="5739"/>
                  </a:cubicBezTo>
                  <a:cubicBezTo>
                    <a:pt x="5546" y="5712"/>
                    <a:pt x="5706" y="5675"/>
                    <a:pt x="5882" y="5617"/>
                  </a:cubicBezTo>
                  <a:cubicBezTo>
                    <a:pt x="6086" y="5552"/>
                    <a:pt x="6290" y="5477"/>
                    <a:pt x="6491" y="5396"/>
                  </a:cubicBezTo>
                  <a:cubicBezTo>
                    <a:pt x="6621" y="5345"/>
                    <a:pt x="6750" y="5284"/>
                    <a:pt x="6876" y="5226"/>
                  </a:cubicBezTo>
                  <a:lnTo>
                    <a:pt x="6995" y="5168"/>
                  </a:lnTo>
                  <a:cubicBezTo>
                    <a:pt x="7168" y="5089"/>
                    <a:pt x="7335" y="4995"/>
                    <a:pt x="7491" y="4885"/>
                  </a:cubicBezTo>
                  <a:cubicBezTo>
                    <a:pt x="7665" y="4766"/>
                    <a:pt x="7846" y="4637"/>
                    <a:pt x="8015" y="4498"/>
                  </a:cubicBezTo>
                  <a:cubicBezTo>
                    <a:pt x="8091" y="4436"/>
                    <a:pt x="8155" y="4378"/>
                    <a:pt x="8213" y="4321"/>
                  </a:cubicBezTo>
                  <a:cubicBezTo>
                    <a:pt x="8291" y="4240"/>
                    <a:pt x="8366" y="4144"/>
                    <a:pt x="8433" y="4056"/>
                  </a:cubicBezTo>
                  <a:lnTo>
                    <a:pt x="8482" y="3998"/>
                  </a:lnTo>
                  <a:cubicBezTo>
                    <a:pt x="8543" y="3916"/>
                    <a:pt x="8604" y="3835"/>
                    <a:pt x="8662" y="3756"/>
                  </a:cubicBezTo>
                  <a:cubicBezTo>
                    <a:pt x="8689" y="3719"/>
                    <a:pt x="8713" y="3681"/>
                    <a:pt x="8740" y="3644"/>
                  </a:cubicBezTo>
                  <a:cubicBezTo>
                    <a:pt x="8808" y="3546"/>
                    <a:pt x="8852" y="3447"/>
                    <a:pt x="8887" y="3362"/>
                  </a:cubicBezTo>
                  <a:cubicBezTo>
                    <a:pt x="8910" y="3297"/>
                    <a:pt x="8931" y="3229"/>
                    <a:pt x="8951" y="3164"/>
                  </a:cubicBezTo>
                  <a:lnTo>
                    <a:pt x="8971" y="3100"/>
                  </a:lnTo>
                  <a:cubicBezTo>
                    <a:pt x="8995" y="3022"/>
                    <a:pt x="9022" y="2929"/>
                    <a:pt x="9043" y="2835"/>
                  </a:cubicBezTo>
                  <a:cubicBezTo>
                    <a:pt x="9060" y="2739"/>
                    <a:pt x="9077" y="2648"/>
                    <a:pt x="9083" y="2552"/>
                  </a:cubicBezTo>
                  <a:cubicBezTo>
                    <a:pt x="9091" y="2464"/>
                    <a:pt x="9080" y="2372"/>
                    <a:pt x="9070" y="2283"/>
                  </a:cubicBezTo>
                  <a:lnTo>
                    <a:pt x="9070" y="2266"/>
                  </a:lnTo>
                  <a:cubicBezTo>
                    <a:pt x="9046" y="2066"/>
                    <a:pt x="8995" y="1892"/>
                    <a:pt x="8910" y="1736"/>
                  </a:cubicBezTo>
                  <a:cubicBezTo>
                    <a:pt x="8811" y="1552"/>
                    <a:pt x="8638" y="1403"/>
                    <a:pt x="8482" y="1273"/>
                  </a:cubicBezTo>
                  <a:cubicBezTo>
                    <a:pt x="8335" y="1154"/>
                    <a:pt x="8158" y="1065"/>
                    <a:pt x="7968" y="1011"/>
                  </a:cubicBezTo>
                  <a:cubicBezTo>
                    <a:pt x="7855" y="981"/>
                    <a:pt x="7736" y="963"/>
                    <a:pt x="7614" y="963"/>
                  </a:cubicBezTo>
                  <a:cubicBezTo>
                    <a:pt x="7342" y="963"/>
                    <a:pt x="7050" y="1038"/>
                    <a:pt x="6764" y="1185"/>
                  </a:cubicBezTo>
                  <a:cubicBezTo>
                    <a:pt x="6662" y="1235"/>
                    <a:pt x="6560" y="1293"/>
                    <a:pt x="6461" y="1348"/>
                  </a:cubicBezTo>
                  <a:lnTo>
                    <a:pt x="6369" y="1399"/>
                  </a:lnTo>
                  <a:cubicBezTo>
                    <a:pt x="6345" y="1412"/>
                    <a:pt x="6321" y="1426"/>
                    <a:pt x="6294" y="1439"/>
                  </a:cubicBezTo>
                  <a:cubicBezTo>
                    <a:pt x="6270" y="1447"/>
                    <a:pt x="6243" y="1456"/>
                    <a:pt x="6219" y="1464"/>
                  </a:cubicBezTo>
                  <a:cubicBezTo>
                    <a:pt x="6009" y="1532"/>
                    <a:pt x="5756" y="1603"/>
                    <a:pt x="5488" y="1640"/>
                  </a:cubicBezTo>
                  <a:cubicBezTo>
                    <a:pt x="5386" y="1651"/>
                    <a:pt x="5281" y="1654"/>
                    <a:pt x="5178" y="1654"/>
                  </a:cubicBezTo>
                  <a:cubicBezTo>
                    <a:pt x="4971" y="1654"/>
                    <a:pt x="4764" y="1637"/>
                    <a:pt x="4556" y="1610"/>
                  </a:cubicBezTo>
                  <a:cubicBezTo>
                    <a:pt x="4440" y="1586"/>
                    <a:pt x="4338" y="1555"/>
                    <a:pt x="4243" y="1518"/>
                  </a:cubicBezTo>
                  <a:cubicBezTo>
                    <a:pt x="4053" y="1419"/>
                    <a:pt x="3866" y="1301"/>
                    <a:pt x="3689" y="1188"/>
                  </a:cubicBezTo>
                  <a:lnTo>
                    <a:pt x="3651" y="1164"/>
                  </a:lnTo>
                  <a:cubicBezTo>
                    <a:pt x="3525" y="1086"/>
                    <a:pt x="3406" y="990"/>
                    <a:pt x="3290" y="896"/>
                  </a:cubicBezTo>
                  <a:cubicBezTo>
                    <a:pt x="3208" y="831"/>
                    <a:pt x="3124" y="763"/>
                    <a:pt x="3039" y="701"/>
                  </a:cubicBezTo>
                  <a:cubicBezTo>
                    <a:pt x="2848" y="566"/>
                    <a:pt x="2668" y="453"/>
                    <a:pt x="2491" y="362"/>
                  </a:cubicBezTo>
                  <a:cubicBezTo>
                    <a:pt x="2359" y="293"/>
                    <a:pt x="2202" y="215"/>
                    <a:pt x="2035" y="147"/>
                  </a:cubicBezTo>
                  <a:cubicBezTo>
                    <a:pt x="1902" y="92"/>
                    <a:pt x="1759" y="65"/>
                    <a:pt x="1627" y="42"/>
                  </a:cubicBezTo>
                  <a:lnTo>
                    <a:pt x="1593" y="35"/>
                  </a:lnTo>
                  <a:lnTo>
                    <a:pt x="1563" y="31"/>
                  </a:lnTo>
                  <a:lnTo>
                    <a:pt x="1563" y="31"/>
                  </a:lnTo>
                  <a:lnTo>
                    <a:pt x="1621" y="42"/>
                  </a:lnTo>
                  <a:cubicBezTo>
                    <a:pt x="1501" y="21"/>
                    <a:pt x="1359" y="1"/>
                    <a:pt x="1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3" name="Google Shape;2753;p56">
              <a:extLst>
                <a:ext uri="{FF2B5EF4-FFF2-40B4-BE49-F238E27FC236}">
                  <a16:creationId xmlns:a16="http://schemas.microsoft.com/office/drawing/2014/main" id="{0512E0E6-CE6B-45F9-85B1-90BBDF287838}"/>
                </a:ext>
              </a:extLst>
            </p:cNvPr>
            <p:cNvSpPr/>
            <p:nvPr/>
          </p:nvSpPr>
          <p:spPr>
            <a:xfrm>
              <a:off x="4234125" y="3659450"/>
              <a:ext cx="116375" cy="69350"/>
            </a:xfrm>
            <a:custGeom>
              <a:avLst/>
              <a:gdLst/>
              <a:ahLst/>
              <a:cxnLst/>
              <a:rect l="l" t="t" r="r" b="b"/>
              <a:pathLst>
                <a:path w="4655" h="2774" extrusionOk="0">
                  <a:moveTo>
                    <a:pt x="844" y="0"/>
                  </a:moveTo>
                  <a:cubicBezTo>
                    <a:pt x="701" y="0"/>
                    <a:pt x="558" y="33"/>
                    <a:pt x="429" y="112"/>
                  </a:cubicBezTo>
                  <a:cubicBezTo>
                    <a:pt x="299" y="190"/>
                    <a:pt x="184" y="299"/>
                    <a:pt x="116" y="435"/>
                  </a:cubicBezTo>
                  <a:cubicBezTo>
                    <a:pt x="79" y="510"/>
                    <a:pt x="48" y="571"/>
                    <a:pt x="31" y="650"/>
                  </a:cubicBezTo>
                  <a:cubicBezTo>
                    <a:pt x="10" y="714"/>
                    <a:pt x="1" y="782"/>
                    <a:pt x="1" y="850"/>
                  </a:cubicBezTo>
                  <a:cubicBezTo>
                    <a:pt x="7" y="922"/>
                    <a:pt x="14" y="989"/>
                    <a:pt x="21" y="1061"/>
                  </a:cubicBezTo>
                  <a:cubicBezTo>
                    <a:pt x="28" y="1143"/>
                    <a:pt x="75" y="1242"/>
                    <a:pt x="103" y="1310"/>
                  </a:cubicBezTo>
                  <a:cubicBezTo>
                    <a:pt x="116" y="1344"/>
                    <a:pt x="130" y="1371"/>
                    <a:pt x="147" y="1405"/>
                  </a:cubicBezTo>
                  <a:cubicBezTo>
                    <a:pt x="191" y="1490"/>
                    <a:pt x="252" y="1568"/>
                    <a:pt x="310" y="1646"/>
                  </a:cubicBezTo>
                  <a:cubicBezTo>
                    <a:pt x="375" y="1738"/>
                    <a:pt x="446" y="1817"/>
                    <a:pt x="531" y="1891"/>
                  </a:cubicBezTo>
                  <a:cubicBezTo>
                    <a:pt x="909" y="2225"/>
                    <a:pt x="1351" y="2510"/>
                    <a:pt x="1844" y="2643"/>
                  </a:cubicBezTo>
                  <a:cubicBezTo>
                    <a:pt x="2139" y="2721"/>
                    <a:pt x="2445" y="2774"/>
                    <a:pt x="2750" y="2774"/>
                  </a:cubicBezTo>
                  <a:cubicBezTo>
                    <a:pt x="2966" y="2774"/>
                    <a:pt x="3182" y="2747"/>
                    <a:pt x="3392" y="2684"/>
                  </a:cubicBezTo>
                  <a:cubicBezTo>
                    <a:pt x="3562" y="2633"/>
                    <a:pt x="3732" y="2561"/>
                    <a:pt x="3888" y="2479"/>
                  </a:cubicBezTo>
                  <a:cubicBezTo>
                    <a:pt x="4048" y="2398"/>
                    <a:pt x="4198" y="2292"/>
                    <a:pt x="4328" y="2167"/>
                  </a:cubicBezTo>
                  <a:cubicBezTo>
                    <a:pt x="4447" y="2051"/>
                    <a:pt x="4535" y="1919"/>
                    <a:pt x="4596" y="1762"/>
                  </a:cubicBezTo>
                  <a:cubicBezTo>
                    <a:pt x="4630" y="1677"/>
                    <a:pt x="4644" y="1585"/>
                    <a:pt x="4647" y="1493"/>
                  </a:cubicBezTo>
                  <a:cubicBezTo>
                    <a:pt x="4654" y="1394"/>
                    <a:pt x="4620" y="1211"/>
                    <a:pt x="4562" y="1126"/>
                  </a:cubicBezTo>
                  <a:cubicBezTo>
                    <a:pt x="4491" y="1013"/>
                    <a:pt x="4426" y="925"/>
                    <a:pt x="4314" y="850"/>
                  </a:cubicBezTo>
                  <a:cubicBezTo>
                    <a:pt x="4232" y="796"/>
                    <a:pt x="4141" y="758"/>
                    <a:pt x="4052" y="721"/>
                  </a:cubicBezTo>
                  <a:cubicBezTo>
                    <a:pt x="4004" y="700"/>
                    <a:pt x="3953" y="691"/>
                    <a:pt x="3902" y="680"/>
                  </a:cubicBezTo>
                  <a:cubicBezTo>
                    <a:pt x="3830" y="666"/>
                    <a:pt x="3753" y="653"/>
                    <a:pt x="3678" y="646"/>
                  </a:cubicBezTo>
                  <a:cubicBezTo>
                    <a:pt x="3659" y="645"/>
                    <a:pt x="3640" y="644"/>
                    <a:pt x="3622" y="644"/>
                  </a:cubicBezTo>
                  <a:cubicBezTo>
                    <a:pt x="3363" y="644"/>
                    <a:pt x="3112" y="726"/>
                    <a:pt x="2868" y="796"/>
                  </a:cubicBezTo>
                  <a:cubicBezTo>
                    <a:pt x="2692" y="847"/>
                    <a:pt x="2511" y="891"/>
                    <a:pt x="2331" y="922"/>
                  </a:cubicBezTo>
                  <a:cubicBezTo>
                    <a:pt x="2307" y="887"/>
                    <a:pt x="2283" y="850"/>
                    <a:pt x="2256" y="816"/>
                  </a:cubicBezTo>
                  <a:cubicBezTo>
                    <a:pt x="2211" y="748"/>
                    <a:pt x="2164" y="683"/>
                    <a:pt x="2116" y="619"/>
                  </a:cubicBezTo>
                  <a:cubicBezTo>
                    <a:pt x="2048" y="531"/>
                    <a:pt x="1949" y="459"/>
                    <a:pt x="1858" y="394"/>
                  </a:cubicBezTo>
                  <a:cubicBezTo>
                    <a:pt x="1654" y="255"/>
                    <a:pt x="1433" y="126"/>
                    <a:pt x="1194" y="54"/>
                  </a:cubicBezTo>
                  <a:cubicBezTo>
                    <a:pt x="1082" y="20"/>
                    <a:pt x="963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4" name="Google Shape;2754;p56">
              <a:extLst>
                <a:ext uri="{FF2B5EF4-FFF2-40B4-BE49-F238E27FC236}">
                  <a16:creationId xmlns:a16="http://schemas.microsoft.com/office/drawing/2014/main" id="{9AC405B7-A03F-4630-843B-F3154DDDE76B}"/>
                </a:ext>
              </a:extLst>
            </p:cNvPr>
            <p:cNvSpPr/>
            <p:nvPr/>
          </p:nvSpPr>
          <p:spPr>
            <a:xfrm>
              <a:off x="3345700" y="2686125"/>
              <a:ext cx="1970350" cy="1643125"/>
            </a:xfrm>
            <a:custGeom>
              <a:avLst/>
              <a:gdLst/>
              <a:ahLst/>
              <a:cxnLst/>
              <a:rect l="l" t="t" r="r" b="b"/>
              <a:pathLst>
                <a:path w="78814" h="65725" extrusionOk="0">
                  <a:moveTo>
                    <a:pt x="50246" y="8219"/>
                  </a:moveTo>
                  <a:lnTo>
                    <a:pt x="50246" y="8219"/>
                  </a:lnTo>
                  <a:cubicBezTo>
                    <a:pt x="50209" y="8338"/>
                    <a:pt x="50172" y="8457"/>
                    <a:pt x="50131" y="8576"/>
                  </a:cubicBezTo>
                  <a:cubicBezTo>
                    <a:pt x="50012" y="8866"/>
                    <a:pt x="49866" y="9141"/>
                    <a:pt x="49695" y="9403"/>
                  </a:cubicBezTo>
                  <a:cubicBezTo>
                    <a:pt x="49586" y="9546"/>
                    <a:pt x="49470" y="9682"/>
                    <a:pt x="49348" y="9808"/>
                  </a:cubicBezTo>
                  <a:cubicBezTo>
                    <a:pt x="49324" y="9825"/>
                    <a:pt x="49297" y="9841"/>
                    <a:pt x="49274" y="9858"/>
                  </a:cubicBezTo>
                  <a:cubicBezTo>
                    <a:pt x="49291" y="9794"/>
                    <a:pt x="49311" y="9729"/>
                    <a:pt x="49335" y="9665"/>
                  </a:cubicBezTo>
                  <a:cubicBezTo>
                    <a:pt x="49423" y="9458"/>
                    <a:pt x="49525" y="9260"/>
                    <a:pt x="49644" y="9066"/>
                  </a:cubicBezTo>
                  <a:cubicBezTo>
                    <a:pt x="49763" y="8875"/>
                    <a:pt x="49892" y="8692"/>
                    <a:pt x="50021" y="8508"/>
                  </a:cubicBezTo>
                  <a:cubicBezTo>
                    <a:pt x="50097" y="8413"/>
                    <a:pt x="50168" y="8315"/>
                    <a:pt x="50246" y="8219"/>
                  </a:cubicBezTo>
                  <a:close/>
                  <a:moveTo>
                    <a:pt x="49266" y="9886"/>
                  </a:moveTo>
                  <a:cubicBezTo>
                    <a:pt x="49280" y="9886"/>
                    <a:pt x="49291" y="9889"/>
                    <a:pt x="49304" y="9889"/>
                  </a:cubicBezTo>
                  <a:cubicBezTo>
                    <a:pt x="49291" y="9889"/>
                    <a:pt x="49277" y="9889"/>
                    <a:pt x="49266" y="9886"/>
                  </a:cubicBezTo>
                  <a:close/>
                  <a:moveTo>
                    <a:pt x="35711" y="11634"/>
                  </a:moveTo>
                  <a:cubicBezTo>
                    <a:pt x="35698" y="11642"/>
                    <a:pt x="35687" y="11647"/>
                    <a:pt x="35673" y="11652"/>
                  </a:cubicBezTo>
                  <a:lnTo>
                    <a:pt x="35673" y="11652"/>
                  </a:lnTo>
                  <a:cubicBezTo>
                    <a:pt x="35686" y="11646"/>
                    <a:pt x="35698" y="11639"/>
                    <a:pt x="35711" y="11634"/>
                  </a:cubicBezTo>
                  <a:close/>
                  <a:moveTo>
                    <a:pt x="35517" y="11601"/>
                  </a:moveTo>
                  <a:cubicBezTo>
                    <a:pt x="35530" y="11628"/>
                    <a:pt x="35544" y="11651"/>
                    <a:pt x="35555" y="11678"/>
                  </a:cubicBezTo>
                  <a:cubicBezTo>
                    <a:pt x="35541" y="11654"/>
                    <a:pt x="35527" y="11628"/>
                    <a:pt x="35517" y="11601"/>
                  </a:cubicBezTo>
                  <a:close/>
                  <a:moveTo>
                    <a:pt x="36364" y="8729"/>
                  </a:moveTo>
                  <a:cubicBezTo>
                    <a:pt x="36361" y="8770"/>
                    <a:pt x="36361" y="8814"/>
                    <a:pt x="36357" y="8858"/>
                  </a:cubicBezTo>
                  <a:cubicBezTo>
                    <a:pt x="36347" y="9111"/>
                    <a:pt x="36326" y="9362"/>
                    <a:pt x="36306" y="9613"/>
                  </a:cubicBezTo>
                  <a:cubicBezTo>
                    <a:pt x="36286" y="9770"/>
                    <a:pt x="36269" y="9927"/>
                    <a:pt x="36238" y="10083"/>
                  </a:cubicBezTo>
                  <a:cubicBezTo>
                    <a:pt x="36218" y="10209"/>
                    <a:pt x="36194" y="10335"/>
                    <a:pt x="36174" y="10458"/>
                  </a:cubicBezTo>
                  <a:cubicBezTo>
                    <a:pt x="36133" y="10682"/>
                    <a:pt x="36061" y="10899"/>
                    <a:pt x="35987" y="11114"/>
                  </a:cubicBezTo>
                  <a:cubicBezTo>
                    <a:pt x="35922" y="11270"/>
                    <a:pt x="35847" y="11417"/>
                    <a:pt x="35759" y="11556"/>
                  </a:cubicBezTo>
                  <a:cubicBezTo>
                    <a:pt x="35734" y="11583"/>
                    <a:pt x="35707" y="11610"/>
                    <a:pt x="35684" y="11634"/>
                  </a:cubicBezTo>
                  <a:cubicBezTo>
                    <a:pt x="35660" y="11651"/>
                    <a:pt x="35640" y="11665"/>
                    <a:pt x="35616" y="11678"/>
                  </a:cubicBezTo>
                  <a:cubicBezTo>
                    <a:pt x="35599" y="11685"/>
                    <a:pt x="35582" y="11689"/>
                    <a:pt x="35568" y="11695"/>
                  </a:cubicBezTo>
                  <a:cubicBezTo>
                    <a:pt x="35565" y="11678"/>
                    <a:pt x="35558" y="11665"/>
                    <a:pt x="35555" y="11651"/>
                  </a:cubicBezTo>
                  <a:cubicBezTo>
                    <a:pt x="35541" y="11505"/>
                    <a:pt x="35541" y="11365"/>
                    <a:pt x="35547" y="11223"/>
                  </a:cubicBezTo>
                  <a:cubicBezTo>
                    <a:pt x="35582" y="10947"/>
                    <a:pt x="35626" y="10678"/>
                    <a:pt x="35701" y="10413"/>
                  </a:cubicBezTo>
                  <a:cubicBezTo>
                    <a:pt x="35789" y="10097"/>
                    <a:pt x="35885" y="9777"/>
                    <a:pt x="36000" y="9467"/>
                  </a:cubicBezTo>
                  <a:cubicBezTo>
                    <a:pt x="36065" y="9301"/>
                    <a:pt x="36130" y="9134"/>
                    <a:pt x="36218" y="8977"/>
                  </a:cubicBezTo>
                  <a:cubicBezTo>
                    <a:pt x="36265" y="8896"/>
                    <a:pt x="36313" y="8811"/>
                    <a:pt x="36364" y="8729"/>
                  </a:cubicBezTo>
                  <a:close/>
                  <a:moveTo>
                    <a:pt x="35497" y="11662"/>
                  </a:moveTo>
                  <a:cubicBezTo>
                    <a:pt x="35517" y="11675"/>
                    <a:pt x="35534" y="11689"/>
                    <a:pt x="35555" y="11699"/>
                  </a:cubicBezTo>
                  <a:cubicBezTo>
                    <a:pt x="35551" y="11699"/>
                    <a:pt x="35551" y="11699"/>
                    <a:pt x="35551" y="11703"/>
                  </a:cubicBezTo>
                  <a:cubicBezTo>
                    <a:pt x="35534" y="11689"/>
                    <a:pt x="35514" y="11675"/>
                    <a:pt x="35497" y="11662"/>
                  </a:cubicBezTo>
                  <a:close/>
                  <a:moveTo>
                    <a:pt x="60267" y="19196"/>
                  </a:moveTo>
                  <a:cubicBezTo>
                    <a:pt x="60236" y="19214"/>
                    <a:pt x="60202" y="19229"/>
                    <a:pt x="60168" y="19243"/>
                  </a:cubicBezTo>
                  <a:lnTo>
                    <a:pt x="60168" y="19243"/>
                  </a:lnTo>
                  <a:cubicBezTo>
                    <a:pt x="60203" y="19227"/>
                    <a:pt x="60237" y="19212"/>
                    <a:pt x="60267" y="19196"/>
                  </a:cubicBezTo>
                  <a:close/>
                  <a:moveTo>
                    <a:pt x="60757" y="18751"/>
                  </a:moveTo>
                  <a:lnTo>
                    <a:pt x="60757" y="18751"/>
                  </a:lnTo>
                  <a:cubicBezTo>
                    <a:pt x="60669" y="18853"/>
                    <a:pt x="60573" y="18951"/>
                    <a:pt x="60471" y="19043"/>
                  </a:cubicBezTo>
                  <a:cubicBezTo>
                    <a:pt x="60374" y="19117"/>
                    <a:pt x="60269" y="19185"/>
                    <a:pt x="60162" y="19245"/>
                  </a:cubicBezTo>
                  <a:lnTo>
                    <a:pt x="60162" y="19245"/>
                  </a:lnTo>
                  <a:cubicBezTo>
                    <a:pt x="60146" y="19252"/>
                    <a:pt x="60130" y="19258"/>
                    <a:pt x="60115" y="19264"/>
                  </a:cubicBezTo>
                  <a:cubicBezTo>
                    <a:pt x="60124" y="19244"/>
                    <a:pt x="60138" y="19223"/>
                    <a:pt x="60152" y="19206"/>
                  </a:cubicBezTo>
                  <a:cubicBezTo>
                    <a:pt x="60186" y="19162"/>
                    <a:pt x="60223" y="19118"/>
                    <a:pt x="60264" y="19080"/>
                  </a:cubicBezTo>
                  <a:cubicBezTo>
                    <a:pt x="60424" y="18961"/>
                    <a:pt x="60587" y="18853"/>
                    <a:pt x="60757" y="18751"/>
                  </a:cubicBezTo>
                  <a:close/>
                  <a:moveTo>
                    <a:pt x="60169" y="19261"/>
                  </a:moveTo>
                  <a:cubicBezTo>
                    <a:pt x="60152" y="19267"/>
                    <a:pt x="60132" y="19267"/>
                    <a:pt x="60115" y="19271"/>
                  </a:cubicBezTo>
                  <a:cubicBezTo>
                    <a:pt x="60132" y="19267"/>
                    <a:pt x="60152" y="19264"/>
                    <a:pt x="60169" y="19261"/>
                  </a:cubicBezTo>
                  <a:close/>
                  <a:moveTo>
                    <a:pt x="60101" y="19285"/>
                  </a:moveTo>
                  <a:cubicBezTo>
                    <a:pt x="60104" y="19285"/>
                    <a:pt x="60111" y="19288"/>
                    <a:pt x="60118" y="19288"/>
                  </a:cubicBezTo>
                  <a:cubicBezTo>
                    <a:pt x="60111" y="19288"/>
                    <a:pt x="60104" y="19288"/>
                    <a:pt x="60097" y="19285"/>
                  </a:cubicBezTo>
                  <a:close/>
                  <a:moveTo>
                    <a:pt x="20753" y="21536"/>
                  </a:moveTo>
                  <a:lnTo>
                    <a:pt x="20753" y="21536"/>
                  </a:lnTo>
                  <a:cubicBezTo>
                    <a:pt x="20747" y="21547"/>
                    <a:pt x="20740" y="21557"/>
                    <a:pt x="20730" y="21571"/>
                  </a:cubicBezTo>
                  <a:cubicBezTo>
                    <a:pt x="20737" y="21557"/>
                    <a:pt x="20747" y="21547"/>
                    <a:pt x="20753" y="21536"/>
                  </a:cubicBezTo>
                  <a:close/>
                  <a:moveTo>
                    <a:pt x="36245" y="24737"/>
                  </a:moveTo>
                  <a:cubicBezTo>
                    <a:pt x="36255" y="24745"/>
                    <a:pt x="36262" y="24751"/>
                    <a:pt x="36272" y="24758"/>
                  </a:cubicBezTo>
                  <a:cubicBezTo>
                    <a:pt x="36262" y="24751"/>
                    <a:pt x="36252" y="24745"/>
                    <a:pt x="36245" y="24737"/>
                  </a:cubicBezTo>
                  <a:close/>
                  <a:moveTo>
                    <a:pt x="36183" y="25241"/>
                  </a:moveTo>
                  <a:lnTo>
                    <a:pt x="36183" y="25241"/>
                  </a:lnTo>
                  <a:cubicBezTo>
                    <a:pt x="36153" y="25357"/>
                    <a:pt x="36119" y="25469"/>
                    <a:pt x="36085" y="25582"/>
                  </a:cubicBezTo>
                  <a:cubicBezTo>
                    <a:pt x="36106" y="25483"/>
                    <a:pt x="36133" y="25384"/>
                    <a:pt x="36163" y="25285"/>
                  </a:cubicBezTo>
                  <a:cubicBezTo>
                    <a:pt x="36170" y="25271"/>
                    <a:pt x="36177" y="25255"/>
                    <a:pt x="36183" y="25241"/>
                  </a:cubicBezTo>
                  <a:close/>
                  <a:moveTo>
                    <a:pt x="43324" y="26173"/>
                  </a:moveTo>
                  <a:lnTo>
                    <a:pt x="43324" y="26173"/>
                  </a:lnTo>
                  <a:cubicBezTo>
                    <a:pt x="43276" y="26398"/>
                    <a:pt x="43209" y="26615"/>
                    <a:pt x="43130" y="26830"/>
                  </a:cubicBezTo>
                  <a:cubicBezTo>
                    <a:pt x="43123" y="26847"/>
                    <a:pt x="43116" y="26863"/>
                    <a:pt x="43107" y="26880"/>
                  </a:cubicBezTo>
                  <a:cubicBezTo>
                    <a:pt x="43140" y="26700"/>
                    <a:pt x="43184" y="26520"/>
                    <a:pt x="43242" y="26343"/>
                  </a:cubicBezTo>
                  <a:cubicBezTo>
                    <a:pt x="43270" y="26285"/>
                    <a:pt x="43297" y="26227"/>
                    <a:pt x="43324" y="26173"/>
                  </a:cubicBezTo>
                  <a:close/>
                  <a:moveTo>
                    <a:pt x="49230" y="29017"/>
                  </a:moveTo>
                  <a:cubicBezTo>
                    <a:pt x="49233" y="29017"/>
                    <a:pt x="49236" y="29017"/>
                    <a:pt x="49239" y="29020"/>
                  </a:cubicBezTo>
                  <a:cubicBezTo>
                    <a:pt x="49236" y="29020"/>
                    <a:pt x="49233" y="29017"/>
                    <a:pt x="49230" y="29017"/>
                  </a:cubicBezTo>
                  <a:close/>
                  <a:moveTo>
                    <a:pt x="49270" y="29020"/>
                  </a:moveTo>
                  <a:cubicBezTo>
                    <a:pt x="49270" y="29020"/>
                    <a:pt x="49270" y="29023"/>
                    <a:pt x="49274" y="29023"/>
                  </a:cubicBezTo>
                  <a:lnTo>
                    <a:pt x="49270" y="29023"/>
                  </a:lnTo>
                  <a:lnTo>
                    <a:pt x="49270" y="29020"/>
                  </a:lnTo>
                  <a:close/>
                  <a:moveTo>
                    <a:pt x="49368" y="29006"/>
                  </a:moveTo>
                  <a:cubicBezTo>
                    <a:pt x="49355" y="29014"/>
                    <a:pt x="49341" y="29020"/>
                    <a:pt x="49324" y="29027"/>
                  </a:cubicBezTo>
                  <a:lnTo>
                    <a:pt x="49324" y="29023"/>
                  </a:lnTo>
                  <a:cubicBezTo>
                    <a:pt x="49338" y="29017"/>
                    <a:pt x="49355" y="29010"/>
                    <a:pt x="49368" y="29006"/>
                  </a:cubicBezTo>
                  <a:close/>
                  <a:moveTo>
                    <a:pt x="49243" y="29044"/>
                  </a:moveTo>
                  <a:lnTo>
                    <a:pt x="49243" y="29044"/>
                  </a:lnTo>
                  <a:cubicBezTo>
                    <a:pt x="49239" y="29047"/>
                    <a:pt x="49236" y="29047"/>
                    <a:pt x="49236" y="29047"/>
                  </a:cubicBezTo>
                  <a:cubicBezTo>
                    <a:pt x="49236" y="29047"/>
                    <a:pt x="49239" y="29044"/>
                    <a:pt x="49243" y="29044"/>
                  </a:cubicBezTo>
                  <a:close/>
                  <a:moveTo>
                    <a:pt x="69578" y="28262"/>
                  </a:moveTo>
                  <a:cubicBezTo>
                    <a:pt x="69364" y="28435"/>
                    <a:pt x="69146" y="28605"/>
                    <a:pt x="68929" y="28779"/>
                  </a:cubicBezTo>
                  <a:cubicBezTo>
                    <a:pt x="68786" y="28891"/>
                    <a:pt x="68629" y="28983"/>
                    <a:pt x="68479" y="29088"/>
                  </a:cubicBezTo>
                  <a:cubicBezTo>
                    <a:pt x="68204" y="29276"/>
                    <a:pt x="67911" y="29442"/>
                    <a:pt x="67612" y="29588"/>
                  </a:cubicBezTo>
                  <a:cubicBezTo>
                    <a:pt x="67452" y="29656"/>
                    <a:pt x="67292" y="29714"/>
                    <a:pt x="67122" y="29755"/>
                  </a:cubicBezTo>
                  <a:cubicBezTo>
                    <a:pt x="67054" y="29762"/>
                    <a:pt x="66990" y="29769"/>
                    <a:pt x="66921" y="29769"/>
                  </a:cubicBezTo>
                  <a:cubicBezTo>
                    <a:pt x="66905" y="29762"/>
                    <a:pt x="66888" y="29755"/>
                    <a:pt x="66870" y="29752"/>
                  </a:cubicBezTo>
                  <a:cubicBezTo>
                    <a:pt x="66812" y="29725"/>
                    <a:pt x="66758" y="29694"/>
                    <a:pt x="66704" y="29659"/>
                  </a:cubicBezTo>
                  <a:cubicBezTo>
                    <a:pt x="66701" y="29595"/>
                    <a:pt x="66701" y="29534"/>
                    <a:pt x="66701" y="29469"/>
                  </a:cubicBezTo>
                  <a:cubicBezTo>
                    <a:pt x="66707" y="29449"/>
                    <a:pt x="66710" y="29428"/>
                    <a:pt x="66717" y="29405"/>
                  </a:cubicBezTo>
                  <a:cubicBezTo>
                    <a:pt x="66748" y="29340"/>
                    <a:pt x="66782" y="29276"/>
                    <a:pt x="66819" y="29215"/>
                  </a:cubicBezTo>
                  <a:cubicBezTo>
                    <a:pt x="66830" y="29197"/>
                    <a:pt x="66843" y="29183"/>
                    <a:pt x="66860" y="29174"/>
                  </a:cubicBezTo>
                  <a:cubicBezTo>
                    <a:pt x="67092" y="29000"/>
                    <a:pt x="67350" y="28863"/>
                    <a:pt x="67608" y="28734"/>
                  </a:cubicBezTo>
                  <a:cubicBezTo>
                    <a:pt x="67799" y="28659"/>
                    <a:pt x="67986" y="28588"/>
                    <a:pt x="68180" y="28530"/>
                  </a:cubicBezTo>
                  <a:cubicBezTo>
                    <a:pt x="68398" y="28463"/>
                    <a:pt x="68619" y="28419"/>
                    <a:pt x="68840" y="28374"/>
                  </a:cubicBezTo>
                  <a:cubicBezTo>
                    <a:pt x="69071" y="28337"/>
                    <a:pt x="69299" y="28299"/>
                    <a:pt x="69530" y="28265"/>
                  </a:cubicBezTo>
                  <a:cubicBezTo>
                    <a:pt x="69547" y="28265"/>
                    <a:pt x="69561" y="28262"/>
                    <a:pt x="69578" y="28262"/>
                  </a:cubicBezTo>
                  <a:close/>
                  <a:moveTo>
                    <a:pt x="49243" y="29072"/>
                  </a:moveTo>
                  <a:cubicBezTo>
                    <a:pt x="49243" y="29085"/>
                    <a:pt x="49239" y="29095"/>
                    <a:pt x="49239" y="29105"/>
                  </a:cubicBezTo>
                  <a:cubicBezTo>
                    <a:pt x="49216" y="29231"/>
                    <a:pt x="49185" y="29350"/>
                    <a:pt x="49148" y="29469"/>
                  </a:cubicBezTo>
                  <a:cubicBezTo>
                    <a:pt x="48957" y="29929"/>
                    <a:pt x="48726" y="30371"/>
                    <a:pt x="48443" y="30779"/>
                  </a:cubicBezTo>
                  <a:cubicBezTo>
                    <a:pt x="48413" y="30820"/>
                    <a:pt x="48382" y="30860"/>
                    <a:pt x="48352" y="30898"/>
                  </a:cubicBezTo>
                  <a:cubicBezTo>
                    <a:pt x="48409" y="30589"/>
                    <a:pt x="48495" y="30282"/>
                    <a:pt x="48597" y="29986"/>
                  </a:cubicBezTo>
                  <a:cubicBezTo>
                    <a:pt x="48692" y="29782"/>
                    <a:pt x="48801" y="29595"/>
                    <a:pt x="48923" y="29408"/>
                  </a:cubicBezTo>
                  <a:cubicBezTo>
                    <a:pt x="49015" y="29292"/>
                    <a:pt x="49117" y="29183"/>
                    <a:pt x="49225" y="29081"/>
                  </a:cubicBezTo>
                  <a:cubicBezTo>
                    <a:pt x="49233" y="29078"/>
                    <a:pt x="49236" y="29075"/>
                    <a:pt x="49243" y="29072"/>
                  </a:cubicBezTo>
                  <a:close/>
                  <a:moveTo>
                    <a:pt x="55165" y="32728"/>
                  </a:moveTo>
                  <a:cubicBezTo>
                    <a:pt x="55182" y="32732"/>
                    <a:pt x="55199" y="32738"/>
                    <a:pt x="55216" y="32749"/>
                  </a:cubicBezTo>
                  <a:cubicBezTo>
                    <a:pt x="55199" y="32741"/>
                    <a:pt x="55182" y="32735"/>
                    <a:pt x="55165" y="32728"/>
                  </a:cubicBezTo>
                  <a:close/>
                  <a:moveTo>
                    <a:pt x="54723" y="33055"/>
                  </a:moveTo>
                  <a:lnTo>
                    <a:pt x="54723" y="33055"/>
                  </a:lnTo>
                  <a:cubicBezTo>
                    <a:pt x="54689" y="33113"/>
                    <a:pt x="54651" y="33174"/>
                    <a:pt x="54614" y="33231"/>
                  </a:cubicBezTo>
                  <a:cubicBezTo>
                    <a:pt x="54645" y="33174"/>
                    <a:pt x="54679" y="33119"/>
                    <a:pt x="54713" y="33068"/>
                  </a:cubicBezTo>
                  <a:cubicBezTo>
                    <a:pt x="54716" y="33061"/>
                    <a:pt x="54720" y="33058"/>
                    <a:pt x="54723" y="33055"/>
                  </a:cubicBezTo>
                  <a:close/>
                  <a:moveTo>
                    <a:pt x="19717" y="34198"/>
                  </a:moveTo>
                  <a:cubicBezTo>
                    <a:pt x="19717" y="34199"/>
                    <a:pt x="19717" y="34199"/>
                    <a:pt x="19717" y="34201"/>
                  </a:cubicBezTo>
                  <a:cubicBezTo>
                    <a:pt x="19696" y="34204"/>
                    <a:pt x="19672" y="34208"/>
                    <a:pt x="19651" y="34211"/>
                  </a:cubicBezTo>
                  <a:cubicBezTo>
                    <a:pt x="19671" y="34205"/>
                    <a:pt x="19694" y="34201"/>
                    <a:pt x="19717" y="34198"/>
                  </a:cubicBezTo>
                  <a:close/>
                  <a:moveTo>
                    <a:pt x="19761" y="34195"/>
                  </a:moveTo>
                  <a:cubicBezTo>
                    <a:pt x="19784" y="34201"/>
                    <a:pt x="19808" y="34208"/>
                    <a:pt x="19832" y="34215"/>
                  </a:cubicBezTo>
                  <a:cubicBezTo>
                    <a:pt x="19890" y="34239"/>
                    <a:pt x="19944" y="34266"/>
                    <a:pt x="19998" y="34300"/>
                  </a:cubicBezTo>
                  <a:cubicBezTo>
                    <a:pt x="20179" y="34446"/>
                    <a:pt x="20339" y="34613"/>
                    <a:pt x="20492" y="34786"/>
                  </a:cubicBezTo>
                  <a:cubicBezTo>
                    <a:pt x="20659" y="34997"/>
                    <a:pt x="20811" y="35211"/>
                    <a:pt x="20958" y="35436"/>
                  </a:cubicBezTo>
                  <a:cubicBezTo>
                    <a:pt x="21105" y="35660"/>
                    <a:pt x="21234" y="35895"/>
                    <a:pt x="21356" y="36137"/>
                  </a:cubicBezTo>
                  <a:cubicBezTo>
                    <a:pt x="21373" y="36181"/>
                    <a:pt x="21390" y="36222"/>
                    <a:pt x="21403" y="36263"/>
                  </a:cubicBezTo>
                  <a:cubicBezTo>
                    <a:pt x="21349" y="36283"/>
                    <a:pt x="21291" y="36300"/>
                    <a:pt x="21237" y="36313"/>
                  </a:cubicBezTo>
                  <a:cubicBezTo>
                    <a:pt x="21162" y="36320"/>
                    <a:pt x="21091" y="36322"/>
                    <a:pt x="21019" y="36322"/>
                  </a:cubicBezTo>
                  <a:cubicBezTo>
                    <a:pt x="20980" y="36322"/>
                    <a:pt x="20940" y="36322"/>
                    <a:pt x="20900" y="36321"/>
                  </a:cubicBezTo>
                  <a:cubicBezTo>
                    <a:pt x="20730" y="36297"/>
                    <a:pt x="20567" y="36256"/>
                    <a:pt x="20403" y="36201"/>
                  </a:cubicBezTo>
                  <a:cubicBezTo>
                    <a:pt x="20312" y="36160"/>
                    <a:pt x="20227" y="36113"/>
                    <a:pt x="20141" y="36062"/>
                  </a:cubicBezTo>
                  <a:cubicBezTo>
                    <a:pt x="20023" y="35966"/>
                    <a:pt x="19913" y="35868"/>
                    <a:pt x="19811" y="35756"/>
                  </a:cubicBezTo>
                  <a:cubicBezTo>
                    <a:pt x="19720" y="35636"/>
                    <a:pt x="19638" y="35517"/>
                    <a:pt x="19570" y="35385"/>
                  </a:cubicBezTo>
                  <a:cubicBezTo>
                    <a:pt x="19519" y="35252"/>
                    <a:pt x="19475" y="35120"/>
                    <a:pt x="19444" y="34983"/>
                  </a:cubicBezTo>
                  <a:cubicBezTo>
                    <a:pt x="19437" y="34933"/>
                    <a:pt x="19437" y="34881"/>
                    <a:pt x="19437" y="34827"/>
                  </a:cubicBezTo>
                  <a:cubicBezTo>
                    <a:pt x="19458" y="34691"/>
                    <a:pt x="19492" y="34562"/>
                    <a:pt x="19533" y="34432"/>
                  </a:cubicBezTo>
                  <a:cubicBezTo>
                    <a:pt x="19546" y="34405"/>
                    <a:pt x="19560" y="34382"/>
                    <a:pt x="19574" y="34358"/>
                  </a:cubicBezTo>
                  <a:cubicBezTo>
                    <a:pt x="19611" y="34310"/>
                    <a:pt x="19648" y="34269"/>
                    <a:pt x="19689" y="34228"/>
                  </a:cubicBezTo>
                  <a:cubicBezTo>
                    <a:pt x="19703" y="34222"/>
                    <a:pt x="19713" y="34215"/>
                    <a:pt x="19723" y="34208"/>
                  </a:cubicBezTo>
                  <a:cubicBezTo>
                    <a:pt x="19737" y="34204"/>
                    <a:pt x="19747" y="34201"/>
                    <a:pt x="19761" y="34195"/>
                  </a:cubicBezTo>
                  <a:close/>
                  <a:moveTo>
                    <a:pt x="72840" y="36767"/>
                  </a:moveTo>
                  <a:cubicBezTo>
                    <a:pt x="72900" y="36767"/>
                    <a:pt x="72960" y="36769"/>
                    <a:pt x="73020" y="36773"/>
                  </a:cubicBezTo>
                  <a:cubicBezTo>
                    <a:pt x="73048" y="36776"/>
                    <a:pt x="73072" y="36779"/>
                    <a:pt x="73095" y="36783"/>
                  </a:cubicBezTo>
                  <a:cubicBezTo>
                    <a:pt x="72775" y="37011"/>
                    <a:pt x="72436" y="37208"/>
                    <a:pt x="72078" y="37382"/>
                  </a:cubicBezTo>
                  <a:cubicBezTo>
                    <a:pt x="71640" y="37572"/>
                    <a:pt x="71170" y="37701"/>
                    <a:pt x="70697" y="37797"/>
                  </a:cubicBezTo>
                  <a:cubicBezTo>
                    <a:pt x="70521" y="37821"/>
                    <a:pt x="70348" y="37833"/>
                    <a:pt x="70172" y="37833"/>
                  </a:cubicBezTo>
                  <a:cubicBezTo>
                    <a:pt x="70102" y="37833"/>
                    <a:pt x="70033" y="37831"/>
                    <a:pt x="69962" y="37828"/>
                  </a:cubicBezTo>
                  <a:cubicBezTo>
                    <a:pt x="69898" y="37817"/>
                    <a:pt x="69833" y="37807"/>
                    <a:pt x="69769" y="37793"/>
                  </a:cubicBezTo>
                  <a:cubicBezTo>
                    <a:pt x="69772" y="37790"/>
                    <a:pt x="69772" y="37790"/>
                    <a:pt x="69772" y="37787"/>
                  </a:cubicBezTo>
                  <a:cubicBezTo>
                    <a:pt x="69885" y="37657"/>
                    <a:pt x="70003" y="37542"/>
                    <a:pt x="70129" y="37429"/>
                  </a:cubicBezTo>
                  <a:cubicBezTo>
                    <a:pt x="70231" y="37351"/>
                    <a:pt x="70337" y="37280"/>
                    <a:pt x="70449" y="37215"/>
                  </a:cubicBezTo>
                  <a:cubicBezTo>
                    <a:pt x="70755" y="37103"/>
                    <a:pt x="71081" y="37052"/>
                    <a:pt x="71401" y="36987"/>
                  </a:cubicBezTo>
                  <a:cubicBezTo>
                    <a:pt x="71653" y="36936"/>
                    <a:pt x="71905" y="36889"/>
                    <a:pt x="72160" y="36837"/>
                  </a:cubicBezTo>
                  <a:cubicBezTo>
                    <a:pt x="72268" y="36820"/>
                    <a:pt x="72381" y="36803"/>
                    <a:pt x="72493" y="36790"/>
                  </a:cubicBezTo>
                  <a:cubicBezTo>
                    <a:pt x="72610" y="36774"/>
                    <a:pt x="72725" y="36767"/>
                    <a:pt x="72840" y="36767"/>
                  </a:cubicBezTo>
                  <a:close/>
                  <a:moveTo>
                    <a:pt x="69731" y="37872"/>
                  </a:moveTo>
                  <a:cubicBezTo>
                    <a:pt x="69742" y="37892"/>
                    <a:pt x="69748" y="37909"/>
                    <a:pt x="69758" y="37930"/>
                  </a:cubicBezTo>
                  <a:cubicBezTo>
                    <a:pt x="69748" y="37909"/>
                    <a:pt x="69738" y="37892"/>
                    <a:pt x="69731" y="37872"/>
                  </a:cubicBezTo>
                  <a:close/>
                  <a:moveTo>
                    <a:pt x="17376" y="39889"/>
                  </a:moveTo>
                  <a:cubicBezTo>
                    <a:pt x="17533" y="39916"/>
                    <a:pt x="17685" y="39957"/>
                    <a:pt x="17839" y="40007"/>
                  </a:cubicBezTo>
                  <a:cubicBezTo>
                    <a:pt x="17947" y="40056"/>
                    <a:pt x="18056" y="40106"/>
                    <a:pt x="18161" y="40167"/>
                  </a:cubicBezTo>
                  <a:cubicBezTo>
                    <a:pt x="18342" y="40314"/>
                    <a:pt x="18505" y="40487"/>
                    <a:pt x="18659" y="40661"/>
                  </a:cubicBezTo>
                  <a:cubicBezTo>
                    <a:pt x="18825" y="40875"/>
                    <a:pt x="18961" y="41096"/>
                    <a:pt x="19087" y="41334"/>
                  </a:cubicBezTo>
                  <a:cubicBezTo>
                    <a:pt x="19138" y="41443"/>
                    <a:pt x="19182" y="41552"/>
                    <a:pt x="19227" y="41661"/>
                  </a:cubicBezTo>
                  <a:cubicBezTo>
                    <a:pt x="19301" y="41869"/>
                    <a:pt x="19349" y="42083"/>
                    <a:pt x="19400" y="42297"/>
                  </a:cubicBezTo>
                  <a:cubicBezTo>
                    <a:pt x="19458" y="42549"/>
                    <a:pt x="19508" y="42804"/>
                    <a:pt x="19557" y="43056"/>
                  </a:cubicBezTo>
                  <a:lnTo>
                    <a:pt x="19557" y="43066"/>
                  </a:lnTo>
                  <a:cubicBezTo>
                    <a:pt x="19468" y="43124"/>
                    <a:pt x="19373" y="43178"/>
                    <a:pt x="19274" y="43229"/>
                  </a:cubicBezTo>
                  <a:cubicBezTo>
                    <a:pt x="19166" y="43273"/>
                    <a:pt x="19056" y="43311"/>
                    <a:pt x="18944" y="43338"/>
                  </a:cubicBezTo>
                  <a:cubicBezTo>
                    <a:pt x="18919" y="43340"/>
                    <a:pt x="18893" y="43340"/>
                    <a:pt x="18868" y="43340"/>
                  </a:cubicBezTo>
                  <a:cubicBezTo>
                    <a:pt x="18831" y="43340"/>
                    <a:pt x="18794" y="43339"/>
                    <a:pt x="18757" y="43334"/>
                  </a:cubicBezTo>
                  <a:cubicBezTo>
                    <a:pt x="18526" y="43298"/>
                    <a:pt x="18301" y="43236"/>
                    <a:pt x="18080" y="43164"/>
                  </a:cubicBezTo>
                  <a:cubicBezTo>
                    <a:pt x="18005" y="43130"/>
                    <a:pt x="17934" y="43093"/>
                    <a:pt x="17863" y="43048"/>
                  </a:cubicBezTo>
                  <a:cubicBezTo>
                    <a:pt x="17668" y="42893"/>
                    <a:pt x="17498" y="42719"/>
                    <a:pt x="17335" y="42532"/>
                  </a:cubicBezTo>
                  <a:cubicBezTo>
                    <a:pt x="17196" y="42345"/>
                    <a:pt x="17087" y="42137"/>
                    <a:pt x="16988" y="41926"/>
                  </a:cubicBezTo>
                  <a:cubicBezTo>
                    <a:pt x="16896" y="41712"/>
                    <a:pt x="16811" y="41494"/>
                    <a:pt x="16760" y="41263"/>
                  </a:cubicBezTo>
                  <a:cubicBezTo>
                    <a:pt x="16753" y="41168"/>
                    <a:pt x="16757" y="41076"/>
                    <a:pt x="16760" y="40984"/>
                  </a:cubicBezTo>
                  <a:cubicBezTo>
                    <a:pt x="16787" y="40773"/>
                    <a:pt x="16818" y="40563"/>
                    <a:pt x="16876" y="40358"/>
                  </a:cubicBezTo>
                  <a:cubicBezTo>
                    <a:pt x="16913" y="40287"/>
                    <a:pt x="16951" y="40222"/>
                    <a:pt x="16991" y="40158"/>
                  </a:cubicBezTo>
                  <a:cubicBezTo>
                    <a:pt x="17056" y="40079"/>
                    <a:pt x="17120" y="40011"/>
                    <a:pt x="17192" y="39943"/>
                  </a:cubicBezTo>
                  <a:cubicBezTo>
                    <a:pt x="17199" y="39936"/>
                    <a:pt x="17206" y="39933"/>
                    <a:pt x="17216" y="39930"/>
                  </a:cubicBezTo>
                  <a:cubicBezTo>
                    <a:pt x="17257" y="39913"/>
                    <a:pt x="17294" y="39899"/>
                    <a:pt x="17338" y="39889"/>
                  </a:cubicBezTo>
                  <a:close/>
                  <a:moveTo>
                    <a:pt x="72641" y="47502"/>
                  </a:moveTo>
                  <a:cubicBezTo>
                    <a:pt x="72714" y="47502"/>
                    <a:pt x="72787" y="47504"/>
                    <a:pt x="72860" y="47509"/>
                  </a:cubicBezTo>
                  <a:cubicBezTo>
                    <a:pt x="73007" y="47529"/>
                    <a:pt x="73150" y="47556"/>
                    <a:pt x="73293" y="47597"/>
                  </a:cubicBezTo>
                  <a:cubicBezTo>
                    <a:pt x="73378" y="47634"/>
                    <a:pt x="73456" y="47672"/>
                    <a:pt x="73538" y="47713"/>
                  </a:cubicBezTo>
                  <a:cubicBezTo>
                    <a:pt x="73286" y="47788"/>
                    <a:pt x="73031" y="47845"/>
                    <a:pt x="72775" y="47896"/>
                  </a:cubicBezTo>
                  <a:cubicBezTo>
                    <a:pt x="72656" y="47917"/>
                    <a:pt x="72541" y="47937"/>
                    <a:pt x="72422" y="47958"/>
                  </a:cubicBezTo>
                  <a:cubicBezTo>
                    <a:pt x="72151" y="48002"/>
                    <a:pt x="71878" y="48026"/>
                    <a:pt x="71603" y="48026"/>
                  </a:cubicBezTo>
                  <a:cubicBezTo>
                    <a:pt x="71539" y="48026"/>
                    <a:pt x="71475" y="48025"/>
                    <a:pt x="71411" y="48022"/>
                  </a:cubicBezTo>
                  <a:cubicBezTo>
                    <a:pt x="71364" y="48016"/>
                    <a:pt x="71316" y="48008"/>
                    <a:pt x="71272" y="47998"/>
                  </a:cubicBezTo>
                  <a:cubicBezTo>
                    <a:pt x="71285" y="47967"/>
                    <a:pt x="71299" y="47940"/>
                    <a:pt x="71316" y="47913"/>
                  </a:cubicBezTo>
                  <a:cubicBezTo>
                    <a:pt x="71354" y="47873"/>
                    <a:pt x="71391" y="47832"/>
                    <a:pt x="71432" y="47794"/>
                  </a:cubicBezTo>
                  <a:cubicBezTo>
                    <a:pt x="71510" y="47740"/>
                    <a:pt x="71588" y="47692"/>
                    <a:pt x="71670" y="47648"/>
                  </a:cubicBezTo>
                  <a:cubicBezTo>
                    <a:pt x="71799" y="47600"/>
                    <a:pt x="71929" y="47566"/>
                    <a:pt x="72061" y="47539"/>
                  </a:cubicBezTo>
                  <a:cubicBezTo>
                    <a:pt x="72256" y="47517"/>
                    <a:pt x="72448" y="47502"/>
                    <a:pt x="72641" y="47502"/>
                  </a:cubicBezTo>
                  <a:close/>
                  <a:moveTo>
                    <a:pt x="6889" y="47842"/>
                  </a:moveTo>
                  <a:cubicBezTo>
                    <a:pt x="6909" y="47845"/>
                    <a:pt x="6929" y="47852"/>
                    <a:pt x="6950" y="47855"/>
                  </a:cubicBezTo>
                  <a:cubicBezTo>
                    <a:pt x="6997" y="47896"/>
                    <a:pt x="7042" y="47937"/>
                    <a:pt x="7086" y="47981"/>
                  </a:cubicBezTo>
                  <a:lnTo>
                    <a:pt x="7086" y="47984"/>
                  </a:lnTo>
                  <a:cubicBezTo>
                    <a:pt x="7099" y="48022"/>
                    <a:pt x="7106" y="48056"/>
                    <a:pt x="7116" y="48094"/>
                  </a:cubicBezTo>
                  <a:cubicBezTo>
                    <a:pt x="7124" y="48168"/>
                    <a:pt x="7127" y="48243"/>
                    <a:pt x="7127" y="48318"/>
                  </a:cubicBezTo>
                  <a:cubicBezTo>
                    <a:pt x="7116" y="48369"/>
                    <a:pt x="7106" y="48420"/>
                    <a:pt x="7093" y="48468"/>
                  </a:cubicBezTo>
                  <a:cubicBezTo>
                    <a:pt x="7075" y="48505"/>
                    <a:pt x="7058" y="48539"/>
                    <a:pt x="7038" y="48573"/>
                  </a:cubicBezTo>
                  <a:cubicBezTo>
                    <a:pt x="6987" y="48634"/>
                    <a:pt x="6929" y="48689"/>
                    <a:pt x="6868" y="48743"/>
                  </a:cubicBezTo>
                  <a:cubicBezTo>
                    <a:pt x="6695" y="48876"/>
                    <a:pt x="6507" y="48988"/>
                    <a:pt x="6314" y="49083"/>
                  </a:cubicBezTo>
                  <a:cubicBezTo>
                    <a:pt x="6075" y="49185"/>
                    <a:pt x="5830" y="49278"/>
                    <a:pt x="5582" y="49359"/>
                  </a:cubicBezTo>
                  <a:cubicBezTo>
                    <a:pt x="5606" y="49281"/>
                    <a:pt x="5634" y="49206"/>
                    <a:pt x="5657" y="49131"/>
                  </a:cubicBezTo>
                  <a:cubicBezTo>
                    <a:pt x="5777" y="48832"/>
                    <a:pt x="5909" y="48543"/>
                    <a:pt x="6086" y="48278"/>
                  </a:cubicBezTo>
                  <a:cubicBezTo>
                    <a:pt x="6181" y="48158"/>
                    <a:pt x="6276" y="48049"/>
                    <a:pt x="6389" y="47947"/>
                  </a:cubicBezTo>
                  <a:cubicBezTo>
                    <a:pt x="6413" y="47931"/>
                    <a:pt x="6436" y="47920"/>
                    <a:pt x="6460" y="47906"/>
                  </a:cubicBezTo>
                  <a:cubicBezTo>
                    <a:pt x="6518" y="47882"/>
                    <a:pt x="6573" y="47865"/>
                    <a:pt x="6634" y="47852"/>
                  </a:cubicBezTo>
                  <a:cubicBezTo>
                    <a:pt x="6719" y="47845"/>
                    <a:pt x="6804" y="47842"/>
                    <a:pt x="6889" y="47842"/>
                  </a:cubicBezTo>
                  <a:close/>
                  <a:moveTo>
                    <a:pt x="14461" y="51454"/>
                  </a:moveTo>
                  <a:lnTo>
                    <a:pt x="14461" y="51454"/>
                  </a:lnTo>
                  <a:cubicBezTo>
                    <a:pt x="14437" y="51465"/>
                    <a:pt x="14413" y="51475"/>
                    <a:pt x="14386" y="51488"/>
                  </a:cubicBezTo>
                  <a:cubicBezTo>
                    <a:pt x="14410" y="51475"/>
                    <a:pt x="14437" y="51462"/>
                    <a:pt x="14461" y="51454"/>
                  </a:cubicBezTo>
                  <a:close/>
                  <a:moveTo>
                    <a:pt x="14495" y="51444"/>
                  </a:moveTo>
                  <a:cubicBezTo>
                    <a:pt x="14549" y="51457"/>
                    <a:pt x="14597" y="51471"/>
                    <a:pt x="14651" y="51485"/>
                  </a:cubicBezTo>
                  <a:cubicBezTo>
                    <a:pt x="14696" y="51506"/>
                    <a:pt x="14740" y="51529"/>
                    <a:pt x="14784" y="51553"/>
                  </a:cubicBezTo>
                  <a:cubicBezTo>
                    <a:pt x="14845" y="51608"/>
                    <a:pt x="14903" y="51666"/>
                    <a:pt x="14961" y="51723"/>
                  </a:cubicBezTo>
                  <a:cubicBezTo>
                    <a:pt x="15087" y="51903"/>
                    <a:pt x="15189" y="52094"/>
                    <a:pt x="15288" y="52288"/>
                  </a:cubicBezTo>
                  <a:cubicBezTo>
                    <a:pt x="15382" y="52519"/>
                    <a:pt x="15447" y="52754"/>
                    <a:pt x="15498" y="52999"/>
                  </a:cubicBezTo>
                  <a:cubicBezTo>
                    <a:pt x="15512" y="53107"/>
                    <a:pt x="15519" y="53213"/>
                    <a:pt x="15515" y="53322"/>
                  </a:cubicBezTo>
                  <a:cubicBezTo>
                    <a:pt x="15481" y="53587"/>
                    <a:pt x="15431" y="53845"/>
                    <a:pt x="15369" y="54108"/>
                  </a:cubicBezTo>
                  <a:cubicBezTo>
                    <a:pt x="15338" y="54244"/>
                    <a:pt x="15288" y="54376"/>
                    <a:pt x="15243" y="54509"/>
                  </a:cubicBezTo>
                  <a:cubicBezTo>
                    <a:pt x="15182" y="54682"/>
                    <a:pt x="15120" y="54856"/>
                    <a:pt x="15056" y="55029"/>
                  </a:cubicBezTo>
                  <a:cubicBezTo>
                    <a:pt x="14995" y="55183"/>
                    <a:pt x="14930" y="55329"/>
                    <a:pt x="14859" y="55475"/>
                  </a:cubicBezTo>
                  <a:cubicBezTo>
                    <a:pt x="14804" y="55588"/>
                    <a:pt x="14737" y="55693"/>
                    <a:pt x="14665" y="55795"/>
                  </a:cubicBezTo>
                  <a:cubicBezTo>
                    <a:pt x="14604" y="55880"/>
                    <a:pt x="14539" y="55962"/>
                    <a:pt x="14475" y="56040"/>
                  </a:cubicBezTo>
                  <a:cubicBezTo>
                    <a:pt x="14423" y="56013"/>
                    <a:pt x="14372" y="55979"/>
                    <a:pt x="14321" y="55948"/>
                  </a:cubicBezTo>
                  <a:cubicBezTo>
                    <a:pt x="14202" y="55853"/>
                    <a:pt x="14090" y="55748"/>
                    <a:pt x="13985" y="55632"/>
                  </a:cubicBezTo>
                  <a:cubicBezTo>
                    <a:pt x="13872" y="55486"/>
                    <a:pt x="13773" y="55332"/>
                    <a:pt x="13671" y="55176"/>
                  </a:cubicBezTo>
                  <a:cubicBezTo>
                    <a:pt x="13556" y="54996"/>
                    <a:pt x="13437" y="54815"/>
                    <a:pt x="13338" y="54625"/>
                  </a:cubicBezTo>
                  <a:cubicBezTo>
                    <a:pt x="13270" y="54454"/>
                    <a:pt x="13209" y="54288"/>
                    <a:pt x="13168" y="54111"/>
                  </a:cubicBezTo>
                  <a:cubicBezTo>
                    <a:pt x="13165" y="54023"/>
                    <a:pt x="13165" y="53938"/>
                    <a:pt x="13168" y="53850"/>
                  </a:cubicBezTo>
                  <a:cubicBezTo>
                    <a:pt x="13202" y="53628"/>
                    <a:pt x="13250" y="53414"/>
                    <a:pt x="13321" y="53203"/>
                  </a:cubicBezTo>
                  <a:cubicBezTo>
                    <a:pt x="13416" y="52982"/>
                    <a:pt x="13536" y="52778"/>
                    <a:pt x="13661" y="52573"/>
                  </a:cubicBezTo>
                  <a:cubicBezTo>
                    <a:pt x="13794" y="52356"/>
                    <a:pt x="13933" y="52138"/>
                    <a:pt x="14076" y="51927"/>
                  </a:cubicBezTo>
                  <a:cubicBezTo>
                    <a:pt x="14206" y="51757"/>
                    <a:pt x="14338" y="51594"/>
                    <a:pt x="14492" y="51448"/>
                  </a:cubicBezTo>
                  <a:cubicBezTo>
                    <a:pt x="14495" y="51448"/>
                    <a:pt x="14495" y="51448"/>
                    <a:pt x="14495" y="51444"/>
                  </a:cubicBezTo>
                  <a:close/>
                  <a:moveTo>
                    <a:pt x="52338" y="57172"/>
                  </a:moveTo>
                  <a:cubicBezTo>
                    <a:pt x="52475" y="57193"/>
                    <a:pt x="52607" y="57227"/>
                    <a:pt x="52740" y="57271"/>
                  </a:cubicBezTo>
                  <a:cubicBezTo>
                    <a:pt x="52747" y="57274"/>
                    <a:pt x="52753" y="57278"/>
                    <a:pt x="52764" y="57285"/>
                  </a:cubicBezTo>
                  <a:cubicBezTo>
                    <a:pt x="52764" y="57285"/>
                    <a:pt x="52767" y="57288"/>
                    <a:pt x="52770" y="57292"/>
                  </a:cubicBezTo>
                  <a:cubicBezTo>
                    <a:pt x="52774" y="57295"/>
                    <a:pt x="52774" y="57299"/>
                    <a:pt x="52777" y="57299"/>
                  </a:cubicBezTo>
                  <a:lnTo>
                    <a:pt x="52777" y="57343"/>
                  </a:lnTo>
                  <a:cubicBezTo>
                    <a:pt x="52764" y="57421"/>
                    <a:pt x="52743" y="57492"/>
                    <a:pt x="52720" y="57571"/>
                  </a:cubicBezTo>
                  <a:cubicBezTo>
                    <a:pt x="52658" y="57710"/>
                    <a:pt x="52583" y="57843"/>
                    <a:pt x="52498" y="57976"/>
                  </a:cubicBezTo>
                  <a:cubicBezTo>
                    <a:pt x="52440" y="58047"/>
                    <a:pt x="52382" y="58119"/>
                    <a:pt x="52315" y="58183"/>
                  </a:cubicBezTo>
                  <a:cubicBezTo>
                    <a:pt x="52083" y="58332"/>
                    <a:pt x="51835" y="58448"/>
                    <a:pt x="51587" y="58568"/>
                  </a:cubicBezTo>
                  <a:cubicBezTo>
                    <a:pt x="51454" y="58621"/>
                    <a:pt x="51321" y="58676"/>
                    <a:pt x="51189" y="58731"/>
                  </a:cubicBezTo>
                  <a:cubicBezTo>
                    <a:pt x="50852" y="58870"/>
                    <a:pt x="50495" y="58965"/>
                    <a:pt x="50141" y="59037"/>
                  </a:cubicBezTo>
                  <a:cubicBezTo>
                    <a:pt x="49987" y="59057"/>
                    <a:pt x="49836" y="59068"/>
                    <a:pt x="49686" y="59068"/>
                  </a:cubicBezTo>
                  <a:cubicBezTo>
                    <a:pt x="49633" y="59068"/>
                    <a:pt x="49581" y="59067"/>
                    <a:pt x="49528" y="59064"/>
                  </a:cubicBezTo>
                  <a:cubicBezTo>
                    <a:pt x="49430" y="59050"/>
                    <a:pt x="49335" y="59037"/>
                    <a:pt x="49239" y="59020"/>
                  </a:cubicBezTo>
                  <a:cubicBezTo>
                    <a:pt x="49345" y="58904"/>
                    <a:pt x="49457" y="58792"/>
                    <a:pt x="49577" y="58683"/>
                  </a:cubicBezTo>
                  <a:cubicBezTo>
                    <a:pt x="49804" y="58503"/>
                    <a:pt x="50039" y="58329"/>
                    <a:pt x="50280" y="58166"/>
                  </a:cubicBezTo>
                  <a:cubicBezTo>
                    <a:pt x="50668" y="57907"/>
                    <a:pt x="51053" y="57638"/>
                    <a:pt x="51467" y="57431"/>
                  </a:cubicBezTo>
                  <a:cubicBezTo>
                    <a:pt x="51709" y="57326"/>
                    <a:pt x="51960" y="57230"/>
                    <a:pt x="52219" y="57180"/>
                  </a:cubicBezTo>
                  <a:cubicBezTo>
                    <a:pt x="52260" y="57172"/>
                    <a:pt x="52298" y="57172"/>
                    <a:pt x="52338" y="57172"/>
                  </a:cubicBezTo>
                  <a:close/>
                  <a:moveTo>
                    <a:pt x="59529" y="59057"/>
                  </a:moveTo>
                  <a:lnTo>
                    <a:pt x="59529" y="59057"/>
                  </a:lnTo>
                  <a:cubicBezTo>
                    <a:pt x="59550" y="59070"/>
                    <a:pt x="59570" y="59084"/>
                    <a:pt x="59587" y="59101"/>
                  </a:cubicBezTo>
                  <a:cubicBezTo>
                    <a:pt x="59567" y="59084"/>
                    <a:pt x="59550" y="59070"/>
                    <a:pt x="59529" y="59057"/>
                  </a:cubicBezTo>
                  <a:close/>
                  <a:moveTo>
                    <a:pt x="59377" y="58999"/>
                  </a:moveTo>
                  <a:cubicBezTo>
                    <a:pt x="59407" y="59006"/>
                    <a:pt x="59438" y="59013"/>
                    <a:pt x="59468" y="59023"/>
                  </a:cubicBezTo>
                  <a:cubicBezTo>
                    <a:pt x="59475" y="59026"/>
                    <a:pt x="59485" y="59030"/>
                    <a:pt x="59496" y="59037"/>
                  </a:cubicBezTo>
                  <a:cubicBezTo>
                    <a:pt x="59506" y="59044"/>
                    <a:pt x="59512" y="59054"/>
                    <a:pt x="59523" y="59061"/>
                  </a:cubicBezTo>
                  <a:cubicBezTo>
                    <a:pt x="59540" y="59084"/>
                    <a:pt x="59553" y="59108"/>
                    <a:pt x="59567" y="59136"/>
                  </a:cubicBezTo>
                  <a:cubicBezTo>
                    <a:pt x="59635" y="59302"/>
                    <a:pt x="59686" y="59475"/>
                    <a:pt x="59724" y="59653"/>
                  </a:cubicBezTo>
                  <a:cubicBezTo>
                    <a:pt x="59744" y="59822"/>
                    <a:pt x="59747" y="59993"/>
                    <a:pt x="59737" y="60163"/>
                  </a:cubicBezTo>
                  <a:cubicBezTo>
                    <a:pt x="59720" y="60292"/>
                    <a:pt x="59696" y="60422"/>
                    <a:pt x="59669" y="60551"/>
                  </a:cubicBezTo>
                  <a:cubicBezTo>
                    <a:pt x="59659" y="60601"/>
                    <a:pt x="59645" y="60653"/>
                    <a:pt x="59631" y="60700"/>
                  </a:cubicBezTo>
                  <a:cubicBezTo>
                    <a:pt x="59529" y="60544"/>
                    <a:pt x="59435" y="60381"/>
                    <a:pt x="59346" y="60213"/>
                  </a:cubicBezTo>
                  <a:cubicBezTo>
                    <a:pt x="59267" y="60009"/>
                    <a:pt x="59217" y="59789"/>
                    <a:pt x="59176" y="59574"/>
                  </a:cubicBezTo>
                  <a:cubicBezTo>
                    <a:pt x="59165" y="59483"/>
                    <a:pt x="59159" y="59394"/>
                    <a:pt x="59162" y="59302"/>
                  </a:cubicBezTo>
                  <a:cubicBezTo>
                    <a:pt x="59173" y="59230"/>
                    <a:pt x="59190" y="59159"/>
                    <a:pt x="59210" y="59091"/>
                  </a:cubicBezTo>
                  <a:cubicBezTo>
                    <a:pt x="59217" y="59084"/>
                    <a:pt x="59220" y="59075"/>
                    <a:pt x="59223" y="59067"/>
                  </a:cubicBezTo>
                  <a:cubicBezTo>
                    <a:pt x="59230" y="59057"/>
                    <a:pt x="59240" y="59047"/>
                    <a:pt x="59247" y="59040"/>
                  </a:cubicBezTo>
                  <a:cubicBezTo>
                    <a:pt x="59257" y="59034"/>
                    <a:pt x="59264" y="59030"/>
                    <a:pt x="59275" y="59023"/>
                  </a:cubicBezTo>
                  <a:cubicBezTo>
                    <a:pt x="59298" y="59013"/>
                    <a:pt x="59325" y="59006"/>
                    <a:pt x="59349" y="58999"/>
                  </a:cubicBezTo>
                  <a:close/>
                  <a:moveTo>
                    <a:pt x="47231" y="1278"/>
                  </a:moveTo>
                  <a:cubicBezTo>
                    <a:pt x="47404" y="1278"/>
                    <a:pt x="47578" y="1286"/>
                    <a:pt x="47749" y="1300"/>
                  </a:cubicBezTo>
                  <a:cubicBezTo>
                    <a:pt x="48083" y="1344"/>
                    <a:pt x="48409" y="1412"/>
                    <a:pt x="48729" y="1518"/>
                  </a:cubicBezTo>
                  <a:cubicBezTo>
                    <a:pt x="48896" y="1589"/>
                    <a:pt x="49056" y="1674"/>
                    <a:pt x="49212" y="1773"/>
                  </a:cubicBezTo>
                  <a:cubicBezTo>
                    <a:pt x="49304" y="1851"/>
                    <a:pt x="49385" y="1936"/>
                    <a:pt x="49470" y="2021"/>
                  </a:cubicBezTo>
                  <a:cubicBezTo>
                    <a:pt x="49566" y="2116"/>
                    <a:pt x="49658" y="2218"/>
                    <a:pt x="49746" y="2324"/>
                  </a:cubicBezTo>
                  <a:cubicBezTo>
                    <a:pt x="49814" y="2412"/>
                    <a:pt x="49879" y="2504"/>
                    <a:pt x="49937" y="2600"/>
                  </a:cubicBezTo>
                  <a:cubicBezTo>
                    <a:pt x="49977" y="2671"/>
                    <a:pt x="50012" y="2743"/>
                    <a:pt x="50049" y="2814"/>
                  </a:cubicBezTo>
                  <a:cubicBezTo>
                    <a:pt x="50097" y="2902"/>
                    <a:pt x="50141" y="2994"/>
                    <a:pt x="50185" y="3082"/>
                  </a:cubicBezTo>
                  <a:cubicBezTo>
                    <a:pt x="50368" y="3511"/>
                    <a:pt x="50539" y="3943"/>
                    <a:pt x="50630" y="4399"/>
                  </a:cubicBezTo>
                  <a:cubicBezTo>
                    <a:pt x="50675" y="4753"/>
                    <a:pt x="50675" y="5103"/>
                    <a:pt x="50658" y="5460"/>
                  </a:cubicBezTo>
                  <a:cubicBezTo>
                    <a:pt x="50648" y="5620"/>
                    <a:pt x="50634" y="5776"/>
                    <a:pt x="50624" y="5936"/>
                  </a:cubicBezTo>
                  <a:cubicBezTo>
                    <a:pt x="50613" y="6103"/>
                    <a:pt x="50600" y="6266"/>
                    <a:pt x="50586" y="6433"/>
                  </a:cubicBezTo>
                  <a:cubicBezTo>
                    <a:pt x="50413" y="6583"/>
                    <a:pt x="50246" y="6732"/>
                    <a:pt x="50079" y="6889"/>
                  </a:cubicBezTo>
                  <a:cubicBezTo>
                    <a:pt x="49784" y="7167"/>
                    <a:pt x="49528" y="7484"/>
                    <a:pt x="49283" y="7808"/>
                  </a:cubicBezTo>
                  <a:cubicBezTo>
                    <a:pt x="49035" y="8127"/>
                    <a:pt x="48804" y="8467"/>
                    <a:pt x="48603" y="8817"/>
                  </a:cubicBezTo>
                  <a:cubicBezTo>
                    <a:pt x="48505" y="8991"/>
                    <a:pt x="48423" y="9192"/>
                    <a:pt x="48365" y="9382"/>
                  </a:cubicBezTo>
                  <a:cubicBezTo>
                    <a:pt x="48338" y="9461"/>
                    <a:pt x="48314" y="9535"/>
                    <a:pt x="48300" y="9617"/>
                  </a:cubicBezTo>
                  <a:cubicBezTo>
                    <a:pt x="48291" y="9685"/>
                    <a:pt x="48280" y="9743"/>
                    <a:pt x="48274" y="9811"/>
                  </a:cubicBezTo>
                  <a:cubicBezTo>
                    <a:pt x="48263" y="9886"/>
                    <a:pt x="48256" y="9960"/>
                    <a:pt x="48263" y="10039"/>
                  </a:cubicBezTo>
                  <a:cubicBezTo>
                    <a:pt x="48270" y="10114"/>
                    <a:pt x="48287" y="10185"/>
                    <a:pt x="48314" y="10257"/>
                  </a:cubicBezTo>
                  <a:cubicBezTo>
                    <a:pt x="48352" y="10376"/>
                    <a:pt x="48437" y="10454"/>
                    <a:pt x="48518" y="10543"/>
                  </a:cubicBezTo>
                  <a:cubicBezTo>
                    <a:pt x="48597" y="10624"/>
                    <a:pt x="48726" y="10678"/>
                    <a:pt x="48828" y="10709"/>
                  </a:cubicBezTo>
                  <a:cubicBezTo>
                    <a:pt x="48940" y="10747"/>
                    <a:pt x="49055" y="10767"/>
                    <a:pt x="49170" y="10767"/>
                  </a:cubicBezTo>
                  <a:cubicBezTo>
                    <a:pt x="49252" y="10767"/>
                    <a:pt x="49333" y="10757"/>
                    <a:pt x="49413" y="10736"/>
                  </a:cubicBezTo>
                  <a:cubicBezTo>
                    <a:pt x="49586" y="10689"/>
                    <a:pt x="49740" y="10610"/>
                    <a:pt x="49879" y="10502"/>
                  </a:cubicBezTo>
                  <a:cubicBezTo>
                    <a:pt x="50012" y="10396"/>
                    <a:pt x="50120" y="10270"/>
                    <a:pt x="50233" y="10147"/>
                  </a:cubicBezTo>
                  <a:cubicBezTo>
                    <a:pt x="50423" y="9930"/>
                    <a:pt x="50586" y="9692"/>
                    <a:pt x="50740" y="9444"/>
                  </a:cubicBezTo>
                  <a:cubicBezTo>
                    <a:pt x="50845" y="9270"/>
                    <a:pt x="50947" y="9093"/>
                    <a:pt x="51032" y="8906"/>
                  </a:cubicBezTo>
                  <a:cubicBezTo>
                    <a:pt x="51202" y="8528"/>
                    <a:pt x="51321" y="8134"/>
                    <a:pt x="51447" y="7743"/>
                  </a:cubicBezTo>
                  <a:cubicBezTo>
                    <a:pt x="51536" y="7461"/>
                    <a:pt x="51597" y="7175"/>
                    <a:pt x="51644" y="6886"/>
                  </a:cubicBezTo>
                  <a:cubicBezTo>
                    <a:pt x="51794" y="6773"/>
                    <a:pt x="51944" y="6661"/>
                    <a:pt x="52093" y="6552"/>
                  </a:cubicBezTo>
                  <a:cubicBezTo>
                    <a:pt x="52396" y="6338"/>
                    <a:pt x="52692" y="6106"/>
                    <a:pt x="53001" y="5899"/>
                  </a:cubicBezTo>
                  <a:cubicBezTo>
                    <a:pt x="53648" y="5464"/>
                    <a:pt x="54339" y="5100"/>
                    <a:pt x="55039" y="4756"/>
                  </a:cubicBezTo>
                  <a:cubicBezTo>
                    <a:pt x="55508" y="4548"/>
                    <a:pt x="55981" y="4358"/>
                    <a:pt x="56461" y="4184"/>
                  </a:cubicBezTo>
                  <a:cubicBezTo>
                    <a:pt x="57047" y="3974"/>
                    <a:pt x="57634" y="3783"/>
                    <a:pt x="58247" y="3668"/>
                  </a:cubicBezTo>
                  <a:cubicBezTo>
                    <a:pt x="58556" y="3620"/>
                    <a:pt x="58868" y="3591"/>
                    <a:pt x="59181" y="3591"/>
                  </a:cubicBezTo>
                  <a:cubicBezTo>
                    <a:pt x="59295" y="3591"/>
                    <a:pt x="59409" y="3595"/>
                    <a:pt x="59523" y="3603"/>
                  </a:cubicBezTo>
                  <a:cubicBezTo>
                    <a:pt x="59870" y="3654"/>
                    <a:pt x="60203" y="3732"/>
                    <a:pt x="60533" y="3848"/>
                  </a:cubicBezTo>
                  <a:cubicBezTo>
                    <a:pt x="60955" y="4024"/>
                    <a:pt x="61346" y="4242"/>
                    <a:pt x="61724" y="4501"/>
                  </a:cubicBezTo>
                  <a:cubicBezTo>
                    <a:pt x="61863" y="4606"/>
                    <a:pt x="62002" y="4715"/>
                    <a:pt x="62135" y="4828"/>
                  </a:cubicBezTo>
                  <a:cubicBezTo>
                    <a:pt x="62325" y="4984"/>
                    <a:pt x="62492" y="5164"/>
                    <a:pt x="62652" y="5348"/>
                  </a:cubicBezTo>
                  <a:cubicBezTo>
                    <a:pt x="62952" y="5722"/>
                    <a:pt x="63223" y="6127"/>
                    <a:pt x="63435" y="6555"/>
                  </a:cubicBezTo>
                  <a:cubicBezTo>
                    <a:pt x="63533" y="6756"/>
                    <a:pt x="63632" y="6957"/>
                    <a:pt x="63730" y="7158"/>
                  </a:cubicBezTo>
                  <a:cubicBezTo>
                    <a:pt x="63833" y="7385"/>
                    <a:pt x="63931" y="7613"/>
                    <a:pt x="64013" y="7848"/>
                  </a:cubicBezTo>
                  <a:cubicBezTo>
                    <a:pt x="64098" y="8086"/>
                    <a:pt x="64159" y="8328"/>
                    <a:pt x="64206" y="8573"/>
                  </a:cubicBezTo>
                  <a:cubicBezTo>
                    <a:pt x="64251" y="8869"/>
                    <a:pt x="64275" y="9161"/>
                    <a:pt x="64278" y="9461"/>
                  </a:cubicBezTo>
                  <a:cubicBezTo>
                    <a:pt x="64285" y="9764"/>
                    <a:pt x="64264" y="10070"/>
                    <a:pt x="64237" y="10372"/>
                  </a:cubicBezTo>
                  <a:cubicBezTo>
                    <a:pt x="64217" y="10604"/>
                    <a:pt x="64197" y="10835"/>
                    <a:pt x="64176" y="11070"/>
                  </a:cubicBezTo>
                  <a:cubicBezTo>
                    <a:pt x="64153" y="11281"/>
                    <a:pt x="64129" y="11491"/>
                    <a:pt x="64108" y="11703"/>
                  </a:cubicBezTo>
                  <a:cubicBezTo>
                    <a:pt x="64040" y="12335"/>
                    <a:pt x="63877" y="12940"/>
                    <a:pt x="63663" y="13535"/>
                  </a:cubicBezTo>
                  <a:cubicBezTo>
                    <a:pt x="63503" y="13927"/>
                    <a:pt x="63343" y="14315"/>
                    <a:pt x="63170" y="14696"/>
                  </a:cubicBezTo>
                  <a:cubicBezTo>
                    <a:pt x="62986" y="15100"/>
                    <a:pt x="62792" y="15502"/>
                    <a:pt x="62598" y="15903"/>
                  </a:cubicBezTo>
                  <a:cubicBezTo>
                    <a:pt x="62427" y="16247"/>
                    <a:pt x="62234" y="16577"/>
                    <a:pt x="62033" y="16907"/>
                  </a:cubicBezTo>
                  <a:cubicBezTo>
                    <a:pt x="61978" y="16928"/>
                    <a:pt x="61925" y="16951"/>
                    <a:pt x="61870" y="16972"/>
                  </a:cubicBezTo>
                  <a:cubicBezTo>
                    <a:pt x="61499" y="17124"/>
                    <a:pt x="61121" y="17291"/>
                    <a:pt x="60771" y="17492"/>
                  </a:cubicBezTo>
                  <a:cubicBezTo>
                    <a:pt x="60418" y="17693"/>
                    <a:pt x="60071" y="17900"/>
                    <a:pt x="59751" y="18152"/>
                  </a:cubicBezTo>
                  <a:cubicBezTo>
                    <a:pt x="59642" y="18237"/>
                    <a:pt x="59543" y="18329"/>
                    <a:pt x="59451" y="18431"/>
                  </a:cubicBezTo>
                  <a:cubicBezTo>
                    <a:pt x="59424" y="18468"/>
                    <a:pt x="59394" y="18509"/>
                    <a:pt x="59366" y="18547"/>
                  </a:cubicBezTo>
                  <a:cubicBezTo>
                    <a:pt x="59312" y="18614"/>
                    <a:pt x="59264" y="18686"/>
                    <a:pt x="59223" y="18760"/>
                  </a:cubicBezTo>
                  <a:cubicBezTo>
                    <a:pt x="59206" y="18795"/>
                    <a:pt x="59190" y="18832"/>
                    <a:pt x="59173" y="18867"/>
                  </a:cubicBezTo>
                  <a:cubicBezTo>
                    <a:pt x="59141" y="18938"/>
                    <a:pt x="59115" y="19013"/>
                    <a:pt x="59088" y="19084"/>
                  </a:cubicBezTo>
                  <a:cubicBezTo>
                    <a:pt x="59060" y="19179"/>
                    <a:pt x="59036" y="19288"/>
                    <a:pt x="59039" y="19387"/>
                  </a:cubicBezTo>
                  <a:cubicBezTo>
                    <a:pt x="59043" y="19597"/>
                    <a:pt x="59108" y="19788"/>
                    <a:pt x="59264" y="19934"/>
                  </a:cubicBezTo>
                  <a:cubicBezTo>
                    <a:pt x="59339" y="20002"/>
                    <a:pt x="59438" y="20060"/>
                    <a:pt x="59526" y="20104"/>
                  </a:cubicBezTo>
                  <a:cubicBezTo>
                    <a:pt x="59655" y="20169"/>
                    <a:pt x="59795" y="20196"/>
                    <a:pt x="59937" y="20206"/>
                  </a:cubicBezTo>
                  <a:cubicBezTo>
                    <a:pt x="59976" y="20211"/>
                    <a:pt x="60011" y="20213"/>
                    <a:pt x="60046" y="20213"/>
                  </a:cubicBezTo>
                  <a:cubicBezTo>
                    <a:pt x="60098" y="20213"/>
                    <a:pt x="60148" y="20208"/>
                    <a:pt x="60203" y="20200"/>
                  </a:cubicBezTo>
                  <a:cubicBezTo>
                    <a:pt x="60329" y="20183"/>
                    <a:pt x="60431" y="20145"/>
                    <a:pt x="60550" y="20094"/>
                  </a:cubicBezTo>
                  <a:cubicBezTo>
                    <a:pt x="60645" y="20050"/>
                    <a:pt x="60741" y="20002"/>
                    <a:pt x="60832" y="19952"/>
                  </a:cubicBezTo>
                  <a:cubicBezTo>
                    <a:pt x="61057" y="19819"/>
                    <a:pt x="61258" y="19642"/>
                    <a:pt x="61438" y="19451"/>
                  </a:cubicBezTo>
                  <a:cubicBezTo>
                    <a:pt x="61716" y="19152"/>
                    <a:pt x="61972" y="18836"/>
                    <a:pt x="62220" y="18509"/>
                  </a:cubicBezTo>
                  <a:cubicBezTo>
                    <a:pt x="62377" y="18308"/>
                    <a:pt x="62523" y="18098"/>
                    <a:pt x="62666" y="17890"/>
                  </a:cubicBezTo>
                  <a:cubicBezTo>
                    <a:pt x="62672" y="17887"/>
                    <a:pt x="62676" y="17887"/>
                    <a:pt x="62680" y="17887"/>
                  </a:cubicBezTo>
                  <a:cubicBezTo>
                    <a:pt x="62792" y="17853"/>
                    <a:pt x="62914" y="17835"/>
                    <a:pt x="63030" y="17815"/>
                  </a:cubicBezTo>
                  <a:cubicBezTo>
                    <a:pt x="63152" y="17791"/>
                    <a:pt x="63275" y="17771"/>
                    <a:pt x="63397" y="17747"/>
                  </a:cubicBezTo>
                  <a:cubicBezTo>
                    <a:pt x="63557" y="17724"/>
                    <a:pt x="63717" y="17696"/>
                    <a:pt x="63880" y="17672"/>
                  </a:cubicBezTo>
                  <a:cubicBezTo>
                    <a:pt x="64068" y="17642"/>
                    <a:pt x="64258" y="17628"/>
                    <a:pt x="64445" y="17604"/>
                  </a:cubicBezTo>
                  <a:cubicBezTo>
                    <a:pt x="64608" y="17587"/>
                    <a:pt x="64771" y="17587"/>
                    <a:pt x="64935" y="17584"/>
                  </a:cubicBezTo>
                  <a:cubicBezTo>
                    <a:pt x="65038" y="17579"/>
                    <a:pt x="65139" y="17575"/>
                    <a:pt x="65240" y="17575"/>
                  </a:cubicBezTo>
                  <a:cubicBezTo>
                    <a:pt x="65277" y="17575"/>
                    <a:pt x="65313" y="17576"/>
                    <a:pt x="65349" y="17577"/>
                  </a:cubicBezTo>
                  <a:cubicBezTo>
                    <a:pt x="66043" y="17591"/>
                    <a:pt x="66737" y="17622"/>
                    <a:pt x="67428" y="17683"/>
                  </a:cubicBezTo>
                  <a:cubicBezTo>
                    <a:pt x="68177" y="17768"/>
                    <a:pt x="68901" y="17938"/>
                    <a:pt x="69609" y="18196"/>
                  </a:cubicBezTo>
                  <a:cubicBezTo>
                    <a:pt x="70258" y="18462"/>
                    <a:pt x="70885" y="18798"/>
                    <a:pt x="71459" y="19200"/>
                  </a:cubicBezTo>
                  <a:cubicBezTo>
                    <a:pt x="71558" y="19275"/>
                    <a:pt x="71646" y="19349"/>
                    <a:pt x="71734" y="19431"/>
                  </a:cubicBezTo>
                  <a:cubicBezTo>
                    <a:pt x="71840" y="19533"/>
                    <a:pt x="71935" y="19645"/>
                    <a:pt x="72034" y="19754"/>
                  </a:cubicBezTo>
                  <a:cubicBezTo>
                    <a:pt x="72245" y="20023"/>
                    <a:pt x="72428" y="20325"/>
                    <a:pt x="72585" y="20632"/>
                  </a:cubicBezTo>
                  <a:cubicBezTo>
                    <a:pt x="72694" y="20914"/>
                    <a:pt x="72783" y="21200"/>
                    <a:pt x="72847" y="21495"/>
                  </a:cubicBezTo>
                  <a:cubicBezTo>
                    <a:pt x="72864" y="21655"/>
                    <a:pt x="72868" y="21815"/>
                    <a:pt x="72860" y="21979"/>
                  </a:cubicBezTo>
                  <a:cubicBezTo>
                    <a:pt x="72830" y="22200"/>
                    <a:pt x="72789" y="22421"/>
                    <a:pt x="72752" y="22642"/>
                  </a:cubicBezTo>
                  <a:cubicBezTo>
                    <a:pt x="72717" y="22847"/>
                    <a:pt x="72660" y="23043"/>
                    <a:pt x="72615" y="23244"/>
                  </a:cubicBezTo>
                  <a:cubicBezTo>
                    <a:pt x="72595" y="23340"/>
                    <a:pt x="72561" y="23428"/>
                    <a:pt x="72534" y="23520"/>
                  </a:cubicBezTo>
                  <a:cubicBezTo>
                    <a:pt x="72500" y="23632"/>
                    <a:pt x="72469" y="23745"/>
                    <a:pt x="72436" y="23853"/>
                  </a:cubicBezTo>
                  <a:cubicBezTo>
                    <a:pt x="72388" y="24020"/>
                    <a:pt x="72323" y="24180"/>
                    <a:pt x="72262" y="24340"/>
                  </a:cubicBezTo>
                  <a:cubicBezTo>
                    <a:pt x="72180" y="24533"/>
                    <a:pt x="72105" y="24731"/>
                    <a:pt x="72010" y="24918"/>
                  </a:cubicBezTo>
                  <a:cubicBezTo>
                    <a:pt x="71891" y="25153"/>
                    <a:pt x="71772" y="25381"/>
                    <a:pt x="71640" y="25605"/>
                  </a:cubicBezTo>
                  <a:cubicBezTo>
                    <a:pt x="71388" y="26034"/>
                    <a:pt x="71119" y="26449"/>
                    <a:pt x="70840" y="26863"/>
                  </a:cubicBezTo>
                  <a:cubicBezTo>
                    <a:pt x="70819" y="26891"/>
                    <a:pt x="70799" y="26918"/>
                    <a:pt x="70778" y="26949"/>
                  </a:cubicBezTo>
                  <a:cubicBezTo>
                    <a:pt x="70643" y="26952"/>
                    <a:pt x="70510" y="26962"/>
                    <a:pt x="70374" y="26969"/>
                  </a:cubicBezTo>
                  <a:cubicBezTo>
                    <a:pt x="70187" y="26979"/>
                    <a:pt x="69996" y="27013"/>
                    <a:pt x="69809" y="27034"/>
                  </a:cubicBezTo>
                  <a:cubicBezTo>
                    <a:pt x="69574" y="27064"/>
                    <a:pt x="69337" y="27112"/>
                    <a:pt x="69102" y="27153"/>
                  </a:cubicBezTo>
                  <a:cubicBezTo>
                    <a:pt x="68908" y="27187"/>
                    <a:pt x="68711" y="27221"/>
                    <a:pt x="68513" y="27258"/>
                  </a:cubicBezTo>
                  <a:cubicBezTo>
                    <a:pt x="68329" y="27296"/>
                    <a:pt x="68136" y="27340"/>
                    <a:pt x="67955" y="27398"/>
                  </a:cubicBezTo>
                  <a:cubicBezTo>
                    <a:pt x="67737" y="27472"/>
                    <a:pt x="67520" y="27547"/>
                    <a:pt x="67313" y="27646"/>
                  </a:cubicBezTo>
                  <a:cubicBezTo>
                    <a:pt x="67125" y="27734"/>
                    <a:pt x="66945" y="27827"/>
                    <a:pt x="66768" y="27929"/>
                  </a:cubicBezTo>
                  <a:cubicBezTo>
                    <a:pt x="66632" y="28006"/>
                    <a:pt x="66500" y="28088"/>
                    <a:pt x="66377" y="28180"/>
                  </a:cubicBezTo>
                  <a:cubicBezTo>
                    <a:pt x="66272" y="28262"/>
                    <a:pt x="66166" y="28350"/>
                    <a:pt x="66068" y="28442"/>
                  </a:cubicBezTo>
                  <a:cubicBezTo>
                    <a:pt x="65979" y="28530"/>
                    <a:pt x="65914" y="28643"/>
                    <a:pt x="65853" y="28748"/>
                  </a:cubicBezTo>
                  <a:cubicBezTo>
                    <a:pt x="65816" y="28833"/>
                    <a:pt x="65782" y="28918"/>
                    <a:pt x="65751" y="29003"/>
                  </a:cubicBezTo>
                  <a:cubicBezTo>
                    <a:pt x="65717" y="29085"/>
                    <a:pt x="65696" y="29170"/>
                    <a:pt x="65687" y="29259"/>
                  </a:cubicBezTo>
                  <a:cubicBezTo>
                    <a:pt x="65646" y="29504"/>
                    <a:pt x="65683" y="29762"/>
                    <a:pt x="65758" y="29997"/>
                  </a:cubicBezTo>
                  <a:cubicBezTo>
                    <a:pt x="65829" y="30207"/>
                    <a:pt x="65972" y="30357"/>
                    <a:pt x="66153" y="30476"/>
                  </a:cubicBezTo>
                  <a:cubicBezTo>
                    <a:pt x="66329" y="30595"/>
                    <a:pt x="66513" y="30667"/>
                    <a:pt x="66717" y="30728"/>
                  </a:cubicBezTo>
                  <a:cubicBezTo>
                    <a:pt x="66762" y="30731"/>
                    <a:pt x="66806" y="30735"/>
                    <a:pt x="66847" y="30741"/>
                  </a:cubicBezTo>
                  <a:cubicBezTo>
                    <a:pt x="66885" y="30746"/>
                    <a:pt x="66924" y="30747"/>
                    <a:pt x="66962" y="30747"/>
                  </a:cubicBezTo>
                  <a:cubicBezTo>
                    <a:pt x="66987" y="30747"/>
                    <a:pt x="67012" y="30747"/>
                    <a:pt x="67037" y="30745"/>
                  </a:cubicBezTo>
                  <a:cubicBezTo>
                    <a:pt x="67186" y="30741"/>
                    <a:pt x="67340" y="30704"/>
                    <a:pt x="67483" y="30673"/>
                  </a:cubicBezTo>
                  <a:cubicBezTo>
                    <a:pt x="67731" y="30615"/>
                    <a:pt x="67959" y="30500"/>
                    <a:pt x="68186" y="30394"/>
                  </a:cubicBezTo>
                  <a:cubicBezTo>
                    <a:pt x="68431" y="30279"/>
                    <a:pt x="68663" y="30140"/>
                    <a:pt x="68894" y="30000"/>
                  </a:cubicBezTo>
                  <a:cubicBezTo>
                    <a:pt x="69084" y="29881"/>
                    <a:pt x="69265" y="29748"/>
                    <a:pt x="69452" y="29626"/>
                  </a:cubicBezTo>
                  <a:cubicBezTo>
                    <a:pt x="69609" y="29521"/>
                    <a:pt x="69755" y="29394"/>
                    <a:pt x="69905" y="29282"/>
                  </a:cubicBezTo>
                  <a:cubicBezTo>
                    <a:pt x="70051" y="29166"/>
                    <a:pt x="70194" y="29051"/>
                    <a:pt x="70340" y="28935"/>
                  </a:cubicBezTo>
                  <a:cubicBezTo>
                    <a:pt x="70500" y="28802"/>
                    <a:pt x="70667" y="28673"/>
                    <a:pt x="70813" y="28521"/>
                  </a:cubicBezTo>
                  <a:cubicBezTo>
                    <a:pt x="70929" y="28394"/>
                    <a:pt x="71044" y="28265"/>
                    <a:pt x="71160" y="28136"/>
                  </a:cubicBezTo>
                  <a:cubicBezTo>
                    <a:pt x="71252" y="28136"/>
                    <a:pt x="71343" y="28136"/>
                    <a:pt x="71436" y="28139"/>
                  </a:cubicBezTo>
                  <a:cubicBezTo>
                    <a:pt x="71725" y="28153"/>
                    <a:pt x="72010" y="28170"/>
                    <a:pt x="72296" y="28194"/>
                  </a:cubicBezTo>
                  <a:cubicBezTo>
                    <a:pt x="72463" y="28214"/>
                    <a:pt x="72626" y="28241"/>
                    <a:pt x="72789" y="28276"/>
                  </a:cubicBezTo>
                  <a:cubicBezTo>
                    <a:pt x="72939" y="28309"/>
                    <a:pt x="73085" y="28357"/>
                    <a:pt x="73232" y="28408"/>
                  </a:cubicBezTo>
                  <a:cubicBezTo>
                    <a:pt x="73364" y="28463"/>
                    <a:pt x="73490" y="28527"/>
                    <a:pt x="73620" y="28598"/>
                  </a:cubicBezTo>
                  <a:cubicBezTo>
                    <a:pt x="73681" y="28632"/>
                    <a:pt x="73738" y="28673"/>
                    <a:pt x="73799" y="28708"/>
                  </a:cubicBezTo>
                  <a:cubicBezTo>
                    <a:pt x="73909" y="28775"/>
                    <a:pt x="74011" y="28847"/>
                    <a:pt x="74116" y="28918"/>
                  </a:cubicBezTo>
                  <a:cubicBezTo>
                    <a:pt x="74507" y="29215"/>
                    <a:pt x="74865" y="29561"/>
                    <a:pt x="75187" y="29929"/>
                  </a:cubicBezTo>
                  <a:cubicBezTo>
                    <a:pt x="75358" y="30146"/>
                    <a:pt x="75507" y="30374"/>
                    <a:pt x="75633" y="30619"/>
                  </a:cubicBezTo>
                  <a:cubicBezTo>
                    <a:pt x="75677" y="30731"/>
                    <a:pt x="75718" y="30843"/>
                    <a:pt x="75752" y="30962"/>
                  </a:cubicBezTo>
                  <a:cubicBezTo>
                    <a:pt x="75779" y="31221"/>
                    <a:pt x="75755" y="31490"/>
                    <a:pt x="75742" y="31749"/>
                  </a:cubicBezTo>
                  <a:cubicBezTo>
                    <a:pt x="75728" y="31994"/>
                    <a:pt x="75711" y="32238"/>
                    <a:pt x="75687" y="32483"/>
                  </a:cubicBezTo>
                  <a:cubicBezTo>
                    <a:pt x="75664" y="32701"/>
                    <a:pt x="75633" y="32915"/>
                    <a:pt x="75589" y="33133"/>
                  </a:cubicBezTo>
                  <a:cubicBezTo>
                    <a:pt x="75548" y="33330"/>
                    <a:pt x="75490" y="33521"/>
                    <a:pt x="75422" y="33708"/>
                  </a:cubicBezTo>
                  <a:cubicBezTo>
                    <a:pt x="75337" y="33919"/>
                    <a:pt x="75245" y="34126"/>
                    <a:pt x="75133" y="34324"/>
                  </a:cubicBezTo>
                  <a:cubicBezTo>
                    <a:pt x="75058" y="34453"/>
                    <a:pt x="74983" y="34582"/>
                    <a:pt x="74912" y="34711"/>
                  </a:cubicBezTo>
                  <a:cubicBezTo>
                    <a:pt x="74803" y="34898"/>
                    <a:pt x="74681" y="35075"/>
                    <a:pt x="74562" y="35252"/>
                  </a:cubicBezTo>
                  <a:cubicBezTo>
                    <a:pt x="74452" y="35395"/>
                    <a:pt x="74347" y="35534"/>
                    <a:pt x="74238" y="35674"/>
                  </a:cubicBezTo>
                  <a:cubicBezTo>
                    <a:pt x="74238" y="35674"/>
                    <a:pt x="74238" y="35677"/>
                    <a:pt x="74235" y="35677"/>
                  </a:cubicBezTo>
                  <a:cubicBezTo>
                    <a:pt x="74225" y="35674"/>
                    <a:pt x="74215" y="35674"/>
                    <a:pt x="74204" y="35671"/>
                  </a:cubicBezTo>
                  <a:cubicBezTo>
                    <a:pt x="73860" y="35613"/>
                    <a:pt x="73513" y="35548"/>
                    <a:pt x="73163" y="35521"/>
                  </a:cubicBezTo>
                  <a:cubicBezTo>
                    <a:pt x="73024" y="35507"/>
                    <a:pt x="72888" y="35504"/>
                    <a:pt x="72748" y="35504"/>
                  </a:cubicBezTo>
                  <a:cubicBezTo>
                    <a:pt x="72599" y="35507"/>
                    <a:pt x="72446" y="35534"/>
                    <a:pt x="72299" y="35555"/>
                  </a:cubicBezTo>
                  <a:cubicBezTo>
                    <a:pt x="72102" y="35586"/>
                    <a:pt x="71905" y="35619"/>
                    <a:pt x="71711" y="35660"/>
                  </a:cubicBezTo>
                  <a:cubicBezTo>
                    <a:pt x="71224" y="35766"/>
                    <a:pt x="70734" y="35861"/>
                    <a:pt x="70258" y="36000"/>
                  </a:cubicBezTo>
                  <a:cubicBezTo>
                    <a:pt x="70122" y="36038"/>
                    <a:pt x="70000" y="36106"/>
                    <a:pt x="69874" y="36164"/>
                  </a:cubicBezTo>
                  <a:cubicBezTo>
                    <a:pt x="69748" y="36222"/>
                    <a:pt x="69640" y="36313"/>
                    <a:pt x="69533" y="36399"/>
                  </a:cubicBezTo>
                  <a:cubicBezTo>
                    <a:pt x="69384" y="36517"/>
                    <a:pt x="69252" y="36644"/>
                    <a:pt x="69122" y="36779"/>
                  </a:cubicBezTo>
                  <a:cubicBezTo>
                    <a:pt x="68982" y="36922"/>
                    <a:pt x="68867" y="37089"/>
                    <a:pt x="68768" y="37263"/>
                  </a:cubicBezTo>
                  <a:cubicBezTo>
                    <a:pt x="68755" y="37297"/>
                    <a:pt x="68742" y="37327"/>
                    <a:pt x="68728" y="37361"/>
                  </a:cubicBezTo>
                  <a:cubicBezTo>
                    <a:pt x="68693" y="37436"/>
                    <a:pt x="68670" y="37511"/>
                    <a:pt x="68653" y="37592"/>
                  </a:cubicBezTo>
                  <a:cubicBezTo>
                    <a:pt x="68643" y="37668"/>
                    <a:pt x="68632" y="37749"/>
                    <a:pt x="68626" y="37828"/>
                  </a:cubicBezTo>
                  <a:cubicBezTo>
                    <a:pt x="68626" y="37902"/>
                    <a:pt x="68632" y="37977"/>
                    <a:pt x="68653" y="38052"/>
                  </a:cubicBezTo>
                  <a:cubicBezTo>
                    <a:pt x="68670" y="38144"/>
                    <a:pt x="68701" y="38236"/>
                    <a:pt x="68751" y="38317"/>
                  </a:cubicBezTo>
                  <a:cubicBezTo>
                    <a:pt x="68792" y="38385"/>
                    <a:pt x="68857" y="38494"/>
                    <a:pt x="68918" y="38538"/>
                  </a:cubicBezTo>
                  <a:cubicBezTo>
                    <a:pt x="69010" y="38603"/>
                    <a:pt x="69092" y="38668"/>
                    <a:pt x="69194" y="38715"/>
                  </a:cubicBezTo>
                  <a:cubicBezTo>
                    <a:pt x="69306" y="38766"/>
                    <a:pt x="69422" y="38793"/>
                    <a:pt x="69544" y="38820"/>
                  </a:cubicBezTo>
                  <a:cubicBezTo>
                    <a:pt x="69673" y="38848"/>
                    <a:pt x="69813" y="38851"/>
                    <a:pt x="69946" y="38861"/>
                  </a:cubicBezTo>
                  <a:cubicBezTo>
                    <a:pt x="69993" y="38865"/>
                    <a:pt x="70041" y="38867"/>
                    <a:pt x="70089" y="38867"/>
                  </a:cubicBezTo>
                  <a:cubicBezTo>
                    <a:pt x="70165" y="38867"/>
                    <a:pt x="70241" y="38863"/>
                    <a:pt x="70316" y="38861"/>
                  </a:cubicBezTo>
                  <a:cubicBezTo>
                    <a:pt x="70615" y="38848"/>
                    <a:pt x="70912" y="38787"/>
                    <a:pt x="71204" y="38715"/>
                  </a:cubicBezTo>
                  <a:cubicBezTo>
                    <a:pt x="71445" y="38657"/>
                    <a:pt x="71677" y="38575"/>
                    <a:pt x="71912" y="38501"/>
                  </a:cubicBezTo>
                  <a:cubicBezTo>
                    <a:pt x="72166" y="38415"/>
                    <a:pt x="72408" y="38304"/>
                    <a:pt x="72650" y="38184"/>
                  </a:cubicBezTo>
                  <a:cubicBezTo>
                    <a:pt x="72922" y="38052"/>
                    <a:pt x="73187" y="37895"/>
                    <a:pt x="73439" y="37729"/>
                  </a:cubicBezTo>
                  <a:cubicBezTo>
                    <a:pt x="73755" y="37521"/>
                    <a:pt x="74051" y="37283"/>
                    <a:pt x="74323" y="37024"/>
                  </a:cubicBezTo>
                  <a:cubicBezTo>
                    <a:pt x="74469" y="37065"/>
                    <a:pt x="74612" y="37109"/>
                    <a:pt x="74755" y="37157"/>
                  </a:cubicBezTo>
                  <a:cubicBezTo>
                    <a:pt x="75078" y="37297"/>
                    <a:pt x="75378" y="37481"/>
                    <a:pt x="75667" y="37681"/>
                  </a:cubicBezTo>
                  <a:cubicBezTo>
                    <a:pt x="75912" y="37868"/>
                    <a:pt x="76133" y="38073"/>
                    <a:pt x="76337" y="38300"/>
                  </a:cubicBezTo>
                  <a:cubicBezTo>
                    <a:pt x="76399" y="38375"/>
                    <a:pt x="76452" y="38453"/>
                    <a:pt x="76510" y="38531"/>
                  </a:cubicBezTo>
                  <a:cubicBezTo>
                    <a:pt x="76595" y="38657"/>
                    <a:pt x="76661" y="38793"/>
                    <a:pt x="76725" y="38930"/>
                  </a:cubicBezTo>
                  <a:cubicBezTo>
                    <a:pt x="76711" y="38905"/>
                    <a:pt x="76701" y="38878"/>
                    <a:pt x="76688" y="38851"/>
                  </a:cubicBezTo>
                  <a:lnTo>
                    <a:pt x="76688" y="38851"/>
                  </a:lnTo>
                  <a:cubicBezTo>
                    <a:pt x="76799" y="39096"/>
                    <a:pt x="76915" y="39341"/>
                    <a:pt x="77014" y="39593"/>
                  </a:cubicBezTo>
                  <a:cubicBezTo>
                    <a:pt x="77174" y="40004"/>
                    <a:pt x="77297" y="40429"/>
                    <a:pt x="77378" y="40865"/>
                  </a:cubicBezTo>
                  <a:cubicBezTo>
                    <a:pt x="77432" y="41236"/>
                    <a:pt x="77453" y="41607"/>
                    <a:pt x="77436" y="41981"/>
                  </a:cubicBezTo>
                  <a:cubicBezTo>
                    <a:pt x="77426" y="42257"/>
                    <a:pt x="77416" y="42528"/>
                    <a:pt x="77391" y="42804"/>
                  </a:cubicBezTo>
                  <a:cubicBezTo>
                    <a:pt x="77358" y="43083"/>
                    <a:pt x="77310" y="43355"/>
                    <a:pt x="77248" y="43627"/>
                  </a:cubicBezTo>
                  <a:cubicBezTo>
                    <a:pt x="77187" y="43885"/>
                    <a:pt x="77102" y="44141"/>
                    <a:pt x="77011" y="44392"/>
                  </a:cubicBezTo>
                  <a:cubicBezTo>
                    <a:pt x="76796" y="44930"/>
                    <a:pt x="76538" y="45441"/>
                    <a:pt x="76215" y="45917"/>
                  </a:cubicBezTo>
                  <a:cubicBezTo>
                    <a:pt x="76102" y="46066"/>
                    <a:pt x="75983" y="46209"/>
                    <a:pt x="75854" y="46345"/>
                  </a:cubicBezTo>
                  <a:cubicBezTo>
                    <a:pt x="75728" y="46485"/>
                    <a:pt x="75589" y="46607"/>
                    <a:pt x="75446" y="46730"/>
                  </a:cubicBezTo>
                  <a:cubicBezTo>
                    <a:pt x="75232" y="46896"/>
                    <a:pt x="75011" y="47049"/>
                    <a:pt x="74779" y="47185"/>
                  </a:cubicBezTo>
                  <a:cubicBezTo>
                    <a:pt x="74534" y="47005"/>
                    <a:pt x="74273" y="46842"/>
                    <a:pt x="74003" y="46695"/>
                  </a:cubicBezTo>
                  <a:cubicBezTo>
                    <a:pt x="73844" y="46607"/>
                    <a:pt x="73684" y="46539"/>
                    <a:pt x="73510" y="46477"/>
                  </a:cubicBezTo>
                  <a:cubicBezTo>
                    <a:pt x="73273" y="46396"/>
                    <a:pt x="73011" y="46383"/>
                    <a:pt x="72762" y="46362"/>
                  </a:cubicBezTo>
                  <a:cubicBezTo>
                    <a:pt x="72695" y="46357"/>
                    <a:pt x="72627" y="46355"/>
                    <a:pt x="72559" y="46355"/>
                  </a:cubicBezTo>
                  <a:cubicBezTo>
                    <a:pt x="72369" y="46355"/>
                    <a:pt x="72178" y="46373"/>
                    <a:pt x="71990" y="46392"/>
                  </a:cubicBezTo>
                  <a:cubicBezTo>
                    <a:pt x="71568" y="46437"/>
                    <a:pt x="71139" y="46566"/>
                    <a:pt x="70799" y="46824"/>
                  </a:cubicBezTo>
                  <a:cubicBezTo>
                    <a:pt x="70574" y="46995"/>
                    <a:pt x="70391" y="47182"/>
                    <a:pt x="70258" y="47437"/>
                  </a:cubicBezTo>
                  <a:cubicBezTo>
                    <a:pt x="70204" y="47535"/>
                    <a:pt x="70170" y="47655"/>
                    <a:pt x="70139" y="47763"/>
                  </a:cubicBezTo>
                  <a:cubicBezTo>
                    <a:pt x="70109" y="47873"/>
                    <a:pt x="70112" y="47992"/>
                    <a:pt x="70102" y="48104"/>
                  </a:cubicBezTo>
                  <a:cubicBezTo>
                    <a:pt x="70102" y="48135"/>
                    <a:pt x="70102" y="48165"/>
                    <a:pt x="70105" y="48192"/>
                  </a:cubicBezTo>
                  <a:cubicBezTo>
                    <a:pt x="70116" y="48270"/>
                    <a:pt x="70129" y="48349"/>
                    <a:pt x="70142" y="48427"/>
                  </a:cubicBezTo>
                  <a:cubicBezTo>
                    <a:pt x="70160" y="48502"/>
                    <a:pt x="70187" y="48570"/>
                    <a:pt x="70227" y="48638"/>
                  </a:cubicBezTo>
                  <a:cubicBezTo>
                    <a:pt x="70272" y="48706"/>
                    <a:pt x="70323" y="48774"/>
                    <a:pt x="70378" y="48835"/>
                  </a:cubicBezTo>
                  <a:cubicBezTo>
                    <a:pt x="70469" y="48900"/>
                    <a:pt x="70558" y="48967"/>
                    <a:pt x="70660" y="49016"/>
                  </a:cubicBezTo>
                  <a:cubicBezTo>
                    <a:pt x="70772" y="49069"/>
                    <a:pt x="70898" y="49104"/>
                    <a:pt x="71020" y="49131"/>
                  </a:cubicBezTo>
                  <a:cubicBezTo>
                    <a:pt x="71143" y="49162"/>
                    <a:pt x="71282" y="49172"/>
                    <a:pt x="71411" y="49182"/>
                  </a:cubicBezTo>
                  <a:cubicBezTo>
                    <a:pt x="71534" y="49189"/>
                    <a:pt x="71656" y="49192"/>
                    <a:pt x="71783" y="49192"/>
                  </a:cubicBezTo>
                  <a:cubicBezTo>
                    <a:pt x="72143" y="49192"/>
                    <a:pt x="72504" y="49127"/>
                    <a:pt x="72860" y="49074"/>
                  </a:cubicBezTo>
                  <a:cubicBezTo>
                    <a:pt x="73320" y="49005"/>
                    <a:pt x="73769" y="48910"/>
                    <a:pt x="74207" y="48771"/>
                  </a:cubicBezTo>
                  <a:cubicBezTo>
                    <a:pt x="74391" y="48713"/>
                    <a:pt x="74575" y="48645"/>
                    <a:pt x="74752" y="48567"/>
                  </a:cubicBezTo>
                  <a:cubicBezTo>
                    <a:pt x="74936" y="48723"/>
                    <a:pt x="75113" y="48890"/>
                    <a:pt x="75273" y="49074"/>
                  </a:cubicBezTo>
                  <a:cubicBezTo>
                    <a:pt x="75371" y="49199"/>
                    <a:pt x="75460" y="49328"/>
                    <a:pt x="75545" y="49465"/>
                  </a:cubicBezTo>
                  <a:cubicBezTo>
                    <a:pt x="75643" y="49625"/>
                    <a:pt x="75725" y="49798"/>
                    <a:pt x="75807" y="49968"/>
                  </a:cubicBezTo>
                  <a:cubicBezTo>
                    <a:pt x="76017" y="50434"/>
                    <a:pt x="76232" y="50900"/>
                    <a:pt x="76354" y="51396"/>
                  </a:cubicBezTo>
                  <a:cubicBezTo>
                    <a:pt x="76388" y="51631"/>
                    <a:pt x="76399" y="51866"/>
                    <a:pt x="76412" y="52104"/>
                  </a:cubicBezTo>
                  <a:cubicBezTo>
                    <a:pt x="76429" y="52448"/>
                    <a:pt x="76422" y="52791"/>
                    <a:pt x="76391" y="53131"/>
                  </a:cubicBezTo>
                  <a:cubicBezTo>
                    <a:pt x="76344" y="53526"/>
                    <a:pt x="76283" y="53917"/>
                    <a:pt x="76225" y="54308"/>
                  </a:cubicBezTo>
                  <a:cubicBezTo>
                    <a:pt x="76123" y="54999"/>
                    <a:pt x="75929" y="55676"/>
                    <a:pt x="75687" y="56329"/>
                  </a:cubicBezTo>
                  <a:cubicBezTo>
                    <a:pt x="75527" y="56731"/>
                    <a:pt x="75344" y="57115"/>
                    <a:pt x="75140" y="57492"/>
                  </a:cubicBezTo>
                  <a:cubicBezTo>
                    <a:pt x="75024" y="57703"/>
                    <a:pt x="74915" y="57918"/>
                    <a:pt x="74786" y="58122"/>
                  </a:cubicBezTo>
                  <a:cubicBezTo>
                    <a:pt x="74656" y="58323"/>
                    <a:pt x="74538" y="58533"/>
                    <a:pt x="74398" y="58731"/>
                  </a:cubicBezTo>
                  <a:cubicBezTo>
                    <a:pt x="74273" y="58907"/>
                    <a:pt x="74146" y="59081"/>
                    <a:pt x="74020" y="59258"/>
                  </a:cubicBezTo>
                  <a:cubicBezTo>
                    <a:pt x="73789" y="59560"/>
                    <a:pt x="73548" y="59846"/>
                    <a:pt x="73289" y="60125"/>
                  </a:cubicBezTo>
                  <a:cubicBezTo>
                    <a:pt x="73055" y="60373"/>
                    <a:pt x="72799" y="60601"/>
                    <a:pt x="72538" y="60822"/>
                  </a:cubicBezTo>
                  <a:cubicBezTo>
                    <a:pt x="72334" y="60986"/>
                    <a:pt x="72126" y="61146"/>
                    <a:pt x="71918" y="61306"/>
                  </a:cubicBezTo>
                  <a:cubicBezTo>
                    <a:pt x="71361" y="61744"/>
                    <a:pt x="70755" y="62129"/>
                    <a:pt x="70116" y="62438"/>
                  </a:cubicBezTo>
                  <a:cubicBezTo>
                    <a:pt x="69395" y="62758"/>
                    <a:pt x="68643" y="62983"/>
                    <a:pt x="67870" y="63126"/>
                  </a:cubicBezTo>
                  <a:cubicBezTo>
                    <a:pt x="67394" y="63193"/>
                    <a:pt x="66914" y="63224"/>
                    <a:pt x="66431" y="63224"/>
                  </a:cubicBezTo>
                  <a:cubicBezTo>
                    <a:pt x="66166" y="63224"/>
                    <a:pt x="65897" y="63214"/>
                    <a:pt x="65632" y="63204"/>
                  </a:cubicBezTo>
                  <a:cubicBezTo>
                    <a:pt x="65302" y="63190"/>
                    <a:pt x="64979" y="63160"/>
                    <a:pt x="64652" y="63129"/>
                  </a:cubicBezTo>
                  <a:cubicBezTo>
                    <a:pt x="64384" y="63088"/>
                    <a:pt x="64115" y="63044"/>
                    <a:pt x="63846" y="63000"/>
                  </a:cubicBezTo>
                  <a:cubicBezTo>
                    <a:pt x="63734" y="62979"/>
                    <a:pt x="63625" y="62948"/>
                    <a:pt x="63512" y="62921"/>
                  </a:cubicBezTo>
                  <a:cubicBezTo>
                    <a:pt x="63360" y="62887"/>
                    <a:pt x="63206" y="62854"/>
                    <a:pt x="63054" y="62816"/>
                  </a:cubicBezTo>
                  <a:cubicBezTo>
                    <a:pt x="62802" y="62758"/>
                    <a:pt x="62553" y="62680"/>
                    <a:pt x="62302" y="62612"/>
                  </a:cubicBezTo>
                  <a:cubicBezTo>
                    <a:pt x="61972" y="62520"/>
                    <a:pt x="61645" y="62422"/>
                    <a:pt x="61322" y="62306"/>
                  </a:cubicBezTo>
                  <a:cubicBezTo>
                    <a:pt x="61091" y="62210"/>
                    <a:pt x="60863" y="62105"/>
                    <a:pt x="60652" y="61969"/>
                  </a:cubicBezTo>
                  <a:cubicBezTo>
                    <a:pt x="60598" y="61918"/>
                    <a:pt x="60543" y="61867"/>
                    <a:pt x="60492" y="61813"/>
                  </a:cubicBezTo>
                  <a:cubicBezTo>
                    <a:pt x="60512" y="61769"/>
                    <a:pt x="60533" y="61728"/>
                    <a:pt x="60550" y="61687"/>
                  </a:cubicBezTo>
                  <a:cubicBezTo>
                    <a:pt x="60659" y="61458"/>
                    <a:pt x="60744" y="61197"/>
                    <a:pt x="60795" y="60948"/>
                  </a:cubicBezTo>
                  <a:cubicBezTo>
                    <a:pt x="60846" y="60707"/>
                    <a:pt x="60890" y="60462"/>
                    <a:pt x="60904" y="60218"/>
                  </a:cubicBezTo>
                  <a:cubicBezTo>
                    <a:pt x="60914" y="60040"/>
                    <a:pt x="60911" y="59871"/>
                    <a:pt x="60887" y="59693"/>
                  </a:cubicBezTo>
                  <a:cubicBezTo>
                    <a:pt x="60859" y="59489"/>
                    <a:pt x="60818" y="59288"/>
                    <a:pt x="60761" y="59088"/>
                  </a:cubicBezTo>
                  <a:cubicBezTo>
                    <a:pt x="60730" y="58996"/>
                    <a:pt x="60693" y="58904"/>
                    <a:pt x="60655" y="58812"/>
                  </a:cubicBezTo>
                  <a:cubicBezTo>
                    <a:pt x="60584" y="58639"/>
                    <a:pt x="60502" y="58483"/>
                    <a:pt x="60380" y="58340"/>
                  </a:cubicBezTo>
                  <a:cubicBezTo>
                    <a:pt x="60128" y="58055"/>
                    <a:pt x="59760" y="57909"/>
                    <a:pt x="59388" y="57909"/>
                  </a:cubicBezTo>
                  <a:cubicBezTo>
                    <a:pt x="59292" y="57909"/>
                    <a:pt x="59195" y="57919"/>
                    <a:pt x="59101" y="57938"/>
                  </a:cubicBezTo>
                  <a:cubicBezTo>
                    <a:pt x="58761" y="58009"/>
                    <a:pt x="58444" y="58213"/>
                    <a:pt x="58267" y="58519"/>
                  </a:cubicBezTo>
                  <a:cubicBezTo>
                    <a:pt x="58172" y="58679"/>
                    <a:pt x="58114" y="58860"/>
                    <a:pt x="58070" y="59040"/>
                  </a:cubicBezTo>
                  <a:cubicBezTo>
                    <a:pt x="58002" y="59319"/>
                    <a:pt x="58033" y="59605"/>
                    <a:pt x="58080" y="59884"/>
                  </a:cubicBezTo>
                  <a:cubicBezTo>
                    <a:pt x="58121" y="60132"/>
                    <a:pt x="58159" y="60391"/>
                    <a:pt x="58251" y="60626"/>
                  </a:cubicBezTo>
                  <a:cubicBezTo>
                    <a:pt x="58319" y="60799"/>
                    <a:pt x="58407" y="60962"/>
                    <a:pt x="58499" y="61122"/>
                  </a:cubicBezTo>
                  <a:cubicBezTo>
                    <a:pt x="58553" y="61214"/>
                    <a:pt x="58604" y="61309"/>
                    <a:pt x="58662" y="61401"/>
                  </a:cubicBezTo>
                  <a:cubicBezTo>
                    <a:pt x="58781" y="61581"/>
                    <a:pt x="58900" y="61761"/>
                    <a:pt x="59022" y="61938"/>
                  </a:cubicBezTo>
                  <a:cubicBezTo>
                    <a:pt x="58852" y="62156"/>
                    <a:pt x="58675" y="62370"/>
                    <a:pt x="58465" y="62554"/>
                  </a:cubicBezTo>
                  <a:cubicBezTo>
                    <a:pt x="58322" y="62677"/>
                    <a:pt x="58179" y="62799"/>
                    <a:pt x="58036" y="62918"/>
                  </a:cubicBezTo>
                  <a:cubicBezTo>
                    <a:pt x="57920" y="63006"/>
                    <a:pt x="57805" y="63102"/>
                    <a:pt x="57683" y="63184"/>
                  </a:cubicBezTo>
                  <a:cubicBezTo>
                    <a:pt x="57543" y="63279"/>
                    <a:pt x="57407" y="63367"/>
                    <a:pt x="57260" y="63455"/>
                  </a:cubicBezTo>
                  <a:cubicBezTo>
                    <a:pt x="56896" y="63677"/>
                    <a:pt x="56526" y="63895"/>
                    <a:pt x="56141" y="64082"/>
                  </a:cubicBezTo>
                  <a:cubicBezTo>
                    <a:pt x="55961" y="64160"/>
                    <a:pt x="55781" y="64228"/>
                    <a:pt x="55593" y="64289"/>
                  </a:cubicBezTo>
                  <a:cubicBezTo>
                    <a:pt x="55437" y="64336"/>
                    <a:pt x="55277" y="64371"/>
                    <a:pt x="55117" y="64402"/>
                  </a:cubicBezTo>
                  <a:cubicBezTo>
                    <a:pt x="54869" y="64438"/>
                    <a:pt x="54618" y="64466"/>
                    <a:pt x="54366" y="64479"/>
                  </a:cubicBezTo>
                  <a:cubicBezTo>
                    <a:pt x="54274" y="64485"/>
                    <a:pt x="54183" y="64487"/>
                    <a:pt x="54092" y="64487"/>
                  </a:cubicBezTo>
                  <a:cubicBezTo>
                    <a:pt x="53901" y="64487"/>
                    <a:pt x="53711" y="64477"/>
                    <a:pt x="53522" y="64463"/>
                  </a:cubicBezTo>
                  <a:cubicBezTo>
                    <a:pt x="52580" y="64353"/>
                    <a:pt x="51648" y="64119"/>
                    <a:pt x="50756" y="63789"/>
                  </a:cubicBezTo>
                  <a:cubicBezTo>
                    <a:pt x="50470" y="63677"/>
                    <a:pt x="50199" y="63548"/>
                    <a:pt x="49944" y="63381"/>
                  </a:cubicBezTo>
                  <a:cubicBezTo>
                    <a:pt x="49848" y="63306"/>
                    <a:pt x="49763" y="63228"/>
                    <a:pt x="49679" y="63143"/>
                  </a:cubicBezTo>
                  <a:cubicBezTo>
                    <a:pt x="49545" y="62962"/>
                    <a:pt x="49423" y="62775"/>
                    <a:pt x="49307" y="62585"/>
                  </a:cubicBezTo>
                  <a:cubicBezTo>
                    <a:pt x="49164" y="62343"/>
                    <a:pt x="49021" y="62102"/>
                    <a:pt x="48896" y="61854"/>
                  </a:cubicBezTo>
                  <a:cubicBezTo>
                    <a:pt x="48862" y="61772"/>
                    <a:pt x="48831" y="61694"/>
                    <a:pt x="48804" y="61609"/>
                  </a:cubicBezTo>
                  <a:cubicBezTo>
                    <a:pt x="48787" y="61557"/>
                    <a:pt x="48773" y="61507"/>
                    <a:pt x="48763" y="61455"/>
                  </a:cubicBezTo>
                  <a:cubicBezTo>
                    <a:pt x="48715" y="61081"/>
                    <a:pt x="48736" y="60693"/>
                    <a:pt x="48767" y="60315"/>
                  </a:cubicBezTo>
                  <a:cubicBezTo>
                    <a:pt x="48954" y="60353"/>
                    <a:pt x="49137" y="60381"/>
                    <a:pt x="49324" y="60397"/>
                  </a:cubicBezTo>
                  <a:cubicBezTo>
                    <a:pt x="49474" y="60414"/>
                    <a:pt x="49617" y="60425"/>
                    <a:pt x="49763" y="60425"/>
                  </a:cubicBezTo>
                  <a:cubicBezTo>
                    <a:pt x="49774" y="60425"/>
                    <a:pt x="49784" y="60425"/>
                    <a:pt x="49795" y="60425"/>
                  </a:cubicBezTo>
                  <a:cubicBezTo>
                    <a:pt x="49910" y="60425"/>
                    <a:pt x="50025" y="60410"/>
                    <a:pt x="50141" y="60394"/>
                  </a:cubicBezTo>
                  <a:cubicBezTo>
                    <a:pt x="50461" y="60353"/>
                    <a:pt x="50777" y="60279"/>
                    <a:pt x="51087" y="60183"/>
                  </a:cubicBezTo>
                  <a:cubicBezTo>
                    <a:pt x="51400" y="60091"/>
                    <a:pt x="51692" y="59959"/>
                    <a:pt x="51991" y="59830"/>
                  </a:cubicBezTo>
                  <a:cubicBezTo>
                    <a:pt x="52216" y="59728"/>
                    <a:pt x="52437" y="59612"/>
                    <a:pt x="52651" y="59486"/>
                  </a:cubicBezTo>
                  <a:cubicBezTo>
                    <a:pt x="52886" y="59353"/>
                    <a:pt x="53107" y="59204"/>
                    <a:pt x="53291" y="58999"/>
                  </a:cubicBezTo>
                  <a:cubicBezTo>
                    <a:pt x="53437" y="58839"/>
                    <a:pt x="53552" y="58642"/>
                    <a:pt x="53651" y="58452"/>
                  </a:cubicBezTo>
                  <a:cubicBezTo>
                    <a:pt x="53764" y="58241"/>
                    <a:pt x="53838" y="58006"/>
                    <a:pt x="53893" y="57775"/>
                  </a:cubicBezTo>
                  <a:cubicBezTo>
                    <a:pt x="53920" y="57649"/>
                    <a:pt x="53924" y="57513"/>
                    <a:pt x="53927" y="57384"/>
                  </a:cubicBezTo>
                  <a:cubicBezTo>
                    <a:pt x="53924" y="57349"/>
                    <a:pt x="53924" y="57315"/>
                    <a:pt x="53920" y="57282"/>
                  </a:cubicBezTo>
                  <a:cubicBezTo>
                    <a:pt x="53910" y="57200"/>
                    <a:pt x="53896" y="57118"/>
                    <a:pt x="53883" y="57037"/>
                  </a:cubicBezTo>
                  <a:cubicBezTo>
                    <a:pt x="53852" y="56931"/>
                    <a:pt x="53805" y="56836"/>
                    <a:pt x="53753" y="56737"/>
                  </a:cubicBezTo>
                  <a:cubicBezTo>
                    <a:pt x="53733" y="56710"/>
                    <a:pt x="53712" y="56682"/>
                    <a:pt x="53692" y="56656"/>
                  </a:cubicBezTo>
                  <a:cubicBezTo>
                    <a:pt x="53645" y="56594"/>
                    <a:pt x="53593" y="56536"/>
                    <a:pt x="53536" y="56482"/>
                  </a:cubicBezTo>
                  <a:cubicBezTo>
                    <a:pt x="53386" y="56329"/>
                    <a:pt x="53189" y="56264"/>
                    <a:pt x="52995" y="56193"/>
                  </a:cubicBezTo>
                  <a:cubicBezTo>
                    <a:pt x="52828" y="56135"/>
                    <a:pt x="52648" y="56104"/>
                    <a:pt x="52475" y="56091"/>
                  </a:cubicBezTo>
                  <a:cubicBezTo>
                    <a:pt x="52409" y="56085"/>
                    <a:pt x="52347" y="56082"/>
                    <a:pt x="52286" y="56082"/>
                  </a:cubicBezTo>
                  <a:cubicBezTo>
                    <a:pt x="52232" y="56082"/>
                    <a:pt x="52179" y="56085"/>
                    <a:pt x="52124" y="56091"/>
                  </a:cubicBezTo>
                  <a:cubicBezTo>
                    <a:pt x="52001" y="56108"/>
                    <a:pt x="51883" y="56131"/>
                    <a:pt x="51767" y="56159"/>
                  </a:cubicBezTo>
                  <a:cubicBezTo>
                    <a:pt x="51668" y="56186"/>
                    <a:pt x="51569" y="56220"/>
                    <a:pt x="51471" y="56254"/>
                  </a:cubicBezTo>
                  <a:cubicBezTo>
                    <a:pt x="51117" y="56384"/>
                    <a:pt x="50781" y="56547"/>
                    <a:pt x="50454" y="56737"/>
                  </a:cubicBezTo>
                  <a:cubicBezTo>
                    <a:pt x="50097" y="56952"/>
                    <a:pt x="49753" y="57193"/>
                    <a:pt x="49409" y="57428"/>
                  </a:cubicBezTo>
                  <a:cubicBezTo>
                    <a:pt x="49066" y="57659"/>
                    <a:pt x="48746" y="57927"/>
                    <a:pt x="48450" y="58217"/>
                  </a:cubicBezTo>
                  <a:cubicBezTo>
                    <a:pt x="48307" y="58356"/>
                    <a:pt x="48181" y="58510"/>
                    <a:pt x="48069" y="58670"/>
                  </a:cubicBezTo>
                  <a:cubicBezTo>
                    <a:pt x="48025" y="58649"/>
                    <a:pt x="47985" y="58626"/>
                    <a:pt x="47944" y="58601"/>
                  </a:cubicBezTo>
                  <a:cubicBezTo>
                    <a:pt x="47892" y="58557"/>
                    <a:pt x="47845" y="58513"/>
                    <a:pt x="47797" y="58465"/>
                  </a:cubicBezTo>
                  <a:cubicBezTo>
                    <a:pt x="47617" y="58224"/>
                    <a:pt x="47457" y="57972"/>
                    <a:pt x="47321" y="57703"/>
                  </a:cubicBezTo>
                  <a:cubicBezTo>
                    <a:pt x="47304" y="57666"/>
                    <a:pt x="47291" y="57629"/>
                    <a:pt x="47280" y="57588"/>
                  </a:cubicBezTo>
                  <a:cubicBezTo>
                    <a:pt x="47253" y="57509"/>
                    <a:pt x="47246" y="57421"/>
                    <a:pt x="47233" y="57340"/>
                  </a:cubicBezTo>
                  <a:lnTo>
                    <a:pt x="47233" y="57340"/>
                  </a:lnTo>
                  <a:lnTo>
                    <a:pt x="47263" y="57523"/>
                  </a:lnTo>
                  <a:cubicBezTo>
                    <a:pt x="47212" y="57159"/>
                    <a:pt x="47242" y="56792"/>
                    <a:pt x="47270" y="56428"/>
                  </a:cubicBezTo>
                  <a:cubicBezTo>
                    <a:pt x="47283" y="56309"/>
                    <a:pt x="47297" y="56189"/>
                    <a:pt x="47307" y="56067"/>
                  </a:cubicBezTo>
                  <a:cubicBezTo>
                    <a:pt x="47335" y="55825"/>
                    <a:pt x="47389" y="55591"/>
                    <a:pt x="47464" y="55360"/>
                  </a:cubicBezTo>
                  <a:cubicBezTo>
                    <a:pt x="47641" y="54965"/>
                    <a:pt x="47855" y="54588"/>
                    <a:pt x="48066" y="54206"/>
                  </a:cubicBezTo>
                  <a:cubicBezTo>
                    <a:pt x="48164" y="54033"/>
                    <a:pt x="48266" y="53856"/>
                    <a:pt x="48372" y="53686"/>
                  </a:cubicBezTo>
                  <a:cubicBezTo>
                    <a:pt x="48491" y="53503"/>
                    <a:pt x="48610" y="53322"/>
                    <a:pt x="48732" y="53142"/>
                  </a:cubicBezTo>
                  <a:cubicBezTo>
                    <a:pt x="48865" y="52968"/>
                    <a:pt x="48998" y="52788"/>
                    <a:pt x="49151" y="52631"/>
                  </a:cubicBezTo>
                  <a:cubicBezTo>
                    <a:pt x="49321" y="52451"/>
                    <a:pt x="49498" y="52281"/>
                    <a:pt x="49685" y="52118"/>
                  </a:cubicBezTo>
                  <a:cubicBezTo>
                    <a:pt x="50079" y="51815"/>
                    <a:pt x="50484" y="51533"/>
                    <a:pt x="50899" y="51257"/>
                  </a:cubicBezTo>
                  <a:cubicBezTo>
                    <a:pt x="51311" y="50985"/>
                    <a:pt x="51733" y="50730"/>
                    <a:pt x="52175" y="50512"/>
                  </a:cubicBezTo>
                  <a:cubicBezTo>
                    <a:pt x="52311" y="50454"/>
                    <a:pt x="52447" y="50396"/>
                    <a:pt x="52583" y="50339"/>
                  </a:cubicBezTo>
                  <a:cubicBezTo>
                    <a:pt x="52645" y="50372"/>
                    <a:pt x="52706" y="50403"/>
                    <a:pt x="52767" y="50437"/>
                  </a:cubicBezTo>
                  <a:cubicBezTo>
                    <a:pt x="53049" y="50587"/>
                    <a:pt x="53352" y="50679"/>
                    <a:pt x="53668" y="50727"/>
                  </a:cubicBezTo>
                  <a:cubicBezTo>
                    <a:pt x="53889" y="50759"/>
                    <a:pt x="54113" y="50773"/>
                    <a:pt x="54338" y="50773"/>
                  </a:cubicBezTo>
                  <a:cubicBezTo>
                    <a:pt x="54565" y="50773"/>
                    <a:pt x="54792" y="50759"/>
                    <a:pt x="55015" y="50733"/>
                  </a:cubicBezTo>
                  <a:cubicBezTo>
                    <a:pt x="55291" y="50699"/>
                    <a:pt x="55566" y="50658"/>
                    <a:pt x="55835" y="50594"/>
                  </a:cubicBezTo>
                  <a:cubicBezTo>
                    <a:pt x="55937" y="50567"/>
                    <a:pt x="56036" y="50523"/>
                    <a:pt x="56128" y="50475"/>
                  </a:cubicBezTo>
                  <a:cubicBezTo>
                    <a:pt x="56165" y="50457"/>
                    <a:pt x="56199" y="50437"/>
                    <a:pt x="56237" y="50417"/>
                  </a:cubicBezTo>
                  <a:cubicBezTo>
                    <a:pt x="56301" y="50366"/>
                    <a:pt x="56369" y="50311"/>
                    <a:pt x="56434" y="50257"/>
                  </a:cubicBezTo>
                  <a:cubicBezTo>
                    <a:pt x="56499" y="50176"/>
                    <a:pt x="56560" y="50097"/>
                    <a:pt x="56607" y="50002"/>
                  </a:cubicBezTo>
                  <a:cubicBezTo>
                    <a:pt x="56672" y="49879"/>
                    <a:pt x="56686" y="49774"/>
                    <a:pt x="56696" y="49641"/>
                  </a:cubicBezTo>
                  <a:cubicBezTo>
                    <a:pt x="56706" y="49550"/>
                    <a:pt x="56700" y="49457"/>
                    <a:pt x="56672" y="49366"/>
                  </a:cubicBezTo>
                  <a:cubicBezTo>
                    <a:pt x="56648" y="49291"/>
                    <a:pt x="56611" y="49176"/>
                    <a:pt x="56567" y="49118"/>
                  </a:cubicBezTo>
                  <a:cubicBezTo>
                    <a:pt x="56553" y="49097"/>
                    <a:pt x="56536" y="49077"/>
                    <a:pt x="56522" y="49060"/>
                  </a:cubicBezTo>
                  <a:cubicBezTo>
                    <a:pt x="56468" y="48975"/>
                    <a:pt x="56397" y="48910"/>
                    <a:pt x="56308" y="48862"/>
                  </a:cubicBezTo>
                  <a:cubicBezTo>
                    <a:pt x="56257" y="48818"/>
                    <a:pt x="56196" y="48784"/>
                    <a:pt x="56131" y="48763"/>
                  </a:cubicBezTo>
                  <a:cubicBezTo>
                    <a:pt x="56060" y="48733"/>
                    <a:pt x="55989" y="48709"/>
                    <a:pt x="55913" y="48686"/>
                  </a:cubicBezTo>
                  <a:cubicBezTo>
                    <a:pt x="55777" y="48645"/>
                    <a:pt x="55631" y="48631"/>
                    <a:pt x="55488" y="48614"/>
                  </a:cubicBezTo>
                  <a:cubicBezTo>
                    <a:pt x="55362" y="48594"/>
                    <a:pt x="55237" y="48587"/>
                    <a:pt x="55108" y="48576"/>
                  </a:cubicBezTo>
                  <a:cubicBezTo>
                    <a:pt x="55029" y="48567"/>
                    <a:pt x="54951" y="48563"/>
                    <a:pt x="54873" y="48559"/>
                  </a:cubicBezTo>
                  <a:cubicBezTo>
                    <a:pt x="54831" y="48556"/>
                    <a:pt x="54790" y="48555"/>
                    <a:pt x="54749" y="48555"/>
                  </a:cubicBezTo>
                  <a:cubicBezTo>
                    <a:pt x="54598" y="48555"/>
                    <a:pt x="54447" y="48572"/>
                    <a:pt x="54298" y="48594"/>
                  </a:cubicBezTo>
                  <a:cubicBezTo>
                    <a:pt x="54077" y="48625"/>
                    <a:pt x="53859" y="48665"/>
                    <a:pt x="53645" y="48719"/>
                  </a:cubicBezTo>
                  <a:cubicBezTo>
                    <a:pt x="53430" y="48774"/>
                    <a:pt x="53226" y="48859"/>
                    <a:pt x="53018" y="48937"/>
                  </a:cubicBezTo>
                  <a:cubicBezTo>
                    <a:pt x="53012" y="48940"/>
                    <a:pt x="53005" y="48940"/>
                    <a:pt x="52998" y="48944"/>
                  </a:cubicBezTo>
                  <a:cubicBezTo>
                    <a:pt x="52940" y="48910"/>
                    <a:pt x="52883" y="48873"/>
                    <a:pt x="52828" y="48835"/>
                  </a:cubicBezTo>
                  <a:cubicBezTo>
                    <a:pt x="52600" y="48645"/>
                    <a:pt x="52393" y="48430"/>
                    <a:pt x="52199" y="48206"/>
                  </a:cubicBezTo>
                  <a:cubicBezTo>
                    <a:pt x="52117" y="48100"/>
                    <a:pt x="52046" y="47988"/>
                    <a:pt x="51985" y="47873"/>
                  </a:cubicBezTo>
                  <a:cubicBezTo>
                    <a:pt x="51960" y="47808"/>
                    <a:pt x="51940" y="47743"/>
                    <a:pt x="51924" y="47675"/>
                  </a:cubicBezTo>
                  <a:cubicBezTo>
                    <a:pt x="51889" y="47372"/>
                    <a:pt x="51893" y="47069"/>
                    <a:pt x="51913" y="46763"/>
                  </a:cubicBezTo>
                  <a:cubicBezTo>
                    <a:pt x="51968" y="46437"/>
                    <a:pt x="52049" y="46114"/>
                    <a:pt x="52158" y="45797"/>
                  </a:cubicBezTo>
                  <a:cubicBezTo>
                    <a:pt x="52287" y="45505"/>
                    <a:pt x="52447" y="45229"/>
                    <a:pt x="52624" y="44964"/>
                  </a:cubicBezTo>
                  <a:cubicBezTo>
                    <a:pt x="52855" y="44654"/>
                    <a:pt x="53103" y="44359"/>
                    <a:pt x="53383" y="44086"/>
                  </a:cubicBezTo>
                  <a:cubicBezTo>
                    <a:pt x="53675" y="43797"/>
                    <a:pt x="53995" y="43529"/>
                    <a:pt x="54308" y="43260"/>
                  </a:cubicBezTo>
                  <a:cubicBezTo>
                    <a:pt x="54499" y="43117"/>
                    <a:pt x="54695" y="42977"/>
                    <a:pt x="54899" y="42855"/>
                  </a:cubicBezTo>
                  <a:cubicBezTo>
                    <a:pt x="55083" y="42750"/>
                    <a:pt x="55271" y="42654"/>
                    <a:pt x="55461" y="42563"/>
                  </a:cubicBezTo>
                  <a:cubicBezTo>
                    <a:pt x="55512" y="42576"/>
                    <a:pt x="55563" y="42586"/>
                    <a:pt x="55614" y="42596"/>
                  </a:cubicBezTo>
                  <a:cubicBezTo>
                    <a:pt x="55907" y="42648"/>
                    <a:pt x="56213" y="42671"/>
                    <a:pt x="56516" y="42685"/>
                  </a:cubicBezTo>
                  <a:cubicBezTo>
                    <a:pt x="56627" y="42689"/>
                    <a:pt x="56738" y="42692"/>
                    <a:pt x="56850" y="42692"/>
                  </a:cubicBezTo>
                  <a:cubicBezTo>
                    <a:pt x="56919" y="42692"/>
                    <a:pt x="56987" y="42691"/>
                    <a:pt x="57056" y="42688"/>
                  </a:cubicBezTo>
                  <a:cubicBezTo>
                    <a:pt x="57206" y="42681"/>
                    <a:pt x="57366" y="42665"/>
                    <a:pt x="57512" y="42631"/>
                  </a:cubicBezTo>
                  <a:cubicBezTo>
                    <a:pt x="57631" y="42599"/>
                    <a:pt x="57727" y="42563"/>
                    <a:pt x="57839" y="42508"/>
                  </a:cubicBezTo>
                  <a:cubicBezTo>
                    <a:pt x="57954" y="42453"/>
                    <a:pt x="58043" y="42382"/>
                    <a:pt x="58135" y="42297"/>
                  </a:cubicBezTo>
                  <a:cubicBezTo>
                    <a:pt x="58206" y="42229"/>
                    <a:pt x="58284" y="42079"/>
                    <a:pt x="58308" y="41984"/>
                  </a:cubicBezTo>
                  <a:cubicBezTo>
                    <a:pt x="58349" y="41817"/>
                    <a:pt x="58328" y="41630"/>
                    <a:pt x="58237" y="41484"/>
                  </a:cubicBezTo>
                  <a:cubicBezTo>
                    <a:pt x="58077" y="41232"/>
                    <a:pt x="57785" y="41127"/>
                    <a:pt x="57505" y="41093"/>
                  </a:cubicBezTo>
                  <a:cubicBezTo>
                    <a:pt x="57265" y="41060"/>
                    <a:pt x="57018" y="41028"/>
                    <a:pt x="56771" y="41028"/>
                  </a:cubicBezTo>
                  <a:cubicBezTo>
                    <a:pt x="56759" y="41028"/>
                    <a:pt x="56748" y="41028"/>
                    <a:pt x="56736" y="41028"/>
                  </a:cubicBezTo>
                  <a:cubicBezTo>
                    <a:pt x="56380" y="41039"/>
                    <a:pt x="56012" y="41110"/>
                    <a:pt x="55669" y="41219"/>
                  </a:cubicBezTo>
                  <a:cubicBezTo>
                    <a:pt x="55648" y="41216"/>
                    <a:pt x="55628" y="41208"/>
                    <a:pt x="55611" y="41202"/>
                  </a:cubicBezTo>
                  <a:cubicBezTo>
                    <a:pt x="55410" y="41110"/>
                    <a:pt x="55223" y="40994"/>
                    <a:pt x="55046" y="40869"/>
                  </a:cubicBezTo>
                  <a:cubicBezTo>
                    <a:pt x="54873" y="40739"/>
                    <a:pt x="54709" y="40607"/>
                    <a:pt x="54557" y="40456"/>
                  </a:cubicBezTo>
                  <a:cubicBezTo>
                    <a:pt x="54526" y="40412"/>
                    <a:pt x="54499" y="40368"/>
                    <a:pt x="54471" y="40324"/>
                  </a:cubicBezTo>
                  <a:cubicBezTo>
                    <a:pt x="54450" y="40263"/>
                    <a:pt x="54434" y="40205"/>
                    <a:pt x="54420" y="40144"/>
                  </a:cubicBezTo>
                  <a:cubicBezTo>
                    <a:pt x="54406" y="39994"/>
                    <a:pt x="54406" y="39844"/>
                    <a:pt x="54417" y="39695"/>
                  </a:cubicBezTo>
                  <a:cubicBezTo>
                    <a:pt x="54444" y="39436"/>
                    <a:pt x="54485" y="39184"/>
                    <a:pt x="54563" y="38940"/>
                  </a:cubicBezTo>
                  <a:cubicBezTo>
                    <a:pt x="54659" y="38726"/>
                    <a:pt x="54781" y="38517"/>
                    <a:pt x="54913" y="38324"/>
                  </a:cubicBezTo>
                  <a:cubicBezTo>
                    <a:pt x="54965" y="38263"/>
                    <a:pt x="55019" y="38205"/>
                    <a:pt x="55077" y="38150"/>
                  </a:cubicBezTo>
                  <a:cubicBezTo>
                    <a:pt x="55206" y="38062"/>
                    <a:pt x="55345" y="37987"/>
                    <a:pt x="55488" y="37919"/>
                  </a:cubicBezTo>
                  <a:cubicBezTo>
                    <a:pt x="55505" y="37912"/>
                    <a:pt x="55522" y="37905"/>
                    <a:pt x="55540" y="37899"/>
                  </a:cubicBezTo>
                  <a:cubicBezTo>
                    <a:pt x="55652" y="37906"/>
                    <a:pt x="55764" y="37912"/>
                    <a:pt x="55876" y="37912"/>
                  </a:cubicBezTo>
                  <a:cubicBezTo>
                    <a:pt x="55919" y="37912"/>
                    <a:pt x="55962" y="37911"/>
                    <a:pt x="56006" y="37909"/>
                  </a:cubicBezTo>
                  <a:cubicBezTo>
                    <a:pt x="56149" y="37905"/>
                    <a:pt x="56308" y="37878"/>
                    <a:pt x="56447" y="37844"/>
                  </a:cubicBezTo>
                  <a:cubicBezTo>
                    <a:pt x="56730" y="37779"/>
                    <a:pt x="57029" y="37606"/>
                    <a:pt x="57080" y="37297"/>
                  </a:cubicBezTo>
                  <a:cubicBezTo>
                    <a:pt x="57104" y="37188"/>
                    <a:pt x="57100" y="37085"/>
                    <a:pt x="57070" y="36980"/>
                  </a:cubicBezTo>
                  <a:cubicBezTo>
                    <a:pt x="57050" y="36933"/>
                    <a:pt x="57026" y="36889"/>
                    <a:pt x="57006" y="36841"/>
                  </a:cubicBezTo>
                  <a:cubicBezTo>
                    <a:pt x="56951" y="36752"/>
                    <a:pt x="56876" y="36685"/>
                    <a:pt x="56785" y="36636"/>
                  </a:cubicBezTo>
                  <a:cubicBezTo>
                    <a:pt x="56645" y="36538"/>
                    <a:pt x="56465" y="36528"/>
                    <a:pt x="56301" y="36525"/>
                  </a:cubicBezTo>
                  <a:cubicBezTo>
                    <a:pt x="56295" y="36524"/>
                    <a:pt x="56290" y="36524"/>
                    <a:pt x="56284" y="36524"/>
                  </a:cubicBezTo>
                  <a:cubicBezTo>
                    <a:pt x="56163" y="36524"/>
                    <a:pt x="56034" y="36556"/>
                    <a:pt x="55917" y="36575"/>
                  </a:cubicBezTo>
                  <a:cubicBezTo>
                    <a:pt x="55893" y="36578"/>
                    <a:pt x="55869" y="36583"/>
                    <a:pt x="55846" y="36586"/>
                  </a:cubicBezTo>
                  <a:cubicBezTo>
                    <a:pt x="55720" y="36569"/>
                    <a:pt x="55597" y="36545"/>
                    <a:pt x="55475" y="36521"/>
                  </a:cubicBezTo>
                  <a:cubicBezTo>
                    <a:pt x="55274" y="36476"/>
                    <a:pt x="55077" y="36432"/>
                    <a:pt x="54883" y="36371"/>
                  </a:cubicBezTo>
                  <a:cubicBezTo>
                    <a:pt x="54859" y="36361"/>
                    <a:pt x="54838" y="36347"/>
                    <a:pt x="54818" y="36338"/>
                  </a:cubicBezTo>
                  <a:cubicBezTo>
                    <a:pt x="54736" y="36269"/>
                    <a:pt x="54662" y="36201"/>
                    <a:pt x="54587" y="36126"/>
                  </a:cubicBezTo>
                  <a:cubicBezTo>
                    <a:pt x="54485" y="35983"/>
                    <a:pt x="54400" y="35831"/>
                    <a:pt x="54321" y="35677"/>
                  </a:cubicBezTo>
                  <a:cubicBezTo>
                    <a:pt x="54304" y="35640"/>
                    <a:pt x="54295" y="35603"/>
                    <a:pt x="54281" y="35565"/>
                  </a:cubicBezTo>
                  <a:cubicBezTo>
                    <a:pt x="54321" y="35531"/>
                    <a:pt x="54359" y="35497"/>
                    <a:pt x="54400" y="35463"/>
                  </a:cubicBezTo>
                  <a:cubicBezTo>
                    <a:pt x="54692" y="35215"/>
                    <a:pt x="54944" y="34925"/>
                    <a:pt x="55189" y="34626"/>
                  </a:cubicBezTo>
                  <a:cubicBezTo>
                    <a:pt x="55233" y="34572"/>
                    <a:pt x="55277" y="34514"/>
                    <a:pt x="55322" y="34453"/>
                  </a:cubicBezTo>
                  <a:cubicBezTo>
                    <a:pt x="55403" y="34341"/>
                    <a:pt x="55491" y="34228"/>
                    <a:pt x="55570" y="34113"/>
                  </a:cubicBezTo>
                  <a:cubicBezTo>
                    <a:pt x="55679" y="33939"/>
                    <a:pt x="55788" y="33769"/>
                    <a:pt x="55879" y="33586"/>
                  </a:cubicBezTo>
                  <a:cubicBezTo>
                    <a:pt x="56009" y="33323"/>
                    <a:pt x="56128" y="33044"/>
                    <a:pt x="56162" y="32752"/>
                  </a:cubicBezTo>
                  <a:cubicBezTo>
                    <a:pt x="56179" y="32606"/>
                    <a:pt x="56185" y="32476"/>
                    <a:pt x="56149" y="32333"/>
                  </a:cubicBezTo>
                  <a:cubicBezTo>
                    <a:pt x="56118" y="32228"/>
                    <a:pt x="56073" y="32133"/>
                    <a:pt x="56019" y="32038"/>
                  </a:cubicBezTo>
                  <a:cubicBezTo>
                    <a:pt x="55958" y="31932"/>
                    <a:pt x="55849" y="31847"/>
                    <a:pt x="55750" y="31779"/>
                  </a:cubicBezTo>
                  <a:cubicBezTo>
                    <a:pt x="55645" y="31708"/>
                    <a:pt x="55529" y="31664"/>
                    <a:pt x="55406" y="31629"/>
                  </a:cubicBezTo>
                  <a:cubicBezTo>
                    <a:pt x="55334" y="31608"/>
                    <a:pt x="55260" y="31600"/>
                    <a:pt x="55186" y="31600"/>
                  </a:cubicBezTo>
                  <a:cubicBezTo>
                    <a:pt x="55060" y="31600"/>
                    <a:pt x="54934" y="31624"/>
                    <a:pt x="54811" y="31650"/>
                  </a:cubicBezTo>
                  <a:cubicBezTo>
                    <a:pt x="54679" y="31677"/>
                    <a:pt x="54549" y="31749"/>
                    <a:pt x="54430" y="31813"/>
                  </a:cubicBezTo>
                  <a:cubicBezTo>
                    <a:pt x="54359" y="31854"/>
                    <a:pt x="54291" y="31901"/>
                    <a:pt x="54226" y="31949"/>
                  </a:cubicBezTo>
                  <a:cubicBezTo>
                    <a:pt x="54097" y="32052"/>
                    <a:pt x="53968" y="32160"/>
                    <a:pt x="53859" y="32286"/>
                  </a:cubicBezTo>
                  <a:cubicBezTo>
                    <a:pt x="53601" y="32595"/>
                    <a:pt x="53379" y="32922"/>
                    <a:pt x="53210" y="33286"/>
                  </a:cubicBezTo>
                  <a:cubicBezTo>
                    <a:pt x="53114" y="33487"/>
                    <a:pt x="53032" y="33701"/>
                    <a:pt x="52974" y="33915"/>
                  </a:cubicBezTo>
                  <a:cubicBezTo>
                    <a:pt x="52927" y="34099"/>
                    <a:pt x="52896" y="34293"/>
                    <a:pt x="52869" y="34487"/>
                  </a:cubicBezTo>
                  <a:cubicBezTo>
                    <a:pt x="52852" y="34623"/>
                    <a:pt x="52835" y="34762"/>
                    <a:pt x="52822" y="34902"/>
                  </a:cubicBezTo>
                  <a:cubicBezTo>
                    <a:pt x="52774" y="34929"/>
                    <a:pt x="52723" y="34956"/>
                    <a:pt x="52672" y="34983"/>
                  </a:cubicBezTo>
                  <a:cubicBezTo>
                    <a:pt x="52440" y="35079"/>
                    <a:pt x="52209" y="35157"/>
                    <a:pt x="51968" y="35211"/>
                  </a:cubicBezTo>
                  <a:cubicBezTo>
                    <a:pt x="51873" y="35222"/>
                    <a:pt x="51779" y="35227"/>
                    <a:pt x="51685" y="35227"/>
                  </a:cubicBezTo>
                  <a:cubicBezTo>
                    <a:pt x="51630" y="35227"/>
                    <a:pt x="51574" y="35225"/>
                    <a:pt x="51519" y="35222"/>
                  </a:cubicBezTo>
                  <a:cubicBezTo>
                    <a:pt x="51053" y="35160"/>
                    <a:pt x="50593" y="35052"/>
                    <a:pt x="50151" y="34895"/>
                  </a:cubicBezTo>
                  <a:cubicBezTo>
                    <a:pt x="49872" y="34776"/>
                    <a:pt x="49607" y="34644"/>
                    <a:pt x="49355" y="34480"/>
                  </a:cubicBezTo>
                  <a:cubicBezTo>
                    <a:pt x="49172" y="34330"/>
                    <a:pt x="49008" y="34154"/>
                    <a:pt x="48855" y="33973"/>
                  </a:cubicBezTo>
                  <a:cubicBezTo>
                    <a:pt x="48776" y="33871"/>
                    <a:pt x="48705" y="33769"/>
                    <a:pt x="48638" y="33660"/>
                  </a:cubicBezTo>
                  <a:cubicBezTo>
                    <a:pt x="48583" y="33568"/>
                    <a:pt x="48536" y="33473"/>
                    <a:pt x="48487" y="33378"/>
                  </a:cubicBezTo>
                  <a:cubicBezTo>
                    <a:pt x="48409" y="33190"/>
                    <a:pt x="48352" y="33003"/>
                    <a:pt x="48307" y="32807"/>
                  </a:cubicBezTo>
                  <a:cubicBezTo>
                    <a:pt x="48300" y="32745"/>
                    <a:pt x="48294" y="32684"/>
                    <a:pt x="48287" y="32619"/>
                  </a:cubicBezTo>
                  <a:cubicBezTo>
                    <a:pt x="48461" y="32524"/>
                    <a:pt x="48627" y="32419"/>
                    <a:pt x="48787" y="32303"/>
                  </a:cubicBezTo>
                  <a:cubicBezTo>
                    <a:pt x="48985" y="32160"/>
                    <a:pt x="49151" y="31980"/>
                    <a:pt x="49301" y="31789"/>
                  </a:cubicBezTo>
                  <a:cubicBezTo>
                    <a:pt x="49481" y="31562"/>
                    <a:pt x="49634" y="31313"/>
                    <a:pt x="49781" y="31061"/>
                  </a:cubicBezTo>
                  <a:cubicBezTo>
                    <a:pt x="49869" y="30901"/>
                    <a:pt x="49947" y="30735"/>
                    <a:pt x="50021" y="30571"/>
                  </a:cubicBezTo>
                  <a:cubicBezTo>
                    <a:pt x="50114" y="30361"/>
                    <a:pt x="50205" y="30143"/>
                    <a:pt x="50274" y="29922"/>
                  </a:cubicBezTo>
                  <a:cubicBezTo>
                    <a:pt x="50338" y="29717"/>
                    <a:pt x="50382" y="29513"/>
                    <a:pt x="50399" y="29299"/>
                  </a:cubicBezTo>
                  <a:cubicBezTo>
                    <a:pt x="50420" y="29068"/>
                    <a:pt x="50406" y="28843"/>
                    <a:pt x="50335" y="28623"/>
                  </a:cubicBezTo>
                  <a:cubicBezTo>
                    <a:pt x="50263" y="28401"/>
                    <a:pt x="50103" y="28177"/>
                    <a:pt x="49892" y="28064"/>
                  </a:cubicBezTo>
                  <a:cubicBezTo>
                    <a:pt x="49811" y="28017"/>
                    <a:pt x="49723" y="27986"/>
                    <a:pt x="49630" y="27956"/>
                  </a:cubicBezTo>
                  <a:cubicBezTo>
                    <a:pt x="49542" y="27921"/>
                    <a:pt x="49434" y="27929"/>
                    <a:pt x="49341" y="27921"/>
                  </a:cubicBezTo>
                  <a:cubicBezTo>
                    <a:pt x="49332" y="27921"/>
                    <a:pt x="49323" y="27920"/>
                    <a:pt x="49313" y="27920"/>
                  </a:cubicBezTo>
                  <a:cubicBezTo>
                    <a:pt x="49224" y="27920"/>
                    <a:pt x="49135" y="27947"/>
                    <a:pt x="49052" y="27962"/>
                  </a:cubicBezTo>
                  <a:cubicBezTo>
                    <a:pt x="48957" y="27983"/>
                    <a:pt x="48865" y="28031"/>
                    <a:pt x="48776" y="28067"/>
                  </a:cubicBezTo>
                  <a:cubicBezTo>
                    <a:pt x="48580" y="28163"/>
                    <a:pt x="48420" y="28316"/>
                    <a:pt x="48263" y="28466"/>
                  </a:cubicBezTo>
                  <a:cubicBezTo>
                    <a:pt x="48144" y="28582"/>
                    <a:pt x="48046" y="28714"/>
                    <a:pt x="47947" y="28847"/>
                  </a:cubicBezTo>
                  <a:cubicBezTo>
                    <a:pt x="47801" y="29037"/>
                    <a:pt x="47671" y="29238"/>
                    <a:pt x="47556" y="29449"/>
                  </a:cubicBezTo>
                  <a:cubicBezTo>
                    <a:pt x="47501" y="29544"/>
                    <a:pt x="47464" y="29664"/>
                    <a:pt x="47426" y="29766"/>
                  </a:cubicBezTo>
                  <a:cubicBezTo>
                    <a:pt x="47409" y="29810"/>
                    <a:pt x="47393" y="29857"/>
                    <a:pt x="47376" y="29901"/>
                  </a:cubicBezTo>
                  <a:cubicBezTo>
                    <a:pt x="47338" y="30000"/>
                    <a:pt x="47300" y="30099"/>
                    <a:pt x="47266" y="30197"/>
                  </a:cubicBezTo>
                  <a:cubicBezTo>
                    <a:pt x="47209" y="30371"/>
                    <a:pt x="47151" y="30548"/>
                    <a:pt x="47103" y="30725"/>
                  </a:cubicBezTo>
                  <a:cubicBezTo>
                    <a:pt x="47038" y="30953"/>
                    <a:pt x="47011" y="31190"/>
                    <a:pt x="46988" y="31429"/>
                  </a:cubicBezTo>
                  <a:cubicBezTo>
                    <a:pt x="46980" y="31514"/>
                    <a:pt x="46971" y="31598"/>
                    <a:pt x="46964" y="31684"/>
                  </a:cubicBezTo>
                  <a:cubicBezTo>
                    <a:pt x="46892" y="31700"/>
                    <a:pt x="46817" y="31718"/>
                    <a:pt x="46746" y="31731"/>
                  </a:cubicBezTo>
                  <a:cubicBezTo>
                    <a:pt x="46563" y="31756"/>
                    <a:pt x="46380" y="31768"/>
                    <a:pt x="46196" y="31768"/>
                  </a:cubicBezTo>
                  <a:cubicBezTo>
                    <a:pt x="46120" y="31768"/>
                    <a:pt x="46044" y="31766"/>
                    <a:pt x="45967" y="31762"/>
                  </a:cubicBezTo>
                  <a:cubicBezTo>
                    <a:pt x="45661" y="31718"/>
                    <a:pt x="45365" y="31639"/>
                    <a:pt x="45072" y="31537"/>
                  </a:cubicBezTo>
                  <a:cubicBezTo>
                    <a:pt x="44882" y="31452"/>
                    <a:pt x="44702" y="31353"/>
                    <a:pt x="44525" y="31242"/>
                  </a:cubicBezTo>
                  <a:cubicBezTo>
                    <a:pt x="44477" y="31207"/>
                    <a:pt x="44426" y="31174"/>
                    <a:pt x="44379" y="31140"/>
                  </a:cubicBezTo>
                  <a:lnTo>
                    <a:pt x="44379" y="31140"/>
                  </a:lnTo>
                  <a:cubicBezTo>
                    <a:pt x="44402" y="31157"/>
                    <a:pt x="44423" y="31170"/>
                    <a:pt x="44446" y="31187"/>
                  </a:cubicBezTo>
                  <a:cubicBezTo>
                    <a:pt x="44151" y="30949"/>
                    <a:pt x="43865" y="30700"/>
                    <a:pt x="43613" y="30419"/>
                  </a:cubicBezTo>
                  <a:cubicBezTo>
                    <a:pt x="43449" y="30207"/>
                    <a:pt x="43300" y="29983"/>
                    <a:pt x="43174" y="29745"/>
                  </a:cubicBezTo>
                  <a:cubicBezTo>
                    <a:pt x="43143" y="29667"/>
                    <a:pt x="43116" y="29585"/>
                    <a:pt x="43096" y="29500"/>
                  </a:cubicBezTo>
                  <a:cubicBezTo>
                    <a:pt x="43093" y="29480"/>
                    <a:pt x="43089" y="29455"/>
                    <a:pt x="43089" y="29432"/>
                  </a:cubicBezTo>
                  <a:cubicBezTo>
                    <a:pt x="43140" y="29381"/>
                    <a:pt x="43195" y="29333"/>
                    <a:pt x="43245" y="29282"/>
                  </a:cubicBezTo>
                  <a:cubicBezTo>
                    <a:pt x="43392" y="29143"/>
                    <a:pt x="43521" y="28983"/>
                    <a:pt x="43654" y="28827"/>
                  </a:cubicBezTo>
                  <a:cubicBezTo>
                    <a:pt x="43943" y="28483"/>
                    <a:pt x="44198" y="28112"/>
                    <a:pt x="44388" y="27704"/>
                  </a:cubicBezTo>
                  <a:cubicBezTo>
                    <a:pt x="44569" y="27326"/>
                    <a:pt x="44678" y="26918"/>
                    <a:pt x="44756" y="26513"/>
                  </a:cubicBezTo>
                  <a:cubicBezTo>
                    <a:pt x="44801" y="26279"/>
                    <a:pt x="44814" y="26037"/>
                    <a:pt x="44783" y="25802"/>
                  </a:cubicBezTo>
                  <a:cubicBezTo>
                    <a:pt x="44760" y="25626"/>
                    <a:pt x="44719" y="25503"/>
                    <a:pt x="44641" y="25343"/>
                  </a:cubicBezTo>
                  <a:cubicBezTo>
                    <a:pt x="44586" y="25230"/>
                    <a:pt x="44518" y="25092"/>
                    <a:pt x="44419" y="25013"/>
                  </a:cubicBezTo>
                  <a:cubicBezTo>
                    <a:pt x="44385" y="24986"/>
                    <a:pt x="44347" y="24959"/>
                    <a:pt x="44314" y="24932"/>
                  </a:cubicBezTo>
                  <a:cubicBezTo>
                    <a:pt x="44236" y="24857"/>
                    <a:pt x="44147" y="24806"/>
                    <a:pt x="44045" y="24775"/>
                  </a:cubicBezTo>
                  <a:cubicBezTo>
                    <a:pt x="43919" y="24720"/>
                    <a:pt x="43807" y="24687"/>
                    <a:pt x="43674" y="24670"/>
                  </a:cubicBezTo>
                  <a:cubicBezTo>
                    <a:pt x="43597" y="24660"/>
                    <a:pt x="43533" y="24654"/>
                    <a:pt x="43469" y="24654"/>
                  </a:cubicBezTo>
                  <a:cubicBezTo>
                    <a:pt x="43397" y="24654"/>
                    <a:pt x="43327" y="24662"/>
                    <a:pt x="43242" y="24679"/>
                  </a:cubicBezTo>
                  <a:cubicBezTo>
                    <a:pt x="43093" y="24714"/>
                    <a:pt x="42956" y="24778"/>
                    <a:pt x="42831" y="24867"/>
                  </a:cubicBezTo>
                  <a:cubicBezTo>
                    <a:pt x="42596" y="25034"/>
                    <a:pt x="42416" y="25279"/>
                    <a:pt x="42266" y="25524"/>
                  </a:cubicBezTo>
                  <a:cubicBezTo>
                    <a:pt x="42188" y="25656"/>
                    <a:pt x="42127" y="25799"/>
                    <a:pt x="42072" y="25945"/>
                  </a:cubicBezTo>
                  <a:cubicBezTo>
                    <a:pt x="41994" y="26149"/>
                    <a:pt x="41923" y="26360"/>
                    <a:pt x="41875" y="26571"/>
                  </a:cubicBezTo>
                  <a:cubicBezTo>
                    <a:pt x="41827" y="26775"/>
                    <a:pt x="41804" y="26979"/>
                    <a:pt x="41776" y="27183"/>
                  </a:cubicBezTo>
                  <a:cubicBezTo>
                    <a:pt x="41725" y="27609"/>
                    <a:pt x="41715" y="28041"/>
                    <a:pt x="41705" y="28466"/>
                  </a:cubicBezTo>
                  <a:cubicBezTo>
                    <a:pt x="41702" y="28530"/>
                    <a:pt x="41698" y="28595"/>
                    <a:pt x="41698" y="28659"/>
                  </a:cubicBezTo>
                  <a:cubicBezTo>
                    <a:pt x="41453" y="28847"/>
                    <a:pt x="41191" y="29003"/>
                    <a:pt x="40915" y="29139"/>
                  </a:cubicBezTo>
                  <a:cubicBezTo>
                    <a:pt x="40643" y="29255"/>
                    <a:pt x="40368" y="29344"/>
                    <a:pt x="40079" y="29405"/>
                  </a:cubicBezTo>
                  <a:cubicBezTo>
                    <a:pt x="39932" y="29421"/>
                    <a:pt x="39784" y="29428"/>
                    <a:pt x="39636" y="29428"/>
                  </a:cubicBezTo>
                  <a:cubicBezTo>
                    <a:pt x="39413" y="29428"/>
                    <a:pt x="39189" y="29413"/>
                    <a:pt x="38967" y="29394"/>
                  </a:cubicBezTo>
                  <a:cubicBezTo>
                    <a:pt x="38722" y="29357"/>
                    <a:pt x="38483" y="29299"/>
                    <a:pt x="38245" y="29224"/>
                  </a:cubicBezTo>
                  <a:cubicBezTo>
                    <a:pt x="38147" y="29194"/>
                    <a:pt x="38045" y="29160"/>
                    <a:pt x="37946" y="29122"/>
                  </a:cubicBezTo>
                  <a:cubicBezTo>
                    <a:pt x="37739" y="29031"/>
                    <a:pt x="37548" y="28921"/>
                    <a:pt x="37357" y="28796"/>
                  </a:cubicBezTo>
                  <a:cubicBezTo>
                    <a:pt x="37211" y="28687"/>
                    <a:pt x="37072" y="28571"/>
                    <a:pt x="36935" y="28449"/>
                  </a:cubicBezTo>
                  <a:cubicBezTo>
                    <a:pt x="36816" y="28343"/>
                    <a:pt x="36708" y="28224"/>
                    <a:pt x="36602" y="28102"/>
                  </a:cubicBezTo>
                  <a:cubicBezTo>
                    <a:pt x="36527" y="28003"/>
                    <a:pt x="36453" y="27901"/>
                    <a:pt x="36388" y="27796"/>
                  </a:cubicBezTo>
                  <a:cubicBezTo>
                    <a:pt x="36582" y="27524"/>
                    <a:pt x="36769" y="27245"/>
                    <a:pt x="36956" y="26965"/>
                  </a:cubicBezTo>
                  <a:cubicBezTo>
                    <a:pt x="37188" y="26622"/>
                    <a:pt x="37347" y="26248"/>
                    <a:pt x="37453" y="25850"/>
                  </a:cubicBezTo>
                  <a:cubicBezTo>
                    <a:pt x="37507" y="25635"/>
                    <a:pt x="37558" y="25418"/>
                    <a:pt x="37596" y="25200"/>
                  </a:cubicBezTo>
                  <a:cubicBezTo>
                    <a:pt x="37626" y="25026"/>
                    <a:pt x="37643" y="24847"/>
                    <a:pt x="37629" y="24673"/>
                  </a:cubicBezTo>
                  <a:cubicBezTo>
                    <a:pt x="37616" y="24523"/>
                    <a:pt x="37579" y="24387"/>
                    <a:pt x="37517" y="24255"/>
                  </a:cubicBezTo>
                  <a:cubicBezTo>
                    <a:pt x="37459" y="24119"/>
                    <a:pt x="37392" y="23982"/>
                    <a:pt x="37279" y="23883"/>
                  </a:cubicBezTo>
                  <a:cubicBezTo>
                    <a:pt x="37109" y="23734"/>
                    <a:pt x="36926" y="23625"/>
                    <a:pt x="36701" y="23585"/>
                  </a:cubicBezTo>
                  <a:cubicBezTo>
                    <a:pt x="36635" y="23571"/>
                    <a:pt x="36569" y="23565"/>
                    <a:pt x="36504" y="23565"/>
                  </a:cubicBezTo>
                  <a:cubicBezTo>
                    <a:pt x="36467" y="23565"/>
                    <a:pt x="36431" y="23567"/>
                    <a:pt x="36395" y="23571"/>
                  </a:cubicBezTo>
                  <a:cubicBezTo>
                    <a:pt x="36224" y="23588"/>
                    <a:pt x="36102" y="23635"/>
                    <a:pt x="35949" y="23707"/>
                  </a:cubicBezTo>
                  <a:cubicBezTo>
                    <a:pt x="35806" y="23775"/>
                    <a:pt x="35684" y="23887"/>
                    <a:pt x="35568" y="23996"/>
                  </a:cubicBezTo>
                  <a:cubicBezTo>
                    <a:pt x="35466" y="24087"/>
                    <a:pt x="35378" y="24203"/>
                    <a:pt x="35306" y="24316"/>
                  </a:cubicBezTo>
                  <a:cubicBezTo>
                    <a:pt x="35089" y="24649"/>
                    <a:pt x="34963" y="25043"/>
                    <a:pt x="34898" y="25431"/>
                  </a:cubicBezTo>
                  <a:cubicBezTo>
                    <a:pt x="34857" y="25679"/>
                    <a:pt x="34840" y="25935"/>
                    <a:pt x="34816" y="26183"/>
                  </a:cubicBezTo>
                  <a:cubicBezTo>
                    <a:pt x="34800" y="26367"/>
                    <a:pt x="34800" y="26557"/>
                    <a:pt x="34813" y="26738"/>
                  </a:cubicBezTo>
                  <a:cubicBezTo>
                    <a:pt x="34820" y="26830"/>
                    <a:pt x="34830" y="26921"/>
                    <a:pt x="34840" y="27013"/>
                  </a:cubicBezTo>
                  <a:cubicBezTo>
                    <a:pt x="34844" y="27058"/>
                    <a:pt x="34854" y="27102"/>
                    <a:pt x="34857" y="27146"/>
                  </a:cubicBezTo>
                  <a:cubicBezTo>
                    <a:pt x="34871" y="27235"/>
                    <a:pt x="34881" y="27329"/>
                    <a:pt x="34898" y="27418"/>
                  </a:cubicBezTo>
                  <a:cubicBezTo>
                    <a:pt x="34762" y="27595"/>
                    <a:pt x="34616" y="27761"/>
                    <a:pt x="34466" y="27929"/>
                  </a:cubicBezTo>
                  <a:cubicBezTo>
                    <a:pt x="34238" y="28174"/>
                    <a:pt x="33993" y="28401"/>
                    <a:pt x="33738" y="28615"/>
                  </a:cubicBezTo>
                  <a:cubicBezTo>
                    <a:pt x="33340" y="28942"/>
                    <a:pt x="32922" y="29251"/>
                    <a:pt x="32466" y="29490"/>
                  </a:cubicBezTo>
                  <a:cubicBezTo>
                    <a:pt x="32252" y="29602"/>
                    <a:pt x="32037" y="29714"/>
                    <a:pt x="31823" y="29823"/>
                  </a:cubicBezTo>
                  <a:cubicBezTo>
                    <a:pt x="31541" y="29949"/>
                    <a:pt x="31258" y="30075"/>
                    <a:pt x="30966" y="30180"/>
                  </a:cubicBezTo>
                  <a:cubicBezTo>
                    <a:pt x="30775" y="30248"/>
                    <a:pt x="30588" y="30313"/>
                    <a:pt x="30398" y="30381"/>
                  </a:cubicBezTo>
                  <a:cubicBezTo>
                    <a:pt x="30149" y="30469"/>
                    <a:pt x="29894" y="30534"/>
                    <a:pt x="29639" y="30598"/>
                  </a:cubicBezTo>
                  <a:cubicBezTo>
                    <a:pt x="29415" y="30656"/>
                    <a:pt x="29187" y="30704"/>
                    <a:pt x="28958" y="30745"/>
                  </a:cubicBezTo>
                  <a:cubicBezTo>
                    <a:pt x="28526" y="30809"/>
                    <a:pt x="28091" y="30839"/>
                    <a:pt x="27655" y="30839"/>
                  </a:cubicBezTo>
                  <a:cubicBezTo>
                    <a:pt x="27392" y="30839"/>
                    <a:pt x="27128" y="30828"/>
                    <a:pt x="26863" y="30807"/>
                  </a:cubicBezTo>
                  <a:cubicBezTo>
                    <a:pt x="26530" y="30769"/>
                    <a:pt x="26200" y="30721"/>
                    <a:pt x="25873" y="30656"/>
                  </a:cubicBezTo>
                  <a:cubicBezTo>
                    <a:pt x="25529" y="30589"/>
                    <a:pt x="25196" y="30480"/>
                    <a:pt x="24870" y="30361"/>
                  </a:cubicBezTo>
                  <a:cubicBezTo>
                    <a:pt x="24546" y="30231"/>
                    <a:pt x="24231" y="30088"/>
                    <a:pt x="23921" y="29925"/>
                  </a:cubicBezTo>
                  <a:cubicBezTo>
                    <a:pt x="23662" y="29789"/>
                    <a:pt x="23414" y="29626"/>
                    <a:pt x="23172" y="29459"/>
                  </a:cubicBezTo>
                  <a:cubicBezTo>
                    <a:pt x="22781" y="29163"/>
                    <a:pt x="22424" y="28830"/>
                    <a:pt x="22105" y="28463"/>
                  </a:cubicBezTo>
                  <a:cubicBezTo>
                    <a:pt x="21883" y="28187"/>
                    <a:pt x="21692" y="27898"/>
                    <a:pt x="21533" y="27582"/>
                  </a:cubicBezTo>
                  <a:cubicBezTo>
                    <a:pt x="21424" y="27329"/>
                    <a:pt x="21345" y="27071"/>
                    <a:pt x="21274" y="26802"/>
                  </a:cubicBezTo>
                  <a:cubicBezTo>
                    <a:pt x="21203" y="26537"/>
                    <a:pt x="20940" y="26371"/>
                    <a:pt x="20676" y="26371"/>
                  </a:cubicBezTo>
                  <a:cubicBezTo>
                    <a:pt x="20615" y="26371"/>
                    <a:pt x="20554" y="26379"/>
                    <a:pt x="20495" y="26398"/>
                  </a:cubicBezTo>
                  <a:cubicBezTo>
                    <a:pt x="20162" y="26500"/>
                    <a:pt x="20002" y="26847"/>
                    <a:pt x="20087" y="27173"/>
                  </a:cubicBezTo>
                  <a:cubicBezTo>
                    <a:pt x="20145" y="27387"/>
                    <a:pt x="20206" y="27602"/>
                    <a:pt x="20284" y="27813"/>
                  </a:cubicBezTo>
                  <a:cubicBezTo>
                    <a:pt x="20373" y="28051"/>
                    <a:pt x="20492" y="28282"/>
                    <a:pt x="20615" y="28507"/>
                  </a:cubicBezTo>
                  <a:cubicBezTo>
                    <a:pt x="20750" y="28755"/>
                    <a:pt x="20924" y="28986"/>
                    <a:pt x="21097" y="29207"/>
                  </a:cubicBezTo>
                  <a:cubicBezTo>
                    <a:pt x="21141" y="29265"/>
                    <a:pt x="21189" y="29323"/>
                    <a:pt x="21237" y="29381"/>
                  </a:cubicBezTo>
                  <a:cubicBezTo>
                    <a:pt x="21220" y="29419"/>
                    <a:pt x="21210" y="29455"/>
                    <a:pt x="21199" y="29496"/>
                  </a:cubicBezTo>
                  <a:cubicBezTo>
                    <a:pt x="21158" y="29667"/>
                    <a:pt x="21189" y="29850"/>
                    <a:pt x="21281" y="30000"/>
                  </a:cubicBezTo>
                  <a:cubicBezTo>
                    <a:pt x="21318" y="30041"/>
                    <a:pt x="21353" y="30085"/>
                    <a:pt x="21390" y="30129"/>
                  </a:cubicBezTo>
                  <a:cubicBezTo>
                    <a:pt x="21400" y="30140"/>
                    <a:pt x="21411" y="30146"/>
                    <a:pt x="21420" y="30157"/>
                  </a:cubicBezTo>
                  <a:cubicBezTo>
                    <a:pt x="21478" y="30235"/>
                    <a:pt x="21533" y="30317"/>
                    <a:pt x="21577" y="30398"/>
                  </a:cubicBezTo>
                  <a:cubicBezTo>
                    <a:pt x="21785" y="30874"/>
                    <a:pt x="21948" y="31364"/>
                    <a:pt x="22050" y="31874"/>
                  </a:cubicBezTo>
                  <a:cubicBezTo>
                    <a:pt x="22121" y="32371"/>
                    <a:pt x="22141" y="32871"/>
                    <a:pt x="22166" y="33371"/>
                  </a:cubicBezTo>
                  <a:cubicBezTo>
                    <a:pt x="22190" y="33871"/>
                    <a:pt x="22199" y="34374"/>
                    <a:pt x="22162" y="34875"/>
                  </a:cubicBezTo>
                  <a:cubicBezTo>
                    <a:pt x="22149" y="34960"/>
                    <a:pt x="22135" y="35048"/>
                    <a:pt x="22118" y="35137"/>
                  </a:cubicBezTo>
                  <a:cubicBezTo>
                    <a:pt x="21937" y="34817"/>
                    <a:pt x="21747" y="34507"/>
                    <a:pt x="21523" y="34218"/>
                  </a:cubicBezTo>
                  <a:cubicBezTo>
                    <a:pt x="21386" y="34041"/>
                    <a:pt x="21247" y="33868"/>
                    <a:pt x="21097" y="33705"/>
                  </a:cubicBezTo>
                  <a:cubicBezTo>
                    <a:pt x="20921" y="33514"/>
                    <a:pt x="20733" y="33354"/>
                    <a:pt x="20516" y="33211"/>
                  </a:cubicBezTo>
                  <a:cubicBezTo>
                    <a:pt x="20414" y="33146"/>
                    <a:pt x="20278" y="33096"/>
                    <a:pt x="20166" y="33058"/>
                  </a:cubicBezTo>
                  <a:cubicBezTo>
                    <a:pt x="20046" y="33017"/>
                    <a:pt x="19941" y="32994"/>
                    <a:pt x="19811" y="32986"/>
                  </a:cubicBezTo>
                  <a:cubicBezTo>
                    <a:pt x="19793" y="32986"/>
                    <a:pt x="19776" y="32985"/>
                    <a:pt x="19758" y="32985"/>
                  </a:cubicBezTo>
                  <a:cubicBezTo>
                    <a:pt x="19540" y="32985"/>
                    <a:pt x="19320" y="33040"/>
                    <a:pt x="19128" y="33146"/>
                  </a:cubicBezTo>
                  <a:cubicBezTo>
                    <a:pt x="18957" y="33242"/>
                    <a:pt x="18808" y="33374"/>
                    <a:pt x="18682" y="33528"/>
                  </a:cubicBezTo>
                  <a:cubicBezTo>
                    <a:pt x="18631" y="33589"/>
                    <a:pt x="18587" y="33660"/>
                    <a:pt x="18539" y="33725"/>
                  </a:cubicBezTo>
                  <a:cubicBezTo>
                    <a:pt x="18454" y="33848"/>
                    <a:pt x="18406" y="33994"/>
                    <a:pt x="18356" y="34133"/>
                  </a:cubicBezTo>
                  <a:cubicBezTo>
                    <a:pt x="18321" y="34222"/>
                    <a:pt x="18301" y="34313"/>
                    <a:pt x="18281" y="34405"/>
                  </a:cubicBezTo>
                  <a:cubicBezTo>
                    <a:pt x="18236" y="34613"/>
                    <a:pt x="18206" y="34823"/>
                    <a:pt x="18227" y="35035"/>
                  </a:cubicBezTo>
                  <a:cubicBezTo>
                    <a:pt x="18254" y="35297"/>
                    <a:pt x="18329" y="35551"/>
                    <a:pt x="18431" y="35796"/>
                  </a:cubicBezTo>
                  <a:cubicBezTo>
                    <a:pt x="18597" y="36201"/>
                    <a:pt x="18876" y="36548"/>
                    <a:pt x="19202" y="36837"/>
                  </a:cubicBezTo>
                  <a:cubicBezTo>
                    <a:pt x="19359" y="36970"/>
                    <a:pt x="19533" y="37089"/>
                    <a:pt x="19713" y="37188"/>
                  </a:cubicBezTo>
                  <a:cubicBezTo>
                    <a:pt x="19893" y="37283"/>
                    <a:pt x="20097" y="37348"/>
                    <a:pt x="20295" y="37395"/>
                  </a:cubicBezTo>
                  <a:cubicBezTo>
                    <a:pt x="20458" y="37432"/>
                    <a:pt x="20631" y="37456"/>
                    <a:pt x="20798" y="37463"/>
                  </a:cubicBezTo>
                  <a:cubicBezTo>
                    <a:pt x="20851" y="37467"/>
                    <a:pt x="20904" y="37468"/>
                    <a:pt x="20957" y="37468"/>
                  </a:cubicBezTo>
                  <a:cubicBezTo>
                    <a:pt x="21195" y="37468"/>
                    <a:pt x="21433" y="37436"/>
                    <a:pt x="21659" y="37358"/>
                  </a:cubicBezTo>
                  <a:cubicBezTo>
                    <a:pt x="21672" y="37354"/>
                    <a:pt x="21689" y="37348"/>
                    <a:pt x="21703" y="37341"/>
                  </a:cubicBezTo>
                  <a:lnTo>
                    <a:pt x="21703" y="37344"/>
                  </a:lnTo>
                  <a:cubicBezTo>
                    <a:pt x="21720" y="37443"/>
                    <a:pt x="21733" y="37538"/>
                    <a:pt x="21747" y="37633"/>
                  </a:cubicBezTo>
                  <a:cubicBezTo>
                    <a:pt x="21788" y="37933"/>
                    <a:pt x="21791" y="38228"/>
                    <a:pt x="21767" y="38528"/>
                  </a:cubicBezTo>
                  <a:cubicBezTo>
                    <a:pt x="21730" y="38848"/>
                    <a:pt x="21686" y="39167"/>
                    <a:pt x="21631" y="39487"/>
                  </a:cubicBezTo>
                  <a:cubicBezTo>
                    <a:pt x="21570" y="39848"/>
                    <a:pt x="21492" y="40208"/>
                    <a:pt x="21373" y="40552"/>
                  </a:cubicBezTo>
                  <a:cubicBezTo>
                    <a:pt x="21243" y="40865"/>
                    <a:pt x="21105" y="41171"/>
                    <a:pt x="20927" y="41461"/>
                  </a:cubicBezTo>
                  <a:cubicBezTo>
                    <a:pt x="20815" y="41644"/>
                    <a:pt x="20700" y="41828"/>
                    <a:pt x="20584" y="42012"/>
                  </a:cubicBezTo>
                  <a:cubicBezTo>
                    <a:pt x="20563" y="41923"/>
                    <a:pt x="20546" y="41835"/>
                    <a:pt x="20526" y="41746"/>
                  </a:cubicBezTo>
                  <a:cubicBezTo>
                    <a:pt x="20451" y="41375"/>
                    <a:pt x="20329" y="41012"/>
                    <a:pt x="20158" y="40671"/>
                  </a:cubicBezTo>
                  <a:cubicBezTo>
                    <a:pt x="20077" y="40511"/>
                    <a:pt x="19992" y="40362"/>
                    <a:pt x="19900" y="40205"/>
                  </a:cubicBezTo>
                  <a:cubicBezTo>
                    <a:pt x="19781" y="40007"/>
                    <a:pt x="19624" y="39820"/>
                    <a:pt x="19468" y="39647"/>
                  </a:cubicBezTo>
                  <a:cubicBezTo>
                    <a:pt x="19356" y="39525"/>
                    <a:pt x="19247" y="39402"/>
                    <a:pt x="19128" y="39287"/>
                  </a:cubicBezTo>
                  <a:cubicBezTo>
                    <a:pt x="18819" y="38984"/>
                    <a:pt x="18417" y="38834"/>
                    <a:pt x="18019" y="38685"/>
                  </a:cubicBezTo>
                  <a:cubicBezTo>
                    <a:pt x="17934" y="38654"/>
                    <a:pt x="17845" y="38633"/>
                    <a:pt x="17757" y="38613"/>
                  </a:cubicBezTo>
                  <a:cubicBezTo>
                    <a:pt x="17648" y="38589"/>
                    <a:pt x="17529" y="38575"/>
                    <a:pt x="17420" y="38569"/>
                  </a:cubicBezTo>
                  <a:cubicBezTo>
                    <a:pt x="17403" y="38568"/>
                    <a:pt x="17385" y="38568"/>
                    <a:pt x="17368" y="38568"/>
                  </a:cubicBezTo>
                  <a:cubicBezTo>
                    <a:pt x="17215" y="38568"/>
                    <a:pt x="17070" y="38593"/>
                    <a:pt x="16920" y="38627"/>
                  </a:cubicBezTo>
                  <a:cubicBezTo>
                    <a:pt x="16886" y="38637"/>
                    <a:pt x="16855" y="38651"/>
                    <a:pt x="16822" y="38660"/>
                  </a:cubicBezTo>
                  <a:cubicBezTo>
                    <a:pt x="16743" y="38698"/>
                    <a:pt x="16662" y="38735"/>
                    <a:pt x="16580" y="38773"/>
                  </a:cubicBezTo>
                  <a:cubicBezTo>
                    <a:pt x="16475" y="38831"/>
                    <a:pt x="16376" y="38905"/>
                    <a:pt x="16288" y="38991"/>
                  </a:cubicBezTo>
                  <a:cubicBezTo>
                    <a:pt x="16213" y="39059"/>
                    <a:pt x="16145" y="39130"/>
                    <a:pt x="16080" y="39208"/>
                  </a:cubicBezTo>
                  <a:cubicBezTo>
                    <a:pt x="15855" y="39487"/>
                    <a:pt x="15692" y="39790"/>
                    <a:pt x="15607" y="40137"/>
                  </a:cubicBezTo>
                  <a:cubicBezTo>
                    <a:pt x="15542" y="40406"/>
                    <a:pt x="15528" y="40688"/>
                    <a:pt x="15505" y="40960"/>
                  </a:cubicBezTo>
                  <a:cubicBezTo>
                    <a:pt x="15478" y="41310"/>
                    <a:pt x="15556" y="41644"/>
                    <a:pt x="15671" y="41974"/>
                  </a:cubicBezTo>
                  <a:cubicBezTo>
                    <a:pt x="15798" y="42345"/>
                    <a:pt x="15988" y="42695"/>
                    <a:pt x="16186" y="43028"/>
                  </a:cubicBezTo>
                  <a:cubicBezTo>
                    <a:pt x="16335" y="43280"/>
                    <a:pt x="16549" y="43491"/>
                    <a:pt x="16753" y="43698"/>
                  </a:cubicBezTo>
                  <a:cubicBezTo>
                    <a:pt x="16927" y="43872"/>
                    <a:pt x="17128" y="44015"/>
                    <a:pt x="17338" y="44144"/>
                  </a:cubicBezTo>
                  <a:cubicBezTo>
                    <a:pt x="17427" y="44199"/>
                    <a:pt x="17533" y="44236"/>
                    <a:pt x="17627" y="44270"/>
                  </a:cubicBezTo>
                  <a:cubicBezTo>
                    <a:pt x="17706" y="44298"/>
                    <a:pt x="17781" y="44325"/>
                    <a:pt x="17863" y="44345"/>
                  </a:cubicBezTo>
                  <a:cubicBezTo>
                    <a:pt x="17957" y="44369"/>
                    <a:pt x="18050" y="44392"/>
                    <a:pt x="18148" y="44413"/>
                  </a:cubicBezTo>
                  <a:cubicBezTo>
                    <a:pt x="18365" y="44457"/>
                    <a:pt x="18590" y="44477"/>
                    <a:pt x="18811" y="44485"/>
                  </a:cubicBezTo>
                  <a:cubicBezTo>
                    <a:pt x="18824" y="44485"/>
                    <a:pt x="18838" y="44485"/>
                    <a:pt x="18851" y="44485"/>
                  </a:cubicBezTo>
                  <a:cubicBezTo>
                    <a:pt x="19150" y="44485"/>
                    <a:pt x="19435" y="44380"/>
                    <a:pt x="19706" y="44253"/>
                  </a:cubicBezTo>
                  <a:cubicBezTo>
                    <a:pt x="19717" y="44383"/>
                    <a:pt x="19726" y="44515"/>
                    <a:pt x="19733" y="44645"/>
                  </a:cubicBezTo>
                  <a:cubicBezTo>
                    <a:pt x="19747" y="44920"/>
                    <a:pt x="19750" y="45188"/>
                    <a:pt x="19747" y="45464"/>
                  </a:cubicBezTo>
                  <a:cubicBezTo>
                    <a:pt x="19747" y="45692"/>
                    <a:pt x="19726" y="45920"/>
                    <a:pt x="19703" y="46148"/>
                  </a:cubicBezTo>
                  <a:cubicBezTo>
                    <a:pt x="19642" y="46739"/>
                    <a:pt x="19570" y="47328"/>
                    <a:pt x="19492" y="47920"/>
                  </a:cubicBezTo>
                  <a:cubicBezTo>
                    <a:pt x="19414" y="48518"/>
                    <a:pt x="19335" y="49124"/>
                    <a:pt x="19202" y="49713"/>
                  </a:cubicBezTo>
                  <a:cubicBezTo>
                    <a:pt x="19135" y="50029"/>
                    <a:pt x="19064" y="50346"/>
                    <a:pt x="18982" y="50661"/>
                  </a:cubicBezTo>
                  <a:cubicBezTo>
                    <a:pt x="18893" y="50992"/>
                    <a:pt x="18801" y="51319"/>
                    <a:pt x="18706" y="51645"/>
                  </a:cubicBezTo>
                  <a:cubicBezTo>
                    <a:pt x="18539" y="52213"/>
                    <a:pt x="18359" y="52774"/>
                    <a:pt x="18161" y="53332"/>
                  </a:cubicBezTo>
                  <a:cubicBezTo>
                    <a:pt x="18117" y="53445"/>
                    <a:pt x="18070" y="53553"/>
                    <a:pt x="18015" y="53659"/>
                  </a:cubicBezTo>
                  <a:cubicBezTo>
                    <a:pt x="17947" y="53801"/>
                    <a:pt x="17869" y="53941"/>
                    <a:pt x="17791" y="54077"/>
                  </a:cubicBezTo>
                  <a:cubicBezTo>
                    <a:pt x="17703" y="54227"/>
                    <a:pt x="17618" y="54373"/>
                    <a:pt x="17529" y="54519"/>
                  </a:cubicBezTo>
                  <a:cubicBezTo>
                    <a:pt x="17441" y="54662"/>
                    <a:pt x="17345" y="54798"/>
                    <a:pt x="17254" y="54938"/>
                  </a:cubicBezTo>
                  <a:cubicBezTo>
                    <a:pt x="17202" y="55002"/>
                    <a:pt x="17155" y="55070"/>
                    <a:pt x="17107" y="55135"/>
                  </a:cubicBezTo>
                  <a:cubicBezTo>
                    <a:pt x="16961" y="55339"/>
                    <a:pt x="16791" y="55519"/>
                    <a:pt x="16607" y="55686"/>
                  </a:cubicBezTo>
                  <a:cubicBezTo>
                    <a:pt x="16345" y="55894"/>
                    <a:pt x="16073" y="56091"/>
                    <a:pt x="15777" y="56247"/>
                  </a:cubicBezTo>
                  <a:lnTo>
                    <a:pt x="15773" y="56247"/>
                  </a:lnTo>
                  <a:cubicBezTo>
                    <a:pt x="15842" y="56139"/>
                    <a:pt x="15906" y="56026"/>
                    <a:pt x="15964" y="55911"/>
                  </a:cubicBezTo>
                  <a:cubicBezTo>
                    <a:pt x="16117" y="55611"/>
                    <a:pt x="16227" y="55288"/>
                    <a:pt x="16345" y="54972"/>
                  </a:cubicBezTo>
                  <a:lnTo>
                    <a:pt x="16345" y="54972"/>
                  </a:lnTo>
                  <a:cubicBezTo>
                    <a:pt x="16343" y="54976"/>
                    <a:pt x="16341" y="54979"/>
                    <a:pt x="16340" y="54983"/>
                  </a:cubicBezTo>
                  <a:lnTo>
                    <a:pt x="16340" y="54983"/>
                  </a:lnTo>
                  <a:cubicBezTo>
                    <a:pt x="16402" y="54815"/>
                    <a:pt x="16463" y="54645"/>
                    <a:pt x="16519" y="54472"/>
                  </a:cubicBezTo>
                  <a:cubicBezTo>
                    <a:pt x="16577" y="54288"/>
                    <a:pt x="16614" y="54094"/>
                    <a:pt x="16655" y="53903"/>
                  </a:cubicBezTo>
                  <a:cubicBezTo>
                    <a:pt x="16699" y="53690"/>
                    <a:pt x="16720" y="53472"/>
                    <a:pt x="16740" y="53254"/>
                  </a:cubicBezTo>
                  <a:cubicBezTo>
                    <a:pt x="16764" y="53029"/>
                    <a:pt x="16702" y="52795"/>
                    <a:pt x="16662" y="52580"/>
                  </a:cubicBezTo>
                  <a:cubicBezTo>
                    <a:pt x="16645" y="52482"/>
                    <a:pt x="16621" y="52387"/>
                    <a:pt x="16594" y="52291"/>
                  </a:cubicBezTo>
                  <a:cubicBezTo>
                    <a:pt x="16522" y="52009"/>
                    <a:pt x="16400" y="51743"/>
                    <a:pt x="16267" y="51485"/>
                  </a:cubicBezTo>
                  <a:cubicBezTo>
                    <a:pt x="16178" y="51319"/>
                    <a:pt x="16090" y="51145"/>
                    <a:pt x="15968" y="50999"/>
                  </a:cubicBezTo>
                  <a:cubicBezTo>
                    <a:pt x="15893" y="50906"/>
                    <a:pt x="15822" y="50818"/>
                    <a:pt x="15740" y="50733"/>
                  </a:cubicBezTo>
                  <a:cubicBezTo>
                    <a:pt x="15607" y="50594"/>
                    <a:pt x="15434" y="50482"/>
                    <a:pt x="15260" y="50396"/>
                  </a:cubicBezTo>
                  <a:cubicBezTo>
                    <a:pt x="15137" y="50339"/>
                    <a:pt x="14998" y="50298"/>
                    <a:pt x="14866" y="50261"/>
                  </a:cubicBezTo>
                  <a:cubicBezTo>
                    <a:pt x="14743" y="50226"/>
                    <a:pt x="14614" y="50223"/>
                    <a:pt x="14488" y="50212"/>
                  </a:cubicBezTo>
                  <a:cubicBezTo>
                    <a:pt x="14443" y="50217"/>
                    <a:pt x="14403" y="50223"/>
                    <a:pt x="14359" y="50226"/>
                  </a:cubicBezTo>
                  <a:cubicBezTo>
                    <a:pt x="14274" y="50237"/>
                    <a:pt x="14189" y="50253"/>
                    <a:pt x="14107" y="50278"/>
                  </a:cubicBezTo>
                  <a:cubicBezTo>
                    <a:pt x="14029" y="50315"/>
                    <a:pt x="13954" y="50349"/>
                    <a:pt x="13879" y="50383"/>
                  </a:cubicBezTo>
                  <a:cubicBezTo>
                    <a:pt x="13801" y="50437"/>
                    <a:pt x="13726" y="50495"/>
                    <a:pt x="13655" y="50559"/>
                  </a:cubicBezTo>
                  <a:cubicBezTo>
                    <a:pt x="13283" y="50897"/>
                    <a:pt x="12998" y="51322"/>
                    <a:pt x="12726" y="51737"/>
                  </a:cubicBezTo>
                  <a:cubicBezTo>
                    <a:pt x="12563" y="51988"/>
                    <a:pt x="12393" y="52240"/>
                    <a:pt x="12250" y="52502"/>
                  </a:cubicBezTo>
                  <a:cubicBezTo>
                    <a:pt x="12127" y="52727"/>
                    <a:pt x="12046" y="52978"/>
                    <a:pt x="11971" y="53223"/>
                  </a:cubicBezTo>
                  <a:cubicBezTo>
                    <a:pt x="11947" y="53305"/>
                    <a:pt x="11923" y="53387"/>
                    <a:pt x="11906" y="53468"/>
                  </a:cubicBezTo>
                  <a:cubicBezTo>
                    <a:pt x="11882" y="53570"/>
                    <a:pt x="11865" y="53669"/>
                    <a:pt x="11851" y="53771"/>
                  </a:cubicBezTo>
                  <a:cubicBezTo>
                    <a:pt x="11831" y="53917"/>
                    <a:pt x="11824" y="54063"/>
                    <a:pt x="11828" y="54210"/>
                  </a:cubicBezTo>
                  <a:cubicBezTo>
                    <a:pt x="11842" y="54319"/>
                    <a:pt x="11859" y="54428"/>
                    <a:pt x="11879" y="54533"/>
                  </a:cubicBezTo>
                  <a:cubicBezTo>
                    <a:pt x="11889" y="54584"/>
                    <a:pt x="11903" y="54635"/>
                    <a:pt x="11916" y="54686"/>
                  </a:cubicBezTo>
                  <a:cubicBezTo>
                    <a:pt x="12025" y="55098"/>
                    <a:pt x="12233" y="55478"/>
                    <a:pt x="12467" y="55829"/>
                  </a:cubicBezTo>
                  <a:cubicBezTo>
                    <a:pt x="12688" y="56162"/>
                    <a:pt x="12920" y="56496"/>
                    <a:pt x="13216" y="56768"/>
                  </a:cubicBezTo>
                  <a:cubicBezTo>
                    <a:pt x="13321" y="56863"/>
                    <a:pt x="13434" y="56948"/>
                    <a:pt x="13549" y="57026"/>
                  </a:cubicBezTo>
                  <a:cubicBezTo>
                    <a:pt x="13420" y="57156"/>
                    <a:pt x="13287" y="57282"/>
                    <a:pt x="13151" y="57404"/>
                  </a:cubicBezTo>
                  <a:cubicBezTo>
                    <a:pt x="13025" y="57503"/>
                    <a:pt x="12900" y="57598"/>
                    <a:pt x="12757" y="57673"/>
                  </a:cubicBezTo>
                  <a:cubicBezTo>
                    <a:pt x="12467" y="57789"/>
                    <a:pt x="12161" y="57856"/>
                    <a:pt x="11851" y="57911"/>
                  </a:cubicBezTo>
                  <a:cubicBezTo>
                    <a:pt x="11507" y="57961"/>
                    <a:pt x="11161" y="57984"/>
                    <a:pt x="10814" y="57984"/>
                  </a:cubicBezTo>
                  <a:cubicBezTo>
                    <a:pt x="10571" y="57984"/>
                    <a:pt x="10329" y="57973"/>
                    <a:pt x="10086" y="57952"/>
                  </a:cubicBezTo>
                  <a:cubicBezTo>
                    <a:pt x="9780" y="57914"/>
                    <a:pt x="9484" y="57860"/>
                    <a:pt x="9192" y="57761"/>
                  </a:cubicBezTo>
                  <a:cubicBezTo>
                    <a:pt x="9076" y="57720"/>
                    <a:pt x="8961" y="57679"/>
                    <a:pt x="8845" y="57635"/>
                  </a:cubicBezTo>
                  <a:cubicBezTo>
                    <a:pt x="8623" y="57544"/>
                    <a:pt x="8409" y="57445"/>
                    <a:pt x="8205" y="57315"/>
                  </a:cubicBezTo>
                  <a:cubicBezTo>
                    <a:pt x="8140" y="57274"/>
                    <a:pt x="8076" y="57230"/>
                    <a:pt x="8014" y="57183"/>
                  </a:cubicBezTo>
                  <a:lnTo>
                    <a:pt x="8014" y="57183"/>
                  </a:lnTo>
                  <a:cubicBezTo>
                    <a:pt x="8015" y="57183"/>
                    <a:pt x="8015" y="57184"/>
                    <a:pt x="8015" y="57184"/>
                  </a:cubicBezTo>
                  <a:lnTo>
                    <a:pt x="8015" y="57184"/>
                  </a:lnTo>
                  <a:cubicBezTo>
                    <a:pt x="7854" y="57062"/>
                    <a:pt x="7693" y="56937"/>
                    <a:pt x="7535" y="56805"/>
                  </a:cubicBezTo>
                  <a:cubicBezTo>
                    <a:pt x="7392" y="56687"/>
                    <a:pt x="7242" y="56564"/>
                    <a:pt x="7110" y="56431"/>
                  </a:cubicBezTo>
                  <a:cubicBezTo>
                    <a:pt x="6960" y="56278"/>
                    <a:pt x="6810" y="56125"/>
                    <a:pt x="6667" y="55965"/>
                  </a:cubicBezTo>
                  <a:cubicBezTo>
                    <a:pt x="6545" y="55825"/>
                    <a:pt x="6422" y="55686"/>
                    <a:pt x="6303" y="55544"/>
                  </a:cubicBezTo>
                  <a:cubicBezTo>
                    <a:pt x="6035" y="55200"/>
                    <a:pt x="5763" y="54850"/>
                    <a:pt x="5562" y="54462"/>
                  </a:cubicBezTo>
                  <a:cubicBezTo>
                    <a:pt x="5412" y="54087"/>
                    <a:pt x="5331" y="53699"/>
                    <a:pt x="5249" y="53308"/>
                  </a:cubicBezTo>
                  <a:cubicBezTo>
                    <a:pt x="5215" y="53084"/>
                    <a:pt x="5181" y="52859"/>
                    <a:pt x="5164" y="52631"/>
                  </a:cubicBezTo>
                  <a:cubicBezTo>
                    <a:pt x="5140" y="52298"/>
                    <a:pt x="5164" y="51964"/>
                    <a:pt x="5185" y="51631"/>
                  </a:cubicBezTo>
                  <a:cubicBezTo>
                    <a:pt x="5218" y="51291"/>
                    <a:pt x="5256" y="50951"/>
                    <a:pt x="5307" y="50614"/>
                  </a:cubicBezTo>
                  <a:cubicBezTo>
                    <a:pt x="5395" y="50594"/>
                    <a:pt x="5480" y="50570"/>
                    <a:pt x="5565" y="50546"/>
                  </a:cubicBezTo>
                  <a:cubicBezTo>
                    <a:pt x="5797" y="50478"/>
                    <a:pt x="6017" y="50390"/>
                    <a:pt x="6239" y="50301"/>
                  </a:cubicBezTo>
                  <a:cubicBezTo>
                    <a:pt x="6603" y="50155"/>
                    <a:pt x="6950" y="49985"/>
                    <a:pt x="7270" y="49760"/>
                  </a:cubicBezTo>
                  <a:cubicBezTo>
                    <a:pt x="7422" y="49652"/>
                    <a:pt x="7569" y="49523"/>
                    <a:pt x="7702" y="49390"/>
                  </a:cubicBezTo>
                  <a:cubicBezTo>
                    <a:pt x="7984" y="49110"/>
                    <a:pt x="8154" y="48727"/>
                    <a:pt x="8168" y="48325"/>
                  </a:cubicBezTo>
                  <a:cubicBezTo>
                    <a:pt x="8174" y="48083"/>
                    <a:pt x="8134" y="47852"/>
                    <a:pt x="8052" y="47624"/>
                  </a:cubicBezTo>
                  <a:cubicBezTo>
                    <a:pt x="7991" y="47444"/>
                    <a:pt x="7854" y="47294"/>
                    <a:pt x="7716" y="47165"/>
                  </a:cubicBezTo>
                  <a:cubicBezTo>
                    <a:pt x="7620" y="47077"/>
                    <a:pt x="7511" y="47005"/>
                    <a:pt x="7402" y="46934"/>
                  </a:cubicBezTo>
                  <a:cubicBezTo>
                    <a:pt x="7331" y="46886"/>
                    <a:pt x="7212" y="46862"/>
                    <a:pt x="7127" y="46842"/>
                  </a:cubicBezTo>
                  <a:cubicBezTo>
                    <a:pt x="7025" y="46818"/>
                    <a:pt x="6915" y="46818"/>
                    <a:pt x="6813" y="46811"/>
                  </a:cubicBezTo>
                  <a:cubicBezTo>
                    <a:pt x="6784" y="46809"/>
                    <a:pt x="6756" y="46808"/>
                    <a:pt x="6727" y="46808"/>
                  </a:cubicBezTo>
                  <a:cubicBezTo>
                    <a:pt x="6575" y="46808"/>
                    <a:pt x="6429" y="46836"/>
                    <a:pt x="6279" y="46862"/>
                  </a:cubicBezTo>
                  <a:cubicBezTo>
                    <a:pt x="6110" y="46890"/>
                    <a:pt x="5946" y="46981"/>
                    <a:pt x="5797" y="47063"/>
                  </a:cubicBezTo>
                  <a:cubicBezTo>
                    <a:pt x="5759" y="47094"/>
                    <a:pt x="5725" y="47124"/>
                    <a:pt x="5688" y="47151"/>
                  </a:cubicBezTo>
                  <a:cubicBezTo>
                    <a:pt x="5630" y="47199"/>
                    <a:pt x="5572" y="47246"/>
                    <a:pt x="5521" y="47301"/>
                  </a:cubicBezTo>
                  <a:cubicBezTo>
                    <a:pt x="5474" y="47345"/>
                    <a:pt x="5430" y="47396"/>
                    <a:pt x="5389" y="47444"/>
                  </a:cubicBezTo>
                  <a:cubicBezTo>
                    <a:pt x="5242" y="47604"/>
                    <a:pt x="5116" y="47780"/>
                    <a:pt x="5008" y="47964"/>
                  </a:cubicBezTo>
                  <a:cubicBezTo>
                    <a:pt x="4824" y="48264"/>
                    <a:pt x="4695" y="48594"/>
                    <a:pt x="4576" y="48920"/>
                  </a:cubicBezTo>
                  <a:cubicBezTo>
                    <a:pt x="4501" y="49124"/>
                    <a:pt x="4443" y="49332"/>
                    <a:pt x="4392" y="49539"/>
                  </a:cubicBezTo>
                  <a:lnTo>
                    <a:pt x="4361" y="49539"/>
                  </a:lnTo>
                  <a:cubicBezTo>
                    <a:pt x="4242" y="49532"/>
                    <a:pt x="4127" y="49523"/>
                    <a:pt x="4011" y="49515"/>
                  </a:cubicBezTo>
                  <a:cubicBezTo>
                    <a:pt x="3868" y="49495"/>
                    <a:pt x="3728" y="49468"/>
                    <a:pt x="3589" y="49424"/>
                  </a:cubicBezTo>
                  <a:cubicBezTo>
                    <a:pt x="3429" y="49349"/>
                    <a:pt x="3282" y="49257"/>
                    <a:pt x="3133" y="49155"/>
                  </a:cubicBezTo>
                  <a:cubicBezTo>
                    <a:pt x="2932" y="48992"/>
                    <a:pt x="2752" y="48804"/>
                    <a:pt x="2582" y="48607"/>
                  </a:cubicBezTo>
                  <a:cubicBezTo>
                    <a:pt x="2351" y="48322"/>
                    <a:pt x="2130" y="48019"/>
                    <a:pt x="1960" y="47695"/>
                  </a:cubicBezTo>
                  <a:cubicBezTo>
                    <a:pt x="1841" y="47424"/>
                    <a:pt x="1745" y="47141"/>
                    <a:pt x="1654" y="46859"/>
                  </a:cubicBezTo>
                  <a:cubicBezTo>
                    <a:pt x="1558" y="46573"/>
                    <a:pt x="1480" y="46281"/>
                    <a:pt x="1415" y="45984"/>
                  </a:cubicBezTo>
                  <a:cubicBezTo>
                    <a:pt x="1351" y="45450"/>
                    <a:pt x="1351" y="44910"/>
                    <a:pt x="1340" y="44369"/>
                  </a:cubicBezTo>
                  <a:cubicBezTo>
                    <a:pt x="1330" y="43780"/>
                    <a:pt x="1330" y="43195"/>
                    <a:pt x="1368" y="42607"/>
                  </a:cubicBezTo>
                  <a:cubicBezTo>
                    <a:pt x="1477" y="41665"/>
                    <a:pt x="1708" y="40739"/>
                    <a:pt x="2031" y="39851"/>
                  </a:cubicBezTo>
                  <a:cubicBezTo>
                    <a:pt x="2140" y="39583"/>
                    <a:pt x="2259" y="39318"/>
                    <a:pt x="2381" y="39052"/>
                  </a:cubicBezTo>
                  <a:cubicBezTo>
                    <a:pt x="2514" y="38773"/>
                    <a:pt x="2664" y="38497"/>
                    <a:pt x="2810" y="38222"/>
                  </a:cubicBezTo>
                  <a:cubicBezTo>
                    <a:pt x="3086" y="37708"/>
                    <a:pt x="3364" y="37201"/>
                    <a:pt x="3695" y="36718"/>
                  </a:cubicBezTo>
                  <a:cubicBezTo>
                    <a:pt x="4021" y="36286"/>
                    <a:pt x="4361" y="35864"/>
                    <a:pt x="4728" y="35460"/>
                  </a:cubicBezTo>
                  <a:cubicBezTo>
                    <a:pt x="4932" y="35236"/>
                    <a:pt x="5154" y="35021"/>
                    <a:pt x="5378" y="34813"/>
                  </a:cubicBezTo>
                  <a:cubicBezTo>
                    <a:pt x="5559" y="34647"/>
                    <a:pt x="5736" y="34476"/>
                    <a:pt x="5923" y="34317"/>
                  </a:cubicBezTo>
                  <a:cubicBezTo>
                    <a:pt x="6229" y="34072"/>
                    <a:pt x="6545" y="33840"/>
                    <a:pt x="6868" y="33616"/>
                  </a:cubicBezTo>
                  <a:cubicBezTo>
                    <a:pt x="6940" y="33565"/>
                    <a:pt x="7011" y="33517"/>
                    <a:pt x="7086" y="33473"/>
                  </a:cubicBezTo>
                  <a:cubicBezTo>
                    <a:pt x="7487" y="33545"/>
                    <a:pt x="7899" y="33589"/>
                    <a:pt x="8303" y="33595"/>
                  </a:cubicBezTo>
                  <a:cubicBezTo>
                    <a:pt x="8405" y="33597"/>
                    <a:pt x="8506" y="33598"/>
                    <a:pt x="8607" y="33598"/>
                  </a:cubicBezTo>
                  <a:cubicBezTo>
                    <a:pt x="8925" y="33598"/>
                    <a:pt x="9241" y="33587"/>
                    <a:pt x="9559" y="33551"/>
                  </a:cubicBezTo>
                  <a:cubicBezTo>
                    <a:pt x="10049" y="33493"/>
                    <a:pt x="10573" y="33399"/>
                    <a:pt x="10933" y="33034"/>
                  </a:cubicBezTo>
                  <a:cubicBezTo>
                    <a:pt x="11035" y="32932"/>
                    <a:pt x="11107" y="32779"/>
                    <a:pt x="11131" y="32636"/>
                  </a:cubicBezTo>
                  <a:cubicBezTo>
                    <a:pt x="11148" y="32537"/>
                    <a:pt x="11144" y="32456"/>
                    <a:pt x="11120" y="32358"/>
                  </a:cubicBezTo>
                  <a:cubicBezTo>
                    <a:pt x="11104" y="32286"/>
                    <a:pt x="11069" y="32225"/>
                    <a:pt x="11042" y="32163"/>
                  </a:cubicBezTo>
                  <a:cubicBezTo>
                    <a:pt x="11008" y="32092"/>
                    <a:pt x="10923" y="32027"/>
                    <a:pt x="10862" y="31983"/>
                  </a:cubicBezTo>
                  <a:cubicBezTo>
                    <a:pt x="10763" y="31912"/>
                    <a:pt x="10678" y="31868"/>
                    <a:pt x="10562" y="31820"/>
                  </a:cubicBezTo>
                  <a:cubicBezTo>
                    <a:pt x="10393" y="31755"/>
                    <a:pt x="10219" y="31728"/>
                    <a:pt x="10038" y="31700"/>
                  </a:cubicBezTo>
                  <a:cubicBezTo>
                    <a:pt x="9841" y="31670"/>
                    <a:pt x="9647" y="31647"/>
                    <a:pt x="9446" y="31633"/>
                  </a:cubicBezTo>
                  <a:cubicBezTo>
                    <a:pt x="9393" y="31628"/>
                    <a:pt x="9340" y="31626"/>
                    <a:pt x="9287" y="31626"/>
                  </a:cubicBezTo>
                  <a:cubicBezTo>
                    <a:pt x="9056" y="31626"/>
                    <a:pt x="8823" y="31665"/>
                    <a:pt x="8596" y="31714"/>
                  </a:cubicBezTo>
                  <a:cubicBezTo>
                    <a:pt x="8341" y="31769"/>
                    <a:pt x="8089" y="31864"/>
                    <a:pt x="7841" y="31945"/>
                  </a:cubicBezTo>
                  <a:cubicBezTo>
                    <a:pt x="7664" y="32007"/>
                    <a:pt x="7491" y="32088"/>
                    <a:pt x="7317" y="32160"/>
                  </a:cubicBezTo>
                  <a:cubicBezTo>
                    <a:pt x="7222" y="32201"/>
                    <a:pt x="7130" y="32242"/>
                    <a:pt x="7035" y="32283"/>
                  </a:cubicBezTo>
                  <a:cubicBezTo>
                    <a:pt x="6858" y="32238"/>
                    <a:pt x="6681" y="32187"/>
                    <a:pt x="6511" y="32126"/>
                  </a:cubicBezTo>
                  <a:cubicBezTo>
                    <a:pt x="6389" y="32075"/>
                    <a:pt x="6273" y="32014"/>
                    <a:pt x="6160" y="31942"/>
                  </a:cubicBezTo>
                  <a:cubicBezTo>
                    <a:pt x="5923" y="31745"/>
                    <a:pt x="5701" y="31534"/>
                    <a:pt x="5494" y="31303"/>
                  </a:cubicBezTo>
                  <a:cubicBezTo>
                    <a:pt x="5480" y="31286"/>
                    <a:pt x="5466" y="31269"/>
                    <a:pt x="5453" y="31251"/>
                  </a:cubicBezTo>
                  <a:cubicBezTo>
                    <a:pt x="5368" y="31146"/>
                    <a:pt x="5300" y="31034"/>
                    <a:pt x="5232" y="30918"/>
                  </a:cubicBezTo>
                  <a:cubicBezTo>
                    <a:pt x="5174" y="30820"/>
                    <a:pt x="5116" y="30721"/>
                    <a:pt x="5065" y="30615"/>
                  </a:cubicBezTo>
                  <a:cubicBezTo>
                    <a:pt x="5008" y="30463"/>
                    <a:pt x="4970" y="30296"/>
                    <a:pt x="4940" y="30133"/>
                  </a:cubicBezTo>
                  <a:cubicBezTo>
                    <a:pt x="4895" y="29748"/>
                    <a:pt x="4919" y="29370"/>
                    <a:pt x="4953" y="28986"/>
                  </a:cubicBezTo>
                  <a:cubicBezTo>
                    <a:pt x="4981" y="28796"/>
                    <a:pt x="5001" y="28602"/>
                    <a:pt x="5055" y="28419"/>
                  </a:cubicBezTo>
                  <a:cubicBezTo>
                    <a:pt x="5099" y="28259"/>
                    <a:pt x="5150" y="28105"/>
                    <a:pt x="5205" y="27952"/>
                  </a:cubicBezTo>
                  <a:cubicBezTo>
                    <a:pt x="5328" y="27694"/>
                    <a:pt x="5480" y="27459"/>
                    <a:pt x="5644" y="27227"/>
                  </a:cubicBezTo>
                  <a:cubicBezTo>
                    <a:pt x="5763" y="27067"/>
                    <a:pt x="5882" y="26911"/>
                    <a:pt x="6008" y="26761"/>
                  </a:cubicBezTo>
                  <a:cubicBezTo>
                    <a:pt x="6133" y="26609"/>
                    <a:pt x="6270" y="26462"/>
                    <a:pt x="6409" y="26316"/>
                  </a:cubicBezTo>
                  <a:cubicBezTo>
                    <a:pt x="6681" y="26023"/>
                    <a:pt x="6991" y="25765"/>
                    <a:pt x="7297" y="25510"/>
                  </a:cubicBezTo>
                  <a:cubicBezTo>
                    <a:pt x="7440" y="25394"/>
                    <a:pt x="7582" y="25285"/>
                    <a:pt x="7732" y="25180"/>
                  </a:cubicBezTo>
                  <a:cubicBezTo>
                    <a:pt x="7902" y="25057"/>
                    <a:pt x="8089" y="24949"/>
                    <a:pt x="8270" y="24839"/>
                  </a:cubicBezTo>
                  <a:cubicBezTo>
                    <a:pt x="8596" y="24643"/>
                    <a:pt x="8936" y="24465"/>
                    <a:pt x="9276" y="24296"/>
                  </a:cubicBezTo>
                  <a:cubicBezTo>
                    <a:pt x="9556" y="24176"/>
                    <a:pt x="9838" y="24057"/>
                    <a:pt x="10130" y="23972"/>
                  </a:cubicBezTo>
                  <a:cubicBezTo>
                    <a:pt x="10154" y="23965"/>
                    <a:pt x="10178" y="23955"/>
                    <a:pt x="10206" y="23949"/>
                  </a:cubicBezTo>
                  <a:cubicBezTo>
                    <a:pt x="10314" y="24023"/>
                    <a:pt x="10426" y="24087"/>
                    <a:pt x="10539" y="24153"/>
                  </a:cubicBezTo>
                  <a:cubicBezTo>
                    <a:pt x="10855" y="24323"/>
                    <a:pt x="11198" y="24431"/>
                    <a:pt x="11542" y="24537"/>
                  </a:cubicBezTo>
                  <a:cubicBezTo>
                    <a:pt x="11927" y="24659"/>
                    <a:pt x="12335" y="24717"/>
                    <a:pt x="12736" y="24737"/>
                  </a:cubicBezTo>
                  <a:cubicBezTo>
                    <a:pt x="12772" y="24740"/>
                    <a:pt x="12808" y="24741"/>
                    <a:pt x="12843" y="24741"/>
                  </a:cubicBezTo>
                  <a:cubicBezTo>
                    <a:pt x="12945" y="24741"/>
                    <a:pt x="13047" y="24730"/>
                    <a:pt x="13148" y="24710"/>
                  </a:cubicBezTo>
                  <a:cubicBezTo>
                    <a:pt x="13328" y="24673"/>
                    <a:pt x="13522" y="24598"/>
                    <a:pt x="13651" y="24459"/>
                  </a:cubicBezTo>
                  <a:cubicBezTo>
                    <a:pt x="13699" y="24401"/>
                    <a:pt x="13743" y="24343"/>
                    <a:pt x="13781" y="24279"/>
                  </a:cubicBezTo>
                  <a:cubicBezTo>
                    <a:pt x="13831" y="24183"/>
                    <a:pt x="13834" y="24092"/>
                    <a:pt x="13825" y="23985"/>
                  </a:cubicBezTo>
                  <a:cubicBezTo>
                    <a:pt x="13801" y="23761"/>
                    <a:pt x="13644" y="23564"/>
                    <a:pt x="13487" y="23411"/>
                  </a:cubicBezTo>
                  <a:cubicBezTo>
                    <a:pt x="13362" y="23285"/>
                    <a:pt x="13189" y="23194"/>
                    <a:pt x="13025" y="23122"/>
                  </a:cubicBezTo>
                  <a:cubicBezTo>
                    <a:pt x="12930" y="23081"/>
                    <a:pt x="12831" y="23037"/>
                    <a:pt x="12732" y="23002"/>
                  </a:cubicBezTo>
                  <a:cubicBezTo>
                    <a:pt x="12440" y="22908"/>
                    <a:pt x="12145" y="22873"/>
                    <a:pt x="11838" y="22842"/>
                  </a:cubicBezTo>
                  <a:cubicBezTo>
                    <a:pt x="11615" y="22819"/>
                    <a:pt x="11391" y="22797"/>
                    <a:pt x="11165" y="22797"/>
                  </a:cubicBezTo>
                  <a:cubicBezTo>
                    <a:pt x="11105" y="22797"/>
                    <a:pt x="11045" y="22798"/>
                    <a:pt x="10984" y="22802"/>
                  </a:cubicBezTo>
                  <a:cubicBezTo>
                    <a:pt x="10859" y="22809"/>
                    <a:pt x="10729" y="22822"/>
                    <a:pt x="10600" y="22842"/>
                  </a:cubicBezTo>
                  <a:cubicBezTo>
                    <a:pt x="10539" y="22785"/>
                    <a:pt x="10481" y="22724"/>
                    <a:pt x="10426" y="22659"/>
                  </a:cubicBezTo>
                  <a:cubicBezTo>
                    <a:pt x="10280" y="22472"/>
                    <a:pt x="10161" y="22271"/>
                    <a:pt x="10052" y="22060"/>
                  </a:cubicBezTo>
                  <a:cubicBezTo>
                    <a:pt x="9974" y="21873"/>
                    <a:pt x="9906" y="21690"/>
                    <a:pt x="9862" y="21489"/>
                  </a:cubicBezTo>
                  <a:cubicBezTo>
                    <a:pt x="9838" y="21299"/>
                    <a:pt x="9828" y="21112"/>
                    <a:pt x="9838" y="20921"/>
                  </a:cubicBezTo>
                  <a:cubicBezTo>
                    <a:pt x="9859" y="20778"/>
                    <a:pt x="9889" y="20638"/>
                    <a:pt x="9930" y="20503"/>
                  </a:cubicBezTo>
                  <a:cubicBezTo>
                    <a:pt x="9967" y="20424"/>
                    <a:pt x="10008" y="20349"/>
                    <a:pt x="10052" y="20278"/>
                  </a:cubicBezTo>
                  <a:cubicBezTo>
                    <a:pt x="10317" y="19934"/>
                    <a:pt x="10650" y="19642"/>
                    <a:pt x="10981" y="19360"/>
                  </a:cubicBezTo>
                  <a:cubicBezTo>
                    <a:pt x="11144" y="19244"/>
                    <a:pt x="11308" y="19128"/>
                    <a:pt x="11478" y="19023"/>
                  </a:cubicBezTo>
                  <a:cubicBezTo>
                    <a:pt x="11641" y="18924"/>
                    <a:pt x="11814" y="18839"/>
                    <a:pt x="11984" y="18757"/>
                  </a:cubicBezTo>
                  <a:cubicBezTo>
                    <a:pt x="12110" y="18703"/>
                    <a:pt x="12236" y="18649"/>
                    <a:pt x="12362" y="18597"/>
                  </a:cubicBezTo>
                  <a:cubicBezTo>
                    <a:pt x="12553" y="18523"/>
                    <a:pt x="12749" y="18479"/>
                    <a:pt x="12944" y="18431"/>
                  </a:cubicBezTo>
                  <a:cubicBezTo>
                    <a:pt x="13145" y="18383"/>
                    <a:pt x="13349" y="18346"/>
                    <a:pt x="13549" y="18305"/>
                  </a:cubicBezTo>
                  <a:cubicBezTo>
                    <a:pt x="13831" y="18267"/>
                    <a:pt x="14110" y="18234"/>
                    <a:pt x="14396" y="18220"/>
                  </a:cubicBezTo>
                  <a:cubicBezTo>
                    <a:pt x="14443" y="18218"/>
                    <a:pt x="14489" y="18217"/>
                    <a:pt x="14535" y="18217"/>
                  </a:cubicBezTo>
                  <a:cubicBezTo>
                    <a:pt x="14767" y="18217"/>
                    <a:pt x="14996" y="18237"/>
                    <a:pt x="15226" y="18254"/>
                  </a:cubicBezTo>
                  <a:cubicBezTo>
                    <a:pt x="15679" y="18311"/>
                    <a:pt x="16134" y="18377"/>
                    <a:pt x="16580" y="18489"/>
                  </a:cubicBezTo>
                  <a:cubicBezTo>
                    <a:pt x="17026" y="18601"/>
                    <a:pt x="17461" y="18727"/>
                    <a:pt x="17893" y="18880"/>
                  </a:cubicBezTo>
                  <a:cubicBezTo>
                    <a:pt x="18247" y="19033"/>
                    <a:pt x="18590" y="19203"/>
                    <a:pt x="18924" y="19387"/>
                  </a:cubicBezTo>
                  <a:cubicBezTo>
                    <a:pt x="19237" y="19561"/>
                    <a:pt x="19533" y="19757"/>
                    <a:pt x="19822" y="19965"/>
                  </a:cubicBezTo>
                  <a:cubicBezTo>
                    <a:pt x="19849" y="19985"/>
                    <a:pt x="19876" y="20002"/>
                    <a:pt x="19900" y="20023"/>
                  </a:cubicBezTo>
                  <a:cubicBezTo>
                    <a:pt x="19886" y="20401"/>
                    <a:pt x="19869" y="20778"/>
                    <a:pt x="19910" y="21156"/>
                  </a:cubicBezTo>
                  <a:cubicBezTo>
                    <a:pt x="19944" y="21434"/>
                    <a:pt x="20015" y="21683"/>
                    <a:pt x="20149" y="21928"/>
                  </a:cubicBezTo>
                  <a:cubicBezTo>
                    <a:pt x="20196" y="22016"/>
                    <a:pt x="20274" y="22091"/>
                    <a:pt x="20349" y="22156"/>
                  </a:cubicBezTo>
                  <a:cubicBezTo>
                    <a:pt x="20417" y="22220"/>
                    <a:pt x="20505" y="22271"/>
                    <a:pt x="20590" y="22312"/>
                  </a:cubicBezTo>
                  <a:cubicBezTo>
                    <a:pt x="20679" y="22353"/>
                    <a:pt x="20790" y="22394"/>
                    <a:pt x="20892" y="22394"/>
                  </a:cubicBezTo>
                  <a:cubicBezTo>
                    <a:pt x="20901" y="22394"/>
                    <a:pt x="20909" y="22394"/>
                    <a:pt x="20917" y="22393"/>
                  </a:cubicBezTo>
                  <a:cubicBezTo>
                    <a:pt x="20982" y="22390"/>
                    <a:pt x="21050" y="22384"/>
                    <a:pt x="21114" y="22367"/>
                  </a:cubicBezTo>
                  <a:cubicBezTo>
                    <a:pt x="21172" y="22340"/>
                    <a:pt x="21230" y="22312"/>
                    <a:pt x="21288" y="22285"/>
                  </a:cubicBezTo>
                  <a:cubicBezTo>
                    <a:pt x="21373" y="22244"/>
                    <a:pt x="21455" y="22139"/>
                    <a:pt x="21502" y="22064"/>
                  </a:cubicBezTo>
                  <a:cubicBezTo>
                    <a:pt x="21549" y="21993"/>
                    <a:pt x="21590" y="21914"/>
                    <a:pt x="21615" y="21829"/>
                  </a:cubicBezTo>
                  <a:cubicBezTo>
                    <a:pt x="21665" y="21649"/>
                    <a:pt x="21672" y="21468"/>
                    <a:pt x="21652" y="21285"/>
                  </a:cubicBezTo>
                  <a:cubicBezTo>
                    <a:pt x="21628" y="21064"/>
                    <a:pt x="21563" y="20842"/>
                    <a:pt x="21478" y="20635"/>
                  </a:cubicBezTo>
                  <a:cubicBezTo>
                    <a:pt x="21403" y="20451"/>
                    <a:pt x="21322" y="20268"/>
                    <a:pt x="21223" y="20098"/>
                  </a:cubicBezTo>
                  <a:cubicBezTo>
                    <a:pt x="21172" y="20010"/>
                    <a:pt x="21114" y="19924"/>
                    <a:pt x="21053" y="19839"/>
                  </a:cubicBezTo>
                  <a:cubicBezTo>
                    <a:pt x="21060" y="19693"/>
                    <a:pt x="21067" y="19547"/>
                    <a:pt x="21077" y="19401"/>
                  </a:cubicBezTo>
                  <a:cubicBezTo>
                    <a:pt x="21114" y="19067"/>
                    <a:pt x="21155" y="18737"/>
                    <a:pt x="21234" y="18413"/>
                  </a:cubicBezTo>
                  <a:cubicBezTo>
                    <a:pt x="21305" y="18098"/>
                    <a:pt x="21424" y="17791"/>
                    <a:pt x="21540" y="17488"/>
                  </a:cubicBezTo>
                  <a:cubicBezTo>
                    <a:pt x="21696" y="17097"/>
                    <a:pt x="21843" y="16699"/>
                    <a:pt x="22030" y="16319"/>
                  </a:cubicBezTo>
                  <a:cubicBezTo>
                    <a:pt x="22220" y="15937"/>
                    <a:pt x="22444" y="15570"/>
                    <a:pt x="22665" y="15206"/>
                  </a:cubicBezTo>
                  <a:cubicBezTo>
                    <a:pt x="22910" y="14798"/>
                    <a:pt x="23159" y="14397"/>
                    <a:pt x="23411" y="13992"/>
                  </a:cubicBezTo>
                  <a:cubicBezTo>
                    <a:pt x="23635" y="13624"/>
                    <a:pt x="23870" y="13267"/>
                    <a:pt x="24115" y="12913"/>
                  </a:cubicBezTo>
                  <a:cubicBezTo>
                    <a:pt x="24271" y="12706"/>
                    <a:pt x="24431" y="12499"/>
                    <a:pt x="24595" y="12295"/>
                  </a:cubicBezTo>
                  <a:cubicBezTo>
                    <a:pt x="24754" y="12094"/>
                    <a:pt x="24924" y="11899"/>
                    <a:pt x="25094" y="11706"/>
                  </a:cubicBezTo>
                  <a:cubicBezTo>
                    <a:pt x="25281" y="11491"/>
                    <a:pt x="25465" y="11274"/>
                    <a:pt x="25659" y="11066"/>
                  </a:cubicBezTo>
                  <a:cubicBezTo>
                    <a:pt x="25860" y="10849"/>
                    <a:pt x="26067" y="10634"/>
                    <a:pt x="26278" y="10427"/>
                  </a:cubicBezTo>
                  <a:cubicBezTo>
                    <a:pt x="26465" y="10243"/>
                    <a:pt x="26659" y="10070"/>
                    <a:pt x="26846" y="9889"/>
                  </a:cubicBezTo>
                  <a:cubicBezTo>
                    <a:pt x="27060" y="9685"/>
                    <a:pt x="27272" y="9484"/>
                    <a:pt x="27486" y="9280"/>
                  </a:cubicBezTo>
                  <a:cubicBezTo>
                    <a:pt x="27873" y="8916"/>
                    <a:pt x="28258" y="8545"/>
                    <a:pt x="28656" y="8190"/>
                  </a:cubicBezTo>
                  <a:lnTo>
                    <a:pt x="28656" y="8190"/>
                  </a:lnTo>
                  <a:cubicBezTo>
                    <a:pt x="28857" y="8024"/>
                    <a:pt x="29055" y="7855"/>
                    <a:pt x="29269" y="7705"/>
                  </a:cubicBezTo>
                  <a:cubicBezTo>
                    <a:pt x="29540" y="7511"/>
                    <a:pt x="29820" y="7328"/>
                    <a:pt x="30098" y="7144"/>
                  </a:cubicBezTo>
                  <a:cubicBezTo>
                    <a:pt x="30598" y="6817"/>
                    <a:pt x="31101" y="6481"/>
                    <a:pt x="31639" y="6219"/>
                  </a:cubicBezTo>
                  <a:cubicBezTo>
                    <a:pt x="32030" y="6056"/>
                    <a:pt x="32425" y="5916"/>
                    <a:pt x="32840" y="5820"/>
                  </a:cubicBezTo>
                  <a:cubicBezTo>
                    <a:pt x="33013" y="5797"/>
                    <a:pt x="33186" y="5788"/>
                    <a:pt x="33360" y="5788"/>
                  </a:cubicBezTo>
                  <a:cubicBezTo>
                    <a:pt x="33536" y="5788"/>
                    <a:pt x="33712" y="5797"/>
                    <a:pt x="33888" y="5811"/>
                  </a:cubicBezTo>
                  <a:cubicBezTo>
                    <a:pt x="34037" y="5828"/>
                    <a:pt x="34187" y="5845"/>
                    <a:pt x="34337" y="5875"/>
                  </a:cubicBezTo>
                  <a:cubicBezTo>
                    <a:pt x="34428" y="5892"/>
                    <a:pt x="34520" y="5919"/>
                    <a:pt x="34609" y="5953"/>
                  </a:cubicBezTo>
                  <a:cubicBezTo>
                    <a:pt x="34698" y="5991"/>
                    <a:pt x="34786" y="6035"/>
                    <a:pt x="34874" y="6082"/>
                  </a:cubicBezTo>
                  <a:cubicBezTo>
                    <a:pt x="34932" y="6114"/>
                    <a:pt x="34990" y="6151"/>
                    <a:pt x="35045" y="6188"/>
                  </a:cubicBezTo>
                  <a:cubicBezTo>
                    <a:pt x="35147" y="6269"/>
                    <a:pt x="35245" y="6351"/>
                    <a:pt x="35343" y="6433"/>
                  </a:cubicBezTo>
                  <a:cubicBezTo>
                    <a:pt x="35510" y="6576"/>
                    <a:pt x="35646" y="6743"/>
                    <a:pt x="35789" y="6910"/>
                  </a:cubicBezTo>
                  <a:cubicBezTo>
                    <a:pt x="35823" y="6950"/>
                    <a:pt x="35861" y="6994"/>
                    <a:pt x="35894" y="7038"/>
                  </a:cubicBezTo>
                  <a:cubicBezTo>
                    <a:pt x="35929" y="7079"/>
                    <a:pt x="35963" y="7123"/>
                    <a:pt x="35996" y="7167"/>
                  </a:cubicBezTo>
                  <a:cubicBezTo>
                    <a:pt x="35810" y="7464"/>
                    <a:pt x="35640" y="7773"/>
                    <a:pt x="35463" y="8073"/>
                  </a:cubicBezTo>
                  <a:cubicBezTo>
                    <a:pt x="35367" y="8236"/>
                    <a:pt x="35269" y="8403"/>
                    <a:pt x="35187" y="8573"/>
                  </a:cubicBezTo>
                  <a:cubicBezTo>
                    <a:pt x="35092" y="8773"/>
                    <a:pt x="35014" y="8984"/>
                    <a:pt x="34938" y="9192"/>
                  </a:cubicBezTo>
                  <a:cubicBezTo>
                    <a:pt x="34803" y="9563"/>
                    <a:pt x="34684" y="9947"/>
                    <a:pt x="34596" y="10335"/>
                  </a:cubicBezTo>
                  <a:cubicBezTo>
                    <a:pt x="34558" y="10511"/>
                    <a:pt x="34527" y="10695"/>
                    <a:pt x="34503" y="10879"/>
                  </a:cubicBezTo>
                  <a:cubicBezTo>
                    <a:pt x="34473" y="11090"/>
                    <a:pt x="34449" y="11315"/>
                    <a:pt x="34469" y="11529"/>
                  </a:cubicBezTo>
                  <a:cubicBezTo>
                    <a:pt x="34480" y="11637"/>
                    <a:pt x="34494" y="11753"/>
                    <a:pt x="34517" y="11862"/>
                  </a:cubicBezTo>
                  <a:cubicBezTo>
                    <a:pt x="34544" y="11968"/>
                    <a:pt x="34571" y="12066"/>
                    <a:pt x="34626" y="12165"/>
                  </a:cubicBezTo>
                  <a:cubicBezTo>
                    <a:pt x="34680" y="12263"/>
                    <a:pt x="34751" y="12342"/>
                    <a:pt x="34827" y="12430"/>
                  </a:cubicBezTo>
                  <a:cubicBezTo>
                    <a:pt x="34894" y="12508"/>
                    <a:pt x="35000" y="12563"/>
                    <a:pt x="35089" y="12614"/>
                  </a:cubicBezTo>
                  <a:cubicBezTo>
                    <a:pt x="35116" y="12624"/>
                    <a:pt x="35143" y="12637"/>
                    <a:pt x="35170" y="12648"/>
                  </a:cubicBezTo>
                  <a:cubicBezTo>
                    <a:pt x="35238" y="12682"/>
                    <a:pt x="35310" y="12703"/>
                    <a:pt x="35384" y="12709"/>
                  </a:cubicBezTo>
                  <a:cubicBezTo>
                    <a:pt x="35424" y="12716"/>
                    <a:pt x="35464" y="12719"/>
                    <a:pt x="35504" y="12719"/>
                  </a:cubicBezTo>
                  <a:cubicBezTo>
                    <a:pt x="35759" y="12719"/>
                    <a:pt x="36008" y="12596"/>
                    <a:pt x="36214" y="12458"/>
                  </a:cubicBezTo>
                  <a:cubicBezTo>
                    <a:pt x="36398" y="12328"/>
                    <a:pt x="36527" y="12144"/>
                    <a:pt x="36646" y="11957"/>
                  </a:cubicBezTo>
                  <a:cubicBezTo>
                    <a:pt x="36786" y="11747"/>
                    <a:pt x="36868" y="11491"/>
                    <a:pt x="36953" y="11257"/>
                  </a:cubicBezTo>
                  <a:cubicBezTo>
                    <a:pt x="37065" y="10927"/>
                    <a:pt x="37130" y="10593"/>
                    <a:pt x="37197" y="10254"/>
                  </a:cubicBezTo>
                  <a:cubicBezTo>
                    <a:pt x="37286" y="9811"/>
                    <a:pt x="37323" y="9355"/>
                    <a:pt x="37367" y="8902"/>
                  </a:cubicBezTo>
                  <a:cubicBezTo>
                    <a:pt x="37384" y="8719"/>
                    <a:pt x="37398" y="8535"/>
                    <a:pt x="37408" y="8348"/>
                  </a:cubicBezTo>
                  <a:cubicBezTo>
                    <a:pt x="37425" y="8073"/>
                    <a:pt x="37398" y="7794"/>
                    <a:pt x="37344" y="7522"/>
                  </a:cubicBezTo>
                  <a:cubicBezTo>
                    <a:pt x="37326" y="7437"/>
                    <a:pt x="37303" y="7351"/>
                    <a:pt x="37276" y="7266"/>
                  </a:cubicBezTo>
                  <a:cubicBezTo>
                    <a:pt x="37677" y="6770"/>
                    <a:pt x="38116" y="6304"/>
                    <a:pt x="38562" y="5845"/>
                  </a:cubicBezTo>
                  <a:cubicBezTo>
                    <a:pt x="39014" y="5375"/>
                    <a:pt x="39483" y="4926"/>
                    <a:pt x="39963" y="4487"/>
                  </a:cubicBezTo>
                  <a:cubicBezTo>
                    <a:pt x="40460" y="4082"/>
                    <a:pt x="40967" y="3685"/>
                    <a:pt x="41504" y="3338"/>
                  </a:cubicBezTo>
                  <a:cubicBezTo>
                    <a:pt x="41807" y="3140"/>
                    <a:pt x="42120" y="2967"/>
                    <a:pt x="42436" y="2796"/>
                  </a:cubicBezTo>
                  <a:cubicBezTo>
                    <a:pt x="42715" y="2647"/>
                    <a:pt x="42991" y="2501"/>
                    <a:pt x="43273" y="2355"/>
                  </a:cubicBezTo>
                  <a:cubicBezTo>
                    <a:pt x="43719" y="2154"/>
                    <a:pt x="44171" y="1960"/>
                    <a:pt x="44633" y="1800"/>
                  </a:cubicBezTo>
                  <a:cubicBezTo>
                    <a:pt x="44787" y="1749"/>
                    <a:pt x="44939" y="1694"/>
                    <a:pt x="45096" y="1644"/>
                  </a:cubicBezTo>
                  <a:cubicBezTo>
                    <a:pt x="45205" y="1606"/>
                    <a:pt x="45324" y="1579"/>
                    <a:pt x="45440" y="1548"/>
                  </a:cubicBezTo>
                  <a:cubicBezTo>
                    <a:pt x="45542" y="1518"/>
                    <a:pt x="45647" y="1487"/>
                    <a:pt x="45752" y="1463"/>
                  </a:cubicBezTo>
                  <a:cubicBezTo>
                    <a:pt x="45895" y="1436"/>
                    <a:pt x="46038" y="1409"/>
                    <a:pt x="46181" y="1378"/>
                  </a:cubicBezTo>
                  <a:cubicBezTo>
                    <a:pt x="46321" y="1358"/>
                    <a:pt x="46457" y="1341"/>
                    <a:pt x="46597" y="1320"/>
                  </a:cubicBezTo>
                  <a:cubicBezTo>
                    <a:pt x="46804" y="1290"/>
                    <a:pt x="47017" y="1278"/>
                    <a:pt x="47231" y="1278"/>
                  </a:cubicBezTo>
                  <a:close/>
                  <a:moveTo>
                    <a:pt x="47307" y="0"/>
                  </a:moveTo>
                  <a:cubicBezTo>
                    <a:pt x="46525" y="0"/>
                    <a:pt x="45735" y="143"/>
                    <a:pt x="44991" y="358"/>
                  </a:cubicBezTo>
                  <a:cubicBezTo>
                    <a:pt x="44603" y="470"/>
                    <a:pt x="44225" y="609"/>
                    <a:pt x="43851" y="763"/>
                  </a:cubicBezTo>
                  <a:cubicBezTo>
                    <a:pt x="43654" y="840"/>
                    <a:pt x="43463" y="922"/>
                    <a:pt x="43270" y="1011"/>
                  </a:cubicBezTo>
                  <a:cubicBezTo>
                    <a:pt x="43058" y="1102"/>
                    <a:pt x="42841" y="1198"/>
                    <a:pt x="42637" y="1307"/>
                  </a:cubicBezTo>
                  <a:cubicBezTo>
                    <a:pt x="42259" y="1507"/>
                    <a:pt x="41885" y="1718"/>
                    <a:pt x="41510" y="1926"/>
                  </a:cubicBezTo>
                  <a:cubicBezTo>
                    <a:pt x="41174" y="2116"/>
                    <a:pt x="40848" y="2320"/>
                    <a:pt x="40538" y="2552"/>
                  </a:cubicBezTo>
                  <a:cubicBezTo>
                    <a:pt x="40191" y="2807"/>
                    <a:pt x="39851" y="3072"/>
                    <a:pt x="39518" y="3344"/>
                  </a:cubicBezTo>
                  <a:cubicBezTo>
                    <a:pt x="39171" y="3630"/>
                    <a:pt x="38844" y="3939"/>
                    <a:pt x="38521" y="4249"/>
                  </a:cubicBezTo>
                  <a:cubicBezTo>
                    <a:pt x="37943" y="4800"/>
                    <a:pt x="37402" y="5396"/>
                    <a:pt x="36874" y="5994"/>
                  </a:cubicBezTo>
                  <a:cubicBezTo>
                    <a:pt x="36806" y="6073"/>
                    <a:pt x="36735" y="6154"/>
                    <a:pt x="36667" y="6236"/>
                  </a:cubicBezTo>
                  <a:cubicBezTo>
                    <a:pt x="36561" y="6096"/>
                    <a:pt x="36453" y="5960"/>
                    <a:pt x="36337" y="5828"/>
                  </a:cubicBezTo>
                  <a:cubicBezTo>
                    <a:pt x="36180" y="5644"/>
                    <a:pt x="36000" y="5487"/>
                    <a:pt x="35816" y="5331"/>
                  </a:cubicBezTo>
                  <a:cubicBezTo>
                    <a:pt x="35650" y="5192"/>
                    <a:pt x="35463" y="5065"/>
                    <a:pt x="35269" y="4963"/>
                  </a:cubicBezTo>
                  <a:cubicBezTo>
                    <a:pt x="35089" y="4868"/>
                    <a:pt x="34894" y="4797"/>
                    <a:pt x="34701" y="4739"/>
                  </a:cubicBezTo>
                  <a:cubicBezTo>
                    <a:pt x="34538" y="4691"/>
                    <a:pt x="34367" y="4674"/>
                    <a:pt x="34197" y="4654"/>
                  </a:cubicBezTo>
                  <a:cubicBezTo>
                    <a:pt x="34048" y="4637"/>
                    <a:pt x="33898" y="4620"/>
                    <a:pt x="33748" y="4610"/>
                  </a:cubicBezTo>
                  <a:cubicBezTo>
                    <a:pt x="33591" y="4596"/>
                    <a:pt x="33432" y="4587"/>
                    <a:pt x="33274" y="4587"/>
                  </a:cubicBezTo>
                  <a:cubicBezTo>
                    <a:pt x="33012" y="4587"/>
                    <a:pt x="32750" y="4610"/>
                    <a:pt x="32493" y="4668"/>
                  </a:cubicBezTo>
                  <a:cubicBezTo>
                    <a:pt x="32109" y="4749"/>
                    <a:pt x="31734" y="4875"/>
                    <a:pt x="31374" y="5024"/>
                  </a:cubicBezTo>
                  <a:cubicBezTo>
                    <a:pt x="30585" y="5351"/>
                    <a:pt x="29881" y="5845"/>
                    <a:pt x="29170" y="6314"/>
                  </a:cubicBezTo>
                  <a:cubicBezTo>
                    <a:pt x="29024" y="6412"/>
                    <a:pt x="28873" y="6511"/>
                    <a:pt x="28731" y="6613"/>
                  </a:cubicBezTo>
                  <a:cubicBezTo>
                    <a:pt x="28561" y="6736"/>
                    <a:pt x="28397" y="6865"/>
                    <a:pt x="28234" y="6994"/>
                  </a:cubicBezTo>
                  <a:cubicBezTo>
                    <a:pt x="27894" y="7263"/>
                    <a:pt x="27570" y="7559"/>
                    <a:pt x="27254" y="7852"/>
                  </a:cubicBezTo>
                  <a:cubicBezTo>
                    <a:pt x="26972" y="8114"/>
                    <a:pt x="26700" y="8386"/>
                    <a:pt x="26424" y="8651"/>
                  </a:cubicBezTo>
                  <a:cubicBezTo>
                    <a:pt x="26115" y="8954"/>
                    <a:pt x="25802" y="9257"/>
                    <a:pt x="25493" y="9560"/>
                  </a:cubicBezTo>
                  <a:cubicBezTo>
                    <a:pt x="24911" y="10127"/>
                    <a:pt x="24397" y="10756"/>
                    <a:pt x="23870" y="11376"/>
                  </a:cubicBezTo>
                  <a:cubicBezTo>
                    <a:pt x="23581" y="11712"/>
                    <a:pt x="23315" y="12080"/>
                    <a:pt x="23060" y="12444"/>
                  </a:cubicBezTo>
                  <a:cubicBezTo>
                    <a:pt x="22832" y="12774"/>
                    <a:pt x="22618" y="13111"/>
                    <a:pt x="22411" y="13451"/>
                  </a:cubicBezTo>
                  <a:cubicBezTo>
                    <a:pt x="22203" y="13788"/>
                    <a:pt x="21992" y="14124"/>
                    <a:pt x="21788" y="14465"/>
                  </a:cubicBezTo>
                  <a:cubicBezTo>
                    <a:pt x="21587" y="14798"/>
                    <a:pt x="21380" y="15127"/>
                    <a:pt x="21196" y="15471"/>
                  </a:cubicBezTo>
                  <a:cubicBezTo>
                    <a:pt x="21118" y="15614"/>
                    <a:pt x="21039" y="15757"/>
                    <a:pt x="20975" y="15907"/>
                  </a:cubicBezTo>
                  <a:cubicBezTo>
                    <a:pt x="20887" y="16104"/>
                    <a:pt x="20808" y="16305"/>
                    <a:pt x="20727" y="16502"/>
                  </a:cubicBezTo>
                  <a:cubicBezTo>
                    <a:pt x="20570" y="16887"/>
                    <a:pt x="20414" y="17271"/>
                    <a:pt x="20278" y="17662"/>
                  </a:cubicBezTo>
                  <a:cubicBezTo>
                    <a:pt x="20223" y="17822"/>
                    <a:pt x="20169" y="17985"/>
                    <a:pt x="20131" y="18148"/>
                  </a:cubicBezTo>
                  <a:cubicBezTo>
                    <a:pt x="20080" y="18356"/>
                    <a:pt x="20050" y="18564"/>
                    <a:pt x="20019" y="18774"/>
                  </a:cubicBezTo>
                  <a:cubicBezTo>
                    <a:pt x="20009" y="18829"/>
                    <a:pt x="20002" y="18883"/>
                    <a:pt x="19995" y="18941"/>
                  </a:cubicBezTo>
                  <a:cubicBezTo>
                    <a:pt x="19876" y="18853"/>
                    <a:pt x="19753" y="18768"/>
                    <a:pt x="19628" y="18686"/>
                  </a:cubicBezTo>
                  <a:cubicBezTo>
                    <a:pt x="19298" y="18471"/>
                    <a:pt x="18954" y="18275"/>
                    <a:pt x="18601" y="18101"/>
                  </a:cubicBezTo>
                  <a:cubicBezTo>
                    <a:pt x="18406" y="18002"/>
                    <a:pt x="18210" y="17914"/>
                    <a:pt x="18002" y="17839"/>
                  </a:cubicBezTo>
                  <a:cubicBezTo>
                    <a:pt x="17791" y="17768"/>
                    <a:pt x="17580" y="17693"/>
                    <a:pt x="17365" y="17625"/>
                  </a:cubicBezTo>
                  <a:cubicBezTo>
                    <a:pt x="17012" y="17512"/>
                    <a:pt x="16645" y="17421"/>
                    <a:pt x="16280" y="17349"/>
                  </a:cubicBezTo>
                  <a:cubicBezTo>
                    <a:pt x="16076" y="17308"/>
                    <a:pt x="15875" y="17271"/>
                    <a:pt x="15671" y="17240"/>
                  </a:cubicBezTo>
                  <a:cubicBezTo>
                    <a:pt x="15410" y="17203"/>
                    <a:pt x="15148" y="17176"/>
                    <a:pt x="14886" y="17148"/>
                  </a:cubicBezTo>
                  <a:cubicBezTo>
                    <a:pt x="14736" y="17133"/>
                    <a:pt x="14585" y="17127"/>
                    <a:pt x="14436" y="17127"/>
                  </a:cubicBezTo>
                  <a:cubicBezTo>
                    <a:pt x="13970" y="17127"/>
                    <a:pt x="13507" y="17191"/>
                    <a:pt x="13046" y="17271"/>
                  </a:cubicBezTo>
                  <a:cubicBezTo>
                    <a:pt x="12855" y="17302"/>
                    <a:pt x="12668" y="17339"/>
                    <a:pt x="12478" y="17380"/>
                  </a:cubicBezTo>
                  <a:cubicBezTo>
                    <a:pt x="12171" y="17444"/>
                    <a:pt x="11882" y="17550"/>
                    <a:pt x="11597" y="17675"/>
                  </a:cubicBezTo>
                  <a:cubicBezTo>
                    <a:pt x="11379" y="17774"/>
                    <a:pt x="11165" y="17873"/>
                    <a:pt x="10953" y="17982"/>
                  </a:cubicBezTo>
                  <a:cubicBezTo>
                    <a:pt x="10797" y="18063"/>
                    <a:pt x="10655" y="18169"/>
                    <a:pt x="10508" y="18267"/>
                  </a:cubicBezTo>
                  <a:cubicBezTo>
                    <a:pt x="10331" y="18383"/>
                    <a:pt x="10165" y="18526"/>
                    <a:pt x="10008" y="18669"/>
                  </a:cubicBezTo>
                  <a:cubicBezTo>
                    <a:pt x="9851" y="18809"/>
                    <a:pt x="9699" y="18948"/>
                    <a:pt x="9548" y="19091"/>
                  </a:cubicBezTo>
                  <a:cubicBezTo>
                    <a:pt x="9426" y="19206"/>
                    <a:pt x="9314" y="19332"/>
                    <a:pt x="9209" y="19462"/>
                  </a:cubicBezTo>
                  <a:cubicBezTo>
                    <a:pt x="9107" y="19591"/>
                    <a:pt x="9018" y="19724"/>
                    <a:pt x="8940" y="19867"/>
                  </a:cubicBezTo>
                  <a:cubicBezTo>
                    <a:pt x="8827" y="20077"/>
                    <a:pt x="8763" y="20305"/>
                    <a:pt x="8719" y="20540"/>
                  </a:cubicBezTo>
                  <a:cubicBezTo>
                    <a:pt x="8627" y="21006"/>
                    <a:pt x="8671" y="21492"/>
                    <a:pt x="8790" y="21949"/>
                  </a:cubicBezTo>
                  <a:cubicBezTo>
                    <a:pt x="8851" y="22183"/>
                    <a:pt x="8964" y="22401"/>
                    <a:pt x="9066" y="22618"/>
                  </a:cubicBezTo>
                  <a:cubicBezTo>
                    <a:pt x="9154" y="22802"/>
                    <a:pt x="9263" y="22976"/>
                    <a:pt x="9385" y="23142"/>
                  </a:cubicBezTo>
                  <a:cubicBezTo>
                    <a:pt x="9334" y="23159"/>
                    <a:pt x="9283" y="23180"/>
                    <a:pt x="9229" y="23200"/>
                  </a:cubicBezTo>
                  <a:cubicBezTo>
                    <a:pt x="9025" y="23285"/>
                    <a:pt x="8821" y="23370"/>
                    <a:pt x="8620" y="23465"/>
                  </a:cubicBezTo>
                  <a:cubicBezTo>
                    <a:pt x="8430" y="23554"/>
                    <a:pt x="8242" y="23649"/>
                    <a:pt x="8052" y="23745"/>
                  </a:cubicBezTo>
                  <a:cubicBezTo>
                    <a:pt x="7705" y="23921"/>
                    <a:pt x="7361" y="24112"/>
                    <a:pt x="7042" y="24329"/>
                  </a:cubicBezTo>
                  <a:cubicBezTo>
                    <a:pt x="6688" y="24571"/>
                    <a:pt x="6361" y="24853"/>
                    <a:pt x="6038" y="25128"/>
                  </a:cubicBezTo>
                  <a:cubicBezTo>
                    <a:pt x="5902" y="25244"/>
                    <a:pt x="5769" y="25360"/>
                    <a:pt x="5644" y="25486"/>
                  </a:cubicBezTo>
                  <a:cubicBezTo>
                    <a:pt x="5504" y="25626"/>
                    <a:pt x="5372" y="25768"/>
                    <a:pt x="5242" y="25915"/>
                  </a:cubicBezTo>
                  <a:cubicBezTo>
                    <a:pt x="4967" y="26227"/>
                    <a:pt x="4719" y="26568"/>
                    <a:pt x="4477" y="26911"/>
                  </a:cubicBezTo>
                  <a:cubicBezTo>
                    <a:pt x="4381" y="27047"/>
                    <a:pt x="4293" y="27190"/>
                    <a:pt x="4218" y="27340"/>
                  </a:cubicBezTo>
                  <a:cubicBezTo>
                    <a:pt x="4123" y="27547"/>
                    <a:pt x="4038" y="27765"/>
                    <a:pt x="3973" y="27983"/>
                  </a:cubicBezTo>
                  <a:cubicBezTo>
                    <a:pt x="3915" y="28177"/>
                    <a:pt x="3868" y="28370"/>
                    <a:pt x="3838" y="28568"/>
                  </a:cubicBezTo>
                  <a:cubicBezTo>
                    <a:pt x="3800" y="28823"/>
                    <a:pt x="3776" y="29078"/>
                    <a:pt x="3752" y="29337"/>
                  </a:cubicBezTo>
                  <a:cubicBezTo>
                    <a:pt x="3736" y="29524"/>
                    <a:pt x="3728" y="29714"/>
                    <a:pt x="3728" y="29901"/>
                  </a:cubicBezTo>
                  <a:cubicBezTo>
                    <a:pt x="3731" y="30129"/>
                    <a:pt x="3772" y="30357"/>
                    <a:pt x="3817" y="30578"/>
                  </a:cubicBezTo>
                  <a:cubicBezTo>
                    <a:pt x="3830" y="30653"/>
                    <a:pt x="3847" y="30728"/>
                    <a:pt x="3868" y="30802"/>
                  </a:cubicBezTo>
                  <a:cubicBezTo>
                    <a:pt x="3905" y="30959"/>
                    <a:pt x="3970" y="31105"/>
                    <a:pt x="4045" y="31248"/>
                  </a:cubicBezTo>
                  <a:cubicBezTo>
                    <a:pt x="4157" y="31473"/>
                    <a:pt x="4276" y="31697"/>
                    <a:pt x="4430" y="31898"/>
                  </a:cubicBezTo>
                  <a:cubicBezTo>
                    <a:pt x="4684" y="32228"/>
                    <a:pt x="4977" y="32541"/>
                    <a:pt x="5314" y="32796"/>
                  </a:cubicBezTo>
                  <a:cubicBezTo>
                    <a:pt x="5436" y="32892"/>
                    <a:pt x="5559" y="32977"/>
                    <a:pt x="5691" y="33055"/>
                  </a:cubicBezTo>
                  <a:cubicBezTo>
                    <a:pt x="5538" y="33157"/>
                    <a:pt x="5385" y="33262"/>
                    <a:pt x="5235" y="33368"/>
                  </a:cubicBezTo>
                  <a:cubicBezTo>
                    <a:pt x="4932" y="33578"/>
                    <a:pt x="4657" y="33827"/>
                    <a:pt x="4378" y="34068"/>
                  </a:cubicBezTo>
                  <a:cubicBezTo>
                    <a:pt x="3820" y="34551"/>
                    <a:pt x="3340" y="35109"/>
                    <a:pt x="2878" y="35680"/>
                  </a:cubicBezTo>
                  <a:cubicBezTo>
                    <a:pt x="2633" y="35987"/>
                    <a:pt x="2405" y="36310"/>
                    <a:pt x="2201" y="36644"/>
                  </a:cubicBezTo>
                  <a:cubicBezTo>
                    <a:pt x="1997" y="36977"/>
                    <a:pt x="1813" y="37321"/>
                    <a:pt x="1629" y="37664"/>
                  </a:cubicBezTo>
                  <a:cubicBezTo>
                    <a:pt x="1252" y="38362"/>
                    <a:pt x="926" y="39079"/>
                    <a:pt x="674" y="39834"/>
                  </a:cubicBezTo>
                  <a:cubicBezTo>
                    <a:pt x="555" y="40191"/>
                    <a:pt x="459" y="40558"/>
                    <a:pt x="361" y="40923"/>
                  </a:cubicBezTo>
                  <a:cubicBezTo>
                    <a:pt x="266" y="41266"/>
                    <a:pt x="191" y="41617"/>
                    <a:pt x="133" y="41967"/>
                  </a:cubicBezTo>
                  <a:cubicBezTo>
                    <a:pt x="1" y="42824"/>
                    <a:pt x="7" y="43692"/>
                    <a:pt x="17" y="44559"/>
                  </a:cubicBezTo>
                  <a:cubicBezTo>
                    <a:pt x="24" y="44951"/>
                    <a:pt x="24" y="45339"/>
                    <a:pt x="58" y="45730"/>
                  </a:cubicBezTo>
                  <a:cubicBezTo>
                    <a:pt x="89" y="46117"/>
                    <a:pt x="167" y="46505"/>
                    <a:pt x="282" y="46876"/>
                  </a:cubicBezTo>
                  <a:cubicBezTo>
                    <a:pt x="419" y="47308"/>
                    <a:pt x="558" y="47750"/>
                    <a:pt x="762" y="48155"/>
                  </a:cubicBezTo>
                  <a:cubicBezTo>
                    <a:pt x="810" y="48247"/>
                    <a:pt x="854" y="48335"/>
                    <a:pt x="905" y="48424"/>
                  </a:cubicBezTo>
                  <a:cubicBezTo>
                    <a:pt x="973" y="48553"/>
                    <a:pt x="1065" y="48669"/>
                    <a:pt x="1150" y="48788"/>
                  </a:cubicBezTo>
                  <a:cubicBezTo>
                    <a:pt x="1259" y="48937"/>
                    <a:pt x="1375" y="49083"/>
                    <a:pt x="1494" y="49226"/>
                  </a:cubicBezTo>
                  <a:cubicBezTo>
                    <a:pt x="1633" y="49393"/>
                    <a:pt x="1776" y="49550"/>
                    <a:pt x="1926" y="49706"/>
                  </a:cubicBezTo>
                  <a:cubicBezTo>
                    <a:pt x="2130" y="49910"/>
                    <a:pt x="2368" y="50083"/>
                    <a:pt x="2613" y="50240"/>
                  </a:cubicBezTo>
                  <a:cubicBezTo>
                    <a:pt x="2847" y="50390"/>
                    <a:pt x="3099" y="50495"/>
                    <a:pt x="3364" y="50580"/>
                  </a:cubicBezTo>
                  <a:cubicBezTo>
                    <a:pt x="3463" y="50611"/>
                    <a:pt x="3572" y="50621"/>
                    <a:pt x="3670" y="50635"/>
                  </a:cubicBezTo>
                  <a:cubicBezTo>
                    <a:pt x="3769" y="50648"/>
                    <a:pt x="3871" y="50658"/>
                    <a:pt x="3970" y="50666"/>
                  </a:cubicBezTo>
                  <a:cubicBezTo>
                    <a:pt x="4045" y="50669"/>
                    <a:pt x="4119" y="50675"/>
                    <a:pt x="4194" y="50679"/>
                  </a:cubicBezTo>
                  <a:cubicBezTo>
                    <a:pt x="4171" y="50879"/>
                    <a:pt x="4150" y="51080"/>
                    <a:pt x="4130" y="51281"/>
                  </a:cubicBezTo>
                  <a:cubicBezTo>
                    <a:pt x="4072" y="51859"/>
                    <a:pt x="4017" y="52454"/>
                    <a:pt x="4109" y="53036"/>
                  </a:cubicBezTo>
                  <a:cubicBezTo>
                    <a:pt x="4181" y="53478"/>
                    <a:pt x="4249" y="53927"/>
                    <a:pt x="4375" y="54363"/>
                  </a:cubicBezTo>
                  <a:cubicBezTo>
                    <a:pt x="4477" y="54717"/>
                    <a:pt x="4616" y="55057"/>
                    <a:pt x="4817" y="55366"/>
                  </a:cubicBezTo>
                  <a:cubicBezTo>
                    <a:pt x="4923" y="55533"/>
                    <a:pt x="5028" y="55700"/>
                    <a:pt x="5147" y="55856"/>
                  </a:cubicBezTo>
                  <a:cubicBezTo>
                    <a:pt x="5433" y="56224"/>
                    <a:pt x="5732" y="56577"/>
                    <a:pt x="6038" y="56927"/>
                  </a:cubicBezTo>
                  <a:cubicBezTo>
                    <a:pt x="6303" y="57234"/>
                    <a:pt x="6617" y="57496"/>
                    <a:pt x="6926" y="57754"/>
                  </a:cubicBezTo>
                  <a:cubicBezTo>
                    <a:pt x="7096" y="57897"/>
                    <a:pt x="7273" y="58026"/>
                    <a:pt x="7453" y="58156"/>
                  </a:cubicBezTo>
                  <a:cubicBezTo>
                    <a:pt x="7589" y="58254"/>
                    <a:pt x="7729" y="58350"/>
                    <a:pt x="7875" y="58434"/>
                  </a:cubicBezTo>
                  <a:cubicBezTo>
                    <a:pt x="8083" y="58550"/>
                    <a:pt x="8314" y="58635"/>
                    <a:pt x="8542" y="58720"/>
                  </a:cubicBezTo>
                  <a:cubicBezTo>
                    <a:pt x="8637" y="58755"/>
                    <a:pt x="8732" y="58792"/>
                    <a:pt x="8831" y="58826"/>
                  </a:cubicBezTo>
                  <a:cubicBezTo>
                    <a:pt x="9052" y="58907"/>
                    <a:pt x="9280" y="58965"/>
                    <a:pt x="9512" y="59013"/>
                  </a:cubicBezTo>
                  <a:cubicBezTo>
                    <a:pt x="9872" y="59081"/>
                    <a:pt x="10242" y="59095"/>
                    <a:pt x="10606" y="59115"/>
                  </a:cubicBezTo>
                  <a:cubicBezTo>
                    <a:pt x="10669" y="59118"/>
                    <a:pt x="10733" y="59120"/>
                    <a:pt x="10796" y="59120"/>
                  </a:cubicBezTo>
                  <a:cubicBezTo>
                    <a:pt x="10935" y="59120"/>
                    <a:pt x="11074" y="59114"/>
                    <a:pt x="11212" y="59111"/>
                  </a:cubicBezTo>
                  <a:cubicBezTo>
                    <a:pt x="11647" y="59105"/>
                    <a:pt x="12090" y="59030"/>
                    <a:pt x="12512" y="58935"/>
                  </a:cubicBezTo>
                  <a:cubicBezTo>
                    <a:pt x="12675" y="58897"/>
                    <a:pt x="12834" y="58857"/>
                    <a:pt x="12994" y="58805"/>
                  </a:cubicBezTo>
                  <a:cubicBezTo>
                    <a:pt x="13222" y="58731"/>
                    <a:pt x="13437" y="58608"/>
                    <a:pt x="13634" y="58472"/>
                  </a:cubicBezTo>
                  <a:cubicBezTo>
                    <a:pt x="13954" y="58244"/>
                    <a:pt x="14233" y="57959"/>
                    <a:pt x="14515" y="57683"/>
                  </a:cubicBezTo>
                  <a:lnTo>
                    <a:pt x="14671" y="57527"/>
                  </a:lnTo>
                  <a:cubicBezTo>
                    <a:pt x="14737" y="57544"/>
                    <a:pt x="14804" y="57557"/>
                    <a:pt x="14872" y="57567"/>
                  </a:cubicBezTo>
                  <a:cubicBezTo>
                    <a:pt x="15002" y="57591"/>
                    <a:pt x="15134" y="57608"/>
                    <a:pt x="15267" y="57618"/>
                  </a:cubicBezTo>
                  <a:cubicBezTo>
                    <a:pt x="15311" y="57621"/>
                    <a:pt x="15355" y="57625"/>
                    <a:pt x="15403" y="57629"/>
                  </a:cubicBezTo>
                  <a:cubicBezTo>
                    <a:pt x="15421" y="57630"/>
                    <a:pt x="15440" y="57630"/>
                    <a:pt x="15459" y="57630"/>
                  </a:cubicBezTo>
                  <a:cubicBezTo>
                    <a:pt x="15625" y="57630"/>
                    <a:pt x="15795" y="57593"/>
                    <a:pt x="15954" y="57557"/>
                  </a:cubicBezTo>
                  <a:cubicBezTo>
                    <a:pt x="16059" y="57533"/>
                    <a:pt x="16158" y="57486"/>
                    <a:pt x="16253" y="57442"/>
                  </a:cubicBezTo>
                  <a:cubicBezTo>
                    <a:pt x="16376" y="57387"/>
                    <a:pt x="16492" y="57326"/>
                    <a:pt x="16607" y="57261"/>
                  </a:cubicBezTo>
                  <a:cubicBezTo>
                    <a:pt x="16828" y="57139"/>
                    <a:pt x="17026" y="56979"/>
                    <a:pt x="17227" y="56825"/>
                  </a:cubicBezTo>
                  <a:cubicBezTo>
                    <a:pt x="17414" y="56679"/>
                    <a:pt x="17594" y="56523"/>
                    <a:pt x="17757" y="56353"/>
                  </a:cubicBezTo>
                  <a:cubicBezTo>
                    <a:pt x="17910" y="56193"/>
                    <a:pt x="18036" y="56006"/>
                    <a:pt x="18165" y="55825"/>
                  </a:cubicBezTo>
                  <a:cubicBezTo>
                    <a:pt x="18291" y="55649"/>
                    <a:pt x="18414" y="55468"/>
                    <a:pt x="18533" y="55288"/>
                  </a:cubicBezTo>
                  <a:cubicBezTo>
                    <a:pt x="18641" y="55118"/>
                    <a:pt x="18740" y="54941"/>
                    <a:pt x="18835" y="54764"/>
                  </a:cubicBezTo>
                  <a:cubicBezTo>
                    <a:pt x="19036" y="54401"/>
                    <a:pt x="19219" y="54029"/>
                    <a:pt x="19356" y="53632"/>
                  </a:cubicBezTo>
                  <a:cubicBezTo>
                    <a:pt x="19495" y="53227"/>
                    <a:pt x="19628" y="52818"/>
                    <a:pt x="19747" y="52404"/>
                  </a:cubicBezTo>
                  <a:cubicBezTo>
                    <a:pt x="19860" y="52029"/>
                    <a:pt x="19975" y="51652"/>
                    <a:pt x="20070" y="51274"/>
                  </a:cubicBezTo>
                  <a:cubicBezTo>
                    <a:pt x="20125" y="51049"/>
                    <a:pt x="20182" y="50829"/>
                    <a:pt x="20240" y="50604"/>
                  </a:cubicBezTo>
                  <a:cubicBezTo>
                    <a:pt x="20301" y="50366"/>
                    <a:pt x="20342" y="50121"/>
                    <a:pt x="20393" y="49879"/>
                  </a:cubicBezTo>
                  <a:cubicBezTo>
                    <a:pt x="20434" y="49696"/>
                    <a:pt x="20458" y="49512"/>
                    <a:pt x="20488" y="49325"/>
                  </a:cubicBezTo>
                  <a:cubicBezTo>
                    <a:pt x="20519" y="49131"/>
                    <a:pt x="20549" y="48937"/>
                    <a:pt x="20574" y="48743"/>
                  </a:cubicBezTo>
                  <a:cubicBezTo>
                    <a:pt x="20631" y="48308"/>
                    <a:pt x="20686" y="47869"/>
                    <a:pt x="20740" y="47433"/>
                  </a:cubicBezTo>
                  <a:cubicBezTo>
                    <a:pt x="20794" y="47008"/>
                    <a:pt x="20835" y="46579"/>
                    <a:pt x="20876" y="46151"/>
                  </a:cubicBezTo>
                  <a:cubicBezTo>
                    <a:pt x="20893" y="45943"/>
                    <a:pt x="20910" y="45739"/>
                    <a:pt x="20921" y="45532"/>
                  </a:cubicBezTo>
                  <a:cubicBezTo>
                    <a:pt x="20931" y="45321"/>
                    <a:pt x="20931" y="45114"/>
                    <a:pt x="20931" y="44903"/>
                  </a:cubicBezTo>
                  <a:cubicBezTo>
                    <a:pt x="20934" y="44698"/>
                    <a:pt x="20910" y="44488"/>
                    <a:pt x="20904" y="44284"/>
                  </a:cubicBezTo>
                  <a:cubicBezTo>
                    <a:pt x="20890" y="44066"/>
                    <a:pt x="20863" y="43844"/>
                    <a:pt x="20842" y="43627"/>
                  </a:cubicBezTo>
                  <a:cubicBezTo>
                    <a:pt x="20835" y="43563"/>
                    <a:pt x="20829" y="43498"/>
                    <a:pt x="20822" y="43433"/>
                  </a:cubicBezTo>
                  <a:cubicBezTo>
                    <a:pt x="21169" y="43097"/>
                    <a:pt x="21438" y="42678"/>
                    <a:pt x="21686" y="42266"/>
                  </a:cubicBezTo>
                  <a:cubicBezTo>
                    <a:pt x="21788" y="42103"/>
                    <a:pt x="21887" y="41937"/>
                    <a:pt x="21985" y="41767"/>
                  </a:cubicBezTo>
                  <a:cubicBezTo>
                    <a:pt x="22084" y="41593"/>
                    <a:pt x="22162" y="41412"/>
                    <a:pt x="22243" y="41232"/>
                  </a:cubicBezTo>
                  <a:cubicBezTo>
                    <a:pt x="22383" y="40919"/>
                    <a:pt x="22488" y="40603"/>
                    <a:pt x="22567" y="40269"/>
                  </a:cubicBezTo>
                  <a:cubicBezTo>
                    <a:pt x="22621" y="40045"/>
                    <a:pt x="22669" y="39824"/>
                    <a:pt x="22710" y="39599"/>
                  </a:cubicBezTo>
                  <a:cubicBezTo>
                    <a:pt x="22747" y="39402"/>
                    <a:pt x="22774" y="39205"/>
                    <a:pt x="22802" y="39007"/>
                  </a:cubicBezTo>
                  <a:cubicBezTo>
                    <a:pt x="22870" y="38538"/>
                    <a:pt x="22917" y="38068"/>
                    <a:pt x="22856" y="37596"/>
                  </a:cubicBezTo>
                  <a:cubicBezTo>
                    <a:pt x="22822" y="37358"/>
                    <a:pt x="22788" y="37120"/>
                    <a:pt x="22744" y="36881"/>
                  </a:cubicBezTo>
                  <a:cubicBezTo>
                    <a:pt x="22727" y="36787"/>
                    <a:pt x="22706" y="36694"/>
                    <a:pt x="22683" y="36603"/>
                  </a:cubicBezTo>
                  <a:cubicBezTo>
                    <a:pt x="22717" y="36552"/>
                    <a:pt x="22750" y="36504"/>
                    <a:pt x="22778" y="36453"/>
                  </a:cubicBezTo>
                  <a:cubicBezTo>
                    <a:pt x="22890" y="36272"/>
                    <a:pt x="22978" y="36082"/>
                    <a:pt x="23050" y="35881"/>
                  </a:cubicBezTo>
                  <a:cubicBezTo>
                    <a:pt x="23179" y="35521"/>
                    <a:pt x="23257" y="35154"/>
                    <a:pt x="23298" y="34776"/>
                  </a:cubicBezTo>
                  <a:cubicBezTo>
                    <a:pt x="23342" y="34347"/>
                    <a:pt x="23373" y="33922"/>
                    <a:pt x="23383" y="33493"/>
                  </a:cubicBezTo>
                  <a:cubicBezTo>
                    <a:pt x="23397" y="33109"/>
                    <a:pt x="23407" y="32721"/>
                    <a:pt x="23394" y="32333"/>
                  </a:cubicBezTo>
                  <a:cubicBezTo>
                    <a:pt x="23383" y="32017"/>
                    <a:pt x="23353" y="31708"/>
                    <a:pt x="23298" y="31398"/>
                  </a:cubicBezTo>
                  <a:cubicBezTo>
                    <a:pt x="23278" y="31279"/>
                    <a:pt x="23254" y="31160"/>
                    <a:pt x="23227" y="31044"/>
                  </a:cubicBezTo>
                  <a:lnTo>
                    <a:pt x="23227" y="31044"/>
                  </a:lnTo>
                  <a:cubicBezTo>
                    <a:pt x="23642" y="31292"/>
                    <a:pt x="24084" y="31493"/>
                    <a:pt x="24529" y="31667"/>
                  </a:cubicBezTo>
                  <a:cubicBezTo>
                    <a:pt x="24782" y="31766"/>
                    <a:pt x="25036" y="31854"/>
                    <a:pt x="25295" y="31929"/>
                  </a:cubicBezTo>
                  <a:cubicBezTo>
                    <a:pt x="25557" y="32007"/>
                    <a:pt x="25823" y="32058"/>
                    <a:pt x="26088" y="32102"/>
                  </a:cubicBezTo>
                  <a:cubicBezTo>
                    <a:pt x="26696" y="32208"/>
                    <a:pt x="27310" y="32262"/>
                    <a:pt x="27925" y="32262"/>
                  </a:cubicBezTo>
                  <a:cubicBezTo>
                    <a:pt x="27943" y="32262"/>
                    <a:pt x="27961" y="32262"/>
                    <a:pt x="27979" y="32262"/>
                  </a:cubicBezTo>
                  <a:cubicBezTo>
                    <a:pt x="28547" y="32259"/>
                    <a:pt x="29109" y="32184"/>
                    <a:pt x="29666" y="32078"/>
                  </a:cubicBezTo>
                  <a:cubicBezTo>
                    <a:pt x="30098" y="31994"/>
                    <a:pt x="30530" y="31884"/>
                    <a:pt x="30945" y="31738"/>
                  </a:cubicBezTo>
                  <a:cubicBezTo>
                    <a:pt x="31170" y="31656"/>
                    <a:pt x="31398" y="31578"/>
                    <a:pt x="31625" y="31500"/>
                  </a:cubicBezTo>
                  <a:cubicBezTo>
                    <a:pt x="31687" y="31476"/>
                    <a:pt x="31745" y="31446"/>
                    <a:pt x="31806" y="31422"/>
                  </a:cubicBezTo>
                  <a:cubicBezTo>
                    <a:pt x="31959" y="31353"/>
                    <a:pt x="32112" y="31286"/>
                    <a:pt x="32265" y="31221"/>
                  </a:cubicBezTo>
                  <a:cubicBezTo>
                    <a:pt x="32459" y="31136"/>
                    <a:pt x="32649" y="31041"/>
                    <a:pt x="32840" y="30939"/>
                  </a:cubicBezTo>
                  <a:cubicBezTo>
                    <a:pt x="33129" y="30789"/>
                    <a:pt x="33412" y="30636"/>
                    <a:pt x="33687" y="30460"/>
                  </a:cubicBezTo>
                  <a:cubicBezTo>
                    <a:pt x="34136" y="30174"/>
                    <a:pt x="34551" y="29827"/>
                    <a:pt x="34949" y="29476"/>
                  </a:cubicBezTo>
                  <a:cubicBezTo>
                    <a:pt x="35170" y="29279"/>
                    <a:pt x="35378" y="29064"/>
                    <a:pt x="35575" y="28843"/>
                  </a:cubicBezTo>
                  <a:cubicBezTo>
                    <a:pt x="35694" y="29010"/>
                    <a:pt x="35833" y="29166"/>
                    <a:pt x="35976" y="29317"/>
                  </a:cubicBezTo>
                  <a:cubicBezTo>
                    <a:pt x="36269" y="29623"/>
                    <a:pt x="36599" y="29881"/>
                    <a:pt x="36949" y="30119"/>
                  </a:cubicBezTo>
                  <a:cubicBezTo>
                    <a:pt x="37296" y="30364"/>
                    <a:pt x="37708" y="30493"/>
                    <a:pt x="38102" y="30639"/>
                  </a:cubicBezTo>
                  <a:cubicBezTo>
                    <a:pt x="38402" y="30749"/>
                    <a:pt x="38722" y="30782"/>
                    <a:pt x="39034" y="30816"/>
                  </a:cubicBezTo>
                  <a:cubicBezTo>
                    <a:pt x="39283" y="30847"/>
                    <a:pt x="39535" y="30860"/>
                    <a:pt x="39783" y="30868"/>
                  </a:cubicBezTo>
                  <a:cubicBezTo>
                    <a:pt x="39804" y="30868"/>
                    <a:pt x="39826" y="30868"/>
                    <a:pt x="39847" y="30868"/>
                  </a:cubicBezTo>
                  <a:cubicBezTo>
                    <a:pt x="40008" y="30868"/>
                    <a:pt x="40164" y="30857"/>
                    <a:pt x="40323" y="30833"/>
                  </a:cubicBezTo>
                  <a:cubicBezTo>
                    <a:pt x="40579" y="30796"/>
                    <a:pt x="40824" y="30741"/>
                    <a:pt x="41069" y="30664"/>
                  </a:cubicBezTo>
                  <a:cubicBezTo>
                    <a:pt x="41331" y="30582"/>
                    <a:pt x="41582" y="30460"/>
                    <a:pt x="41831" y="30340"/>
                  </a:cubicBezTo>
                  <a:cubicBezTo>
                    <a:pt x="41851" y="30333"/>
                    <a:pt x="41868" y="30323"/>
                    <a:pt x="41888" y="30313"/>
                  </a:cubicBezTo>
                  <a:cubicBezTo>
                    <a:pt x="41967" y="30493"/>
                    <a:pt x="42069" y="30667"/>
                    <a:pt x="42174" y="30830"/>
                  </a:cubicBezTo>
                  <a:cubicBezTo>
                    <a:pt x="42385" y="31167"/>
                    <a:pt x="42644" y="31466"/>
                    <a:pt x="42923" y="31752"/>
                  </a:cubicBezTo>
                  <a:cubicBezTo>
                    <a:pt x="43058" y="31888"/>
                    <a:pt x="43209" y="32011"/>
                    <a:pt x="43358" y="32129"/>
                  </a:cubicBezTo>
                  <a:cubicBezTo>
                    <a:pt x="43623" y="32341"/>
                    <a:pt x="43903" y="32531"/>
                    <a:pt x="44201" y="32688"/>
                  </a:cubicBezTo>
                  <a:cubicBezTo>
                    <a:pt x="44454" y="32820"/>
                    <a:pt x="44732" y="32909"/>
                    <a:pt x="45001" y="32990"/>
                  </a:cubicBezTo>
                  <a:cubicBezTo>
                    <a:pt x="45242" y="33065"/>
                    <a:pt x="45487" y="33106"/>
                    <a:pt x="45735" y="33129"/>
                  </a:cubicBezTo>
                  <a:cubicBezTo>
                    <a:pt x="45906" y="33147"/>
                    <a:pt x="46074" y="33157"/>
                    <a:pt x="46243" y="33157"/>
                  </a:cubicBezTo>
                  <a:cubicBezTo>
                    <a:pt x="46340" y="33157"/>
                    <a:pt x="46437" y="33154"/>
                    <a:pt x="46535" y="33146"/>
                  </a:cubicBezTo>
                  <a:cubicBezTo>
                    <a:pt x="46674" y="33137"/>
                    <a:pt x="46814" y="33116"/>
                    <a:pt x="46953" y="33088"/>
                  </a:cubicBezTo>
                  <a:cubicBezTo>
                    <a:pt x="46988" y="33347"/>
                    <a:pt x="47055" y="33586"/>
                    <a:pt x="47158" y="33830"/>
                  </a:cubicBezTo>
                  <a:cubicBezTo>
                    <a:pt x="47266" y="34102"/>
                    <a:pt x="47406" y="34382"/>
                    <a:pt x="47572" y="34630"/>
                  </a:cubicBezTo>
                  <a:cubicBezTo>
                    <a:pt x="47705" y="34823"/>
                    <a:pt x="47869" y="35004"/>
                    <a:pt x="48025" y="35178"/>
                  </a:cubicBezTo>
                  <a:cubicBezTo>
                    <a:pt x="48107" y="35266"/>
                    <a:pt x="48185" y="35354"/>
                    <a:pt x="48270" y="35436"/>
                  </a:cubicBezTo>
                  <a:cubicBezTo>
                    <a:pt x="48437" y="35606"/>
                    <a:pt x="48651" y="35735"/>
                    <a:pt x="48852" y="35858"/>
                  </a:cubicBezTo>
                  <a:cubicBezTo>
                    <a:pt x="49117" y="36018"/>
                    <a:pt x="49403" y="36137"/>
                    <a:pt x="49692" y="36245"/>
                  </a:cubicBezTo>
                  <a:cubicBezTo>
                    <a:pt x="50202" y="36440"/>
                    <a:pt x="50740" y="36562"/>
                    <a:pt x="51284" y="36619"/>
                  </a:cubicBezTo>
                  <a:cubicBezTo>
                    <a:pt x="51437" y="36636"/>
                    <a:pt x="51590" y="36647"/>
                    <a:pt x="51747" y="36650"/>
                  </a:cubicBezTo>
                  <a:cubicBezTo>
                    <a:pt x="51893" y="36650"/>
                    <a:pt x="52042" y="36623"/>
                    <a:pt x="52189" y="36596"/>
                  </a:cubicBezTo>
                  <a:cubicBezTo>
                    <a:pt x="52481" y="36545"/>
                    <a:pt x="52756" y="36456"/>
                    <a:pt x="53032" y="36338"/>
                  </a:cubicBezTo>
                  <a:cubicBezTo>
                    <a:pt x="53049" y="36330"/>
                    <a:pt x="53067" y="36324"/>
                    <a:pt x="53083" y="36317"/>
                  </a:cubicBezTo>
                  <a:cubicBezTo>
                    <a:pt x="53111" y="36374"/>
                    <a:pt x="53144" y="36436"/>
                    <a:pt x="53172" y="36494"/>
                  </a:cubicBezTo>
                  <a:cubicBezTo>
                    <a:pt x="53205" y="36562"/>
                    <a:pt x="53243" y="36627"/>
                    <a:pt x="53281" y="36688"/>
                  </a:cubicBezTo>
                  <a:cubicBezTo>
                    <a:pt x="53396" y="36881"/>
                    <a:pt x="53532" y="37055"/>
                    <a:pt x="53692" y="37211"/>
                  </a:cubicBezTo>
                  <a:cubicBezTo>
                    <a:pt x="53750" y="37269"/>
                    <a:pt x="53814" y="37321"/>
                    <a:pt x="53876" y="37368"/>
                  </a:cubicBezTo>
                  <a:cubicBezTo>
                    <a:pt x="53924" y="37406"/>
                    <a:pt x="53968" y="37440"/>
                    <a:pt x="54015" y="37470"/>
                  </a:cubicBezTo>
                  <a:cubicBezTo>
                    <a:pt x="53869" y="37637"/>
                    <a:pt x="53753" y="37831"/>
                    <a:pt x="53634" y="38015"/>
                  </a:cubicBezTo>
                  <a:cubicBezTo>
                    <a:pt x="53471" y="38273"/>
                    <a:pt x="53348" y="38545"/>
                    <a:pt x="53260" y="38841"/>
                  </a:cubicBezTo>
                  <a:cubicBezTo>
                    <a:pt x="53210" y="39018"/>
                    <a:pt x="53178" y="39205"/>
                    <a:pt x="53155" y="39389"/>
                  </a:cubicBezTo>
                  <a:cubicBezTo>
                    <a:pt x="53121" y="39627"/>
                    <a:pt x="53090" y="39865"/>
                    <a:pt x="53094" y="40106"/>
                  </a:cubicBezTo>
                  <a:cubicBezTo>
                    <a:pt x="53097" y="40321"/>
                    <a:pt x="53134" y="40542"/>
                    <a:pt x="53205" y="40746"/>
                  </a:cubicBezTo>
                  <a:cubicBezTo>
                    <a:pt x="53318" y="41069"/>
                    <a:pt x="53512" y="41338"/>
                    <a:pt x="53761" y="41569"/>
                  </a:cubicBezTo>
                  <a:cubicBezTo>
                    <a:pt x="53886" y="41685"/>
                    <a:pt x="54019" y="41797"/>
                    <a:pt x="54158" y="41899"/>
                  </a:cubicBezTo>
                  <a:cubicBezTo>
                    <a:pt x="53974" y="42012"/>
                    <a:pt x="53794" y="42127"/>
                    <a:pt x="53621" y="42260"/>
                  </a:cubicBezTo>
                  <a:cubicBezTo>
                    <a:pt x="53400" y="42430"/>
                    <a:pt x="53189" y="42617"/>
                    <a:pt x="52974" y="42800"/>
                  </a:cubicBezTo>
                  <a:cubicBezTo>
                    <a:pt x="52842" y="42910"/>
                    <a:pt x="52709" y="43018"/>
                    <a:pt x="52583" y="43134"/>
                  </a:cubicBezTo>
                  <a:cubicBezTo>
                    <a:pt x="52444" y="43260"/>
                    <a:pt x="52315" y="43392"/>
                    <a:pt x="52182" y="43525"/>
                  </a:cubicBezTo>
                  <a:cubicBezTo>
                    <a:pt x="51893" y="43821"/>
                    <a:pt x="51634" y="44151"/>
                    <a:pt x="51403" y="44491"/>
                  </a:cubicBezTo>
                  <a:cubicBezTo>
                    <a:pt x="51304" y="44634"/>
                    <a:pt x="51213" y="44780"/>
                    <a:pt x="51120" y="44930"/>
                  </a:cubicBezTo>
                  <a:cubicBezTo>
                    <a:pt x="51015" y="45110"/>
                    <a:pt x="50937" y="45304"/>
                    <a:pt x="50862" y="45498"/>
                  </a:cubicBezTo>
                  <a:cubicBezTo>
                    <a:pt x="50743" y="45818"/>
                    <a:pt x="50641" y="46138"/>
                    <a:pt x="50583" y="46474"/>
                  </a:cubicBezTo>
                  <a:cubicBezTo>
                    <a:pt x="50542" y="46709"/>
                    <a:pt x="50528" y="46947"/>
                    <a:pt x="50511" y="47185"/>
                  </a:cubicBezTo>
                  <a:cubicBezTo>
                    <a:pt x="50498" y="47400"/>
                    <a:pt x="50508" y="47620"/>
                    <a:pt x="50528" y="47835"/>
                  </a:cubicBezTo>
                  <a:cubicBezTo>
                    <a:pt x="50593" y="48529"/>
                    <a:pt x="51026" y="49083"/>
                    <a:pt x="51505" y="49559"/>
                  </a:cubicBezTo>
                  <a:cubicBezTo>
                    <a:pt x="50933" y="49835"/>
                    <a:pt x="50389" y="50172"/>
                    <a:pt x="49858" y="50519"/>
                  </a:cubicBezTo>
                  <a:cubicBezTo>
                    <a:pt x="49519" y="50740"/>
                    <a:pt x="49168" y="50958"/>
                    <a:pt x="48855" y="51217"/>
                  </a:cubicBezTo>
                  <a:cubicBezTo>
                    <a:pt x="48539" y="51478"/>
                    <a:pt x="48222" y="51747"/>
                    <a:pt x="47964" y="52067"/>
                  </a:cubicBezTo>
                  <a:cubicBezTo>
                    <a:pt x="47688" y="52407"/>
                    <a:pt x="47426" y="52757"/>
                    <a:pt x="47195" y="53128"/>
                  </a:cubicBezTo>
                  <a:cubicBezTo>
                    <a:pt x="46977" y="53478"/>
                    <a:pt x="46766" y="53832"/>
                    <a:pt x="46559" y="54192"/>
                  </a:cubicBezTo>
                  <a:cubicBezTo>
                    <a:pt x="46470" y="54352"/>
                    <a:pt x="46382" y="54512"/>
                    <a:pt x="46300" y="54676"/>
                  </a:cubicBezTo>
                  <a:cubicBezTo>
                    <a:pt x="46198" y="54877"/>
                    <a:pt x="46130" y="55095"/>
                    <a:pt x="46066" y="55312"/>
                  </a:cubicBezTo>
                  <a:cubicBezTo>
                    <a:pt x="45991" y="55560"/>
                    <a:pt x="45974" y="55829"/>
                    <a:pt x="45947" y="56091"/>
                  </a:cubicBezTo>
                  <a:cubicBezTo>
                    <a:pt x="45919" y="56335"/>
                    <a:pt x="45889" y="56580"/>
                    <a:pt x="45875" y="56825"/>
                  </a:cubicBezTo>
                  <a:cubicBezTo>
                    <a:pt x="45862" y="57074"/>
                    <a:pt x="45855" y="57319"/>
                    <a:pt x="45886" y="57571"/>
                  </a:cubicBezTo>
                  <a:cubicBezTo>
                    <a:pt x="45913" y="57781"/>
                    <a:pt x="45950" y="57982"/>
                    <a:pt x="46032" y="58180"/>
                  </a:cubicBezTo>
                  <a:cubicBezTo>
                    <a:pt x="46107" y="58356"/>
                    <a:pt x="46198" y="58527"/>
                    <a:pt x="46294" y="58697"/>
                  </a:cubicBezTo>
                  <a:cubicBezTo>
                    <a:pt x="46368" y="58836"/>
                    <a:pt x="46464" y="58972"/>
                    <a:pt x="46559" y="59101"/>
                  </a:cubicBezTo>
                  <a:cubicBezTo>
                    <a:pt x="46671" y="59251"/>
                    <a:pt x="46787" y="59397"/>
                    <a:pt x="46919" y="59530"/>
                  </a:cubicBezTo>
                  <a:cubicBezTo>
                    <a:pt x="47008" y="59618"/>
                    <a:pt x="47131" y="59711"/>
                    <a:pt x="47239" y="59775"/>
                  </a:cubicBezTo>
                  <a:cubicBezTo>
                    <a:pt x="47362" y="59850"/>
                    <a:pt x="47487" y="59911"/>
                    <a:pt x="47617" y="59969"/>
                  </a:cubicBezTo>
                  <a:cubicBezTo>
                    <a:pt x="47586" y="60218"/>
                    <a:pt x="47566" y="60469"/>
                    <a:pt x="47545" y="60720"/>
                  </a:cubicBezTo>
                  <a:cubicBezTo>
                    <a:pt x="47528" y="60932"/>
                    <a:pt x="47515" y="61142"/>
                    <a:pt x="47522" y="61356"/>
                  </a:cubicBezTo>
                  <a:cubicBezTo>
                    <a:pt x="47531" y="61565"/>
                    <a:pt x="47572" y="61775"/>
                    <a:pt x="47620" y="61979"/>
                  </a:cubicBezTo>
                  <a:cubicBezTo>
                    <a:pt x="47678" y="62221"/>
                    <a:pt x="47807" y="62449"/>
                    <a:pt x="47919" y="62670"/>
                  </a:cubicBezTo>
                  <a:cubicBezTo>
                    <a:pt x="48021" y="62867"/>
                    <a:pt x="48137" y="63061"/>
                    <a:pt x="48253" y="63251"/>
                  </a:cubicBezTo>
                  <a:cubicBezTo>
                    <a:pt x="48345" y="63408"/>
                    <a:pt x="48443" y="63557"/>
                    <a:pt x="48545" y="63708"/>
                  </a:cubicBezTo>
                  <a:cubicBezTo>
                    <a:pt x="48668" y="63887"/>
                    <a:pt x="48807" y="64051"/>
                    <a:pt x="48964" y="64201"/>
                  </a:cubicBezTo>
                  <a:cubicBezTo>
                    <a:pt x="49062" y="64292"/>
                    <a:pt x="49185" y="64374"/>
                    <a:pt x="49294" y="64449"/>
                  </a:cubicBezTo>
                  <a:cubicBezTo>
                    <a:pt x="49434" y="64540"/>
                    <a:pt x="49577" y="64622"/>
                    <a:pt x="49723" y="64697"/>
                  </a:cubicBezTo>
                  <a:cubicBezTo>
                    <a:pt x="50066" y="64874"/>
                    <a:pt x="50434" y="65000"/>
                    <a:pt x="50801" y="65122"/>
                  </a:cubicBezTo>
                  <a:cubicBezTo>
                    <a:pt x="51008" y="65193"/>
                    <a:pt x="51213" y="65255"/>
                    <a:pt x="51423" y="65316"/>
                  </a:cubicBezTo>
                  <a:cubicBezTo>
                    <a:pt x="51814" y="65425"/>
                    <a:pt x="52209" y="65514"/>
                    <a:pt x="52607" y="65578"/>
                  </a:cubicBezTo>
                  <a:cubicBezTo>
                    <a:pt x="52954" y="65636"/>
                    <a:pt x="53298" y="65680"/>
                    <a:pt x="53648" y="65708"/>
                  </a:cubicBezTo>
                  <a:cubicBezTo>
                    <a:pt x="53789" y="65719"/>
                    <a:pt x="53929" y="65725"/>
                    <a:pt x="54070" y="65725"/>
                  </a:cubicBezTo>
                  <a:cubicBezTo>
                    <a:pt x="54511" y="65725"/>
                    <a:pt x="54950" y="65673"/>
                    <a:pt x="55386" y="65595"/>
                  </a:cubicBezTo>
                  <a:cubicBezTo>
                    <a:pt x="55618" y="65551"/>
                    <a:pt x="55846" y="65496"/>
                    <a:pt x="56073" y="65425"/>
                  </a:cubicBezTo>
                  <a:cubicBezTo>
                    <a:pt x="56339" y="65340"/>
                    <a:pt x="56593" y="65214"/>
                    <a:pt x="56846" y="65096"/>
                  </a:cubicBezTo>
                  <a:cubicBezTo>
                    <a:pt x="57111" y="64969"/>
                    <a:pt x="57366" y="64816"/>
                    <a:pt x="57621" y="64670"/>
                  </a:cubicBezTo>
                  <a:cubicBezTo>
                    <a:pt x="57791" y="64571"/>
                    <a:pt x="57961" y="64466"/>
                    <a:pt x="58132" y="64364"/>
                  </a:cubicBezTo>
                  <a:cubicBezTo>
                    <a:pt x="58319" y="64251"/>
                    <a:pt x="58488" y="64112"/>
                    <a:pt x="58662" y="63979"/>
                  </a:cubicBezTo>
                  <a:cubicBezTo>
                    <a:pt x="58826" y="63854"/>
                    <a:pt x="58986" y="63721"/>
                    <a:pt x="59141" y="63581"/>
                  </a:cubicBezTo>
                  <a:cubicBezTo>
                    <a:pt x="59380" y="63370"/>
                    <a:pt x="59614" y="63160"/>
                    <a:pt x="59805" y="62904"/>
                  </a:cubicBezTo>
                  <a:cubicBezTo>
                    <a:pt x="59846" y="62939"/>
                    <a:pt x="59884" y="62969"/>
                    <a:pt x="59928" y="63000"/>
                  </a:cubicBezTo>
                  <a:cubicBezTo>
                    <a:pt x="60135" y="63152"/>
                    <a:pt x="60356" y="63272"/>
                    <a:pt x="60591" y="63377"/>
                  </a:cubicBezTo>
                  <a:cubicBezTo>
                    <a:pt x="60713" y="63435"/>
                    <a:pt x="60843" y="63483"/>
                    <a:pt x="60972" y="63530"/>
                  </a:cubicBezTo>
                  <a:cubicBezTo>
                    <a:pt x="61088" y="63575"/>
                    <a:pt x="61206" y="63622"/>
                    <a:pt x="61325" y="63656"/>
                  </a:cubicBezTo>
                  <a:cubicBezTo>
                    <a:pt x="61771" y="63793"/>
                    <a:pt x="62217" y="63925"/>
                    <a:pt x="62666" y="64051"/>
                  </a:cubicBezTo>
                  <a:cubicBezTo>
                    <a:pt x="62846" y="64102"/>
                    <a:pt x="63030" y="64140"/>
                    <a:pt x="63214" y="64184"/>
                  </a:cubicBezTo>
                  <a:cubicBezTo>
                    <a:pt x="63401" y="64228"/>
                    <a:pt x="63584" y="64265"/>
                    <a:pt x="63775" y="64300"/>
                  </a:cubicBezTo>
                  <a:cubicBezTo>
                    <a:pt x="64030" y="64340"/>
                    <a:pt x="64285" y="64391"/>
                    <a:pt x="64544" y="64415"/>
                  </a:cubicBezTo>
                  <a:cubicBezTo>
                    <a:pt x="64782" y="64435"/>
                    <a:pt x="65016" y="64455"/>
                    <a:pt x="65255" y="64476"/>
                  </a:cubicBezTo>
                  <a:cubicBezTo>
                    <a:pt x="65418" y="64493"/>
                    <a:pt x="65581" y="64496"/>
                    <a:pt x="65748" y="64500"/>
                  </a:cubicBezTo>
                  <a:cubicBezTo>
                    <a:pt x="66027" y="64511"/>
                    <a:pt x="66304" y="64518"/>
                    <a:pt x="66583" y="64518"/>
                  </a:cubicBezTo>
                  <a:cubicBezTo>
                    <a:pt x="66640" y="64518"/>
                    <a:pt x="66697" y="64517"/>
                    <a:pt x="66754" y="64517"/>
                  </a:cubicBezTo>
                  <a:cubicBezTo>
                    <a:pt x="67313" y="64507"/>
                    <a:pt x="67870" y="64429"/>
                    <a:pt x="68418" y="64320"/>
                  </a:cubicBezTo>
                  <a:cubicBezTo>
                    <a:pt x="68990" y="64207"/>
                    <a:pt x="69547" y="64037"/>
                    <a:pt x="70089" y="63826"/>
                  </a:cubicBezTo>
                  <a:cubicBezTo>
                    <a:pt x="71037" y="63455"/>
                    <a:pt x="71898" y="62921"/>
                    <a:pt x="72694" y="62292"/>
                  </a:cubicBezTo>
                  <a:cubicBezTo>
                    <a:pt x="72877" y="62149"/>
                    <a:pt x="73058" y="62006"/>
                    <a:pt x="73238" y="61863"/>
                  </a:cubicBezTo>
                  <a:cubicBezTo>
                    <a:pt x="73681" y="61516"/>
                    <a:pt x="74085" y="61122"/>
                    <a:pt x="74456" y="60700"/>
                  </a:cubicBezTo>
                  <a:cubicBezTo>
                    <a:pt x="74705" y="60422"/>
                    <a:pt x="74929" y="60122"/>
                    <a:pt x="75146" y="59816"/>
                  </a:cubicBezTo>
                  <a:cubicBezTo>
                    <a:pt x="75269" y="59642"/>
                    <a:pt x="75405" y="59469"/>
                    <a:pt x="75518" y="59285"/>
                  </a:cubicBezTo>
                  <a:cubicBezTo>
                    <a:pt x="75647" y="59081"/>
                    <a:pt x="75776" y="58877"/>
                    <a:pt x="75905" y="58673"/>
                  </a:cubicBezTo>
                  <a:cubicBezTo>
                    <a:pt x="76014" y="58503"/>
                    <a:pt x="76102" y="58319"/>
                    <a:pt x="76198" y="58145"/>
                  </a:cubicBezTo>
                  <a:cubicBezTo>
                    <a:pt x="76640" y="57326"/>
                    <a:pt x="76977" y="56465"/>
                    <a:pt x="77204" y="55560"/>
                  </a:cubicBezTo>
                  <a:cubicBezTo>
                    <a:pt x="77375" y="54894"/>
                    <a:pt x="77460" y="54197"/>
                    <a:pt x="77534" y="53512"/>
                  </a:cubicBezTo>
                  <a:cubicBezTo>
                    <a:pt x="77586" y="53054"/>
                    <a:pt x="77616" y="52591"/>
                    <a:pt x="77579" y="52131"/>
                  </a:cubicBezTo>
                  <a:cubicBezTo>
                    <a:pt x="77551" y="51740"/>
                    <a:pt x="77524" y="51352"/>
                    <a:pt x="77426" y="50972"/>
                  </a:cubicBezTo>
                  <a:cubicBezTo>
                    <a:pt x="77355" y="50710"/>
                    <a:pt x="77245" y="50457"/>
                    <a:pt x="77140" y="50209"/>
                  </a:cubicBezTo>
                  <a:cubicBezTo>
                    <a:pt x="77082" y="50074"/>
                    <a:pt x="77017" y="49941"/>
                    <a:pt x="76953" y="49808"/>
                  </a:cubicBezTo>
                  <a:cubicBezTo>
                    <a:pt x="76804" y="49492"/>
                    <a:pt x="76657" y="49176"/>
                    <a:pt x="76477" y="48876"/>
                  </a:cubicBezTo>
                  <a:cubicBezTo>
                    <a:pt x="76286" y="48549"/>
                    <a:pt x="76038" y="48270"/>
                    <a:pt x="75769" y="48012"/>
                  </a:cubicBezTo>
                  <a:cubicBezTo>
                    <a:pt x="75783" y="48005"/>
                    <a:pt x="75796" y="47995"/>
                    <a:pt x="75810" y="47984"/>
                  </a:cubicBezTo>
                  <a:cubicBezTo>
                    <a:pt x="76044" y="47832"/>
                    <a:pt x="76259" y="47648"/>
                    <a:pt x="76473" y="47464"/>
                  </a:cubicBezTo>
                  <a:cubicBezTo>
                    <a:pt x="76677" y="47294"/>
                    <a:pt x="76857" y="47107"/>
                    <a:pt x="77028" y="46906"/>
                  </a:cubicBezTo>
                  <a:cubicBezTo>
                    <a:pt x="77208" y="46692"/>
                    <a:pt x="77364" y="46461"/>
                    <a:pt x="77518" y="46229"/>
                  </a:cubicBezTo>
                  <a:cubicBezTo>
                    <a:pt x="77694" y="45961"/>
                    <a:pt x="77848" y="45678"/>
                    <a:pt x="77987" y="45389"/>
                  </a:cubicBezTo>
                  <a:cubicBezTo>
                    <a:pt x="78232" y="44879"/>
                    <a:pt x="78432" y="44342"/>
                    <a:pt x="78575" y="43797"/>
                  </a:cubicBezTo>
                  <a:cubicBezTo>
                    <a:pt x="78702" y="43307"/>
                    <a:pt x="78752" y="42791"/>
                    <a:pt x="78779" y="42287"/>
                  </a:cubicBezTo>
                  <a:cubicBezTo>
                    <a:pt x="78800" y="41971"/>
                    <a:pt x="78813" y="41657"/>
                    <a:pt x="78807" y="41341"/>
                  </a:cubicBezTo>
                  <a:cubicBezTo>
                    <a:pt x="78800" y="41069"/>
                    <a:pt x="78756" y="40797"/>
                    <a:pt x="78711" y="40532"/>
                  </a:cubicBezTo>
                  <a:cubicBezTo>
                    <a:pt x="78667" y="40280"/>
                    <a:pt x="78613" y="40035"/>
                    <a:pt x="78542" y="39793"/>
                  </a:cubicBezTo>
                  <a:cubicBezTo>
                    <a:pt x="78504" y="39671"/>
                    <a:pt x="78470" y="39552"/>
                    <a:pt x="78432" y="39433"/>
                  </a:cubicBezTo>
                  <a:cubicBezTo>
                    <a:pt x="78405" y="39344"/>
                    <a:pt x="78368" y="39263"/>
                    <a:pt x="78338" y="39181"/>
                  </a:cubicBezTo>
                  <a:cubicBezTo>
                    <a:pt x="78266" y="38994"/>
                    <a:pt x="78181" y="38814"/>
                    <a:pt x="78099" y="38633"/>
                  </a:cubicBezTo>
                  <a:cubicBezTo>
                    <a:pt x="77953" y="38317"/>
                    <a:pt x="77813" y="37997"/>
                    <a:pt x="77609" y="37712"/>
                  </a:cubicBezTo>
                  <a:cubicBezTo>
                    <a:pt x="77446" y="37477"/>
                    <a:pt x="77245" y="37263"/>
                    <a:pt x="77038" y="37062"/>
                  </a:cubicBezTo>
                  <a:cubicBezTo>
                    <a:pt x="76817" y="36848"/>
                    <a:pt x="76555" y="36667"/>
                    <a:pt x="76300" y="36494"/>
                  </a:cubicBezTo>
                  <a:cubicBezTo>
                    <a:pt x="75976" y="36272"/>
                    <a:pt x="75626" y="36096"/>
                    <a:pt x="75262" y="35956"/>
                  </a:cubicBezTo>
                  <a:cubicBezTo>
                    <a:pt x="75265" y="35953"/>
                    <a:pt x="75273" y="35946"/>
                    <a:pt x="75276" y="35939"/>
                  </a:cubicBezTo>
                  <a:cubicBezTo>
                    <a:pt x="75548" y="35596"/>
                    <a:pt x="75776" y="35222"/>
                    <a:pt x="76000" y="34848"/>
                  </a:cubicBezTo>
                  <a:cubicBezTo>
                    <a:pt x="76225" y="34473"/>
                    <a:pt x="76399" y="34068"/>
                    <a:pt x="76538" y="33657"/>
                  </a:cubicBezTo>
                  <a:cubicBezTo>
                    <a:pt x="76688" y="33211"/>
                    <a:pt x="76735" y="32735"/>
                    <a:pt x="76786" y="32269"/>
                  </a:cubicBezTo>
                  <a:cubicBezTo>
                    <a:pt x="76810" y="32038"/>
                    <a:pt x="76834" y="31803"/>
                    <a:pt x="76854" y="31571"/>
                  </a:cubicBezTo>
                  <a:cubicBezTo>
                    <a:pt x="76865" y="31483"/>
                    <a:pt x="76868" y="31398"/>
                    <a:pt x="76875" y="31309"/>
                  </a:cubicBezTo>
                  <a:cubicBezTo>
                    <a:pt x="76878" y="31262"/>
                    <a:pt x="76881" y="31215"/>
                    <a:pt x="76885" y="31167"/>
                  </a:cubicBezTo>
                  <a:cubicBezTo>
                    <a:pt x="76895" y="30997"/>
                    <a:pt x="76885" y="30837"/>
                    <a:pt x="76851" y="30670"/>
                  </a:cubicBezTo>
                  <a:cubicBezTo>
                    <a:pt x="76793" y="30411"/>
                    <a:pt x="76688" y="30180"/>
                    <a:pt x="76575" y="29942"/>
                  </a:cubicBezTo>
                  <a:cubicBezTo>
                    <a:pt x="76473" y="29721"/>
                    <a:pt x="76337" y="29521"/>
                    <a:pt x="76194" y="29326"/>
                  </a:cubicBezTo>
                  <a:cubicBezTo>
                    <a:pt x="75980" y="29037"/>
                    <a:pt x="75725" y="28782"/>
                    <a:pt x="75473" y="28527"/>
                  </a:cubicBezTo>
                  <a:cubicBezTo>
                    <a:pt x="75207" y="28259"/>
                    <a:pt x="74918" y="28031"/>
                    <a:pt x="74609" y="27816"/>
                  </a:cubicBezTo>
                  <a:cubicBezTo>
                    <a:pt x="74364" y="27649"/>
                    <a:pt x="74116" y="27486"/>
                    <a:pt x="73847" y="27364"/>
                  </a:cubicBezTo>
                  <a:cubicBezTo>
                    <a:pt x="73279" y="27105"/>
                    <a:pt x="72660" y="27010"/>
                    <a:pt x="72044" y="26969"/>
                  </a:cubicBezTo>
                  <a:cubicBezTo>
                    <a:pt x="72051" y="26959"/>
                    <a:pt x="72058" y="26949"/>
                    <a:pt x="72064" y="26938"/>
                  </a:cubicBezTo>
                  <a:cubicBezTo>
                    <a:pt x="72299" y="26602"/>
                    <a:pt x="72510" y="26248"/>
                    <a:pt x="72728" y="25901"/>
                  </a:cubicBezTo>
                  <a:cubicBezTo>
                    <a:pt x="72935" y="25564"/>
                    <a:pt x="73092" y="25204"/>
                    <a:pt x="73255" y="24843"/>
                  </a:cubicBezTo>
                  <a:cubicBezTo>
                    <a:pt x="73300" y="24751"/>
                    <a:pt x="73330" y="24646"/>
                    <a:pt x="73367" y="24550"/>
                  </a:cubicBezTo>
                  <a:cubicBezTo>
                    <a:pt x="73415" y="24425"/>
                    <a:pt x="73466" y="24296"/>
                    <a:pt x="73513" y="24169"/>
                  </a:cubicBezTo>
                  <a:cubicBezTo>
                    <a:pt x="73589" y="23969"/>
                    <a:pt x="73646" y="23758"/>
                    <a:pt x="73714" y="23550"/>
                  </a:cubicBezTo>
                  <a:cubicBezTo>
                    <a:pt x="73775" y="23357"/>
                    <a:pt x="73813" y="23153"/>
                    <a:pt x="73864" y="22955"/>
                  </a:cubicBezTo>
                  <a:cubicBezTo>
                    <a:pt x="73918" y="22737"/>
                    <a:pt x="73956" y="22513"/>
                    <a:pt x="73993" y="22295"/>
                  </a:cubicBezTo>
                  <a:cubicBezTo>
                    <a:pt x="74038" y="22033"/>
                    <a:pt x="74055" y="21768"/>
                    <a:pt x="74038" y="21506"/>
                  </a:cubicBezTo>
                  <a:cubicBezTo>
                    <a:pt x="74031" y="21360"/>
                    <a:pt x="73993" y="21210"/>
                    <a:pt x="73967" y="21067"/>
                  </a:cubicBezTo>
                  <a:cubicBezTo>
                    <a:pt x="73942" y="20935"/>
                    <a:pt x="73901" y="20801"/>
                    <a:pt x="73864" y="20672"/>
                  </a:cubicBezTo>
                  <a:cubicBezTo>
                    <a:pt x="73793" y="20431"/>
                    <a:pt x="73701" y="20203"/>
                    <a:pt x="73595" y="19972"/>
                  </a:cubicBezTo>
                  <a:cubicBezTo>
                    <a:pt x="73521" y="19822"/>
                    <a:pt x="73429" y="19676"/>
                    <a:pt x="73344" y="19533"/>
                  </a:cubicBezTo>
                  <a:cubicBezTo>
                    <a:pt x="73126" y="19169"/>
                    <a:pt x="72854" y="18853"/>
                    <a:pt x="72558" y="18547"/>
                  </a:cubicBezTo>
                  <a:cubicBezTo>
                    <a:pt x="72378" y="18360"/>
                    <a:pt x="72146" y="18209"/>
                    <a:pt x="71929" y="18063"/>
                  </a:cubicBezTo>
                  <a:cubicBezTo>
                    <a:pt x="71783" y="17964"/>
                    <a:pt x="71626" y="17873"/>
                    <a:pt x="71472" y="17781"/>
                  </a:cubicBezTo>
                  <a:cubicBezTo>
                    <a:pt x="71116" y="17567"/>
                    <a:pt x="70738" y="17390"/>
                    <a:pt x="70360" y="17217"/>
                  </a:cubicBezTo>
                  <a:cubicBezTo>
                    <a:pt x="70112" y="17101"/>
                    <a:pt x="69850" y="17016"/>
                    <a:pt x="69591" y="16931"/>
                  </a:cubicBezTo>
                  <a:cubicBezTo>
                    <a:pt x="69313" y="16835"/>
                    <a:pt x="69027" y="16760"/>
                    <a:pt x="68742" y="16696"/>
                  </a:cubicBezTo>
                  <a:cubicBezTo>
                    <a:pt x="68235" y="16577"/>
                    <a:pt x="67707" y="16512"/>
                    <a:pt x="67186" y="16482"/>
                  </a:cubicBezTo>
                  <a:cubicBezTo>
                    <a:pt x="66734" y="16458"/>
                    <a:pt x="66278" y="16434"/>
                    <a:pt x="65826" y="16417"/>
                  </a:cubicBezTo>
                  <a:cubicBezTo>
                    <a:pt x="65681" y="16411"/>
                    <a:pt x="65535" y="16409"/>
                    <a:pt x="65389" y="16409"/>
                  </a:cubicBezTo>
                  <a:cubicBezTo>
                    <a:pt x="65127" y="16409"/>
                    <a:pt x="64864" y="16417"/>
                    <a:pt x="64602" y="16430"/>
                  </a:cubicBezTo>
                  <a:cubicBezTo>
                    <a:pt x="64237" y="16448"/>
                    <a:pt x="63880" y="16506"/>
                    <a:pt x="63520" y="16567"/>
                  </a:cubicBezTo>
                  <a:cubicBezTo>
                    <a:pt x="63544" y="16526"/>
                    <a:pt x="63567" y="16482"/>
                    <a:pt x="63591" y="16438"/>
                  </a:cubicBezTo>
                  <a:cubicBezTo>
                    <a:pt x="63788" y="16074"/>
                    <a:pt x="63982" y="15706"/>
                    <a:pt x="64176" y="15339"/>
                  </a:cubicBezTo>
                  <a:cubicBezTo>
                    <a:pt x="64384" y="14954"/>
                    <a:pt x="64564" y="14563"/>
                    <a:pt x="64741" y="14162"/>
                  </a:cubicBezTo>
                  <a:cubicBezTo>
                    <a:pt x="64911" y="13764"/>
                    <a:pt x="65057" y="13352"/>
                    <a:pt x="65176" y="12937"/>
                  </a:cubicBezTo>
                  <a:cubicBezTo>
                    <a:pt x="65285" y="12546"/>
                    <a:pt x="65340" y="12141"/>
                    <a:pt x="65390" y="11739"/>
                  </a:cubicBezTo>
                  <a:cubicBezTo>
                    <a:pt x="65448" y="11267"/>
                    <a:pt x="65496" y="10791"/>
                    <a:pt x="65544" y="10318"/>
                  </a:cubicBezTo>
                  <a:cubicBezTo>
                    <a:pt x="65602" y="9729"/>
                    <a:pt x="65611" y="9147"/>
                    <a:pt x="65533" y="8563"/>
                  </a:cubicBezTo>
                  <a:cubicBezTo>
                    <a:pt x="65496" y="8277"/>
                    <a:pt x="65438" y="7995"/>
                    <a:pt x="65360" y="7719"/>
                  </a:cubicBezTo>
                  <a:cubicBezTo>
                    <a:pt x="65272" y="7392"/>
                    <a:pt x="65136" y="7083"/>
                    <a:pt x="64996" y="6773"/>
                  </a:cubicBezTo>
                  <a:cubicBezTo>
                    <a:pt x="64870" y="6505"/>
                    <a:pt x="64737" y="6239"/>
                    <a:pt x="64602" y="5974"/>
                  </a:cubicBezTo>
                  <a:cubicBezTo>
                    <a:pt x="64390" y="5559"/>
                    <a:pt x="64139" y="5167"/>
                    <a:pt x="63853" y="4800"/>
                  </a:cubicBezTo>
                  <a:cubicBezTo>
                    <a:pt x="63683" y="4579"/>
                    <a:pt x="63496" y="4368"/>
                    <a:pt x="63299" y="4171"/>
                  </a:cubicBezTo>
                  <a:cubicBezTo>
                    <a:pt x="63112" y="3977"/>
                    <a:pt x="62897" y="3817"/>
                    <a:pt x="62683" y="3657"/>
                  </a:cubicBezTo>
                  <a:cubicBezTo>
                    <a:pt x="62241" y="3330"/>
                    <a:pt x="61774" y="3055"/>
                    <a:pt x="61267" y="2837"/>
                  </a:cubicBezTo>
                  <a:cubicBezTo>
                    <a:pt x="60733" y="2613"/>
                    <a:pt x="60173" y="2470"/>
                    <a:pt x="59594" y="2429"/>
                  </a:cubicBezTo>
                  <a:cubicBezTo>
                    <a:pt x="59475" y="2420"/>
                    <a:pt x="59356" y="2416"/>
                    <a:pt x="59238" y="2416"/>
                  </a:cubicBezTo>
                  <a:cubicBezTo>
                    <a:pt x="58716" y="2416"/>
                    <a:pt x="58200" y="2496"/>
                    <a:pt x="57689" y="2613"/>
                  </a:cubicBezTo>
                  <a:cubicBezTo>
                    <a:pt x="57257" y="2708"/>
                    <a:pt x="56838" y="2858"/>
                    <a:pt x="56424" y="3004"/>
                  </a:cubicBezTo>
                  <a:cubicBezTo>
                    <a:pt x="56022" y="3140"/>
                    <a:pt x="55631" y="3310"/>
                    <a:pt x="55243" y="3477"/>
                  </a:cubicBezTo>
                  <a:cubicBezTo>
                    <a:pt x="54468" y="3810"/>
                    <a:pt x="53726" y="4208"/>
                    <a:pt x="53009" y="4647"/>
                  </a:cubicBezTo>
                  <a:cubicBezTo>
                    <a:pt x="52814" y="4766"/>
                    <a:pt x="52631" y="4889"/>
                    <a:pt x="52444" y="5018"/>
                  </a:cubicBezTo>
                  <a:cubicBezTo>
                    <a:pt x="52271" y="5137"/>
                    <a:pt x="52103" y="5266"/>
                    <a:pt x="51937" y="5392"/>
                  </a:cubicBezTo>
                  <a:cubicBezTo>
                    <a:pt x="51893" y="5423"/>
                    <a:pt x="51849" y="5457"/>
                    <a:pt x="51801" y="5491"/>
                  </a:cubicBezTo>
                  <a:cubicBezTo>
                    <a:pt x="51811" y="5382"/>
                    <a:pt x="51822" y="5273"/>
                    <a:pt x="51828" y="5164"/>
                  </a:cubicBezTo>
                  <a:cubicBezTo>
                    <a:pt x="51886" y="4399"/>
                    <a:pt x="51733" y="3637"/>
                    <a:pt x="51454" y="2930"/>
                  </a:cubicBezTo>
                  <a:cubicBezTo>
                    <a:pt x="51376" y="2738"/>
                    <a:pt x="51297" y="2552"/>
                    <a:pt x="51213" y="2368"/>
                  </a:cubicBezTo>
                  <a:cubicBezTo>
                    <a:pt x="51158" y="2249"/>
                    <a:pt x="51100" y="2130"/>
                    <a:pt x="51046" y="2011"/>
                  </a:cubicBezTo>
                  <a:cubicBezTo>
                    <a:pt x="50924" y="1763"/>
                    <a:pt x="50750" y="1551"/>
                    <a:pt x="50569" y="1344"/>
                  </a:cubicBezTo>
                  <a:cubicBezTo>
                    <a:pt x="50420" y="1171"/>
                    <a:pt x="50266" y="997"/>
                    <a:pt x="50100" y="844"/>
                  </a:cubicBezTo>
                  <a:cubicBezTo>
                    <a:pt x="50015" y="769"/>
                    <a:pt x="49919" y="711"/>
                    <a:pt x="49828" y="647"/>
                  </a:cubicBezTo>
                  <a:cubicBezTo>
                    <a:pt x="49770" y="609"/>
                    <a:pt x="49709" y="572"/>
                    <a:pt x="49651" y="542"/>
                  </a:cubicBezTo>
                  <a:cubicBezTo>
                    <a:pt x="49470" y="439"/>
                    <a:pt x="49287" y="358"/>
                    <a:pt x="49090" y="289"/>
                  </a:cubicBezTo>
                  <a:cubicBezTo>
                    <a:pt x="48515" y="85"/>
                    <a:pt x="47913" y="0"/>
                    <a:pt x="4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sp>
        <p:nvSpPr>
          <p:cNvPr id="40" name="Action Button: Go Home 39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184975EA-B505-4E70-8A70-42F755BC1C94}"/>
              </a:ext>
            </a:extLst>
          </p:cNvPr>
          <p:cNvSpPr/>
          <p:nvPr/>
        </p:nvSpPr>
        <p:spPr>
          <a:xfrm>
            <a:off x="362" y="4619573"/>
            <a:ext cx="661692" cy="529365"/>
          </a:xfrm>
          <a:prstGeom prst="actionButtonHom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>
              <a:solidFill>
                <a:srgbClr val="CEF3EA"/>
              </a:solidFill>
              <a:latin typeface="Arial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BF982CC-60B5-4E90-9AFF-C7561B621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70166" y="1331869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8A08B60-3BEF-4885-B058-0BC11D6F6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70166" y="2002410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6C12D36-24EE-44BC-B5AA-F7E6B8A6E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70166" y="2670732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oogle Shape;992;p28">
            <a:extLst>
              <a:ext uri="{FF2B5EF4-FFF2-40B4-BE49-F238E27FC236}">
                <a16:creationId xmlns:a16="http://schemas.microsoft.com/office/drawing/2014/main" id="{31FDD2A7-7EDE-4D62-A0F5-11D0B70F92AA}"/>
              </a:ext>
            </a:extLst>
          </p:cNvPr>
          <p:cNvGrpSpPr/>
          <p:nvPr/>
        </p:nvGrpSpPr>
        <p:grpSpPr>
          <a:xfrm>
            <a:off x="1770661" y="235179"/>
            <a:ext cx="6930772" cy="798447"/>
            <a:chOff x="923400" y="408925"/>
            <a:chExt cx="7298860" cy="599400"/>
          </a:xfrm>
        </p:grpSpPr>
        <p:sp>
          <p:nvSpPr>
            <p:cNvPr id="47" name="Google Shape;993;p28">
              <a:extLst>
                <a:ext uri="{FF2B5EF4-FFF2-40B4-BE49-F238E27FC236}">
                  <a16:creationId xmlns:a16="http://schemas.microsoft.com/office/drawing/2014/main" id="{90D23800-547C-456D-AF8E-E219A86E5606}"/>
                </a:ext>
              </a:extLst>
            </p:cNvPr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-54582"/>
                <a:gd name="adj2" fmla="val 26838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48" name="Google Shape;994;p28">
              <a:extLst>
                <a:ext uri="{FF2B5EF4-FFF2-40B4-BE49-F238E27FC236}">
                  <a16:creationId xmlns:a16="http://schemas.microsoft.com/office/drawing/2014/main" id="{BD14CE4A-7141-4A0B-916C-E44E93B30E16}"/>
                </a:ext>
              </a:extLst>
            </p:cNvPr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49" name="Google Shape;995;p28">
              <a:extLst>
                <a:ext uri="{FF2B5EF4-FFF2-40B4-BE49-F238E27FC236}">
                  <a16:creationId xmlns:a16="http://schemas.microsoft.com/office/drawing/2014/main" id="{1EE9E4A7-6A0D-4EFD-842B-4D31C6A47D7B}"/>
                </a:ext>
              </a:extLst>
            </p:cNvPr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996;p28">
              <a:extLst>
                <a:ext uri="{FF2B5EF4-FFF2-40B4-BE49-F238E27FC236}">
                  <a16:creationId xmlns:a16="http://schemas.microsoft.com/office/drawing/2014/main" id="{CEAB7556-2F41-4248-A3A8-0728845ECCA3}"/>
                </a:ext>
              </a:extLst>
            </p:cNvPr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997;p28">
              <a:extLst>
                <a:ext uri="{FF2B5EF4-FFF2-40B4-BE49-F238E27FC236}">
                  <a16:creationId xmlns:a16="http://schemas.microsoft.com/office/drawing/2014/main" id="{6AD784A4-A5BE-4127-85FD-C1F8838C2704}"/>
                </a:ext>
              </a:extLst>
            </p:cNvPr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2" name="Google Shape;1056;p29">
            <a:extLst>
              <a:ext uri="{FF2B5EF4-FFF2-40B4-BE49-F238E27FC236}">
                <a16:creationId xmlns:a16="http://schemas.microsoft.com/office/drawing/2014/main" id="{5258EBA2-EC71-45DE-A01C-8705DA756460}"/>
              </a:ext>
            </a:extLst>
          </p:cNvPr>
          <p:cNvSpPr txBox="1">
            <a:spLocks/>
          </p:cNvSpPr>
          <p:nvPr/>
        </p:nvSpPr>
        <p:spPr>
          <a:xfrm>
            <a:off x="1997116" y="468777"/>
            <a:ext cx="7019958" cy="3677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45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How much is the_____?</a:t>
            </a:r>
          </a:p>
        </p:txBody>
      </p:sp>
      <p:grpSp>
        <p:nvGrpSpPr>
          <p:cNvPr id="53" name="Google Shape;992;p28">
            <a:extLst>
              <a:ext uri="{FF2B5EF4-FFF2-40B4-BE49-F238E27FC236}">
                <a16:creationId xmlns:a16="http://schemas.microsoft.com/office/drawing/2014/main" id="{C1262DEB-94C1-42A1-B58A-EBD07D94C934}"/>
              </a:ext>
            </a:extLst>
          </p:cNvPr>
          <p:cNvGrpSpPr/>
          <p:nvPr/>
        </p:nvGrpSpPr>
        <p:grpSpPr>
          <a:xfrm>
            <a:off x="1119652" y="4266747"/>
            <a:ext cx="6414642" cy="798447"/>
            <a:chOff x="923400" y="408925"/>
            <a:chExt cx="7298860" cy="599400"/>
          </a:xfrm>
        </p:grpSpPr>
        <p:sp>
          <p:nvSpPr>
            <p:cNvPr id="54" name="Google Shape;993;p28">
              <a:extLst>
                <a:ext uri="{FF2B5EF4-FFF2-40B4-BE49-F238E27FC236}">
                  <a16:creationId xmlns:a16="http://schemas.microsoft.com/office/drawing/2014/main" id="{F94668AF-9642-48BA-9D36-7C9018F87A23}"/>
                </a:ext>
              </a:extLst>
            </p:cNvPr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56824"/>
                <a:gd name="adj2" fmla="val -34993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55" name="Google Shape;994;p28">
              <a:extLst>
                <a:ext uri="{FF2B5EF4-FFF2-40B4-BE49-F238E27FC236}">
                  <a16:creationId xmlns:a16="http://schemas.microsoft.com/office/drawing/2014/main" id="{9B11354B-3515-465F-AC1D-6B3726A08925}"/>
                </a:ext>
              </a:extLst>
            </p:cNvPr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56" name="Google Shape;995;p28">
              <a:extLst>
                <a:ext uri="{FF2B5EF4-FFF2-40B4-BE49-F238E27FC236}">
                  <a16:creationId xmlns:a16="http://schemas.microsoft.com/office/drawing/2014/main" id="{93C37A93-3F5D-4F4D-8B99-CD8DE670B452}"/>
                </a:ext>
              </a:extLst>
            </p:cNvPr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996;p28">
              <a:extLst>
                <a:ext uri="{FF2B5EF4-FFF2-40B4-BE49-F238E27FC236}">
                  <a16:creationId xmlns:a16="http://schemas.microsoft.com/office/drawing/2014/main" id="{B07A1D01-3C37-4C6A-AB82-D87A996817FF}"/>
                </a:ext>
              </a:extLst>
            </p:cNvPr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997;p28">
              <a:extLst>
                <a:ext uri="{FF2B5EF4-FFF2-40B4-BE49-F238E27FC236}">
                  <a16:creationId xmlns:a16="http://schemas.microsoft.com/office/drawing/2014/main" id="{FDF14F70-2EC0-4D96-AD41-E5E1CAF714DE}"/>
                </a:ext>
              </a:extLst>
            </p:cNvPr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9" name="Google Shape;1056;p29">
            <a:extLst>
              <a:ext uri="{FF2B5EF4-FFF2-40B4-BE49-F238E27FC236}">
                <a16:creationId xmlns:a16="http://schemas.microsoft.com/office/drawing/2014/main" id="{27DA808C-A728-49E7-92CA-C64C940B89D0}"/>
              </a:ext>
            </a:extLst>
          </p:cNvPr>
          <p:cNvSpPr txBox="1">
            <a:spLocks/>
          </p:cNvSpPr>
          <p:nvPr/>
        </p:nvSpPr>
        <p:spPr>
          <a:xfrm>
            <a:off x="1573018" y="4533829"/>
            <a:ext cx="6162831" cy="3357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40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It's </a:t>
            </a:r>
            <a:r>
              <a:rPr lang="en-US" sz="4000" dirty="0">
                <a:solidFill>
                  <a:srgbClr val="FFC9D3">
                    <a:lumMod val="50000"/>
                  </a:srgbClr>
                </a:solidFill>
                <a:latin typeface="Comic Sans MS" panose="030F0702030302020204" pitchFamily="66" charset="0"/>
                <a:sym typeface="Londrina Solid"/>
              </a:rPr>
              <a:t>ten thousand </a:t>
            </a:r>
            <a:r>
              <a:rPr lang="en-US" sz="40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dong.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752A818A-D25F-4367-AED7-E59CF36E5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270" y="2074647"/>
            <a:ext cx="3651821" cy="8839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4433" y="1536387"/>
            <a:ext cx="2445178" cy="24451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DD86BD-F607-5829-B23A-7DB31B6F0F18}"/>
              </a:ext>
            </a:extLst>
          </p:cNvPr>
          <p:cNvSpPr txBox="1"/>
          <p:nvPr/>
        </p:nvSpPr>
        <p:spPr>
          <a:xfrm>
            <a:off x="6682158" y="260247"/>
            <a:ext cx="20050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  <a:latin typeface="Comic Sans MS" panose="030F0702030302020204" pitchFamily="66" charset="0"/>
                <a:sym typeface="Londrina Solid"/>
              </a:rPr>
              <a:t>bread</a:t>
            </a:r>
            <a:endParaRPr lang="en-US" sz="4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09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4C4EE1A-A5D6-0847-A85C-1EE16E3FE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825" y="71437"/>
            <a:ext cx="5217160" cy="48910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6A7553-A45F-4D28-00A9-60A1504EB4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8816">
            <a:off x="913242" y="132653"/>
            <a:ext cx="1440834" cy="12362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39CCFA-790A-E271-987D-CBF80A9D48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8816">
            <a:off x="913242" y="1351853"/>
            <a:ext cx="1440834" cy="12362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6608FF-4206-8440-15AA-BB402D95F8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8816">
            <a:off x="913242" y="2904404"/>
            <a:ext cx="1440834" cy="12362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C7ADFF-AC6A-AB1E-F305-A780AB64DF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3" t="14739" r="6943" b="15357"/>
          <a:stretch/>
        </p:blipFill>
        <p:spPr>
          <a:xfrm>
            <a:off x="7153275" y="1909105"/>
            <a:ext cx="1428415" cy="1215752"/>
          </a:xfrm>
          <a:prstGeom prst="rect">
            <a:avLst/>
          </a:prstGeom>
        </p:spPr>
      </p:pic>
      <p:pic>
        <p:nvPicPr>
          <p:cNvPr id="2" name="baby-shark-122769">
            <a:hlinkClick r:id="" action="ppaction://media"/>
            <a:extLst>
              <a:ext uri="{FF2B5EF4-FFF2-40B4-BE49-F238E27FC236}">
                <a16:creationId xmlns:a16="http://schemas.microsoft.com/office/drawing/2014/main" id="{6F694C4F-61D2-1C61-35DF-9A9FE8C07F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91.5312"/>
                  <p14:fade in="250" out="2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78912" y="242378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7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52"/>
          <p:cNvSpPr/>
          <p:nvPr/>
        </p:nvSpPr>
        <p:spPr>
          <a:xfrm>
            <a:off x="722718" y="828758"/>
            <a:ext cx="7698563" cy="4069317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78" name="Google Shape;1078;p52"/>
          <p:cNvGrpSpPr/>
          <p:nvPr/>
        </p:nvGrpSpPr>
        <p:grpSpPr>
          <a:xfrm rot="6313601">
            <a:off x="6763483" y="-514485"/>
            <a:ext cx="2299117" cy="2918256"/>
            <a:chOff x="1154976" y="632775"/>
            <a:chExt cx="2502430" cy="3877954"/>
          </a:xfrm>
        </p:grpSpPr>
        <p:sp>
          <p:nvSpPr>
            <p:cNvPr id="1079" name="Google Shape;1079;p52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52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81" name="Google Shape;1081;p52"/>
          <p:cNvSpPr txBox="1">
            <a:spLocks noGrp="1"/>
          </p:cNvSpPr>
          <p:nvPr>
            <p:ph type="title"/>
          </p:nvPr>
        </p:nvSpPr>
        <p:spPr>
          <a:xfrm>
            <a:off x="1294033" y="2137136"/>
            <a:ext cx="4759382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Learn the new words</a:t>
            </a:r>
            <a:endParaRPr dirty="0"/>
          </a:p>
        </p:txBody>
      </p:sp>
      <p:sp>
        <p:nvSpPr>
          <p:cNvPr id="1082" name="Google Shape;1082;p52"/>
          <p:cNvSpPr txBox="1">
            <a:spLocks noGrp="1"/>
          </p:cNvSpPr>
          <p:nvPr>
            <p:ph type="title" idx="2"/>
          </p:nvPr>
        </p:nvSpPr>
        <p:spPr>
          <a:xfrm>
            <a:off x="1230959" y="922207"/>
            <a:ext cx="341964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At home</a:t>
            </a:r>
            <a:endParaRPr dirty="0">
              <a:solidFill>
                <a:srgbClr val="FF0000"/>
              </a:solidFill>
            </a:endParaRPr>
          </a:p>
        </p:txBody>
      </p:sp>
      <p:grpSp>
        <p:nvGrpSpPr>
          <p:cNvPr id="1087" name="Google Shape;1087;p52"/>
          <p:cNvGrpSpPr/>
          <p:nvPr/>
        </p:nvGrpSpPr>
        <p:grpSpPr>
          <a:xfrm rot="340455">
            <a:off x="4138449" y="647035"/>
            <a:ext cx="731263" cy="595211"/>
            <a:chOff x="6619350" y="3916825"/>
            <a:chExt cx="790183" cy="643169"/>
          </a:xfrm>
        </p:grpSpPr>
        <p:sp>
          <p:nvSpPr>
            <p:cNvPr id="1088" name="Google Shape;1088;p52"/>
            <p:cNvSpPr/>
            <p:nvPr/>
          </p:nvSpPr>
          <p:spPr>
            <a:xfrm>
              <a:off x="6619350" y="3916825"/>
              <a:ext cx="790183" cy="643169"/>
            </a:xfrm>
            <a:custGeom>
              <a:avLst/>
              <a:gdLst/>
              <a:ahLst/>
              <a:cxnLst/>
              <a:rect l="l" t="t" r="r" b="b"/>
              <a:pathLst>
                <a:path w="12730" h="10362" extrusionOk="0">
                  <a:moveTo>
                    <a:pt x="7653" y="0"/>
                  </a:moveTo>
                  <a:cubicBezTo>
                    <a:pt x="7120" y="0"/>
                    <a:pt x="6562" y="154"/>
                    <a:pt x="6083" y="450"/>
                  </a:cubicBezTo>
                  <a:cubicBezTo>
                    <a:pt x="5092" y="1048"/>
                    <a:pt x="4768" y="1851"/>
                    <a:pt x="4870" y="2672"/>
                  </a:cubicBezTo>
                  <a:cubicBezTo>
                    <a:pt x="4112" y="2412"/>
                    <a:pt x="3316" y="2207"/>
                    <a:pt x="2577" y="2207"/>
                  </a:cubicBezTo>
                  <a:cubicBezTo>
                    <a:pt x="1999" y="2207"/>
                    <a:pt x="1456" y="2332"/>
                    <a:pt x="991" y="2654"/>
                  </a:cubicBezTo>
                  <a:cubicBezTo>
                    <a:pt x="359" y="3064"/>
                    <a:pt x="0" y="3782"/>
                    <a:pt x="52" y="4551"/>
                  </a:cubicBezTo>
                  <a:cubicBezTo>
                    <a:pt x="154" y="5422"/>
                    <a:pt x="855" y="5901"/>
                    <a:pt x="1624" y="6191"/>
                  </a:cubicBezTo>
                  <a:cubicBezTo>
                    <a:pt x="1897" y="6311"/>
                    <a:pt x="2290" y="6465"/>
                    <a:pt x="2717" y="6584"/>
                  </a:cubicBezTo>
                  <a:cubicBezTo>
                    <a:pt x="2307" y="7080"/>
                    <a:pt x="2017" y="7644"/>
                    <a:pt x="2051" y="8190"/>
                  </a:cubicBezTo>
                  <a:cubicBezTo>
                    <a:pt x="2034" y="8327"/>
                    <a:pt x="2068" y="8464"/>
                    <a:pt x="2136" y="8583"/>
                  </a:cubicBezTo>
                  <a:cubicBezTo>
                    <a:pt x="2222" y="8788"/>
                    <a:pt x="2358" y="8976"/>
                    <a:pt x="2529" y="9130"/>
                  </a:cubicBezTo>
                  <a:cubicBezTo>
                    <a:pt x="2909" y="9478"/>
                    <a:pt x="3337" y="9624"/>
                    <a:pt x="3771" y="9624"/>
                  </a:cubicBezTo>
                  <a:cubicBezTo>
                    <a:pt x="4491" y="9624"/>
                    <a:pt x="5228" y="9223"/>
                    <a:pt x="5793" y="8669"/>
                  </a:cubicBezTo>
                  <a:cubicBezTo>
                    <a:pt x="6006" y="9583"/>
                    <a:pt x="6627" y="10362"/>
                    <a:pt x="7632" y="10362"/>
                  </a:cubicBezTo>
                  <a:cubicBezTo>
                    <a:pt x="7754" y="10362"/>
                    <a:pt x="7881" y="10350"/>
                    <a:pt x="8014" y="10326"/>
                  </a:cubicBezTo>
                  <a:cubicBezTo>
                    <a:pt x="9466" y="10053"/>
                    <a:pt x="9637" y="8669"/>
                    <a:pt x="9347" y="7456"/>
                  </a:cubicBezTo>
                  <a:lnTo>
                    <a:pt x="9347" y="7456"/>
                  </a:lnTo>
                  <a:cubicBezTo>
                    <a:pt x="9449" y="7490"/>
                    <a:pt x="9535" y="7524"/>
                    <a:pt x="9637" y="7541"/>
                  </a:cubicBezTo>
                  <a:cubicBezTo>
                    <a:pt x="9774" y="7575"/>
                    <a:pt x="9911" y="7609"/>
                    <a:pt x="10047" y="7626"/>
                  </a:cubicBezTo>
                  <a:cubicBezTo>
                    <a:pt x="10186" y="7643"/>
                    <a:pt x="10325" y="7651"/>
                    <a:pt x="10462" y="7651"/>
                  </a:cubicBezTo>
                  <a:cubicBezTo>
                    <a:pt x="11474" y="7651"/>
                    <a:pt x="12402" y="7188"/>
                    <a:pt x="12627" y="5969"/>
                  </a:cubicBezTo>
                  <a:cubicBezTo>
                    <a:pt x="12730" y="5252"/>
                    <a:pt x="12439" y="4534"/>
                    <a:pt x="11875" y="4090"/>
                  </a:cubicBezTo>
                  <a:cubicBezTo>
                    <a:pt x="11398" y="3725"/>
                    <a:pt x="10817" y="3533"/>
                    <a:pt x="10227" y="3533"/>
                  </a:cubicBezTo>
                  <a:cubicBezTo>
                    <a:pt x="10099" y="3533"/>
                    <a:pt x="9970" y="3542"/>
                    <a:pt x="9842" y="3560"/>
                  </a:cubicBezTo>
                  <a:lnTo>
                    <a:pt x="9688" y="3457"/>
                  </a:lnTo>
                  <a:cubicBezTo>
                    <a:pt x="9757" y="3099"/>
                    <a:pt x="9757" y="2706"/>
                    <a:pt x="9705" y="2330"/>
                  </a:cubicBezTo>
                  <a:cubicBezTo>
                    <a:pt x="9723" y="2193"/>
                    <a:pt x="9723" y="2073"/>
                    <a:pt x="9723" y="1937"/>
                  </a:cubicBezTo>
                  <a:cubicBezTo>
                    <a:pt x="9688" y="615"/>
                    <a:pt x="8720" y="0"/>
                    <a:pt x="7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52"/>
            <p:cNvSpPr/>
            <p:nvPr/>
          </p:nvSpPr>
          <p:spPr>
            <a:xfrm>
              <a:off x="6662862" y="3942088"/>
              <a:ext cx="706261" cy="560492"/>
            </a:xfrm>
            <a:custGeom>
              <a:avLst/>
              <a:gdLst/>
              <a:ahLst/>
              <a:cxnLst/>
              <a:rect l="l" t="t" r="r" b="b"/>
              <a:pathLst>
                <a:path w="11378" h="9030" extrusionOk="0">
                  <a:moveTo>
                    <a:pt x="6564" y="370"/>
                  </a:moveTo>
                  <a:cubicBezTo>
                    <a:pt x="6723" y="370"/>
                    <a:pt x="6893" y="396"/>
                    <a:pt x="7074" y="453"/>
                  </a:cubicBezTo>
                  <a:cubicBezTo>
                    <a:pt x="8424" y="846"/>
                    <a:pt x="8475" y="2367"/>
                    <a:pt x="7945" y="3409"/>
                  </a:cubicBezTo>
                  <a:lnTo>
                    <a:pt x="7894" y="3426"/>
                  </a:lnTo>
                  <a:cubicBezTo>
                    <a:pt x="7791" y="3461"/>
                    <a:pt x="7757" y="3580"/>
                    <a:pt x="7808" y="3648"/>
                  </a:cubicBezTo>
                  <a:cubicBezTo>
                    <a:pt x="7796" y="3722"/>
                    <a:pt x="7855" y="3779"/>
                    <a:pt x="7914" y="3779"/>
                  </a:cubicBezTo>
                  <a:cubicBezTo>
                    <a:pt x="7937" y="3779"/>
                    <a:pt x="7960" y="3770"/>
                    <a:pt x="7979" y="3751"/>
                  </a:cubicBezTo>
                  <a:lnTo>
                    <a:pt x="7996" y="3734"/>
                  </a:lnTo>
                  <a:cubicBezTo>
                    <a:pt x="8338" y="3657"/>
                    <a:pt x="8760" y="3589"/>
                    <a:pt x="9174" y="3589"/>
                  </a:cubicBezTo>
                  <a:cubicBezTo>
                    <a:pt x="9960" y="3589"/>
                    <a:pt x="10721" y="3836"/>
                    <a:pt x="10867" y="4742"/>
                  </a:cubicBezTo>
                  <a:cubicBezTo>
                    <a:pt x="10986" y="5425"/>
                    <a:pt x="10491" y="6006"/>
                    <a:pt x="9859" y="6194"/>
                  </a:cubicBezTo>
                  <a:cubicBezTo>
                    <a:pt x="9687" y="6253"/>
                    <a:pt x="9516" y="6279"/>
                    <a:pt x="9348" y="6279"/>
                  </a:cubicBezTo>
                  <a:cubicBezTo>
                    <a:pt x="8980" y="6279"/>
                    <a:pt x="8621" y="6159"/>
                    <a:pt x="8270" y="6006"/>
                  </a:cubicBezTo>
                  <a:cubicBezTo>
                    <a:pt x="8236" y="5921"/>
                    <a:pt x="8184" y="5836"/>
                    <a:pt x="8116" y="5767"/>
                  </a:cubicBezTo>
                  <a:cubicBezTo>
                    <a:pt x="8085" y="5727"/>
                    <a:pt x="8045" y="5710"/>
                    <a:pt x="8005" y="5710"/>
                  </a:cubicBezTo>
                  <a:cubicBezTo>
                    <a:pt x="7894" y="5710"/>
                    <a:pt x="7784" y="5842"/>
                    <a:pt x="7860" y="5955"/>
                  </a:cubicBezTo>
                  <a:cubicBezTo>
                    <a:pt x="8321" y="6673"/>
                    <a:pt x="8782" y="8398"/>
                    <a:pt x="7535" y="8638"/>
                  </a:cubicBezTo>
                  <a:cubicBezTo>
                    <a:pt x="7444" y="8654"/>
                    <a:pt x="7356" y="8661"/>
                    <a:pt x="7270" y="8661"/>
                  </a:cubicBezTo>
                  <a:cubicBezTo>
                    <a:pt x="6266" y="8661"/>
                    <a:pt x="5669" y="7600"/>
                    <a:pt x="5826" y="6656"/>
                  </a:cubicBezTo>
                  <a:lnTo>
                    <a:pt x="5826" y="6639"/>
                  </a:lnTo>
                  <a:cubicBezTo>
                    <a:pt x="5826" y="6604"/>
                    <a:pt x="5844" y="6587"/>
                    <a:pt x="5844" y="6553"/>
                  </a:cubicBezTo>
                  <a:cubicBezTo>
                    <a:pt x="5857" y="6500"/>
                    <a:pt x="5818" y="6457"/>
                    <a:pt x="5776" y="6457"/>
                  </a:cubicBezTo>
                  <a:cubicBezTo>
                    <a:pt x="5764" y="6457"/>
                    <a:pt x="5752" y="6460"/>
                    <a:pt x="5741" y="6468"/>
                  </a:cubicBezTo>
                  <a:cubicBezTo>
                    <a:pt x="5723" y="6456"/>
                    <a:pt x="5703" y="6450"/>
                    <a:pt x="5682" y="6450"/>
                  </a:cubicBezTo>
                  <a:cubicBezTo>
                    <a:pt x="5646" y="6450"/>
                    <a:pt x="5609" y="6469"/>
                    <a:pt x="5587" y="6502"/>
                  </a:cubicBezTo>
                  <a:cubicBezTo>
                    <a:pt x="4955" y="7219"/>
                    <a:pt x="4306" y="8347"/>
                    <a:pt x="3332" y="8621"/>
                  </a:cubicBezTo>
                  <a:cubicBezTo>
                    <a:pt x="3182" y="8660"/>
                    <a:pt x="3049" y="8679"/>
                    <a:pt x="2932" y="8679"/>
                  </a:cubicBezTo>
                  <a:cubicBezTo>
                    <a:pt x="1999" y="8679"/>
                    <a:pt x="2086" y="7506"/>
                    <a:pt x="2512" y="6792"/>
                  </a:cubicBezTo>
                  <a:cubicBezTo>
                    <a:pt x="2751" y="6416"/>
                    <a:pt x="3058" y="6075"/>
                    <a:pt x="3400" y="5784"/>
                  </a:cubicBezTo>
                  <a:cubicBezTo>
                    <a:pt x="3486" y="5801"/>
                    <a:pt x="3588" y="5801"/>
                    <a:pt x="3674" y="5818"/>
                  </a:cubicBezTo>
                  <a:cubicBezTo>
                    <a:pt x="3862" y="5818"/>
                    <a:pt x="3862" y="5545"/>
                    <a:pt x="3674" y="5511"/>
                  </a:cubicBezTo>
                  <a:cubicBezTo>
                    <a:pt x="3041" y="5443"/>
                    <a:pt x="2307" y="5408"/>
                    <a:pt x="1726" y="5084"/>
                  </a:cubicBezTo>
                  <a:cubicBezTo>
                    <a:pt x="940" y="4657"/>
                    <a:pt x="410" y="3648"/>
                    <a:pt x="1111" y="2897"/>
                  </a:cubicBezTo>
                  <a:cubicBezTo>
                    <a:pt x="1489" y="2498"/>
                    <a:pt x="1933" y="2356"/>
                    <a:pt x="2398" y="2356"/>
                  </a:cubicBezTo>
                  <a:cubicBezTo>
                    <a:pt x="3090" y="2356"/>
                    <a:pt x="3826" y="2669"/>
                    <a:pt x="4460" y="2914"/>
                  </a:cubicBezTo>
                  <a:lnTo>
                    <a:pt x="4460" y="3016"/>
                  </a:lnTo>
                  <a:cubicBezTo>
                    <a:pt x="4468" y="3119"/>
                    <a:pt x="4554" y="3170"/>
                    <a:pt x="4637" y="3170"/>
                  </a:cubicBezTo>
                  <a:cubicBezTo>
                    <a:pt x="4720" y="3170"/>
                    <a:pt x="4801" y="3119"/>
                    <a:pt x="4801" y="3016"/>
                  </a:cubicBezTo>
                  <a:cubicBezTo>
                    <a:pt x="4756" y="1927"/>
                    <a:pt x="5340" y="370"/>
                    <a:pt x="6564" y="370"/>
                  </a:cubicBezTo>
                  <a:close/>
                  <a:moveTo>
                    <a:pt x="6583" y="1"/>
                  </a:moveTo>
                  <a:cubicBezTo>
                    <a:pt x="5305" y="1"/>
                    <a:pt x="4521" y="1447"/>
                    <a:pt x="4477" y="2692"/>
                  </a:cubicBezTo>
                  <a:cubicBezTo>
                    <a:pt x="3869" y="2367"/>
                    <a:pt x="3050" y="2091"/>
                    <a:pt x="2305" y="2091"/>
                  </a:cubicBezTo>
                  <a:cubicBezTo>
                    <a:pt x="1521" y="2091"/>
                    <a:pt x="819" y="2397"/>
                    <a:pt x="530" y="3273"/>
                  </a:cubicBezTo>
                  <a:cubicBezTo>
                    <a:pt x="0" y="4879"/>
                    <a:pt x="1794" y="5579"/>
                    <a:pt x="3127" y="5767"/>
                  </a:cubicBezTo>
                  <a:cubicBezTo>
                    <a:pt x="2255" y="6468"/>
                    <a:pt x="1128" y="8040"/>
                    <a:pt x="2238" y="8791"/>
                  </a:cubicBezTo>
                  <a:cubicBezTo>
                    <a:pt x="2489" y="8958"/>
                    <a:pt x="2739" y="9030"/>
                    <a:pt x="2987" y="9030"/>
                  </a:cubicBezTo>
                  <a:cubicBezTo>
                    <a:pt x="4007" y="9030"/>
                    <a:pt x="4968" y="7812"/>
                    <a:pt x="5587" y="7014"/>
                  </a:cubicBezTo>
                  <a:lnTo>
                    <a:pt x="5587" y="7014"/>
                  </a:lnTo>
                  <a:cubicBezTo>
                    <a:pt x="5475" y="8086"/>
                    <a:pt x="6336" y="8992"/>
                    <a:pt x="7385" y="8992"/>
                  </a:cubicBezTo>
                  <a:cubicBezTo>
                    <a:pt x="7457" y="8992"/>
                    <a:pt x="7530" y="8988"/>
                    <a:pt x="7603" y="8979"/>
                  </a:cubicBezTo>
                  <a:cubicBezTo>
                    <a:pt x="8817" y="8791"/>
                    <a:pt x="8851" y="7322"/>
                    <a:pt x="8441" y="6331"/>
                  </a:cubicBezTo>
                  <a:lnTo>
                    <a:pt x="8441" y="6331"/>
                  </a:lnTo>
                  <a:cubicBezTo>
                    <a:pt x="8736" y="6476"/>
                    <a:pt x="9068" y="6548"/>
                    <a:pt x="9397" y="6548"/>
                  </a:cubicBezTo>
                  <a:cubicBezTo>
                    <a:pt x="10265" y="6548"/>
                    <a:pt x="11114" y="6046"/>
                    <a:pt x="11226" y="5067"/>
                  </a:cubicBezTo>
                  <a:cubicBezTo>
                    <a:pt x="11377" y="3743"/>
                    <a:pt x="10182" y="3243"/>
                    <a:pt x="9042" y="3243"/>
                  </a:cubicBezTo>
                  <a:cubicBezTo>
                    <a:pt x="8769" y="3243"/>
                    <a:pt x="8500" y="3271"/>
                    <a:pt x="8253" y="3324"/>
                  </a:cubicBezTo>
                  <a:cubicBezTo>
                    <a:pt x="8851" y="2179"/>
                    <a:pt x="8629" y="624"/>
                    <a:pt x="7262" y="129"/>
                  </a:cubicBezTo>
                  <a:cubicBezTo>
                    <a:pt x="7023" y="41"/>
                    <a:pt x="6796" y="1"/>
                    <a:pt x="6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93" name="Google Shape;1093;p52"/>
          <p:cNvSpPr/>
          <p:nvPr/>
        </p:nvSpPr>
        <p:spPr>
          <a:xfrm rot="-3556373">
            <a:off x="-122035" y="2860066"/>
            <a:ext cx="1109620" cy="2575929"/>
          </a:xfrm>
          <a:custGeom>
            <a:avLst/>
            <a:gdLst/>
            <a:ahLst/>
            <a:cxnLst/>
            <a:rect l="l" t="t" r="r" b="b"/>
            <a:pathLst>
              <a:path w="20675" h="47996" extrusionOk="0">
                <a:moveTo>
                  <a:pt x="0" y="0"/>
                </a:moveTo>
                <a:lnTo>
                  <a:pt x="0" y="46372"/>
                </a:lnTo>
                <a:lnTo>
                  <a:pt x="137" y="46372"/>
                </a:lnTo>
                <a:cubicBezTo>
                  <a:pt x="188" y="46355"/>
                  <a:pt x="256" y="46355"/>
                  <a:pt x="325" y="46355"/>
                </a:cubicBezTo>
                <a:cubicBezTo>
                  <a:pt x="444" y="46355"/>
                  <a:pt x="581" y="46321"/>
                  <a:pt x="701" y="46253"/>
                </a:cubicBezTo>
                <a:cubicBezTo>
                  <a:pt x="735" y="46236"/>
                  <a:pt x="752" y="46218"/>
                  <a:pt x="786" y="46201"/>
                </a:cubicBezTo>
                <a:lnTo>
                  <a:pt x="888" y="46201"/>
                </a:lnTo>
                <a:cubicBezTo>
                  <a:pt x="1059" y="46201"/>
                  <a:pt x="1230" y="46167"/>
                  <a:pt x="1384" y="46099"/>
                </a:cubicBezTo>
                <a:lnTo>
                  <a:pt x="1555" y="46150"/>
                </a:lnTo>
                <a:cubicBezTo>
                  <a:pt x="1640" y="46321"/>
                  <a:pt x="1777" y="46458"/>
                  <a:pt x="1965" y="46509"/>
                </a:cubicBezTo>
                <a:cubicBezTo>
                  <a:pt x="2027" y="46534"/>
                  <a:pt x="2099" y="46550"/>
                  <a:pt x="2173" y="46550"/>
                </a:cubicBezTo>
                <a:cubicBezTo>
                  <a:pt x="2200" y="46550"/>
                  <a:pt x="2228" y="46548"/>
                  <a:pt x="2255" y="46543"/>
                </a:cubicBezTo>
                <a:cubicBezTo>
                  <a:pt x="2341" y="46543"/>
                  <a:pt x="2426" y="46526"/>
                  <a:pt x="2512" y="46492"/>
                </a:cubicBezTo>
                <a:lnTo>
                  <a:pt x="2529" y="46492"/>
                </a:lnTo>
                <a:lnTo>
                  <a:pt x="2580" y="46475"/>
                </a:lnTo>
                <a:lnTo>
                  <a:pt x="2717" y="46475"/>
                </a:lnTo>
                <a:cubicBezTo>
                  <a:pt x="2785" y="46458"/>
                  <a:pt x="2870" y="46441"/>
                  <a:pt x="2939" y="46406"/>
                </a:cubicBezTo>
                <a:cubicBezTo>
                  <a:pt x="3041" y="46560"/>
                  <a:pt x="3212" y="46646"/>
                  <a:pt x="3383" y="46663"/>
                </a:cubicBezTo>
                <a:cubicBezTo>
                  <a:pt x="3503" y="46663"/>
                  <a:pt x="3622" y="46680"/>
                  <a:pt x="3759" y="46697"/>
                </a:cubicBezTo>
                <a:lnTo>
                  <a:pt x="3930" y="46697"/>
                </a:lnTo>
                <a:cubicBezTo>
                  <a:pt x="4049" y="46680"/>
                  <a:pt x="4152" y="46646"/>
                  <a:pt x="4272" y="46594"/>
                </a:cubicBezTo>
                <a:lnTo>
                  <a:pt x="4306" y="46594"/>
                </a:lnTo>
                <a:cubicBezTo>
                  <a:pt x="4357" y="46594"/>
                  <a:pt x="4408" y="46577"/>
                  <a:pt x="4477" y="46577"/>
                </a:cubicBezTo>
                <a:cubicBezTo>
                  <a:pt x="4579" y="46646"/>
                  <a:pt x="4699" y="46697"/>
                  <a:pt x="4835" y="46731"/>
                </a:cubicBezTo>
                <a:cubicBezTo>
                  <a:pt x="4887" y="46748"/>
                  <a:pt x="4921" y="46748"/>
                  <a:pt x="4972" y="46748"/>
                </a:cubicBezTo>
                <a:cubicBezTo>
                  <a:pt x="5075" y="46787"/>
                  <a:pt x="5177" y="46806"/>
                  <a:pt x="5287" y="46806"/>
                </a:cubicBezTo>
                <a:cubicBezTo>
                  <a:pt x="5323" y="46806"/>
                  <a:pt x="5361" y="46804"/>
                  <a:pt x="5399" y="46799"/>
                </a:cubicBezTo>
                <a:cubicBezTo>
                  <a:pt x="5502" y="46799"/>
                  <a:pt x="5604" y="46765"/>
                  <a:pt x="5707" y="46731"/>
                </a:cubicBezTo>
                <a:cubicBezTo>
                  <a:pt x="5775" y="46714"/>
                  <a:pt x="5826" y="46697"/>
                  <a:pt x="5878" y="46680"/>
                </a:cubicBezTo>
                <a:lnTo>
                  <a:pt x="6031" y="46680"/>
                </a:lnTo>
                <a:cubicBezTo>
                  <a:pt x="6134" y="46680"/>
                  <a:pt x="6219" y="46663"/>
                  <a:pt x="6322" y="46629"/>
                </a:cubicBezTo>
                <a:cubicBezTo>
                  <a:pt x="6459" y="46629"/>
                  <a:pt x="6595" y="46594"/>
                  <a:pt x="6715" y="46526"/>
                </a:cubicBezTo>
                <a:cubicBezTo>
                  <a:pt x="6783" y="46543"/>
                  <a:pt x="6869" y="46543"/>
                  <a:pt x="6937" y="46543"/>
                </a:cubicBezTo>
                <a:lnTo>
                  <a:pt x="7074" y="46543"/>
                </a:lnTo>
                <a:lnTo>
                  <a:pt x="7159" y="46594"/>
                </a:lnTo>
                <a:cubicBezTo>
                  <a:pt x="7398" y="46697"/>
                  <a:pt x="7655" y="46765"/>
                  <a:pt x="7911" y="46782"/>
                </a:cubicBezTo>
                <a:lnTo>
                  <a:pt x="8048" y="46799"/>
                </a:lnTo>
                <a:cubicBezTo>
                  <a:pt x="8065" y="46834"/>
                  <a:pt x="8082" y="46851"/>
                  <a:pt x="8116" y="46868"/>
                </a:cubicBezTo>
                <a:cubicBezTo>
                  <a:pt x="8236" y="46987"/>
                  <a:pt x="8389" y="47039"/>
                  <a:pt x="8543" y="47056"/>
                </a:cubicBezTo>
                <a:cubicBezTo>
                  <a:pt x="8731" y="47073"/>
                  <a:pt x="8902" y="47141"/>
                  <a:pt x="9056" y="47261"/>
                </a:cubicBezTo>
                <a:cubicBezTo>
                  <a:pt x="9175" y="47363"/>
                  <a:pt x="9312" y="47414"/>
                  <a:pt x="9483" y="47432"/>
                </a:cubicBezTo>
                <a:lnTo>
                  <a:pt x="9688" y="47432"/>
                </a:lnTo>
                <a:cubicBezTo>
                  <a:pt x="9704" y="47433"/>
                  <a:pt x="9720" y="47434"/>
                  <a:pt x="9736" y="47434"/>
                </a:cubicBezTo>
                <a:cubicBezTo>
                  <a:pt x="9910" y="47434"/>
                  <a:pt x="10093" y="47352"/>
                  <a:pt x="10218" y="47227"/>
                </a:cubicBezTo>
                <a:cubicBezTo>
                  <a:pt x="10252" y="47209"/>
                  <a:pt x="10286" y="47192"/>
                  <a:pt x="10320" y="47175"/>
                </a:cubicBezTo>
                <a:cubicBezTo>
                  <a:pt x="10337" y="47158"/>
                  <a:pt x="10371" y="47141"/>
                  <a:pt x="10388" y="47141"/>
                </a:cubicBezTo>
                <a:cubicBezTo>
                  <a:pt x="10423" y="47124"/>
                  <a:pt x="10440" y="47124"/>
                  <a:pt x="10457" y="47107"/>
                </a:cubicBezTo>
                <a:lnTo>
                  <a:pt x="10559" y="47107"/>
                </a:lnTo>
                <a:cubicBezTo>
                  <a:pt x="10616" y="47101"/>
                  <a:pt x="10672" y="47097"/>
                  <a:pt x="10728" y="47097"/>
                </a:cubicBezTo>
                <a:cubicBezTo>
                  <a:pt x="10826" y="47097"/>
                  <a:pt x="10923" y="47109"/>
                  <a:pt x="11021" y="47141"/>
                </a:cubicBezTo>
                <a:cubicBezTo>
                  <a:pt x="11055" y="47141"/>
                  <a:pt x="11089" y="47158"/>
                  <a:pt x="11123" y="47158"/>
                </a:cubicBezTo>
                <a:cubicBezTo>
                  <a:pt x="11157" y="47175"/>
                  <a:pt x="11174" y="47192"/>
                  <a:pt x="11209" y="47209"/>
                </a:cubicBezTo>
                <a:cubicBezTo>
                  <a:pt x="11243" y="47227"/>
                  <a:pt x="11277" y="47244"/>
                  <a:pt x="11294" y="47261"/>
                </a:cubicBezTo>
                <a:cubicBezTo>
                  <a:pt x="11397" y="47329"/>
                  <a:pt x="11516" y="47380"/>
                  <a:pt x="11636" y="47397"/>
                </a:cubicBezTo>
                <a:cubicBezTo>
                  <a:pt x="11755" y="47534"/>
                  <a:pt x="11909" y="47620"/>
                  <a:pt x="12097" y="47654"/>
                </a:cubicBezTo>
                <a:lnTo>
                  <a:pt x="12114" y="47654"/>
                </a:lnTo>
                <a:cubicBezTo>
                  <a:pt x="12217" y="47773"/>
                  <a:pt x="12370" y="47825"/>
                  <a:pt x="12541" y="47842"/>
                </a:cubicBezTo>
                <a:cubicBezTo>
                  <a:pt x="12593" y="47842"/>
                  <a:pt x="12644" y="47842"/>
                  <a:pt x="12695" y="47825"/>
                </a:cubicBezTo>
                <a:cubicBezTo>
                  <a:pt x="12798" y="47807"/>
                  <a:pt x="12900" y="47773"/>
                  <a:pt x="12986" y="47739"/>
                </a:cubicBezTo>
                <a:cubicBezTo>
                  <a:pt x="13054" y="47705"/>
                  <a:pt x="13105" y="47671"/>
                  <a:pt x="13156" y="47637"/>
                </a:cubicBezTo>
                <a:cubicBezTo>
                  <a:pt x="13225" y="47654"/>
                  <a:pt x="13293" y="47654"/>
                  <a:pt x="13361" y="47654"/>
                </a:cubicBezTo>
                <a:lnTo>
                  <a:pt x="13464" y="47654"/>
                </a:lnTo>
                <a:cubicBezTo>
                  <a:pt x="13515" y="47671"/>
                  <a:pt x="13584" y="47688"/>
                  <a:pt x="13635" y="47688"/>
                </a:cubicBezTo>
                <a:lnTo>
                  <a:pt x="13754" y="47688"/>
                </a:lnTo>
                <a:cubicBezTo>
                  <a:pt x="13806" y="47671"/>
                  <a:pt x="13874" y="47671"/>
                  <a:pt x="13942" y="47671"/>
                </a:cubicBezTo>
                <a:lnTo>
                  <a:pt x="14045" y="47671"/>
                </a:lnTo>
                <a:cubicBezTo>
                  <a:pt x="14079" y="47671"/>
                  <a:pt x="14096" y="47688"/>
                  <a:pt x="14130" y="47688"/>
                </a:cubicBezTo>
                <a:cubicBezTo>
                  <a:pt x="14267" y="47705"/>
                  <a:pt x="14370" y="47756"/>
                  <a:pt x="14472" y="47842"/>
                </a:cubicBezTo>
                <a:cubicBezTo>
                  <a:pt x="14592" y="47927"/>
                  <a:pt x="14728" y="47978"/>
                  <a:pt x="14882" y="47978"/>
                </a:cubicBezTo>
                <a:lnTo>
                  <a:pt x="14950" y="47978"/>
                </a:lnTo>
                <a:cubicBezTo>
                  <a:pt x="15002" y="47995"/>
                  <a:pt x="15053" y="47995"/>
                  <a:pt x="15104" y="47995"/>
                </a:cubicBezTo>
                <a:cubicBezTo>
                  <a:pt x="15190" y="47995"/>
                  <a:pt x="15275" y="47978"/>
                  <a:pt x="15361" y="47944"/>
                </a:cubicBezTo>
                <a:cubicBezTo>
                  <a:pt x="15429" y="47944"/>
                  <a:pt x="15480" y="47961"/>
                  <a:pt x="15531" y="47978"/>
                </a:cubicBezTo>
                <a:cubicBezTo>
                  <a:pt x="15583" y="47978"/>
                  <a:pt x="15634" y="47995"/>
                  <a:pt x="15685" y="47995"/>
                </a:cubicBezTo>
                <a:cubicBezTo>
                  <a:pt x="15788" y="47995"/>
                  <a:pt x="15907" y="47961"/>
                  <a:pt x="16010" y="47910"/>
                </a:cubicBezTo>
                <a:cubicBezTo>
                  <a:pt x="16078" y="47859"/>
                  <a:pt x="16146" y="47842"/>
                  <a:pt x="16232" y="47842"/>
                </a:cubicBezTo>
                <a:lnTo>
                  <a:pt x="16283" y="47842"/>
                </a:lnTo>
                <a:cubicBezTo>
                  <a:pt x="16437" y="47842"/>
                  <a:pt x="16608" y="47773"/>
                  <a:pt x="16727" y="47654"/>
                </a:cubicBezTo>
                <a:lnTo>
                  <a:pt x="16779" y="47602"/>
                </a:lnTo>
                <a:lnTo>
                  <a:pt x="16813" y="47568"/>
                </a:lnTo>
                <a:cubicBezTo>
                  <a:pt x="16813" y="47568"/>
                  <a:pt x="16830" y="47568"/>
                  <a:pt x="16830" y="47551"/>
                </a:cubicBezTo>
                <a:lnTo>
                  <a:pt x="16847" y="47534"/>
                </a:lnTo>
                <a:lnTo>
                  <a:pt x="16864" y="47534"/>
                </a:lnTo>
                <a:lnTo>
                  <a:pt x="16898" y="47517"/>
                </a:lnTo>
                <a:cubicBezTo>
                  <a:pt x="16984" y="47483"/>
                  <a:pt x="17052" y="47432"/>
                  <a:pt x="17120" y="47363"/>
                </a:cubicBezTo>
                <a:cubicBezTo>
                  <a:pt x="17257" y="47329"/>
                  <a:pt x="17394" y="47244"/>
                  <a:pt x="17479" y="47124"/>
                </a:cubicBezTo>
                <a:cubicBezTo>
                  <a:pt x="17496" y="47107"/>
                  <a:pt x="17496" y="47090"/>
                  <a:pt x="17513" y="47073"/>
                </a:cubicBezTo>
                <a:cubicBezTo>
                  <a:pt x="17650" y="47056"/>
                  <a:pt x="17770" y="47004"/>
                  <a:pt x="17872" y="46919"/>
                </a:cubicBezTo>
                <a:cubicBezTo>
                  <a:pt x="17889" y="46902"/>
                  <a:pt x="17923" y="46868"/>
                  <a:pt x="17941" y="46851"/>
                </a:cubicBezTo>
                <a:cubicBezTo>
                  <a:pt x="18111" y="46731"/>
                  <a:pt x="18214" y="46543"/>
                  <a:pt x="18197" y="46338"/>
                </a:cubicBezTo>
                <a:lnTo>
                  <a:pt x="18197" y="46287"/>
                </a:lnTo>
                <a:cubicBezTo>
                  <a:pt x="18197" y="46287"/>
                  <a:pt x="18197" y="46270"/>
                  <a:pt x="18197" y="46253"/>
                </a:cubicBezTo>
                <a:cubicBezTo>
                  <a:pt x="18214" y="46048"/>
                  <a:pt x="18128" y="45825"/>
                  <a:pt x="17958" y="45672"/>
                </a:cubicBezTo>
                <a:cubicBezTo>
                  <a:pt x="17941" y="45638"/>
                  <a:pt x="17923" y="45603"/>
                  <a:pt x="17906" y="45569"/>
                </a:cubicBezTo>
                <a:cubicBezTo>
                  <a:pt x="17889" y="45552"/>
                  <a:pt x="17872" y="45535"/>
                  <a:pt x="17872" y="45518"/>
                </a:cubicBezTo>
                <a:lnTo>
                  <a:pt x="17838" y="45450"/>
                </a:lnTo>
                <a:lnTo>
                  <a:pt x="17838" y="45381"/>
                </a:lnTo>
                <a:cubicBezTo>
                  <a:pt x="17821" y="45262"/>
                  <a:pt x="17838" y="45125"/>
                  <a:pt x="17889" y="45005"/>
                </a:cubicBezTo>
                <a:cubicBezTo>
                  <a:pt x="17889" y="44988"/>
                  <a:pt x="17906" y="44954"/>
                  <a:pt x="17906" y="44920"/>
                </a:cubicBezTo>
                <a:cubicBezTo>
                  <a:pt x="17923" y="44903"/>
                  <a:pt x="17941" y="44886"/>
                  <a:pt x="17958" y="44869"/>
                </a:cubicBezTo>
                <a:cubicBezTo>
                  <a:pt x="17975" y="44834"/>
                  <a:pt x="17992" y="44817"/>
                  <a:pt x="18009" y="44783"/>
                </a:cubicBezTo>
                <a:cubicBezTo>
                  <a:pt x="18094" y="44698"/>
                  <a:pt x="18146" y="44595"/>
                  <a:pt x="18163" y="44493"/>
                </a:cubicBezTo>
                <a:cubicBezTo>
                  <a:pt x="18299" y="44390"/>
                  <a:pt x="18402" y="44254"/>
                  <a:pt x="18436" y="44100"/>
                </a:cubicBezTo>
                <a:lnTo>
                  <a:pt x="18453" y="44083"/>
                </a:lnTo>
                <a:cubicBezTo>
                  <a:pt x="18624" y="43929"/>
                  <a:pt x="18709" y="43690"/>
                  <a:pt x="18658" y="43450"/>
                </a:cubicBezTo>
                <a:cubicBezTo>
                  <a:pt x="18641" y="43348"/>
                  <a:pt x="18624" y="43245"/>
                  <a:pt x="18590" y="43143"/>
                </a:cubicBezTo>
                <a:cubicBezTo>
                  <a:pt x="18573" y="43092"/>
                  <a:pt x="18556" y="43040"/>
                  <a:pt x="18521" y="42989"/>
                </a:cubicBezTo>
                <a:cubicBezTo>
                  <a:pt x="18556" y="42904"/>
                  <a:pt x="18556" y="42818"/>
                  <a:pt x="18573" y="42716"/>
                </a:cubicBezTo>
                <a:cubicBezTo>
                  <a:pt x="18607" y="42613"/>
                  <a:pt x="18624" y="42511"/>
                  <a:pt x="18607" y="42408"/>
                </a:cubicBezTo>
                <a:cubicBezTo>
                  <a:pt x="18607" y="42357"/>
                  <a:pt x="18607" y="42306"/>
                  <a:pt x="18607" y="42254"/>
                </a:cubicBezTo>
                <a:cubicBezTo>
                  <a:pt x="18607" y="42220"/>
                  <a:pt x="18607" y="42203"/>
                  <a:pt x="18607" y="42169"/>
                </a:cubicBezTo>
                <a:cubicBezTo>
                  <a:pt x="18624" y="42135"/>
                  <a:pt x="18641" y="42118"/>
                  <a:pt x="18641" y="42084"/>
                </a:cubicBezTo>
                <a:cubicBezTo>
                  <a:pt x="18675" y="41981"/>
                  <a:pt x="18744" y="41879"/>
                  <a:pt x="18829" y="41810"/>
                </a:cubicBezTo>
                <a:cubicBezTo>
                  <a:pt x="18966" y="41691"/>
                  <a:pt x="19051" y="41520"/>
                  <a:pt x="19068" y="41349"/>
                </a:cubicBezTo>
                <a:cubicBezTo>
                  <a:pt x="19137" y="41212"/>
                  <a:pt x="19154" y="41058"/>
                  <a:pt x="19137" y="40922"/>
                </a:cubicBezTo>
                <a:cubicBezTo>
                  <a:pt x="19137" y="40888"/>
                  <a:pt x="19154" y="40853"/>
                  <a:pt x="19188" y="40802"/>
                </a:cubicBezTo>
                <a:cubicBezTo>
                  <a:pt x="19273" y="40631"/>
                  <a:pt x="19290" y="40443"/>
                  <a:pt x="19239" y="40272"/>
                </a:cubicBezTo>
                <a:cubicBezTo>
                  <a:pt x="19222" y="40221"/>
                  <a:pt x="19222" y="40170"/>
                  <a:pt x="19239" y="40119"/>
                </a:cubicBezTo>
                <a:lnTo>
                  <a:pt x="19239" y="40102"/>
                </a:lnTo>
                <a:cubicBezTo>
                  <a:pt x="19307" y="39914"/>
                  <a:pt x="19273" y="39726"/>
                  <a:pt x="19188" y="39572"/>
                </a:cubicBezTo>
                <a:lnTo>
                  <a:pt x="19137" y="39521"/>
                </a:lnTo>
                <a:cubicBezTo>
                  <a:pt x="19137" y="39504"/>
                  <a:pt x="19119" y="39504"/>
                  <a:pt x="19119" y="39486"/>
                </a:cubicBezTo>
                <a:cubicBezTo>
                  <a:pt x="19119" y="39486"/>
                  <a:pt x="19102" y="39469"/>
                  <a:pt x="19102" y="39469"/>
                </a:cubicBezTo>
                <a:lnTo>
                  <a:pt x="19102" y="39452"/>
                </a:lnTo>
                <a:lnTo>
                  <a:pt x="19102" y="39418"/>
                </a:lnTo>
                <a:cubicBezTo>
                  <a:pt x="19085" y="39350"/>
                  <a:pt x="19051" y="39264"/>
                  <a:pt x="19000" y="39213"/>
                </a:cubicBezTo>
                <a:lnTo>
                  <a:pt x="19000" y="39196"/>
                </a:lnTo>
                <a:lnTo>
                  <a:pt x="19034" y="39162"/>
                </a:lnTo>
                <a:cubicBezTo>
                  <a:pt x="19154" y="39042"/>
                  <a:pt x="19222" y="38871"/>
                  <a:pt x="19222" y="38701"/>
                </a:cubicBezTo>
                <a:cubicBezTo>
                  <a:pt x="19290" y="38564"/>
                  <a:pt x="19325" y="38410"/>
                  <a:pt x="19290" y="38273"/>
                </a:cubicBezTo>
                <a:lnTo>
                  <a:pt x="19290" y="38256"/>
                </a:lnTo>
                <a:lnTo>
                  <a:pt x="19290" y="38188"/>
                </a:lnTo>
                <a:lnTo>
                  <a:pt x="19290" y="38085"/>
                </a:lnTo>
                <a:cubicBezTo>
                  <a:pt x="19325" y="37966"/>
                  <a:pt x="19342" y="37846"/>
                  <a:pt x="19325" y="37727"/>
                </a:cubicBezTo>
                <a:cubicBezTo>
                  <a:pt x="19393" y="37573"/>
                  <a:pt x="19393" y="37385"/>
                  <a:pt x="19342" y="37231"/>
                </a:cubicBezTo>
                <a:cubicBezTo>
                  <a:pt x="19307" y="37163"/>
                  <a:pt x="19273" y="37111"/>
                  <a:pt x="19239" y="37060"/>
                </a:cubicBezTo>
                <a:lnTo>
                  <a:pt x="19290" y="37026"/>
                </a:lnTo>
                <a:lnTo>
                  <a:pt x="19393" y="36958"/>
                </a:lnTo>
                <a:cubicBezTo>
                  <a:pt x="19495" y="36906"/>
                  <a:pt x="19564" y="36838"/>
                  <a:pt x="19615" y="36736"/>
                </a:cubicBezTo>
                <a:cubicBezTo>
                  <a:pt x="19718" y="36548"/>
                  <a:pt x="19735" y="36308"/>
                  <a:pt x="19649" y="36103"/>
                </a:cubicBezTo>
                <a:cubicBezTo>
                  <a:pt x="19598" y="35950"/>
                  <a:pt x="19512" y="35813"/>
                  <a:pt x="19427" y="35693"/>
                </a:cubicBezTo>
                <a:lnTo>
                  <a:pt x="19393" y="35642"/>
                </a:lnTo>
                <a:cubicBezTo>
                  <a:pt x="19393" y="35488"/>
                  <a:pt x="19359" y="35317"/>
                  <a:pt x="19307" y="35164"/>
                </a:cubicBezTo>
                <a:cubicBezTo>
                  <a:pt x="19359" y="35061"/>
                  <a:pt x="19393" y="34924"/>
                  <a:pt x="19393" y="34805"/>
                </a:cubicBezTo>
                <a:cubicBezTo>
                  <a:pt x="19393" y="34651"/>
                  <a:pt x="19359" y="34514"/>
                  <a:pt x="19307" y="34378"/>
                </a:cubicBezTo>
                <a:cubicBezTo>
                  <a:pt x="19273" y="34326"/>
                  <a:pt x="19256" y="34292"/>
                  <a:pt x="19222" y="34241"/>
                </a:cubicBezTo>
                <a:lnTo>
                  <a:pt x="19222" y="34224"/>
                </a:lnTo>
                <a:cubicBezTo>
                  <a:pt x="19325" y="33899"/>
                  <a:pt x="19205" y="33540"/>
                  <a:pt x="18949" y="33335"/>
                </a:cubicBezTo>
                <a:cubicBezTo>
                  <a:pt x="19085" y="33216"/>
                  <a:pt x="19171" y="33045"/>
                  <a:pt x="19188" y="32857"/>
                </a:cubicBezTo>
                <a:lnTo>
                  <a:pt x="19188" y="32840"/>
                </a:lnTo>
                <a:lnTo>
                  <a:pt x="19188" y="32669"/>
                </a:lnTo>
                <a:cubicBezTo>
                  <a:pt x="19359" y="32532"/>
                  <a:pt x="19461" y="32344"/>
                  <a:pt x="19478" y="32122"/>
                </a:cubicBezTo>
                <a:cubicBezTo>
                  <a:pt x="19478" y="32088"/>
                  <a:pt x="19478" y="32037"/>
                  <a:pt x="19478" y="31986"/>
                </a:cubicBezTo>
                <a:cubicBezTo>
                  <a:pt x="19564" y="31866"/>
                  <a:pt x="19615" y="31729"/>
                  <a:pt x="19615" y="31576"/>
                </a:cubicBezTo>
                <a:cubicBezTo>
                  <a:pt x="19598" y="31507"/>
                  <a:pt x="19581" y="31456"/>
                  <a:pt x="19564" y="31388"/>
                </a:cubicBezTo>
                <a:cubicBezTo>
                  <a:pt x="19581" y="31251"/>
                  <a:pt x="19615" y="31114"/>
                  <a:pt x="19666" y="30978"/>
                </a:cubicBezTo>
                <a:cubicBezTo>
                  <a:pt x="19700" y="30875"/>
                  <a:pt x="19700" y="30773"/>
                  <a:pt x="19700" y="30670"/>
                </a:cubicBezTo>
                <a:cubicBezTo>
                  <a:pt x="19718" y="30636"/>
                  <a:pt x="19735" y="30619"/>
                  <a:pt x="19735" y="30619"/>
                </a:cubicBezTo>
                <a:cubicBezTo>
                  <a:pt x="19854" y="30448"/>
                  <a:pt x="19888" y="30243"/>
                  <a:pt x="19837" y="30055"/>
                </a:cubicBezTo>
                <a:cubicBezTo>
                  <a:pt x="19923" y="29918"/>
                  <a:pt x="19940" y="29764"/>
                  <a:pt x="19923" y="29611"/>
                </a:cubicBezTo>
                <a:cubicBezTo>
                  <a:pt x="19871" y="29423"/>
                  <a:pt x="19752" y="29235"/>
                  <a:pt x="19564" y="29149"/>
                </a:cubicBezTo>
                <a:cubicBezTo>
                  <a:pt x="19564" y="29098"/>
                  <a:pt x="19547" y="29047"/>
                  <a:pt x="19530" y="28996"/>
                </a:cubicBezTo>
                <a:cubicBezTo>
                  <a:pt x="19547" y="28927"/>
                  <a:pt x="19564" y="28859"/>
                  <a:pt x="19581" y="28791"/>
                </a:cubicBezTo>
                <a:cubicBezTo>
                  <a:pt x="19683" y="28654"/>
                  <a:pt x="19718" y="28466"/>
                  <a:pt x="19666" y="28295"/>
                </a:cubicBezTo>
                <a:cubicBezTo>
                  <a:pt x="19649" y="28192"/>
                  <a:pt x="19649" y="28090"/>
                  <a:pt x="19666" y="27987"/>
                </a:cubicBezTo>
                <a:cubicBezTo>
                  <a:pt x="19700" y="27782"/>
                  <a:pt x="19632" y="27577"/>
                  <a:pt x="19495" y="27424"/>
                </a:cubicBezTo>
                <a:cubicBezTo>
                  <a:pt x="19495" y="27355"/>
                  <a:pt x="19478" y="27287"/>
                  <a:pt x="19461" y="27219"/>
                </a:cubicBezTo>
                <a:lnTo>
                  <a:pt x="19461" y="27082"/>
                </a:lnTo>
                <a:cubicBezTo>
                  <a:pt x="19461" y="27014"/>
                  <a:pt x="19478" y="26945"/>
                  <a:pt x="19512" y="26877"/>
                </a:cubicBezTo>
                <a:cubicBezTo>
                  <a:pt x="19547" y="26809"/>
                  <a:pt x="19564" y="26723"/>
                  <a:pt x="19581" y="26638"/>
                </a:cubicBezTo>
                <a:lnTo>
                  <a:pt x="19581" y="26552"/>
                </a:lnTo>
                <a:lnTo>
                  <a:pt x="19598" y="26210"/>
                </a:lnTo>
                <a:cubicBezTo>
                  <a:pt x="19718" y="26108"/>
                  <a:pt x="19786" y="25937"/>
                  <a:pt x="19803" y="25766"/>
                </a:cubicBezTo>
                <a:cubicBezTo>
                  <a:pt x="19940" y="25595"/>
                  <a:pt x="19991" y="25373"/>
                  <a:pt x="19974" y="25151"/>
                </a:cubicBezTo>
                <a:cubicBezTo>
                  <a:pt x="19974" y="25117"/>
                  <a:pt x="19974" y="25083"/>
                  <a:pt x="19974" y="25049"/>
                </a:cubicBezTo>
                <a:cubicBezTo>
                  <a:pt x="20076" y="24758"/>
                  <a:pt x="20076" y="24451"/>
                  <a:pt x="19974" y="24160"/>
                </a:cubicBezTo>
                <a:cubicBezTo>
                  <a:pt x="20008" y="23904"/>
                  <a:pt x="19940" y="23630"/>
                  <a:pt x="19803" y="23408"/>
                </a:cubicBezTo>
                <a:cubicBezTo>
                  <a:pt x="19803" y="23357"/>
                  <a:pt x="19820" y="23306"/>
                  <a:pt x="19820" y="23237"/>
                </a:cubicBezTo>
                <a:cubicBezTo>
                  <a:pt x="19923" y="23084"/>
                  <a:pt x="19991" y="22930"/>
                  <a:pt x="20025" y="22742"/>
                </a:cubicBezTo>
                <a:cubicBezTo>
                  <a:pt x="20093" y="22520"/>
                  <a:pt x="20093" y="22298"/>
                  <a:pt x="20059" y="22076"/>
                </a:cubicBezTo>
                <a:lnTo>
                  <a:pt x="20230" y="22076"/>
                </a:lnTo>
                <a:cubicBezTo>
                  <a:pt x="20384" y="22059"/>
                  <a:pt x="20521" y="22007"/>
                  <a:pt x="20657" y="21922"/>
                </a:cubicBezTo>
                <a:lnTo>
                  <a:pt x="2067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Google Shape;1081;p52">
            <a:extLst>
              <a:ext uri="{FF2B5EF4-FFF2-40B4-BE49-F238E27FC236}">
                <a16:creationId xmlns:a16="http://schemas.microsoft.com/office/drawing/2014/main" id="{8361D942-2B3D-DC60-4F16-C0553B56FBF3}"/>
              </a:ext>
            </a:extLst>
          </p:cNvPr>
          <p:cNvSpPr txBox="1">
            <a:spLocks/>
          </p:cNvSpPr>
          <p:nvPr/>
        </p:nvSpPr>
        <p:spPr>
          <a:xfrm>
            <a:off x="1038578" y="3226822"/>
            <a:ext cx="5922138" cy="6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4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dirty="0"/>
              <a:t>- Prepare the new lesson</a:t>
            </a:r>
          </a:p>
        </p:txBody>
      </p:sp>
    </p:spTree>
    <p:extLst>
      <p:ext uri="{BB962C8B-B14F-4D97-AF65-F5344CB8AC3E}">
        <p14:creationId xmlns:p14="http://schemas.microsoft.com/office/powerpoint/2010/main" val="11541870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1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CF9832-C0F4-0789-93A2-D3A5C0E80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88882" y="502102"/>
            <a:ext cx="4966236" cy="444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6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8" name="Google Shape;978;p48"/>
          <p:cNvGrpSpPr/>
          <p:nvPr/>
        </p:nvGrpSpPr>
        <p:grpSpPr>
          <a:xfrm rot="-2523593">
            <a:off x="5797720" y="-655617"/>
            <a:ext cx="2625302" cy="3331865"/>
            <a:chOff x="1154976" y="632775"/>
            <a:chExt cx="2502430" cy="3877954"/>
          </a:xfrm>
        </p:grpSpPr>
        <p:sp>
          <p:nvSpPr>
            <p:cNvPr id="979" name="Google Shape;979;p48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8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1" name="Google Shape;981;p48"/>
          <p:cNvSpPr/>
          <p:nvPr/>
        </p:nvSpPr>
        <p:spPr>
          <a:xfrm rot="1325191">
            <a:off x="729833" y="3623618"/>
            <a:ext cx="2948976" cy="1594431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48"/>
          <p:cNvSpPr/>
          <p:nvPr/>
        </p:nvSpPr>
        <p:spPr>
          <a:xfrm>
            <a:off x="2333608" y="799641"/>
            <a:ext cx="4476783" cy="3544219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48"/>
          <p:cNvSpPr/>
          <p:nvPr/>
        </p:nvSpPr>
        <p:spPr>
          <a:xfrm>
            <a:off x="3970250" y="1226536"/>
            <a:ext cx="1203496" cy="1201231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4" name="Google Shape;984;p48"/>
          <p:cNvGrpSpPr/>
          <p:nvPr/>
        </p:nvGrpSpPr>
        <p:grpSpPr>
          <a:xfrm flipH="1">
            <a:off x="1872102" y="462700"/>
            <a:ext cx="1203484" cy="1299028"/>
            <a:chOff x="5713927" y="671825"/>
            <a:chExt cx="1203484" cy="1299028"/>
          </a:xfrm>
        </p:grpSpPr>
        <p:sp>
          <p:nvSpPr>
            <p:cNvPr id="985" name="Google Shape;985;p48"/>
            <p:cNvSpPr/>
            <p:nvPr/>
          </p:nvSpPr>
          <p:spPr>
            <a:xfrm rot="5400000">
              <a:off x="5666155" y="719597"/>
              <a:ext cx="1299028" cy="1203484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8"/>
            <p:cNvSpPr/>
            <p:nvPr/>
          </p:nvSpPr>
          <p:spPr>
            <a:xfrm rot="5400000">
              <a:off x="5712897" y="809589"/>
              <a:ext cx="1192230" cy="985295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7" name="Google Shape;987;p48"/>
          <p:cNvSpPr txBox="1">
            <a:spLocks noGrp="1"/>
          </p:cNvSpPr>
          <p:nvPr>
            <p:ph type="title"/>
          </p:nvPr>
        </p:nvSpPr>
        <p:spPr>
          <a:xfrm>
            <a:off x="2631898" y="2810710"/>
            <a:ext cx="3880200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Warm-up</a:t>
            </a:r>
            <a:endParaRPr dirty="0"/>
          </a:p>
        </p:txBody>
      </p:sp>
      <p:sp>
        <p:nvSpPr>
          <p:cNvPr id="988" name="Google Shape;988;p48"/>
          <p:cNvSpPr txBox="1">
            <a:spLocks noGrp="1"/>
          </p:cNvSpPr>
          <p:nvPr>
            <p:ph type="title" idx="2"/>
          </p:nvPr>
        </p:nvSpPr>
        <p:spPr>
          <a:xfrm>
            <a:off x="3745950" y="1372350"/>
            <a:ext cx="16521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990" name="Google Shape;990;p48"/>
          <p:cNvSpPr/>
          <p:nvPr/>
        </p:nvSpPr>
        <p:spPr>
          <a:xfrm rot="401238">
            <a:off x="564136" y="1898713"/>
            <a:ext cx="738466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48"/>
          <p:cNvSpPr/>
          <p:nvPr/>
        </p:nvSpPr>
        <p:spPr>
          <a:xfrm rot="1131402">
            <a:off x="1150820" y="2571219"/>
            <a:ext cx="414186" cy="289363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2" name="Google Shape;992;p48"/>
          <p:cNvGrpSpPr/>
          <p:nvPr/>
        </p:nvGrpSpPr>
        <p:grpSpPr>
          <a:xfrm>
            <a:off x="6619350" y="3916825"/>
            <a:ext cx="790183" cy="643169"/>
            <a:chOff x="6619350" y="3916825"/>
            <a:chExt cx="790183" cy="643169"/>
          </a:xfrm>
        </p:grpSpPr>
        <p:sp>
          <p:nvSpPr>
            <p:cNvPr id="993" name="Google Shape;993;p48"/>
            <p:cNvSpPr/>
            <p:nvPr/>
          </p:nvSpPr>
          <p:spPr>
            <a:xfrm>
              <a:off x="6619350" y="3916825"/>
              <a:ext cx="790183" cy="643169"/>
            </a:xfrm>
            <a:custGeom>
              <a:avLst/>
              <a:gdLst/>
              <a:ahLst/>
              <a:cxnLst/>
              <a:rect l="l" t="t" r="r" b="b"/>
              <a:pathLst>
                <a:path w="12730" h="10362" extrusionOk="0">
                  <a:moveTo>
                    <a:pt x="7653" y="0"/>
                  </a:moveTo>
                  <a:cubicBezTo>
                    <a:pt x="7120" y="0"/>
                    <a:pt x="6562" y="154"/>
                    <a:pt x="6083" y="450"/>
                  </a:cubicBezTo>
                  <a:cubicBezTo>
                    <a:pt x="5092" y="1048"/>
                    <a:pt x="4768" y="1851"/>
                    <a:pt x="4870" y="2672"/>
                  </a:cubicBezTo>
                  <a:cubicBezTo>
                    <a:pt x="4112" y="2412"/>
                    <a:pt x="3316" y="2207"/>
                    <a:pt x="2577" y="2207"/>
                  </a:cubicBezTo>
                  <a:cubicBezTo>
                    <a:pt x="1999" y="2207"/>
                    <a:pt x="1456" y="2332"/>
                    <a:pt x="991" y="2654"/>
                  </a:cubicBezTo>
                  <a:cubicBezTo>
                    <a:pt x="359" y="3064"/>
                    <a:pt x="0" y="3782"/>
                    <a:pt x="52" y="4551"/>
                  </a:cubicBezTo>
                  <a:cubicBezTo>
                    <a:pt x="154" y="5422"/>
                    <a:pt x="855" y="5901"/>
                    <a:pt x="1624" y="6191"/>
                  </a:cubicBezTo>
                  <a:cubicBezTo>
                    <a:pt x="1897" y="6311"/>
                    <a:pt x="2290" y="6465"/>
                    <a:pt x="2717" y="6584"/>
                  </a:cubicBezTo>
                  <a:cubicBezTo>
                    <a:pt x="2307" y="7080"/>
                    <a:pt x="2017" y="7644"/>
                    <a:pt x="2051" y="8190"/>
                  </a:cubicBezTo>
                  <a:cubicBezTo>
                    <a:pt x="2034" y="8327"/>
                    <a:pt x="2068" y="8464"/>
                    <a:pt x="2136" y="8583"/>
                  </a:cubicBezTo>
                  <a:cubicBezTo>
                    <a:pt x="2222" y="8788"/>
                    <a:pt x="2358" y="8976"/>
                    <a:pt x="2529" y="9130"/>
                  </a:cubicBezTo>
                  <a:cubicBezTo>
                    <a:pt x="2909" y="9478"/>
                    <a:pt x="3337" y="9624"/>
                    <a:pt x="3771" y="9624"/>
                  </a:cubicBezTo>
                  <a:cubicBezTo>
                    <a:pt x="4491" y="9624"/>
                    <a:pt x="5228" y="9223"/>
                    <a:pt x="5793" y="8669"/>
                  </a:cubicBezTo>
                  <a:cubicBezTo>
                    <a:pt x="6006" y="9583"/>
                    <a:pt x="6627" y="10362"/>
                    <a:pt x="7632" y="10362"/>
                  </a:cubicBezTo>
                  <a:cubicBezTo>
                    <a:pt x="7754" y="10362"/>
                    <a:pt x="7881" y="10350"/>
                    <a:pt x="8014" y="10326"/>
                  </a:cubicBezTo>
                  <a:cubicBezTo>
                    <a:pt x="9466" y="10053"/>
                    <a:pt x="9637" y="8669"/>
                    <a:pt x="9347" y="7456"/>
                  </a:cubicBezTo>
                  <a:lnTo>
                    <a:pt x="9347" y="7456"/>
                  </a:lnTo>
                  <a:cubicBezTo>
                    <a:pt x="9449" y="7490"/>
                    <a:pt x="9535" y="7524"/>
                    <a:pt x="9637" y="7541"/>
                  </a:cubicBezTo>
                  <a:cubicBezTo>
                    <a:pt x="9774" y="7575"/>
                    <a:pt x="9911" y="7609"/>
                    <a:pt x="10047" y="7626"/>
                  </a:cubicBezTo>
                  <a:cubicBezTo>
                    <a:pt x="10186" y="7643"/>
                    <a:pt x="10325" y="7651"/>
                    <a:pt x="10462" y="7651"/>
                  </a:cubicBezTo>
                  <a:cubicBezTo>
                    <a:pt x="11474" y="7651"/>
                    <a:pt x="12402" y="7188"/>
                    <a:pt x="12627" y="5969"/>
                  </a:cubicBezTo>
                  <a:cubicBezTo>
                    <a:pt x="12730" y="5252"/>
                    <a:pt x="12439" y="4534"/>
                    <a:pt x="11875" y="4090"/>
                  </a:cubicBezTo>
                  <a:cubicBezTo>
                    <a:pt x="11398" y="3725"/>
                    <a:pt x="10817" y="3533"/>
                    <a:pt x="10227" y="3533"/>
                  </a:cubicBezTo>
                  <a:cubicBezTo>
                    <a:pt x="10099" y="3533"/>
                    <a:pt x="9970" y="3542"/>
                    <a:pt x="9842" y="3560"/>
                  </a:cubicBezTo>
                  <a:lnTo>
                    <a:pt x="9688" y="3457"/>
                  </a:lnTo>
                  <a:cubicBezTo>
                    <a:pt x="9757" y="3099"/>
                    <a:pt x="9757" y="2706"/>
                    <a:pt x="9705" y="2330"/>
                  </a:cubicBezTo>
                  <a:cubicBezTo>
                    <a:pt x="9723" y="2193"/>
                    <a:pt x="9723" y="2073"/>
                    <a:pt x="9723" y="1937"/>
                  </a:cubicBezTo>
                  <a:cubicBezTo>
                    <a:pt x="9688" y="615"/>
                    <a:pt x="8720" y="0"/>
                    <a:pt x="76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8"/>
            <p:cNvSpPr/>
            <p:nvPr/>
          </p:nvSpPr>
          <p:spPr>
            <a:xfrm>
              <a:off x="6662862" y="3942088"/>
              <a:ext cx="706261" cy="560492"/>
            </a:xfrm>
            <a:custGeom>
              <a:avLst/>
              <a:gdLst/>
              <a:ahLst/>
              <a:cxnLst/>
              <a:rect l="l" t="t" r="r" b="b"/>
              <a:pathLst>
                <a:path w="11378" h="9030" extrusionOk="0">
                  <a:moveTo>
                    <a:pt x="6564" y="370"/>
                  </a:moveTo>
                  <a:cubicBezTo>
                    <a:pt x="6723" y="370"/>
                    <a:pt x="6893" y="396"/>
                    <a:pt x="7074" y="453"/>
                  </a:cubicBezTo>
                  <a:cubicBezTo>
                    <a:pt x="8424" y="846"/>
                    <a:pt x="8475" y="2367"/>
                    <a:pt x="7945" y="3409"/>
                  </a:cubicBezTo>
                  <a:lnTo>
                    <a:pt x="7894" y="3426"/>
                  </a:lnTo>
                  <a:cubicBezTo>
                    <a:pt x="7791" y="3461"/>
                    <a:pt x="7757" y="3580"/>
                    <a:pt x="7808" y="3648"/>
                  </a:cubicBezTo>
                  <a:cubicBezTo>
                    <a:pt x="7796" y="3722"/>
                    <a:pt x="7855" y="3779"/>
                    <a:pt x="7914" y="3779"/>
                  </a:cubicBezTo>
                  <a:cubicBezTo>
                    <a:pt x="7937" y="3779"/>
                    <a:pt x="7960" y="3770"/>
                    <a:pt x="7979" y="3751"/>
                  </a:cubicBezTo>
                  <a:lnTo>
                    <a:pt x="7996" y="3734"/>
                  </a:lnTo>
                  <a:cubicBezTo>
                    <a:pt x="8338" y="3657"/>
                    <a:pt x="8760" y="3589"/>
                    <a:pt x="9174" y="3589"/>
                  </a:cubicBezTo>
                  <a:cubicBezTo>
                    <a:pt x="9960" y="3589"/>
                    <a:pt x="10721" y="3836"/>
                    <a:pt x="10867" y="4742"/>
                  </a:cubicBezTo>
                  <a:cubicBezTo>
                    <a:pt x="10986" y="5425"/>
                    <a:pt x="10491" y="6006"/>
                    <a:pt x="9859" y="6194"/>
                  </a:cubicBezTo>
                  <a:cubicBezTo>
                    <a:pt x="9687" y="6253"/>
                    <a:pt x="9516" y="6279"/>
                    <a:pt x="9348" y="6279"/>
                  </a:cubicBezTo>
                  <a:cubicBezTo>
                    <a:pt x="8980" y="6279"/>
                    <a:pt x="8621" y="6159"/>
                    <a:pt x="8270" y="6006"/>
                  </a:cubicBezTo>
                  <a:cubicBezTo>
                    <a:pt x="8236" y="5921"/>
                    <a:pt x="8184" y="5836"/>
                    <a:pt x="8116" y="5767"/>
                  </a:cubicBezTo>
                  <a:cubicBezTo>
                    <a:pt x="8085" y="5727"/>
                    <a:pt x="8045" y="5710"/>
                    <a:pt x="8005" y="5710"/>
                  </a:cubicBezTo>
                  <a:cubicBezTo>
                    <a:pt x="7894" y="5710"/>
                    <a:pt x="7784" y="5842"/>
                    <a:pt x="7860" y="5955"/>
                  </a:cubicBezTo>
                  <a:cubicBezTo>
                    <a:pt x="8321" y="6673"/>
                    <a:pt x="8782" y="8398"/>
                    <a:pt x="7535" y="8638"/>
                  </a:cubicBezTo>
                  <a:cubicBezTo>
                    <a:pt x="7444" y="8654"/>
                    <a:pt x="7356" y="8661"/>
                    <a:pt x="7270" y="8661"/>
                  </a:cubicBezTo>
                  <a:cubicBezTo>
                    <a:pt x="6266" y="8661"/>
                    <a:pt x="5669" y="7600"/>
                    <a:pt x="5826" y="6656"/>
                  </a:cubicBezTo>
                  <a:lnTo>
                    <a:pt x="5826" y="6639"/>
                  </a:lnTo>
                  <a:cubicBezTo>
                    <a:pt x="5826" y="6604"/>
                    <a:pt x="5844" y="6587"/>
                    <a:pt x="5844" y="6553"/>
                  </a:cubicBezTo>
                  <a:cubicBezTo>
                    <a:pt x="5857" y="6500"/>
                    <a:pt x="5818" y="6457"/>
                    <a:pt x="5776" y="6457"/>
                  </a:cubicBezTo>
                  <a:cubicBezTo>
                    <a:pt x="5764" y="6457"/>
                    <a:pt x="5752" y="6460"/>
                    <a:pt x="5741" y="6468"/>
                  </a:cubicBezTo>
                  <a:cubicBezTo>
                    <a:pt x="5723" y="6456"/>
                    <a:pt x="5703" y="6450"/>
                    <a:pt x="5682" y="6450"/>
                  </a:cubicBezTo>
                  <a:cubicBezTo>
                    <a:pt x="5646" y="6450"/>
                    <a:pt x="5609" y="6469"/>
                    <a:pt x="5587" y="6502"/>
                  </a:cubicBezTo>
                  <a:cubicBezTo>
                    <a:pt x="4955" y="7219"/>
                    <a:pt x="4306" y="8347"/>
                    <a:pt x="3332" y="8621"/>
                  </a:cubicBezTo>
                  <a:cubicBezTo>
                    <a:pt x="3182" y="8660"/>
                    <a:pt x="3049" y="8679"/>
                    <a:pt x="2932" y="8679"/>
                  </a:cubicBezTo>
                  <a:cubicBezTo>
                    <a:pt x="1999" y="8679"/>
                    <a:pt x="2086" y="7506"/>
                    <a:pt x="2512" y="6792"/>
                  </a:cubicBezTo>
                  <a:cubicBezTo>
                    <a:pt x="2751" y="6416"/>
                    <a:pt x="3058" y="6075"/>
                    <a:pt x="3400" y="5784"/>
                  </a:cubicBezTo>
                  <a:cubicBezTo>
                    <a:pt x="3486" y="5801"/>
                    <a:pt x="3588" y="5801"/>
                    <a:pt x="3674" y="5818"/>
                  </a:cubicBezTo>
                  <a:cubicBezTo>
                    <a:pt x="3862" y="5818"/>
                    <a:pt x="3862" y="5545"/>
                    <a:pt x="3674" y="5511"/>
                  </a:cubicBezTo>
                  <a:cubicBezTo>
                    <a:pt x="3041" y="5443"/>
                    <a:pt x="2307" y="5408"/>
                    <a:pt x="1726" y="5084"/>
                  </a:cubicBezTo>
                  <a:cubicBezTo>
                    <a:pt x="940" y="4657"/>
                    <a:pt x="410" y="3648"/>
                    <a:pt x="1111" y="2897"/>
                  </a:cubicBezTo>
                  <a:cubicBezTo>
                    <a:pt x="1489" y="2498"/>
                    <a:pt x="1933" y="2356"/>
                    <a:pt x="2398" y="2356"/>
                  </a:cubicBezTo>
                  <a:cubicBezTo>
                    <a:pt x="3090" y="2356"/>
                    <a:pt x="3826" y="2669"/>
                    <a:pt x="4460" y="2914"/>
                  </a:cubicBezTo>
                  <a:lnTo>
                    <a:pt x="4460" y="3016"/>
                  </a:lnTo>
                  <a:cubicBezTo>
                    <a:pt x="4468" y="3119"/>
                    <a:pt x="4554" y="3170"/>
                    <a:pt x="4637" y="3170"/>
                  </a:cubicBezTo>
                  <a:cubicBezTo>
                    <a:pt x="4720" y="3170"/>
                    <a:pt x="4801" y="3119"/>
                    <a:pt x="4801" y="3016"/>
                  </a:cubicBezTo>
                  <a:cubicBezTo>
                    <a:pt x="4756" y="1927"/>
                    <a:pt x="5340" y="370"/>
                    <a:pt x="6564" y="370"/>
                  </a:cubicBezTo>
                  <a:close/>
                  <a:moveTo>
                    <a:pt x="6583" y="1"/>
                  </a:moveTo>
                  <a:cubicBezTo>
                    <a:pt x="5305" y="1"/>
                    <a:pt x="4521" y="1447"/>
                    <a:pt x="4477" y="2692"/>
                  </a:cubicBezTo>
                  <a:cubicBezTo>
                    <a:pt x="3869" y="2367"/>
                    <a:pt x="3050" y="2091"/>
                    <a:pt x="2305" y="2091"/>
                  </a:cubicBezTo>
                  <a:cubicBezTo>
                    <a:pt x="1521" y="2091"/>
                    <a:pt x="819" y="2397"/>
                    <a:pt x="530" y="3273"/>
                  </a:cubicBezTo>
                  <a:cubicBezTo>
                    <a:pt x="0" y="4879"/>
                    <a:pt x="1794" y="5579"/>
                    <a:pt x="3127" y="5767"/>
                  </a:cubicBezTo>
                  <a:cubicBezTo>
                    <a:pt x="2255" y="6468"/>
                    <a:pt x="1128" y="8040"/>
                    <a:pt x="2238" y="8791"/>
                  </a:cubicBezTo>
                  <a:cubicBezTo>
                    <a:pt x="2489" y="8958"/>
                    <a:pt x="2739" y="9030"/>
                    <a:pt x="2987" y="9030"/>
                  </a:cubicBezTo>
                  <a:cubicBezTo>
                    <a:pt x="4007" y="9030"/>
                    <a:pt x="4968" y="7812"/>
                    <a:pt x="5587" y="7014"/>
                  </a:cubicBezTo>
                  <a:lnTo>
                    <a:pt x="5587" y="7014"/>
                  </a:lnTo>
                  <a:cubicBezTo>
                    <a:pt x="5475" y="8086"/>
                    <a:pt x="6336" y="8992"/>
                    <a:pt x="7385" y="8992"/>
                  </a:cubicBezTo>
                  <a:cubicBezTo>
                    <a:pt x="7457" y="8992"/>
                    <a:pt x="7530" y="8988"/>
                    <a:pt x="7603" y="8979"/>
                  </a:cubicBezTo>
                  <a:cubicBezTo>
                    <a:pt x="8817" y="8791"/>
                    <a:pt x="8851" y="7322"/>
                    <a:pt x="8441" y="6331"/>
                  </a:cubicBezTo>
                  <a:lnTo>
                    <a:pt x="8441" y="6331"/>
                  </a:lnTo>
                  <a:cubicBezTo>
                    <a:pt x="8736" y="6476"/>
                    <a:pt x="9068" y="6548"/>
                    <a:pt x="9397" y="6548"/>
                  </a:cubicBezTo>
                  <a:cubicBezTo>
                    <a:pt x="10265" y="6548"/>
                    <a:pt x="11114" y="6046"/>
                    <a:pt x="11226" y="5067"/>
                  </a:cubicBezTo>
                  <a:cubicBezTo>
                    <a:pt x="11377" y="3743"/>
                    <a:pt x="10182" y="3243"/>
                    <a:pt x="9042" y="3243"/>
                  </a:cubicBezTo>
                  <a:cubicBezTo>
                    <a:pt x="8769" y="3243"/>
                    <a:pt x="8500" y="3271"/>
                    <a:pt x="8253" y="3324"/>
                  </a:cubicBezTo>
                  <a:cubicBezTo>
                    <a:pt x="8851" y="2179"/>
                    <a:pt x="8629" y="624"/>
                    <a:pt x="7262" y="129"/>
                  </a:cubicBezTo>
                  <a:cubicBezTo>
                    <a:pt x="7023" y="41"/>
                    <a:pt x="6796" y="1"/>
                    <a:pt x="6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5" name="Google Shape;995;p48"/>
          <p:cNvGrpSpPr/>
          <p:nvPr/>
        </p:nvGrpSpPr>
        <p:grpSpPr>
          <a:xfrm rot="-2204003" flipH="1">
            <a:off x="7152984" y="725980"/>
            <a:ext cx="989904" cy="1058054"/>
            <a:chOff x="429300" y="4124275"/>
            <a:chExt cx="381650" cy="407925"/>
          </a:xfrm>
        </p:grpSpPr>
        <p:sp>
          <p:nvSpPr>
            <p:cNvPr id="996" name="Google Shape;996;p48"/>
            <p:cNvSpPr/>
            <p:nvPr/>
          </p:nvSpPr>
          <p:spPr>
            <a:xfrm>
              <a:off x="532850" y="4381150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8"/>
            <p:cNvSpPr/>
            <p:nvPr/>
          </p:nvSpPr>
          <p:spPr>
            <a:xfrm>
              <a:off x="677650" y="4442725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8"/>
            <p:cNvSpPr/>
            <p:nvPr/>
          </p:nvSpPr>
          <p:spPr>
            <a:xfrm>
              <a:off x="696025" y="4266725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48"/>
            <p:cNvSpPr/>
            <p:nvPr/>
          </p:nvSpPr>
          <p:spPr>
            <a:xfrm>
              <a:off x="561900" y="4230525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8"/>
            <p:cNvSpPr/>
            <p:nvPr/>
          </p:nvSpPr>
          <p:spPr>
            <a:xfrm>
              <a:off x="638775" y="4124275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48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hlinkClick r:id="rId3"/>
            <a:extLst>
              <a:ext uri="{FF2B5EF4-FFF2-40B4-BE49-F238E27FC236}">
                <a16:creationId xmlns:a16="http://schemas.microsoft.com/office/drawing/2014/main" id="{2116A513-EE30-41CA-B6F1-F3890F2CFC0C}"/>
              </a:ext>
            </a:extLst>
          </p:cNvPr>
          <p:cNvSpPr/>
          <p:nvPr/>
        </p:nvSpPr>
        <p:spPr>
          <a:xfrm>
            <a:off x="2486025" y="270935"/>
            <a:ext cx="4171951" cy="65995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srgbClr val="B29DB6">
                    <a:lumMod val="50000"/>
                  </a:srgbClr>
                </a:solidFill>
                <a:latin typeface="Comic Sans MS" panose="030F0702030302020204" pitchFamily="66" charset="0"/>
              </a:rPr>
              <a:t>Let’s review!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DE4EFB-85F5-4787-917D-73FD485D9091}"/>
              </a:ext>
            </a:extLst>
          </p:cNvPr>
          <p:cNvSpPr txBox="1"/>
          <p:nvPr/>
        </p:nvSpPr>
        <p:spPr>
          <a:xfrm>
            <a:off x="3181652" y="1836649"/>
            <a:ext cx="474571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3200" kern="120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Look </a:t>
            </a:r>
            <a:r>
              <a:rPr lang="en-US" sz="3200" kern="120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and read.</a:t>
            </a:r>
            <a:endParaRPr lang="en-US" sz="3200" kern="1200" dirty="0">
              <a:solidFill>
                <a:prstClr val="black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F342F6-F913-410B-80D8-B9C0FC0FA9A6}"/>
              </a:ext>
            </a:extLst>
          </p:cNvPr>
          <p:cNvSpPr txBox="1"/>
          <p:nvPr/>
        </p:nvSpPr>
        <p:spPr>
          <a:xfrm>
            <a:off x="2678435" y="2883250"/>
            <a:ext cx="474571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3200" kern="120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Choose Yes or No.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C1D7D3-7163-4A36-BB4F-A8FDEC5671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02"/>
          <a:stretch/>
        </p:blipFill>
        <p:spPr>
          <a:xfrm>
            <a:off x="1312414" y="1687306"/>
            <a:ext cx="1028700" cy="6417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086663-E738-49F3-BB17-E433212968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594" y="2879308"/>
            <a:ext cx="700852" cy="6823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675DFB-AEBD-4D08-ADC1-E196673756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10"/>
          <a:stretch/>
        </p:blipFill>
        <p:spPr>
          <a:xfrm>
            <a:off x="5553114" y="3116945"/>
            <a:ext cx="1333024" cy="21463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F989FF-2A7C-48B9-B1AE-C158897421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8" r="-1718"/>
          <a:stretch/>
        </p:blipFill>
        <p:spPr>
          <a:xfrm>
            <a:off x="7424147" y="3109325"/>
            <a:ext cx="1333024" cy="21463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F7F268-ADAD-6D48-7AF4-A99680BD97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44" t="6114" r="2404" b="5198"/>
          <a:stretch/>
        </p:blipFill>
        <p:spPr>
          <a:xfrm>
            <a:off x="203200" y="169333"/>
            <a:ext cx="1230489" cy="11740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61821E-0B18-31DB-913D-B49EB0C159F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4317" b="41954"/>
          <a:stretch/>
        </p:blipFill>
        <p:spPr>
          <a:xfrm>
            <a:off x="7363761" y="1392824"/>
            <a:ext cx="1230489" cy="12827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B1CD46-B156-DC93-84BA-B8DA14F359C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3999" r="39677" b="2873"/>
          <a:stretch/>
        </p:blipFill>
        <p:spPr>
          <a:xfrm>
            <a:off x="348913" y="3692907"/>
            <a:ext cx="1333024" cy="117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3" name="Google Shape;843;p44"/>
          <p:cNvGrpSpPr/>
          <p:nvPr/>
        </p:nvGrpSpPr>
        <p:grpSpPr>
          <a:xfrm rot="-2703707">
            <a:off x="4320622" y="-1183710"/>
            <a:ext cx="2625210" cy="3331685"/>
            <a:chOff x="1154976" y="632775"/>
            <a:chExt cx="2502430" cy="3877954"/>
          </a:xfrm>
        </p:grpSpPr>
        <p:sp>
          <p:nvSpPr>
            <p:cNvPr id="844" name="Google Shape;844;p44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44"/>
          <p:cNvGrpSpPr/>
          <p:nvPr/>
        </p:nvGrpSpPr>
        <p:grpSpPr>
          <a:xfrm rot="-901627">
            <a:off x="806262" y="2456101"/>
            <a:ext cx="2625237" cy="3331746"/>
            <a:chOff x="1154976" y="632775"/>
            <a:chExt cx="2502430" cy="3877954"/>
          </a:xfrm>
        </p:grpSpPr>
        <p:sp>
          <p:nvSpPr>
            <p:cNvPr id="847" name="Google Shape;847;p44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4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9" name="Google Shape;849;p44"/>
          <p:cNvSpPr/>
          <p:nvPr/>
        </p:nvSpPr>
        <p:spPr>
          <a:xfrm rot="199701">
            <a:off x="1167082" y="715878"/>
            <a:ext cx="6736155" cy="3657701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0" name="Google Shape;850;p44"/>
          <p:cNvGrpSpPr/>
          <p:nvPr/>
        </p:nvGrpSpPr>
        <p:grpSpPr>
          <a:xfrm rot="-510657">
            <a:off x="6518736" y="501192"/>
            <a:ext cx="1456376" cy="1571997"/>
            <a:chOff x="5860698" y="467267"/>
            <a:chExt cx="1358169" cy="1465993"/>
          </a:xfrm>
        </p:grpSpPr>
        <p:sp>
          <p:nvSpPr>
            <p:cNvPr id="851" name="Google Shape;851;p44"/>
            <p:cNvSpPr/>
            <p:nvPr/>
          </p:nvSpPr>
          <p:spPr>
            <a:xfrm rot="5400000">
              <a:off x="5806786" y="521179"/>
              <a:ext cx="1465993" cy="1358169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4"/>
            <p:cNvSpPr/>
            <p:nvPr/>
          </p:nvSpPr>
          <p:spPr>
            <a:xfrm rot="5400000">
              <a:off x="5859532" y="622739"/>
              <a:ext cx="1345468" cy="1111936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3" name="Google Shape;853;p44"/>
          <p:cNvSpPr txBox="1">
            <a:spLocks noGrp="1"/>
          </p:cNvSpPr>
          <p:nvPr>
            <p:ph type="ctrTitle"/>
          </p:nvPr>
        </p:nvSpPr>
        <p:spPr>
          <a:xfrm>
            <a:off x="1140082" y="1367809"/>
            <a:ext cx="6863654" cy="23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0F4FBE"/>
                </a:solidFill>
              </a:rPr>
              <a:t>At the shopping centre</a:t>
            </a:r>
            <a:br>
              <a:rPr lang="en-US" sz="5400" dirty="0">
                <a:solidFill>
                  <a:srgbClr val="0F4FBE"/>
                </a:solidFill>
              </a:rPr>
            </a:br>
            <a:r>
              <a:rPr lang="en-US" sz="2800" dirty="0">
                <a:solidFill>
                  <a:srgbClr val="0F4FBE"/>
                </a:solidFill>
              </a:rPr>
              <a:t>Lesson 2 (1 2 3)</a:t>
            </a:r>
            <a:endParaRPr sz="5400" dirty="0">
              <a:solidFill>
                <a:srgbClr val="0F4FBE"/>
              </a:solidFill>
            </a:endParaRPr>
          </a:p>
        </p:txBody>
      </p:sp>
      <p:grpSp>
        <p:nvGrpSpPr>
          <p:cNvPr id="855" name="Google Shape;855;p44"/>
          <p:cNvGrpSpPr/>
          <p:nvPr/>
        </p:nvGrpSpPr>
        <p:grpSpPr>
          <a:xfrm>
            <a:off x="7905701" y="537875"/>
            <a:ext cx="457711" cy="445973"/>
            <a:chOff x="397551" y="281000"/>
            <a:chExt cx="457711" cy="445973"/>
          </a:xfrm>
        </p:grpSpPr>
        <p:sp>
          <p:nvSpPr>
            <p:cNvPr id="856" name="Google Shape;856;p44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4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8" name="Google Shape;858;p44"/>
          <p:cNvSpPr/>
          <p:nvPr/>
        </p:nvSpPr>
        <p:spPr>
          <a:xfrm rot="401238">
            <a:off x="446761" y="1702763"/>
            <a:ext cx="738466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44"/>
          <p:cNvSpPr/>
          <p:nvPr/>
        </p:nvSpPr>
        <p:spPr>
          <a:xfrm>
            <a:off x="1354025" y="1210049"/>
            <a:ext cx="565585" cy="395120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0" name="Google Shape;860;p44"/>
          <p:cNvGrpSpPr/>
          <p:nvPr/>
        </p:nvGrpSpPr>
        <p:grpSpPr>
          <a:xfrm>
            <a:off x="1573062" y="2842823"/>
            <a:ext cx="850038" cy="1116492"/>
            <a:chOff x="181724" y="3902898"/>
            <a:chExt cx="850038" cy="1116492"/>
          </a:xfrm>
        </p:grpSpPr>
        <p:grpSp>
          <p:nvGrpSpPr>
            <p:cNvPr id="861" name="Google Shape;861;p44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862" name="Google Shape;862;p44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44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44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44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6" name="Google Shape;866;p44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7" name="Google Shape;867;p44"/>
          <p:cNvGrpSpPr/>
          <p:nvPr/>
        </p:nvGrpSpPr>
        <p:grpSpPr>
          <a:xfrm rot="1796398">
            <a:off x="6008257" y="4015720"/>
            <a:ext cx="2625310" cy="3331639"/>
            <a:chOff x="1154976" y="632775"/>
            <a:chExt cx="2502430" cy="3877954"/>
          </a:xfrm>
        </p:grpSpPr>
        <p:sp>
          <p:nvSpPr>
            <p:cNvPr id="868" name="Google Shape;868;p44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4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853;p44"/>
          <p:cNvSpPr txBox="1">
            <a:spLocks/>
          </p:cNvSpPr>
          <p:nvPr/>
        </p:nvSpPr>
        <p:spPr>
          <a:xfrm>
            <a:off x="4219998" y="-24709"/>
            <a:ext cx="2347363" cy="879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8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2400" dirty="0">
              <a:solidFill>
                <a:schemeClr val="accent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69C5E1-790B-17A5-B781-0363B86B9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" b="91335" l="2773" r="92237">
                        <a14:foregroundMark x1="12569" y1="81499" x2="2957" y2="66511"/>
                        <a14:foregroundMark x1="88170" y1="36300" x2="88170" y2="11944"/>
                        <a14:foregroundMark x1="88170" y1="14052" x2="85213" y2="4215"/>
                        <a14:foregroundMark x1="82255" y1="25059" x2="56192" y2="36066"/>
                        <a14:foregroundMark x1="57856" y1="22951" x2="55268" y2="41452"/>
                        <a14:foregroundMark x1="63401" y1="26932" x2="32532" y2="51288"/>
                        <a14:foregroundMark x1="32532" y1="51288" x2="72274" y2="46604"/>
                        <a14:foregroundMark x1="72274" y1="46604" x2="72274" y2="44262"/>
                        <a14:foregroundMark x1="72643" y1="36768" x2="41590" y2="55269"/>
                        <a14:foregroundMark x1="41590" y1="55269" x2="3512" y2="47775"/>
                        <a14:foregroundMark x1="3512" y1="47775" x2="4436" y2="44262"/>
                        <a14:foregroundMark x1="23105" y1="52459" x2="55638" y2="68150"/>
                        <a14:foregroundMark x1="55638" y1="68150" x2="69686" y2="55972"/>
                        <a14:foregroundMark x1="78373" y1="33021" x2="68022" y2="72131"/>
                        <a14:foregroundMark x1="78373" y1="57845" x2="89464" y2="19204"/>
                        <a14:foregroundMark x1="92052" y1="12412" x2="92606" y2="24590"/>
                        <a14:foregroundMark x1="33087" y1="88759" x2="36969" y2="91803"/>
                        <a14:foregroundMark x1="73937" y1="64403" x2="80591" y2="38173"/>
                        <a14:foregroundMark x1="80591" y1="38173" x2="77264" y2="6557"/>
                        <a14:foregroundMark x1="77264" y1="6557" x2="69131" y2="3279"/>
                        <a14:foregroundMark x1="41774" y1="38642" x2="53604" y2="6557"/>
                        <a14:foregroundMark x1="33826" y1="38642" x2="31793" y2="1405"/>
                        <a14:foregroundMark x1="11645" y1="45199" x2="14418" y2="234"/>
                        <a14:foregroundMark x1="41590" y1="76112" x2="49353" y2="89227"/>
                        <a14:foregroundMark x1="14418" y1="81967" x2="38078" y2="83841"/>
                        <a14:foregroundMark x1="38078" y1="83841" x2="63586" y2="75644"/>
                        <a14:foregroundMark x1="63586" y1="75644" x2="85397" y2="44731"/>
                        <a14:foregroundMark x1="85397" y1="44731" x2="73198" y2="72834"/>
                        <a14:foregroundMark x1="73198" y1="72834" x2="52311" y2="85246"/>
                        <a14:foregroundMark x1="52311" y1="85246" x2="31238" y2="88759"/>
                        <a14:foregroundMark x1="31238" y1="88759" x2="10166" y2="78454"/>
                        <a14:foregroundMark x1="10166" y1="78454" x2="9057" y2="76815"/>
                        <a14:foregroundMark x1="59704" y1="47541" x2="45287" y2="47307"/>
                        <a14:foregroundMark x1="31978" y1="40047" x2="35120" y2="30211"/>
                        <a14:foregroundMark x1="34381" y1="38173" x2="36599" y2="55035"/>
                        <a14:foregroundMark x1="37708" y1="22951" x2="57116" y2="12646"/>
                        <a14:foregroundMark x1="53604" y1="18033" x2="54529" y2="25059"/>
                        <a14:foregroundMark x1="40665" y1="18501" x2="26248" y2="18970"/>
                        <a14:foregroundMark x1="45471" y1="17330" x2="45471" y2="11475"/>
                        <a14:foregroundMark x1="42329" y1="20375" x2="42329" y2="20375"/>
                        <a14:foregroundMark x1="44362" y1="17096" x2="40296" y2="22482"/>
                        <a14:foregroundMark x1="51571" y1="42623" x2="55823" y2="71429"/>
                        <a14:foregroundMark x1="60813" y1="54098" x2="52680" y2="69087"/>
                        <a14:foregroundMark x1="48614" y1="59719" x2="54713" y2="59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66" y="-19910"/>
            <a:ext cx="2484791" cy="1961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6" name="Google Shape;1826;p70"/>
          <p:cNvGrpSpPr/>
          <p:nvPr/>
        </p:nvGrpSpPr>
        <p:grpSpPr>
          <a:xfrm rot="-6723004" flipH="1">
            <a:off x="380877" y="2118181"/>
            <a:ext cx="1888699" cy="3427317"/>
            <a:chOff x="-751900" y="2850775"/>
            <a:chExt cx="516875" cy="1199900"/>
          </a:xfrm>
        </p:grpSpPr>
        <p:sp>
          <p:nvSpPr>
            <p:cNvPr id="1827" name="Google Shape;1827;p70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28" name="Google Shape;1828;p70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</p:grpSpPr>
          <p:sp>
            <p:nvSpPr>
              <p:cNvPr id="1829" name="Google Shape;1829;p70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0" name="Google Shape;1830;p70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1" name="Google Shape;1831;p70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2" name="Google Shape;1832;p70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3" name="Google Shape;1833;p70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4" name="Google Shape;1834;p70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5" name="Google Shape;1835;p70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6" name="Google Shape;1836;p70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7" name="Google Shape;1837;p70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8" name="Google Shape;1838;p70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9" name="Google Shape;1839;p70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0" name="Google Shape;1840;p70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1" name="Google Shape;1841;p70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2" name="Google Shape;1842;p70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3" name="Google Shape;1843;p70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4" name="Google Shape;1844;p70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5" name="Google Shape;1845;p70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6" name="Google Shape;1846;p70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7" name="Google Shape;1847;p70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8" name="Google Shape;1848;p70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9" name="Google Shape;1849;p70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0" name="Google Shape;1850;p70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1" name="Google Shape;1851;p70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52" name="Google Shape;1852;p70"/>
          <p:cNvGrpSpPr/>
          <p:nvPr/>
        </p:nvGrpSpPr>
        <p:grpSpPr>
          <a:xfrm rot="1010945">
            <a:off x="5150516" y="1950985"/>
            <a:ext cx="2767894" cy="2853054"/>
            <a:chOff x="1154976" y="632775"/>
            <a:chExt cx="2502430" cy="3877954"/>
          </a:xfrm>
        </p:grpSpPr>
        <p:sp>
          <p:nvSpPr>
            <p:cNvPr id="1853" name="Google Shape;1853;p70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70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55" name="Google Shape;1855;p70"/>
          <p:cNvSpPr/>
          <p:nvPr/>
        </p:nvSpPr>
        <p:spPr>
          <a:xfrm>
            <a:off x="2257950" y="1042600"/>
            <a:ext cx="4628091" cy="2897579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7" name="Google Shape;1857;p70"/>
          <p:cNvSpPr txBox="1">
            <a:spLocks noGrp="1"/>
          </p:cNvSpPr>
          <p:nvPr>
            <p:ph type="title"/>
          </p:nvPr>
        </p:nvSpPr>
        <p:spPr>
          <a:xfrm>
            <a:off x="2634828" y="2027012"/>
            <a:ext cx="3880200" cy="6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/>
              <a:t>New words</a:t>
            </a:r>
            <a:endParaRPr sz="6600" b="1" dirty="0"/>
          </a:p>
        </p:txBody>
      </p:sp>
      <p:grpSp>
        <p:nvGrpSpPr>
          <p:cNvPr id="1860" name="Google Shape;1860;p70"/>
          <p:cNvGrpSpPr/>
          <p:nvPr/>
        </p:nvGrpSpPr>
        <p:grpSpPr>
          <a:xfrm rot="1040807">
            <a:off x="4255096" y="-247186"/>
            <a:ext cx="2488100" cy="1338966"/>
            <a:chOff x="7365450" y="3962726"/>
            <a:chExt cx="2194138" cy="1180771"/>
          </a:xfrm>
        </p:grpSpPr>
        <p:sp>
          <p:nvSpPr>
            <p:cNvPr id="1861" name="Google Shape;1861;p70"/>
            <p:cNvSpPr/>
            <p:nvPr/>
          </p:nvSpPr>
          <p:spPr>
            <a:xfrm>
              <a:off x="7365450" y="3962726"/>
              <a:ext cx="2194138" cy="1180771"/>
            </a:xfrm>
            <a:custGeom>
              <a:avLst/>
              <a:gdLst/>
              <a:ahLst/>
              <a:cxnLst/>
              <a:rect l="l" t="t" r="r" b="b"/>
              <a:pathLst>
                <a:path w="36070" h="19411" extrusionOk="0">
                  <a:moveTo>
                    <a:pt x="14985" y="19376"/>
                  </a:moveTo>
                  <a:lnTo>
                    <a:pt x="15036" y="19342"/>
                  </a:lnTo>
                  <a:cubicBezTo>
                    <a:pt x="15036" y="19325"/>
                    <a:pt x="15019" y="19308"/>
                    <a:pt x="15019" y="19291"/>
                  </a:cubicBezTo>
                  <a:cubicBezTo>
                    <a:pt x="15019" y="19222"/>
                    <a:pt x="15036" y="19154"/>
                    <a:pt x="15070" y="19103"/>
                  </a:cubicBezTo>
                  <a:cubicBezTo>
                    <a:pt x="15105" y="19068"/>
                    <a:pt x="15139" y="19086"/>
                    <a:pt x="15190" y="19086"/>
                  </a:cubicBezTo>
                  <a:cubicBezTo>
                    <a:pt x="15224" y="19103"/>
                    <a:pt x="15275" y="19103"/>
                    <a:pt x="15310" y="19103"/>
                  </a:cubicBezTo>
                  <a:cubicBezTo>
                    <a:pt x="15344" y="19103"/>
                    <a:pt x="15361" y="19034"/>
                    <a:pt x="15344" y="19000"/>
                  </a:cubicBezTo>
                  <a:cubicBezTo>
                    <a:pt x="15327" y="18949"/>
                    <a:pt x="15292" y="18863"/>
                    <a:pt x="15275" y="18795"/>
                  </a:cubicBezTo>
                  <a:lnTo>
                    <a:pt x="15720" y="18693"/>
                  </a:lnTo>
                  <a:cubicBezTo>
                    <a:pt x="15754" y="18744"/>
                    <a:pt x="15788" y="18778"/>
                    <a:pt x="15805" y="18829"/>
                  </a:cubicBezTo>
                  <a:cubicBezTo>
                    <a:pt x="15822" y="18898"/>
                    <a:pt x="15822" y="18949"/>
                    <a:pt x="15822" y="19017"/>
                  </a:cubicBezTo>
                  <a:cubicBezTo>
                    <a:pt x="15822" y="19051"/>
                    <a:pt x="15908" y="19120"/>
                    <a:pt x="15925" y="19120"/>
                  </a:cubicBezTo>
                  <a:cubicBezTo>
                    <a:pt x="16010" y="19051"/>
                    <a:pt x="16130" y="19034"/>
                    <a:pt x="16232" y="19068"/>
                  </a:cubicBezTo>
                  <a:cubicBezTo>
                    <a:pt x="16318" y="19017"/>
                    <a:pt x="16403" y="18983"/>
                    <a:pt x="16506" y="18983"/>
                  </a:cubicBezTo>
                  <a:cubicBezTo>
                    <a:pt x="16574" y="18949"/>
                    <a:pt x="16642" y="18932"/>
                    <a:pt x="16711" y="18932"/>
                  </a:cubicBezTo>
                  <a:cubicBezTo>
                    <a:pt x="16796" y="18932"/>
                    <a:pt x="16864" y="18898"/>
                    <a:pt x="16899" y="18829"/>
                  </a:cubicBezTo>
                  <a:cubicBezTo>
                    <a:pt x="16967" y="18727"/>
                    <a:pt x="17069" y="18744"/>
                    <a:pt x="17189" y="18863"/>
                  </a:cubicBezTo>
                  <a:cubicBezTo>
                    <a:pt x="17172" y="18761"/>
                    <a:pt x="17138" y="18675"/>
                    <a:pt x="17087" y="18590"/>
                  </a:cubicBezTo>
                  <a:cubicBezTo>
                    <a:pt x="17018" y="18539"/>
                    <a:pt x="17018" y="18436"/>
                    <a:pt x="17087" y="18385"/>
                  </a:cubicBezTo>
                  <a:lnTo>
                    <a:pt x="17685" y="18248"/>
                  </a:lnTo>
                  <a:cubicBezTo>
                    <a:pt x="17821" y="18385"/>
                    <a:pt x="17821" y="18385"/>
                    <a:pt x="17924" y="18368"/>
                  </a:cubicBezTo>
                  <a:cubicBezTo>
                    <a:pt x="17958" y="18368"/>
                    <a:pt x="17975" y="18351"/>
                    <a:pt x="17992" y="18351"/>
                  </a:cubicBezTo>
                  <a:cubicBezTo>
                    <a:pt x="18043" y="18351"/>
                    <a:pt x="18095" y="18385"/>
                    <a:pt x="18112" y="18419"/>
                  </a:cubicBezTo>
                  <a:cubicBezTo>
                    <a:pt x="18146" y="18470"/>
                    <a:pt x="18163" y="18522"/>
                    <a:pt x="18146" y="18556"/>
                  </a:cubicBezTo>
                  <a:cubicBezTo>
                    <a:pt x="18146" y="18573"/>
                    <a:pt x="18146" y="18590"/>
                    <a:pt x="18129" y="18590"/>
                  </a:cubicBezTo>
                  <a:cubicBezTo>
                    <a:pt x="18095" y="18607"/>
                    <a:pt x="18060" y="18624"/>
                    <a:pt x="18026" y="18641"/>
                  </a:cubicBezTo>
                  <a:lnTo>
                    <a:pt x="18026" y="18641"/>
                  </a:lnTo>
                  <a:cubicBezTo>
                    <a:pt x="18112" y="18727"/>
                    <a:pt x="18214" y="18829"/>
                    <a:pt x="18300" y="18915"/>
                  </a:cubicBezTo>
                  <a:cubicBezTo>
                    <a:pt x="18334" y="18915"/>
                    <a:pt x="18351" y="18898"/>
                    <a:pt x="18385" y="18880"/>
                  </a:cubicBezTo>
                  <a:cubicBezTo>
                    <a:pt x="18488" y="18812"/>
                    <a:pt x="18573" y="18744"/>
                    <a:pt x="18658" y="18658"/>
                  </a:cubicBezTo>
                  <a:cubicBezTo>
                    <a:pt x="18676" y="18624"/>
                    <a:pt x="18693" y="18573"/>
                    <a:pt x="18693" y="18522"/>
                  </a:cubicBezTo>
                  <a:cubicBezTo>
                    <a:pt x="18949" y="18556"/>
                    <a:pt x="19205" y="18453"/>
                    <a:pt x="19376" y="18248"/>
                  </a:cubicBezTo>
                  <a:cubicBezTo>
                    <a:pt x="19393" y="18248"/>
                    <a:pt x="19427" y="18248"/>
                    <a:pt x="19462" y="18231"/>
                  </a:cubicBezTo>
                  <a:cubicBezTo>
                    <a:pt x="19496" y="18197"/>
                    <a:pt x="19547" y="18231"/>
                    <a:pt x="19581" y="18282"/>
                  </a:cubicBezTo>
                  <a:cubicBezTo>
                    <a:pt x="19632" y="18334"/>
                    <a:pt x="19701" y="18368"/>
                    <a:pt x="19786" y="18351"/>
                  </a:cubicBezTo>
                  <a:cubicBezTo>
                    <a:pt x="19820" y="18351"/>
                    <a:pt x="19855" y="18334"/>
                    <a:pt x="19889" y="18317"/>
                  </a:cubicBezTo>
                  <a:cubicBezTo>
                    <a:pt x="19923" y="18300"/>
                    <a:pt x="19940" y="18265"/>
                    <a:pt x="19957" y="18231"/>
                  </a:cubicBezTo>
                  <a:cubicBezTo>
                    <a:pt x="20025" y="18095"/>
                    <a:pt x="20179" y="18043"/>
                    <a:pt x="20316" y="18077"/>
                  </a:cubicBezTo>
                  <a:cubicBezTo>
                    <a:pt x="20350" y="18095"/>
                    <a:pt x="20367" y="18095"/>
                    <a:pt x="20401" y="18095"/>
                  </a:cubicBezTo>
                  <a:cubicBezTo>
                    <a:pt x="20521" y="18095"/>
                    <a:pt x="20623" y="18077"/>
                    <a:pt x="20623" y="17924"/>
                  </a:cubicBezTo>
                  <a:cubicBezTo>
                    <a:pt x="20623" y="17907"/>
                    <a:pt x="20623" y="17907"/>
                    <a:pt x="20640" y="17889"/>
                  </a:cubicBezTo>
                  <a:cubicBezTo>
                    <a:pt x="20606" y="17872"/>
                    <a:pt x="20606" y="17838"/>
                    <a:pt x="20589" y="17821"/>
                  </a:cubicBezTo>
                  <a:cubicBezTo>
                    <a:pt x="20589" y="17753"/>
                    <a:pt x="20572" y="17684"/>
                    <a:pt x="20572" y="17616"/>
                  </a:cubicBezTo>
                  <a:cubicBezTo>
                    <a:pt x="20709" y="17582"/>
                    <a:pt x="20760" y="17462"/>
                    <a:pt x="20846" y="17377"/>
                  </a:cubicBezTo>
                  <a:cubicBezTo>
                    <a:pt x="20948" y="17394"/>
                    <a:pt x="21016" y="17411"/>
                    <a:pt x="20914" y="17291"/>
                  </a:cubicBezTo>
                  <a:cubicBezTo>
                    <a:pt x="20897" y="17274"/>
                    <a:pt x="20897" y="17240"/>
                    <a:pt x="20914" y="17223"/>
                  </a:cubicBezTo>
                  <a:cubicBezTo>
                    <a:pt x="20948" y="17189"/>
                    <a:pt x="20982" y="17172"/>
                    <a:pt x="21016" y="17138"/>
                  </a:cubicBezTo>
                  <a:cubicBezTo>
                    <a:pt x="21016" y="17138"/>
                    <a:pt x="21051" y="17138"/>
                    <a:pt x="21068" y="17155"/>
                  </a:cubicBezTo>
                  <a:cubicBezTo>
                    <a:pt x="21221" y="17223"/>
                    <a:pt x="21375" y="17291"/>
                    <a:pt x="21495" y="17394"/>
                  </a:cubicBezTo>
                  <a:cubicBezTo>
                    <a:pt x="21512" y="17411"/>
                    <a:pt x="21546" y="17428"/>
                    <a:pt x="21546" y="17428"/>
                  </a:cubicBezTo>
                  <a:cubicBezTo>
                    <a:pt x="21546" y="17445"/>
                    <a:pt x="21546" y="17497"/>
                    <a:pt x="21529" y="17514"/>
                  </a:cubicBezTo>
                  <a:cubicBezTo>
                    <a:pt x="21546" y="17582"/>
                    <a:pt x="21580" y="17650"/>
                    <a:pt x="21580" y="17736"/>
                  </a:cubicBezTo>
                  <a:cubicBezTo>
                    <a:pt x="21700" y="17702"/>
                    <a:pt x="21802" y="17684"/>
                    <a:pt x="21837" y="17582"/>
                  </a:cubicBezTo>
                  <a:cubicBezTo>
                    <a:pt x="21837" y="17565"/>
                    <a:pt x="21888" y="17582"/>
                    <a:pt x="21922" y="17582"/>
                  </a:cubicBezTo>
                  <a:cubicBezTo>
                    <a:pt x="21939" y="17582"/>
                    <a:pt x="21956" y="17582"/>
                    <a:pt x="21973" y="17599"/>
                  </a:cubicBezTo>
                  <a:cubicBezTo>
                    <a:pt x="22366" y="17821"/>
                    <a:pt x="22366" y="17821"/>
                    <a:pt x="22469" y="17616"/>
                  </a:cubicBezTo>
                  <a:cubicBezTo>
                    <a:pt x="22503" y="17565"/>
                    <a:pt x="22588" y="17582"/>
                    <a:pt x="22674" y="17616"/>
                  </a:cubicBezTo>
                  <a:cubicBezTo>
                    <a:pt x="22742" y="17633"/>
                    <a:pt x="22810" y="17667"/>
                    <a:pt x="22862" y="17702"/>
                  </a:cubicBezTo>
                  <a:cubicBezTo>
                    <a:pt x="22879" y="17667"/>
                    <a:pt x="22879" y="17633"/>
                    <a:pt x="22862" y="17599"/>
                  </a:cubicBezTo>
                  <a:cubicBezTo>
                    <a:pt x="22879" y="17599"/>
                    <a:pt x="22896" y="17616"/>
                    <a:pt x="22913" y="17599"/>
                  </a:cubicBezTo>
                  <a:cubicBezTo>
                    <a:pt x="23169" y="17531"/>
                    <a:pt x="23426" y="17479"/>
                    <a:pt x="23699" y="17445"/>
                  </a:cubicBezTo>
                  <a:cubicBezTo>
                    <a:pt x="23750" y="17445"/>
                    <a:pt x="23784" y="17428"/>
                    <a:pt x="23836" y="17394"/>
                  </a:cubicBezTo>
                  <a:cubicBezTo>
                    <a:pt x="23938" y="17326"/>
                    <a:pt x="24092" y="17309"/>
                    <a:pt x="24211" y="17377"/>
                  </a:cubicBezTo>
                  <a:cubicBezTo>
                    <a:pt x="24229" y="17377"/>
                    <a:pt x="24246" y="17377"/>
                    <a:pt x="24263" y="17377"/>
                  </a:cubicBezTo>
                  <a:cubicBezTo>
                    <a:pt x="24331" y="17377"/>
                    <a:pt x="24365" y="17360"/>
                    <a:pt x="24348" y="17240"/>
                  </a:cubicBezTo>
                  <a:cubicBezTo>
                    <a:pt x="24331" y="17189"/>
                    <a:pt x="24348" y="17121"/>
                    <a:pt x="24382" y="17052"/>
                  </a:cubicBezTo>
                  <a:cubicBezTo>
                    <a:pt x="24399" y="17001"/>
                    <a:pt x="24434" y="16984"/>
                    <a:pt x="24502" y="16984"/>
                  </a:cubicBezTo>
                  <a:lnTo>
                    <a:pt x="24536" y="17035"/>
                  </a:lnTo>
                  <a:cubicBezTo>
                    <a:pt x="24570" y="17138"/>
                    <a:pt x="24656" y="17206"/>
                    <a:pt x="24758" y="17240"/>
                  </a:cubicBezTo>
                  <a:cubicBezTo>
                    <a:pt x="24861" y="17257"/>
                    <a:pt x="24912" y="17189"/>
                    <a:pt x="24929" y="17121"/>
                  </a:cubicBezTo>
                  <a:cubicBezTo>
                    <a:pt x="24946" y="17018"/>
                    <a:pt x="24963" y="16933"/>
                    <a:pt x="24963" y="16830"/>
                  </a:cubicBezTo>
                  <a:lnTo>
                    <a:pt x="24963" y="16813"/>
                  </a:lnTo>
                  <a:cubicBezTo>
                    <a:pt x="25151" y="16813"/>
                    <a:pt x="25322" y="16711"/>
                    <a:pt x="25425" y="16557"/>
                  </a:cubicBezTo>
                  <a:cubicBezTo>
                    <a:pt x="25476" y="16557"/>
                    <a:pt x="25544" y="16557"/>
                    <a:pt x="25595" y="16557"/>
                  </a:cubicBezTo>
                  <a:cubicBezTo>
                    <a:pt x="25749" y="16574"/>
                    <a:pt x="25903" y="16557"/>
                    <a:pt x="26057" y="16506"/>
                  </a:cubicBezTo>
                  <a:cubicBezTo>
                    <a:pt x="26057" y="16523"/>
                    <a:pt x="26057" y="16557"/>
                    <a:pt x="26057" y="16574"/>
                  </a:cubicBezTo>
                  <a:cubicBezTo>
                    <a:pt x="26228" y="16471"/>
                    <a:pt x="26433" y="16403"/>
                    <a:pt x="26638" y="16386"/>
                  </a:cubicBezTo>
                  <a:cubicBezTo>
                    <a:pt x="26706" y="16283"/>
                    <a:pt x="26792" y="16198"/>
                    <a:pt x="26894" y="16147"/>
                  </a:cubicBezTo>
                  <a:cubicBezTo>
                    <a:pt x="26979" y="16113"/>
                    <a:pt x="27065" y="16078"/>
                    <a:pt x="27133" y="16027"/>
                  </a:cubicBezTo>
                  <a:cubicBezTo>
                    <a:pt x="27202" y="16010"/>
                    <a:pt x="27270" y="15993"/>
                    <a:pt x="27321" y="15976"/>
                  </a:cubicBezTo>
                  <a:cubicBezTo>
                    <a:pt x="27492" y="15925"/>
                    <a:pt x="27663" y="15925"/>
                    <a:pt x="27834" y="15942"/>
                  </a:cubicBezTo>
                  <a:lnTo>
                    <a:pt x="28534" y="15771"/>
                  </a:lnTo>
                  <a:cubicBezTo>
                    <a:pt x="28551" y="15788"/>
                    <a:pt x="28568" y="15805"/>
                    <a:pt x="28586" y="15805"/>
                  </a:cubicBezTo>
                  <a:cubicBezTo>
                    <a:pt x="28671" y="15890"/>
                    <a:pt x="28739" y="15942"/>
                    <a:pt x="28825" y="15890"/>
                  </a:cubicBezTo>
                  <a:cubicBezTo>
                    <a:pt x="28893" y="15839"/>
                    <a:pt x="28944" y="15856"/>
                    <a:pt x="29047" y="15907"/>
                  </a:cubicBezTo>
                  <a:cubicBezTo>
                    <a:pt x="29115" y="15959"/>
                    <a:pt x="29184" y="15959"/>
                    <a:pt x="29252" y="15925"/>
                  </a:cubicBezTo>
                  <a:cubicBezTo>
                    <a:pt x="29320" y="15890"/>
                    <a:pt x="29440" y="15907"/>
                    <a:pt x="29457" y="15805"/>
                  </a:cubicBezTo>
                  <a:cubicBezTo>
                    <a:pt x="29713" y="15890"/>
                    <a:pt x="30004" y="15822"/>
                    <a:pt x="30209" y="15634"/>
                  </a:cubicBezTo>
                  <a:cubicBezTo>
                    <a:pt x="30431" y="15651"/>
                    <a:pt x="30619" y="15549"/>
                    <a:pt x="30738" y="15361"/>
                  </a:cubicBezTo>
                  <a:cubicBezTo>
                    <a:pt x="30756" y="15344"/>
                    <a:pt x="30756" y="15309"/>
                    <a:pt x="30756" y="15275"/>
                  </a:cubicBezTo>
                  <a:lnTo>
                    <a:pt x="30841" y="15258"/>
                  </a:lnTo>
                  <a:lnTo>
                    <a:pt x="30995" y="15258"/>
                  </a:lnTo>
                  <a:cubicBezTo>
                    <a:pt x="31131" y="15241"/>
                    <a:pt x="31251" y="15224"/>
                    <a:pt x="31388" y="15190"/>
                  </a:cubicBezTo>
                  <a:cubicBezTo>
                    <a:pt x="31524" y="15258"/>
                    <a:pt x="31695" y="15275"/>
                    <a:pt x="31849" y="15275"/>
                  </a:cubicBezTo>
                  <a:cubicBezTo>
                    <a:pt x="32071" y="15258"/>
                    <a:pt x="32293" y="15173"/>
                    <a:pt x="32481" y="15036"/>
                  </a:cubicBezTo>
                  <a:lnTo>
                    <a:pt x="32532" y="15036"/>
                  </a:lnTo>
                  <a:cubicBezTo>
                    <a:pt x="32618" y="15070"/>
                    <a:pt x="32703" y="15087"/>
                    <a:pt x="32789" y="15087"/>
                  </a:cubicBezTo>
                  <a:cubicBezTo>
                    <a:pt x="32874" y="15087"/>
                    <a:pt x="32960" y="15087"/>
                    <a:pt x="33045" y="15070"/>
                  </a:cubicBezTo>
                  <a:lnTo>
                    <a:pt x="33079" y="15104"/>
                  </a:lnTo>
                  <a:cubicBezTo>
                    <a:pt x="33148" y="15156"/>
                    <a:pt x="33216" y="15207"/>
                    <a:pt x="33301" y="15241"/>
                  </a:cubicBezTo>
                  <a:cubicBezTo>
                    <a:pt x="33250" y="15275"/>
                    <a:pt x="33233" y="15344"/>
                    <a:pt x="33284" y="15446"/>
                  </a:cubicBezTo>
                  <a:cubicBezTo>
                    <a:pt x="33318" y="15566"/>
                    <a:pt x="33301" y="15566"/>
                    <a:pt x="33233" y="15566"/>
                  </a:cubicBezTo>
                  <a:cubicBezTo>
                    <a:pt x="33148" y="15549"/>
                    <a:pt x="33113" y="15566"/>
                    <a:pt x="33148" y="15651"/>
                  </a:cubicBezTo>
                  <a:cubicBezTo>
                    <a:pt x="33148" y="15685"/>
                    <a:pt x="33199" y="15737"/>
                    <a:pt x="33199" y="15737"/>
                  </a:cubicBezTo>
                  <a:cubicBezTo>
                    <a:pt x="33233" y="15737"/>
                    <a:pt x="33284" y="15720"/>
                    <a:pt x="33301" y="15702"/>
                  </a:cubicBezTo>
                  <a:cubicBezTo>
                    <a:pt x="33336" y="15685"/>
                    <a:pt x="33336" y="15634"/>
                    <a:pt x="33370" y="15634"/>
                  </a:cubicBezTo>
                  <a:cubicBezTo>
                    <a:pt x="33489" y="15617"/>
                    <a:pt x="33592" y="15617"/>
                    <a:pt x="33694" y="15634"/>
                  </a:cubicBezTo>
                  <a:cubicBezTo>
                    <a:pt x="33763" y="15634"/>
                    <a:pt x="33814" y="15685"/>
                    <a:pt x="33865" y="15737"/>
                  </a:cubicBezTo>
                  <a:cubicBezTo>
                    <a:pt x="33865" y="15754"/>
                    <a:pt x="33882" y="15771"/>
                    <a:pt x="33882" y="15788"/>
                  </a:cubicBezTo>
                  <a:lnTo>
                    <a:pt x="33899" y="15856"/>
                  </a:lnTo>
                  <a:lnTo>
                    <a:pt x="33951" y="15856"/>
                  </a:lnTo>
                  <a:cubicBezTo>
                    <a:pt x="33968" y="15856"/>
                    <a:pt x="33985" y="15839"/>
                    <a:pt x="34002" y="15839"/>
                  </a:cubicBezTo>
                  <a:cubicBezTo>
                    <a:pt x="34070" y="15805"/>
                    <a:pt x="34156" y="15788"/>
                    <a:pt x="34224" y="15771"/>
                  </a:cubicBezTo>
                  <a:cubicBezTo>
                    <a:pt x="34275" y="15771"/>
                    <a:pt x="34344" y="15771"/>
                    <a:pt x="34395" y="15771"/>
                  </a:cubicBezTo>
                  <a:cubicBezTo>
                    <a:pt x="34463" y="15788"/>
                    <a:pt x="34532" y="15754"/>
                    <a:pt x="34532" y="15685"/>
                  </a:cubicBezTo>
                  <a:cubicBezTo>
                    <a:pt x="34549" y="15634"/>
                    <a:pt x="34634" y="15617"/>
                    <a:pt x="34685" y="15600"/>
                  </a:cubicBezTo>
                  <a:cubicBezTo>
                    <a:pt x="34737" y="15566"/>
                    <a:pt x="34720" y="15515"/>
                    <a:pt x="34685" y="15446"/>
                  </a:cubicBezTo>
                  <a:lnTo>
                    <a:pt x="34651" y="15412"/>
                  </a:lnTo>
                  <a:cubicBezTo>
                    <a:pt x="34566" y="15292"/>
                    <a:pt x="34600" y="15241"/>
                    <a:pt x="34685" y="15224"/>
                  </a:cubicBezTo>
                  <a:cubicBezTo>
                    <a:pt x="34720" y="15207"/>
                    <a:pt x="34754" y="15207"/>
                    <a:pt x="34788" y="15224"/>
                  </a:cubicBezTo>
                  <a:cubicBezTo>
                    <a:pt x="34925" y="15327"/>
                    <a:pt x="35027" y="15463"/>
                    <a:pt x="35130" y="15600"/>
                  </a:cubicBezTo>
                  <a:cubicBezTo>
                    <a:pt x="35147" y="15634"/>
                    <a:pt x="35181" y="15651"/>
                    <a:pt x="35215" y="15668"/>
                  </a:cubicBezTo>
                  <a:cubicBezTo>
                    <a:pt x="35249" y="15685"/>
                    <a:pt x="35283" y="15702"/>
                    <a:pt x="35318" y="15702"/>
                  </a:cubicBezTo>
                  <a:cubicBezTo>
                    <a:pt x="35335" y="15702"/>
                    <a:pt x="35318" y="15651"/>
                    <a:pt x="35300" y="15634"/>
                  </a:cubicBezTo>
                  <a:cubicBezTo>
                    <a:pt x="35249" y="15566"/>
                    <a:pt x="35232" y="15515"/>
                    <a:pt x="35318" y="15515"/>
                  </a:cubicBezTo>
                  <a:cubicBezTo>
                    <a:pt x="35335" y="15515"/>
                    <a:pt x="35335" y="15515"/>
                    <a:pt x="35352" y="15497"/>
                  </a:cubicBezTo>
                  <a:cubicBezTo>
                    <a:pt x="35403" y="15463"/>
                    <a:pt x="35232" y="15275"/>
                    <a:pt x="35420" y="15309"/>
                  </a:cubicBezTo>
                  <a:cubicBezTo>
                    <a:pt x="35471" y="15275"/>
                    <a:pt x="35523" y="15224"/>
                    <a:pt x="35574" y="15190"/>
                  </a:cubicBezTo>
                  <a:cubicBezTo>
                    <a:pt x="35591" y="15190"/>
                    <a:pt x="35608" y="15190"/>
                    <a:pt x="35625" y="15190"/>
                  </a:cubicBezTo>
                  <a:lnTo>
                    <a:pt x="35728" y="15241"/>
                  </a:lnTo>
                  <a:cubicBezTo>
                    <a:pt x="35796" y="15292"/>
                    <a:pt x="35830" y="15344"/>
                    <a:pt x="35830" y="15395"/>
                  </a:cubicBezTo>
                  <a:cubicBezTo>
                    <a:pt x="35830" y="15497"/>
                    <a:pt x="35830" y="15497"/>
                    <a:pt x="35950" y="15583"/>
                  </a:cubicBezTo>
                  <a:cubicBezTo>
                    <a:pt x="36001" y="15600"/>
                    <a:pt x="36035" y="15634"/>
                    <a:pt x="36069" y="15668"/>
                  </a:cubicBezTo>
                  <a:lnTo>
                    <a:pt x="36069" y="0"/>
                  </a:lnTo>
                  <a:lnTo>
                    <a:pt x="10013" y="0"/>
                  </a:lnTo>
                  <a:cubicBezTo>
                    <a:pt x="10013" y="0"/>
                    <a:pt x="9996" y="17"/>
                    <a:pt x="9996" y="17"/>
                  </a:cubicBezTo>
                  <a:cubicBezTo>
                    <a:pt x="9962" y="69"/>
                    <a:pt x="9927" y="120"/>
                    <a:pt x="9893" y="154"/>
                  </a:cubicBezTo>
                  <a:lnTo>
                    <a:pt x="9893" y="154"/>
                  </a:lnTo>
                  <a:cubicBezTo>
                    <a:pt x="9893" y="171"/>
                    <a:pt x="9859" y="171"/>
                    <a:pt x="9859" y="188"/>
                  </a:cubicBezTo>
                  <a:lnTo>
                    <a:pt x="9876" y="222"/>
                  </a:lnTo>
                  <a:cubicBezTo>
                    <a:pt x="9893" y="291"/>
                    <a:pt x="9876" y="359"/>
                    <a:pt x="9842" y="427"/>
                  </a:cubicBezTo>
                  <a:cubicBezTo>
                    <a:pt x="9825" y="462"/>
                    <a:pt x="9774" y="444"/>
                    <a:pt x="9722" y="444"/>
                  </a:cubicBezTo>
                  <a:cubicBezTo>
                    <a:pt x="9688" y="444"/>
                    <a:pt x="9637" y="444"/>
                    <a:pt x="9603" y="444"/>
                  </a:cubicBezTo>
                  <a:cubicBezTo>
                    <a:pt x="9569" y="444"/>
                    <a:pt x="9552" y="513"/>
                    <a:pt x="9586" y="564"/>
                  </a:cubicBezTo>
                  <a:lnTo>
                    <a:pt x="9688" y="735"/>
                  </a:lnTo>
                  <a:lnTo>
                    <a:pt x="9261" y="906"/>
                  </a:lnTo>
                  <a:cubicBezTo>
                    <a:pt x="9227" y="872"/>
                    <a:pt x="9193" y="820"/>
                    <a:pt x="9159" y="786"/>
                  </a:cubicBezTo>
                  <a:cubicBezTo>
                    <a:pt x="9141" y="718"/>
                    <a:pt x="9124" y="667"/>
                    <a:pt x="9124" y="598"/>
                  </a:cubicBezTo>
                  <a:cubicBezTo>
                    <a:pt x="9124" y="564"/>
                    <a:pt x="9022" y="496"/>
                    <a:pt x="9005" y="513"/>
                  </a:cubicBezTo>
                  <a:cubicBezTo>
                    <a:pt x="8919" y="581"/>
                    <a:pt x="8817" y="615"/>
                    <a:pt x="8714" y="598"/>
                  </a:cubicBezTo>
                  <a:cubicBezTo>
                    <a:pt x="8629" y="649"/>
                    <a:pt x="8543" y="701"/>
                    <a:pt x="8441" y="718"/>
                  </a:cubicBezTo>
                  <a:cubicBezTo>
                    <a:pt x="8390" y="769"/>
                    <a:pt x="8304" y="786"/>
                    <a:pt x="8236" y="803"/>
                  </a:cubicBezTo>
                  <a:cubicBezTo>
                    <a:pt x="8150" y="803"/>
                    <a:pt x="8082" y="855"/>
                    <a:pt x="8065" y="923"/>
                  </a:cubicBezTo>
                  <a:cubicBezTo>
                    <a:pt x="8014" y="1025"/>
                    <a:pt x="7911" y="1025"/>
                    <a:pt x="7775" y="923"/>
                  </a:cubicBezTo>
                  <a:cubicBezTo>
                    <a:pt x="7809" y="991"/>
                    <a:pt x="7826" y="1094"/>
                    <a:pt x="7911" y="1162"/>
                  </a:cubicBezTo>
                  <a:cubicBezTo>
                    <a:pt x="7980" y="1213"/>
                    <a:pt x="7997" y="1299"/>
                    <a:pt x="7945" y="1367"/>
                  </a:cubicBezTo>
                  <a:lnTo>
                    <a:pt x="7364" y="1572"/>
                  </a:lnTo>
                  <a:cubicBezTo>
                    <a:pt x="7211" y="1453"/>
                    <a:pt x="7211" y="1453"/>
                    <a:pt x="7108" y="1487"/>
                  </a:cubicBezTo>
                  <a:cubicBezTo>
                    <a:pt x="7091" y="1487"/>
                    <a:pt x="7074" y="1521"/>
                    <a:pt x="7040" y="1521"/>
                  </a:cubicBezTo>
                  <a:cubicBezTo>
                    <a:pt x="6989" y="1521"/>
                    <a:pt x="6954" y="1487"/>
                    <a:pt x="6920" y="1453"/>
                  </a:cubicBezTo>
                  <a:cubicBezTo>
                    <a:pt x="6886" y="1418"/>
                    <a:pt x="6869" y="1367"/>
                    <a:pt x="6869" y="1316"/>
                  </a:cubicBezTo>
                  <a:cubicBezTo>
                    <a:pt x="6869" y="1316"/>
                    <a:pt x="6869" y="1299"/>
                    <a:pt x="6886" y="1282"/>
                  </a:cubicBezTo>
                  <a:cubicBezTo>
                    <a:pt x="6920" y="1265"/>
                    <a:pt x="6954" y="1248"/>
                    <a:pt x="6971" y="1230"/>
                  </a:cubicBezTo>
                  <a:lnTo>
                    <a:pt x="6971" y="1230"/>
                  </a:lnTo>
                  <a:lnTo>
                    <a:pt x="6664" y="991"/>
                  </a:lnTo>
                  <a:cubicBezTo>
                    <a:pt x="6630" y="991"/>
                    <a:pt x="6613" y="1008"/>
                    <a:pt x="6596" y="1025"/>
                  </a:cubicBezTo>
                  <a:cubicBezTo>
                    <a:pt x="6493" y="1111"/>
                    <a:pt x="6425" y="1196"/>
                    <a:pt x="6356" y="1299"/>
                  </a:cubicBezTo>
                  <a:cubicBezTo>
                    <a:pt x="6339" y="1333"/>
                    <a:pt x="6322" y="1384"/>
                    <a:pt x="6339" y="1418"/>
                  </a:cubicBezTo>
                  <a:cubicBezTo>
                    <a:pt x="6066" y="1418"/>
                    <a:pt x="5827" y="1555"/>
                    <a:pt x="5690" y="1777"/>
                  </a:cubicBezTo>
                  <a:cubicBezTo>
                    <a:pt x="5656" y="1777"/>
                    <a:pt x="5622" y="1794"/>
                    <a:pt x="5605" y="1811"/>
                  </a:cubicBezTo>
                  <a:cubicBezTo>
                    <a:pt x="5570" y="1846"/>
                    <a:pt x="5519" y="1811"/>
                    <a:pt x="5485" y="1777"/>
                  </a:cubicBezTo>
                  <a:cubicBezTo>
                    <a:pt x="5434" y="1726"/>
                    <a:pt x="5348" y="1709"/>
                    <a:pt x="5263" y="1726"/>
                  </a:cubicBezTo>
                  <a:cubicBezTo>
                    <a:pt x="5229" y="1743"/>
                    <a:pt x="5195" y="1760"/>
                    <a:pt x="5177" y="1777"/>
                  </a:cubicBezTo>
                  <a:cubicBezTo>
                    <a:pt x="5143" y="1811"/>
                    <a:pt x="5126" y="1828"/>
                    <a:pt x="5109" y="1880"/>
                  </a:cubicBezTo>
                  <a:cubicBezTo>
                    <a:pt x="5075" y="2016"/>
                    <a:pt x="4921" y="2085"/>
                    <a:pt x="4784" y="2068"/>
                  </a:cubicBezTo>
                  <a:cubicBezTo>
                    <a:pt x="4750" y="2068"/>
                    <a:pt x="4716" y="2068"/>
                    <a:pt x="4699" y="2068"/>
                  </a:cubicBezTo>
                  <a:cubicBezTo>
                    <a:pt x="4579" y="2085"/>
                    <a:pt x="4477" y="2119"/>
                    <a:pt x="4494" y="2256"/>
                  </a:cubicBezTo>
                  <a:cubicBezTo>
                    <a:pt x="4494" y="2273"/>
                    <a:pt x="4494" y="2290"/>
                    <a:pt x="4494" y="2307"/>
                  </a:cubicBezTo>
                  <a:cubicBezTo>
                    <a:pt x="4511" y="2324"/>
                    <a:pt x="4528" y="2341"/>
                    <a:pt x="4545" y="2375"/>
                  </a:cubicBezTo>
                  <a:cubicBezTo>
                    <a:pt x="4562" y="2426"/>
                    <a:pt x="4562" y="2495"/>
                    <a:pt x="4579" y="2563"/>
                  </a:cubicBezTo>
                  <a:cubicBezTo>
                    <a:pt x="4443" y="2614"/>
                    <a:pt x="4409" y="2734"/>
                    <a:pt x="4340" y="2819"/>
                  </a:cubicBezTo>
                  <a:cubicBezTo>
                    <a:pt x="4238" y="2819"/>
                    <a:pt x="4169" y="2819"/>
                    <a:pt x="4289" y="2922"/>
                  </a:cubicBezTo>
                  <a:cubicBezTo>
                    <a:pt x="4306" y="2939"/>
                    <a:pt x="4306" y="2973"/>
                    <a:pt x="4289" y="2990"/>
                  </a:cubicBezTo>
                  <a:cubicBezTo>
                    <a:pt x="4272" y="3024"/>
                    <a:pt x="4238" y="3059"/>
                    <a:pt x="4204" y="3076"/>
                  </a:cubicBezTo>
                  <a:lnTo>
                    <a:pt x="4152" y="3076"/>
                  </a:lnTo>
                  <a:cubicBezTo>
                    <a:pt x="3998" y="3042"/>
                    <a:pt x="3845" y="2973"/>
                    <a:pt x="3691" y="2905"/>
                  </a:cubicBezTo>
                  <a:cubicBezTo>
                    <a:pt x="3674" y="2888"/>
                    <a:pt x="3657" y="2871"/>
                    <a:pt x="3657" y="2871"/>
                  </a:cubicBezTo>
                  <a:lnTo>
                    <a:pt x="3657" y="2785"/>
                  </a:lnTo>
                  <a:cubicBezTo>
                    <a:pt x="3623" y="2717"/>
                    <a:pt x="3588" y="2649"/>
                    <a:pt x="3571" y="2580"/>
                  </a:cubicBezTo>
                  <a:cubicBezTo>
                    <a:pt x="3469" y="2614"/>
                    <a:pt x="3349" y="2666"/>
                    <a:pt x="3332" y="2768"/>
                  </a:cubicBezTo>
                  <a:cubicBezTo>
                    <a:pt x="3332" y="2785"/>
                    <a:pt x="3281" y="2785"/>
                    <a:pt x="3247" y="2785"/>
                  </a:cubicBezTo>
                  <a:cubicBezTo>
                    <a:pt x="3230" y="2768"/>
                    <a:pt x="3213" y="2768"/>
                    <a:pt x="3195" y="2768"/>
                  </a:cubicBezTo>
                  <a:cubicBezTo>
                    <a:pt x="2785" y="2597"/>
                    <a:pt x="2768" y="2597"/>
                    <a:pt x="2700" y="2802"/>
                  </a:cubicBezTo>
                  <a:cubicBezTo>
                    <a:pt x="2666" y="2871"/>
                    <a:pt x="2597" y="2854"/>
                    <a:pt x="2495" y="2837"/>
                  </a:cubicBezTo>
                  <a:cubicBezTo>
                    <a:pt x="2427" y="2819"/>
                    <a:pt x="2358" y="2802"/>
                    <a:pt x="2290" y="2768"/>
                  </a:cubicBezTo>
                  <a:cubicBezTo>
                    <a:pt x="2290" y="2802"/>
                    <a:pt x="2290" y="2837"/>
                    <a:pt x="2290" y="2871"/>
                  </a:cubicBezTo>
                  <a:cubicBezTo>
                    <a:pt x="2273" y="2871"/>
                    <a:pt x="2256" y="2871"/>
                    <a:pt x="2239" y="2871"/>
                  </a:cubicBezTo>
                  <a:cubicBezTo>
                    <a:pt x="1999" y="2973"/>
                    <a:pt x="1743" y="3059"/>
                    <a:pt x="1487" y="3110"/>
                  </a:cubicBezTo>
                  <a:cubicBezTo>
                    <a:pt x="1436" y="3127"/>
                    <a:pt x="1384" y="3144"/>
                    <a:pt x="1350" y="3195"/>
                  </a:cubicBezTo>
                  <a:cubicBezTo>
                    <a:pt x="1248" y="3281"/>
                    <a:pt x="1111" y="3298"/>
                    <a:pt x="974" y="3264"/>
                  </a:cubicBezTo>
                  <a:cubicBezTo>
                    <a:pt x="957" y="3264"/>
                    <a:pt x="940" y="3264"/>
                    <a:pt x="940" y="3264"/>
                  </a:cubicBezTo>
                  <a:cubicBezTo>
                    <a:pt x="855" y="3264"/>
                    <a:pt x="820" y="3281"/>
                    <a:pt x="872" y="3400"/>
                  </a:cubicBezTo>
                  <a:cubicBezTo>
                    <a:pt x="889" y="3452"/>
                    <a:pt x="872" y="3520"/>
                    <a:pt x="855" y="3588"/>
                  </a:cubicBezTo>
                  <a:cubicBezTo>
                    <a:pt x="838" y="3640"/>
                    <a:pt x="786" y="3674"/>
                    <a:pt x="735" y="3674"/>
                  </a:cubicBezTo>
                  <a:cubicBezTo>
                    <a:pt x="735" y="3657"/>
                    <a:pt x="718" y="3640"/>
                    <a:pt x="701" y="3622"/>
                  </a:cubicBezTo>
                  <a:cubicBezTo>
                    <a:pt x="650" y="3537"/>
                    <a:pt x="564" y="3469"/>
                    <a:pt x="445" y="3452"/>
                  </a:cubicBezTo>
                  <a:cubicBezTo>
                    <a:pt x="342" y="3452"/>
                    <a:pt x="308" y="3520"/>
                    <a:pt x="308" y="3588"/>
                  </a:cubicBezTo>
                  <a:cubicBezTo>
                    <a:pt x="291" y="3691"/>
                    <a:pt x="291" y="3793"/>
                    <a:pt x="308" y="3879"/>
                  </a:cubicBezTo>
                  <a:lnTo>
                    <a:pt x="308" y="3896"/>
                  </a:lnTo>
                  <a:cubicBezTo>
                    <a:pt x="188" y="3930"/>
                    <a:pt x="86" y="3981"/>
                    <a:pt x="0" y="4050"/>
                  </a:cubicBezTo>
                  <a:lnTo>
                    <a:pt x="0" y="19376"/>
                  </a:lnTo>
                  <a:cubicBezTo>
                    <a:pt x="52" y="19359"/>
                    <a:pt x="120" y="19342"/>
                    <a:pt x="171" y="19342"/>
                  </a:cubicBezTo>
                  <a:cubicBezTo>
                    <a:pt x="325" y="19325"/>
                    <a:pt x="462" y="19273"/>
                    <a:pt x="581" y="19171"/>
                  </a:cubicBezTo>
                  <a:cubicBezTo>
                    <a:pt x="598" y="19171"/>
                    <a:pt x="598" y="19154"/>
                    <a:pt x="598" y="19154"/>
                  </a:cubicBezTo>
                  <a:lnTo>
                    <a:pt x="1367" y="19325"/>
                  </a:lnTo>
                  <a:lnTo>
                    <a:pt x="1367" y="19342"/>
                  </a:lnTo>
                  <a:lnTo>
                    <a:pt x="1384" y="19410"/>
                  </a:lnTo>
                  <a:lnTo>
                    <a:pt x="2222" y="19410"/>
                  </a:lnTo>
                  <a:cubicBezTo>
                    <a:pt x="2256" y="19410"/>
                    <a:pt x="2273" y="19410"/>
                    <a:pt x="2290" y="19393"/>
                  </a:cubicBezTo>
                  <a:cubicBezTo>
                    <a:pt x="2341" y="19342"/>
                    <a:pt x="2392" y="19325"/>
                    <a:pt x="2461" y="19325"/>
                  </a:cubicBezTo>
                  <a:cubicBezTo>
                    <a:pt x="2597" y="19342"/>
                    <a:pt x="2649" y="19256"/>
                    <a:pt x="2734" y="19222"/>
                  </a:cubicBezTo>
                  <a:lnTo>
                    <a:pt x="2905" y="19154"/>
                  </a:lnTo>
                  <a:lnTo>
                    <a:pt x="2956" y="19188"/>
                  </a:lnTo>
                  <a:cubicBezTo>
                    <a:pt x="3025" y="19205"/>
                    <a:pt x="3110" y="19239"/>
                    <a:pt x="3127" y="19308"/>
                  </a:cubicBezTo>
                  <a:cubicBezTo>
                    <a:pt x="3144" y="19342"/>
                    <a:pt x="3127" y="19393"/>
                    <a:pt x="3076" y="19410"/>
                  </a:cubicBezTo>
                  <a:lnTo>
                    <a:pt x="3042" y="19410"/>
                  </a:lnTo>
                  <a:lnTo>
                    <a:pt x="5314" y="19410"/>
                  </a:lnTo>
                  <a:cubicBezTo>
                    <a:pt x="5297" y="19410"/>
                    <a:pt x="5297" y="19393"/>
                    <a:pt x="5280" y="19376"/>
                  </a:cubicBezTo>
                  <a:cubicBezTo>
                    <a:pt x="5348" y="19359"/>
                    <a:pt x="5382" y="19342"/>
                    <a:pt x="5417" y="19291"/>
                  </a:cubicBezTo>
                  <a:cubicBezTo>
                    <a:pt x="5468" y="19239"/>
                    <a:pt x="5536" y="19256"/>
                    <a:pt x="5639" y="19359"/>
                  </a:cubicBezTo>
                  <a:cubicBezTo>
                    <a:pt x="5656" y="19376"/>
                    <a:pt x="5673" y="19393"/>
                    <a:pt x="5690" y="19410"/>
                  </a:cubicBezTo>
                  <a:lnTo>
                    <a:pt x="5980" y="19410"/>
                  </a:lnTo>
                  <a:lnTo>
                    <a:pt x="5980" y="19393"/>
                  </a:lnTo>
                  <a:cubicBezTo>
                    <a:pt x="6015" y="19393"/>
                    <a:pt x="6066" y="19393"/>
                    <a:pt x="6100" y="19410"/>
                  </a:cubicBezTo>
                  <a:lnTo>
                    <a:pt x="14934" y="19410"/>
                  </a:lnTo>
                  <a:cubicBezTo>
                    <a:pt x="14951" y="19393"/>
                    <a:pt x="14968" y="19376"/>
                    <a:pt x="15002" y="193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62" name="Google Shape;1862;p70"/>
            <p:cNvGrpSpPr/>
            <p:nvPr/>
          </p:nvGrpSpPr>
          <p:grpSpPr>
            <a:xfrm>
              <a:off x="7540030" y="3962726"/>
              <a:ext cx="1845932" cy="1180771"/>
              <a:chOff x="7540030" y="3962726"/>
              <a:chExt cx="1845932" cy="1180771"/>
            </a:xfrm>
          </p:grpSpPr>
          <p:sp>
            <p:nvSpPr>
              <p:cNvPr id="1863" name="Google Shape;1863;p70"/>
              <p:cNvSpPr/>
              <p:nvPr/>
            </p:nvSpPr>
            <p:spPr>
              <a:xfrm>
                <a:off x="7540030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4" name="Google Shape;1864;p70"/>
              <p:cNvSpPr/>
              <p:nvPr/>
            </p:nvSpPr>
            <p:spPr>
              <a:xfrm>
                <a:off x="7744782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5" name="Google Shape;1865;p70"/>
              <p:cNvSpPr/>
              <p:nvPr/>
            </p:nvSpPr>
            <p:spPr>
              <a:xfrm>
                <a:off x="7949534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6" name="Google Shape;1866;p70"/>
              <p:cNvSpPr/>
              <p:nvPr/>
            </p:nvSpPr>
            <p:spPr>
              <a:xfrm>
                <a:off x="8154287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7" name="Google Shape;1867;p70"/>
              <p:cNvSpPr/>
              <p:nvPr/>
            </p:nvSpPr>
            <p:spPr>
              <a:xfrm flipH="1">
                <a:off x="8360134" y="3962726"/>
                <a:ext cx="10463" cy="115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8" name="Google Shape;1868;p70"/>
              <p:cNvSpPr/>
              <p:nvPr/>
            </p:nvSpPr>
            <p:spPr>
              <a:xfrm flipH="1">
                <a:off x="8564886" y="3962726"/>
                <a:ext cx="10463" cy="11042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9" name="Google Shape;1869;p70"/>
              <p:cNvSpPr/>
              <p:nvPr/>
            </p:nvSpPr>
            <p:spPr>
              <a:xfrm>
                <a:off x="8760209" y="3962726"/>
                <a:ext cx="10463" cy="10592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0" name="Google Shape;1870;p70"/>
              <p:cNvSpPr/>
              <p:nvPr/>
            </p:nvSpPr>
            <p:spPr>
              <a:xfrm>
                <a:off x="8975363" y="3962726"/>
                <a:ext cx="61" cy="998939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1" name="Google Shape;1871;p70"/>
              <p:cNvSpPr/>
              <p:nvPr/>
            </p:nvSpPr>
            <p:spPr>
              <a:xfrm>
                <a:off x="9180115" y="3962726"/>
                <a:ext cx="61" cy="9640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2" name="Google Shape;1872;p70"/>
              <p:cNvSpPr/>
              <p:nvPr/>
            </p:nvSpPr>
            <p:spPr>
              <a:xfrm>
                <a:off x="9385901" y="3962726"/>
                <a:ext cx="61" cy="9517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73" name="Google Shape;1873;p70"/>
          <p:cNvGrpSpPr/>
          <p:nvPr/>
        </p:nvGrpSpPr>
        <p:grpSpPr>
          <a:xfrm rot="-3164515">
            <a:off x="1836215" y="663961"/>
            <a:ext cx="1291509" cy="818839"/>
            <a:chOff x="3355085" y="2890614"/>
            <a:chExt cx="1003450" cy="658884"/>
          </a:xfrm>
        </p:grpSpPr>
        <p:sp>
          <p:nvSpPr>
            <p:cNvPr id="1874" name="Google Shape;1874;p70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70"/>
            <p:cNvSpPr/>
            <p:nvPr/>
          </p:nvSpPr>
          <p:spPr>
            <a:xfrm rot="1123747">
              <a:off x="4316534" y="3177702"/>
              <a:ext cx="7835" cy="12932"/>
            </a:xfrm>
            <a:custGeom>
              <a:avLst/>
              <a:gdLst/>
              <a:ahLst/>
              <a:cxnLst/>
              <a:rect l="l" t="t" r="r" b="b"/>
              <a:pathLst>
                <a:path w="206" h="340" extrusionOk="0">
                  <a:moveTo>
                    <a:pt x="102" y="0"/>
                  </a:moveTo>
                  <a:cubicBezTo>
                    <a:pt x="65" y="0"/>
                    <a:pt x="37" y="25"/>
                    <a:pt x="1" y="49"/>
                  </a:cubicBezTo>
                  <a:cubicBezTo>
                    <a:pt x="18" y="151"/>
                    <a:pt x="35" y="237"/>
                    <a:pt x="52" y="339"/>
                  </a:cubicBezTo>
                  <a:cubicBezTo>
                    <a:pt x="86" y="288"/>
                    <a:pt x="120" y="237"/>
                    <a:pt x="154" y="185"/>
                  </a:cubicBezTo>
                  <a:cubicBezTo>
                    <a:pt x="189" y="134"/>
                    <a:pt x="206" y="66"/>
                    <a:pt x="154" y="15"/>
                  </a:cubicBezTo>
                  <a:cubicBezTo>
                    <a:pt x="134" y="5"/>
                    <a:pt x="117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51157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768FF-720A-88ED-3C52-F511D7F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291644" cy="688500"/>
          </a:xfrm>
        </p:spPr>
        <p:txBody>
          <a:bodyPr/>
          <a:lstStyle/>
          <a:p>
            <a:r>
              <a:rPr lang="en-US" sz="4000" dirty="0"/>
              <a:t>New words: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5761960-9587-EE6E-7C64-9ABB0B9B97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8013" y="3510951"/>
            <a:ext cx="1508400" cy="546900"/>
          </a:xfrm>
        </p:spPr>
        <p:txBody>
          <a:bodyPr/>
          <a:lstStyle/>
          <a:p>
            <a:r>
              <a:rPr lang="en-US" sz="4000" dirty="0"/>
              <a:t>skirt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FED0B5-FEF7-464C-1245-6B4F48A20F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388013" y="1114258"/>
            <a:ext cx="1987884" cy="1990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0041C6-455F-CAA4-803F-93A9DD5180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046132" y="1208138"/>
            <a:ext cx="1987884" cy="1894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Subtitle 3">
            <a:extLst>
              <a:ext uri="{FF2B5EF4-FFF2-40B4-BE49-F238E27FC236}">
                <a16:creationId xmlns:a16="http://schemas.microsoft.com/office/drawing/2014/main" id="{EDB24C5D-368A-FAB0-55B3-80124A544B1D}"/>
              </a:ext>
            </a:extLst>
          </p:cNvPr>
          <p:cNvSpPr txBox="1">
            <a:spLocks/>
          </p:cNvSpPr>
          <p:nvPr/>
        </p:nvSpPr>
        <p:spPr>
          <a:xfrm>
            <a:off x="4796672" y="3510951"/>
            <a:ext cx="2185733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4000" dirty="0"/>
              <a:t>T-shirt</a:t>
            </a:r>
          </a:p>
        </p:txBody>
      </p:sp>
      <p:pic>
        <p:nvPicPr>
          <p:cNvPr id="3" name="skirt">
            <a:hlinkClick r:id="" action="ppaction://media"/>
            <a:extLst>
              <a:ext uri="{FF2B5EF4-FFF2-40B4-BE49-F238E27FC236}">
                <a16:creationId xmlns:a16="http://schemas.microsoft.com/office/drawing/2014/main" id="{C53D9CC2-0680-3BC5-3D9E-55850BDA7A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10718" y="135831"/>
            <a:ext cx="609600" cy="609600"/>
          </a:xfrm>
          <a:prstGeom prst="rect">
            <a:avLst/>
          </a:prstGeom>
        </p:spPr>
      </p:pic>
      <p:pic>
        <p:nvPicPr>
          <p:cNvPr id="5" name="tshirt">
            <a:hlinkClick r:id="" action="ppaction://media"/>
            <a:extLst>
              <a:ext uri="{FF2B5EF4-FFF2-40B4-BE49-F238E27FC236}">
                <a16:creationId xmlns:a16="http://schemas.microsoft.com/office/drawing/2014/main" id="{599DCB7F-A633-321A-D1CB-738136FC9B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9600" y="17771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1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shi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1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build="p"/>
      <p:bldP spid="1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768FF-720A-88ED-3C52-F511D7F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291644" cy="688500"/>
          </a:xfrm>
        </p:spPr>
        <p:txBody>
          <a:bodyPr/>
          <a:lstStyle/>
          <a:p>
            <a:r>
              <a:rPr lang="en-US" sz="4000" dirty="0"/>
              <a:t>New words: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5761960-9587-EE6E-7C64-9ABB0B9B97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9867" y="3820921"/>
            <a:ext cx="1995977" cy="546900"/>
          </a:xfrm>
        </p:spPr>
        <p:txBody>
          <a:bodyPr/>
          <a:lstStyle/>
          <a:p>
            <a:r>
              <a:rPr lang="en-US" sz="4000" dirty="0"/>
              <a:t>dong</a:t>
            </a:r>
          </a:p>
        </p:txBody>
      </p:sp>
      <p:sp>
        <p:nvSpPr>
          <p:cNvPr id="12" name="Subtitle 3">
            <a:extLst>
              <a:ext uri="{FF2B5EF4-FFF2-40B4-BE49-F238E27FC236}">
                <a16:creationId xmlns:a16="http://schemas.microsoft.com/office/drawing/2014/main" id="{EDB24C5D-368A-FAB0-55B3-80124A544B1D}"/>
              </a:ext>
            </a:extLst>
          </p:cNvPr>
          <p:cNvSpPr txBox="1">
            <a:spLocks/>
          </p:cNvSpPr>
          <p:nvPr/>
        </p:nvSpPr>
        <p:spPr>
          <a:xfrm>
            <a:off x="5287726" y="3839565"/>
            <a:ext cx="2806407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4000" dirty="0"/>
              <a:t>thousand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11E1455-38B8-6722-6F69-6E4E95F79344}"/>
              </a:ext>
            </a:extLst>
          </p:cNvPr>
          <p:cNvGrpSpPr/>
          <p:nvPr/>
        </p:nvGrpSpPr>
        <p:grpSpPr>
          <a:xfrm>
            <a:off x="329376" y="1635788"/>
            <a:ext cx="3929280" cy="1784745"/>
            <a:chOff x="329376" y="1635788"/>
            <a:chExt cx="3929280" cy="178474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AB9F252-D914-DE21-B88F-233D62C80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837473B0-CC2E-450A-ABE3-18F120FF3D39}">
                  <a1611:picAttrSrcUrl xmlns=""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329376" y="1635788"/>
              <a:ext cx="3929280" cy="1784745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72F7625-ECC7-B03C-1283-8FA76B7677CD}"/>
                </a:ext>
              </a:extLst>
            </p:cNvPr>
            <p:cNvSpPr/>
            <p:nvPr/>
          </p:nvSpPr>
          <p:spPr>
            <a:xfrm>
              <a:off x="1603022" y="3059289"/>
              <a:ext cx="474134" cy="36124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E3609A9-9115-2962-626C-6E13FCBA08E2}"/>
              </a:ext>
            </a:extLst>
          </p:cNvPr>
          <p:cNvGrpSpPr/>
          <p:nvPr/>
        </p:nvGrpSpPr>
        <p:grpSpPr>
          <a:xfrm>
            <a:off x="4885346" y="1635788"/>
            <a:ext cx="3929279" cy="1784745"/>
            <a:chOff x="4885346" y="1635788"/>
            <a:chExt cx="3929279" cy="178474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B6B0789-4435-605E-0DBB-5D2E0F508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837473B0-CC2E-450A-ABE3-18F120FF3D39}">
                  <a1611:picAttrSrcUrl xmlns=""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4885346" y="1635788"/>
              <a:ext cx="3929279" cy="1784745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2F264DA-8EBC-CA1C-6174-9CE2E56DF779}"/>
                </a:ext>
              </a:extLst>
            </p:cNvPr>
            <p:cNvSpPr/>
            <p:nvPr/>
          </p:nvSpPr>
          <p:spPr>
            <a:xfrm>
              <a:off x="7800622" y="2830994"/>
              <a:ext cx="880533" cy="45658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dong">
            <a:hlinkClick r:id="" action="ppaction://media"/>
            <a:extLst>
              <a:ext uri="{FF2B5EF4-FFF2-40B4-BE49-F238E27FC236}">
                <a16:creationId xmlns:a16="http://schemas.microsoft.com/office/drawing/2014/main" id="{D612C7E8-8A33-7DC1-5C55-25F22CAC1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552544"/>
            <a:ext cx="609600" cy="609600"/>
          </a:xfrm>
          <a:prstGeom prst="rect">
            <a:avLst/>
          </a:prstGeom>
        </p:spPr>
      </p:pic>
      <p:pic>
        <p:nvPicPr>
          <p:cNvPr id="9" name="thousand_us_2">
            <a:hlinkClick r:id="" action="ppaction://media"/>
            <a:extLst>
              <a:ext uri="{FF2B5EF4-FFF2-40B4-BE49-F238E27FC236}">
                <a16:creationId xmlns:a16="http://schemas.microsoft.com/office/drawing/2014/main" id="{C5D01AC2-CF20-007F-5028-D3C10C8058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70138" y="24024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1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build="p"/>
      <p:bldP spid="12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theme1.xml><?xml version="1.0" encoding="utf-8"?>
<a:theme xmlns:a="http://schemas.openxmlformats.org/drawingml/2006/main" name="Cute Family Doodle Collage for Marketing by Slidesgo">
  <a:themeElements>
    <a:clrScheme name="Simple Light">
      <a:dk1>
        <a:srgbClr val="0F4FBE"/>
      </a:dk1>
      <a:lt1>
        <a:srgbClr val="FFF3D1"/>
      </a:lt1>
      <a:dk2>
        <a:srgbClr val="434343"/>
      </a:dk2>
      <a:lt2>
        <a:srgbClr val="FFFFFF"/>
      </a:lt2>
      <a:accent1>
        <a:srgbClr val="F3AF64"/>
      </a:accent1>
      <a:accent2>
        <a:srgbClr val="F9D980"/>
      </a:accent2>
      <a:accent3>
        <a:srgbClr val="B6D7A8"/>
      </a:accent3>
      <a:accent4>
        <a:srgbClr val="BFD45C"/>
      </a:accent4>
      <a:accent5>
        <a:srgbClr val="F78B9D"/>
      </a:accent5>
      <a:accent6>
        <a:srgbClr val="FFFFFF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">
  <a:themeElements>
    <a:clrScheme name=" [by 9Slide]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B29DB6"/>
      </a:accent1>
      <a:accent2>
        <a:srgbClr val="D6D6D6"/>
      </a:accent2>
      <a:accent3>
        <a:srgbClr val="ABC3CE"/>
      </a:accent3>
      <a:accent4>
        <a:srgbClr val="C5AEB4"/>
      </a:accent4>
      <a:accent5>
        <a:srgbClr val="7B8FA5"/>
      </a:accent5>
      <a:accent6>
        <a:srgbClr val="99B49F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7347C0DE-6F4D-42D3-B391-F84F14ECBC5A}" vid="{28287419-C97E-4917-87F0-2D8B560A61AE}"/>
    </a:ext>
  </a:extLst>
</a:theme>
</file>

<file path=ppt/theme/theme3.xml><?xml version="1.0" encoding="utf-8"?>
<a:theme xmlns:a="http://schemas.openxmlformats.org/drawingml/2006/main" name="Word Work Activities by Slidesgo">
  <a:themeElements>
    <a:clrScheme name="Simple Light">
      <a:dk1>
        <a:srgbClr val="524A83"/>
      </a:dk1>
      <a:lt1>
        <a:srgbClr val="CEF3EA"/>
      </a:lt1>
      <a:dk2>
        <a:srgbClr val="ADD4CA"/>
      </a:dk2>
      <a:lt2>
        <a:srgbClr val="51A8A2"/>
      </a:lt2>
      <a:accent1>
        <a:srgbClr val="FFC9D3"/>
      </a:accent1>
      <a:accent2>
        <a:srgbClr val="FB6783"/>
      </a:accent2>
      <a:accent3>
        <a:srgbClr val="F54A7E"/>
      </a:accent3>
      <a:accent4>
        <a:srgbClr val="FF8F71"/>
      </a:accent4>
      <a:accent5>
        <a:srgbClr val="FFC68D"/>
      </a:accent5>
      <a:accent6>
        <a:srgbClr val="FBD46D"/>
      </a:accent6>
      <a:hlink>
        <a:srgbClr val="524A8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44D53F338CC8DC4CAEFC22484AE86868" ma:contentTypeVersion="12" ma:contentTypeDescription="Tạo tài liệu mới." ma:contentTypeScope="" ma:versionID="c3c8434f56ebca6c559e49210295f09f">
  <xsd:schema xmlns:xsd="http://www.w3.org/2001/XMLSchema" xmlns:xs="http://www.w3.org/2001/XMLSchema" xmlns:p="http://schemas.microsoft.com/office/2006/metadata/properties" xmlns:ns2="603f0427-bff9-46b6-b375-76b9c26189ea" xmlns:ns3="f12999e1-241a-4163-9295-d4ca9545933c" targetNamespace="http://schemas.microsoft.com/office/2006/metadata/properties" ma:root="true" ma:fieldsID="678240cc9e2b6a037b46aedaf5312349" ns2:_="" ns3:_="">
    <xsd:import namespace="603f0427-bff9-46b6-b375-76b9c26189ea"/>
    <xsd:import namespace="f12999e1-241a-4163-9295-d4ca954593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3f0427-bff9-46b6-b375-76b9c26189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2999e1-241a-4163-9295-d4ca9545933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873235-63B6-49F4-A652-42C5810F91B4}">
  <ds:schemaRefs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elements/1.1/"/>
    <ds:schemaRef ds:uri="http://www.w3.org/XML/1998/namespace"/>
    <ds:schemaRef ds:uri="603f0427-bff9-46b6-b375-76b9c26189ea"/>
    <ds:schemaRef ds:uri="http://schemas.microsoft.com/office/infopath/2007/PartnerControls"/>
    <ds:schemaRef ds:uri="http://schemas.openxmlformats.org/package/2006/metadata/core-properties"/>
    <ds:schemaRef ds:uri="f12999e1-241a-4163-9295-d4ca9545933c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08F9427-7AE1-4D6C-BF59-CC1F16F197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3f0427-bff9-46b6-b375-76b9c26189ea"/>
    <ds:schemaRef ds:uri="f12999e1-241a-4163-9295-d4ca954593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634C140-865F-4C23-A6FC-A22AA1AFEAE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3621</TotalTime>
  <Words>365</Words>
  <Application>Microsoft Office PowerPoint</Application>
  <PresentationFormat>On-screen Show (16:9)</PresentationFormat>
  <Paragraphs>107</Paragraphs>
  <Slides>34</Slides>
  <Notes>16</Notes>
  <HiddenSlides>6</HiddenSlides>
  <MMClips>6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53" baseType="lpstr">
      <vt:lpstr>#9Slide02 Noi dung dai</vt:lpstr>
      <vt:lpstr>#9Slide02 Tieu de dai</vt:lpstr>
      <vt:lpstr>#9Slide07 SVNSmirk</vt:lpstr>
      <vt:lpstr>Abel</vt:lpstr>
      <vt:lpstr>Adobe Gothic Std B</vt:lpstr>
      <vt:lpstr>Arial</vt:lpstr>
      <vt:lpstr>Barlow</vt:lpstr>
      <vt:lpstr>Calibri</vt:lpstr>
      <vt:lpstr>Comic Sans MS</vt:lpstr>
      <vt:lpstr>Kirang Haerang</vt:lpstr>
      <vt:lpstr>Londrina Solid</vt:lpstr>
      <vt:lpstr>Passion One</vt:lpstr>
      <vt:lpstr>Patrick Hand</vt:lpstr>
      <vt:lpstr>Poppins</vt:lpstr>
      <vt:lpstr>Roboto</vt:lpstr>
      <vt:lpstr>Wingdings</vt:lpstr>
      <vt:lpstr>Cute Family Doodle Collage for Marketing by Slidesgo</vt:lpstr>
      <vt:lpstr>Blank</vt:lpstr>
      <vt:lpstr>Word Work Activities by Slidesgo</vt:lpstr>
      <vt:lpstr>PowerPoint Presentation</vt:lpstr>
      <vt:lpstr>PowerPoint Presentation</vt:lpstr>
      <vt:lpstr>Warm-up</vt:lpstr>
      <vt:lpstr>Warm-up</vt:lpstr>
      <vt:lpstr>PowerPoint Presentation</vt:lpstr>
      <vt:lpstr>At the shopping centre Lesson 2 (1 2 3)</vt:lpstr>
      <vt:lpstr>New words</vt:lpstr>
      <vt:lpstr>New words:</vt:lpstr>
      <vt:lpstr>New words: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Look, listen and repeat.</vt:lpstr>
      <vt:lpstr>PowerPoint Presentation</vt:lpstr>
      <vt:lpstr>PowerPoint Presentation</vt:lpstr>
      <vt:lpstr>PowerPoint Presentation</vt:lpstr>
      <vt:lpstr>Listen, point and say.</vt:lpstr>
      <vt:lpstr>Let's talk!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Learn the new words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Comparative and superlative of long adjectives</dc:title>
  <dc:subject>9Slide.vn</dc:subject>
  <dc:creator>DELL</dc:creator>
  <dc:description>9Slide.vn</dc:description>
  <cp:lastModifiedBy>Admin</cp:lastModifiedBy>
  <cp:revision>156</cp:revision>
  <dcterms:modified xsi:type="dcterms:W3CDTF">2025-04-02T02:28:37Z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0x01010044D53F338CC8DC4CAEFC22484AE86868</vt:lpwstr>
  </property>
</Properties>
</file>