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75" r:id="rId3"/>
    <p:sldId id="276" r:id="rId4"/>
    <p:sldId id="299" r:id="rId5"/>
    <p:sldId id="261" r:id="rId6"/>
    <p:sldId id="277" r:id="rId7"/>
    <p:sldId id="278" r:id="rId8"/>
    <p:sldId id="280" r:id="rId9"/>
    <p:sldId id="281" r:id="rId10"/>
    <p:sldId id="282" r:id="rId11"/>
    <p:sldId id="272" r:id="rId12"/>
    <p:sldId id="283" r:id="rId13"/>
    <p:sldId id="301" r:id="rId14"/>
    <p:sldId id="262" r:id="rId15"/>
    <p:sldId id="263" r:id="rId16"/>
    <p:sldId id="305" r:id="rId17"/>
    <p:sldId id="265" r:id="rId18"/>
    <p:sldId id="324" r:id="rId19"/>
    <p:sldId id="304" r:id="rId20"/>
    <p:sldId id="306" r:id="rId21"/>
    <p:sldId id="307" r:id="rId22"/>
    <p:sldId id="308" r:id="rId23"/>
    <p:sldId id="309" r:id="rId24"/>
    <p:sldId id="294" r:id="rId25"/>
    <p:sldId id="287" r:id="rId26"/>
    <p:sldId id="297" r:id="rId27"/>
    <p:sldId id="311" r:id="rId28"/>
    <p:sldId id="312" r:id="rId29"/>
    <p:sldId id="313" r:id="rId30"/>
    <p:sldId id="314" r:id="rId31"/>
    <p:sldId id="315" r:id="rId32"/>
    <p:sldId id="316" r:id="rId33"/>
    <p:sldId id="318" r:id="rId34"/>
    <p:sldId id="320" r:id="rId35"/>
    <p:sldId id="321" r:id="rId36"/>
    <p:sldId id="322" r:id="rId37"/>
    <p:sldId id="319" r:id="rId38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D9"/>
    <a:srgbClr val="E8F8FF"/>
    <a:srgbClr val="3F97D3"/>
    <a:srgbClr val="0A98F3"/>
    <a:srgbClr val="E7ABB4"/>
    <a:srgbClr val="EA5C81"/>
    <a:srgbClr val="F490CE"/>
    <a:srgbClr val="F06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09C5A-90A2-4FEC-937F-FD07741EB8BF}" v="36" dt="2025-02-19T10:02:58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487E-2559-C048-AA86-1B5577D04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15735-B55D-DCF5-D380-45AE0CCC2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ECA65-0D8A-8175-E9E4-B3537AD2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D2D1-FE87-B9C3-C738-8ED22FB8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2651F-237C-DE58-3245-482C6E97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44716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EF64A-D229-4286-034B-C94CD252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F57D1-CC8C-CA7C-E2A9-1D2E6EA04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8D9A7-817D-28EF-3BD4-B058888A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AC10D-ECC8-1EE6-716E-BE22B852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B3EAC-0553-E03D-F570-E664BC89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7055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2F7BDD-0749-2A12-422E-95D8930E5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BC628-612E-0FE5-8EB6-455738EEE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42A65-3C25-6FE3-3941-5B1657E3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E4A97-709C-4B3D-FEE9-3F216A68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A1ADF-7E5D-9A8B-197E-BEB616DB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2425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8C55-AA8C-AD9F-BBE9-CD2094C6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354E1-E687-C2A8-9E70-66D1FD4C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B9944-19E1-2990-46C5-05D5CBB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3E605-F7CA-E1B0-7309-A1BDF9E0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5970D-B039-8FDD-2BF0-09D90549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4717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89D8-54AA-7980-49FD-62BEAD5A6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17FAB-E835-8226-FBBD-3541CF484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D6B2B-955C-6A7A-FDEE-9AF32564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28FEB-A056-0FBD-3DA0-F84AF2E1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E6F4-A2AE-78B5-BCC3-89997C22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5471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A512-F872-CE94-ADC6-6B0DBB9C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8C711-A6E5-EFC1-7F5F-432F2E9E5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91A8A-BD7D-A408-3631-29E5B28B7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57AC1-D65F-4C62-FC3E-80460992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E7771-A671-A859-6523-666A0759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50261-3296-8DA7-10DD-5C88316D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4128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FD1DB-632B-3CCB-31E4-5C3D2F9F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E67D0-2BD8-7839-CE23-0C811CE49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B6D3A-42B7-2B45-450F-A4CC27651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49A59-D593-B8A5-F999-364F41D0D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80F47-7593-1711-3F6D-EBA6F2DB0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86B67D-DD4F-6C8B-3D2A-59E04E39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06112-D669-3A12-3311-79F4203C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DDF98F-8776-6C9E-6694-28420A9B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8124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57E49-801E-92F7-8FE5-F40DFF45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B7C6B-93B8-9FE6-02DD-32062A3E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0E25C-9591-2D6C-D164-948E5734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AFCA1-E2D7-8327-0E2B-55D8EB81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73053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2D836A-FFE0-F0C0-420D-67239DD7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012F58-0EEF-1E68-72D1-8E8D2A50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F91DC-0D1A-FC03-FFEB-EAD437DD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55445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0485-B943-E3B9-4215-C18E9B5A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04E51-62ED-23D2-C219-BC389DB0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A672E-0A2D-5A01-2C59-F416F94F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B1FE1-947A-D632-4A78-EFF9D673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F226D-0C36-87CB-DD23-A43753B5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32330-77DA-F7D9-BDEC-DB9D019A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181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3873-7E79-C35C-CDFA-B9EFBFC2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CDEF38-341F-D69A-AEE4-951E8DCF6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A4D99-9E0B-1A4F-33C2-16F39373A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6D5F4-39A3-1D95-1740-EC764C30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291B0-6F24-5D8B-8F1A-44304101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64105-D04B-5478-47D2-AF9148C9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09928"/>
      </p:ext>
    </p:extLst>
  </p:cSld>
  <p:clrMapOvr>
    <a:masterClrMapping/>
  </p:clrMapOvr>
  <p:transition spd="slow">
    <p:wipe/>
    <p:sndAc>
      <p:stSnd>
        <p:snd r:embed="rId1" name="pu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8A6480-67DE-E84C-0854-6F3F3A76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D67F8-93F3-3D33-A807-E92DAC55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26CC7-783D-1864-DA9C-1F0AE8B06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D76AF-6325-4F46-8A82-F7520FB79F7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3240F-32C4-A6EA-C39E-9C00D2745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5F990-2024-547D-3318-EEB622C21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86641C-9D1B-4E5A-AADC-49DA93A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8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  <p:sndAc>
      <p:stSnd>
        <p:snd r:embed="rId13" name="push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audio" Target="../media/audio2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0.png"/><Relationship Id="rId5" Type="http://schemas.microsoft.com/office/2007/relationships/media" Target="../media/media9.mp3"/><Relationship Id="rId10" Type="http://schemas.openxmlformats.org/officeDocument/2006/relationships/image" Target="../media/image19.png"/><Relationship Id="rId4" Type="http://schemas.openxmlformats.org/officeDocument/2006/relationships/audio" Target="../media/media8.mp3"/><Relationship Id="rId9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9.mp3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4.png"/><Relationship Id="rId5" Type="http://schemas.microsoft.com/office/2007/relationships/media" Target="../media/media10.mp3"/><Relationship Id="rId10" Type="http://schemas.openxmlformats.org/officeDocument/2006/relationships/image" Target="../media/image19.png"/><Relationship Id="rId4" Type="http://schemas.openxmlformats.org/officeDocument/2006/relationships/audio" Target="../media/media9.mp3"/><Relationship Id="rId9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4.wav"/><Relationship Id="rId5" Type="http://schemas.openxmlformats.org/officeDocument/2006/relationships/image" Target="../media/image1.jpe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10" Type="http://schemas.openxmlformats.org/officeDocument/2006/relationships/image" Target="../media/image19.png"/><Relationship Id="rId4" Type="http://schemas.openxmlformats.org/officeDocument/2006/relationships/audio" Target="../media/media13.mp3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audio" Target="../media/audio7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audio" Target="../media/audio8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audio" Target="../media/audio10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audio" Target="../media/audio1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40.jpeg"/><Relationship Id="rId9" Type="http://schemas.openxmlformats.org/officeDocument/2006/relationships/audio" Target="../media/audio1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image" Target="../media/image1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image" Target="../media/image1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audio" Target="../media/audio2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audio" Target="../media/audio2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k Blue Sky Images - Free Download on Freepik">
            <a:extLst>
              <a:ext uri="{FF2B5EF4-FFF2-40B4-BE49-F238E27FC236}">
                <a16:creationId xmlns:a16="http://schemas.microsoft.com/office/drawing/2014/main" id="{15A44163-85E8-5B50-9962-ABA8C4355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5DA54F-BA49-9293-204D-9456D9B7A8CE}"/>
              </a:ext>
            </a:extLst>
          </p:cNvPr>
          <p:cNvSpPr/>
          <p:nvPr/>
        </p:nvSpPr>
        <p:spPr>
          <a:xfrm>
            <a:off x="1212714" y="1847039"/>
            <a:ext cx="9766571" cy="316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Free Tree SVG, PNG Icon, Symbol. Download Image.">
            <a:extLst>
              <a:ext uri="{FF2B5EF4-FFF2-40B4-BE49-F238E27FC236}">
                <a16:creationId xmlns:a16="http://schemas.microsoft.com/office/drawing/2014/main" id="{62400105-D2AF-EDF5-D85B-911521A5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47" y="4308764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7BF4A-7AE8-BBFF-9B61-0BDC93EB5339}"/>
              </a:ext>
            </a:extLst>
          </p:cNvPr>
          <p:cNvSpPr/>
          <p:nvPr/>
        </p:nvSpPr>
        <p:spPr>
          <a:xfrm>
            <a:off x="3546906" y="2613391"/>
            <a:ext cx="535915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0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Warm-up</a:t>
            </a:r>
            <a:endParaRPr lang="en-US" sz="1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8" name="Picture 4" descr="Free Tree SVG, PNG Icon, Symbol. Download Image.">
            <a:extLst>
              <a:ext uri="{FF2B5EF4-FFF2-40B4-BE49-F238E27FC236}">
                <a16:creationId xmlns:a16="http://schemas.microsoft.com/office/drawing/2014/main" id="{DD82C568-B37A-778A-2FFE-A6EA6648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929" y="3001387"/>
            <a:ext cx="4058055" cy="40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n - Free nature icons">
            <a:extLst>
              <a:ext uri="{FF2B5EF4-FFF2-40B4-BE49-F238E27FC236}">
                <a16:creationId xmlns:a16="http://schemas.microsoft.com/office/drawing/2014/main" id="{E6522367-7DB4-3112-8C7C-20A41FBA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212" y="572272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rass SVG, PNG Icon, Symbol. Download Image.">
            <a:extLst>
              <a:ext uri="{FF2B5EF4-FFF2-40B4-BE49-F238E27FC236}">
                <a16:creationId xmlns:a16="http://schemas.microsoft.com/office/drawing/2014/main" id="{10A4FE05-6880-6FEC-A406-314546D1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Free Grass SVG, PNG Icon, Symbol. Download Image.">
            <a:extLst>
              <a:ext uri="{FF2B5EF4-FFF2-40B4-BE49-F238E27FC236}">
                <a16:creationId xmlns:a16="http://schemas.microsoft.com/office/drawing/2014/main" id="{96471A8F-43E6-FE05-37FC-25247C08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ree Grass SVG, PNG Icon, Symbol. Download Image.">
            <a:extLst>
              <a:ext uri="{FF2B5EF4-FFF2-40B4-BE49-F238E27FC236}">
                <a16:creationId xmlns:a16="http://schemas.microsoft.com/office/drawing/2014/main" id="{168ADCCC-215E-026B-D14B-E10455A5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Free Grass SVG, PNG Icon, Symbol. Download Image.">
            <a:extLst>
              <a:ext uri="{FF2B5EF4-FFF2-40B4-BE49-F238E27FC236}">
                <a16:creationId xmlns:a16="http://schemas.microsoft.com/office/drawing/2014/main" id="{FD07C491-45FE-D151-1BFB-0262B52D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9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Free Grass SVG, PNG Icon, Symbol. Download Image.">
            <a:extLst>
              <a:ext uri="{FF2B5EF4-FFF2-40B4-BE49-F238E27FC236}">
                <a16:creationId xmlns:a16="http://schemas.microsoft.com/office/drawing/2014/main" id="{42B85121-AFAD-BDA7-777E-189995BEE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7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ree Grass SVG, PNG Icon, Symbol. Download Image.">
            <a:extLst>
              <a:ext uri="{FF2B5EF4-FFF2-40B4-BE49-F238E27FC236}">
                <a16:creationId xmlns:a16="http://schemas.microsoft.com/office/drawing/2014/main" id="{5587F5D4-BD32-35AD-A27A-D942CAD2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5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Grass SVG, PNG Icon, Symbol. Download Image.">
            <a:extLst>
              <a:ext uri="{FF2B5EF4-FFF2-40B4-BE49-F238E27FC236}">
                <a16:creationId xmlns:a16="http://schemas.microsoft.com/office/drawing/2014/main" id="{1C720139-33C0-3220-D476-9DB9E040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8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ree Grass SVG, PNG Icon, Symbol. Download Image.">
            <a:extLst>
              <a:ext uri="{FF2B5EF4-FFF2-40B4-BE49-F238E27FC236}">
                <a16:creationId xmlns:a16="http://schemas.microsoft.com/office/drawing/2014/main" id="{AD31587C-1EE7-7D80-A999-1DFE0618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6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 Grass SVG, PNG Icon, Symbol. Download Image.">
            <a:extLst>
              <a:ext uri="{FF2B5EF4-FFF2-40B4-BE49-F238E27FC236}">
                <a16:creationId xmlns:a16="http://schemas.microsoft.com/office/drawing/2014/main" id="{BA82667F-9836-9507-AA31-9AC47C55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4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ree Grass SVG, PNG Icon, Symbol. Download Image.">
            <a:extLst>
              <a:ext uri="{FF2B5EF4-FFF2-40B4-BE49-F238E27FC236}">
                <a16:creationId xmlns:a16="http://schemas.microsoft.com/office/drawing/2014/main" id="{97179269-C997-4CC9-3724-0FBE9651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449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ee Grass SVG, PNG Icon, Symbol. Download Image.">
            <a:extLst>
              <a:ext uri="{FF2B5EF4-FFF2-40B4-BE49-F238E27FC236}">
                <a16:creationId xmlns:a16="http://schemas.microsoft.com/office/drawing/2014/main" id="{D35AC8F8-6892-B16A-EBCF-093D0DC8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9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Free Grass SVG, PNG Icon, Symbol. Download Image.">
            <a:extLst>
              <a:ext uri="{FF2B5EF4-FFF2-40B4-BE49-F238E27FC236}">
                <a16:creationId xmlns:a16="http://schemas.microsoft.com/office/drawing/2014/main" id="{2C3F34B1-0578-D035-889F-85F8733F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24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ree Grass SVG, PNG Icon, Symbol. Download Image.">
            <a:extLst>
              <a:ext uri="{FF2B5EF4-FFF2-40B4-BE49-F238E27FC236}">
                <a16:creationId xmlns:a16="http://schemas.microsoft.com/office/drawing/2014/main" id="{468AE4EC-9DBB-36B5-E5BC-DBD97F46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09" y="583842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rd icon">
            <a:extLst>
              <a:ext uri="{FF2B5EF4-FFF2-40B4-BE49-F238E27FC236}">
                <a16:creationId xmlns:a16="http://schemas.microsoft.com/office/drawing/2014/main" id="{F5C01916-2B75-AABE-4D97-B0F8F5FE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15" flipH="1">
            <a:off x="332497" y="950319"/>
            <a:ext cx="1597105" cy="15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Bird icon">
            <a:extLst>
              <a:ext uri="{FF2B5EF4-FFF2-40B4-BE49-F238E27FC236}">
                <a16:creationId xmlns:a16="http://schemas.microsoft.com/office/drawing/2014/main" id="{934F00F1-F29E-D1F2-B957-DFDA7DA8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353" flipH="1">
            <a:off x="1201087" y="2721268"/>
            <a:ext cx="800598" cy="8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Bird icon">
            <a:extLst>
              <a:ext uri="{FF2B5EF4-FFF2-40B4-BE49-F238E27FC236}">
                <a16:creationId xmlns:a16="http://schemas.microsoft.com/office/drawing/2014/main" id="{F2216EBF-A6BD-465C-AE8C-E456D0D4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455" flipH="1">
            <a:off x="1801246" y="1703135"/>
            <a:ext cx="827111" cy="8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28E3B9B-F451-D360-D3FA-232BAACC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12" y="621702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D13B769F-E7E4-0F4F-8E11-041B3F1C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3" y="6191298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71FA74CF-2749-734D-3935-D036F01B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89" y="6366677"/>
            <a:ext cx="394696" cy="3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8980590C-1E26-4715-7B32-163D007F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2" y="614640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668AC9F2-748F-D7EC-C3DF-45F420F1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88" y="6192184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3F1AE72-6DF0-44EF-C6B0-9D4B979B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29" y="6321661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F7BD908-71FD-AB58-BC0E-A63EECBF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591" y="6267966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1AE16F74-5A5B-D6C0-C479-70919889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29" y="625878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A743D595-BB96-F4C8-05D2-5506B7C6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38" y="636380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440290BF-4D75-D0EC-92C2-D94DEBD6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688" y="6289036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A765971-8405-92F8-06C9-FDD2E7F2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37" y="6247977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5B27D3B7-6E15-CD3A-51A7-352A89EC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35" y="5999135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32FA7F08-B412-0787-BC5B-56D5B8DA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43" y="6074780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43575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Sky Images - Free Download on Freepik">
            <a:extLst>
              <a:ext uri="{FF2B5EF4-FFF2-40B4-BE49-F238E27FC236}">
                <a16:creationId xmlns:a16="http://schemas.microsoft.com/office/drawing/2014/main" id="{E110285F-D4B9-142A-D5E7-192B444F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ookshop">
            <a:hlinkClick r:id="" action="ppaction://media"/>
            <a:extLst>
              <a:ext uri="{FF2B5EF4-FFF2-40B4-BE49-F238E27FC236}">
                <a16:creationId xmlns:a16="http://schemas.microsoft.com/office/drawing/2014/main" id="{92D5E0EC-2B18-083E-A807-2A25F6F5E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764" y="3109790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E01BA8-F40E-5EDD-D4A8-15F0F18162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156" b="2905"/>
          <a:stretch/>
        </p:blipFill>
        <p:spPr>
          <a:xfrm>
            <a:off x="3780621" y="389813"/>
            <a:ext cx="4630749" cy="26043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1ABDCC19-C9AE-7CBF-DD07-23601A295A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36" b="8922"/>
          <a:stretch/>
        </p:blipFill>
        <p:spPr>
          <a:xfrm>
            <a:off x="9016941" y="5037671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EBF537-1061-8923-68F5-B429A328FE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060"/>
          <a:stretch/>
        </p:blipFill>
        <p:spPr>
          <a:xfrm>
            <a:off x="3305951" y="5028356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person selling food at a street food stall&#10;&#10;Description automatically generated">
            <a:extLst>
              <a:ext uri="{FF2B5EF4-FFF2-40B4-BE49-F238E27FC236}">
                <a16:creationId xmlns:a16="http://schemas.microsoft.com/office/drawing/2014/main" id="{0C07ED62-E538-6091-686D-9DED2A4621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5429"/>
          <a:stretch/>
        </p:blipFill>
        <p:spPr>
          <a:xfrm>
            <a:off x="6161446" y="5037671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F8BAE-9732-4146-7A68-D90953DC95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997" b="7064"/>
          <a:stretch/>
        </p:blipFill>
        <p:spPr>
          <a:xfrm>
            <a:off x="448977" y="5028215"/>
            <a:ext cx="2730988" cy="15358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85148D-7221-A52D-1FB9-98F538BFBB50}"/>
              </a:ext>
            </a:extLst>
          </p:cNvPr>
          <p:cNvSpPr/>
          <p:nvPr/>
        </p:nvSpPr>
        <p:spPr>
          <a:xfrm>
            <a:off x="4560396" y="3488986"/>
            <a:ext cx="300755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bookshop</a:t>
            </a:r>
            <a:endParaRPr lang="en-US" sz="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77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2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Sky Images - Free Download on Freepik">
            <a:extLst>
              <a:ext uri="{FF2B5EF4-FFF2-40B4-BE49-F238E27FC236}">
                <a16:creationId xmlns:a16="http://schemas.microsoft.com/office/drawing/2014/main" id="{DE2F413A-5F20-1691-D246-1F2BA54D6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6BDD8D2-E365-0627-1CB2-753F47DC72E0}"/>
              </a:ext>
            </a:extLst>
          </p:cNvPr>
          <p:cNvSpPr/>
          <p:nvPr/>
        </p:nvSpPr>
        <p:spPr>
          <a:xfrm>
            <a:off x="1703961" y="1167318"/>
            <a:ext cx="8784077" cy="1293779"/>
          </a:xfrm>
          <a:prstGeom prst="wedgeRoundRectCallout">
            <a:avLst>
              <a:gd name="adj1" fmla="val -22666"/>
              <a:gd name="adj2" fmla="val 43973"/>
              <a:gd name="adj3" fmla="val 16667"/>
            </a:avLst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</a:t>
            </a:r>
            <a:r>
              <a:rPr lang="vi-VN" sz="40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</a:t>
            </a:r>
            <a:r>
              <a:rPr lang="vi-VN" sz="4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go to the ___________?</a:t>
            </a:r>
            <a:endParaRPr lang="en-US" sz="40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8E50497-42B2-9E8B-05D8-48EA7834C4FE}"/>
              </a:ext>
            </a:extLst>
          </p:cNvPr>
          <p:cNvSpPr/>
          <p:nvPr/>
        </p:nvSpPr>
        <p:spPr>
          <a:xfrm>
            <a:off x="408563" y="3628415"/>
            <a:ext cx="5048656" cy="1128409"/>
          </a:xfrm>
          <a:prstGeom prst="wedgeRoundRectCallout">
            <a:avLst>
              <a:gd name="adj1" fmla="val -25731"/>
              <a:gd name="adj2" fmla="val 44396"/>
              <a:gd name="adj3" fmla="val 16667"/>
            </a:avLst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</a:t>
            </a:r>
            <a:r>
              <a:rPr lang="vi-VN" sz="4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vi-VN" sz="4000" dirty="0" err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Let’s</a:t>
            </a:r>
            <a:r>
              <a:rPr lang="vi-VN" sz="4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go.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C71DD45-27ED-651F-69AD-E75BB0E53C1F}"/>
              </a:ext>
            </a:extLst>
          </p:cNvPr>
          <p:cNvSpPr/>
          <p:nvPr/>
        </p:nvSpPr>
        <p:spPr>
          <a:xfrm>
            <a:off x="6734782" y="3628415"/>
            <a:ext cx="5048656" cy="1128409"/>
          </a:xfrm>
          <a:prstGeom prst="wedgeRoundRectCallout">
            <a:avLst>
              <a:gd name="adj1" fmla="val -18987"/>
              <a:gd name="adj2" fmla="val 15086"/>
              <a:gd name="adj3" fmla="val 16667"/>
            </a:avLst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Sorry</a:t>
            </a:r>
            <a:r>
              <a:rPr lang="vi-VN" sz="4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I </a:t>
            </a:r>
            <a:r>
              <a:rPr lang="vi-VN" sz="4000" dirty="0" err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can’t</a:t>
            </a:r>
            <a:r>
              <a:rPr lang="vi-VN" sz="4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11" name="Do you want to go to the">
            <a:hlinkClick r:id="" action="ppaction://media"/>
            <a:extLst>
              <a:ext uri="{FF2B5EF4-FFF2-40B4-BE49-F238E27FC236}">
                <a16:creationId xmlns:a16="http://schemas.microsoft.com/office/drawing/2014/main" id="{A4323B20-B54E-1004-D15D-195BB15B1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08974" y="1570526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2" name="Great Let's go">
            <a:hlinkClick r:id="" action="ppaction://media"/>
            <a:extLst>
              <a:ext uri="{FF2B5EF4-FFF2-40B4-BE49-F238E27FC236}">
                <a16:creationId xmlns:a16="http://schemas.microsoft.com/office/drawing/2014/main" id="{2C232848-C86B-E49B-90F9-615D3B4D92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89207" y="4916047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3" name="Sorry I can't">
            <a:hlinkClick r:id="" action="ppaction://media"/>
            <a:extLst>
              <a:ext uri="{FF2B5EF4-FFF2-40B4-BE49-F238E27FC236}">
                <a16:creationId xmlns:a16="http://schemas.microsoft.com/office/drawing/2014/main" id="{36994C05-1705-C554-B31F-BCE54399AC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5430" y="4916047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328A0AD-0713-39D0-683C-D2E7C851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1594"/>
            <a:ext cx="978195" cy="9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9B4928-F76B-9BB0-75F8-9465A3CA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13805" y="5901857"/>
            <a:ext cx="978195" cy="9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5A8A7-EC3D-44DA-D192-26C41E636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3" t="27244"/>
          <a:stretch/>
        </p:blipFill>
        <p:spPr bwMode="auto">
          <a:xfrm flipH="1">
            <a:off x="11646196" y="-10137"/>
            <a:ext cx="545804" cy="7116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7EFF8-AA58-2E73-6483-12F150B31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3" t="27244"/>
          <a:stretch/>
        </p:blipFill>
        <p:spPr bwMode="auto">
          <a:xfrm>
            <a:off x="0" y="0"/>
            <a:ext cx="545804" cy="7116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588"/>
      </p:ext>
    </p:extLst>
  </p:cSld>
  <p:clrMapOvr>
    <a:masterClrMapping/>
  </p:clrMapOvr>
  <p:transition spd="slow">
    <p:wipe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k Blue Sky Images - Free Download on Freepik">
            <a:extLst>
              <a:ext uri="{FF2B5EF4-FFF2-40B4-BE49-F238E27FC236}">
                <a16:creationId xmlns:a16="http://schemas.microsoft.com/office/drawing/2014/main" id="{B5F2E6D8-426E-3F6E-843F-B9DCF5F4F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6BDD8D2-E365-0627-1CB2-753F47DC72E0}"/>
              </a:ext>
            </a:extLst>
          </p:cNvPr>
          <p:cNvSpPr/>
          <p:nvPr/>
        </p:nvSpPr>
        <p:spPr>
          <a:xfrm>
            <a:off x="1703961" y="1167318"/>
            <a:ext cx="8784077" cy="1293779"/>
          </a:xfrm>
          <a:prstGeom prst="wedgeRoundRectCallout">
            <a:avLst>
              <a:gd name="adj1" fmla="val -22666"/>
              <a:gd name="adj2" fmla="val 43973"/>
              <a:gd name="adj3" fmla="val 16667"/>
            </a:avLst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</a:t>
            </a:r>
            <a:r>
              <a:rPr lang="vi-V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</a:t>
            </a:r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go to the ___________?</a:t>
            </a:r>
            <a:endParaRPr lang="en-US" sz="4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8E50497-42B2-9E8B-05D8-48EA7834C4FE}"/>
              </a:ext>
            </a:extLst>
          </p:cNvPr>
          <p:cNvSpPr/>
          <p:nvPr/>
        </p:nvSpPr>
        <p:spPr>
          <a:xfrm>
            <a:off x="6238672" y="3212558"/>
            <a:ext cx="5048656" cy="1128409"/>
          </a:xfrm>
          <a:prstGeom prst="wedgeRoundRectCallout">
            <a:avLst>
              <a:gd name="adj1" fmla="val -25731"/>
              <a:gd name="adj2" fmla="val 44396"/>
              <a:gd name="adj3" fmla="val 16667"/>
            </a:avLst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</a:t>
            </a:r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vi-V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Let’s</a:t>
            </a:r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go.</a:t>
            </a:r>
            <a:endParaRPr lang="en-US" sz="40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C71DD45-27ED-651F-69AD-E75BB0E53C1F}"/>
              </a:ext>
            </a:extLst>
          </p:cNvPr>
          <p:cNvSpPr/>
          <p:nvPr/>
        </p:nvSpPr>
        <p:spPr>
          <a:xfrm>
            <a:off x="6238672" y="5092428"/>
            <a:ext cx="5048656" cy="1128409"/>
          </a:xfrm>
          <a:prstGeom prst="wedgeRoundRectCallout">
            <a:avLst>
              <a:gd name="adj1" fmla="val -18987"/>
              <a:gd name="adj2" fmla="val 15086"/>
              <a:gd name="adj3" fmla="val 16667"/>
            </a:avLst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Sorry</a:t>
            </a:r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I </a:t>
            </a:r>
            <a:r>
              <a:rPr lang="vi-VN" sz="4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can’t</a:t>
            </a:r>
            <a:r>
              <a:rPr lang="vi-VN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dirty="0"/>
          </a:p>
        </p:txBody>
      </p:sp>
      <p:pic>
        <p:nvPicPr>
          <p:cNvPr id="12" name="Great Let's go">
            <a:hlinkClick r:id="" action="ppaction://media"/>
            <a:extLst>
              <a:ext uri="{FF2B5EF4-FFF2-40B4-BE49-F238E27FC236}">
                <a16:creationId xmlns:a16="http://schemas.microsoft.com/office/drawing/2014/main" id="{2C232848-C86B-E49B-90F9-615D3B4D9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9756" y="3533080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3" name="Sorry I can't">
            <a:hlinkClick r:id="" action="ppaction://media"/>
            <a:extLst>
              <a:ext uri="{FF2B5EF4-FFF2-40B4-BE49-F238E27FC236}">
                <a16:creationId xmlns:a16="http://schemas.microsoft.com/office/drawing/2014/main" id="{36994C05-1705-C554-B31F-BCE54399AC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9756" y="5412950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" name="Picture 1" descr="A person selling food at a street food stall&#10;&#10;Description automatically generated">
            <a:extLst>
              <a:ext uri="{FF2B5EF4-FFF2-40B4-BE49-F238E27FC236}">
                <a16:creationId xmlns:a16="http://schemas.microsoft.com/office/drawing/2014/main" id="{1834A73C-933E-8784-8E2B-990D55BE3E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5429"/>
          <a:stretch/>
        </p:blipFill>
        <p:spPr>
          <a:xfrm>
            <a:off x="904672" y="3212558"/>
            <a:ext cx="4630751" cy="30082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Do you want to go to the food stall">
            <a:hlinkClick r:id="" action="ppaction://media"/>
            <a:extLst>
              <a:ext uri="{FF2B5EF4-FFF2-40B4-BE49-F238E27FC236}">
                <a16:creationId xmlns:a16="http://schemas.microsoft.com/office/drawing/2014/main" id="{4E9DF7CA-B8E4-B018-EA78-4A6CD2B04B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99965" y="1570525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308755-5C8C-2BF1-BFD9-2B9EC0B3BE5E}"/>
              </a:ext>
            </a:extLst>
          </p:cNvPr>
          <p:cNvSpPr/>
          <p:nvPr/>
        </p:nvSpPr>
        <p:spPr>
          <a:xfrm>
            <a:off x="7578742" y="1388914"/>
            <a:ext cx="2326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food</a:t>
            </a:r>
            <a:r>
              <a:rPr lang="vi-VN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stall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12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2" name="chimes.wav"/>
          </p:stSnd>
        </p:sndAc>
      </p:transition>
    </mc:Choice>
    <mc:Fallback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k Blue Sky Images - Free Download on Freepik">
            <a:extLst>
              <a:ext uri="{FF2B5EF4-FFF2-40B4-BE49-F238E27FC236}">
                <a16:creationId xmlns:a16="http://schemas.microsoft.com/office/drawing/2014/main" id="{15A44163-85E8-5B50-9962-ABA8C4355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5DA54F-BA49-9293-204D-9456D9B7A8CE}"/>
              </a:ext>
            </a:extLst>
          </p:cNvPr>
          <p:cNvSpPr/>
          <p:nvPr/>
        </p:nvSpPr>
        <p:spPr>
          <a:xfrm>
            <a:off x="1212714" y="1847039"/>
            <a:ext cx="9766571" cy="316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Free Tree SVG, PNG Icon, Symbol. Download Image.">
            <a:extLst>
              <a:ext uri="{FF2B5EF4-FFF2-40B4-BE49-F238E27FC236}">
                <a16:creationId xmlns:a16="http://schemas.microsoft.com/office/drawing/2014/main" id="{62400105-D2AF-EDF5-D85B-911521A5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47" y="4308764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7BF4A-7AE8-BBFF-9B61-0BDC93EB5339}"/>
              </a:ext>
            </a:extLst>
          </p:cNvPr>
          <p:cNvSpPr/>
          <p:nvPr/>
        </p:nvSpPr>
        <p:spPr>
          <a:xfrm>
            <a:off x="2820746" y="2613391"/>
            <a:ext cx="681148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0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New</a:t>
            </a:r>
            <a:r>
              <a:rPr lang="vi-VN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10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lesson</a:t>
            </a:r>
            <a:endParaRPr lang="en-US" sz="1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8" name="Picture 4" descr="Free Tree SVG, PNG Icon, Symbol. Download Image.">
            <a:extLst>
              <a:ext uri="{FF2B5EF4-FFF2-40B4-BE49-F238E27FC236}">
                <a16:creationId xmlns:a16="http://schemas.microsoft.com/office/drawing/2014/main" id="{DD82C568-B37A-778A-2FFE-A6EA6648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929" y="3001387"/>
            <a:ext cx="4058055" cy="40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n - Free nature icons">
            <a:extLst>
              <a:ext uri="{FF2B5EF4-FFF2-40B4-BE49-F238E27FC236}">
                <a16:creationId xmlns:a16="http://schemas.microsoft.com/office/drawing/2014/main" id="{E6522367-7DB4-3112-8C7C-20A41FBA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212" y="572272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rass SVG, PNG Icon, Symbol. Download Image.">
            <a:extLst>
              <a:ext uri="{FF2B5EF4-FFF2-40B4-BE49-F238E27FC236}">
                <a16:creationId xmlns:a16="http://schemas.microsoft.com/office/drawing/2014/main" id="{10A4FE05-6880-6FEC-A406-314546D1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Free Grass SVG, PNG Icon, Symbol. Download Image.">
            <a:extLst>
              <a:ext uri="{FF2B5EF4-FFF2-40B4-BE49-F238E27FC236}">
                <a16:creationId xmlns:a16="http://schemas.microsoft.com/office/drawing/2014/main" id="{96471A8F-43E6-FE05-37FC-25247C08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ree Grass SVG, PNG Icon, Symbol. Download Image.">
            <a:extLst>
              <a:ext uri="{FF2B5EF4-FFF2-40B4-BE49-F238E27FC236}">
                <a16:creationId xmlns:a16="http://schemas.microsoft.com/office/drawing/2014/main" id="{168ADCCC-215E-026B-D14B-E10455A5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Free Grass SVG, PNG Icon, Symbol. Download Image.">
            <a:extLst>
              <a:ext uri="{FF2B5EF4-FFF2-40B4-BE49-F238E27FC236}">
                <a16:creationId xmlns:a16="http://schemas.microsoft.com/office/drawing/2014/main" id="{FD07C491-45FE-D151-1BFB-0262B52D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9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Free Grass SVG, PNG Icon, Symbol. Download Image.">
            <a:extLst>
              <a:ext uri="{FF2B5EF4-FFF2-40B4-BE49-F238E27FC236}">
                <a16:creationId xmlns:a16="http://schemas.microsoft.com/office/drawing/2014/main" id="{42B85121-AFAD-BDA7-777E-189995BEE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7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ree Grass SVG, PNG Icon, Symbol. Download Image.">
            <a:extLst>
              <a:ext uri="{FF2B5EF4-FFF2-40B4-BE49-F238E27FC236}">
                <a16:creationId xmlns:a16="http://schemas.microsoft.com/office/drawing/2014/main" id="{5587F5D4-BD32-35AD-A27A-D942CAD2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5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Grass SVG, PNG Icon, Symbol. Download Image.">
            <a:extLst>
              <a:ext uri="{FF2B5EF4-FFF2-40B4-BE49-F238E27FC236}">
                <a16:creationId xmlns:a16="http://schemas.microsoft.com/office/drawing/2014/main" id="{1C720139-33C0-3220-D476-9DB9E040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8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ree Grass SVG, PNG Icon, Symbol. Download Image.">
            <a:extLst>
              <a:ext uri="{FF2B5EF4-FFF2-40B4-BE49-F238E27FC236}">
                <a16:creationId xmlns:a16="http://schemas.microsoft.com/office/drawing/2014/main" id="{AD31587C-1EE7-7D80-A999-1DFE0618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6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 Grass SVG, PNG Icon, Symbol. Download Image.">
            <a:extLst>
              <a:ext uri="{FF2B5EF4-FFF2-40B4-BE49-F238E27FC236}">
                <a16:creationId xmlns:a16="http://schemas.microsoft.com/office/drawing/2014/main" id="{BA82667F-9836-9507-AA31-9AC47C55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4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ree Grass SVG, PNG Icon, Symbol. Download Image.">
            <a:extLst>
              <a:ext uri="{FF2B5EF4-FFF2-40B4-BE49-F238E27FC236}">
                <a16:creationId xmlns:a16="http://schemas.microsoft.com/office/drawing/2014/main" id="{97179269-C997-4CC9-3724-0FBE9651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449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ee Grass SVG, PNG Icon, Symbol. Download Image.">
            <a:extLst>
              <a:ext uri="{FF2B5EF4-FFF2-40B4-BE49-F238E27FC236}">
                <a16:creationId xmlns:a16="http://schemas.microsoft.com/office/drawing/2014/main" id="{D35AC8F8-6892-B16A-EBCF-093D0DC8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9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Free Grass SVG, PNG Icon, Symbol. Download Image.">
            <a:extLst>
              <a:ext uri="{FF2B5EF4-FFF2-40B4-BE49-F238E27FC236}">
                <a16:creationId xmlns:a16="http://schemas.microsoft.com/office/drawing/2014/main" id="{2C3F34B1-0578-D035-889F-85F8733F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24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ree Grass SVG, PNG Icon, Symbol. Download Image.">
            <a:extLst>
              <a:ext uri="{FF2B5EF4-FFF2-40B4-BE49-F238E27FC236}">
                <a16:creationId xmlns:a16="http://schemas.microsoft.com/office/drawing/2014/main" id="{468AE4EC-9DBB-36B5-E5BC-DBD97F46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09" y="583842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rd icon">
            <a:extLst>
              <a:ext uri="{FF2B5EF4-FFF2-40B4-BE49-F238E27FC236}">
                <a16:creationId xmlns:a16="http://schemas.microsoft.com/office/drawing/2014/main" id="{F5C01916-2B75-AABE-4D97-B0F8F5FE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15" flipH="1">
            <a:off x="332497" y="950319"/>
            <a:ext cx="1597105" cy="15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Bird icon">
            <a:extLst>
              <a:ext uri="{FF2B5EF4-FFF2-40B4-BE49-F238E27FC236}">
                <a16:creationId xmlns:a16="http://schemas.microsoft.com/office/drawing/2014/main" id="{934F00F1-F29E-D1F2-B957-DFDA7DA8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353" flipH="1">
            <a:off x="1201087" y="2721268"/>
            <a:ext cx="800598" cy="8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Bird icon">
            <a:extLst>
              <a:ext uri="{FF2B5EF4-FFF2-40B4-BE49-F238E27FC236}">
                <a16:creationId xmlns:a16="http://schemas.microsoft.com/office/drawing/2014/main" id="{F2216EBF-A6BD-465C-AE8C-E456D0D4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455" flipH="1">
            <a:off x="1801246" y="1703135"/>
            <a:ext cx="827111" cy="8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28E3B9B-F451-D360-D3FA-232BAACC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12" y="621702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D13B769F-E7E4-0F4F-8E11-041B3F1C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3" y="6191298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71FA74CF-2749-734D-3935-D036F01B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89" y="6366677"/>
            <a:ext cx="394696" cy="3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8980590C-1E26-4715-7B32-163D007F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2" y="614640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668AC9F2-748F-D7EC-C3DF-45F420F1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88" y="6192184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3F1AE72-6DF0-44EF-C6B0-9D4B979B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29" y="6321661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F7BD908-71FD-AB58-BC0E-A63EECBF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591" y="6267966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1AE16F74-5A5B-D6C0-C479-70919889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29" y="625878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A743D595-BB96-F4C8-05D2-5506B7C6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38" y="636380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440290BF-4D75-D0EC-92C2-D94DEBD6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688" y="6289036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A765971-8405-92F8-06C9-FDD2E7F2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37" y="6247977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5B27D3B7-6E15-CD3A-51A7-352A89EC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35" y="5999135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32FA7F08-B412-0787-BC5B-56D5B8DA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43" y="6074780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209632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Sky Images - Free Download on Freepik">
            <a:extLst>
              <a:ext uri="{FF2B5EF4-FFF2-40B4-BE49-F238E27FC236}">
                <a16:creationId xmlns:a16="http://schemas.microsoft.com/office/drawing/2014/main" id="{A5CC2DAF-07A0-3259-78CE-269D3778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ass - Free nature icons">
            <a:extLst>
              <a:ext uri="{FF2B5EF4-FFF2-40B4-BE49-F238E27FC236}">
                <a16:creationId xmlns:a16="http://schemas.microsoft.com/office/drawing/2014/main" id="{842CA800-1E2D-4DDF-1846-D1EC53CA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5" y="4928008"/>
            <a:ext cx="1955675" cy="1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283729-523D-91BB-283E-8CAD4BDC849A}"/>
              </a:ext>
            </a:extLst>
          </p:cNvPr>
          <p:cNvSpPr/>
          <p:nvPr/>
        </p:nvSpPr>
        <p:spPr>
          <a:xfrm>
            <a:off x="2448124" y="218872"/>
            <a:ext cx="7295745" cy="6420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ook with pictures of kids and a map&#10;&#10;Description automatically generated with medium confidence">
            <a:extLst>
              <a:ext uri="{FF2B5EF4-FFF2-40B4-BE49-F238E27FC236}">
                <a16:creationId xmlns:a16="http://schemas.microsoft.com/office/drawing/2014/main" id="{654D97A7-79F7-3F7F-9111-F5B46D099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01422" y="1960613"/>
            <a:ext cx="3189155" cy="4541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C52C2A-F98F-DFAB-30DB-B79C8A2253CB}"/>
              </a:ext>
            </a:extLst>
          </p:cNvPr>
          <p:cNvSpPr/>
          <p:nvPr/>
        </p:nvSpPr>
        <p:spPr>
          <a:xfrm>
            <a:off x="10625" y="368661"/>
            <a:ext cx="1217075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>
                  <a:noFill/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Unit 16: Weather</a:t>
            </a:r>
          </a:p>
          <a:p>
            <a:pPr algn="ctr"/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Lesson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2 (4-5-6)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7A7CBB4-93D6-2ED8-3DAA-4E6028137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6" y="4927517"/>
            <a:ext cx="1643514" cy="16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rass - Free nature icons">
            <a:extLst>
              <a:ext uri="{FF2B5EF4-FFF2-40B4-BE49-F238E27FC236}">
                <a16:creationId xmlns:a16="http://schemas.microsoft.com/office/drawing/2014/main" id="{D361AA99-E461-144E-C27E-0ABD9692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90099" y="4928008"/>
            <a:ext cx="1955675" cy="1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D7ACF59-8A21-1236-B327-E795E484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6180" y="4927517"/>
            <a:ext cx="1643514" cy="16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1309DCA-D89B-3416-D571-260CE05DD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35404"/>
          <a:stretch/>
        </p:blipFill>
        <p:spPr bwMode="auto">
          <a:xfrm>
            <a:off x="10625" y="-3135"/>
            <a:ext cx="1067989" cy="1061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9373AE7-1053-53EC-68D7-DE7E09598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35404"/>
          <a:stretch/>
        </p:blipFill>
        <p:spPr bwMode="auto">
          <a:xfrm flipH="1">
            <a:off x="11123984" y="-3135"/>
            <a:ext cx="1067989" cy="1061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78171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5594 (720p)">
            <a:hlinkClick r:id="" action="ppaction://media"/>
            <a:extLst>
              <a:ext uri="{FF2B5EF4-FFF2-40B4-BE49-F238E27FC236}">
                <a16:creationId xmlns:a16="http://schemas.microsoft.com/office/drawing/2014/main" id="{CE49B548-A7B0-9751-98FF-FC9057C306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6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2AC36E-80F9-5923-D21B-04F2708897EE}"/>
              </a:ext>
            </a:extLst>
          </p:cNvPr>
          <p:cNvSpPr/>
          <p:nvPr/>
        </p:nvSpPr>
        <p:spPr>
          <a:xfrm>
            <a:off x="376628" y="485775"/>
            <a:ext cx="4662792" cy="5886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A3996B-336D-6E39-7341-834A2C2D3BEC}"/>
              </a:ext>
            </a:extLst>
          </p:cNvPr>
          <p:cNvSpPr/>
          <p:nvPr/>
        </p:nvSpPr>
        <p:spPr>
          <a:xfrm>
            <a:off x="595570" y="1074509"/>
            <a:ext cx="4224907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0000" b="0" cap="none" spc="0" dirty="0" err="1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Listen</a:t>
            </a:r>
            <a:r>
              <a:rPr lang="vi-VN" sz="10000" b="0" cap="none" spc="0" dirty="0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10000" b="0" cap="none" spc="0" dirty="0" err="1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vi-VN" sz="10000" b="0" cap="none" spc="0" dirty="0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10000" b="0" cap="none" spc="0" dirty="0" err="1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match</a:t>
            </a:r>
            <a:endParaRPr lang="en-US" sz="10000" b="0" cap="none" spc="0" dirty="0">
              <a:ln w="0"/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88924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46503-9987-3CDA-0F53-4DE4B2C8D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7" b="7906"/>
          <a:stretch/>
        </p:blipFill>
        <p:spPr>
          <a:xfrm>
            <a:off x="0" y="223284"/>
            <a:ext cx="12192000" cy="6092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06AB4A-78FF-99A9-D366-9C02E4AD1445}"/>
              </a:ext>
            </a:extLst>
          </p:cNvPr>
          <p:cNvSpPr/>
          <p:nvPr/>
        </p:nvSpPr>
        <p:spPr>
          <a:xfrm>
            <a:off x="1539081" y="1373561"/>
            <a:ext cx="701523" cy="777761"/>
          </a:xfrm>
          <a:prstGeom prst="rect">
            <a:avLst/>
          </a:prstGeom>
          <a:solidFill>
            <a:srgbClr val="E8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8E177-D960-DB17-D123-2CED58A37AAF}"/>
              </a:ext>
            </a:extLst>
          </p:cNvPr>
          <p:cNvSpPr/>
          <p:nvPr/>
        </p:nvSpPr>
        <p:spPr>
          <a:xfrm>
            <a:off x="7468504" y="1320398"/>
            <a:ext cx="701523" cy="777761"/>
          </a:xfrm>
          <a:prstGeom prst="rect">
            <a:avLst/>
          </a:prstGeom>
          <a:solidFill>
            <a:srgbClr val="E8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4505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79F202-D0C0-6335-D39B-ED61DF7EA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30" b="9929"/>
          <a:stretch/>
        </p:blipFill>
        <p:spPr>
          <a:xfrm>
            <a:off x="0" y="573933"/>
            <a:ext cx="12192000" cy="59144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89ECB4-1442-C81E-3F4E-B9DB33560022}"/>
              </a:ext>
            </a:extLst>
          </p:cNvPr>
          <p:cNvSpPr/>
          <p:nvPr/>
        </p:nvSpPr>
        <p:spPr>
          <a:xfrm>
            <a:off x="727629" y="1439694"/>
            <a:ext cx="420235" cy="428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4821F6-1189-1158-F8FC-1A1C17B6FD43}"/>
              </a:ext>
            </a:extLst>
          </p:cNvPr>
          <p:cNvSpPr/>
          <p:nvPr/>
        </p:nvSpPr>
        <p:spPr>
          <a:xfrm>
            <a:off x="6638803" y="1439693"/>
            <a:ext cx="420235" cy="428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ink Blue Sky Images - Free Download on Freepik">
            <a:extLst>
              <a:ext uri="{FF2B5EF4-FFF2-40B4-BE49-F238E27FC236}">
                <a16:creationId xmlns:a16="http://schemas.microsoft.com/office/drawing/2014/main" id="{2B21AAD3-7F28-7026-7C46-683C5CF94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D7D624-7631-5C83-90EC-1908BA9D1D6C}"/>
              </a:ext>
            </a:extLst>
          </p:cNvPr>
          <p:cNvSpPr/>
          <p:nvPr/>
        </p:nvSpPr>
        <p:spPr>
          <a:xfrm>
            <a:off x="4769839" y="4744235"/>
            <a:ext cx="2652321" cy="8978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5B9BCE-6AA3-9554-BC2F-B409F010C735}"/>
              </a:ext>
            </a:extLst>
          </p:cNvPr>
          <p:cNvSpPr/>
          <p:nvPr/>
        </p:nvSpPr>
        <p:spPr>
          <a:xfrm>
            <a:off x="8964251" y="4744235"/>
            <a:ext cx="2652321" cy="8978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B47AC5-8FD5-269F-A611-24AE58DB2A6D}"/>
              </a:ext>
            </a:extLst>
          </p:cNvPr>
          <p:cNvSpPr/>
          <p:nvPr/>
        </p:nvSpPr>
        <p:spPr>
          <a:xfrm>
            <a:off x="575427" y="4744235"/>
            <a:ext cx="2652321" cy="8978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269064-CC72-4F74-A925-49EE2C835ED2}"/>
              </a:ext>
            </a:extLst>
          </p:cNvPr>
          <p:cNvSpPr/>
          <p:nvPr/>
        </p:nvSpPr>
        <p:spPr>
          <a:xfrm>
            <a:off x="4769838" y="2022312"/>
            <a:ext cx="2652321" cy="8978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D55E8B-CBDE-8EB3-7215-583EA51DB6F7}"/>
              </a:ext>
            </a:extLst>
          </p:cNvPr>
          <p:cNvSpPr/>
          <p:nvPr/>
        </p:nvSpPr>
        <p:spPr>
          <a:xfrm>
            <a:off x="8964250" y="2022312"/>
            <a:ext cx="2652321" cy="8978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0B441-2A8D-C83C-145B-5244662630F3}"/>
              </a:ext>
            </a:extLst>
          </p:cNvPr>
          <p:cNvSpPr/>
          <p:nvPr/>
        </p:nvSpPr>
        <p:spPr>
          <a:xfrm>
            <a:off x="575426" y="2022312"/>
            <a:ext cx="2652321" cy="8978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9D18FE-CD97-E24E-2568-EF1018B40C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8" r="64855"/>
          <a:stretch/>
        </p:blipFill>
        <p:spPr>
          <a:xfrm>
            <a:off x="575427" y="405918"/>
            <a:ext cx="2660031" cy="15409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75CAED-05E1-DC88-BE30-410B7BDCC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984" r="6017"/>
          <a:stretch/>
        </p:blipFill>
        <p:spPr>
          <a:xfrm>
            <a:off x="575427" y="3123586"/>
            <a:ext cx="2652321" cy="15409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2DCAE4-67AB-1DDB-63CA-FCE956CF9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839" y="405918"/>
            <a:ext cx="2652321" cy="15409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460AFD-C999-2930-62B5-82FECD609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9839" y="3123586"/>
            <a:ext cx="2652321" cy="15409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50A2A3-B73D-F4C2-F29B-67DC34416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4253" y="405919"/>
            <a:ext cx="2652320" cy="154090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3D5ED-7916-63CC-ED45-6D8BEAC0D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4250" y="3123586"/>
            <a:ext cx="2652321" cy="15409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8" name="Rectangle 17">
            <a:hlinkClick r:id="" action="ppaction://noaction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5C657804-FA2A-A3F4-C194-AAA6FE7C7823}"/>
              </a:ext>
            </a:extLst>
          </p:cNvPr>
          <p:cNvSpPr/>
          <p:nvPr/>
        </p:nvSpPr>
        <p:spPr>
          <a:xfrm>
            <a:off x="409742" y="5948961"/>
            <a:ext cx="9717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>
            <a:hlinkClick r:id="" action="ppaction://macro?name=DragAndDrop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A2D4D17D-FFFD-55C7-8CC5-2DB66A680B01}"/>
              </a:ext>
            </a:extLst>
          </p:cNvPr>
          <p:cNvSpPr/>
          <p:nvPr/>
        </p:nvSpPr>
        <p:spPr>
          <a:xfrm>
            <a:off x="4275390" y="5948961"/>
            <a:ext cx="2109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food</a:t>
            </a:r>
            <a:r>
              <a:rPr lang="vi-VN" sz="36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b="0" cap="none" spc="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stall</a:t>
            </a:r>
            <a:endParaRPr lang="en-US" sz="36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 19">
            <a:hlinkClick r:id="" action="ppaction://macro?name=DragAndDrop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B7145C90-2A95-2E8D-538B-390C0740EB7E}"/>
              </a:ext>
            </a:extLst>
          </p:cNvPr>
          <p:cNvSpPr/>
          <p:nvPr/>
        </p:nvSpPr>
        <p:spPr>
          <a:xfrm>
            <a:off x="7751531" y="5948961"/>
            <a:ext cx="22204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bookshop</a:t>
            </a:r>
            <a:endParaRPr lang="en-US" sz="3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 20">
            <a:hlinkClick r:id="" action="ppaction://macro?name=DragAndDrop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DB94DF3E-CB4B-B396-6F62-8A7CBDA69F12}"/>
              </a:ext>
            </a:extLst>
          </p:cNvPr>
          <p:cNvSpPr/>
          <p:nvPr/>
        </p:nvSpPr>
        <p:spPr>
          <a:xfrm>
            <a:off x="6544346" y="5948961"/>
            <a:ext cx="11480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Lucy</a:t>
            </a:r>
            <a:endParaRPr lang="en-US" sz="3600" b="0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hlinkClick r:id="" action="ppaction://macro?name=DragAndDrop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E521E219-FC71-D1CF-2B24-65536ADAEDC7}"/>
              </a:ext>
            </a:extLst>
          </p:cNvPr>
          <p:cNvSpPr/>
          <p:nvPr/>
        </p:nvSpPr>
        <p:spPr>
          <a:xfrm>
            <a:off x="10233436" y="5948961"/>
            <a:ext cx="15488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bakery</a:t>
            </a:r>
            <a:endParaRPr lang="en-US" sz="3600" b="0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 22">
            <a:hlinkClick r:id="" action="ppaction://macro?name=DragAndDrop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455E5F83-AD7D-7A88-75E9-ADC9D5ED13B4}"/>
              </a:ext>
            </a:extLst>
          </p:cNvPr>
          <p:cNvSpPr/>
          <p:nvPr/>
        </p:nvSpPr>
        <p:spPr>
          <a:xfrm>
            <a:off x="1533926" y="5948961"/>
            <a:ext cx="23487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water</a:t>
            </a:r>
            <a:r>
              <a:rPr lang="vi-VN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park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4565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789 -0.5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27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61718 -0.157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9" y="-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06289 -0.55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43697 -0.1546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-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125 -0.55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40286 -0.15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498B0-432D-7FEE-B233-DD1E5E523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AF25B-4E59-F854-9671-08E7DEF2EE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57" b="7906"/>
          <a:stretch/>
        </p:blipFill>
        <p:spPr>
          <a:xfrm>
            <a:off x="0" y="223284"/>
            <a:ext cx="12192000" cy="6092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32E583-8F62-C78D-F2AE-DBCF52DF5727}"/>
              </a:ext>
            </a:extLst>
          </p:cNvPr>
          <p:cNvSpPr/>
          <p:nvPr/>
        </p:nvSpPr>
        <p:spPr>
          <a:xfrm>
            <a:off x="1539081" y="1373561"/>
            <a:ext cx="701523" cy="777761"/>
          </a:xfrm>
          <a:prstGeom prst="rect">
            <a:avLst/>
          </a:prstGeom>
          <a:solidFill>
            <a:srgbClr val="E8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B498B-CAB9-1F2B-0F13-E39E68FC4EF9}"/>
              </a:ext>
            </a:extLst>
          </p:cNvPr>
          <p:cNvSpPr/>
          <p:nvPr/>
        </p:nvSpPr>
        <p:spPr>
          <a:xfrm>
            <a:off x="7468504" y="1320398"/>
            <a:ext cx="701523" cy="777761"/>
          </a:xfrm>
          <a:prstGeom prst="rect">
            <a:avLst/>
          </a:prstGeom>
          <a:solidFill>
            <a:srgbClr val="E8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58_Listen_n_match">
            <a:hlinkClick r:id="" action="ppaction://media"/>
            <a:extLst>
              <a:ext uri="{FF2B5EF4-FFF2-40B4-BE49-F238E27FC236}">
                <a16:creationId xmlns:a16="http://schemas.microsoft.com/office/drawing/2014/main" id="{2A6F4CC9-C506-3148-C1A1-A5C098694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68676" y="223284"/>
            <a:ext cx="406400" cy="406400"/>
          </a:xfrm>
          <a:prstGeom prst="rect">
            <a:avLst/>
          </a:prstGeom>
        </p:spPr>
      </p:pic>
      <p:pic>
        <p:nvPicPr>
          <p:cNvPr id="6" name="Track 58_Listen_n_match_01">
            <a:hlinkClick r:id="" action="ppaction://media"/>
            <a:extLst>
              <a:ext uri="{FF2B5EF4-FFF2-40B4-BE49-F238E27FC236}">
                <a16:creationId xmlns:a16="http://schemas.microsoft.com/office/drawing/2014/main" id="{E69906E5-8049-0F43-4706-5F7BC6DBE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506" y="1106565"/>
            <a:ext cx="406400" cy="406400"/>
          </a:xfrm>
          <a:prstGeom prst="rect">
            <a:avLst/>
          </a:prstGeom>
        </p:spPr>
      </p:pic>
      <p:pic>
        <p:nvPicPr>
          <p:cNvPr id="7" name="Track 58_Listen_n_match_02">
            <a:hlinkClick r:id="" action="ppaction://media"/>
            <a:extLst>
              <a:ext uri="{FF2B5EF4-FFF2-40B4-BE49-F238E27FC236}">
                <a16:creationId xmlns:a16="http://schemas.microsoft.com/office/drawing/2014/main" id="{15887DAA-30F3-1CCA-D328-760A11FD15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6702" y="11065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47550"/>
      </p:ext>
    </p:extLst>
  </p:cSld>
  <p:clrMapOvr>
    <a:masterClrMapping/>
  </p:clrMapOvr>
  <p:transition spd="slow">
    <p:wipe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riting_-_107240 (1080p)">
            <a:hlinkClick r:id="" action="ppaction://media"/>
            <a:extLst>
              <a:ext uri="{FF2B5EF4-FFF2-40B4-BE49-F238E27FC236}">
                <a16:creationId xmlns:a16="http://schemas.microsoft.com/office/drawing/2014/main" id="{CF9817D8-194B-58D7-021B-A2AF8F27BC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54DCA3-4514-59F4-F150-D9B98185CF92}"/>
              </a:ext>
            </a:extLst>
          </p:cNvPr>
          <p:cNvSpPr/>
          <p:nvPr/>
        </p:nvSpPr>
        <p:spPr>
          <a:xfrm>
            <a:off x="376628" y="485775"/>
            <a:ext cx="4662792" cy="5886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C8CE15-03D0-D119-1475-0B1D6409B473}"/>
              </a:ext>
            </a:extLst>
          </p:cNvPr>
          <p:cNvSpPr/>
          <p:nvPr/>
        </p:nvSpPr>
        <p:spPr>
          <a:xfrm>
            <a:off x="486099" y="1536174"/>
            <a:ext cx="444384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0" cap="none" spc="0" dirty="0" err="1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Look</a:t>
            </a:r>
            <a:r>
              <a:rPr lang="vi-VN" sz="8000" b="0" cap="none" spc="0" dirty="0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sz="8000" b="0" cap="none" spc="0" dirty="0" err="1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complete</a:t>
            </a:r>
            <a:endParaRPr lang="vi-VN" sz="8000" b="0" cap="none" spc="0" dirty="0">
              <a:ln w="0"/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vi-VN" sz="8000" b="0" cap="none" spc="0" dirty="0" err="1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vi-VN" sz="8000" b="0" cap="none" spc="0" dirty="0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8000" b="0" cap="none" spc="0" dirty="0" err="1">
                <a:ln w="0"/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</a:t>
            </a:r>
            <a:endParaRPr lang="en-US" sz="8000" b="0" cap="none" spc="0" dirty="0">
              <a:ln w="0"/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44927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6D7BA-3732-F7B5-5BC2-EFA18AFB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150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talking on a phone&#10;&#10;Description automatically generated">
            <a:extLst>
              <a:ext uri="{FF2B5EF4-FFF2-40B4-BE49-F238E27FC236}">
                <a16:creationId xmlns:a16="http://schemas.microsoft.com/office/drawing/2014/main" id="{837114BD-4FAC-EC00-E640-25E47C45A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8" b="7577"/>
          <a:stretch/>
        </p:blipFill>
        <p:spPr>
          <a:xfrm>
            <a:off x="3267901" y="247979"/>
            <a:ext cx="5656197" cy="318102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CB0BD-6FF3-56F5-3935-1EBFEB4C9BCC}"/>
              </a:ext>
            </a:extLst>
          </p:cNvPr>
          <p:cNvSpPr/>
          <p:nvPr/>
        </p:nvSpPr>
        <p:spPr>
          <a:xfrm>
            <a:off x="1288868" y="3874225"/>
            <a:ext cx="9614263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What’s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weather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like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today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3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4803C2-C6CB-0825-2EF3-26CEB2C37F76}"/>
              </a:ext>
            </a:extLst>
          </p:cNvPr>
          <p:cNvSpPr/>
          <p:nvPr/>
        </p:nvSpPr>
        <p:spPr>
          <a:xfrm>
            <a:off x="313505" y="5246913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It’s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sunny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C25B10-91C9-F0F5-6645-D6F311C41CDB}"/>
              </a:ext>
            </a:extLst>
          </p:cNvPr>
          <p:cNvSpPr/>
          <p:nvPr/>
        </p:nvSpPr>
        <p:spPr>
          <a:xfrm>
            <a:off x="4204061" y="5246913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It’s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rainy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0097D6-76BB-1F17-8C48-7DAE81AB5FA1}"/>
              </a:ext>
            </a:extLst>
          </p:cNvPr>
          <p:cNvSpPr/>
          <p:nvPr/>
        </p:nvSpPr>
        <p:spPr>
          <a:xfrm>
            <a:off x="8094617" y="5246914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It’s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windy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738529-BF80-5796-930B-98D1C7874CB0}"/>
              </a:ext>
            </a:extLst>
          </p:cNvPr>
          <p:cNvSpPr/>
          <p:nvPr/>
        </p:nvSpPr>
        <p:spPr>
          <a:xfrm>
            <a:off x="213359" y="247979"/>
            <a:ext cx="679269" cy="683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40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9702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talking on a phone&#10;&#10;Description automatically generated">
            <a:extLst>
              <a:ext uri="{FF2B5EF4-FFF2-40B4-BE49-F238E27FC236}">
                <a16:creationId xmlns:a16="http://schemas.microsoft.com/office/drawing/2014/main" id="{837114BD-4FAC-EC00-E640-25E47C45A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8" b="7577"/>
          <a:stretch/>
        </p:blipFill>
        <p:spPr>
          <a:xfrm>
            <a:off x="3267901" y="247979"/>
            <a:ext cx="5656197" cy="318102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CB0BD-6FF3-56F5-3935-1EBFEB4C9BCC}"/>
              </a:ext>
            </a:extLst>
          </p:cNvPr>
          <p:cNvSpPr/>
          <p:nvPr/>
        </p:nvSpPr>
        <p:spPr>
          <a:xfrm>
            <a:off x="1288868" y="3874225"/>
            <a:ext cx="9614263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bookshop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3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4803C2-C6CB-0825-2EF3-26CEB2C37F76}"/>
              </a:ext>
            </a:extLst>
          </p:cNvPr>
          <p:cNvSpPr/>
          <p:nvPr/>
        </p:nvSpPr>
        <p:spPr>
          <a:xfrm>
            <a:off x="8094617" y="5246913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Let’s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go.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C25B10-91C9-F0F5-6645-D6F311C41CDB}"/>
              </a:ext>
            </a:extLst>
          </p:cNvPr>
          <p:cNvSpPr/>
          <p:nvPr/>
        </p:nvSpPr>
        <p:spPr>
          <a:xfrm>
            <a:off x="4204061" y="5246913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Sorry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Let’s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go.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0097D6-76BB-1F17-8C48-7DAE81AB5FA1}"/>
              </a:ext>
            </a:extLst>
          </p:cNvPr>
          <p:cNvSpPr/>
          <p:nvPr/>
        </p:nvSpPr>
        <p:spPr>
          <a:xfrm>
            <a:off x="313505" y="5246913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OK! I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can’t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738529-BF80-5796-930B-98D1C7874CB0}"/>
              </a:ext>
            </a:extLst>
          </p:cNvPr>
          <p:cNvSpPr/>
          <p:nvPr/>
        </p:nvSpPr>
        <p:spPr>
          <a:xfrm>
            <a:off x="213359" y="247979"/>
            <a:ext cx="679269" cy="683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sz="40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21258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hild and a child at a desk&#10;&#10;Description automatically generated">
            <a:extLst>
              <a:ext uri="{FF2B5EF4-FFF2-40B4-BE49-F238E27FC236}">
                <a16:creationId xmlns:a16="http://schemas.microsoft.com/office/drawing/2014/main" id="{BAA57DFA-4447-D8A4-304C-3F2C9D4A4B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81"/>
          <a:stretch/>
        </p:blipFill>
        <p:spPr>
          <a:xfrm>
            <a:off x="3267901" y="247979"/>
            <a:ext cx="5656197" cy="318102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CB0BD-6FF3-56F5-3935-1EBFEB4C9BCC}"/>
              </a:ext>
            </a:extLst>
          </p:cNvPr>
          <p:cNvSpPr/>
          <p:nvPr/>
        </p:nvSpPr>
        <p:spPr>
          <a:xfrm>
            <a:off x="1288868" y="3874225"/>
            <a:ext cx="9614263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go to the ______________?</a:t>
            </a:r>
            <a:endParaRPr lang="en-US" sz="3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738529-BF80-5796-930B-98D1C7874CB0}"/>
              </a:ext>
            </a:extLst>
          </p:cNvPr>
          <p:cNvSpPr/>
          <p:nvPr/>
        </p:nvSpPr>
        <p:spPr>
          <a:xfrm>
            <a:off x="213359" y="247979"/>
            <a:ext cx="679269" cy="683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40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DFE323-576C-FF7F-72AC-A19122BAF870}"/>
              </a:ext>
            </a:extLst>
          </p:cNvPr>
          <p:cNvSpPr/>
          <p:nvPr/>
        </p:nvSpPr>
        <p:spPr>
          <a:xfrm>
            <a:off x="313508" y="5230038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swimming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pool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A4F8DD-7EDD-F347-239E-9FD4F5638810}"/>
              </a:ext>
            </a:extLst>
          </p:cNvPr>
          <p:cNvSpPr/>
          <p:nvPr/>
        </p:nvSpPr>
        <p:spPr>
          <a:xfrm>
            <a:off x="8094617" y="5246914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park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08D8EB-8032-4553-2268-4142D4BD9FEC}"/>
              </a:ext>
            </a:extLst>
          </p:cNvPr>
          <p:cNvSpPr/>
          <p:nvPr/>
        </p:nvSpPr>
        <p:spPr>
          <a:xfrm>
            <a:off x="4204061" y="5234937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b.water</a:t>
            </a:r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park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2371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hild and a child at a desk&#10;&#10;Description automatically generated">
            <a:extLst>
              <a:ext uri="{FF2B5EF4-FFF2-40B4-BE49-F238E27FC236}">
                <a16:creationId xmlns:a16="http://schemas.microsoft.com/office/drawing/2014/main" id="{BAA57DFA-4447-D8A4-304C-3F2C9D4A4B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81"/>
          <a:stretch/>
        </p:blipFill>
        <p:spPr>
          <a:xfrm>
            <a:off x="3267901" y="247979"/>
            <a:ext cx="5656197" cy="318102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CB0BD-6FF3-56F5-3935-1EBFEB4C9BCC}"/>
              </a:ext>
            </a:extLst>
          </p:cNvPr>
          <p:cNvSpPr/>
          <p:nvPr/>
        </p:nvSpPr>
        <p:spPr>
          <a:xfrm>
            <a:off x="1288868" y="3874225"/>
            <a:ext cx="9614263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water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park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vi-VN" sz="3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Sorry</a:t>
            </a:r>
            <a:r>
              <a:rPr lang="vi-VN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__.</a:t>
            </a:r>
            <a:endParaRPr lang="en-US" sz="3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738529-BF80-5796-930B-98D1C7874CB0}"/>
              </a:ext>
            </a:extLst>
          </p:cNvPr>
          <p:cNvSpPr/>
          <p:nvPr/>
        </p:nvSpPr>
        <p:spPr>
          <a:xfrm>
            <a:off x="213359" y="247979"/>
            <a:ext cx="679269" cy="683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DFE323-576C-FF7F-72AC-A19122BAF870}"/>
              </a:ext>
            </a:extLst>
          </p:cNvPr>
          <p:cNvSpPr/>
          <p:nvPr/>
        </p:nvSpPr>
        <p:spPr>
          <a:xfrm>
            <a:off x="313508" y="5230038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I can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A4F8DD-7EDD-F347-239E-9FD4F5638810}"/>
              </a:ext>
            </a:extLst>
          </p:cNvPr>
          <p:cNvSpPr/>
          <p:nvPr/>
        </p:nvSpPr>
        <p:spPr>
          <a:xfrm>
            <a:off x="8094617" y="5246914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I </a:t>
            </a:r>
            <a:r>
              <a:rPr lang="vi-VN" sz="32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can’t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08D8EB-8032-4553-2268-4142D4BD9FEC}"/>
              </a:ext>
            </a:extLst>
          </p:cNvPr>
          <p:cNvSpPr/>
          <p:nvPr/>
        </p:nvSpPr>
        <p:spPr>
          <a:xfrm>
            <a:off x="4204061" y="5234937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I do</a:t>
            </a:r>
            <a:endParaRPr lang="en-US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1875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591800-6A4F-92C9-A299-AFF43906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60"/>
          <a:stretch/>
        </p:blipFill>
        <p:spPr>
          <a:xfrm>
            <a:off x="34613" y="107779"/>
            <a:ext cx="12122773" cy="64525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4B8ACE-C825-7C56-5B62-C8D537B81858}"/>
              </a:ext>
            </a:extLst>
          </p:cNvPr>
          <p:cNvSpPr/>
          <p:nvPr/>
        </p:nvSpPr>
        <p:spPr>
          <a:xfrm>
            <a:off x="10621924" y="6251944"/>
            <a:ext cx="1538177" cy="361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8ED9F-19F3-C978-342F-4EB71AB9F542}"/>
              </a:ext>
            </a:extLst>
          </p:cNvPr>
          <p:cNvSpPr/>
          <p:nvPr/>
        </p:nvSpPr>
        <p:spPr>
          <a:xfrm>
            <a:off x="2258633" y="4796135"/>
            <a:ext cx="8486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sunny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70FFC-4C61-830E-9E64-51ADB0857520}"/>
              </a:ext>
            </a:extLst>
          </p:cNvPr>
          <p:cNvSpPr/>
          <p:nvPr/>
        </p:nvSpPr>
        <p:spPr>
          <a:xfrm>
            <a:off x="1786336" y="6117651"/>
            <a:ext cx="8008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30B32D-0E46-1361-7F26-C7E220A722EC}"/>
              </a:ext>
            </a:extLst>
          </p:cNvPr>
          <p:cNvSpPr/>
          <p:nvPr/>
        </p:nvSpPr>
        <p:spPr>
          <a:xfrm>
            <a:off x="6825134" y="5196245"/>
            <a:ext cx="13855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 park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8EA3F5-78AF-9EC5-F901-CB10664CEB57}"/>
              </a:ext>
            </a:extLst>
          </p:cNvPr>
          <p:cNvSpPr/>
          <p:nvPr/>
        </p:nvSpPr>
        <p:spPr>
          <a:xfrm>
            <a:off x="8136086" y="5680182"/>
            <a:ext cx="8604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can’t</a:t>
            </a:r>
          </a:p>
        </p:txBody>
      </p:sp>
    </p:spTree>
    <p:extLst>
      <p:ext uri="{BB962C8B-B14F-4D97-AF65-F5344CB8AC3E}">
        <p14:creationId xmlns:p14="http://schemas.microsoft.com/office/powerpoint/2010/main" val="3838183026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80F3F-6B54-0308-11F9-EA123A6D2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8" r="1303" b="8593"/>
          <a:stretch/>
        </p:blipFill>
        <p:spPr>
          <a:xfrm>
            <a:off x="0" y="233680"/>
            <a:ext cx="12033115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91386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3F9D77D5-5079-036D-9A4F-957043AE9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6" b="13502"/>
          <a:stretch/>
        </p:blipFill>
        <p:spPr>
          <a:xfrm>
            <a:off x="4315656" y="3687883"/>
            <a:ext cx="3579821" cy="20132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AE081-A093-4A1B-EA13-FF91461EF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8" b="18076"/>
          <a:stretch/>
        </p:blipFill>
        <p:spPr>
          <a:xfrm>
            <a:off x="430584" y="1133621"/>
            <a:ext cx="3579821" cy="20132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A shelf of books on a shelf&#10;&#10;Description automatically generated">
            <a:extLst>
              <a:ext uri="{FF2B5EF4-FFF2-40B4-BE49-F238E27FC236}">
                <a16:creationId xmlns:a16="http://schemas.microsoft.com/office/drawing/2014/main" id="{03B169AE-25DB-19A9-EAD4-E6DE0CE93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55" b="1003"/>
          <a:stretch/>
        </p:blipFill>
        <p:spPr>
          <a:xfrm>
            <a:off x="8201053" y="3687882"/>
            <a:ext cx="3579822" cy="20132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0C8B9-E397-35CF-BE6E-D175A86CA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60"/>
          <a:stretch/>
        </p:blipFill>
        <p:spPr>
          <a:xfrm>
            <a:off x="4315656" y="1128658"/>
            <a:ext cx="3579821" cy="20132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5429421D-78A2-2743-8C47-357EBAE11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36" b="8922"/>
          <a:stretch/>
        </p:blipFill>
        <p:spPr>
          <a:xfrm>
            <a:off x="430584" y="3688066"/>
            <a:ext cx="3579821" cy="20132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E04F6A09-9D03-E45C-1238-A4F51402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8200728" y="1128657"/>
            <a:ext cx="3579821" cy="20132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9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9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helf of books on a shelf&#10;&#10;Description automatically generated">
            <a:extLst>
              <a:ext uri="{FF2B5EF4-FFF2-40B4-BE49-F238E27FC236}">
                <a16:creationId xmlns:a16="http://schemas.microsoft.com/office/drawing/2014/main" id="{03B169AE-25DB-19A9-EAD4-E6DE0CE93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55" b="1003"/>
          <a:stretch/>
        </p:blipFill>
        <p:spPr>
          <a:xfrm>
            <a:off x="5096851" y="679705"/>
            <a:ext cx="4313846" cy="24260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3F9D77D5-5079-036D-9A4F-957043AE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6" b="13502"/>
          <a:stretch/>
        </p:blipFill>
        <p:spPr>
          <a:xfrm>
            <a:off x="430585" y="2859941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AE081-A093-4A1B-EA13-FF91461E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8" b="18076"/>
          <a:stretch/>
        </p:blipFill>
        <p:spPr>
          <a:xfrm>
            <a:off x="430585" y="362206"/>
            <a:ext cx="2023695" cy="11381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0C8B9-E397-35CF-BE6E-D175A86CA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60"/>
          <a:stretch/>
        </p:blipFill>
        <p:spPr>
          <a:xfrm>
            <a:off x="430585" y="4108808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5429421D-78A2-2743-8C47-357EBAE11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36" b="8922"/>
          <a:stretch/>
        </p:blipFill>
        <p:spPr>
          <a:xfrm>
            <a:off x="430585" y="1611074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E04F6A09-9D03-E45C-1238-A4F51402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430585" y="5357677"/>
            <a:ext cx="2023694" cy="1138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3C5919-D70C-C06E-6E19-B3AD06AA492C}"/>
              </a:ext>
            </a:extLst>
          </p:cNvPr>
          <p:cNvSpPr/>
          <p:nvPr/>
        </p:nvSpPr>
        <p:spPr>
          <a:xfrm>
            <a:off x="3840820" y="3644115"/>
            <a:ext cx="68259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bookshop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56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9" name="bookshop.wav"/>
          </p:stSnd>
        </p:sndAc>
      </p:transition>
    </mc:Choice>
    <mc:Fallback>
      <p:transition spd="slow">
        <p:fade/>
        <p:sndAc>
          <p:stSnd>
            <p:snd r:embed="rId2" name="booksho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206C3437-C301-6528-2C0A-BAB0F458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6" b="13502"/>
          <a:stretch/>
        </p:blipFill>
        <p:spPr>
          <a:xfrm>
            <a:off x="5096850" y="679705"/>
            <a:ext cx="4313846" cy="24260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A shelf of books on a shelf&#10;&#10;Description automatically generated">
            <a:extLst>
              <a:ext uri="{FF2B5EF4-FFF2-40B4-BE49-F238E27FC236}">
                <a16:creationId xmlns:a16="http://schemas.microsoft.com/office/drawing/2014/main" id="{03B169AE-25DB-19A9-EAD4-E6DE0CE93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55" b="1003"/>
          <a:stretch/>
        </p:blipFill>
        <p:spPr>
          <a:xfrm>
            <a:off x="430585" y="2859939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AE081-A093-4A1B-EA13-FF91461E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8" b="18076"/>
          <a:stretch/>
        </p:blipFill>
        <p:spPr>
          <a:xfrm>
            <a:off x="430585" y="362206"/>
            <a:ext cx="2023695" cy="11381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0C8B9-E397-35CF-BE6E-D175A86CA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60"/>
          <a:stretch/>
        </p:blipFill>
        <p:spPr>
          <a:xfrm>
            <a:off x="430585" y="4108808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5429421D-78A2-2743-8C47-357EBAE11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36" b="8922"/>
          <a:stretch/>
        </p:blipFill>
        <p:spPr>
          <a:xfrm>
            <a:off x="430585" y="1611074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E04F6A09-9D03-E45C-1238-A4F51402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430585" y="5357677"/>
            <a:ext cx="2023694" cy="1138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3C5919-D70C-C06E-6E19-B3AD06AA492C}"/>
              </a:ext>
            </a:extLst>
          </p:cNvPr>
          <p:cNvSpPr/>
          <p:nvPr/>
        </p:nvSpPr>
        <p:spPr>
          <a:xfrm>
            <a:off x="3531441" y="3644115"/>
            <a:ext cx="74446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supermarket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89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9" name="supermarket.wav"/>
          </p:stSnd>
        </p:sndAc>
      </p:transition>
    </mc:Choice>
    <mc:Fallback>
      <p:transition spd="slow">
        <p:fade/>
        <p:sndAc>
          <p:stSnd>
            <p:snd r:embed="rId2" name="supermarke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206C3437-C301-6528-2C0A-BAB0F458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6" b="13502"/>
          <a:stretch/>
        </p:blipFill>
        <p:spPr>
          <a:xfrm>
            <a:off x="439128" y="4108803"/>
            <a:ext cx="2015151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97FC7-4367-8E7A-CA85-56899F8AD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60"/>
          <a:stretch/>
        </p:blipFill>
        <p:spPr>
          <a:xfrm>
            <a:off x="5096848" y="679705"/>
            <a:ext cx="4313845" cy="24260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A shelf of books on a shelf&#10;&#10;Description automatically generated">
            <a:extLst>
              <a:ext uri="{FF2B5EF4-FFF2-40B4-BE49-F238E27FC236}">
                <a16:creationId xmlns:a16="http://schemas.microsoft.com/office/drawing/2014/main" id="{03B169AE-25DB-19A9-EAD4-E6DE0CE93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55" b="1003"/>
          <a:stretch/>
        </p:blipFill>
        <p:spPr>
          <a:xfrm>
            <a:off x="430585" y="2859939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AE081-A093-4A1B-EA13-FF91461EFC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8" b="18076"/>
          <a:stretch/>
        </p:blipFill>
        <p:spPr>
          <a:xfrm>
            <a:off x="430585" y="362206"/>
            <a:ext cx="2023695" cy="11381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5429421D-78A2-2743-8C47-357EBAE11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36" b="8922"/>
          <a:stretch/>
        </p:blipFill>
        <p:spPr>
          <a:xfrm>
            <a:off x="430585" y="1611074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E04F6A09-9D03-E45C-1238-A4F51402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430585" y="5357677"/>
            <a:ext cx="2023694" cy="1138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3C5919-D70C-C06E-6E19-B3AD06AA492C}"/>
              </a:ext>
            </a:extLst>
          </p:cNvPr>
          <p:cNvSpPr/>
          <p:nvPr/>
        </p:nvSpPr>
        <p:spPr>
          <a:xfrm>
            <a:off x="4215124" y="3644115"/>
            <a:ext cx="60773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bakery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43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9" name="bakery.wav"/>
          </p:stSnd>
        </p:sndAc>
      </p:transition>
    </mc:Choice>
    <mc:Fallback>
      <p:transition spd="slow">
        <p:fade/>
        <p:sndAc>
          <p:stSnd>
            <p:snd r:embed="rId2" name="baker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in Break Hand Exercise Warm Up to 'Twinkle Twinkle Little Star' for Beginner">
            <a:hlinkClick r:id="" action="ppaction://media"/>
            <a:extLst>
              <a:ext uri="{FF2B5EF4-FFF2-40B4-BE49-F238E27FC236}">
                <a16:creationId xmlns:a16="http://schemas.microsoft.com/office/drawing/2014/main" id="{93C445C0-9487-E858-29C6-2F7F07A552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638" end="241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769737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897FC7-4367-8E7A-CA85-56899F8AD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60"/>
          <a:stretch/>
        </p:blipFill>
        <p:spPr>
          <a:xfrm>
            <a:off x="439128" y="323094"/>
            <a:ext cx="2015151" cy="1177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8F270-2219-C6EF-E0B6-9D1C0026E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8" b="18076"/>
          <a:stretch/>
        </p:blipFill>
        <p:spPr>
          <a:xfrm>
            <a:off x="5096847" y="679704"/>
            <a:ext cx="4313845" cy="24260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206C3437-C301-6528-2C0A-BAB0F458EF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56" b="13502"/>
          <a:stretch/>
        </p:blipFill>
        <p:spPr>
          <a:xfrm>
            <a:off x="439128" y="4108803"/>
            <a:ext cx="2015151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A shelf of books on a shelf&#10;&#10;Description automatically generated">
            <a:extLst>
              <a:ext uri="{FF2B5EF4-FFF2-40B4-BE49-F238E27FC236}">
                <a16:creationId xmlns:a16="http://schemas.microsoft.com/office/drawing/2014/main" id="{03B169AE-25DB-19A9-EAD4-E6DE0CE935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55" b="1003"/>
          <a:stretch/>
        </p:blipFill>
        <p:spPr>
          <a:xfrm>
            <a:off x="430585" y="2859939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5429421D-78A2-2743-8C47-357EBAE11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36" b="8922"/>
          <a:stretch/>
        </p:blipFill>
        <p:spPr>
          <a:xfrm>
            <a:off x="430585" y="1611074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E04F6A09-9D03-E45C-1238-A4F51402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430585" y="5357677"/>
            <a:ext cx="2023694" cy="1138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3C5919-D70C-C06E-6E19-B3AD06AA492C}"/>
              </a:ext>
            </a:extLst>
          </p:cNvPr>
          <p:cNvSpPr/>
          <p:nvPr/>
        </p:nvSpPr>
        <p:spPr>
          <a:xfrm>
            <a:off x="3901738" y="3644115"/>
            <a:ext cx="67040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food</a:t>
            </a:r>
            <a:r>
              <a:rPr lang="vi-VN" sz="40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stall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43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9" name="food stall.wav"/>
          </p:stSnd>
        </p:sndAc>
      </p:transition>
    </mc:Choice>
    <mc:Fallback>
      <p:transition spd="slow">
        <p:fade/>
        <p:sndAc>
          <p:stSnd>
            <p:snd r:embed="rId2" name="food sta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8F270-2219-C6EF-E0B6-9D1C0026E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8" b="18076"/>
          <a:stretch/>
        </p:blipFill>
        <p:spPr>
          <a:xfrm>
            <a:off x="439129" y="1611065"/>
            <a:ext cx="2023694" cy="11381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2DC9A280-1752-AD3D-BE86-29E8B2576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36" b="8922"/>
          <a:stretch/>
        </p:blipFill>
        <p:spPr>
          <a:xfrm>
            <a:off x="5096846" y="679704"/>
            <a:ext cx="4313845" cy="24260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97FC7-4367-8E7A-CA85-56899F8AD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0"/>
          <a:stretch/>
        </p:blipFill>
        <p:spPr>
          <a:xfrm>
            <a:off x="439128" y="323094"/>
            <a:ext cx="2015151" cy="1177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206C3437-C301-6528-2C0A-BAB0F458EF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56" b="13502"/>
          <a:stretch/>
        </p:blipFill>
        <p:spPr>
          <a:xfrm>
            <a:off x="439128" y="4108803"/>
            <a:ext cx="2015151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A shelf of books on a shelf&#10;&#10;Description automatically generated">
            <a:extLst>
              <a:ext uri="{FF2B5EF4-FFF2-40B4-BE49-F238E27FC236}">
                <a16:creationId xmlns:a16="http://schemas.microsoft.com/office/drawing/2014/main" id="{03B169AE-25DB-19A9-EAD4-E6DE0CE935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655" b="1003"/>
          <a:stretch/>
        </p:blipFill>
        <p:spPr>
          <a:xfrm>
            <a:off x="430585" y="2859939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E04F6A09-9D03-E45C-1238-A4F51402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430585" y="5357677"/>
            <a:ext cx="2023694" cy="1138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3C5919-D70C-C06E-6E19-B3AD06AA492C}"/>
              </a:ext>
            </a:extLst>
          </p:cNvPr>
          <p:cNvSpPr/>
          <p:nvPr/>
        </p:nvSpPr>
        <p:spPr>
          <a:xfrm>
            <a:off x="3770294" y="3644115"/>
            <a:ext cx="6966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water</a:t>
            </a:r>
            <a:r>
              <a:rPr lang="vi-VN" sz="40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park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33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9" name="water park.wav"/>
          </p:stSnd>
        </p:sndAc>
      </p:transition>
    </mc:Choice>
    <mc:Fallback>
      <p:transition spd="slow">
        <p:fade/>
        <p:sndAc>
          <p:stSnd>
            <p:snd r:embed="rId2" name="water p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2DC9A280-1752-AD3D-BE86-29E8B2576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6" b="8922"/>
          <a:stretch/>
        </p:blipFill>
        <p:spPr>
          <a:xfrm>
            <a:off x="439128" y="5378092"/>
            <a:ext cx="2015151" cy="11177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0D4C0A85-3E61-C8CB-DC66-EFD057FA8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5105390" y="679704"/>
            <a:ext cx="4313844" cy="24260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8F270-2219-C6EF-E0B6-9D1C0026E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8" b="18076"/>
          <a:stretch/>
        </p:blipFill>
        <p:spPr>
          <a:xfrm>
            <a:off x="439129" y="1611065"/>
            <a:ext cx="2023694" cy="11381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97FC7-4367-8E7A-CA85-56899F8ADB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60"/>
          <a:stretch/>
        </p:blipFill>
        <p:spPr>
          <a:xfrm>
            <a:off x="439128" y="323094"/>
            <a:ext cx="2015151" cy="1177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206C3437-C301-6528-2C0A-BAB0F458EF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56" b="13502"/>
          <a:stretch/>
        </p:blipFill>
        <p:spPr>
          <a:xfrm>
            <a:off x="439128" y="4108803"/>
            <a:ext cx="2015151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A shelf of books on a shelf&#10;&#10;Description automatically generated">
            <a:extLst>
              <a:ext uri="{FF2B5EF4-FFF2-40B4-BE49-F238E27FC236}">
                <a16:creationId xmlns:a16="http://schemas.microsoft.com/office/drawing/2014/main" id="{03B169AE-25DB-19A9-EAD4-E6DE0CE935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655" b="1003"/>
          <a:stretch/>
        </p:blipFill>
        <p:spPr>
          <a:xfrm>
            <a:off x="430585" y="2859939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3C5919-D70C-C06E-6E19-B3AD06AA492C}"/>
              </a:ext>
            </a:extLst>
          </p:cNvPr>
          <p:cNvSpPr/>
          <p:nvPr/>
        </p:nvSpPr>
        <p:spPr>
          <a:xfrm>
            <a:off x="3224474" y="3644115"/>
            <a:ext cx="80586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want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to go to the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swimming</a:t>
            </a:r>
            <a:r>
              <a:rPr lang="vi-VN" sz="40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pool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20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9" name="swimming pool.wav"/>
          </p:stSnd>
        </p:sndAc>
      </p:transition>
    </mc:Choice>
    <mc:Fallback>
      <p:transition spd="slow">
        <p:fade/>
        <p:sndAc>
          <p:stSnd>
            <p:snd r:embed="rId2" name="swimming poo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80F3F-6B54-0308-11F9-EA123A6D2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8" r="1303" b="8593"/>
          <a:stretch/>
        </p:blipFill>
        <p:spPr>
          <a:xfrm>
            <a:off x="0" y="233680"/>
            <a:ext cx="12033115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6811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k Blue Sky Images - Free Download on Freepik">
            <a:extLst>
              <a:ext uri="{FF2B5EF4-FFF2-40B4-BE49-F238E27FC236}">
                <a16:creationId xmlns:a16="http://schemas.microsoft.com/office/drawing/2014/main" id="{15A44163-85E8-5B50-9962-ABA8C4355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5DA54F-BA49-9293-204D-9456D9B7A8CE}"/>
              </a:ext>
            </a:extLst>
          </p:cNvPr>
          <p:cNvSpPr/>
          <p:nvPr/>
        </p:nvSpPr>
        <p:spPr>
          <a:xfrm>
            <a:off x="1212714" y="1847039"/>
            <a:ext cx="9766571" cy="316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Free Tree SVG, PNG Icon, Symbol. Download Image.">
            <a:extLst>
              <a:ext uri="{FF2B5EF4-FFF2-40B4-BE49-F238E27FC236}">
                <a16:creationId xmlns:a16="http://schemas.microsoft.com/office/drawing/2014/main" id="{62400105-D2AF-EDF5-D85B-911521A5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47" y="4308764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7BF4A-7AE8-BBFF-9B61-0BDC93EB5339}"/>
              </a:ext>
            </a:extLst>
          </p:cNvPr>
          <p:cNvSpPr/>
          <p:nvPr/>
        </p:nvSpPr>
        <p:spPr>
          <a:xfrm>
            <a:off x="3748885" y="2613391"/>
            <a:ext cx="495520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0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Wrap-up</a:t>
            </a:r>
            <a:endParaRPr lang="en-US" sz="1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8" name="Picture 4" descr="Free Tree SVG, PNG Icon, Symbol. Download Image.">
            <a:extLst>
              <a:ext uri="{FF2B5EF4-FFF2-40B4-BE49-F238E27FC236}">
                <a16:creationId xmlns:a16="http://schemas.microsoft.com/office/drawing/2014/main" id="{DD82C568-B37A-778A-2FFE-A6EA6648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929" y="3001387"/>
            <a:ext cx="4058055" cy="40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n - Free nature icons">
            <a:extLst>
              <a:ext uri="{FF2B5EF4-FFF2-40B4-BE49-F238E27FC236}">
                <a16:creationId xmlns:a16="http://schemas.microsoft.com/office/drawing/2014/main" id="{E6522367-7DB4-3112-8C7C-20A41FBA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212" y="572272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rass SVG, PNG Icon, Symbol. Download Image.">
            <a:extLst>
              <a:ext uri="{FF2B5EF4-FFF2-40B4-BE49-F238E27FC236}">
                <a16:creationId xmlns:a16="http://schemas.microsoft.com/office/drawing/2014/main" id="{10A4FE05-6880-6FEC-A406-314546D1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Free Grass SVG, PNG Icon, Symbol. Download Image.">
            <a:extLst>
              <a:ext uri="{FF2B5EF4-FFF2-40B4-BE49-F238E27FC236}">
                <a16:creationId xmlns:a16="http://schemas.microsoft.com/office/drawing/2014/main" id="{96471A8F-43E6-FE05-37FC-25247C08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ree Grass SVG, PNG Icon, Symbol. Download Image.">
            <a:extLst>
              <a:ext uri="{FF2B5EF4-FFF2-40B4-BE49-F238E27FC236}">
                <a16:creationId xmlns:a16="http://schemas.microsoft.com/office/drawing/2014/main" id="{168ADCCC-215E-026B-D14B-E10455A5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Free Grass SVG, PNG Icon, Symbol. Download Image.">
            <a:extLst>
              <a:ext uri="{FF2B5EF4-FFF2-40B4-BE49-F238E27FC236}">
                <a16:creationId xmlns:a16="http://schemas.microsoft.com/office/drawing/2014/main" id="{FD07C491-45FE-D151-1BFB-0262B52D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9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Free Grass SVG, PNG Icon, Symbol. Download Image.">
            <a:extLst>
              <a:ext uri="{FF2B5EF4-FFF2-40B4-BE49-F238E27FC236}">
                <a16:creationId xmlns:a16="http://schemas.microsoft.com/office/drawing/2014/main" id="{42B85121-AFAD-BDA7-777E-189995BEE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7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ree Grass SVG, PNG Icon, Symbol. Download Image.">
            <a:extLst>
              <a:ext uri="{FF2B5EF4-FFF2-40B4-BE49-F238E27FC236}">
                <a16:creationId xmlns:a16="http://schemas.microsoft.com/office/drawing/2014/main" id="{5587F5D4-BD32-35AD-A27A-D942CAD2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5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Grass SVG, PNG Icon, Symbol. Download Image.">
            <a:extLst>
              <a:ext uri="{FF2B5EF4-FFF2-40B4-BE49-F238E27FC236}">
                <a16:creationId xmlns:a16="http://schemas.microsoft.com/office/drawing/2014/main" id="{1C720139-33C0-3220-D476-9DB9E040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8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ree Grass SVG, PNG Icon, Symbol. Download Image.">
            <a:extLst>
              <a:ext uri="{FF2B5EF4-FFF2-40B4-BE49-F238E27FC236}">
                <a16:creationId xmlns:a16="http://schemas.microsoft.com/office/drawing/2014/main" id="{AD31587C-1EE7-7D80-A999-1DFE0618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6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 Grass SVG, PNG Icon, Symbol. Download Image.">
            <a:extLst>
              <a:ext uri="{FF2B5EF4-FFF2-40B4-BE49-F238E27FC236}">
                <a16:creationId xmlns:a16="http://schemas.microsoft.com/office/drawing/2014/main" id="{BA82667F-9836-9507-AA31-9AC47C55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4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ree Grass SVG, PNG Icon, Symbol. Download Image.">
            <a:extLst>
              <a:ext uri="{FF2B5EF4-FFF2-40B4-BE49-F238E27FC236}">
                <a16:creationId xmlns:a16="http://schemas.microsoft.com/office/drawing/2014/main" id="{97179269-C997-4CC9-3724-0FBE9651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449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ee Grass SVG, PNG Icon, Symbol. Download Image.">
            <a:extLst>
              <a:ext uri="{FF2B5EF4-FFF2-40B4-BE49-F238E27FC236}">
                <a16:creationId xmlns:a16="http://schemas.microsoft.com/office/drawing/2014/main" id="{D35AC8F8-6892-B16A-EBCF-093D0DC8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9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Free Grass SVG, PNG Icon, Symbol. Download Image.">
            <a:extLst>
              <a:ext uri="{FF2B5EF4-FFF2-40B4-BE49-F238E27FC236}">
                <a16:creationId xmlns:a16="http://schemas.microsoft.com/office/drawing/2014/main" id="{2C3F34B1-0578-D035-889F-85F8733F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24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ree Grass SVG, PNG Icon, Symbol. Download Image.">
            <a:extLst>
              <a:ext uri="{FF2B5EF4-FFF2-40B4-BE49-F238E27FC236}">
                <a16:creationId xmlns:a16="http://schemas.microsoft.com/office/drawing/2014/main" id="{468AE4EC-9DBB-36B5-E5BC-DBD97F46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09" y="583842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rd icon">
            <a:extLst>
              <a:ext uri="{FF2B5EF4-FFF2-40B4-BE49-F238E27FC236}">
                <a16:creationId xmlns:a16="http://schemas.microsoft.com/office/drawing/2014/main" id="{F5C01916-2B75-AABE-4D97-B0F8F5FE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15" flipH="1">
            <a:off x="332497" y="950319"/>
            <a:ext cx="1597105" cy="15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Bird icon">
            <a:extLst>
              <a:ext uri="{FF2B5EF4-FFF2-40B4-BE49-F238E27FC236}">
                <a16:creationId xmlns:a16="http://schemas.microsoft.com/office/drawing/2014/main" id="{934F00F1-F29E-D1F2-B957-DFDA7DA8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353" flipH="1">
            <a:off x="1201087" y="2721268"/>
            <a:ext cx="800598" cy="8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Bird icon">
            <a:extLst>
              <a:ext uri="{FF2B5EF4-FFF2-40B4-BE49-F238E27FC236}">
                <a16:creationId xmlns:a16="http://schemas.microsoft.com/office/drawing/2014/main" id="{F2216EBF-A6BD-465C-AE8C-E456D0D4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455" flipH="1">
            <a:off x="1801246" y="1703135"/>
            <a:ext cx="827111" cy="8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28E3B9B-F451-D360-D3FA-232BAACC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12" y="621702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D13B769F-E7E4-0F4F-8E11-041B3F1C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3" y="6191298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71FA74CF-2749-734D-3935-D036F01B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89" y="6366677"/>
            <a:ext cx="394696" cy="3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8980590C-1E26-4715-7B32-163D007F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2" y="614640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668AC9F2-748F-D7EC-C3DF-45F420F1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88" y="6192184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3F1AE72-6DF0-44EF-C6B0-9D4B979B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29" y="6321661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F7BD908-71FD-AB58-BC0E-A63EECBF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591" y="6267966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1AE16F74-5A5B-D6C0-C479-70919889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29" y="625878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A743D595-BB96-F4C8-05D2-5506B7C6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38" y="636380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440290BF-4D75-D0EC-92C2-D94DEBD6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688" y="6289036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A765971-8405-92F8-06C9-FDD2E7F2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37" y="6247977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5B27D3B7-6E15-CD3A-51A7-352A89EC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35" y="5999135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32FA7F08-B412-0787-BC5B-56D5B8DA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43" y="6074780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102544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nk Blue Sky Images - Free Download on Freepik">
            <a:extLst>
              <a:ext uri="{FF2B5EF4-FFF2-40B4-BE49-F238E27FC236}">
                <a16:creationId xmlns:a16="http://schemas.microsoft.com/office/drawing/2014/main" id="{AD642F7A-CC09-1E73-ABCA-EBBFC4E8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20048A-C8DF-F3F8-B634-6759682B9487}"/>
              </a:ext>
            </a:extLst>
          </p:cNvPr>
          <p:cNvSpPr/>
          <p:nvPr/>
        </p:nvSpPr>
        <p:spPr>
          <a:xfrm>
            <a:off x="1931733" y="1080322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Great! Let’s go.</a:t>
            </a:r>
            <a:endParaRPr lang="en-US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B33ECC-8BD6-E22D-D0BA-97F85EB9BE23}"/>
              </a:ext>
            </a:extLst>
          </p:cNvPr>
          <p:cNvSpPr/>
          <p:nvPr/>
        </p:nvSpPr>
        <p:spPr>
          <a:xfrm>
            <a:off x="6476392" y="1080323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Sorry, I can’t.</a:t>
            </a:r>
            <a:endParaRPr lang="en-US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6B1B9303-5D54-6B5C-138E-9FDB00850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36" b="8922"/>
          <a:stretch/>
        </p:blipFill>
        <p:spPr>
          <a:xfrm>
            <a:off x="5084718" y="4082692"/>
            <a:ext cx="2015151" cy="11177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73232-8EEA-BEF4-BCB2-9F92487C9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8" b="18076"/>
          <a:stretch/>
        </p:blipFill>
        <p:spPr>
          <a:xfrm>
            <a:off x="8208312" y="2794000"/>
            <a:ext cx="2023694" cy="11381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DB1E3-0E64-C2DA-97AC-74EBAE35B2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60"/>
          <a:stretch/>
        </p:blipFill>
        <p:spPr>
          <a:xfrm>
            <a:off x="8208312" y="4023171"/>
            <a:ext cx="2015151" cy="1177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3E3483DC-444A-A5FF-1DB0-3FA95B8BF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56" b="13502"/>
          <a:stretch/>
        </p:blipFill>
        <p:spPr>
          <a:xfrm>
            <a:off x="5084718" y="2813403"/>
            <a:ext cx="2015151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shelf of books on a shelf&#10;&#10;Description automatically generated">
            <a:extLst>
              <a:ext uri="{FF2B5EF4-FFF2-40B4-BE49-F238E27FC236}">
                <a16:creationId xmlns:a16="http://schemas.microsoft.com/office/drawing/2014/main" id="{C77C876C-28EE-489D-4782-4FF22D6BF1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655" b="1003"/>
          <a:stretch/>
        </p:blipFill>
        <p:spPr>
          <a:xfrm>
            <a:off x="1952581" y="2819468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2" descr="Pool Insulation Guide: How to Waterproof Swimming Pool? | Baumerk">
            <a:extLst>
              <a:ext uri="{FF2B5EF4-FFF2-40B4-BE49-F238E27FC236}">
                <a16:creationId xmlns:a16="http://schemas.microsoft.com/office/drawing/2014/main" id="{A615B4BC-6DE4-B7A1-3A5C-286376098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12641"/>
          <a:stretch/>
        </p:blipFill>
        <p:spPr bwMode="auto">
          <a:xfrm>
            <a:off x="1931733" y="4062277"/>
            <a:ext cx="2023694" cy="11381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55581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20048A-C8DF-F3F8-B634-6759682B9487}"/>
              </a:ext>
            </a:extLst>
          </p:cNvPr>
          <p:cNvSpPr/>
          <p:nvPr/>
        </p:nvSpPr>
        <p:spPr>
          <a:xfrm>
            <a:off x="1456508" y="645338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Great</a:t>
            </a:r>
            <a:r>
              <a:rPr lang="vi-V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vi-VN" sz="32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Let’s</a:t>
            </a:r>
            <a:r>
              <a:rPr lang="vi-V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go.</a:t>
            </a:r>
            <a:endParaRPr lang="en-US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B33ECC-8BD6-E22D-D0BA-97F85EB9BE23}"/>
              </a:ext>
            </a:extLst>
          </p:cNvPr>
          <p:cNvSpPr/>
          <p:nvPr/>
        </p:nvSpPr>
        <p:spPr>
          <a:xfrm>
            <a:off x="6951617" y="645338"/>
            <a:ext cx="3783875" cy="927463"/>
          </a:xfrm>
          <a:prstGeom prst="roundRect">
            <a:avLst/>
          </a:prstGeom>
          <a:solidFill>
            <a:srgbClr val="FEF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Sorry</a:t>
            </a:r>
            <a:r>
              <a:rPr lang="vi-V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I </a:t>
            </a:r>
            <a:r>
              <a:rPr lang="vi-VN" sz="32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can’t</a:t>
            </a:r>
            <a:r>
              <a:rPr lang="vi-V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6B1B9303-5D54-6B5C-138E-9FDB00850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6" b="8922"/>
          <a:stretch/>
        </p:blipFill>
        <p:spPr>
          <a:xfrm>
            <a:off x="6951618" y="4514492"/>
            <a:ext cx="2015151" cy="11177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73232-8EEA-BEF4-BCB2-9F92487C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8" b="18076"/>
          <a:stretch/>
        </p:blipFill>
        <p:spPr>
          <a:xfrm>
            <a:off x="1465052" y="2002394"/>
            <a:ext cx="2023694" cy="11381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DB1E3-0E64-C2DA-97AC-74EBAE35B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0"/>
          <a:stretch/>
        </p:blipFill>
        <p:spPr>
          <a:xfrm>
            <a:off x="6951617" y="2002394"/>
            <a:ext cx="2015151" cy="1177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store with shelves full of products&#10;&#10;Description automatically generated">
            <a:extLst>
              <a:ext uri="{FF2B5EF4-FFF2-40B4-BE49-F238E27FC236}">
                <a16:creationId xmlns:a16="http://schemas.microsoft.com/office/drawing/2014/main" id="{3E3483DC-444A-A5FF-1DB0-3FA95B8BFC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56" b="13502"/>
          <a:stretch/>
        </p:blipFill>
        <p:spPr>
          <a:xfrm>
            <a:off x="6951618" y="3245203"/>
            <a:ext cx="2015151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shelf of books on a shelf&#10;&#10;Description automatically generated">
            <a:extLst>
              <a:ext uri="{FF2B5EF4-FFF2-40B4-BE49-F238E27FC236}">
                <a16:creationId xmlns:a16="http://schemas.microsoft.com/office/drawing/2014/main" id="{C77C876C-28EE-489D-4782-4FF22D6BF1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655" b="1003"/>
          <a:stretch/>
        </p:blipFill>
        <p:spPr>
          <a:xfrm>
            <a:off x="1456508" y="3251268"/>
            <a:ext cx="2023694" cy="11381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6E6A52-7FC3-643D-04D1-E939A9BBF53C}"/>
              </a:ext>
            </a:extLst>
          </p:cNvPr>
          <p:cNvSpPr/>
          <p:nvPr/>
        </p:nvSpPr>
        <p:spPr>
          <a:xfrm>
            <a:off x="3649491" y="3497532"/>
            <a:ext cx="2342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bookshop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970B07-CAEB-18C7-2C26-4F58B0C6EA5C}"/>
              </a:ext>
            </a:extLst>
          </p:cNvPr>
          <p:cNvSpPr/>
          <p:nvPr/>
        </p:nvSpPr>
        <p:spPr>
          <a:xfrm>
            <a:off x="3649491" y="2267839"/>
            <a:ext cx="2109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food</a:t>
            </a:r>
            <a:r>
              <a:rPr lang="vi-VN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stall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409275-0886-975A-A0F8-74E29C0C2639}"/>
              </a:ext>
            </a:extLst>
          </p:cNvPr>
          <p:cNvSpPr/>
          <p:nvPr/>
        </p:nvSpPr>
        <p:spPr>
          <a:xfrm>
            <a:off x="9132982" y="3497532"/>
            <a:ext cx="27799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supermarket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09686F-3629-1C25-3952-BDE45FDBB6A4}"/>
              </a:ext>
            </a:extLst>
          </p:cNvPr>
          <p:cNvSpPr/>
          <p:nvPr/>
        </p:nvSpPr>
        <p:spPr>
          <a:xfrm>
            <a:off x="9132982" y="2248287"/>
            <a:ext cx="15488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bakery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02AAFD-6FD2-968F-1F04-13D2BB8E8D9E}"/>
              </a:ext>
            </a:extLst>
          </p:cNvPr>
          <p:cNvSpPr/>
          <p:nvPr/>
        </p:nvSpPr>
        <p:spPr>
          <a:xfrm>
            <a:off x="9132982" y="4746777"/>
            <a:ext cx="23487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water</a:t>
            </a:r>
            <a:r>
              <a:rPr lang="vi-VN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park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8520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Sky Images - Free Download on Freepik">
            <a:extLst>
              <a:ext uri="{FF2B5EF4-FFF2-40B4-BE49-F238E27FC236}">
                <a16:creationId xmlns:a16="http://schemas.microsoft.com/office/drawing/2014/main" id="{A5CC2DAF-07A0-3259-78CE-269D3778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283729-523D-91BB-283E-8CAD4BDC849A}"/>
              </a:ext>
            </a:extLst>
          </p:cNvPr>
          <p:cNvSpPr/>
          <p:nvPr/>
        </p:nvSpPr>
        <p:spPr>
          <a:xfrm>
            <a:off x="2448124" y="218872"/>
            <a:ext cx="7295745" cy="6420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ok with pictures of kids and a map&#10;&#10;Description automatically generated with medium confidence">
            <a:extLst>
              <a:ext uri="{FF2B5EF4-FFF2-40B4-BE49-F238E27FC236}">
                <a16:creationId xmlns:a16="http://schemas.microsoft.com/office/drawing/2014/main" id="{ABFDED8D-6916-5BAA-A366-0EB77D66A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01422" y="1960613"/>
            <a:ext cx="3189155" cy="4541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 descr="Grass - Free nature icons">
            <a:extLst>
              <a:ext uri="{FF2B5EF4-FFF2-40B4-BE49-F238E27FC236}">
                <a16:creationId xmlns:a16="http://schemas.microsoft.com/office/drawing/2014/main" id="{842CA800-1E2D-4DDF-1846-D1EC53CA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5" y="4928008"/>
            <a:ext cx="1955675" cy="1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7A7CBB4-93D6-2ED8-3DAA-4E6028137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6" y="4927517"/>
            <a:ext cx="1643514" cy="16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rass - Free nature icons">
            <a:extLst>
              <a:ext uri="{FF2B5EF4-FFF2-40B4-BE49-F238E27FC236}">
                <a16:creationId xmlns:a16="http://schemas.microsoft.com/office/drawing/2014/main" id="{D361AA99-E461-144E-C27E-0ABD9692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90099" y="4928008"/>
            <a:ext cx="1955675" cy="1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D7ACF59-8A21-1236-B327-E795E484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6180" y="4927517"/>
            <a:ext cx="1643514" cy="16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1309DCA-D89B-3416-D571-260CE05DD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35404"/>
          <a:stretch/>
        </p:blipFill>
        <p:spPr bwMode="auto">
          <a:xfrm>
            <a:off x="10625" y="-3135"/>
            <a:ext cx="1067989" cy="1061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9373AE7-1053-53EC-68D7-DE7E09598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35404"/>
          <a:stretch/>
        </p:blipFill>
        <p:spPr bwMode="auto">
          <a:xfrm flipH="1">
            <a:off x="11123984" y="-3135"/>
            <a:ext cx="1067989" cy="1061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B3096D-9134-A728-8E1E-1FD2383751E4}"/>
              </a:ext>
            </a:extLst>
          </p:cNvPr>
          <p:cNvSpPr/>
          <p:nvPr/>
        </p:nvSpPr>
        <p:spPr>
          <a:xfrm>
            <a:off x="10625" y="368661"/>
            <a:ext cx="1217075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>
                  <a:noFill/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Unit 16: Weather</a:t>
            </a:r>
          </a:p>
          <a:p>
            <a:pPr algn="ctr"/>
            <a:r>
              <a:rPr lang="vi-VN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Lesson</a:t>
            </a:r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2 (4-5-6)</a:t>
            </a:r>
          </a:p>
        </p:txBody>
      </p:sp>
    </p:spTree>
    <p:extLst>
      <p:ext uri="{BB962C8B-B14F-4D97-AF65-F5344CB8AC3E}">
        <p14:creationId xmlns:p14="http://schemas.microsoft.com/office/powerpoint/2010/main" val="3996393753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k Blue Sky Images - Free Download on Freepik">
            <a:extLst>
              <a:ext uri="{FF2B5EF4-FFF2-40B4-BE49-F238E27FC236}">
                <a16:creationId xmlns:a16="http://schemas.microsoft.com/office/drawing/2014/main" id="{15A44163-85E8-5B50-9962-ABA8C4355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5DA54F-BA49-9293-204D-9456D9B7A8CE}"/>
              </a:ext>
            </a:extLst>
          </p:cNvPr>
          <p:cNvSpPr/>
          <p:nvPr/>
        </p:nvSpPr>
        <p:spPr>
          <a:xfrm>
            <a:off x="1212714" y="1847039"/>
            <a:ext cx="9766571" cy="316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Free Tree SVG, PNG Icon, Symbol. Download Image.">
            <a:extLst>
              <a:ext uri="{FF2B5EF4-FFF2-40B4-BE49-F238E27FC236}">
                <a16:creationId xmlns:a16="http://schemas.microsoft.com/office/drawing/2014/main" id="{62400105-D2AF-EDF5-D85B-911521A5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47" y="4308764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7BF4A-7AE8-BBFF-9B61-0BDC93EB5339}"/>
              </a:ext>
            </a:extLst>
          </p:cNvPr>
          <p:cNvSpPr/>
          <p:nvPr/>
        </p:nvSpPr>
        <p:spPr>
          <a:xfrm>
            <a:off x="4261843" y="2613391"/>
            <a:ext cx="39292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0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Revise</a:t>
            </a:r>
            <a:endParaRPr lang="en-US" sz="1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8" name="Picture 4" descr="Free Tree SVG, PNG Icon, Symbol. Download Image.">
            <a:extLst>
              <a:ext uri="{FF2B5EF4-FFF2-40B4-BE49-F238E27FC236}">
                <a16:creationId xmlns:a16="http://schemas.microsoft.com/office/drawing/2014/main" id="{DD82C568-B37A-778A-2FFE-A6EA6648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929" y="3001387"/>
            <a:ext cx="4058055" cy="40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n - Free nature icons">
            <a:extLst>
              <a:ext uri="{FF2B5EF4-FFF2-40B4-BE49-F238E27FC236}">
                <a16:creationId xmlns:a16="http://schemas.microsoft.com/office/drawing/2014/main" id="{E6522367-7DB4-3112-8C7C-20A41FBA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212" y="572272"/>
            <a:ext cx="2549295" cy="25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rass SVG, PNG Icon, Symbol. Download Image.">
            <a:extLst>
              <a:ext uri="{FF2B5EF4-FFF2-40B4-BE49-F238E27FC236}">
                <a16:creationId xmlns:a16="http://schemas.microsoft.com/office/drawing/2014/main" id="{10A4FE05-6880-6FEC-A406-314546D1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Free Grass SVG, PNG Icon, Symbol. Download Image.">
            <a:extLst>
              <a:ext uri="{FF2B5EF4-FFF2-40B4-BE49-F238E27FC236}">
                <a16:creationId xmlns:a16="http://schemas.microsoft.com/office/drawing/2014/main" id="{96471A8F-43E6-FE05-37FC-25247C08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ree Grass SVG, PNG Icon, Symbol. Download Image.">
            <a:extLst>
              <a:ext uri="{FF2B5EF4-FFF2-40B4-BE49-F238E27FC236}">
                <a16:creationId xmlns:a16="http://schemas.microsoft.com/office/drawing/2014/main" id="{168ADCCC-215E-026B-D14B-E10455A5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8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Free Grass SVG, PNG Icon, Symbol. Download Image.">
            <a:extLst>
              <a:ext uri="{FF2B5EF4-FFF2-40B4-BE49-F238E27FC236}">
                <a16:creationId xmlns:a16="http://schemas.microsoft.com/office/drawing/2014/main" id="{FD07C491-45FE-D151-1BFB-0262B52D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9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Free Grass SVG, PNG Icon, Symbol. Download Image.">
            <a:extLst>
              <a:ext uri="{FF2B5EF4-FFF2-40B4-BE49-F238E27FC236}">
                <a16:creationId xmlns:a16="http://schemas.microsoft.com/office/drawing/2014/main" id="{42B85121-AFAD-BDA7-777E-189995BEE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7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Free Grass SVG, PNG Icon, Symbol. Download Image.">
            <a:extLst>
              <a:ext uri="{FF2B5EF4-FFF2-40B4-BE49-F238E27FC236}">
                <a16:creationId xmlns:a16="http://schemas.microsoft.com/office/drawing/2014/main" id="{5587F5D4-BD32-35AD-A27A-D942CAD2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54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Grass SVG, PNG Icon, Symbol. Download Image.">
            <a:extLst>
              <a:ext uri="{FF2B5EF4-FFF2-40B4-BE49-F238E27FC236}">
                <a16:creationId xmlns:a16="http://schemas.microsoft.com/office/drawing/2014/main" id="{1C720139-33C0-3220-D476-9DB9E040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8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ree Grass SVG, PNG Icon, Symbol. Download Image.">
            <a:extLst>
              <a:ext uri="{FF2B5EF4-FFF2-40B4-BE49-F238E27FC236}">
                <a16:creationId xmlns:a16="http://schemas.microsoft.com/office/drawing/2014/main" id="{AD31587C-1EE7-7D80-A999-1DFE0618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6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 Grass SVG, PNG Icon, Symbol. Download Image.">
            <a:extLst>
              <a:ext uri="{FF2B5EF4-FFF2-40B4-BE49-F238E27FC236}">
                <a16:creationId xmlns:a16="http://schemas.microsoft.com/office/drawing/2014/main" id="{BA82667F-9836-9507-AA31-9AC47C55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40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ree Grass SVG, PNG Icon, Symbol. Download Image.">
            <a:extLst>
              <a:ext uri="{FF2B5EF4-FFF2-40B4-BE49-F238E27FC236}">
                <a16:creationId xmlns:a16="http://schemas.microsoft.com/office/drawing/2014/main" id="{97179269-C997-4CC9-3724-0FBE9651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449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ee Grass SVG, PNG Icon, Symbol. Download Image.">
            <a:extLst>
              <a:ext uri="{FF2B5EF4-FFF2-40B4-BE49-F238E27FC236}">
                <a16:creationId xmlns:a16="http://schemas.microsoft.com/office/drawing/2014/main" id="{D35AC8F8-6892-B16A-EBCF-093D0DC8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9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Free Grass SVG, PNG Icon, Symbol. Download Image.">
            <a:extLst>
              <a:ext uri="{FF2B5EF4-FFF2-40B4-BE49-F238E27FC236}">
                <a16:creationId xmlns:a16="http://schemas.microsoft.com/office/drawing/2014/main" id="{2C3F34B1-0578-D035-889F-85F8733F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241" y="583853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ree Grass SVG, PNG Icon, Symbol. Download Image.">
            <a:extLst>
              <a:ext uri="{FF2B5EF4-FFF2-40B4-BE49-F238E27FC236}">
                <a16:creationId xmlns:a16="http://schemas.microsoft.com/office/drawing/2014/main" id="{468AE4EC-9DBB-36B5-E5BC-DBD97F46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09" y="583842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rd icon">
            <a:extLst>
              <a:ext uri="{FF2B5EF4-FFF2-40B4-BE49-F238E27FC236}">
                <a16:creationId xmlns:a16="http://schemas.microsoft.com/office/drawing/2014/main" id="{F5C01916-2B75-AABE-4D97-B0F8F5FE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15" flipH="1">
            <a:off x="332497" y="950319"/>
            <a:ext cx="1597105" cy="15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Bird icon">
            <a:extLst>
              <a:ext uri="{FF2B5EF4-FFF2-40B4-BE49-F238E27FC236}">
                <a16:creationId xmlns:a16="http://schemas.microsoft.com/office/drawing/2014/main" id="{934F00F1-F29E-D1F2-B957-DFDA7DA8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353" flipH="1">
            <a:off x="1201087" y="2721268"/>
            <a:ext cx="800598" cy="8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Bird icon">
            <a:extLst>
              <a:ext uri="{FF2B5EF4-FFF2-40B4-BE49-F238E27FC236}">
                <a16:creationId xmlns:a16="http://schemas.microsoft.com/office/drawing/2014/main" id="{F2216EBF-A6BD-465C-AE8C-E456D0D4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455" flipH="1">
            <a:off x="1801246" y="1703135"/>
            <a:ext cx="827111" cy="8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28E3B9B-F451-D360-D3FA-232BAACC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12" y="621702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D13B769F-E7E4-0F4F-8E11-041B3F1C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3" y="6191298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71FA74CF-2749-734D-3935-D036F01B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89" y="6366677"/>
            <a:ext cx="394696" cy="3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8980590C-1E26-4715-7B32-163D007F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2" y="6146409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668AC9F2-748F-D7EC-C3DF-45F420F1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88" y="6192184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3F1AE72-6DF0-44EF-C6B0-9D4B979B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29" y="6321661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9F7BD908-71FD-AB58-BC0E-A63EECBF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591" y="6267966"/>
            <a:ext cx="388931" cy="3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1AE16F74-5A5B-D6C0-C479-70919889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29" y="625878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A743D595-BB96-F4C8-05D2-5506B7C6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38" y="6363802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440290BF-4D75-D0EC-92C2-D94DEBD6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688" y="6289036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0A765971-8405-92F8-06C9-FDD2E7F2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37" y="6247977"/>
            <a:ext cx="346790" cy="3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5B27D3B7-6E15-CD3A-51A7-352A89EC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35" y="5999135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imple Self Esteem Flat Flower Icon PNG &amp; SVG Design For T-Shirts">
            <a:extLst>
              <a:ext uri="{FF2B5EF4-FFF2-40B4-BE49-F238E27FC236}">
                <a16:creationId xmlns:a16="http://schemas.microsoft.com/office/drawing/2014/main" id="{32FA7F08-B412-0787-BC5B-56D5B8DA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43" y="6074780"/>
            <a:ext cx="519294" cy="51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46729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nk Blue Sky Images - Free Download on Freepik">
            <a:extLst>
              <a:ext uri="{FF2B5EF4-FFF2-40B4-BE49-F238E27FC236}">
                <a16:creationId xmlns:a16="http://schemas.microsoft.com/office/drawing/2014/main" id="{988867F7-1426-80BA-2A2E-1D3F346EF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elling food at a street food stall&#10;&#10;Description automatically generated">
            <a:extLst>
              <a:ext uri="{FF2B5EF4-FFF2-40B4-BE49-F238E27FC236}">
                <a16:creationId xmlns:a16="http://schemas.microsoft.com/office/drawing/2014/main" id="{BA557AC1-4756-D90F-37DF-AB625055C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29"/>
          <a:stretch/>
        </p:blipFill>
        <p:spPr>
          <a:xfrm>
            <a:off x="2314796" y="1165517"/>
            <a:ext cx="3579821" cy="20132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0C8B9-E397-35CF-BE6E-D175A86CA1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0"/>
          <a:stretch/>
        </p:blipFill>
        <p:spPr>
          <a:xfrm>
            <a:off x="6526811" y="1165517"/>
            <a:ext cx="3579821" cy="20132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5429421D-78A2-2743-8C47-357EBAE116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6" b="8922"/>
          <a:stretch/>
        </p:blipFill>
        <p:spPr>
          <a:xfrm>
            <a:off x="223757" y="3719961"/>
            <a:ext cx="3579821" cy="20132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58CE48-1621-AA1D-2888-3E3248A8DB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97" b="7064"/>
          <a:stretch/>
        </p:blipFill>
        <p:spPr>
          <a:xfrm>
            <a:off x="4315656" y="3719778"/>
            <a:ext cx="3580145" cy="20134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25E8B-0A6E-6AC8-FEB7-97211E3911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156" b="2905"/>
          <a:stretch/>
        </p:blipFill>
        <p:spPr>
          <a:xfrm>
            <a:off x="8407880" y="3719961"/>
            <a:ext cx="3579821" cy="20132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83F167B-2B7E-FABB-0042-FC6044F748AC}"/>
              </a:ext>
            </a:extLst>
          </p:cNvPr>
          <p:cNvSpPr/>
          <p:nvPr/>
        </p:nvSpPr>
        <p:spPr>
          <a:xfrm>
            <a:off x="108734" y="119522"/>
            <a:ext cx="386316" cy="3695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353BD2-D273-CFA2-C80F-5ACB4A632D8B}"/>
              </a:ext>
            </a:extLst>
          </p:cNvPr>
          <p:cNvSpPr/>
          <p:nvPr/>
        </p:nvSpPr>
        <p:spPr>
          <a:xfrm>
            <a:off x="108734" y="6368902"/>
            <a:ext cx="386316" cy="3695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A6BE51-785F-69D1-7DDE-6AE102D1F349}"/>
              </a:ext>
            </a:extLst>
          </p:cNvPr>
          <p:cNvSpPr/>
          <p:nvPr/>
        </p:nvSpPr>
        <p:spPr>
          <a:xfrm>
            <a:off x="11696950" y="6368902"/>
            <a:ext cx="386316" cy="3695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C72833-12FD-5CFC-338F-5D25A2F98E0C}"/>
              </a:ext>
            </a:extLst>
          </p:cNvPr>
          <p:cNvSpPr/>
          <p:nvPr/>
        </p:nvSpPr>
        <p:spPr>
          <a:xfrm>
            <a:off x="11696950" y="110160"/>
            <a:ext cx="386316" cy="3695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74679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Sky Images - Free Download on Freepik">
            <a:extLst>
              <a:ext uri="{FF2B5EF4-FFF2-40B4-BE49-F238E27FC236}">
                <a16:creationId xmlns:a16="http://schemas.microsoft.com/office/drawing/2014/main" id="{DE23F532-85A8-F60C-CFCE-923435A9A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ood stall">
            <a:hlinkClick r:id="" action="ppaction://media"/>
            <a:extLst>
              <a:ext uri="{FF2B5EF4-FFF2-40B4-BE49-F238E27FC236}">
                <a16:creationId xmlns:a16="http://schemas.microsoft.com/office/drawing/2014/main" id="{0ADC56EE-ED71-F6ED-F538-328048D12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764" y="3105653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8" name="Picture 7" descr="A person selling food at a street food stall&#10;&#10;Description automatically generated">
            <a:extLst>
              <a:ext uri="{FF2B5EF4-FFF2-40B4-BE49-F238E27FC236}">
                <a16:creationId xmlns:a16="http://schemas.microsoft.com/office/drawing/2014/main" id="{0C07ED62-E538-6091-686D-9DED2A462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429"/>
          <a:stretch/>
        </p:blipFill>
        <p:spPr>
          <a:xfrm>
            <a:off x="3780624" y="389813"/>
            <a:ext cx="4630751" cy="26043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8F59E-4184-CDA6-4365-DCFA2539A8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60"/>
          <a:stretch/>
        </p:blipFill>
        <p:spPr>
          <a:xfrm>
            <a:off x="6161446" y="5028425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1ABDCC19-C9AE-7CBF-DD07-23601A295A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36" b="8922"/>
          <a:stretch/>
        </p:blipFill>
        <p:spPr>
          <a:xfrm>
            <a:off x="447746" y="5037671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B5409C-5971-E5E2-8D21-0545040994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997" b="7064"/>
          <a:stretch/>
        </p:blipFill>
        <p:spPr>
          <a:xfrm>
            <a:off x="3304472" y="5028425"/>
            <a:ext cx="2730864" cy="15358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E01BA8-F40E-5EDD-D4A8-15F0F18162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156" b="2905"/>
          <a:stretch/>
        </p:blipFill>
        <p:spPr>
          <a:xfrm>
            <a:off x="9018172" y="5028424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85148D-7221-A52D-1FB9-98F538BFBB50}"/>
              </a:ext>
            </a:extLst>
          </p:cNvPr>
          <p:cNvSpPr/>
          <p:nvPr/>
        </p:nvSpPr>
        <p:spPr>
          <a:xfrm>
            <a:off x="4634127" y="3488986"/>
            <a:ext cx="286007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food</a:t>
            </a:r>
            <a:r>
              <a:rPr lang="vi-VN" sz="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stall</a:t>
            </a:r>
            <a:endParaRPr lang="en-US" sz="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20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2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k Blue Sky Images - Free Download on Freepik">
            <a:extLst>
              <a:ext uri="{FF2B5EF4-FFF2-40B4-BE49-F238E27FC236}">
                <a16:creationId xmlns:a16="http://schemas.microsoft.com/office/drawing/2014/main" id="{FD99C51F-BCE2-B8A9-FC26-4464BBAC9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kery">
            <a:hlinkClick r:id="" action="ppaction://media"/>
            <a:extLst>
              <a:ext uri="{FF2B5EF4-FFF2-40B4-BE49-F238E27FC236}">
                <a16:creationId xmlns:a16="http://schemas.microsoft.com/office/drawing/2014/main" id="{98B5A522-7718-EDCC-34DD-4E875FC50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764" y="3113260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8" name="Picture 7" descr="A person selling food at a street food stall&#10;&#10;Description automatically generated">
            <a:extLst>
              <a:ext uri="{FF2B5EF4-FFF2-40B4-BE49-F238E27FC236}">
                <a16:creationId xmlns:a16="http://schemas.microsoft.com/office/drawing/2014/main" id="{0C07ED62-E538-6091-686D-9DED2A462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429"/>
          <a:stretch/>
        </p:blipFill>
        <p:spPr>
          <a:xfrm>
            <a:off x="6161446" y="5037671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0A53B-F98B-EB8B-667F-809B83EE83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60"/>
          <a:stretch/>
        </p:blipFill>
        <p:spPr>
          <a:xfrm>
            <a:off x="3780623" y="389813"/>
            <a:ext cx="4630751" cy="26043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1ABDCC19-C9AE-7CBF-DD07-23601A295A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36" b="8922"/>
          <a:stretch/>
        </p:blipFill>
        <p:spPr>
          <a:xfrm>
            <a:off x="447746" y="5037671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B5409C-5971-E5E2-8D21-0545040994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997" b="7064"/>
          <a:stretch/>
        </p:blipFill>
        <p:spPr>
          <a:xfrm>
            <a:off x="3304472" y="5028425"/>
            <a:ext cx="2730864" cy="15358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E01BA8-F40E-5EDD-D4A8-15F0F18162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156" b="2905"/>
          <a:stretch/>
        </p:blipFill>
        <p:spPr>
          <a:xfrm>
            <a:off x="9018420" y="5028425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85148D-7221-A52D-1FB9-98F538BFBB50}"/>
              </a:ext>
            </a:extLst>
          </p:cNvPr>
          <p:cNvSpPr/>
          <p:nvPr/>
        </p:nvSpPr>
        <p:spPr>
          <a:xfrm>
            <a:off x="5025260" y="3488986"/>
            <a:ext cx="207781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bakery</a:t>
            </a:r>
            <a:endParaRPr lang="en-US" sz="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181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2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Sky Images - Free Download on Freepik">
            <a:extLst>
              <a:ext uri="{FF2B5EF4-FFF2-40B4-BE49-F238E27FC236}">
                <a16:creationId xmlns:a16="http://schemas.microsoft.com/office/drawing/2014/main" id="{7AA5231A-F756-89B1-E1AF-F95F1AD23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upermarket">
            <a:hlinkClick r:id="" action="ppaction://media"/>
            <a:extLst>
              <a:ext uri="{FF2B5EF4-FFF2-40B4-BE49-F238E27FC236}">
                <a16:creationId xmlns:a16="http://schemas.microsoft.com/office/drawing/2014/main" id="{D0232539-871C-6E6E-ABD4-378FFB680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764" y="3113225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EBF537-1061-8923-68F5-B429A328FE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060"/>
          <a:stretch/>
        </p:blipFill>
        <p:spPr>
          <a:xfrm>
            <a:off x="3305951" y="5028356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person selling food at a street food stall&#10;&#10;Description automatically generated">
            <a:extLst>
              <a:ext uri="{FF2B5EF4-FFF2-40B4-BE49-F238E27FC236}">
                <a16:creationId xmlns:a16="http://schemas.microsoft.com/office/drawing/2014/main" id="{0C07ED62-E538-6091-686D-9DED2A4621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429"/>
          <a:stretch/>
        </p:blipFill>
        <p:spPr>
          <a:xfrm>
            <a:off x="6161446" y="5037671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1ABDCC19-C9AE-7CBF-DD07-23601A295A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36" b="8922"/>
          <a:stretch/>
        </p:blipFill>
        <p:spPr>
          <a:xfrm>
            <a:off x="447746" y="5037671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E01BA8-F40E-5EDD-D4A8-15F0F18162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156" b="2905"/>
          <a:stretch/>
        </p:blipFill>
        <p:spPr>
          <a:xfrm>
            <a:off x="9018420" y="5028425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85148D-7221-A52D-1FB9-98F538BFBB50}"/>
              </a:ext>
            </a:extLst>
          </p:cNvPr>
          <p:cNvSpPr/>
          <p:nvPr/>
        </p:nvSpPr>
        <p:spPr>
          <a:xfrm>
            <a:off x="4170061" y="3488986"/>
            <a:ext cx="378821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supermarket</a:t>
            </a:r>
            <a:endParaRPr lang="en-US" sz="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EF8BAE-9732-4146-7A68-D90953DC95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997" b="7064"/>
          <a:stretch/>
        </p:blipFill>
        <p:spPr>
          <a:xfrm>
            <a:off x="3780623" y="389813"/>
            <a:ext cx="4630750" cy="26043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421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2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k Blue Sky Images - Free Download on Freepik">
            <a:extLst>
              <a:ext uri="{FF2B5EF4-FFF2-40B4-BE49-F238E27FC236}">
                <a16:creationId xmlns:a16="http://schemas.microsoft.com/office/drawing/2014/main" id="{3A82D413-1322-DCCE-5526-5CDB555F9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ater park">
            <a:hlinkClick r:id="" action="ppaction://media"/>
            <a:extLst>
              <a:ext uri="{FF2B5EF4-FFF2-40B4-BE49-F238E27FC236}">
                <a16:creationId xmlns:a16="http://schemas.microsoft.com/office/drawing/2014/main" id="{BBAAE7B3-DFB1-EDE2-DCEC-C01A7C1D7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764" y="3113224"/>
            <a:ext cx="487363" cy="48736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1" name="Picture 10" descr="A water park with a pool and a water slide&#10;&#10;Description automatically generated">
            <a:extLst>
              <a:ext uri="{FF2B5EF4-FFF2-40B4-BE49-F238E27FC236}">
                <a16:creationId xmlns:a16="http://schemas.microsoft.com/office/drawing/2014/main" id="{1ABDCC19-C9AE-7CBF-DD07-23601A295A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36" b="8922"/>
          <a:stretch/>
        </p:blipFill>
        <p:spPr>
          <a:xfrm>
            <a:off x="3780622" y="389813"/>
            <a:ext cx="4630749" cy="26043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EBF537-1061-8923-68F5-B429A328FE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60"/>
          <a:stretch/>
        </p:blipFill>
        <p:spPr>
          <a:xfrm>
            <a:off x="3305951" y="5028356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person selling food at a street food stall&#10;&#10;Description automatically generated">
            <a:extLst>
              <a:ext uri="{FF2B5EF4-FFF2-40B4-BE49-F238E27FC236}">
                <a16:creationId xmlns:a16="http://schemas.microsoft.com/office/drawing/2014/main" id="{0C07ED62-E538-6091-686D-9DED2A4621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429"/>
          <a:stretch/>
        </p:blipFill>
        <p:spPr>
          <a:xfrm>
            <a:off x="6161446" y="5037671"/>
            <a:ext cx="2730988" cy="1535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E01BA8-F40E-5EDD-D4A8-15F0F18162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156" b="2905"/>
          <a:stretch/>
        </p:blipFill>
        <p:spPr>
          <a:xfrm>
            <a:off x="9018420" y="5028425"/>
            <a:ext cx="2730616" cy="1535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F8BAE-9732-4146-7A68-D90953DC95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997" b="7064"/>
          <a:stretch/>
        </p:blipFill>
        <p:spPr>
          <a:xfrm>
            <a:off x="448977" y="5028215"/>
            <a:ext cx="2730988" cy="15358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85148D-7221-A52D-1FB9-98F538BFBB50}"/>
              </a:ext>
            </a:extLst>
          </p:cNvPr>
          <p:cNvSpPr/>
          <p:nvPr/>
        </p:nvSpPr>
        <p:spPr>
          <a:xfrm>
            <a:off x="4424941" y="3488986"/>
            <a:ext cx="327846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vi-VN" sz="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water</a:t>
            </a:r>
            <a:r>
              <a:rPr lang="vi-VN" sz="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park</a:t>
            </a:r>
            <a:endParaRPr lang="en-US" sz="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94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2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266</Words>
  <Application>Microsoft Office PowerPoint</Application>
  <PresentationFormat>Widescreen</PresentationFormat>
  <Paragraphs>68</Paragraphs>
  <Slides>37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Aptos</vt:lpstr>
      <vt:lpstr>Aptos Display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Thư Lê</dc:creator>
  <cp:lastModifiedBy>Admin</cp:lastModifiedBy>
  <cp:revision>11</cp:revision>
  <cp:lastPrinted>2024-03-24T01:03:08Z</cp:lastPrinted>
  <dcterms:created xsi:type="dcterms:W3CDTF">2024-03-23T11:07:37Z</dcterms:created>
  <dcterms:modified xsi:type="dcterms:W3CDTF">2025-04-02T02:20:14Z</dcterms:modified>
</cp:coreProperties>
</file>