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468" r:id="rId7"/>
    <p:sldId id="266" r:id="rId8"/>
    <p:sldId id="256" r:id="rId9"/>
    <p:sldId id="257" r:id="rId10"/>
    <p:sldId id="258" r:id="rId11"/>
    <p:sldId id="264" r:id="rId12"/>
    <p:sldId id="350" r:id="rId13"/>
    <p:sldId id="351" r:id="rId14"/>
    <p:sldId id="347" r:id="rId15"/>
    <p:sldId id="352" r:id="rId16"/>
    <p:sldId id="353" r:id="rId17"/>
    <p:sldId id="354" r:id="rId18"/>
    <p:sldId id="355" r:id="rId19"/>
    <p:sldId id="356" r:id="rId20"/>
    <p:sldId id="357" r:id="rId21"/>
    <p:sldId id="358" r:id="rId22"/>
    <p:sldId id="359" r:id="rId23"/>
    <p:sldId id="360" r:id="rId24"/>
    <p:sldId id="467"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4/2/2025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02/04/2025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40.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8.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22.svg"/><Relationship Id="rId12"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5.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sv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3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svg"/><Relationship Id="rId7" Type="http://schemas.openxmlformats.org/officeDocument/2006/relationships/image" Target="../media/image7.sv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9.svg"/><Relationship Id="rId12"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sv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22.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22.svg"/><Relationship Id="rId12"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5.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459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681843" y="1957563"/>
            <a:ext cx="16611600"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p:spPr>
        <p:style>
          <a:lnRef idx="1">
            <a:schemeClr val="accent5"/>
          </a:lnRef>
          <a:fillRef idx="2">
            <a:schemeClr val="accent5"/>
          </a:fillRef>
          <a:effectRef idx="1">
            <a:schemeClr val="accent5"/>
          </a:effectRef>
          <a:fontRef idx="minor">
            <a:schemeClr val="dk1"/>
          </a:fontRef>
        </p:style>
        <p:txBody>
          <a:bodyPr/>
          <a:lstStyle/>
          <a:p>
            <a:endParaRPr lang="en-US" dirty="0"/>
          </a:p>
        </p:txBody>
      </p:sp>
      <p:sp>
        <p:nvSpPr>
          <p:cNvPr id="5" name="Freeform 5"/>
          <p:cNvSpPr/>
          <p:nvPr/>
        </p:nvSpPr>
        <p:spPr>
          <a:xfrm rot="-3731393">
            <a:off x="16267694" y="4289136"/>
            <a:ext cx="2786187" cy="5390301"/>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5480260">
            <a:off x="14003187" y="367783"/>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0"/>
          <a:stretch>
            <a:fillRect/>
          </a:stretch>
        </p:blipFill>
        <p:spPr>
          <a:xfrm>
            <a:off x="2667000" y="342900"/>
            <a:ext cx="14169445" cy="2558902"/>
          </a:xfrm>
          <a:prstGeom prst="rect">
            <a:avLst/>
          </a:prstGeom>
        </p:spPr>
      </p:pic>
      <p:sp>
        <p:nvSpPr>
          <p:cNvPr id="10" name="TextBox 9">
            <a:extLst>
              <a:ext uri="{FF2B5EF4-FFF2-40B4-BE49-F238E27FC236}">
                <a16:creationId xmlns:a16="http://schemas.microsoft.com/office/drawing/2014/main" id="{FC5351C8-DEFD-4A88-15FF-18AA9A060319}"/>
              </a:ext>
            </a:extLst>
          </p:cNvPr>
          <p:cNvSpPr txBox="1"/>
          <p:nvPr/>
        </p:nvSpPr>
        <p:spPr>
          <a:xfrm>
            <a:off x="1681843" y="2300271"/>
            <a:ext cx="16453757" cy="2154436"/>
          </a:xfrm>
          <a:prstGeom prst="rect">
            <a:avLst/>
          </a:prstGeom>
          <a:noFill/>
        </p:spPr>
        <p:txBody>
          <a:bodyPr wrap="square" rtlCol="0">
            <a:spAutoFit/>
          </a:bodyPr>
          <a:lstStyle/>
          <a:p>
            <a:r>
              <a:rPr lang="en-US" sz="5400" b="1" dirty="0" err="1">
                <a:solidFill>
                  <a:srgbClr val="3333FF"/>
                </a:solidFill>
                <a:latin typeface="Times New Roman" panose="02020603050405020304" pitchFamily="18" charset="0"/>
                <a:cs typeface="Times New Roman" panose="02020603050405020304" pitchFamily="18" charset="0"/>
              </a:rPr>
              <a:t>Bài</a:t>
            </a:r>
            <a:r>
              <a:rPr lang="en-US" sz="5400" b="1" dirty="0">
                <a:solidFill>
                  <a:srgbClr val="3333FF"/>
                </a:solidFill>
                <a:latin typeface="Times New Roman" panose="02020603050405020304" pitchFamily="18" charset="0"/>
                <a:cs typeface="Times New Roman" panose="02020603050405020304" pitchFamily="18" charset="0"/>
              </a:rPr>
              <a:t> 18. </a:t>
            </a:r>
            <a:r>
              <a:rPr lang="en-US" sz="8000" b="1" dirty="0">
                <a:solidFill>
                  <a:srgbClr val="3333FF"/>
                </a:solidFill>
                <a:latin typeface="Times New Roman" panose="02020603050405020304" pitchFamily="18" charset="0"/>
                <a:cs typeface="Times New Roman" panose="02020603050405020304" pitchFamily="18" charset="0"/>
              </a:rPr>
              <a:t>Vi </a:t>
            </a:r>
            <a:r>
              <a:rPr lang="en-US" sz="8000" b="1" dirty="0" err="1">
                <a:solidFill>
                  <a:srgbClr val="3333FF"/>
                </a:solidFill>
                <a:latin typeface="Times New Roman" panose="02020603050405020304" pitchFamily="18" charset="0"/>
                <a:cs typeface="Times New Roman" panose="02020603050405020304" pitchFamily="18" charset="0"/>
              </a:rPr>
              <a:t>khuẩn</a:t>
            </a:r>
            <a:r>
              <a:rPr lang="en-US" sz="8000" b="1" dirty="0">
                <a:solidFill>
                  <a:srgbClr val="3333FF"/>
                </a:solidFill>
                <a:latin typeface="Times New Roman" panose="02020603050405020304" pitchFamily="18" charset="0"/>
                <a:cs typeface="Times New Roman" panose="02020603050405020304" pitchFamily="18" charset="0"/>
              </a:rPr>
              <a:t> </a:t>
            </a:r>
            <a:r>
              <a:rPr lang="en-US" sz="8000" b="1" dirty="0" err="1">
                <a:solidFill>
                  <a:srgbClr val="3333FF"/>
                </a:solidFill>
                <a:latin typeface="Times New Roman" panose="02020603050405020304" pitchFamily="18" charset="0"/>
                <a:cs typeface="Times New Roman" panose="02020603050405020304" pitchFamily="18" charset="0"/>
              </a:rPr>
              <a:t>xung</a:t>
            </a:r>
            <a:r>
              <a:rPr lang="en-US" sz="8000" b="1" dirty="0">
                <a:solidFill>
                  <a:srgbClr val="3333FF"/>
                </a:solidFill>
                <a:latin typeface="Times New Roman" panose="02020603050405020304" pitchFamily="18" charset="0"/>
                <a:cs typeface="Times New Roman" panose="02020603050405020304" pitchFamily="18" charset="0"/>
              </a:rPr>
              <a:t> </a:t>
            </a:r>
            <a:r>
              <a:rPr lang="en-US" sz="8000" b="1" dirty="0" err="1">
                <a:solidFill>
                  <a:srgbClr val="3333FF"/>
                </a:solidFill>
                <a:latin typeface="Times New Roman" panose="02020603050405020304" pitchFamily="18" charset="0"/>
                <a:cs typeface="Times New Roman" panose="02020603050405020304" pitchFamily="18" charset="0"/>
              </a:rPr>
              <a:t>quanh</a:t>
            </a:r>
            <a:r>
              <a:rPr lang="en-US" sz="8000" b="1" dirty="0">
                <a:solidFill>
                  <a:srgbClr val="3333FF"/>
                </a:solidFill>
                <a:latin typeface="Times New Roman" panose="02020603050405020304" pitchFamily="18" charset="0"/>
                <a:cs typeface="Times New Roman" panose="02020603050405020304" pitchFamily="18" charset="0"/>
              </a:rPr>
              <a:t> </a:t>
            </a:r>
            <a:r>
              <a:rPr lang="en-US" sz="8000" b="1" dirty="0" err="1">
                <a:solidFill>
                  <a:srgbClr val="3333FF"/>
                </a:solidFill>
                <a:latin typeface="Times New Roman" panose="02020603050405020304" pitchFamily="18" charset="0"/>
                <a:cs typeface="Times New Roman" panose="02020603050405020304" pitchFamily="18" charset="0"/>
              </a:rPr>
              <a:t>chúng</a:t>
            </a:r>
            <a:r>
              <a:rPr lang="en-US" sz="8000" b="1" dirty="0">
                <a:solidFill>
                  <a:srgbClr val="3333FF"/>
                </a:solidFill>
                <a:latin typeface="Times New Roman" panose="02020603050405020304" pitchFamily="18" charset="0"/>
                <a:cs typeface="Times New Roman" panose="02020603050405020304" pitchFamily="18" charset="0"/>
              </a:rPr>
              <a:t> ta</a:t>
            </a:r>
          </a:p>
          <a:p>
            <a:r>
              <a:rPr lang="en-US" sz="5400" b="1" dirty="0">
                <a:solidFill>
                  <a:srgbClr val="3333FF"/>
                </a:solidFill>
                <a:latin typeface="Times New Roman" panose="02020603050405020304" pitchFamily="18" charset="0"/>
                <a:cs typeface="Times New Roman" panose="02020603050405020304" pitchFamily="18" charset="0"/>
              </a:rPr>
              <a:t>                                      (</a:t>
            </a:r>
            <a:r>
              <a:rPr lang="en-US" sz="5400" b="1" dirty="0" err="1">
                <a:solidFill>
                  <a:srgbClr val="3333FF"/>
                </a:solidFill>
                <a:latin typeface="Times New Roman" panose="02020603050405020304" pitchFamily="18" charset="0"/>
                <a:cs typeface="Times New Roman" panose="02020603050405020304" pitchFamily="18" charset="0"/>
              </a:rPr>
              <a:t>Tiết</a:t>
            </a:r>
            <a:r>
              <a:rPr lang="en-US" sz="5400" b="1" dirty="0">
                <a:solidFill>
                  <a:srgbClr val="3333FF"/>
                </a:solidFill>
                <a:latin typeface="Times New Roman" panose="02020603050405020304" pitchFamily="18" charset="0"/>
                <a:cs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516</Words>
  <Application>Microsoft Office PowerPoint</Application>
  <PresentationFormat>Custom</PresentationFormat>
  <Paragraphs>21</Paragraphs>
  <Slides>21</Slides>
  <Notes>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21</vt:i4>
      </vt:variant>
    </vt:vector>
  </HeadingPairs>
  <TitlesOfParts>
    <vt:vector size="36"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22</cp:revision>
  <dcterms:created xsi:type="dcterms:W3CDTF">2006-08-16T00:00:00Z</dcterms:created>
  <dcterms:modified xsi:type="dcterms:W3CDTF">2025-04-02T02:12:37Z</dcterms:modified>
  <dc:identifier>DAGVgHU0Lao</dc:identifier>
</cp:coreProperties>
</file>