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401" r:id="rId2"/>
    <p:sldId id="387" r:id="rId3"/>
    <p:sldId id="272" r:id="rId4"/>
    <p:sldId id="399" r:id="rId5"/>
    <p:sldId id="488" r:id="rId6"/>
    <p:sldId id="489" r:id="rId7"/>
    <p:sldId id="490" r:id="rId8"/>
    <p:sldId id="400" r:id="rId9"/>
    <p:sldId id="483" r:id="rId10"/>
    <p:sldId id="491" r:id="rId11"/>
    <p:sldId id="492" r:id="rId12"/>
    <p:sldId id="493" r:id="rId13"/>
    <p:sldId id="267"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53"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3DCDC7-1715-416D-89D2-F465E3545518}"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8ED8C-1CFE-4850-88B4-61CE548EBC85}" type="slidenum">
              <a:rPr lang="en-US" smtClean="0"/>
              <a:t>‹#›</a:t>
            </a:fld>
            <a:endParaRPr lang="en-US"/>
          </a:p>
        </p:txBody>
      </p:sp>
    </p:spTree>
    <p:extLst>
      <p:ext uri="{BB962C8B-B14F-4D97-AF65-F5344CB8AC3E}">
        <p14:creationId xmlns:p14="http://schemas.microsoft.com/office/powerpoint/2010/main" val="95999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50EE6-2275-6968-5F4E-8E1D90A629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118D07-8B2C-E393-744B-BC7596735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876C9-4BF1-18DD-6948-073CD8192AB4}"/>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54B04F62-14A1-8017-8D35-B118D2EC9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C1F61-E27B-9C6D-C7B9-EACD5624FFE1}"/>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435153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33DF-E10E-5BC0-845B-6B34D1685E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A08A98-DF89-3590-303D-7AA13F44C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94948-58A2-EC1D-779F-3D3572FF1178}"/>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B87CEF83-59D5-E848-E47B-871C8CE4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9694E-91FF-D6AA-E4E6-B312E880B980}"/>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178093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D7A194-16B0-37B1-9C65-7F17C3D388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FD4C24-EE32-0A27-2E01-67697519F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A0D47-D6D5-4E14-6C74-D1595C6CE108}"/>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D144950F-E209-BCB9-F6C4-D4EB051B8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8D4F8-2161-0BEA-9442-C2F4BA726044}"/>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70394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95798-0543-7238-CD74-83F6A6D1B9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B9928-2866-13DF-A081-D5B9ACBEC4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55388-352F-D1D7-7B91-977B076F0187}"/>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E4189031-6A85-D1FD-BBC9-B46DA2BE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389D8-0FF3-BB29-6A5A-B43DC311B154}"/>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39549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CE0F5-AF9C-D806-83B1-95DD872694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C5F3D2-4B85-102A-8117-28AC80B9C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F559D-AE13-97CC-82FE-4E3CC419B472}"/>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79BCCB4A-FF8C-BD9E-51BD-017280A84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6C7B4-21EB-1BBA-F23B-AC256D4FDA83}"/>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130672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67868-0809-F33D-FE5D-31588085B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4C4C6-3D7A-646E-7B27-2E5E4E2D0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3F8C3-BE0A-5895-5ED7-1722BE61C5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0DF4DE-DD3A-6421-4012-4F184E4DF4AC}"/>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6" name="Footer Placeholder 5">
            <a:extLst>
              <a:ext uri="{FF2B5EF4-FFF2-40B4-BE49-F238E27FC236}">
                <a16:creationId xmlns:a16="http://schemas.microsoft.com/office/drawing/2014/main" id="{0FB830E0-FBDD-0BC7-8D2B-B2A649F55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933D4-23D8-C834-0D7E-CE90F5878B74}"/>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12691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6135-590B-9A89-B603-41E8BBD940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7E335-86DE-0A4B-F3B3-4FE7FE538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89AF76-087D-FBC0-E50B-B220B1BA4D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285CE5-1923-A238-2332-51CFD6852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1D9F3-57BE-94E8-9F0C-A0D60E3D8B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70C432-1979-A86D-24E3-BAD7057AEAB7}"/>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8" name="Footer Placeholder 7">
            <a:extLst>
              <a:ext uri="{FF2B5EF4-FFF2-40B4-BE49-F238E27FC236}">
                <a16:creationId xmlns:a16="http://schemas.microsoft.com/office/drawing/2014/main" id="{4CCA6A6B-FD3B-5573-6E3F-A4F3064503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0ADBF-2A39-1A38-FE91-1D1BE022F191}"/>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160168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DB4F-13C4-C359-350E-FE537B43AA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20F91D-1523-5B00-14C9-013F3A560023}"/>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4" name="Footer Placeholder 3">
            <a:extLst>
              <a:ext uri="{FF2B5EF4-FFF2-40B4-BE49-F238E27FC236}">
                <a16:creationId xmlns:a16="http://schemas.microsoft.com/office/drawing/2014/main" id="{30E2D1F3-C0F0-FF2E-B0B7-C044A72A81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826C8-EAD1-5F68-CC3B-5C5778E107A2}"/>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317374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5AD8E-0642-7043-8407-327DC63C084A}"/>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3" name="Footer Placeholder 2">
            <a:extLst>
              <a:ext uri="{FF2B5EF4-FFF2-40B4-BE49-F238E27FC236}">
                <a16:creationId xmlns:a16="http://schemas.microsoft.com/office/drawing/2014/main" id="{D2C9AB0F-A6FF-2966-A8DF-076A1F817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F435C-9813-893E-E4B7-0B039D8C3B52}"/>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56321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232C-4E77-B1FE-27A0-5795A2BABD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BF1905-ADD0-AFAA-13A7-0CEB5BEDE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9ACBEE-BCAB-166A-67A0-91480DDD5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BF111-763D-7D88-BD42-9729BBA0DCDB}"/>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6" name="Footer Placeholder 5">
            <a:extLst>
              <a:ext uri="{FF2B5EF4-FFF2-40B4-BE49-F238E27FC236}">
                <a16:creationId xmlns:a16="http://schemas.microsoft.com/office/drawing/2014/main" id="{E2A04810-D905-6897-6C8C-28D334851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B512D-09CD-CAAB-702D-09160D209B85}"/>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286884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244D-87F8-1C43-7616-1ABCD810E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DE0316-A5E7-2888-7191-10421B14A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095752-C5D3-DFE9-0016-E88F832DF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ED6EE-73A9-29AB-7E02-8775307C880F}"/>
              </a:ext>
            </a:extLst>
          </p:cNvPr>
          <p:cNvSpPr>
            <a:spLocks noGrp="1"/>
          </p:cNvSpPr>
          <p:nvPr>
            <p:ph type="dt" sz="half" idx="10"/>
          </p:nvPr>
        </p:nvSpPr>
        <p:spPr/>
        <p:txBody>
          <a:bodyPr/>
          <a:lstStyle/>
          <a:p>
            <a:fld id="{4AA681B3-255E-4EF6-88A2-BC5036EBC34B}" type="datetimeFigureOut">
              <a:rPr lang="en-US" smtClean="0"/>
              <a:t>4/2/2025</a:t>
            </a:fld>
            <a:endParaRPr lang="en-US"/>
          </a:p>
        </p:txBody>
      </p:sp>
      <p:sp>
        <p:nvSpPr>
          <p:cNvPr id="6" name="Footer Placeholder 5">
            <a:extLst>
              <a:ext uri="{FF2B5EF4-FFF2-40B4-BE49-F238E27FC236}">
                <a16:creationId xmlns:a16="http://schemas.microsoft.com/office/drawing/2014/main" id="{4A10E825-EBB4-C28E-1B0F-F8AEA579D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F9BAA-330C-BAFF-D1A5-BE1C04ABE347}"/>
              </a:ext>
            </a:extLst>
          </p:cNvPr>
          <p:cNvSpPr>
            <a:spLocks noGrp="1"/>
          </p:cNvSpPr>
          <p:nvPr>
            <p:ph type="sldNum" sz="quarter" idx="12"/>
          </p:nvPr>
        </p:nvSpPr>
        <p:spPr/>
        <p:txBody>
          <a:bodyPr/>
          <a:lstStyle/>
          <a:p>
            <a:fld id="{44BD10CF-F2C8-4492-82C9-0E8FC28249C8}" type="slidenum">
              <a:rPr lang="en-US" smtClean="0"/>
              <a:t>‹#›</a:t>
            </a:fld>
            <a:endParaRPr lang="en-US"/>
          </a:p>
        </p:txBody>
      </p:sp>
    </p:spTree>
    <p:extLst>
      <p:ext uri="{BB962C8B-B14F-4D97-AF65-F5344CB8AC3E}">
        <p14:creationId xmlns:p14="http://schemas.microsoft.com/office/powerpoint/2010/main" val="49728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C021E-2513-896A-9120-9FD0D0AE88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F8E5F-0DCF-47A9-73A3-434815FD5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E1F41-8CCE-CF36-5564-C5835CFDC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681B3-255E-4EF6-88A2-BC5036EBC34B}" type="datetimeFigureOut">
              <a:rPr lang="en-US" smtClean="0"/>
              <a:t>4/2/2025</a:t>
            </a:fld>
            <a:endParaRPr lang="en-US"/>
          </a:p>
        </p:txBody>
      </p:sp>
      <p:sp>
        <p:nvSpPr>
          <p:cNvPr id="5" name="Footer Placeholder 4">
            <a:extLst>
              <a:ext uri="{FF2B5EF4-FFF2-40B4-BE49-F238E27FC236}">
                <a16:creationId xmlns:a16="http://schemas.microsoft.com/office/drawing/2014/main" id="{5E5B0908-F791-64AB-71AF-EF1FD29EA1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6655AA-8DF1-0C46-DC30-00E1615BA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D10CF-F2C8-4492-82C9-0E8FC28249C8}" type="slidenum">
              <a:rPr lang="en-US" smtClean="0"/>
              <a:t>‹#›</a:t>
            </a:fld>
            <a:endParaRPr lang="en-US"/>
          </a:p>
        </p:txBody>
      </p:sp>
    </p:spTree>
    <p:extLst>
      <p:ext uri="{BB962C8B-B14F-4D97-AF65-F5344CB8AC3E}">
        <p14:creationId xmlns:p14="http://schemas.microsoft.com/office/powerpoint/2010/main" val="203472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6" y="686765"/>
            <a:ext cx="7191539" cy="6114388"/>
          </a:xfrm>
          <a:prstGeom prst="rect">
            <a:avLst/>
          </a:prstGeom>
        </p:spPr>
      </p:pic>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256736" y="848808"/>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32042" y="1736826"/>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382</Words>
  <Application>Microsoft Office PowerPoint</Application>
  <PresentationFormat>Widescreen</PresentationFormat>
  <Paragraphs>64</Paragraphs>
  <Slides>14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Calibri Light</vt:lpstr>
      <vt:lpstr>Cambria</vt:lpstr>
      <vt:lpstr>Cambria Math</vt:lpstr>
      <vt:lpstr>Caribi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HDC</dc:creator>
  <cp:lastModifiedBy>Admin</cp:lastModifiedBy>
  <cp:revision>2</cp:revision>
  <dcterms:created xsi:type="dcterms:W3CDTF">2025-04-02T01:54:38Z</dcterms:created>
  <dcterms:modified xsi:type="dcterms:W3CDTF">2025-04-02T02:08:34Z</dcterms:modified>
</cp:coreProperties>
</file>