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4" r:id="rId5"/>
    <p:sldId id="265" r:id="rId6"/>
    <p:sldId id="266" r:id="rId7"/>
    <p:sldId id="26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CC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 varScale="1">
        <p:scale>
          <a:sx n="77" d="100"/>
          <a:sy n="77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2050471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965" y="3082900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466"/>
              </a:avLst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6435" y="140414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3965" y="45720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75" y="1810870"/>
            <a:ext cx="7123257" cy="242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576232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43200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286"/>
            <a:ext cx="7010400" cy="200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5571"/>
            <a:ext cx="2594162" cy="5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00999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717702" y="23128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&lt; 16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28907" y="353127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&gt; 15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17701" y="47512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&lt; 16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17702" y="599738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= 20</a:t>
            </a:r>
          </a:p>
        </p:txBody>
      </p: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" y="1573306"/>
            <a:ext cx="8763000" cy="38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169459" y="3491754"/>
            <a:ext cx="990600" cy="115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3523129" y="3146611"/>
            <a:ext cx="990600" cy="125954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7942730" y="3760619"/>
            <a:ext cx="914400" cy="12685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83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76200"/>
            <a:ext cx="300496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6192"/>
            <a:ext cx="8686800" cy="44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71800" y="2702859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58353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020464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81800" y="2702858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81800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69169" y="5011323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1441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918012" cy="12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7" y="1499359"/>
            <a:ext cx="8634225" cy="50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455894" y="2326342"/>
            <a:ext cx="1295400" cy="18002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2171045" y="4719185"/>
            <a:ext cx="1295400" cy="180028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5056094" y="2362201"/>
            <a:ext cx="1295400" cy="1800286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7593712" y="4719185"/>
            <a:ext cx="1295400" cy="1800286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196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00400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349880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24" y="147485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57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Admin</cp:lastModifiedBy>
  <cp:revision>41</cp:revision>
  <dcterms:created xsi:type="dcterms:W3CDTF">2020-08-07T10:00:55Z</dcterms:created>
  <dcterms:modified xsi:type="dcterms:W3CDTF">2025-04-02T02:01:49Z</dcterms:modified>
</cp:coreProperties>
</file>