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698" r:id="rId4"/>
    <p:sldMasterId id="2147483722" r:id="rId5"/>
    <p:sldMasterId id="2147483736" r:id="rId6"/>
    <p:sldMasterId id="2147483748" r:id="rId7"/>
    <p:sldMasterId id="2147483769" r:id="rId8"/>
  </p:sldMasterIdLst>
  <p:notesMasterIdLst>
    <p:notesMasterId r:id="rId52"/>
  </p:notesMasterIdLst>
  <p:sldIdLst>
    <p:sldId id="256" r:id="rId9"/>
    <p:sldId id="301" r:id="rId10"/>
    <p:sldId id="258" r:id="rId11"/>
    <p:sldId id="302" r:id="rId12"/>
    <p:sldId id="300" r:id="rId13"/>
    <p:sldId id="261" r:id="rId14"/>
    <p:sldId id="265" r:id="rId15"/>
    <p:sldId id="264" r:id="rId16"/>
    <p:sldId id="314" r:id="rId17"/>
    <p:sldId id="307" r:id="rId18"/>
    <p:sldId id="308" r:id="rId19"/>
    <p:sldId id="309" r:id="rId20"/>
    <p:sldId id="310" r:id="rId21"/>
    <p:sldId id="311" r:id="rId22"/>
    <p:sldId id="312" r:id="rId23"/>
    <p:sldId id="313" r:id="rId24"/>
    <p:sldId id="266" r:id="rId25"/>
    <p:sldId id="270" r:id="rId26"/>
    <p:sldId id="271" r:id="rId27"/>
    <p:sldId id="272" r:id="rId28"/>
    <p:sldId id="304" r:id="rId29"/>
    <p:sldId id="273" r:id="rId30"/>
    <p:sldId id="275" r:id="rId31"/>
    <p:sldId id="315" r:id="rId32"/>
    <p:sldId id="316" r:id="rId33"/>
    <p:sldId id="291" r:id="rId34"/>
    <p:sldId id="318" r:id="rId35"/>
    <p:sldId id="317" r:id="rId36"/>
    <p:sldId id="319" r:id="rId37"/>
    <p:sldId id="320" r:id="rId38"/>
    <p:sldId id="321" r:id="rId39"/>
    <p:sldId id="282" r:id="rId40"/>
    <p:sldId id="285" r:id="rId41"/>
    <p:sldId id="286" r:id="rId42"/>
    <p:sldId id="288" r:id="rId43"/>
    <p:sldId id="322" r:id="rId44"/>
    <p:sldId id="292" r:id="rId45"/>
    <p:sldId id="294" r:id="rId46"/>
    <p:sldId id="293" r:id="rId47"/>
    <p:sldId id="296" r:id="rId48"/>
    <p:sldId id="297" r:id="rId49"/>
    <p:sldId id="299" r:id="rId50"/>
    <p:sldId id="29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6600"/>
    <a:srgbClr val="00FF00"/>
    <a:srgbClr val="FF3399"/>
    <a:srgbClr val="FF99CC"/>
    <a:srgbClr val="FF99FF"/>
    <a:srgbClr val="FFCCCC"/>
    <a:srgbClr val="FFCCFF"/>
    <a:srgbClr val="99FF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86527" autoAdjust="0"/>
  </p:normalViewPr>
  <p:slideViewPr>
    <p:cSldViewPr snapToGrid="0">
      <p:cViewPr varScale="1">
        <p:scale>
          <a:sx n="63" d="100"/>
          <a:sy n="63" d="100"/>
        </p:scale>
        <p:origin x="48" y="47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81B6B-0350-4FA1-8CA6-B5FF2C3E2034}"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E098A-BD1B-48EB-AB17-9876744E36FA}" type="slidenum">
              <a:rPr lang="en-US" smtClean="0"/>
              <a:t>‹#›</a:t>
            </a:fld>
            <a:endParaRPr lang="en-US"/>
          </a:p>
        </p:txBody>
      </p:sp>
    </p:spTree>
    <p:extLst>
      <p:ext uri="{BB962C8B-B14F-4D97-AF65-F5344CB8AC3E}">
        <p14:creationId xmlns:p14="http://schemas.microsoft.com/office/powerpoint/2010/main" val="2795335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478948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4</a:t>
            </a:fld>
            <a:endParaRPr lang="zh-CN" altLang="en-US" dirty="0">
              <a:solidFill>
                <a:prstClr val="black"/>
              </a:solidFill>
            </a:endParaRPr>
          </a:p>
        </p:txBody>
      </p:sp>
    </p:spTree>
    <p:extLst>
      <p:ext uri="{BB962C8B-B14F-4D97-AF65-F5344CB8AC3E}">
        <p14:creationId xmlns:p14="http://schemas.microsoft.com/office/powerpoint/2010/main" val="31797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7</a:t>
            </a:fld>
            <a:endParaRPr lang="en-US"/>
          </a:p>
        </p:txBody>
      </p:sp>
    </p:spTree>
    <p:extLst>
      <p:ext uri="{BB962C8B-B14F-4D97-AF65-F5344CB8AC3E}">
        <p14:creationId xmlns:p14="http://schemas.microsoft.com/office/powerpoint/2010/main" val="1444913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15</a:t>
            </a:fld>
            <a:endParaRPr lang="en-US"/>
          </a:p>
        </p:txBody>
      </p:sp>
    </p:spTree>
    <p:extLst>
      <p:ext uri="{BB962C8B-B14F-4D97-AF65-F5344CB8AC3E}">
        <p14:creationId xmlns:p14="http://schemas.microsoft.com/office/powerpoint/2010/main" val="228146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27</a:t>
            </a:fld>
            <a:endParaRPr lang="en-US"/>
          </a:p>
        </p:txBody>
      </p:sp>
    </p:spTree>
    <p:extLst>
      <p:ext uri="{BB962C8B-B14F-4D97-AF65-F5344CB8AC3E}">
        <p14:creationId xmlns:p14="http://schemas.microsoft.com/office/powerpoint/2010/main" val="4158102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28</a:t>
            </a:fld>
            <a:endParaRPr lang="en-US"/>
          </a:p>
        </p:txBody>
      </p:sp>
    </p:spTree>
    <p:extLst>
      <p:ext uri="{BB962C8B-B14F-4D97-AF65-F5344CB8AC3E}">
        <p14:creationId xmlns:p14="http://schemas.microsoft.com/office/powerpoint/2010/main" val="253342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29</a:t>
            </a:fld>
            <a:endParaRPr lang="en-US"/>
          </a:p>
        </p:txBody>
      </p:sp>
    </p:spTree>
    <p:extLst>
      <p:ext uri="{BB962C8B-B14F-4D97-AF65-F5344CB8AC3E}">
        <p14:creationId xmlns:p14="http://schemas.microsoft.com/office/powerpoint/2010/main" val="1368160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30</a:t>
            </a:fld>
            <a:endParaRPr lang="en-US"/>
          </a:p>
        </p:txBody>
      </p:sp>
    </p:spTree>
    <p:extLst>
      <p:ext uri="{BB962C8B-B14F-4D97-AF65-F5344CB8AC3E}">
        <p14:creationId xmlns:p14="http://schemas.microsoft.com/office/powerpoint/2010/main" val="3690957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E098A-BD1B-48EB-AB17-9876744E36FA}" type="slidenum">
              <a:rPr lang="en-US" smtClean="0"/>
              <a:t>31</a:t>
            </a:fld>
            <a:endParaRPr lang="en-US"/>
          </a:p>
        </p:txBody>
      </p:sp>
    </p:spTree>
    <p:extLst>
      <p:ext uri="{BB962C8B-B14F-4D97-AF65-F5344CB8AC3E}">
        <p14:creationId xmlns:p14="http://schemas.microsoft.com/office/powerpoint/2010/main" val="2357351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221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1122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000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23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695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8627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4001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2794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416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52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566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2897937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1200"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09539"/>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1532753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551667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2030285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60754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8083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defTabSz="609539">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31999101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420240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341506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64767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183377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085788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2025/4/1</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923266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AE4F-EEB9-4F58-B725-1E37134D71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868C93-C2A8-4F87-9F2B-07CD3A3FC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73BBD-41DD-4CA7-BF7D-C9AE84FBB2CF}"/>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72D5007-9370-4E15-8DE9-8EE0C5380A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7C4BB-274B-4B54-B212-6BF02FF36866}"/>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0144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DDCC3-9101-4CD9-87F9-99AD9E06B1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1F7D59-A6D3-4120-AEEB-245D8AD5A0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384C9-24EA-438C-AB01-C56A2BC2B97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19F635-4A3A-4128-ACB8-5DDCBC38467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1126ED-895D-4DFF-B421-807AC629579B}"/>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6804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9FB6-C79D-4724-9BDF-912991E808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568EA3-2601-4ED2-9B9B-6837BABA72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49959C-B7F9-4389-90F9-1DC73D5EAEDB}"/>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CBA1F5A-F51F-4A84-8BA3-028CE45428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50998F-E3EE-48A6-BF73-6D074DC1F376}"/>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1905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75D2-CE25-4076-928E-B62D4B1EA6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F9A91-B899-445A-9B32-C510FE16D3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0C7B5A-7D58-4467-8F3A-FC46558E2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32BEE1-05CD-407C-91BA-C62D78646617}"/>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99186DF-2DD2-487C-8644-3C63FFD2F51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46C017C-D776-4164-BF3D-67196947C99F}"/>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5563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0554-75F2-4921-8B7C-9A4C9AFEE3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A2B61D-319B-400A-A83C-F2424866D8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67EBB7-2EF9-4A00-8E61-E56A9F8E12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5B2938-E0E6-418B-BE26-8DC6600F92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D59FF0-1AD5-4812-8C62-7A3D998832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C864D6-629B-46DA-818E-570CDA5A9F3E}"/>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4/1/2025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6B8E6A2-2C70-4444-B0F0-F36A5BEC5D5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5DDA42E-7C85-4A4C-BE63-192C180384FC}"/>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3912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84E34-F6EC-47A8-A5F9-D275DF4011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D5191E-6438-4648-8771-AE77A8B6F051}"/>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4/1/2025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514F281-96A7-42E6-A208-DE64AAD30A5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2968CC-9D7C-4AD1-9713-7E230D3269BD}"/>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9952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80D54D-C5C8-4B26-BEC8-9E3F4A909D52}"/>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4/1/2025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EF22A54-AB24-408A-B4C3-15659B6C77D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EFE4C22-36CD-488D-884C-6BE0A8C1BEAB}"/>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2240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D200F-5E74-4B89-82AF-672E1DD299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C8BF08-F6D3-454D-BA27-F13049CC53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55D43C-5173-454E-9227-49F2DB600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59322-0CCC-416C-B9F9-98E0BC53090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A7C577-9C42-4A8E-B241-0CE94D727C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C9A3DCB-E193-4406-9119-DA530708D809}"/>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36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AE38-015A-4286-BA52-6ABF4B4CD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2A079F-2E04-4300-908E-1546DD1E3F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D745BE-64AE-4203-9557-79797228A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B0B41E-668E-460C-ACD5-D94434A9CC50}"/>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282BC4B-4061-4579-B147-A470C97CC18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47DD343-F2B9-493A-ACC9-4495946CAB35}"/>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5285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8159A-84BE-4D92-8253-1DE2F112F8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2CE92-F556-496E-BA4F-C3187D6AD2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6D6E9-9B14-4345-969F-FB43721C3547}"/>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A57A82B-9CDE-4909-A5E0-5C098D20F8E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1F7F32-5D21-43A0-AEB3-BD7F6CACE3EE}"/>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815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476AC9-92E4-4487-B892-456BE8FF2F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559597-E4E2-44D3-A470-8ACB0927FD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129DBD-7440-4276-A785-B0C0ECAA8752}"/>
              </a:ext>
            </a:extLst>
          </p:cNvPr>
          <p:cNvSpPr>
            <a:spLocks noGrp="1"/>
          </p:cNvSpPr>
          <p:nvPr>
            <p:ph type="dt" sz="half" idx="10"/>
          </p:nvPr>
        </p:nvSpPr>
        <p:spPr/>
        <p:txBody>
          <a:bodyPr/>
          <a:lstStyle/>
          <a:p>
            <a:fld id="{06BCEFB9-CBD3-4719-B2D7-9830C156218F}"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11A6E-0F74-4327-A20A-A72A818712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8D8CF6-8F97-48D4-897B-F0CE803A980D}"/>
              </a:ext>
            </a:extLst>
          </p:cNvPr>
          <p:cNvSpPr>
            <a:spLocks noGrp="1"/>
          </p:cNvSpPr>
          <p:nvPr>
            <p:ph type="sldNum" sz="quarter" idx="12"/>
          </p:nvPr>
        </p:nvSpPr>
        <p:spPr/>
        <p:txBody>
          <a:bodyPr/>
          <a:lstStyle/>
          <a:p>
            <a:fld id="{7930AF84-B812-439E-A053-0C1FB0CEAB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3975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E196-D173-4EAB-BE8A-F51C5DC084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3E3BA8-2D53-4476-A333-027D5C7135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99156B-0705-4560-9FFE-DD4B4B15FE0A}"/>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0719EAC-33F6-42FB-925C-34CFB72365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B11145D-CDA5-4DF1-82D0-84028A8D77B1}"/>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3491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424A96F-0C09-4F5D-991E-1FA0C6993B2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0439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556D-11DB-4019-9411-41B25D5B50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A97F9F-1D8B-49AC-A3AD-A6F61F8B22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AAD775-9B4F-45A7-8D7A-75C26A4829EB}"/>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42B91D5-2D4D-486D-B48C-03A7EBC732F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6A6124F-AE15-4422-8BFE-A9CE30B0F335}"/>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3611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8494-D402-4023-8F78-EE96ABDC4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FC7A67-3552-47F0-889A-9E378F1358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F6BE0E-84D4-408D-84E9-72319726D3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D1427C-533F-473C-8A3F-E235550B1B1D}"/>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EC81D9-7EC8-4D08-A8DF-E4E19113C69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42A0120-1193-4B63-ABFC-8D1C92607ED0}"/>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7090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2BE4-F1F1-4D14-B69D-FE73DE20BB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B824FB-7F13-4ABF-9BB6-3711B285F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813485-4A05-4763-B199-24C22CD41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26B97D-7B04-4B37-A755-DE4826DADD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B3F025-F791-4F91-95C6-B7AAE8E732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E77A62-C091-429B-AA74-3FD08F54BE77}"/>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4/1/2025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79E4B4E-B890-4AE3-BC2E-0B55C792FC0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A7B45A8-78F2-49BF-9CAA-C734761897BB}"/>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7347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8956-0339-4A8D-8E25-78616B782A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743B02-1832-4BD2-B799-AB52875F2348}"/>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4/1/2025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50FC0B5-B7CB-4852-B5A9-AC3BD768CED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8216CF4-8376-4995-A5A1-BEF626DAD951}"/>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7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4/1/2025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BB58394-D7C3-47F2-9499-812E7481400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9943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A4837-4C16-4FAE-B787-CF9320A34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A383BA-7580-476A-9BA2-E7207BA2D3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5605E6-1D9F-4D9B-9BC2-86EDBD4D61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E6E37-92C8-4BED-AB2F-951B5403D070}"/>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B37EF0F-0ED1-4610-8903-E565C8D438D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263B89D-C632-440B-B333-7846B05AE87B}"/>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6792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37E60-B0A8-4824-A8BA-ED48C3744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CF72-417E-4591-A359-CFBEB6354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95ABBF-88BE-49B1-BBC2-B58BE9D44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FB616C-F6E2-40FA-8631-B10886692BDC}"/>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D2D30F6-4140-47FC-B6CF-3D6C3A669C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ED7912-2468-4954-B638-3DA7DB10B8EF}"/>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329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7E9F-80AC-4DB3-A0E6-129C95BAAD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51B1DB-6FB6-4386-8683-37E8043F47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CE9FC-47E2-48A7-848A-9064F2A091AF}"/>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AB80C81-F4DA-4E50-8E41-4023418CF9C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44E700-E7A5-457C-B785-DFFCDD9D97FF}"/>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410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288DDC-3F58-459B-B406-9A137C122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922303-9AA2-420B-8F92-FB501775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471F4-E7EC-4D85-8FFA-F6EE4BCECE66}"/>
              </a:ext>
            </a:extLst>
          </p:cNvPr>
          <p:cNvSpPr>
            <a:spLocks noGrp="1"/>
          </p:cNvSpPr>
          <p:nvPr>
            <p:ph type="dt" sz="half" idx="10"/>
          </p:nvPr>
        </p:nvSpPr>
        <p:spPr/>
        <p:txBody>
          <a:bodyPr/>
          <a:lstStyle/>
          <a:p>
            <a:fld id="{AE99BF91-CBAF-4138-BA50-0ECA45BADFAC}"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E0491F6-964F-4115-9CAC-C0135F7FD2F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218C379-FFD0-4D5D-A408-32004776C1B6}"/>
              </a:ext>
            </a:extLst>
          </p:cNvPr>
          <p:cNvSpPr>
            <a:spLocks noGrp="1"/>
          </p:cNvSpPr>
          <p:nvPr>
            <p:ph type="sldNum" sz="quarter" idx="12"/>
          </p:nvPr>
        </p:nvSpPr>
        <p:spPr/>
        <p:txBody>
          <a:body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5695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638384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6719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80378100"/>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9390970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FBC58-3A4E-4E7D-A386-71D0AC1496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832689-A4CA-4D1E-9B83-21C40880B149}"/>
              </a:ext>
            </a:extLst>
          </p:cNvPr>
          <p:cNvSpPr>
            <a:spLocks noGrp="1"/>
          </p:cNvSpPr>
          <p:nvPr>
            <p:ph type="dt" sz="half" idx="10"/>
          </p:nvPr>
        </p:nvSpPr>
        <p:spPr/>
        <p:txBody>
          <a:bodyPr/>
          <a:lstStyle/>
          <a:p>
            <a:fld id="{6AE06E7D-B7B3-405A-8309-609E60E51D6C}" type="datetimeFigureOut">
              <a:rPr lang="en-US" smtClean="0">
                <a:solidFill>
                  <a:prstClr val="black">
                    <a:tint val="75000"/>
                  </a:prstClr>
                </a:solidFill>
              </a:rPr>
              <a:pPr/>
              <a:t>4/1/2025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724FD1E-C1CA-439D-9369-F55D4956155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24B936C-F93F-4E54-A704-B1FF5DE6D047}"/>
              </a:ext>
            </a:extLst>
          </p:cNvPr>
          <p:cNvSpPr>
            <a:spLocks noGrp="1"/>
          </p:cNvSpPr>
          <p:nvPr>
            <p:ph type="sldNum" sz="quarter" idx="12"/>
          </p:nvPr>
        </p:nvSpPr>
        <p:spPr/>
        <p:txBody>
          <a:bodyPr/>
          <a:lstStyle/>
          <a:p>
            <a:fld id="{D26D869A-28D0-4C4C-88BE-FBAE4D6EE37C}" type="slidenum">
              <a:rPr lang="en-US" smtClean="0">
                <a:solidFill>
                  <a:prstClr val="black">
                    <a:tint val="75000"/>
                  </a:prstClr>
                </a:solidFill>
              </a:rPr>
              <a:pPr/>
              <a:t>‹#›</a:t>
            </a:fld>
            <a:endParaRPr lang="en-US">
              <a:solidFill>
                <a:prstClr val="black">
                  <a:tint val="75000"/>
                </a:prstClr>
              </a:solidFill>
            </a:endParaRPr>
          </a:p>
        </p:txBody>
      </p:sp>
      <p:sp>
        <p:nvSpPr>
          <p:cNvPr id="6" name="Rectangle 5">
            <a:extLst>
              <a:ext uri="{FF2B5EF4-FFF2-40B4-BE49-F238E27FC236}">
                <a16:creationId xmlns:a16="http://schemas.microsoft.com/office/drawing/2014/main" id="{F679D6DD-B1B3-4378-96D3-14AAD57BBA82}"/>
              </a:ext>
            </a:extLst>
          </p:cNvPr>
          <p:cNvSpPr/>
          <p:nvPr userDrawn="1"/>
        </p:nvSpPr>
        <p:spPr>
          <a:xfrm>
            <a:off x="0" y="0"/>
            <a:ext cx="12192000" cy="3651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id="{84ED5608-87F5-4884-B3F3-DDCF00C1312B}"/>
              </a:ext>
            </a:extLst>
          </p:cNvPr>
          <p:cNvSpPr/>
          <p:nvPr userDrawn="1"/>
        </p:nvSpPr>
        <p:spPr>
          <a:xfrm>
            <a:off x="0" y="6721475"/>
            <a:ext cx="12192000" cy="12689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153541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4959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3735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152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37289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solidFill>
                  <a:prstClr val="black">
                    <a:tint val="75000"/>
                  </a:prstClr>
                </a:solidFill>
              </a:rPr>
              <a:pPr/>
              <a:t>4/1/2025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2622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solidFill>
                  <a:prstClr val="black">
                    <a:tint val="75000"/>
                  </a:prstClr>
                </a:solidFill>
              </a:rPr>
              <a:pPr/>
              <a:t>4/1/2025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5177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solidFill>
                  <a:prstClr val="black">
                    <a:tint val="75000"/>
                  </a:prstClr>
                </a:solidFill>
              </a:rPr>
              <a:pPr/>
              <a:t>4/1/2025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3813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2419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4828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3895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503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5.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theme" Target="../theme/theme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4/1/2025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29836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pPr defTabSz="609539"/>
            <a:fld id="{E03BAA36-83D7-4306-A588-FDD11218D53D}" type="datetimeFigureOut">
              <a:rPr lang="zh-CN" altLang="en-US" smtClean="0">
                <a:solidFill>
                  <a:prstClr val="black">
                    <a:tint val="75000"/>
                  </a:prstClr>
                </a:solidFill>
              </a:rPr>
              <a:pPr defTabSz="609539"/>
              <a:t>2025/4/1</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pPr defTabSz="609539"/>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pPr defTabSz="609539"/>
            <a:fld id="{8DE7874E-35F5-4B15-9F30-4780D0F8F6C8}" type="slidenum">
              <a:rPr lang="zh-CN" altLang="en-US" smtClean="0">
                <a:solidFill>
                  <a:prstClr val="black">
                    <a:tint val="75000"/>
                  </a:prstClr>
                </a:solidFill>
              </a:rPr>
              <a:pPr defTabSz="609539"/>
              <a:t>‹#›</a:t>
            </a:fld>
            <a:endParaRPr lang="zh-CN" altLang="en-US" dirty="0">
              <a:solidFill>
                <a:prstClr val="black">
                  <a:tint val="75000"/>
                </a:prstClr>
              </a:solidFill>
            </a:endParaRPr>
          </a:p>
        </p:txBody>
      </p:sp>
    </p:spTree>
    <p:extLst>
      <p:ext uri="{BB962C8B-B14F-4D97-AF65-F5344CB8AC3E}">
        <p14:creationId xmlns:p14="http://schemas.microsoft.com/office/powerpoint/2010/main" val="2855844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5AF514-6D86-4401-98F1-5ABE21F78C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F045C9-7618-4A19-92D2-BCA5210AB2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298EF-2D4A-47D9-9870-C360371B8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CEFB9-CBD3-4719-B2D7-9830C156218F}" type="datetimeFigureOut">
              <a:rPr lang="en-US" smtClean="0">
                <a:solidFill>
                  <a:prstClr val="black">
                    <a:tint val="75000"/>
                  </a:prstClr>
                </a:solidFill>
                <a:ea typeface="Microsoft YaHei" panose="020B0503020204020204" pitchFamily="34" charset="-122"/>
              </a:rPr>
              <a:pPr/>
              <a:t>4/1/2025</a:t>
            </a:fld>
            <a:endParaRPr lang="en-US">
              <a:solidFill>
                <a:prstClr val="black">
                  <a:tint val="75000"/>
                </a:prstClr>
              </a:solidFill>
              <a:ea typeface="Microsoft YaHei" panose="020B0503020204020204" pitchFamily="34" charset="-122"/>
            </a:endParaRPr>
          </a:p>
        </p:txBody>
      </p:sp>
      <p:sp>
        <p:nvSpPr>
          <p:cNvPr id="5" name="Footer Placeholder 4">
            <a:extLst>
              <a:ext uri="{FF2B5EF4-FFF2-40B4-BE49-F238E27FC236}">
                <a16:creationId xmlns:a16="http://schemas.microsoft.com/office/drawing/2014/main" id="{11B42436-AAA4-41CB-90F8-67DEC7E965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a typeface="Microsoft YaHei" panose="020B0503020204020204" pitchFamily="34" charset="-122"/>
            </a:endParaRPr>
          </a:p>
        </p:txBody>
      </p:sp>
      <p:sp>
        <p:nvSpPr>
          <p:cNvPr id="6" name="Slide Number Placeholder 5">
            <a:extLst>
              <a:ext uri="{FF2B5EF4-FFF2-40B4-BE49-F238E27FC236}">
                <a16:creationId xmlns:a16="http://schemas.microsoft.com/office/drawing/2014/main" id="{8E97489D-16E4-4FF9-B04E-775C30415A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30AF84-B812-439E-A053-0C1FB0CEAB17}" type="slidenum">
              <a:rPr lang="en-US" smtClean="0">
                <a:solidFill>
                  <a:prstClr val="black">
                    <a:tint val="75000"/>
                  </a:prstClr>
                </a:solidFill>
                <a:ea typeface="Microsoft YaHei" panose="020B0503020204020204" pitchFamily="34" charset="-122"/>
              </a:rPr>
              <a:pPr/>
              <a:t>‹#›</a:t>
            </a:fld>
            <a:endParaRPr lang="en-US">
              <a:solidFill>
                <a:prstClr val="black">
                  <a:tint val="75000"/>
                </a:prstClr>
              </a:solidFill>
              <a:ea typeface="Microsoft YaHei" panose="020B0503020204020204" pitchFamily="34" charset="-122"/>
            </a:endParaRPr>
          </a:p>
        </p:txBody>
      </p:sp>
    </p:spTree>
    <p:extLst>
      <p:ext uri="{BB962C8B-B14F-4D97-AF65-F5344CB8AC3E}">
        <p14:creationId xmlns:p14="http://schemas.microsoft.com/office/powerpoint/2010/main" val="1793536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45DF9A-D7DF-467E-9675-E0AD6D00D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220102-CCD9-451C-9714-2DFE23CA5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A620D-FDE4-44D1-990F-4CF82133F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9BF91-CBAF-4138-BA50-0ECA45BADFAC}"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80BA91-D4A9-4D21-B934-AD35D38493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E1D39C1-82C2-40C6-9A8E-95E0205C7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6D1DE-7B50-410B-A29F-8022C275BD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12530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solidFill>
                  <a:prstClr val="black">
                    <a:tint val="75000"/>
                  </a:prstClr>
                </a:solidFill>
              </a:rPr>
              <a:pPr/>
              <a:t>4/1/2025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747069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83.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3.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49.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6.xml"/><Relationship Id="rId5" Type="http://schemas.microsoft.com/office/2007/relationships/hdphoto" Target="../media/hdphoto6.wdp"/><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slideLayout" Target="../slideLayouts/slideLayout37.xml"/><Relationship Id="rId6" Type="http://schemas.microsoft.com/office/2007/relationships/hdphoto" Target="../media/hdphoto5.wdp"/><Relationship Id="rId5" Type="http://schemas.openxmlformats.org/officeDocument/2006/relationships/image" Target="../media/image49.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37.xml"/><Relationship Id="rId5" Type="http://schemas.openxmlformats.org/officeDocument/2006/relationships/image" Target="../media/image54.png"/><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7.png"/><Relationship Id="rId1" Type="http://schemas.openxmlformats.org/officeDocument/2006/relationships/slideLayout" Target="../slideLayouts/slideLayout49.xml"/><Relationship Id="rId5" Type="http://schemas.openxmlformats.org/officeDocument/2006/relationships/image" Target="../media/image57.png"/><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26.xml"/><Relationship Id="rId6" Type="http://schemas.openxmlformats.org/officeDocument/2006/relationships/image" Target="../media/image58.png"/><Relationship Id="rId5" Type="http://schemas.openxmlformats.org/officeDocument/2006/relationships/image" Target="../media/image54.png"/><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37.xml"/><Relationship Id="rId6" Type="http://schemas.openxmlformats.org/officeDocument/2006/relationships/image" Target="../media/image58.png"/><Relationship Id="rId5" Type="http://schemas.openxmlformats.org/officeDocument/2006/relationships/image" Target="../media/image59.png"/><Relationship Id="rId4" Type="http://schemas.microsoft.com/office/2007/relationships/hdphoto" Target="../media/hdphoto7.wdp"/></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7.png"/><Relationship Id="rId1" Type="http://schemas.openxmlformats.org/officeDocument/2006/relationships/slideLayout" Target="../slideLayouts/slideLayout37.xml"/><Relationship Id="rId6" Type="http://schemas.microsoft.com/office/2007/relationships/hdphoto" Target="../media/hdphoto7.wdp"/><Relationship Id="rId5" Type="http://schemas.openxmlformats.org/officeDocument/2006/relationships/image" Target="../media/image55.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7.png"/><Relationship Id="rId1" Type="http://schemas.openxmlformats.org/officeDocument/2006/relationships/slideLayout" Target="../slideLayouts/slideLayout37.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88.xml"/><Relationship Id="rId5" Type="http://schemas.openxmlformats.org/officeDocument/2006/relationships/image" Target="../media/image30.pn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4.svg"/><Relationship Id="rId2" Type="http://schemas.openxmlformats.org/officeDocument/2006/relationships/image" Target="../media/image47.png"/><Relationship Id="rId1" Type="http://schemas.openxmlformats.org/officeDocument/2006/relationships/slideLayout" Target="../slideLayouts/slideLayout37.xml"/><Relationship Id="rId6" Type="http://schemas.openxmlformats.org/officeDocument/2006/relationships/image" Target="../media/image62.png"/><Relationship Id="rId5" Type="http://schemas.openxmlformats.org/officeDocument/2006/relationships/image" Target="../media/image54.png"/><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3.jpg"/><Relationship Id="rId1" Type="http://schemas.openxmlformats.org/officeDocument/2006/relationships/slideLayout" Target="../slideLayouts/slideLayout37.xml"/><Relationship Id="rId6" Type="http://schemas.microsoft.com/office/2007/relationships/hdphoto" Target="../media/hdphoto9.wdp"/><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8" Type="http://schemas.openxmlformats.org/officeDocument/2006/relationships/image" Target="../media/image71.gif"/><Relationship Id="rId3" Type="http://schemas.openxmlformats.org/officeDocument/2006/relationships/slide" Target="slide6.xml"/><Relationship Id="rId7" Type="http://schemas.openxmlformats.org/officeDocument/2006/relationships/slide" Target="slide7.xml"/><Relationship Id="rId2" Type="http://schemas.openxmlformats.org/officeDocument/2006/relationships/image" Target="../media/image68.png"/><Relationship Id="rId1" Type="http://schemas.openxmlformats.org/officeDocument/2006/relationships/slideLayout" Target="../slideLayouts/slideLayout31.xml"/><Relationship Id="rId6" Type="http://schemas.openxmlformats.org/officeDocument/2006/relationships/image" Target="../media/image70.gif"/><Relationship Id="rId11" Type="http://schemas.openxmlformats.org/officeDocument/2006/relationships/image" Target="../media/image74.gif"/><Relationship Id="rId5" Type="http://schemas.openxmlformats.org/officeDocument/2006/relationships/slide" Target="slide8.xml"/><Relationship Id="rId10" Type="http://schemas.openxmlformats.org/officeDocument/2006/relationships/image" Target="../media/image73.gif"/><Relationship Id="rId4" Type="http://schemas.openxmlformats.org/officeDocument/2006/relationships/image" Target="../media/image69.gif"/><Relationship Id="rId9" Type="http://schemas.openxmlformats.org/officeDocument/2006/relationships/image" Target="../media/image72.gif"/></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2000" b="-2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6766A65-AB59-44B3-F82A-2DEA307661EB}"/>
              </a:ext>
            </a:extLst>
          </p:cNvPr>
          <p:cNvSpPr txBox="1"/>
          <p:nvPr/>
        </p:nvSpPr>
        <p:spPr>
          <a:xfrm>
            <a:off x="-17855" y="2384149"/>
            <a:ext cx="3514802" cy="1405533"/>
          </a:xfrm>
          <a:prstGeom prst="cloud">
            <a:avLst/>
          </a:prstGeom>
          <a:solidFill>
            <a:schemeClr val="accent5">
              <a:lumMod val="20000"/>
              <a:lumOff val="80000"/>
            </a:schemeClr>
          </a:solidFill>
        </p:spPr>
        <p:txBody>
          <a:bodyPr wrap="square" rtlCol="0">
            <a:spAutoFit/>
          </a:bodyPr>
          <a:lstStyle/>
          <a:p>
            <a:pPr algn="ctr">
              <a:buClr>
                <a:srgbClr val="000000"/>
              </a:buClr>
              <a:buFont typeface="Arial"/>
              <a:buNone/>
            </a:pPr>
            <a:r>
              <a:rPr lang="en-US" sz="5400" b="1" kern="0" dirty="0" err="1">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29</a:t>
            </a:r>
            <a:endParaRPr lang="id-ID" sz="5400" b="1" kern="0" dirty="0">
              <a:solidFill>
                <a:srgbClr val="7030A0"/>
              </a:solidFill>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2" name="TextBox 11"/>
          <p:cNvSpPr txBox="1"/>
          <p:nvPr/>
        </p:nvSpPr>
        <p:spPr>
          <a:xfrm>
            <a:off x="0" y="609274"/>
            <a:ext cx="12192000" cy="1446550"/>
          </a:xfrm>
          <a:prstGeom prst="rect">
            <a:avLst/>
          </a:prstGeom>
          <a:solidFill>
            <a:srgbClr val="D9D9D9">
              <a:alpha val="67843"/>
            </a:srgbClr>
          </a:solidFill>
        </p:spPr>
        <p:txBody>
          <a:bodyPr wrap="square" rtlCol="0">
            <a:spAutoFit/>
          </a:bodyPr>
          <a:lstStyle/>
          <a:p>
            <a:pPr algn="ctr"/>
            <a:r>
              <a:rPr lang="en-US" sz="4400" b="1" dirty="0" err="1">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Thứ</a:t>
            </a:r>
            <a:r>
              <a:rPr lang="en-US" sz="4400" b="1" dirty="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a:t>
            </a:r>
            <a:r>
              <a:rPr lang="en-US" sz="4400" b="1" dirty="0" err="1">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năm</a:t>
            </a:r>
            <a:r>
              <a:rPr lang="en-US" sz="4400" b="1" dirty="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a:t>
            </a:r>
            <a:r>
              <a:rPr lang="en-US" sz="4400" b="1" dirty="0" err="1">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ngày</a:t>
            </a:r>
            <a:r>
              <a:rPr lang="en-US" sz="4400" b="1" dirty="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23 </a:t>
            </a:r>
            <a:r>
              <a:rPr lang="en-US" sz="4400" b="1" dirty="0" err="1">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tháng</a:t>
            </a:r>
            <a:r>
              <a:rPr lang="en-US" sz="4400" b="1" dirty="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12 </a:t>
            </a:r>
            <a:r>
              <a:rPr lang="en-US" sz="4400" b="1" dirty="0" err="1">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năm</a:t>
            </a:r>
            <a:r>
              <a:rPr lang="en-US" sz="4400" b="1" dirty="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2024</a:t>
            </a:r>
          </a:p>
          <a:p>
            <a:pPr algn="ctr"/>
            <a:r>
              <a:rPr lang="en-US" sz="4400" b="1" dirty="0" err="1">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Tiếng</a:t>
            </a:r>
            <a:r>
              <a:rPr lang="en-US" sz="4400" b="1" dirty="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 </a:t>
            </a:r>
            <a:r>
              <a:rPr lang="en-US" sz="4400" b="1" dirty="0" err="1">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rPr>
              <a:t>Việt</a:t>
            </a:r>
            <a:endParaRPr lang="en-US" sz="4400" b="1" dirty="0">
              <a:ln w="6600">
                <a:solidFill>
                  <a:schemeClr val="accent2"/>
                </a:solidFill>
                <a:prstDash val="solid"/>
              </a:ln>
              <a:solidFill>
                <a:schemeClr val="tx1">
                  <a:lumMod val="95000"/>
                  <a:lumOff val="5000"/>
                </a:schemeClr>
              </a:solidFill>
              <a:effectLst>
                <a:outerShdw dist="38100" dir="2700000" algn="tl" rotWithShape="0">
                  <a:schemeClr val="accent2"/>
                </a:outerShdw>
              </a:effectLst>
              <a:latin typeface="Great Vibes" pitchFamily="2"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3" name="Picture 2"/>
          <p:cNvPicPr>
            <a:picLocks noChangeAspect="1"/>
          </p:cNvPicPr>
          <p:nvPr/>
        </p:nvPicPr>
        <p:blipFill>
          <a:blip r:embed="rId5"/>
          <a:stretch>
            <a:fillRect/>
          </a:stretch>
        </p:blipFill>
        <p:spPr>
          <a:xfrm>
            <a:off x="122478" y="4616821"/>
            <a:ext cx="2166473" cy="2241179"/>
          </a:xfrm>
          <a:prstGeom prst="rect">
            <a:avLst/>
          </a:prstGeom>
        </p:spPr>
      </p:pic>
      <p:pic>
        <p:nvPicPr>
          <p:cNvPr id="4" name="Picture 3"/>
          <p:cNvPicPr>
            <a:picLocks noChangeAspect="1"/>
          </p:cNvPicPr>
          <p:nvPr/>
        </p:nvPicPr>
        <p:blipFill>
          <a:blip r:embed="rId6"/>
          <a:stretch>
            <a:fillRect/>
          </a:stretch>
        </p:blipFill>
        <p:spPr>
          <a:xfrm>
            <a:off x="8982121" y="4285659"/>
            <a:ext cx="3297873" cy="2572341"/>
          </a:xfrm>
          <a:prstGeom prst="rect">
            <a:avLst/>
          </a:prstGeom>
        </p:spPr>
      </p:pic>
      <p:pic>
        <p:nvPicPr>
          <p:cNvPr id="6" name="Picture 5"/>
          <p:cNvPicPr>
            <a:picLocks noChangeAspect="1"/>
          </p:cNvPicPr>
          <p:nvPr/>
        </p:nvPicPr>
        <p:blipFill>
          <a:blip r:embed="rId7"/>
          <a:stretch>
            <a:fillRect/>
          </a:stretch>
        </p:blipFill>
        <p:spPr>
          <a:xfrm>
            <a:off x="2802834" y="4748880"/>
            <a:ext cx="2776035" cy="2291636"/>
          </a:xfrm>
          <a:prstGeom prst="rect">
            <a:avLst/>
          </a:prstGeom>
        </p:spPr>
      </p:pic>
      <p:pic>
        <p:nvPicPr>
          <p:cNvPr id="9" name="Picture 8"/>
          <p:cNvPicPr>
            <a:picLocks noChangeAspect="1"/>
          </p:cNvPicPr>
          <p:nvPr/>
        </p:nvPicPr>
        <p:blipFill>
          <a:blip r:embed="rId8"/>
          <a:stretch>
            <a:fillRect/>
          </a:stretch>
        </p:blipFill>
        <p:spPr>
          <a:xfrm>
            <a:off x="6532880" y="4174204"/>
            <a:ext cx="2324579" cy="2683796"/>
          </a:xfrm>
          <a:prstGeom prst="rect">
            <a:avLst/>
          </a:prstGeom>
        </p:spPr>
      </p:pic>
      <p:sp>
        <p:nvSpPr>
          <p:cNvPr id="11" name="Rectangle 10"/>
          <p:cNvSpPr/>
          <p:nvPr/>
        </p:nvSpPr>
        <p:spPr>
          <a:xfrm>
            <a:off x="2691074" y="2701703"/>
            <a:ext cx="6923690" cy="830997"/>
          </a:xfrm>
          <a:prstGeom prst="rect">
            <a:avLst/>
          </a:prstGeom>
        </p:spPr>
        <p:txBody>
          <a:bodyPr wrap="none">
            <a:spAutoFit/>
          </a:bodyPr>
          <a:lstStyle/>
          <a:p>
            <a:pPr algn="r">
              <a:buClr>
                <a:srgbClr val="FFFFFF"/>
              </a:buClr>
            </a:pP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NGÔI </a:t>
            </a:r>
            <a:r>
              <a:rPr lang="en-US" sz="4800" b="1" kern="0"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Nunito Black" pitchFamily="2" charset="0"/>
              </a:rPr>
              <a:t>NHÀ</a:t>
            </a: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 </a:t>
            </a:r>
            <a:r>
              <a:rPr lang="en-US" sz="4800" b="1" kern="0" dirty="0">
                <a:ln w="9525">
                  <a:solidFill>
                    <a:schemeClr val="bg1"/>
                  </a:solidFill>
                  <a:prstDash val="solid"/>
                </a:ln>
                <a:solidFill>
                  <a:srgbClr val="FF9900"/>
                </a:solidFill>
                <a:effectLst>
                  <a:outerShdw blurRad="12700" dist="38100" dir="2700000" algn="tl" rotWithShape="0">
                    <a:schemeClr val="accent5">
                      <a:lumMod val="60000"/>
                      <a:lumOff val="40000"/>
                    </a:schemeClr>
                  </a:outerShdw>
                </a:effectLst>
                <a:latin typeface="Nunito Black" pitchFamily="2" charset="0"/>
              </a:rPr>
              <a:t>TRONG</a:t>
            </a:r>
            <a:r>
              <a:rPr lang="en-US" sz="4800" b="1" kern="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 </a:t>
            </a:r>
            <a:r>
              <a:rPr lang="en-US" sz="4800" b="1" kern="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Nunito Black" pitchFamily="2" charset="0"/>
              </a:rPr>
              <a:t>CỎ</a:t>
            </a:r>
          </a:p>
        </p:txBody>
      </p:sp>
    </p:spTree>
    <p:extLst>
      <p:ext uri="{BB962C8B-B14F-4D97-AF65-F5344CB8AC3E}">
        <p14:creationId xmlns:p14="http://schemas.microsoft.com/office/powerpoint/2010/main" val="8240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Sáng sớm, cào cào và nhái bén đang tập nhảy xa thì chợt một tràng “re re re” vang lên. Hai bạn nghểnh đầu nghe:</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Hay quá, ai hát đó?</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cao:</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Có phải cào cào hát không? Hay nhái bén?</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Cào cào lắc đầu, nhái bén cũng xua tay:</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Tớ à? Tớ hát thì ai nghe?</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grpSp>
        <p:nvGrpSpPr>
          <p:cNvPr id="7" name="Group 6"/>
          <p:cNvGrpSpPr/>
          <p:nvPr/>
        </p:nvGrpSpPr>
        <p:grpSpPr>
          <a:xfrm>
            <a:off x="582054" y="1389275"/>
            <a:ext cx="851094" cy="584333"/>
            <a:chOff x="-28110" y="914314"/>
            <a:chExt cx="851094" cy="584333"/>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11" name="TextBox 10">
            <a:extLst>
              <a:ext uri="{FF2B5EF4-FFF2-40B4-BE49-F238E27FC236}">
                <a16:creationId xmlns:a16="http://schemas.microsoft.com/office/drawing/2014/main" id="{F5BD5560-E7D2-6AC8-9D2C-A6505DFA0F3C}"/>
              </a:ext>
            </a:extLst>
          </p:cNvPr>
          <p:cNvSpPr txBox="1"/>
          <p:nvPr/>
        </p:nvSpPr>
        <p:spPr>
          <a:xfrm>
            <a:off x="582054" y="7657"/>
            <a:ext cx="2369421" cy="1191816"/>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3200" b="1" kern="0" dirty="0" err="1">
                <a:solidFill>
                  <a:schemeClr val="bg1"/>
                </a:solidFill>
                <a:latin typeface="Nunito Black" pitchFamily="2" charset="0"/>
                <a:ea typeface="Cambria" panose="02040503050406030204" pitchFamily="18" charset="0"/>
                <a:sym typeface="Arial"/>
              </a:rPr>
              <a:t>Đọc</a:t>
            </a:r>
            <a:r>
              <a:rPr lang="en-US" sz="3200" b="1" kern="0" dirty="0">
                <a:solidFill>
                  <a:schemeClr val="bg1"/>
                </a:solidFill>
                <a:latin typeface="Nunito Black" pitchFamily="2" charset="0"/>
                <a:ea typeface="Cambria" panose="02040503050406030204" pitchFamily="18" charset="0"/>
                <a:sym typeface="Arial"/>
              </a:rPr>
              <a:t> </a:t>
            </a:r>
            <a:r>
              <a:rPr lang="en-US" sz="3200" b="1" kern="0" dirty="0" err="1">
                <a:solidFill>
                  <a:schemeClr val="bg1"/>
                </a:solidFill>
                <a:latin typeface="Nunito Black" pitchFamily="2" charset="0"/>
                <a:ea typeface="Cambria" panose="02040503050406030204" pitchFamily="18" charset="0"/>
                <a:sym typeface="Arial"/>
              </a:rPr>
              <a:t>nối</a:t>
            </a:r>
            <a:r>
              <a:rPr lang="en-US" sz="3200" b="1" kern="0" dirty="0">
                <a:solidFill>
                  <a:schemeClr val="bg1"/>
                </a:solidFill>
                <a:latin typeface="Nunito Black" pitchFamily="2" charset="0"/>
                <a:ea typeface="Cambria" panose="02040503050406030204" pitchFamily="18" charset="0"/>
                <a:sym typeface="Arial"/>
              </a:rPr>
              <a:t> </a:t>
            </a:r>
            <a:r>
              <a:rPr lang="en-US" sz="3200" b="1" kern="0" dirty="0" err="1">
                <a:solidFill>
                  <a:schemeClr val="bg1"/>
                </a:solidFill>
                <a:latin typeface="Nunito Black" pitchFamily="2" charset="0"/>
                <a:ea typeface="Cambria" panose="02040503050406030204" pitchFamily="18" charset="0"/>
                <a:sym typeface="Arial"/>
              </a:rPr>
              <a:t>tiếp</a:t>
            </a:r>
            <a:r>
              <a:rPr lang="en-US" sz="3200" b="1" kern="0" dirty="0">
                <a:solidFill>
                  <a:schemeClr val="bg1"/>
                </a:solidFill>
                <a:latin typeface="Nunito Black" pitchFamily="2" charset="0"/>
                <a:ea typeface="Cambria" panose="02040503050406030204" pitchFamily="18" charset="0"/>
                <a:sym typeface="Arial"/>
              </a:rPr>
              <a:t> </a:t>
            </a:r>
            <a:r>
              <a:rPr lang="en-US" sz="3200" b="1" kern="0" dirty="0" err="1">
                <a:solidFill>
                  <a:schemeClr val="bg1"/>
                </a:solidFill>
                <a:latin typeface="Nunito Black" pitchFamily="2" charset="0"/>
                <a:ea typeface="Cambria" panose="02040503050406030204" pitchFamily="18" charset="0"/>
                <a:sym typeface="Arial"/>
              </a:rPr>
              <a:t>đoạn</a:t>
            </a:r>
            <a:endParaRPr kumimoji="0" lang="vi-VN" sz="3200" b="1" i="0" u="none" strike="noStrike" kern="0" cap="none" spc="0" normalizeH="0" baseline="0" noProof="0" dirty="0">
              <a:ln>
                <a:noFill/>
              </a:ln>
              <a:solidFill>
                <a:schemeClr val="bg1"/>
              </a:solidFill>
              <a:effectLst/>
              <a:uLnTx/>
              <a:uFillTx/>
              <a:latin typeface="Nunito Black" pitchFamily="2" charset="0"/>
              <a:ea typeface="Cambria" panose="02040503050406030204" pitchFamily="18" charset="0"/>
              <a:sym typeface="Arial"/>
            </a:endParaRPr>
          </a:p>
        </p:txBody>
      </p:sp>
    </p:spTree>
    <p:extLst>
      <p:ext uri="{BB962C8B-B14F-4D97-AF65-F5344CB8AC3E}">
        <p14:creationId xmlns:p14="http://schemas.microsoft.com/office/powerpoint/2010/main" val="320826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008123"/>
            <a:ext cx="12210106" cy="258851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p>
        </p:txBody>
      </p:sp>
      <p:sp>
        <p:nvSpPr>
          <p:cNvPr id="3" name="Rectangle 2"/>
          <p:cNvSpPr/>
          <p:nvPr/>
        </p:nvSpPr>
        <p:spPr>
          <a:xfrm>
            <a:off x="645429" y="1133043"/>
            <a:ext cx="10883036" cy="2369880"/>
          </a:xfrm>
          <a:prstGeom prst="rect">
            <a:avLst/>
          </a:prstGeom>
        </p:spPr>
        <p:txBody>
          <a:bodyPr wrap="square">
            <a:spAutoFit/>
          </a:bodyPr>
          <a:lstStyle/>
          <a:p>
            <a:pPr algn="just"/>
            <a:r>
              <a:rPr lang="en-US" sz="28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quá!</a:t>
            </a:r>
          </a:p>
          <a:p>
            <a:pPr marL="914400" lvl="0" indent="457200" algn="just"/>
            <a:r>
              <a:rPr lang="vi-VN" sz="2400" b="1" dirty="0">
                <a:solidFill>
                  <a:schemeClr val="tx2">
                    <a:lumMod val="50000"/>
                  </a:schemeClr>
                </a:solidFill>
                <a:latin typeface="Cambria" panose="02040503050406030204" pitchFamily="18" charset="0"/>
                <a:ea typeface="Cambria" panose="02040503050406030204" pitchFamily="18" charset="0"/>
              </a:rPr>
              <a:t>Chuồn chuồn khẽ đập đôi cánh:</a:t>
            </a:r>
          </a:p>
          <a:p>
            <a:pPr marL="914400" lvl="0" indent="457200" algn="just"/>
            <a:r>
              <a:rPr lang="vi-VN" sz="2400" b="1" dirty="0">
                <a:solidFill>
                  <a:schemeClr val="tx2">
                    <a:lumMod val="50000"/>
                  </a:schemeClr>
                </a:solidFill>
                <a:latin typeface="Cambria" panose="02040503050406030204" pitchFamily="18" charset="0"/>
                <a:ea typeface="Cambria" panose="02040503050406030204" pitchFamily="18" charset="0"/>
              </a:rPr>
              <a:t>- Tớ là chuồn chuồn. Bạn thật là một tài năng âm nhạc.</a:t>
            </a:r>
          </a:p>
        </p:txBody>
      </p:sp>
      <p:sp>
        <p:nvSpPr>
          <p:cNvPr id="7" name="Rectangle 5"/>
          <p:cNvSpPr/>
          <p:nvPr/>
        </p:nvSpPr>
        <p:spPr>
          <a:xfrm>
            <a:off x="-18106" y="3911600"/>
            <a:ext cx="12128826" cy="299096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447040" y="406825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grpSp>
        <p:nvGrpSpPr>
          <p:cNvPr id="8" name="Group 7"/>
          <p:cNvGrpSpPr/>
          <p:nvPr/>
        </p:nvGrpSpPr>
        <p:grpSpPr>
          <a:xfrm>
            <a:off x="444134" y="1008123"/>
            <a:ext cx="851094" cy="584333"/>
            <a:chOff x="-28110" y="914314"/>
            <a:chExt cx="851094" cy="584333"/>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grpSp>
        <p:nvGrpSpPr>
          <p:cNvPr id="11" name="Group 10"/>
          <p:cNvGrpSpPr/>
          <p:nvPr/>
        </p:nvGrpSpPr>
        <p:grpSpPr>
          <a:xfrm>
            <a:off x="219882" y="3847532"/>
            <a:ext cx="851094" cy="584333"/>
            <a:chOff x="-28110" y="914314"/>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Tree>
    <p:extLst>
      <p:ext uri="{BB962C8B-B14F-4D97-AF65-F5344CB8AC3E}">
        <p14:creationId xmlns:p14="http://schemas.microsoft.com/office/powerpoint/2010/main" val="135041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Sáng sớm, cào cào và nhái bén đang tập nhảy xa thì chợt một tràng “re re re” vang lên. Hai bạn nghểnh đầu nghe:</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Hay quá, ai hát đó?</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cao:</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Có phải cào cào hát không? Hay nhái bén?</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Cào cào lắc đầu, nhái bén cũng xua tay:</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Tớ à? Tớ hát thì ai nghe?</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grpSp>
        <p:nvGrpSpPr>
          <p:cNvPr id="7" name="Group 6"/>
          <p:cNvGrpSpPr/>
          <p:nvPr/>
        </p:nvGrpSpPr>
        <p:grpSpPr>
          <a:xfrm>
            <a:off x="582054" y="1389275"/>
            <a:ext cx="851094" cy="584333"/>
            <a:chOff x="-28110" y="914314"/>
            <a:chExt cx="851094" cy="584333"/>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11" name="TextBox 10">
            <a:extLst>
              <a:ext uri="{FF2B5EF4-FFF2-40B4-BE49-F238E27FC236}">
                <a16:creationId xmlns:a16="http://schemas.microsoft.com/office/drawing/2014/main" id="{F5BD5560-E7D2-6AC8-9D2C-A6505DFA0F3C}"/>
              </a:ext>
            </a:extLst>
          </p:cNvPr>
          <p:cNvSpPr txBox="1"/>
          <p:nvPr/>
        </p:nvSpPr>
        <p:spPr>
          <a:xfrm>
            <a:off x="82377" y="-16898"/>
            <a:ext cx="2660822" cy="1055608"/>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800" b="1" kern="0" noProof="0" dirty="0" err="1">
                <a:solidFill>
                  <a:schemeClr val="bg1"/>
                </a:solidFill>
                <a:latin typeface="Nunito Black" pitchFamily="2" charset="0"/>
                <a:ea typeface="Cambria" panose="02040503050406030204" pitchFamily="18" charset="0"/>
                <a:sym typeface="Arial"/>
              </a:rPr>
              <a:t>Luyện</a:t>
            </a:r>
            <a:r>
              <a:rPr lang="en-US" sz="2800" b="1" kern="0" noProof="0" dirty="0">
                <a:solidFill>
                  <a:schemeClr val="bg1"/>
                </a:solidFill>
                <a:latin typeface="Nunito Black" pitchFamily="2" charset="0"/>
                <a:ea typeface="Cambria" panose="02040503050406030204" pitchFamily="18" charset="0"/>
                <a:sym typeface="Arial"/>
              </a:rPr>
              <a:t> </a:t>
            </a:r>
            <a:r>
              <a:rPr lang="en-US" sz="2800" b="1" kern="0" noProof="0" dirty="0" err="1">
                <a:solidFill>
                  <a:schemeClr val="bg1"/>
                </a:solidFill>
                <a:latin typeface="Nunito Black" pitchFamily="2" charset="0"/>
                <a:ea typeface="Cambria" panose="02040503050406030204" pitchFamily="18" charset="0"/>
                <a:sym typeface="Arial"/>
              </a:rPr>
              <a:t>đọc</a:t>
            </a:r>
            <a:r>
              <a:rPr lang="en-US" sz="2800" b="1" kern="0" noProof="0" dirty="0">
                <a:solidFill>
                  <a:schemeClr val="bg1"/>
                </a:solidFill>
                <a:latin typeface="Nunito Black" pitchFamily="2" charset="0"/>
                <a:ea typeface="Cambria" panose="02040503050406030204" pitchFamily="18" charset="0"/>
                <a:sym typeface="Arial"/>
              </a:rPr>
              <a:t> </a:t>
            </a:r>
            <a:r>
              <a:rPr lang="en-US" sz="2800" b="1" kern="0" noProof="0" dirty="0" err="1">
                <a:solidFill>
                  <a:schemeClr val="bg1"/>
                </a:solidFill>
                <a:latin typeface="Nunito Black" pitchFamily="2" charset="0"/>
                <a:ea typeface="Cambria" panose="02040503050406030204" pitchFamily="18" charset="0"/>
                <a:sym typeface="Arial"/>
              </a:rPr>
              <a:t>theo</a:t>
            </a:r>
            <a:r>
              <a:rPr lang="en-US" sz="2800" b="1" kern="0" noProof="0" dirty="0">
                <a:solidFill>
                  <a:schemeClr val="bg1"/>
                </a:solidFill>
                <a:latin typeface="Nunito Black" pitchFamily="2" charset="0"/>
                <a:ea typeface="Cambria" panose="02040503050406030204" pitchFamily="18" charset="0"/>
                <a:sym typeface="Arial"/>
              </a:rPr>
              <a:t> </a:t>
            </a:r>
            <a:r>
              <a:rPr lang="en-US" sz="2800" b="1" kern="0" noProof="0" dirty="0" err="1">
                <a:solidFill>
                  <a:schemeClr val="bg1"/>
                </a:solidFill>
                <a:latin typeface="Nunito Black" pitchFamily="2" charset="0"/>
                <a:ea typeface="Cambria" panose="02040503050406030204" pitchFamily="18" charset="0"/>
                <a:sym typeface="Arial"/>
              </a:rPr>
              <a:t>nhóm</a:t>
            </a:r>
            <a:endParaRPr kumimoji="0" lang="vi-VN" sz="2800" b="1" i="0" u="none" strike="noStrike" kern="0" cap="none" spc="0" normalizeH="0" baseline="0" noProof="0" dirty="0">
              <a:ln>
                <a:noFill/>
              </a:ln>
              <a:solidFill>
                <a:schemeClr val="bg1"/>
              </a:solidFill>
              <a:effectLst/>
              <a:uLnTx/>
              <a:uFillTx/>
              <a:latin typeface="Nunito Black" pitchFamily="2" charset="0"/>
              <a:ea typeface="Cambria" panose="02040503050406030204" pitchFamily="18" charset="0"/>
              <a:sym typeface="Arial"/>
            </a:endParaRPr>
          </a:p>
        </p:txBody>
      </p:sp>
    </p:spTree>
    <p:extLst>
      <p:ext uri="{BB962C8B-B14F-4D97-AF65-F5344CB8AC3E}">
        <p14:creationId xmlns:p14="http://schemas.microsoft.com/office/powerpoint/2010/main" val="75764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008123"/>
            <a:ext cx="12210106" cy="258851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p>
        </p:txBody>
      </p:sp>
      <p:sp>
        <p:nvSpPr>
          <p:cNvPr id="3" name="Rectangle 2"/>
          <p:cNvSpPr/>
          <p:nvPr/>
        </p:nvSpPr>
        <p:spPr>
          <a:xfrm>
            <a:off x="645429" y="1133043"/>
            <a:ext cx="10883036" cy="2369880"/>
          </a:xfrm>
          <a:prstGeom prst="rect">
            <a:avLst/>
          </a:prstGeom>
        </p:spPr>
        <p:txBody>
          <a:bodyPr wrap="square">
            <a:spAutoFit/>
          </a:bodyPr>
          <a:lstStyle/>
          <a:p>
            <a:pPr algn="just"/>
            <a:r>
              <a:rPr lang="en-US" sz="28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quá!</a:t>
            </a:r>
            <a:endParaRPr lang="en-US" sz="2400" b="1" dirty="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Chuồn chuồn khẽ đập đôi cánh:</a:t>
            </a:r>
            <a:endParaRPr lang="en-US" sz="2400" b="1" dirty="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chuồn chuồn. Bạn thật là một tài năng âm nhạc.</a:t>
            </a:r>
          </a:p>
        </p:txBody>
      </p:sp>
      <p:sp>
        <p:nvSpPr>
          <p:cNvPr id="7" name="Rectangle 5"/>
          <p:cNvSpPr/>
          <p:nvPr/>
        </p:nvSpPr>
        <p:spPr>
          <a:xfrm>
            <a:off x="-18106" y="3911600"/>
            <a:ext cx="12128826" cy="299096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447040" y="406825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grpSp>
        <p:nvGrpSpPr>
          <p:cNvPr id="8" name="Group 7"/>
          <p:cNvGrpSpPr/>
          <p:nvPr/>
        </p:nvGrpSpPr>
        <p:grpSpPr>
          <a:xfrm>
            <a:off x="444134" y="1008123"/>
            <a:ext cx="851094" cy="584333"/>
            <a:chOff x="-28110" y="914314"/>
            <a:chExt cx="851094" cy="584333"/>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grpSp>
        <p:nvGrpSpPr>
          <p:cNvPr id="11" name="Group 10"/>
          <p:cNvGrpSpPr/>
          <p:nvPr/>
        </p:nvGrpSpPr>
        <p:grpSpPr>
          <a:xfrm>
            <a:off x="219882" y="3847532"/>
            <a:ext cx="851094" cy="584333"/>
            <a:chOff x="-28110" y="914314"/>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Tree>
    <p:extLst>
      <p:ext uri="{BB962C8B-B14F-4D97-AF65-F5344CB8AC3E}">
        <p14:creationId xmlns:p14="http://schemas.microsoft.com/office/powerpoint/2010/main" val="286150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1292603"/>
            <a:ext cx="12210106" cy="408182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chemeClr val="bg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p>
        </p:txBody>
      </p:sp>
      <p:sp>
        <p:nvSpPr>
          <p:cNvPr id="8" name="Rectangle 7"/>
          <p:cNvSpPr/>
          <p:nvPr/>
        </p:nvSpPr>
        <p:spPr>
          <a:xfrm>
            <a:off x="582054" y="2298159"/>
            <a:ext cx="1092896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Sáng sớm, cào cào và nhái bén đang tập nhảy xa thì chợt một tràng “re re re” vang lên. Hai bạn nghểnh đầu nghe:</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Hay quá, ai hát đó?</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cao:</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Có phải cào cào hát không? Hay nhái bén?</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Cào cào lắc đầu, nhái bén cũng xua tay:</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Tớ à? Tớ hát thì ai nghe?</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3" name="TextBox 12">
            <a:extLst>
              <a:ext uri="{FF2B5EF4-FFF2-40B4-BE49-F238E27FC236}">
                <a16:creationId xmlns:a16="http://schemas.microsoft.com/office/drawing/2014/main" id="{F5BD5560-E7D2-6AC8-9D2C-A6505DFA0F3C}"/>
              </a:ext>
            </a:extLst>
          </p:cNvPr>
          <p:cNvSpPr txBox="1"/>
          <p:nvPr/>
        </p:nvSpPr>
        <p:spPr>
          <a:xfrm>
            <a:off x="351691" y="210926"/>
            <a:ext cx="2879411" cy="919401"/>
          </a:xfrm>
          <a:prstGeom prst="roundRect">
            <a:avLst/>
          </a:prstGeom>
          <a:solidFill>
            <a:srgbClr val="FFC000"/>
          </a:solid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800" b="1" kern="0" dirty="0" err="1">
                <a:solidFill>
                  <a:schemeClr val="bg1"/>
                </a:solidFill>
                <a:latin typeface="Great Vibes" pitchFamily="2" charset="0"/>
                <a:ea typeface="Cambria" panose="02040503050406030204" pitchFamily="18" charset="0"/>
                <a:sym typeface="Arial"/>
              </a:rPr>
              <a:t>Đọc</a:t>
            </a:r>
            <a:r>
              <a:rPr lang="en-US" sz="4800" b="1" kern="0" dirty="0">
                <a:solidFill>
                  <a:schemeClr val="bg1"/>
                </a:solidFill>
                <a:latin typeface="Great Vibes" pitchFamily="2" charset="0"/>
                <a:ea typeface="Cambria" panose="02040503050406030204" pitchFamily="18" charset="0"/>
                <a:sym typeface="Arial"/>
              </a:rPr>
              <a:t> </a:t>
            </a:r>
            <a:r>
              <a:rPr lang="en-US" sz="4800" b="1" kern="0" dirty="0" err="1">
                <a:solidFill>
                  <a:schemeClr val="bg1"/>
                </a:solidFill>
                <a:latin typeface="Great Vibes" pitchFamily="2" charset="0"/>
                <a:ea typeface="Cambria" panose="02040503050406030204" pitchFamily="18" charset="0"/>
                <a:sym typeface="Arial"/>
              </a:rPr>
              <a:t>toàn</a:t>
            </a:r>
            <a:r>
              <a:rPr lang="en-US" sz="4800" b="1" kern="0" dirty="0">
                <a:solidFill>
                  <a:schemeClr val="bg1"/>
                </a:solidFill>
                <a:latin typeface="Great Vibes" pitchFamily="2" charset="0"/>
                <a:ea typeface="Cambria" panose="02040503050406030204" pitchFamily="18" charset="0"/>
                <a:sym typeface="Arial"/>
              </a:rPr>
              <a:t> </a:t>
            </a:r>
            <a:r>
              <a:rPr lang="en-US" sz="4800" b="1" kern="0" dirty="0" err="1">
                <a:solidFill>
                  <a:schemeClr val="bg1"/>
                </a:solidFill>
                <a:latin typeface="Great Vibes" pitchFamily="2" charset="0"/>
                <a:ea typeface="Cambria" panose="02040503050406030204" pitchFamily="18" charset="0"/>
                <a:sym typeface="Arial"/>
              </a:rPr>
              <a:t>bài</a:t>
            </a:r>
            <a:endParaRPr kumimoji="0" lang="vi-VN" sz="48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03793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6" y="924448"/>
            <a:ext cx="12210106" cy="2672193"/>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11050730" y="172899"/>
            <a:ext cx="920576" cy="835224"/>
          </a:xfrm>
          <a:prstGeom prst="rect">
            <a:avLst/>
          </a:prstGeom>
        </p:spPr>
      </p:pic>
      <p:sp>
        <p:nvSpPr>
          <p:cNvPr id="5" name="Rectangle 4"/>
          <p:cNvSpPr/>
          <p:nvPr/>
        </p:nvSpPr>
        <p:spPr>
          <a:xfrm>
            <a:off x="3465281" y="0"/>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0000"/>
                </a:solidFill>
                <a:effectLst>
                  <a:glow rad="101600">
                    <a:srgbClr val="EC9684">
                      <a:lumMod val="60000"/>
                      <a:lumOff val="40000"/>
                      <a:alpha val="60000"/>
                    </a:srgbClr>
                  </a:glow>
                </a:effectLst>
                <a:latin typeface="Nunito Black" pitchFamily="2" charset="0"/>
              </a:rPr>
              <a:t>NGÔI NHÀ TRONG CỎ</a:t>
            </a:r>
          </a:p>
        </p:txBody>
      </p:sp>
      <p:sp>
        <p:nvSpPr>
          <p:cNvPr id="3" name="Rectangle 2"/>
          <p:cNvSpPr/>
          <p:nvPr/>
        </p:nvSpPr>
        <p:spPr>
          <a:xfrm>
            <a:off x="645428" y="1133043"/>
            <a:ext cx="11131239" cy="2369880"/>
          </a:xfrm>
          <a:prstGeom prst="rect">
            <a:avLst/>
          </a:prstGeom>
        </p:spPr>
        <p:txBody>
          <a:bodyPr wrap="square">
            <a:spAutoFit/>
          </a:bodyPr>
          <a:lstStyle/>
          <a:p>
            <a:pPr algn="just"/>
            <a:r>
              <a:rPr lang="en-US" sz="28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quá!</a:t>
            </a:r>
            <a:endParaRPr lang="en-US" sz="2400" b="1" dirty="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Chuồn chuồn khẽ đập đôi cánh:</a:t>
            </a:r>
            <a:endParaRPr lang="en-US" sz="2400" b="1" dirty="0">
              <a:solidFill>
                <a:schemeClr val="tx2">
                  <a:lumMod val="50000"/>
                </a:schemeClr>
              </a:solidFill>
              <a:latin typeface="Cambria" panose="02040503050406030204" pitchFamily="18" charset="0"/>
              <a:ea typeface="Cambria" panose="02040503050406030204" pitchFamily="18" charset="0"/>
            </a:endParaRPr>
          </a:p>
          <a:p>
            <a:pPr algn="just"/>
            <a:r>
              <a:rPr lang="en-US" sz="2400" b="1" dirty="0">
                <a:solidFill>
                  <a:schemeClr val="tx2">
                    <a:lumMod val="50000"/>
                  </a:schemeClr>
                </a:solidFill>
                <a:latin typeface="Cambria" panose="02040503050406030204" pitchFamily="18" charset="0"/>
                <a:ea typeface="Cambria" panose="02040503050406030204" pitchFamily="18" charset="0"/>
              </a:rPr>
              <a:t>         </a:t>
            </a:r>
            <a:r>
              <a:rPr lang="vi-VN" sz="2400" b="1" dirty="0">
                <a:solidFill>
                  <a:schemeClr val="tx2">
                    <a:lumMod val="50000"/>
                  </a:schemeClr>
                </a:solidFill>
                <a:latin typeface="Cambria" panose="02040503050406030204" pitchFamily="18" charset="0"/>
                <a:ea typeface="Cambria" panose="02040503050406030204" pitchFamily="18" charset="0"/>
              </a:rPr>
              <a:t>- Tớ là chuồn chuồn. Bạn thật là một tài năng âm nhạc.</a:t>
            </a:r>
          </a:p>
        </p:txBody>
      </p:sp>
      <p:sp>
        <p:nvSpPr>
          <p:cNvPr id="7" name="Rectangle 5"/>
          <p:cNvSpPr/>
          <p:nvPr/>
        </p:nvSpPr>
        <p:spPr>
          <a:xfrm>
            <a:off x="0" y="3596641"/>
            <a:ext cx="12128826" cy="3261359"/>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sp>
        <p:nvSpPr>
          <p:cNvPr id="4" name="Rectangle 3"/>
          <p:cNvSpPr/>
          <p:nvPr/>
        </p:nvSpPr>
        <p:spPr>
          <a:xfrm>
            <a:off x="-312134" y="3805236"/>
            <a:ext cx="12283440" cy="2677656"/>
          </a:xfrm>
          <a:prstGeom prst="rect">
            <a:avLst/>
          </a:prstGeom>
        </p:spPr>
        <p:txBody>
          <a:bodyPr wrap="square">
            <a:spAutoFit/>
          </a:bodyPr>
          <a:lstStyle/>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4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62242864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3" name="Picture 2"/>
          <p:cNvPicPr>
            <a:picLocks noChangeAspect="1"/>
          </p:cNvPicPr>
          <p:nvPr/>
        </p:nvPicPr>
        <p:blipFill>
          <a:blip r:embed="rId5"/>
          <a:stretch>
            <a:fillRect/>
          </a:stretch>
        </p:blipFill>
        <p:spPr>
          <a:xfrm>
            <a:off x="3192331" y="4365859"/>
            <a:ext cx="1731385" cy="1791088"/>
          </a:xfrm>
          <a:prstGeom prst="rect">
            <a:avLst/>
          </a:prstGeom>
        </p:spPr>
      </p:pic>
      <p:pic>
        <p:nvPicPr>
          <p:cNvPr id="4" name="Picture 3"/>
          <p:cNvPicPr>
            <a:picLocks noChangeAspect="1"/>
          </p:cNvPicPr>
          <p:nvPr/>
        </p:nvPicPr>
        <p:blipFill>
          <a:blip r:embed="rId6"/>
          <a:stretch>
            <a:fillRect/>
          </a:stretch>
        </p:blipFill>
        <p:spPr>
          <a:xfrm>
            <a:off x="8352834" y="3923166"/>
            <a:ext cx="2863822" cy="2233781"/>
          </a:xfrm>
          <a:prstGeom prst="rect">
            <a:avLst/>
          </a:prstGeom>
        </p:spPr>
      </p:pic>
      <p:pic>
        <p:nvPicPr>
          <p:cNvPr id="5" name="Picture 4"/>
          <p:cNvPicPr>
            <a:picLocks noChangeAspect="1"/>
          </p:cNvPicPr>
          <p:nvPr/>
        </p:nvPicPr>
        <p:blipFill>
          <a:blip r:embed="rId7"/>
          <a:stretch>
            <a:fillRect/>
          </a:stretch>
        </p:blipFill>
        <p:spPr>
          <a:xfrm>
            <a:off x="5513306" y="4365859"/>
            <a:ext cx="2782198" cy="2151976"/>
          </a:xfrm>
          <a:prstGeom prst="rect">
            <a:avLst/>
          </a:prstGeom>
        </p:spPr>
      </p:pic>
      <p:pic>
        <p:nvPicPr>
          <p:cNvPr id="6" name="Picture 5"/>
          <p:cNvPicPr>
            <a:picLocks noChangeAspect="1"/>
          </p:cNvPicPr>
          <p:nvPr/>
        </p:nvPicPr>
        <p:blipFill>
          <a:blip r:embed="rId8"/>
          <a:stretch>
            <a:fillRect/>
          </a:stretch>
        </p:blipFill>
        <p:spPr>
          <a:xfrm>
            <a:off x="0" y="4003695"/>
            <a:ext cx="2776035" cy="2291636"/>
          </a:xfrm>
          <a:prstGeom prst="rect">
            <a:avLst/>
          </a:prstGeom>
        </p:spPr>
      </p:pic>
      <p:pic>
        <p:nvPicPr>
          <p:cNvPr id="9" name="Picture 8"/>
          <p:cNvPicPr>
            <a:picLocks noChangeAspect="1"/>
          </p:cNvPicPr>
          <p:nvPr/>
        </p:nvPicPr>
        <p:blipFill>
          <a:blip r:embed="rId9"/>
          <a:stretch>
            <a:fillRect/>
          </a:stretch>
        </p:blipFill>
        <p:spPr>
          <a:xfrm>
            <a:off x="11032775" y="5720846"/>
            <a:ext cx="984950" cy="1137154"/>
          </a:xfrm>
          <a:prstGeom prst="rect">
            <a:avLst/>
          </a:prstGeom>
        </p:spPr>
      </p:pic>
      <p:sp>
        <p:nvSpPr>
          <p:cNvPr id="8" name="Rounded Rectangle 7"/>
          <p:cNvSpPr/>
          <p:nvPr/>
        </p:nvSpPr>
        <p:spPr>
          <a:xfrm>
            <a:off x="1999622" y="1597689"/>
            <a:ext cx="8490754" cy="210441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ln w="22225">
                  <a:solidFill>
                    <a:schemeClr val="accent2"/>
                  </a:solidFill>
                  <a:prstDash val="solid"/>
                </a:ln>
                <a:solidFill>
                  <a:srgbClr val="FF3399"/>
                </a:solidFill>
                <a:latin typeface="Sigmar One" panose="00000500000000000000" pitchFamily="2" charset="0"/>
                <a:cs typeface="Times New Roman" panose="02020603050405020304" pitchFamily="18" charset="0"/>
              </a:rPr>
              <a:t>TRẢ LỜI CÂU HỎI</a:t>
            </a:r>
          </a:p>
        </p:txBody>
      </p:sp>
    </p:spTree>
    <p:extLst>
      <p:ext uri="{BB962C8B-B14F-4D97-AF65-F5344CB8AC3E}">
        <p14:creationId xmlns:p14="http://schemas.microsoft.com/office/powerpoint/2010/main" val="400159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ounded Rectangle 16"/>
          <p:cNvSpPr/>
          <p:nvPr/>
        </p:nvSpPr>
        <p:spPr>
          <a:xfrm>
            <a:off x="1669864" y="57004"/>
            <a:ext cx="9152212"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6" name="Wave 25"/>
          <p:cNvSpPr/>
          <p:nvPr/>
        </p:nvSpPr>
        <p:spPr>
          <a:xfrm>
            <a:off x="204187" y="0"/>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1</a:t>
            </a:r>
          </a:p>
        </p:txBody>
      </p:sp>
      <p:sp>
        <p:nvSpPr>
          <p:cNvPr id="7" name="Rectangle 6"/>
          <p:cNvSpPr/>
          <p:nvPr/>
        </p:nvSpPr>
        <p:spPr>
          <a:xfrm>
            <a:off x="1990545" y="64723"/>
            <a:ext cx="8930640" cy="1077218"/>
          </a:xfrm>
          <a:prstGeom prst="rect">
            <a:avLst/>
          </a:prstGeom>
        </p:spPr>
        <p:txBody>
          <a:bodyPr wrap="square">
            <a:spAutoFit/>
          </a:bodyPr>
          <a:lstStyle/>
          <a:p>
            <a:r>
              <a:rPr lang="en-US" sz="3200" b="1" dirty="0" err="1">
                <a:solidFill>
                  <a:srgbClr val="000000"/>
                </a:solidFill>
                <a:latin typeface="Cambria" panose="02040503050406030204" pitchFamily="18" charset="0"/>
                <a:ea typeface="Cambria" panose="02040503050406030204" pitchFamily="18" charset="0"/>
              </a:rPr>
              <a:t>Vào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sáng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sớm</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chuyện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xảy</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ra</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khiến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nhái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bén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chuồn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chuồn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chú</a:t>
            </a:r>
            <a:r>
              <a:rPr lang="en-US" sz="3200" b="1" dirty="0">
                <a:solidFill>
                  <a:srgbClr val="000000"/>
                </a:solidFill>
                <a:latin typeface="Cambria" panose="02040503050406030204" pitchFamily="18" charset="0"/>
                <a:ea typeface="Cambria" panose="02040503050406030204" pitchFamily="18" charset="0"/>
              </a:rPr>
              <a:t> ý?</a:t>
            </a:r>
            <a:endParaRPr lang="en-US" dirty="0"/>
          </a:p>
        </p:txBody>
      </p:sp>
      <p:grpSp>
        <p:nvGrpSpPr>
          <p:cNvPr id="10" name="Group 9"/>
          <p:cNvGrpSpPr/>
          <p:nvPr/>
        </p:nvGrpSpPr>
        <p:grpSpPr>
          <a:xfrm>
            <a:off x="1026160" y="1760214"/>
            <a:ext cx="10678160" cy="887982"/>
            <a:chOff x="1300480" y="1712978"/>
            <a:chExt cx="10678160" cy="887982"/>
          </a:xfrm>
        </p:grpSpPr>
        <p:sp>
          <p:nvSpPr>
            <p:cNvPr id="8" name="Flowchart: Alternate Process 7"/>
            <p:cNvSpPr/>
            <p:nvPr/>
          </p:nvSpPr>
          <p:spPr>
            <a:xfrm>
              <a:off x="1300480" y="1712978"/>
              <a:ext cx="10678160" cy="887982"/>
            </a:xfrm>
            <a:prstGeom prst="roundRect">
              <a:avLst/>
            </a:prstGeom>
            <a:solidFill>
              <a:srgbClr val="FFFF00"/>
            </a:solidFill>
          </p:spPr>
          <p:txBody>
            <a:bodyPr wrap="square">
              <a:spAutoFit/>
            </a:bodyPr>
            <a:lstStyle/>
            <a:p>
              <a:endParaRPr lang="en-US" sz="2800" b="1" dirty="0">
                <a:latin typeface="Cambria" panose="02040503050406030204" pitchFamily="18" charset="0"/>
                <a:ea typeface="Cambria" panose="02040503050406030204" pitchFamily="18" charset="0"/>
              </a:endParaRPr>
            </a:p>
          </p:txBody>
        </p:sp>
        <p:sp>
          <p:nvSpPr>
            <p:cNvPr id="9" name="Rectangle 8"/>
            <p:cNvSpPr/>
            <p:nvPr/>
          </p:nvSpPr>
          <p:spPr>
            <a:xfrm>
              <a:off x="1425488" y="1895359"/>
              <a:ext cx="10428144" cy="523220"/>
            </a:xfrm>
            <a:prstGeom prst="rect">
              <a:avLst/>
            </a:prstGeom>
          </p:spPr>
          <p:txBody>
            <a:bodyPr wrap="square">
              <a:spAutoFit/>
            </a:bodyPr>
            <a:lstStyle/>
            <a:p>
              <a:pPr lvl="0"/>
              <a:r>
                <a:rPr lang="en-US" sz="2800" b="1" dirty="0" err="1">
                  <a:solidFill>
                    <a:srgbClr val="FF0000"/>
                  </a:solidFill>
                  <a:latin typeface="Cambria" panose="02040503050406030204" pitchFamily="18" charset="0"/>
                  <a:ea typeface="Cambria" panose="02040503050406030204" pitchFamily="18" charset="0"/>
                </a:rPr>
                <a:t>Em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đọc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kĩ</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đoạn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văn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đầu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đến</a:t>
              </a:r>
              <a:r>
                <a:rPr lang="en-US" sz="2800" b="1" dirty="0">
                  <a:solidFill>
                    <a:srgbClr val="FF0000"/>
                  </a:solidFill>
                  <a:latin typeface="Cambria" panose="02040503050406030204" pitchFamily="18" charset="0"/>
                  <a:ea typeface="Cambria" panose="02040503050406030204" pitchFamily="18" charset="0"/>
                </a:rPr>
                <a:t> </a:t>
              </a:r>
              <a:r>
                <a:rPr lang="en-US" sz="2800" b="1" i="1" dirty="0">
                  <a:solidFill>
                    <a:srgbClr val="FF0000"/>
                  </a:solidFill>
                  <a:latin typeface="Cambria" panose="02040503050406030204" pitchFamily="18" charset="0"/>
                  <a:ea typeface="Cambria" panose="02040503050406030204" pitchFamily="18" charset="0"/>
                </a:rPr>
                <a:t>Hay </a:t>
              </a:r>
              <a:r>
                <a:rPr lang="en-US" sz="2800" b="1" i="1" dirty="0" err="1">
                  <a:solidFill>
                    <a:srgbClr val="FF0000"/>
                  </a:solidFill>
                  <a:latin typeface="Cambria" panose="02040503050406030204" pitchFamily="18" charset="0"/>
                  <a:ea typeface="Cambria" panose="02040503050406030204" pitchFamily="18" charset="0"/>
                </a:rPr>
                <a:t>nhái</a:t>
              </a:r>
              <a:r>
                <a:rPr lang="en-US" sz="2800" b="1" i="1" dirty="0">
                  <a:solidFill>
                    <a:srgbClr val="FF0000"/>
                  </a:solidFill>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bén</a:t>
              </a:r>
              <a:r>
                <a:rPr lang="en-US" sz="2800" b="1" i="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để</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trả</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câu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hỏi</a:t>
              </a:r>
              <a:r>
                <a:rPr lang="en-US" sz="2800" b="1" dirty="0">
                  <a:solidFill>
                    <a:srgbClr val="FF0000"/>
                  </a:solidFill>
                  <a:latin typeface="Cambria" panose="02040503050406030204" pitchFamily="18" charset="0"/>
                  <a:ea typeface="Cambria" panose="02040503050406030204" pitchFamily="18" charset="0"/>
                </a:rPr>
                <a:t>.</a:t>
              </a:r>
            </a:p>
          </p:txBody>
        </p:sp>
      </p:grpSp>
      <p:sp>
        <p:nvSpPr>
          <p:cNvPr id="11" name="Rounded Rectangle 10"/>
          <p:cNvSpPr/>
          <p:nvPr/>
        </p:nvSpPr>
        <p:spPr>
          <a:xfrm>
            <a:off x="589281" y="1489162"/>
            <a:ext cx="11267439" cy="2962513"/>
          </a:xfrm>
          <a:prstGeom prst="roundRect">
            <a:avLst/>
          </a:prstGeom>
          <a:solidFill>
            <a:schemeClr val="accent4">
              <a:lumMod val="40000"/>
              <a:lumOff val="60000"/>
            </a:schemeClr>
          </a:solidFill>
        </p:spPr>
        <p:txBody>
          <a:bodyPr wrap="square">
            <a:spAutoFit/>
          </a:bodyPr>
          <a:lstStyle/>
          <a:p>
            <a:pPr lvl="0"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Sáng sớm, cào cào và nhái bén đang tập nhảy xa thì chợt một tràng “re re re” vang lên. Hai bạn nghểnh đầu nghe:</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 Hay quá, ai hát đó?</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cao:</a:t>
            </a:r>
          </a:p>
          <a:p>
            <a:pPr lvl="0" algn="just"/>
            <a:r>
              <a:rPr lang="en-US" sz="2800" b="1" dirty="0">
                <a:solidFill>
                  <a:srgbClr val="44546A">
                    <a:lumMod val="50000"/>
                  </a:srgbClr>
                </a:solidFill>
                <a:latin typeface="Cambria" panose="02040503050406030204" pitchFamily="18" charset="0"/>
                <a:ea typeface="Cambria" panose="02040503050406030204" pitchFamily="18" charset="0"/>
              </a:rPr>
              <a:t>           </a:t>
            </a:r>
            <a:r>
              <a:rPr lang="vi-VN" sz="2800" b="1" dirty="0">
                <a:solidFill>
                  <a:srgbClr val="44546A">
                    <a:lumMod val="50000"/>
                  </a:srgbClr>
                </a:solidFill>
                <a:latin typeface="Cambria" panose="02040503050406030204" pitchFamily="18" charset="0"/>
                <a:ea typeface="Cambria" panose="02040503050406030204" pitchFamily="18" charset="0"/>
              </a:rPr>
              <a:t>- Có phải cào cào hát không? Hay nhái bén?</a:t>
            </a:r>
            <a:endParaRPr lang="en-US" sz="2000" dirty="0"/>
          </a:p>
        </p:txBody>
      </p:sp>
      <p:grpSp>
        <p:nvGrpSpPr>
          <p:cNvPr id="16" name="Group 15"/>
          <p:cNvGrpSpPr/>
          <p:nvPr/>
        </p:nvGrpSpPr>
        <p:grpSpPr>
          <a:xfrm>
            <a:off x="0" y="1881930"/>
            <a:ext cx="12192000" cy="2015747"/>
            <a:chOff x="0" y="4427520"/>
            <a:chExt cx="12192000" cy="2015747"/>
          </a:xfrm>
        </p:grpSpPr>
        <p:pic>
          <p:nvPicPr>
            <p:cNvPr id="13" name="Picture 12"/>
            <p:cNvPicPr>
              <a:picLocks noChangeAspect="1"/>
            </p:cNvPicPr>
            <p:nvPr/>
          </p:nvPicPr>
          <p:blipFill>
            <a:blip r:embed="rId3"/>
            <a:stretch>
              <a:fillRect/>
            </a:stretch>
          </p:blipFill>
          <p:spPr>
            <a:xfrm>
              <a:off x="0" y="4427520"/>
              <a:ext cx="12192000" cy="1977129"/>
            </a:xfrm>
            <a:prstGeom prst="rect">
              <a:avLst/>
            </a:prstGeom>
          </p:spPr>
        </p:pic>
        <p:sp>
          <p:nvSpPr>
            <p:cNvPr id="12" name="Rectangle 11"/>
            <p:cNvSpPr/>
            <p:nvPr/>
          </p:nvSpPr>
          <p:spPr>
            <a:xfrm>
              <a:off x="690880" y="4688941"/>
              <a:ext cx="10794386" cy="1754326"/>
            </a:xfrm>
            <a:prstGeom prst="rect">
              <a:avLst/>
            </a:prstGeom>
          </p:spPr>
          <p:txBody>
            <a:bodyPr wrap="square">
              <a:spAutoFit/>
            </a:bodyPr>
            <a:lstStyle/>
            <a:p>
              <a:pPr algn="just"/>
              <a:r>
                <a:rPr lang="en-US" sz="3600" dirty="0" err="1">
                  <a:solidFill>
                    <a:schemeClr val="bg2">
                      <a:lumMod val="10000"/>
                    </a:schemeClr>
                  </a:solidFill>
                  <a:latin typeface="Nunito Black" pitchFamily="2" charset="0"/>
                </a:rPr>
                <a:t>Đáp</a:t>
              </a:r>
              <a:r>
                <a:rPr lang="en-US" sz="3600" dirty="0">
                  <a:solidFill>
                    <a:schemeClr val="bg2">
                      <a:lumMod val="10000"/>
                    </a:schemeClr>
                  </a:solidFill>
                  <a:latin typeface="Nunito Black" pitchFamily="2" charset="0"/>
                </a:rPr>
                <a:t> </a:t>
              </a:r>
              <a:r>
                <a:rPr lang="en-US" sz="3600" dirty="0" err="1">
                  <a:solidFill>
                    <a:schemeClr val="bg2">
                      <a:lumMod val="10000"/>
                    </a:schemeClr>
                  </a:solidFill>
                  <a:latin typeface="Nunito Black" pitchFamily="2" charset="0"/>
                </a:rPr>
                <a:t>án</a:t>
              </a:r>
              <a:r>
                <a:rPr lang="en-US" sz="3600" dirty="0">
                  <a:solidFill>
                    <a:schemeClr val="bg2">
                      <a:lumMod val="10000"/>
                    </a:schemeClr>
                  </a:solidFill>
                  <a:latin typeface="Nunito Black" pitchFamily="2" charset="0"/>
                </a:rPr>
                <a:t>: </a:t>
              </a:r>
              <a:r>
                <a:rPr lang="en-US" sz="3600" dirty="0" err="1">
                  <a:solidFill>
                    <a:srgbClr val="C00000"/>
                  </a:solidFill>
                  <a:latin typeface="Nunito Black" pitchFamily="2" charset="0"/>
                </a:rPr>
                <a:t>Vào</a:t>
              </a:r>
              <a:r>
                <a:rPr lang="en-US" sz="3600" dirty="0">
                  <a:solidFill>
                    <a:srgbClr val="C00000"/>
                  </a:solidFill>
                  <a:latin typeface="Nunito Black" pitchFamily="2" charset="0"/>
                </a:rPr>
                <a:t> </a:t>
              </a:r>
              <a:r>
                <a:rPr lang="en-US" sz="3600" dirty="0" err="1">
                  <a:solidFill>
                    <a:srgbClr val="C00000"/>
                  </a:solidFill>
                  <a:latin typeface="Nunito Black" pitchFamily="2" charset="0"/>
                </a:rPr>
                <a:t>sáng</a:t>
              </a:r>
              <a:r>
                <a:rPr lang="en-US" sz="3600" dirty="0">
                  <a:solidFill>
                    <a:srgbClr val="C00000"/>
                  </a:solidFill>
                  <a:latin typeface="Nunito Black" pitchFamily="2" charset="0"/>
                </a:rPr>
                <a:t> </a:t>
              </a:r>
              <a:r>
                <a:rPr lang="en-US" sz="3600" dirty="0" err="1">
                  <a:solidFill>
                    <a:srgbClr val="C00000"/>
                  </a:solidFill>
                  <a:latin typeface="Nunito Black" pitchFamily="2" charset="0"/>
                </a:rPr>
                <a:t>sớm</a:t>
              </a:r>
              <a:r>
                <a:rPr lang="en-US" sz="3600" dirty="0">
                  <a:solidFill>
                    <a:srgbClr val="C00000"/>
                  </a:solidFill>
                  <a:latin typeface="Nunito Black" pitchFamily="2" charset="0"/>
                </a:rPr>
                <a:t>, </a:t>
              </a:r>
              <a:r>
                <a:rPr lang="en-US" sz="3600" dirty="0" err="1">
                  <a:solidFill>
                    <a:srgbClr val="C00000"/>
                  </a:solidFill>
                  <a:latin typeface="Nunito Black" pitchFamily="2" charset="0"/>
                </a:rPr>
                <a:t>có</a:t>
              </a:r>
              <a:r>
                <a:rPr lang="en-US" sz="3600" dirty="0">
                  <a:solidFill>
                    <a:srgbClr val="C00000"/>
                  </a:solidFill>
                  <a:latin typeface="Nunito Black" pitchFamily="2" charset="0"/>
                </a:rPr>
                <a:t> </a:t>
              </a:r>
              <a:r>
                <a:rPr lang="en-US" sz="3600" dirty="0" err="1">
                  <a:solidFill>
                    <a:srgbClr val="C00000"/>
                  </a:solidFill>
                  <a:latin typeface="Nunito Black" pitchFamily="2" charset="0"/>
                </a:rPr>
                <a:t>một</a:t>
              </a:r>
              <a:r>
                <a:rPr lang="en-US" sz="3600" dirty="0">
                  <a:solidFill>
                    <a:srgbClr val="C00000"/>
                  </a:solidFill>
                  <a:latin typeface="Nunito Black" pitchFamily="2" charset="0"/>
                </a:rPr>
                <a:t> </a:t>
              </a:r>
              <a:r>
                <a:rPr lang="en-US" sz="3600" dirty="0" err="1">
                  <a:solidFill>
                    <a:srgbClr val="C00000"/>
                  </a:solidFill>
                  <a:latin typeface="Nunito Black" pitchFamily="2" charset="0"/>
                </a:rPr>
                <a:t>tiếng</a:t>
              </a:r>
              <a:r>
                <a:rPr lang="en-US" sz="3600" dirty="0">
                  <a:solidFill>
                    <a:srgbClr val="C00000"/>
                  </a:solidFill>
                  <a:latin typeface="Nunito Black" pitchFamily="2" charset="0"/>
                </a:rPr>
                <a:t> </a:t>
              </a:r>
              <a:r>
                <a:rPr lang="en-US" sz="3600" dirty="0" err="1">
                  <a:solidFill>
                    <a:srgbClr val="C00000"/>
                  </a:solidFill>
                  <a:latin typeface="Nunito Black" pitchFamily="2" charset="0"/>
                </a:rPr>
                <a:t>hát</a:t>
              </a:r>
              <a:r>
                <a:rPr lang="en-US" sz="3600" dirty="0">
                  <a:solidFill>
                    <a:srgbClr val="C00000"/>
                  </a:solidFill>
                  <a:latin typeface="Nunito Black" pitchFamily="2" charset="0"/>
                </a:rPr>
                <a:t> </a:t>
              </a:r>
              <a:r>
                <a:rPr lang="en-US" sz="3600" dirty="0" err="1">
                  <a:solidFill>
                    <a:srgbClr val="C00000"/>
                  </a:solidFill>
                  <a:latin typeface="Nunito Black" pitchFamily="2" charset="0"/>
                </a:rPr>
                <a:t>rất</a:t>
              </a:r>
              <a:r>
                <a:rPr lang="en-US" sz="3600" dirty="0">
                  <a:solidFill>
                    <a:srgbClr val="C00000"/>
                  </a:solidFill>
                  <a:latin typeface="Nunito Black" pitchFamily="2" charset="0"/>
                </a:rPr>
                <a:t> hay </a:t>
              </a:r>
              <a:r>
                <a:rPr lang="en-US" sz="3600" dirty="0" err="1">
                  <a:solidFill>
                    <a:srgbClr val="C00000"/>
                  </a:solidFill>
                  <a:latin typeface="Nunito Black" pitchFamily="2" charset="0"/>
                </a:rPr>
                <a:t>khiến</a:t>
              </a:r>
              <a:r>
                <a:rPr lang="en-US" sz="3600" dirty="0">
                  <a:solidFill>
                    <a:srgbClr val="C00000"/>
                  </a:solidFill>
                  <a:latin typeface="Nunito Black" pitchFamily="2" charset="0"/>
                </a:rPr>
                <a:t> </a:t>
              </a:r>
              <a:r>
                <a:rPr lang="en-US" sz="3600" dirty="0" err="1">
                  <a:solidFill>
                    <a:srgbClr val="C00000"/>
                  </a:solidFill>
                  <a:latin typeface="Nunito Black" pitchFamily="2" charset="0"/>
                </a:rPr>
                <a:t>cào</a:t>
              </a:r>
              <a:r>
                <a:rPr lang="en-US" sz="3600" dirty="0">
                  <a:solidFill>
                    <a:srgbClr val="C00000"/>
                  </a:solidFill>
                  <a:latin typeface="Nunito Black" pitchFamily="2" charset="0"/>
                </a:rPr>
                <a:t> </a:t>
              </a:r>
              <a:r>
                <a:rPr lang="en-US" sz="3600" dirty="0" err="1">
                  <a:solidFill>
                    <a:srgbClr val="C00000"/>
                  </a:solidFill>
                  <a:latin typeface="Nunito Black" pitchFamily="2" charset="0"/>
                </a:rPr>
                <a:t>cào</a:t>
              </a:r>
              <a:r>
                <a:rPr lang="en-US" sz="3600" dirty="0">
                  <a:solidFill>
                    <a:srgbClr val="C00000"/>
                  </a:solidFill>
                  <a:latin typeface="Nunito Black" pitchFamily="2" charset="0"/>
                </a:rPr>
                <a:t>, </a:t>
              </a:r>
              <a:r>
                <a:rPr lang="en-US" sz="3600" dirty="0" err="1">
                  <a:solidFill>
                    <a:srgbClr val="C00000"/>
                  </a:solidFill>
                  <a:latin typeface="Nunito Black" pitchFamily="2" charset="0"/>
                </a:rPr>
                <a:t>nhái</a:t>
              </a:r>
              <a:r>
                <a:rPr lang="en-US" sz="3600" dirty="0">
                  <a:solidFill>
                    <a:srgbClr val="C00000"/>
                  </a:solidFill>
                  <a:latin typeface="Nunito Black" pitchFamily="2" charset="0"/>
                </a:rPr>
                <a:t> </a:t>
              </a:r>
              <a:r>
                <a:rPr lang="en-US" sz="3600" dirty="0" err="1">
                  <a:solidFill>
                    <a:srgbClr val="C00000"/>
                  </a:solidFill>
                  <a:latin typeface="Nunito Black" pitchFamily="2" charset="0"/>
                </a:rPr>
                <a:t>bén</a:t>
              </a:r>
              <a:r>
                <a:rPr lang="en-US" sz="3600" dirty="0">
                  <a:solidFill>
                    <a:srgbClr val="C00000"/>
                  </a:solidFill>
                  <a:latin typeface="Nunito Black" pitchFamily="2" charset="0"/>
                </a:rPr>
                <a:t>, </a:t>
              </a:r>
              <a:r>
                <a:rPr lang="en-US" sz="3600" dirty="0" err="1">
                  <a:solidFill>
                    <a:srgbClr val="C00000"/>
                  </a:solidFill>
                  <a:latin typeface="Nunito Black" pitchFamily="2" charset="0"/>
                </a:rPr>
                <a:t>chuồn</a:t>
              </a:r>
              <a:r>
                <a:rPr lang="en-US" sz="3600" dirty="0">
                  <a:solidFill>
                    <a:srgbClr val="C00000"/>
                  </a:solidFill>
                  <a:latin typeface="Nunito Black" pitchFamily="2" charset="0"/>
                </a:rPr>
                <a:t> </a:t>
              </a:r>
              <a:r>
                <a:rPr lang="en-US" sz="3600" dirty="0" err="1">
                  <a:solidFill>
                    <a:srgbClr val="C00000"/>
                  </a:solidFill>
                  <a:latin typeface="Nunito Black" pitchFamily="2" charset="0"/>
                </a:rPr>
                <a:t>chuồn</a:t>
              </a:r>
              <a:r>
                <a:rPr lang="en-US" sz="3600" dirty="0">
                  <a:solidFill>
                    <a:srgbClr val="C00000"/>
                  </a:solidFill>
                  <a:latin typeface="Nunito Black" pitchFamily="2" charset="0"/>
                </a:rPr>
                <a:t> </a:t>
              </a:r>
              <a:r>
                <a:rPr lang="en-US" sz="3600" dirty="0" err="1">
                  <a:solidFill>
                    <a:srgbClr val="C00000"/>
                  </a:solidFill>
                  <a:latin typeface="Nunito Black" pitchFamily="2" charset="0"/>
                </a:rPr>
                <a:t>chú</a:t>
              </a:r>
              <a:r>
                <a:rPr lang="en-US" sz="3600" dirty="0">
                  <a:solidFill>
                    <a:srgbClr val="C00000"/>
                  </a:solidFill>
                  <a:latin typeface="Nunito Black" pitchFamily="2" charset="0"/>
                </a:rPr>
                <a:t> ý.</a:t>
              </a:r>
              <a:br>
                <a:rPr lang="en-US" sz="3600" dirty="0">
                  <a:solidFill>
                    <a:srgbClr val="C00000"/>
                  </a:solidFill>
                  <a:latin typeface="Nunito Black" pitchFamily="2" charset="0"/>
                </a:rPr>
              </a:br>
              <a:endParaRPr lang="en-US" sz="3600" dirty="0">
                <a:solidFill>
                  <a:srgbClr val="C00000"/>
                </a:solidFill>
                <a:latin typeface="Nunito Black" pitchFamily="2" charset="0"/>
              </a:endParaRPr>
            </a:p>
          </p:txBody>
        </p:sp>
      </p:grpSp>
    </p:spTree>
    <p:extLst>
      <p:ext uri="{BB962C8B-B14F-4D97-AF65-F5344CB8AC3E}">
        <p14:creationId xmlns:p14="http://schemas.microsoft.com/office/powerpoint/2010/main" val="2655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ounded Rectangle 10"/>
          <p:cNvSpPr/>
          <p:nvPr/>
        </p:nvSpPr>
        <p:spPr>
          <a:xfrm>
            <a:off x="1869563" y="37529"/>
            <a:ext cx="8540529"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0" y="1702381"/>
            <a:ext cx="12192000" cy="432079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dirty="0">
                <a:solidFill>
                  <a:srgbClr val="000000"/>
                </a:solidFill>
                <a:latin typeface="OpenSans"/>
              </a:rPr>
              <a:t/>
            </a:r>
            <a:br>
              <a:rPr lang="en-US" sz="5400" dirty="0">
                <a:solidFill>
                  <a:srgbClr val="000000"/>
                </a:solidFill>
                <a:latin typeface="OpenSans"/>
              </a:rPr>
            </a:b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282272" y="0"/>
            <a:ext cx="1436158"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2</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3" name="Rectangle 2"/>
          <p:cNvSpPr/>
          <p:nvPr/>
        </p:nvSpPr>
        <p:spPr>
          <a:xfrm>
            <a:off x="2330002" y="234714"/>
            <a:ext cx="8231223" cy="707886"/>
          </a:xfrm>
          <a:prstGeom prst="rect">
            <a:avLst/>
          </a:prstGeom>
        </p:spPr>
        <p:txBody>
          <a:bodyPr wrap="square">
            <a:spAutoFit/>
          </a:bodyPr>
          <a:lstStyle/>
          <a:p>
            <a:r>
              <a:rPr lang="en-US" sz="4000" b="1" dirty="0" err="1">
                <a:solidFill>
                  <a:srgbClr val="000000"/>
                </a:solidFill>
                <a:latin typeface="Cambria" panose="02040503050406030204" pitchFamily="18" charset="0"/>
                <a:ea typeface="Cambria" panose="02040503050406030204" pitchFamily="18" charset="0"/>
              </a:rPr>
              <a:t>Các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bạn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đã</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phát</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hiện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ra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điều</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gì</a:t>
            </a:r>
            <a:r>
              <a:rPr lang="en-US" sz="4000" b="1" dirty="0">
                <a:solidFill>
                  <a:srgbClr val="000000"/>
                </a:solidFill>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sp>
        <p:nvSpPr>
          <p:cNvPr id="4" name="Rectangle 3"/>
          <p:cNvSpPr/>
          <p:nvPr/>
        </p:nvSpPr>
        <p:spPr>
          <a:xfrm>
            <a:off x="478165" y="2199226"/>
            <a:ext cx="5681475" cy="3693319"/>
          </a:xfrm>
          <a:prstGeom prst="rect">
            <a:avLst/>
          </a:prstGeom>
        </p:spPr>
        <p:txBody>
          <a:bodyPr wrap="square">
            <a:spAutoFit/>
          </a:bodyPr>
          <a:lstStyle/>
          <a:p>
            <a:pPr algn="just"/>
            <a:r>
              <a:rPr lang="en-US" sz="5400" b="1" dirty="0" err="1">
                <a:solidFill>
                  <a:schemeClr val="bg2">
                    <a:lumMod val="10000"/>
                  </a:schemeClr>
                </a:solidFill>
                <a:latin typeface="Nunito Black" pitchFamily="2" charset="0"/>
                <a:ea typeface="Cambria" panose="02040503050406030204" pitchFamily="18" charset="0"/>
              </a:rPr>
              <a:t>Đáp</a:t>
            </a:r>
            <a:r>
              <a:rPr lang="en-US" sz="5400" b="1" dirty="0">
                <a:solidFill>
                  <a:schemeClr val="bg2">
                    <a:lumMod val="10000"/>
                  </a:schemeClr>
                </a:solidFill>
                <a:latin typeface="Nunito Black" pitchFamily="2" charset="0"/>
                <a:ea typeface="Cambria" panose="02040503050406030204" pitchFamily="18" charset="0"/>
              </a:rPr>
              <a:t> </a:t>
            </a:r>
            <a:r>
              <a:rPr lang="en-US" sz="5400" b="1" dirty="0" err="1">
                <a:solidFill>
                  <a:schemeClr val="bg2">
                    <a:lumMod val="10000"/>
                  </a:schemeClr>
                </a:solidFill>
                <a:latin typeface="Nunito Black" pitchFamily="2" charset="0"/>
                <a:ea typeface="Cambria" panose="02040503050406030204" pitchFamily="18" charset="0"/>
              </a:rPr>
              <a:t>án</a:t>
            </a:r>
            <a:r>
              <a:rPr lang="en-US" sz="5400" b="1" dirty="0">
                <a:solidFill>
                  <a:schemeClr val="bg2">
                    <a:lumMod val="10000"/>
                  </a:schemeClr>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Các</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bạn</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phát</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hiện</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ra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dế</a:t>
            </a:r>
            <a:r>
              <a:rPr lang="en-US" sz="5400" b="1" dirty="0">
                <a:solidFill>
                  <a:srgbClr val="C00000"/>
                </a:solidFill>
                <a:latin typeface="Nunito Black" pitchFamily="2" charset="0"/>
                <a:ea typeface="Cambria" panose="02040503050406030204" pitchFamily="18" charset="0"/>
              </a:rPr>
              <a:t> than </a:t>
            </a:r>
            <a:r>
              <a:rPr lang="en-US" sz="5400" b="1" dirty="0" err="1">
                <a:solidFill>
                  <a:srgbClr val="C00000"/>
                </a:solidFill>
                <a:latin typeface="Nunito Black" pitchFamily="2" charset="0"/>
                <a:ea typeface="Cambria" panose="02040503050406030204" pitchFamily="18" charset="0"/>
              </a:rPr>
              <a:t>đang</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vừa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xây</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nhà</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vừa</a:t>
            </a:r>
            <a:r>
              <a:rPr lang="en-US" sz="5400" b="1" dirty="0">
                <a:solidFill>
                  <a:srgbClr val="C00000"/>
                </a:solidFill>
                <a:latin typeface="Nunito Black" pitchFamily="2" charset="0"/>
                <a:ea typeface="Cambria" panose="02040503050406030204" pitchFamily="18" charset="0"/>
              </a:rPr>
              <a:t> </a:t>
            </a:r>
            <a:r>
              <a:rPr lang="en-US" sz="5400" b="1" dirty="0" err="1">
                <a:solidFill>
                  <a:srgbClr val="C00000"/>
                </a:solidFill>
                <a:latin typeface="Nunito Black" pitchFamily="2" charset="0"/>
                <a:ea typeface="Cambria" panose="02040503050406030204" pitchFamily="18" charset="0"/>
              </a:rPr>
              <a:t>hát</a:t>
            </a:r>
            <a:r>
              <a:rPr lang="en-US" sz="5400" b="1" dirty="0">
                <a:solidFill>
                  <a:srgbClr val="C00000"/>
                </a:solidFill>
                <a:latin typeface="Nunito Black" pitchFamily="2" charset="0"/>
                <a:ea typeface="Cambria" panose="02040503050406030204" pitchFamily="18" charset="0"/>
              </a:rPr>
              <a:t>.</a:t>
            </a:r>
            <a:br>
              <a:rPr lang="en-US" sz="5400" b="1" dirty="0">
                <a:solidFill>
                  <a:srgbClr val="C00000"/>
                </a:solidFill>
                <a:latin typeface="Nunito Black" pitchFamily="2" charset="0"/>
                <a:ea typeface="Cambria" panose="02040503050406030204" pitchFamily="18" charset="0"/>
              </a:rPr>
            </a:br>
            <a:endParaRPr lang="en-US" b="1" dirty="0">
              <a:solidFill>
                <a:srgbClr val="C00000"/>
              </a:solidFill>
              <a:latin typeface="Nunito Black" pitchFamily="2" charset="0"/>
              <a:ea typeface="Cambria" panose="02040503050406030204" pitchFamily="18" charset="0"/>
            </a:endParaRPr>
          </a:p>
        </p:txBody>
      </p:sp>
      <p:pic>
        <p:nvPicPr>
          <p:cNvPr id="5" name="Picture 4"/>
          <p:cNvPicPr>
            <a:picLocks noChangeAspect="1"/>
          </p:cNvPicPr>
          <p:nvPr/>
        </p:nvPicPr>
        <p:blipFill>
          <a:blip r:embed="rId4"/>
          <a:stretch>
            <a:fillRect/>
          </a:stretch>
        </p:blipFill>
        <p:spPr>
          <a:xfrm>
            <a:off x="6541477" y="2003811"/>
            <a:ext cx="5381677" cy="3477565"/>
          </a:xfrm>
          <a:prstGeom prst="rect">
            <a:avLst/>
          </a:prstGeom>
          <a:ln>
            <a:noFill/>
          </a:ln>
          <a:effectLst>
            <a:softEdge rad="112500"/>
          </a:effectLst>
        </p:spPr>
      </p:pic>
      <p:sp>
        <p:nvSpPr>
          <p:cNvPr id="10" name="Rounded Rectangle 9"/>
          <p:cNvSpPr/>
          <p:nvPr/>
        </p:nvSpPr>
        <p:spPr>
          <a:xfrm>
            <a:off x="1770227" y="1175474"/>
            <a:ext cx="9047672" cy="1328023"/>
          </a:xfrm>
          <a:prstGeom prst="roundRect">
            <a:avLst/>
          </a:prstGeom>
          <a:solidFill>
            <a:srgbClr val="FFFF00"/>
          </a:solidFill>
        </p:spPr>
        <p:txBody>
          <a:bodyPr wrap="square">
            <a:spAutoFit/>
          </a:bodyPr>
          <a:lstStyle/>
          <a:p>
            <a:pPr algn="just"/>
            <a:r>
              <a:rPr lang="en-US" sz="3600" dirty="0" err="1">
                <a:solidFill>
                  <a:srgbClr val="C00000"/>
                </a:solidFill>
                <a:latin typeface="Nunito Black" pitchFamily="2" charset="0"/>
              </a:rPr>
              <a:t>Em</a:t>
            </a:r>
            <a:r>
              <a:rPr lang="en-US" sz="3600" dirty="0">
                <a:solidFill>
                  <a:srgbClr val="C00000"/>
                </a:solidFill>
                <a:latin typeface="Nunito Black" pitchFamily="2" charset="0"/>
              </a:rPr>
              <a:t> </a:t>
            </a:r>
            <a:r>
              <a:rPr lang="en-US" sz="3600" dirty="0" err="1">
                <a:solidFill>
                  <a:srgbClr val="C00000"/>
                </a:solidFill>
                <a:latin typeface="Nunito Black" pitchFamily="2" charset="0"/>
              </a:rPr>
              <a:t>đọc</a:t>
            </a:r>
            <a:r>
              <a:rPr lang="en-US" sz="3600" dirty="0">
                <a:solidFill>
                  <a:srgbClr val="C00000"/>
                </a:solidFill>
                <a:latin typeface="Nunito Black" pitchFamily="2" charset="0"/>
              </a:rPr>
              <a:t> </a:t>
            </a:r>
            <a:r>
              <a:rPr lang="en-US" sz="3600" dirty="0" err="1">
                <a:solidFill>
                  <a:srgbClr val="C00000"/>
                </a:solidFill>
                <a:latin typeface="Nunito Black" pitchFamily="2" charset="0"/>
              </a:rPr>
              <a:t>kĩ</a:t>
            </a:r>
            <a:r>
              <a:rPr lang="en-US" sz="3600" dirty="0">
                <a:solidFill>
                  <a:srgbClr val="C00000"/>
                </a:solidFill>
                <a:latin typeface="Nunito Black" pitchFamily="2" charset="0"/>
              </a:rPr>
              <a:t> </a:t>
            </a:r>
            <a:r>
              <a:rPr lang="en-US" sz="3600" dirty="0" err="1">
                <a:solidFill>
                  <a:srgbClr val="C00000"/>
                </a:solidFill>
                <a:latin typeface="Nunito Black" pitchFamily="2" charset="0"/>
              </a:rPr>
              <a:t>đoạn</a:t>
            </a:r>
            <a:r>
              <a:rPr lang="en-US" sz="3600" dirty="0">
                <a:solidFill>
                  <a:srgbClr val="C00000"/>
                </a:solidFill>
                <a:latin typeface="Nunito Black" pitchFamily="2" charset="0"/>
              </a:rPr>
              <a:t> </a:t>
            </a:r>
            <a:r>
              <a:rPr lang="en-US" sz="3600" dirty="0" err="1">
                <a:solidFill>
                  <a:srgbClr val="C00000"/>
                </a:solidFill>
                <a:latin typeface="Nunito Black" pitchFamily="2" charset="0"/>
              </a:rPr>
              <a:t>văn</a:t>
            </a:r>
            <a:r>
              <a:rPr lang="en-US" sz="3600" dirty="0">
                <a:solidFill>
                  <a:srgbClr val="C00000"/>
                </a:solidFill>
                <a:latin typeface="Nunito Black" pitchFamily="2" charset="0"/>
              </a:rPr>
              <a:t> </a:t>
            </a:r>
            <a:r>
              <a:rPr lang="en-US" sz="3600" dirty="0" err="1">
                <a:solidFill>
                  <a:srgbClr val="C00000"/>
                </a:solidFill>
                <a:latin typeface="Nunito Black" pitchFamily="2" charset="0"/>
              </a:rPr>
              <a:t>từ</a:t>
            </a:r>
            <a:r>
              <a:rPr lang="en-US" sz="3600" dirty="0">
                <a:solidFill>
                  <a:srgbClr val="C00000"/>
                </a:solidFill>
                <a:latin typeface="Nunito Black" pitchFamily="2" charset="0"/>
              </a:rPr>
              <a:t> </a:t>
            </a:r>
            <a:r>
              <a:rPr lang="en-US" sz="3600" i="1" dirty="0" err="1">
                <a:solidFill>
                  <a:srgbClr val="C00000"/>
                </a:solidFill>
                <a:latin typeface="Nunito Black" pitchFamily="2" charset="0"/>
              </a:rPr>
              <a:t>Thế</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là</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cào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cào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đến</a:t>
            </a:r>
            <a:r>
              <a:rPr lang="en-US" sz="3600" dirty="0">
                <a:solidFill>
                  <a:srgbClr val="C00000"/>
                </a:solidFill>
                <a:latin typeface="Nunito Black" pitchFamily="2" charset="0"/>
              </a:rPr>
              <a:t> </a:t>
            </a:r>
            <a:r>
              <a:rPr lang="en-US" sz="3600" i="1" dirty="0" err="1">
                <a:solidFill>
                  <a:srgbClr val="C00000"/>
                </a:solidFill>
                <a:latin typeface="Nunito Black" pitchFamily="2" charset="0"/>
              </a:rPr>
              <a:t>pháo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tay</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lộp</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bộp</a:t>
            </a:r>
            <a:r>
              <a:rPr lang="en-US" sz="3600" i="1" dirty="0">
                <a:solidFill>
                  <a:srgbClr val="C00000"/>
                </a:solidFill>
                <a:latin typeface="Nunito Black" pitchFamily="2" charset="0"/>
              </a:rPr>
              <a:t> </a:t>
            </a:r>
            <a:r>
              <a:rPr lang="en-US" sz="3600" dirty="0" err="1">
                <a:solidFill>
                  <a:srgbClr val="C00000"/>
                </a:solidFill>
                <a:latin typeface="Nunito Black" pitchFamily="2" charset="0"/>
              </a:rPr>
              <a:t>để</a:t>
            </a:r>
            <a:r>
              <a:rPr lang="en-US" sz="3600" dirty="0">
                <a:solidFill>
                  <a:srgbClr val="C00000"/>
                </a:solidFill>
                <a:latin typeface="Nunito Black" pitchFamily="2" charset="0"/>
              </a:rPr>
              <a:t> </a:t>
            </a:r>
            <a:r>
              <a:rPr lang="en-US" sz="3600" dirty="0" err="1">
                <a:solidFill>
                  <a:srgbClr val="C00000"/>
                </a:solidFill>
                <a:latin typeface="Nunito Black" pitchFamily="2" charset="0"/>
              </a:rPr>
              <a:t>trả</a:t>
            </a:r>
            <a:r>
              <a:rPr lang="en-US" sz="3600" dirty="0">
                <a:solidFill>
                  <a:srgbClr val="C00000"/>
                </a:solidFill>
                <a:latin typeface="Nunito Black" pitchFamily="2" charset="0"/>
              </a:rPr>
              <a:t> </a:t>
            </a:r>
            <a:r>
              <a:rPr lang="en-US" sz="3600" dirty="0" err="1">
                <a:solidFill>
                  <a:srgbClr val="C00000"/>
                </a:solidFill>
                <a:latin typeface="Nunito Black" pitchFamily="2" charset="0"/>
              </a:rPr>
              <a:t>lời</a:t>
            </a:r>
            <a:r>
              <a:rPr lang="en-US" sz="3600" dirty="0">
                <a:solidFill>
                  <a:srgbClr val="C00000"/>
                </a:solidFill>
                <a:latin typeface="Nunito Black" pitchFamily="2" charset="0"/>
              </a:rPr>
              <a:t> </a:t>
            </a:r>
            <a:r>
              <a:rPr lang="en-US" sz="3600" dirty="0" err="1">
                <a:solidFill>
                  <a:srgbClr val="C00000"/>
                </a:solidFill>
                <a:latin typeface="Nunito Black" pitchFamily="2" charset="0"/>
              </a:rPr>
              <a:t>câu</a:t>
            </a:r>
            <a:r>
              <a:rPr lang="en-US" sz="3600" dirty="0">
                <a:solidFill>
                  <a:srgbClr val="C00000"/>
                </a:solidFill>
                <a:latin typeface="Nunito Black" pitchFamily="2" charset="0"/>
              </a:rPr>
              <a:t> </a:t>
            </a:r>
            <a:r>
              <a:rPr lang="en-US" sz="3600" dirty="0" err="1">
                <a:solidFill>
                  <a:srgbClr val="C00000"/>
                </a:solidFill>
                <a:latin typeface="Nunito Black" pitchFamily="2" charset="0"/>
              </a:rPr>
              <a:t>hỏi</a:t>
            </a:r>
            <a:endParaRPr lang="en-US" sz="3600" dirty="0">
              <a:solidFill>
                <a:srgbClr val="C00000"/>
              </a:solidFill>
              <a:latin typeface="Nunito Black" pitchFamily="2" charset="0"/>
            </a:endParaRPr>
          </a:p>
        </p:txBody>
      </p:sp>
      <p:sp>
        <p:nvSpPr>
          <p:cNvPr id="15" name="Rectangle 14"/>
          <p:cNvSpPr/>
          <p:nvPr/>
        </p:nvSpPr>
        <p:spPr>
          <a:xfrm>
            <a:off x="478165" y="2123983"/>
            <a:ext cx="10883036" cy="3416320"/>
          </a:xfrm>
          <a:prstGeom prst="rect">
            <a:avLst/>
          </a:prstGeom>
        </p:spPr>
        <p:txBody>
          <a:bodyPr wrap="square">
            <a:spAutoFit/>
          </a:bodyPr>
          <a:lstStyle/>
          <a:p>
            <a:pPr algn="just"/>
            <a:r>
              <a:rPr lang="en-US" sz="2800" b="1" dirty="0">
                <a:solidFill>
                  <a:schemeClr val="tx2">
                    <a:lumMod val="50000"/>
                  </a:schemeClr>
                </a:solidFill>
                <a:latin typeface="Cambria" panose="02040503050406030204" pitchFamily="18" charset="0"/>
                <a:ea typeface="Cambria" panose="02040503050406030204" pitchFamily="18" charset="0"/>
              </a:rPr>
              <a:t>     </a:t>
            </a:r>
            <a:r>
              <a:rPr lang="vi-VN" sz="3600" b="1" dirty="0">
                <a:solidFill>
                  <a:srgbClr val="7030A0"/>
                </a:solidFill>
                <a:latin typeface="Cambria" panose="02040503050406030204" pitchFamily="18" charset="0"/>
                <a:ea typeface="Cambria" panose="02040503050406030204" pitchFamily="18" charset="0"/>
              </a:rPr>
              <a:t>Thế là cào cào, nhái bén, chuồn chuồn rủ nhau đi tìm tiếng hát.</a:t>
            </a:r>
          </a:p>
          <a:p>
            <a:pPr algn="just"/>
            <a:r>
              <a:rPr lang="en-US" sz="3600" b="1" dirty="0">
                <a:solidFill>
                  <a:srgbClr val="7030A0"/>
                </a:solidFill>
                <a:latin typeface="Cambria" panose="02040503050406030204" pitchFamily="18" charset="0"/>
                <a:ea typeface="Cambria" panose="02040503050406030204" pitchFamily="18" charset="0"/>
              </a:rPr>
              <a:t>     </a:t>
            </a:r>
            <a:r>
              <a:rPr lang="vi-VN" sz="3600" b="1" dirty="0">
                <a:solidFill>
                  <a:srgbClr val="7030A0"/>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a:t>
            </a:r>
          </a:p>
        </p:txBody>
      </p:sp>
    </p:spTree>
    <p:extLst>
      <p:ext uri="{BB962C8B-B14F-4D97-AF65-F5344CB8AC3E}">
        <p14:creationId xmlns:p14="http://schemas.microsoft.com/office/powerpoint/2010/main" val="332592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xit" presetSubtype="0" fill="hold" grpId="1" nodeType="with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xit" presetSubtype="0" fill="hold" grpId="1"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3" grpId="0"/>
      <p:bldP spid="4" grpId="0"/>
      <p:bldP spid="10" grpId="0" animBg="1"/>
      <p:bldP spid="10" grpId="1" animBg="1"/>
      <p:bldP spid="15" grpId="0"/>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1716269" y="317260"/>
            <a:ext cx="9572003" cy="106330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0" name="Wave 9"/>
          <p:cNvSpPr/>
          <p:nvPr/>
        </p:nvSpPr>
        <p:spPr>
          <a:xfrm>
            <a:off x="198196" y="296357"/>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3</a:t>
            </a:r>
          </a:p>
        </p:txBody>
      </p:sp>
      <p:pic>
        <p:nvPicPr>
          <p:cNvPr id="3" name="Picture 2"/>
          <p:cNvPicPr>
            <a:picLocks noChangeAspect="1"/>
          </p:cNvPicPr>
          <p:nvPr/>
        </p:nvPicPr>
        <p:blipFill>
          <a:blip r:embed="rId3"/>
          <a:stretch>
            <a:fillRect/>
          </a:stretch>
        </p:blipFill>
        <p:spPr>
          <a:xfrm>
            <a:off x="11288272" y="22719"/>
            <a:ext cx="920576" cy="835224"/>
          </a:xfrm>
          <a:prstGeom prst="rect">
            <a:avLst/>
          </a:prstGeom>
        </p:spPr>
      </p:pic>
      <p:sp>
        <p:nvSpPr>
          <p:cNvPr id="4" name="Rectangle 3"/>
          <p:cNvSpPr/>
          <p:nvPr/>
        </p:nvSpPr>
        <p:spPr>
          <a:xfrm>
            <a:off x="1770954" y="347210"/>
            <a:ext cx="9333212" cy="954107"/>
          </a:xfrm>
          <a:prstGeom prst="rect">
            <a:avLst/>
          </a:prstGeom>
        </p:spPr>
        <p:txBody>
          <a:bodyPr wrap="square">
            <a:spAutoFit/>
          </a:bodyPr>
          <a:lstStyle/>
          <a:p>
            <a:pPr lvl="0" algn="just">
              <a:buClr>
                <a:srgbClr val="000000"/>
              </a:buClr>
            </a:pPr>
            <a:r>
              <a:rPr lang="en-US" sz="2800" b="1" dirty="0">
                <a:solidFill>
                  <a:srgbClr val="000000"/>
                </a:solidFill>
                <a:latin typeface="Cambria" panose="02040503050406030204" pitchFamily="18" charset="0"/>
                <a:ea typeface="Cambria" panose="02040503050406030204" pitchFamily="18" charset="0"/>
              </a:rPr>
              <a:t>Chi </a:t>
            </a:r>
            <a:r>
              <a:rPr lang="en-US" sz="2800" b="1" dirty="0" err="1">
                <a:solidFill>
                  <a:srgbClr val="000000"/>
                </a:solidFill>
                <a:latin typeface="Cambria" panose="02040503050406030204" pitchFamily="18" charset="0"/>
                <a:ea typeface="Cambria" panose="02040503050406030204" pitchFamily="18" charset="0"/>
              </a:rPr>
              <a:t>tiết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nào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thấy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cuộc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gặp</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gỡ</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của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với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dế</a:t>
            </a:r>
            <a:r>
              <a:rPr lang="en-US" sz="2800" b="1" dirty="0">
                <a:solidFill>
                  <a:srgbClr val="000000"/>
                </a:solidFill>
                <a:latin typeface="Cambria" panose="02040503050406030204" pitchFamily="18" charset="0"/>
                <a:ea typeface="Cambria" panose="02040503050406030204" pitchFamily="18" charset="0"/>
              </a:rPr>
              <a:t> than </a:t>
            </a:r>
            <a:r>
              <a:rPr lang="en-US" sz="2800" b="1" dirty="0" err="1">
                <a:solidFill>
                  <a:srgbClr val="000000"/>
                </a:solidFill>
                <a:latin typeface="Cambria" panose="02040503050406030204" pitchFamily="18" charset="0"/>
                <a:ea typeface="Cambria" panose="02040503050406030204" pitchFamily="18" charset="0"/>
              </a:rPr>
              <a:t>rất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thân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mật</a:t>
            </a:r>
            <a:r>
              <a:rPr lang="en-US" sz="2800" b="1" dirty="0">
                <a:solidFill>
                  <a:srgbClr val="000000"/>
                </a:solidFill>
                <a:latin typeface="Cambria" panose="02040503050406030204" pitchFamily="18" charset="0"/>
                <a:ea typeface="Cambria" panose="02040503050406030204" pitchFamily="18" charset="0"/>
              </a:rPr>
              <a:t>?</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8" name="Rounded Rectangle 7"/>
          <p:cNvSpPr/>
          <p:nvPr/>
        </p:nvSpPr>
        <p:spPr>
          <a:xfrm>
            <a:off x="1770954" y="1410516"/>
            <a:ext cx="9047672" cy="1328023"/>
          </a:xfrm>
          <a:prstGeom prst="roundRect">
            <a:avLst/>
          </a:prstGeom>
          <a:solidFill>
            <a:srgbClr val="FFFF00"/>
          </a:solidFill>
        </p:spPr>
        <p:txBody>
          <a:bodyPr wrap="square">
            <a:spAutoFit/>
          </a:bodyPr>
          <a:lstStyle/>
          <a:p>
            <a:pPr algn="just"/>
            <a:r>
              <a:rPr lang="en-US" sz="3600" dirty="0" err="1">
                <a:solidFill>
                  <a:srgbClr val="C00000"/>
                </a:solidFill>
                <a:latin typeface="Nunito Black" pitchFamily="2" charset="0"/>
              </a:rPr>
              <a:t>Em</a:t>
            </a:r>
            <a:r>
              <a:rPr lang="en-US" sz="3600" dirty="0">
                <a:solidFill>
                  <a:srgbClr val="C00000"/>
                </a:solidFill>
                <a:latin typeface="Nunito Black" pitchFamily="2" charset="0"/>
              </a:rPr>
              <a:t> </a:t>
            </a:r>
            <a:r>
              <a:rPr lang="en-US" sz="3600" dirty="0" err="1">
                <a:solidFill>
                  <a:srgbClr val="C00000"/>
                </a:solidFill>
                <a:latin typeface="Nunito Black" pitchFamily="2" charset="0"/>
              </a:rPr>
              <a:t>đọc</a:t>
            </a:r>
            <a:r>
              <a:rPr lang="en-US" sz="3600" dirty="0">
                <a:solidFill>
                  <a:srgbClr val="C00000"/>
                </a:solidFill>
                <a:latin typeface="Nunito Black" pitchFamily="2" charset="0"/>
              </a:rPr>
              <a:t> </a:t>
            </a:r>
            <a:r>
              <a:rPr lang="en-US" sz="3600" dirty="0" err="1">
                <a:solidFill>
                  <a:srgbClr val="C00000"/>
                </a:solidFill>
                <a:latin typeface="Nunito Black" pitchFamily="2" charset="0"/>
              </a:rPr>
              <a:t>kĩ</a:t>
            </a:r>
            <a:r>
              <a:rPr lang="en-US" sz="3600" dirty="0">
                <a:solidFill>
                  <a:srgbClr val="C00000"/>
                </a:solidFill>
                <a:latin typeface="Nunito Black" pitchFamily="2" charset="0"/>
              </a:rPr>
              <a:t> </a:t>
            </a:r>
            <a:r>
              <a:rPr lang="en-US" sz="3600" dirty="0" err="1">
                <a:solidFill>
                  <a:srgbClr val="C00000"/>
                </a:solidFill>
                <a:latin typeface="Nunito Black" pitchFamily="2" charset="0"/>
              </a:rPr>
              <a:t>đoạn</a:t>
            </a:r>
            <a:r>
              <a:rPr lang="en-US" sz="3600" dirty="0">
                <a:solidFill>
                  <a:srgbClr val="C00000"/>
                </a:solidFill>
                <a:latin typeface="Nunito Black" pitchFamily="2" charset="0"/>
              </a:rPr>
              <a:t> </a:t>
            </a:r>
            <a:r>
              <a:rPr lang="en-US" sz="3600" dirty="0" err="1">
                <a:solidFill>
                  <a:srgbClr val="C00000"/>
                </a:solidFill>
                <a:latin typeface="Nunito Black" pitchFamily="2" charset="0"/>
              </a:rPr>
              <a:t>văn</a:t>
            </a:r>
            <a:r>
              <a:rPr lang="en-US" sz="3600" dirty="0">
                <a:solidFill>
                  <a:srgbClr val="C00000"/>
                </a:solidFill>
                <a:latin typeface="Nunito Black" pitchFamily="2" charset="0"/>
              </a:rPr>
              <a:t> </a:t>
            </a:r>
            <a:r>
              <a:rPr lang="en-US" sz="3600" dirty="0" err="1">
                <a:solidFill>
                  <a:srgbClr val="C00000"/>
                </a:solidFill>
                <a:latin typeface="Nunito Black" pitchFamily="2" charset="0"/>
              </a:rPr>
              <a:t>từ</a:t>
            </a:r>
            <a:r>
              <a:rPr lang="en-US" sz="3600" dirty="0">
                <a:solidFill>
                  <a:srgbClr val="C00000"/>
                </a:solidFill>
                <a:latin typeface="Nunito Black" pitchFamily="2" charset="0"/>
              </a:rPr>
              <a:t> </a:t>
            </a:r>
            <a:r>
              <a:rPr lang="en-US" sz="3600" i="1" dirty="0" err="1">
                <a:solidFill>
                  <a:srgbClr val="C00000"/>
                </a:solidFill>
                <a:latin typeface="Nunito Black" pitchFamily="2" charset="0"/>
              </a:rPr>
              <a:t>Thế</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là</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cào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cào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đến</a:t>
            </a:r>
            <a:r>
              <a:rPr lang="en-US" sz="3600" dirty="0">
                <a:solidFill>
                  <a:srgbClr val="C00000"/>
                </a:solidFill>
                <a:latin typeface="Nunito Black" pitchFamily="2" charset="0"/>
              </a:rPr>
              <a:t> </a:t>
            </a:r>
            <a:r>
              <a:rPr lang="en-US" sz="3600" i="1" dirty="0" err="1">
                <a:solidFill>
                  <a:srgbClr val="C00000"/>
                </a:solidFill>
                <a:latin typeface="Nunito Black" pitchFamily="2" charset="0"/>
              </a:rPr>
              <a:t>pháo</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tay</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lộp</a:t>
            </a:r>
            <a:r>
              <a:rPr lang="en-US" sz="3600" i="1" dirty="0">
                <a:solidFill>
                  <a:srgbClr val="C00000"/>
                </a:solidFill>
                <a:latin typeface="Nunito Black" pitchFamily="2" charset="0"/>
              </a:rPr>
              <a:t> </a:t>
            </a:r>
            <a:r>
              <a:rPr lang="en-US" sz="3600" i="1" dirty="0" err="1">
                <a:solidFill>
                  <a:srgbClr val="C00000"/>
                </a:solidFill>
                <a:latin typeface="Nunito Black" pitchFamily="2" charset="0"/>
              </a:rPr>
              <a:t>bộp</a:t>
            </a:r>
            <a:r>
              <a:rPr lang="en-US" sz="3600" i="1" dirty="0">
                <a:solidFill>
                  <a:srgbClr val="C00000"/>
                </a:solidFill>
                <a:latin typeface="Nunito Black" pitchFamily="2" charset="0"/>
              </a:rPr>
              <a:t> </a:t>
            </a:r>
            <a:r>
              <a:rPr lang="en-US" sz="3600" dirty="0" err="1">
                <a:solidFill>
                  <a:srgbClr val="C00000"/>
                </a:solidFill>
                <a:latin typeface="Nunito Black" pitchFamily="2" charset="0"/>
              </a:rPr>
              <a:t>để</a:t>
            </a:r>
            <a:r>
              <a:rPr lang="en-US" sz="3600" dirty="0">
                <a:solidFill>
                  <a:srgbClr val="C00000"/>
                </a:solidFill>
                <a:latin typeface="Nunito Black" pitchFamily="2" charset="0"/>
              </a:rPr>
              <a:t> </a:t>
            </a:r>
            <a:r>
              <a:rPr lang="en-US" sz="3600" dirty="0" err="1">
                <a:solidFill>
                  <a:srgbClr val="C00000"/>
                </a:solidFill>
                <a:latin typeface="Nunito Black" pitchFamily="2" charset="0"/>
              </a:rPr>
              <a:t>trả</a:t>
            </a:r>
            <a:r>
              <a:rPr lang="en-US" sz="3600" dirty="0">
                <a:solidFill>
                  <a:srgbClr val="C00000"/>
                </a:solidFill>
                <a:latin typeface="Nunito Black" pitchFamily="2" charset="0"/>
              </a:rPr>
              <a:t> </a:t>
            </a:r>
            <a:r>
              <a:rPr lang="en-US" sz="3600" dirty="0" err="1">
                <a:solidFill>
                  <a:srgbClr val="C00000"/>
                </a:solidFill>
                <a:latin typeface="Nunito Black" pitchFamily="2" charset="0"/>
              </a:rPr>
              <a:t>lời</a:t>
            </a:r>
            <a:r>
              <a:rPr lang="en-US" sz="3600" dirty="0">
                <a:solidFill>
                  <a:srgbClr val="C00000"/>
                </a:solidFill>
                <a:latin typeface="Nunito Black" pitchFamily="2" charset="0"/>
              </a:rPr>
              <a:t> </a:t>
            </a:r>
            <a:r>
              <a:rPr lang="en-US" sz="3600" dirty="0" err="1">
                <a:solidFill>
                  <a:srgbClr val="C00000"/>
                </a:solidFill>
                <a:latin typeface="Nunito Black" pitchFamily="2" charset="0"/>
              </a:rPr>
              <a:t>câu</a:t>
            </a:r>
            <a:r>
              <a:rPr lang="en-US" sz="3600" dirty="0">
                <a:solidFill>
                  <a:srgbClr val="C00000"/>
                </a:solidFill>
                <a:latin typeface="Nunito Black" pitchFamily="2" charset="0"/>
              </a:rPr>
              <a:t> </a:t>
            </a:r>
            <a:r>
              <a:rPr lang="en-US" sz="3600" dirty="0" err="1">
                <a:solidFill>
                  <a:srgbClr val="C00000"/>
                </a:solidFill>
                <a:latin typeface="Nunito Black" pitchFamily="2" charset="0"/>
              </a:rPr>
              <a:t>hỏi</a:t>
            </a:r>
            <a:endParaRPr lang="en-US" sz="3600" dirty="0">
              <a:solidFill>
                <a:srgbClr val="C00000"/>
              </a:solidFill>
              <a:latin typeface="Nunito Black" pitchFamily="2" charset="0"/>
            </a:endParaRPr>
          </a:p>
        </p:txBody>
      </p:sp>
      <p:sp>
        <p:nvSpPr>
          <p:cNvPr id="9" name="Rectangle 8"/>
          <p:cNvSpPr/>
          <p:nvPr/>
        </p:nvSpPr>
        <p:spPr>
          <a:xfrm>
            <a:off x="0" y="1675107"/>
            <a:ext cx="12192000" cy="391177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dirty="0">
                <a:solidFill>
                  <a:srgbClr val="000000"/>
                </a:solidFill>
                <a:latin typeface="OpenSans"/>
              </a:rPr>
              <a:t/>
            </a:r>
            <a:br>
              <a:rPr lang="en-US" sz="5400" dirty="0">
                <a:solidFill>
                  <a:srgbClr val="000000"/>
                </a:solidFill>
                <a:latin typeface="OpenSans"/>
              </a:rPr>
            </a:b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1" name="Rectangle 10"/>
          <p:cNvSpPr/>
          <p:nvPr/>
        </p:nvSpPr>
        <p:spPr>
          <a:xfrm>
            <a:off x="654482" y="1968055"/>
            <a:ext cx="10883036" cy="3416320"/>
          </a:xfrm>
          <a:prstGeom prst="rect">
            <a:avLst/>
          </a:prstGeom>
        </p:spPr>
        <p:txBody>
          <a:bodyPr wrap="square">
            <a:spAutoFit/>
          </a:bodyPr>
          <a:lstStyle/>
          <a:p>
            <a:pPr algn="just"/>
            <a:r>
              <a:rPr lang="en-US" sz="2800" b="1" dirty="0">
                <a:solidFill>
                  <a:schemeClr val="tx2">
                    <a:lumMod val="50000"/>
                  </a:schemeClr>
                </a:solidFill>
                <a:latin typeface="Cambria" panose="02040503050406030204" pitchFamily="18" charset="0"/>
                <a:ea typeface="Cambria" panose="02040503050406030204" pitchFamily="18" charset="0"/>
              </a:rPr>
              <a:t>        </a:t>
            </a:r>
            <a:r>
              <a:rPr lang="vi-VN" sz="3600" b="1" dirty="0">
                <a:solidFill>
                  <a:srgbClr val="7030A0"/>
                </a:solidFill>
                <a:latin typeface="Cambria" panose="02040503050406030204" pitchFamily="18" charset="0"/>
                <a:ea typeface="Cambria" panose="02040503050406030204" pitchFamily="18" charset="0"/>
              </a:rPr>
              <a:t>Thế là cào cào, nhái bén, chuồn chuồn rủ nhau đi tìm tiếng hát.</a:t>
            </a:r>
          </a:p>
          <a:p>
            <a:pPr algn="just"/>
            <a:r>
              <a:rPr lang="en-US" sz="3600" b="1" dirty="0">
                <a:solidFill>
                  <a:srgbClr val="7030A0"/>
                </a:solidFill>
                <a:latin typeface="Cambria" panose="02040503050406030204" pitchFamily="18" charset="0"/>
                <a:ea typeface="Cambria" panose="02040503050406030204" pitchFamily="18" charset="0"/>
              </a:rPr>
              <a:t>      </a:t>
            </a:r>
            <a:r>
              <a:rPr lang="vi-VN" sz="3600" b="1" dirty="0">
                <a:solidFill>
                  <a:srgbClr val="7030A0"/>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a:t>
            </a:r>
          </a:p>
        </p:txBody>
      </p:sp>
      <p:sp>
        <p:nvSpPr>
          <p:cNvPr id="5" name="Rectangle 4"/>
          <p:cNvSpPr/>
          <p:nvPr/>
        </p:nvSpPr>
        <p:spPr>
          <a:xfrm>
            <a:off x="654482" y="2047304"/>
            <a:ext cx="10760734" cy="3170099"/>
          </a:xfrm>
          <a:prstGeom prst="rect">
            <a:avLst/>
          </a:prstGeom>
        </p:spPr>
        <p:txBody>
          <a:bodyPr wrap="square">
            <a:spAutoFit/>
          </a:bodyPr>
          <a:lstStyle/>
          <a:p>
            <a:pPr algn="just"/>
            <a:r>
              <a:rPr lang="en-US" sz="4000" dirty="0">
                <a:solidFill>
                  <a:schemeClr val="tx2">
                    <a:lumMod val="50000"/>
                  </a:schemeClr>
                </a:solidFill>
                <a:latin typeface="Nunito Black" pitchFamily="2" charset="0"/>
              </a:rPr>
              <a:t>Chi </a:t>
            </a:r>
            <a:r>
              <a:rPr lang="en-US" sz="4000" dirty="0" err="1">
                <a:solidFill>
                  <a:schemeClr val="tx2">
                    <a:lumMod val="50000"/>
                  </a:schemeClr>
                </a:solidFill>
                <a:latin typeface="Nunito Black" pitchFamily="2" charset="0"/>
              </a:rPr>
              <a:t>tiết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cho</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thấy</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cuộc</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gặp</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gỡ</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của</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các</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bạn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với</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dế</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thân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rất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thân</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mật</a:t>
            </a:r>
            <a:r>
              <a:rPr lang="en-US" sz="4000" dirty="0">
                <a:solidFill>
                  <a:schemeClr val="tx2">
                    <a:lumMod val="50000"/>
                  </a:schemeClr>
                </a:solidFill>
                <a:latin typeface="Nunito Black" pitchFamily="2" charset="0"/>
              </a:rPr>
              <a:t> </a:t>
            </a:r>
            <a:r>
              <a:rPr lang="en-US" sz="4000" dirty="0" err="1">
                <a:solidFill>
                  <a:schemeClr val="tx2">
                    <a:lumMod val="50000"/>
                  </a:schemeClr>
                </a:solidFill>
                <a:latin typeface="Nunito Black" pitchFamily="2" charset="0"/>
              </a:rPr>
              <a:t>là</a:t>
            </a:r>
            <a:r>
              <a:rPr lang="en-US" sz="4000" dirty="0">
                <a:solidFill>
                  <a:schemeClr val="tx2">
                    <a:lumMod val="50000"/>
                  </a:schemeClr>
                </a:solidFill>
                <a:latin typeface="Nunito Black" pitchFamily="2" charset="0"/>
              </a:rPr>
              <a:t>:</a:t>
            </a:r>
            <a:r>
              <a:rPr lang="en-US" sz="4000" dirty="0">
                <a:solidFill>
                  <a:srgbClr val="C00000"/>
                </a:solidFill>
                <a:latin typeface="Nunito Black" pitchFamily="2" charset="0"/>
              </a:rPr>
              <a:t> </a:t>
            </a:r>
            <a:r>
              <a:rPr lang="en-US" sz="4000" dirty="0" err="1">
                <a:solidFill>
                  <a:srgbClr val="C00000"/>
                </a:solidFill>
                <a:latin typeface="Nunito Black" pitchFamily="2" charset="0"/>
              </a:rPr>
              <a:t>Khi</a:t>
            </a:r>
            <a:r>
              <a:rPr lang="en-US" sz="4000" dirty="0">
                <a:solidFill>
                  <a:srgbClr val="C00000"/>
                </a:solidFill>
                <a:latin typeface="Nunito Black" pitchFamily="2" charset="0"/>
              </a:rPr>
              <a:t> </a:t>
            </a:r>
            <a:r>
              <a:rPr lang="en-US" sz="4000" dirty="0" err="1">
                <a:solidFill>
                  <a:srgbClr val="C00000"/>
                </a:solidFill>
                <a:latin typeface="Nunito Black" pitchFamily="2" charset="0"/>
              </a:rPr>
              <a:t>dứt</a:t>
            </a:r>
            <a:r>
              <a:rPr lang="en-US" sz="4000" dirty="0">
                <a:solidFill>
                  <a:srgbClr val="C00000"/>
                </a:solidFill>
                <a:latin typeface="Nunito Black" pitchFamily="2" charset="0"/>
              </a:rPr>
              <a:t> </a:t>
            </a:r>
            <a:r>
              <a:rPr lang="en-US" sz="4000" dirty="0" err="1">
                <a:solidFill>
                  <a:srgbClr val="C00000"/>
                </a:solidFill>
                <a:latin typeface="Nunito Black" pitchFamily="2" charset="0"/>
              </a:rPr>
              <a:t>bài</a:t>
            </a:r>
            <a:r>
              <a:rPr lang="en-US" sz="4000" dirty="0">
                <a:solidFill>
                  <a:srgbClr val="C00000"/>
                </a:solidFill>
                <a:latin typeface="Nunito Black" pitchFamily="2" charset="0"/>
              </a:rPr>
              <a:t> </a:t>
            </a:r>
            <a:r>
              <a:rPr lang="en-US" sz="4000" dirty="0" err="1">
                <a:solidFill>
                  <a:srgbClr val="C00000"/>
                </a:solidFill>
                <a:latin typeface="Nunito Black" pitchFamily="2" charset="0"/>
              </a:rPr>
              <a:t>hát</a:t>
            </a:r>
            <a:r>
              <a:rPr lang="en-US" sz="4000" dirty="0">
                <a:solidFill>
                  <a:srgbClr val="C00000"/>
                </a:solidFill>
                <a:latin typeface="Nunito Black" pitchFamily="2" charset="0"/>
              </a:rPr>
              <a:t>, </a:t>
            </a:r>
            <a:r>
              <a:rPr lang="en-US" sz="4000" dirty="0" err="1">
                <a:solidFill>
                  <a:srgbClr val="C00000"/>
                </a:solidFill>
                <a:latin typeface="Nunito Black" pitchFamily="2" charset="0"/>
              </a:rPr>
              <a:t>dế</a:t>
            </a:r>
            <a:r>
              <a:rPr lang="en-US" sz="4000" dirty="0">
                <a:solidFill>
                  <a:srgbClr val="C00000"/>
                </a:solidFill>
                <a:latin typeface="Nunito Black" pitchFamily="2" charset="0"/>
              </a:rPr>
              <a:t> than </a:t>
            </a:r>
            <a:r>
              <a:rPr lang="en-US" sz="4000" dirty="0" err="1">
                <a:solidFill>
                  <a:srgbClr val="C00000"/>
                </a:solidFill>
                <a:latin typeface="Nunito Black" pitchFamily="2" charset="0"/>
              </a:rPr>
              <a:t>giật</a:t>
            </a:r>
            <a:r>
              <a:rPr lang="en-US" sz="4000" dirty="0">
                <a:solidFill>
                  <a:srgbClr val="C00000"/>
                </a:solidFill>
                <a:latin typeface="Nunito Black" pitchFamily="2" charset="0"/>
              </a:rPr>
              <a:t> </a:t>
            </a:r>
            <a:r>
              <a:rPr lang="en-US" sz="4000" dirty="0" err="1">
                <a:solidFill>
                  <a:srgbClr val="C00000"/>
                </a:solidFill>
                <a:latin typeface="Nunito Black" pitchFamily="2" charset="0"/>
              </a:rPr>
              <a:t>mình</a:t>
            </a:r>
            <a:r>
              <a:rPr lang="en-US" sz="4000" dirty="0">
                <a:solidFill>
                  <a:srgbClr val="C00000"/>
                </a:solidFill>
                <a:latin typeface="Nunito Black" pitchFamily="2" charset="0"/>
              </a:rPr>
              <a:t> </a:t>
            </a:r>
            <a:r>
              <a:rPr lang="en-US" sz="4000" dirty="0" err="1">
                <a:solidFill>
                  <a:srgbClr val="C00000"/>
                </a:solidFill>
                <a:latin typeface="Nunito Black" pitchFamily="2" charset="0"/>
              </a:rPr>
              <a:t>nghe</a:t>
            </a:r>
            <a:r>
              <a:rPr lang="en-US" sz="4000" dirty="0">
                <a:solidFill>
                  <a:srgbClr val="C00000"/>
                </a:solidFill>
                <a:latin typeface="Nunito Black" pitchFamily="2" charset="0"/>
              </a:rPr>
              <a:t> </a:t>
            </a:r>
            <a:r>
              <a:rPr lang="en-US" sz="4000" dirty="0" err="1">
                <a:solidFill>
                  <a:srgbClr val="C00000"/>
                </a:solidFill>
                <a:latin typeface="Nunito Black" pitchFamily="2" charset="0"/>
              </a:rPr>
              <a:t>thấy</a:t>
            </a:r>
            <a:r>
              <a:rPr lang="en-US" sz="4000" dirty="0">
                <a:solidFill>
                  <a:srgbClr val="C00000"/>
                </a:solidFill>
                <a:latin typeface="Nunito Black" pitchFamily="2" charset="0"/>
              </a:rPr>
              <a:t> </a:t>
            </a:r>
            <a:r>
              <a:rPr lang="en-US" sz="4000" dirty="0" err="1">
                <a:solidFill>
                  <a:srgbClr val="C00000"/>
                </a:solidFill>
                <a:latin typeface="Nunito Black" pitchFamily="2" charset="0"/>
              </a:rPr>
              <a:t>một</a:t>
            </a:r>
            <a:r>
              <a:rPr lang="en-US" sz="4000" dirty="0">
                <a:solidFill>
                  <a:srgbClr val="C00000"/>
                </a:solidFill>
                <a:latin typeface="Nunito Black" pitchFamily="2" charset="0"/>
              </a:rPr>
              <a:t> </a:t>
            </a:r>
            <a:r>
              <a:rPr lang="en-US" sz="4000" dirty="0" err="1">
                <a:solidFill>
                  <a:srgbClr val="C00000"/>
                </a:solidFill>
                <a:latin typeface="Nunito Black" pitchFamily="2" charset="0"/>
              </a:rPr>
              <a:t>tràng</a:t>
            </a:r>
            <a:r>
              <a:rPr lang="en-US" sz="4000" dirty="0">
                <a:solidFill>
                  <a:srgbClr val="C00000"/>
                </a:solidFill>
                <a:latin typeface="Nunito Black" pitchFamily="2" charset="0"/>
              </a:rPr>
              <a:t> </a:t>
            </a:r>
            <a:r>
              <a:rPr lang="en-US" sz="4000" dirty="0" err="1">
                <a:solidFill>
                  <a:srgbClr val="C00000"/>
                </a:solidFill>
                <a:latin typeface="Nunito Black" pitchFamily="2" charset="0"/>
              </a:rPr>
              <a:t>pháo</a:t>
            </a:r>
            <a:r>
              <a:rPr lang="en-US" sz="4000" dirty="0">
                <a:solidFill>
                  <a:srgbClr val="C00000"/>
                </a:solidFill>
                <a:latin typeface="Nunito Black" pitchFamily="2" charset="0"/>
              </a:rPr>
              <a:t> </a:t>
            </a:r>
            <a:r>
              <a:rPr lang="en-US" sz="4000" dirty="0" err="1">
                <a:solidFill>
                  <a:srgbClr val="C00000"/>
                </a:solidFill>
                <a:latin typeface="Nunito Black" pitchFamily="2" charset="0"/>
              </a:rPr>
              <a:t>tay</a:t>
            </a:r>
            <a:r>
              <a:rPr lang="en-US" sz="4000" dirty="0">
                <a:solidFill>
                  <a:srgbClr val="C00000"/>
                </a:solidFill>
                <a:latin typeface="Nunito Black" pitchFamily="2" charset="0"/>
              </a:rPr>
              <a:t> </a:t>
            </a:r>
            <a:r>
              <a:rPr lang="en-US" sz="4000" dirty="0" err="1">
                <a:solidFill>
                  <a:srgbClr val="C00000"/>
                </a:solidFill>
                <a:latin typeface="Nunito Black" pitchFamily="2" charset="0"/>
              </a:rPr>
              <a:t>lộp</a:t>
            </a:r>
            <a:r>
              <a:rPr lang="en-US" sz="4000" dirty="0">
                <a:solidFill>
                  <a:srgbClr val="C00000"/>
                </a:solidFill>
                <a:latin typeface="Nunito Black" pitchFamily="2" charset="0"/>
              </a:rPr>
              <a:t> </a:t>
            </a:r>
            <a:r>
              <a:rPr lang="en-US" sz="4000" dirty="0" err="1">
                <a:solidFill>
                  <a:srgbClr val="C00000"/>
                </a:solidFill>
                <a:latin typeface="Nunito Black" pitchFamily="2" charset="0"/>
              </a:rPr>
              <a:t>bộp</a:t>
            </a:r>
            <a:r>
              <a:rPr lang="en-US" sz="4000" dirty="0">
                <a:solidFill>
                  <a:srgbClr val="C00000"/>
                </a:solidFill>
                <a:latin typeface="Nunito Black" pitchFamily="2" charset="0"/>
              </a:rPr>
              <a:t>. </a:t>
            </a:r>
            <a:r>
              <a:rPr lang="en-US" sz="4000" dirty="0" err="1">
                <a:solidFill>
                  <a:srgbClr val="C00000"/>
                </a:solidFill>
                <a:latin typeface="Nunito Black" pitchFamily="2" charset="0"/>
              </a:rPr>
              <a:t>Sau</a:t>
            </a:r>
            <a:r>
              <a:rPr lang="en-US" sz="4000" dirty="0">
                <a:solidFill>
                  <a:srgbClr val="C00000"/>
                </a:solidFill>
                <a:latin typeface="Nunito Black" pitchFamily="2" charset="0"/>
              </a:rPr>
              <a:t> </a:t>
            </a:r>
            <a:r>
              <a:rPr lang="en-US" sz="4000" dirty="0" err="1">
                <a:solidFill>
                  <a:srgbClr val="C00000"/>
                </a:solidFill>
                <a:latin typeface="Nunito Black" pitchFamily="2" charset="0"/>
              </a:rPr>
              <a:t>đó</a:t>
            </a:r>
            <a:r>
              <a:rPr lang="en-US" sz="4000" dirty="0">
                <a:solidFill>
                  <a:srgbClr val="C00000"/>
                </a:solidFill>
                <a:latin typeface="Nunito Black" pitchFamily="2" charset="0"/>
              </a:rPr>
              <a:t>, </a:t>
            </a:r>
            <a:r>
              <a:rPr lang="en-US" sz="4000" dirty="0" err="1">
                <a:solidFill>
                  <a:srgbClr val="C00000"/>
                </a:solidFill>
                <a:latin typeface="Nunito Black" pitchFamily="2" charset="0"/>
              </a:rPr>
              <a:t>các</a:t>
            </a:r>
            <a:r>
              <a:rPr lang="en-US" sz="4000" dirty="0">
                <a:solidFill>
                  <a:srgbClr val="C00000"/>
                </a:solidFill>
                <a:latin typeface="Nunito Black" pitchFamily="2" charset="0"/>
              </a:rPr>
              <a:t> </a:t>
            </a:r>
            <a:r>
              <a:rPr lang="en-US" sz="4000" dirty="0" err="1">
                <a:solidFill>
                  <a:srgbClr val="C00000"/>
                </a:solidFill>
                <a:latin typeface="Nunito Black" pitchFamily="2" charset="0"/>
              </a:rPr>
              <a:t>bạn</a:t>
            </a:r>
            <a:r>
              <a:rPr lang="en-US" sz="4000" dirty="0">
                <a:solidFill>
                  <a:srgbClr val="C00000"/>
                </a:solidFill>
                <a:latin typeface="Nunito Black" pitchFamily="2" charset="0"/>
              </a:rPr>
              <a:t> </a:t>
            </a:r>
            <a:r>
              <a:rPr lang="en-US" sz="4000" dirty="0" err="1">
                <a:solidFill>
                  <a:srgbClr val="C00000"/>
                </a:solidFill>
                <a:latin typeface="Nunito Black" pitchFamily="2" charset="0"/>
              </a:rPr>
              <a:t>tự</a:t>
            </a:r>
            <a:r>
              <a:rPr lang="en-US" sz="4000" dirty="0">
                <a:solidFill>
                  <a:srgbClr val="C00000"/>
                </a:solidFill>
                <a:latin typeface="Nunito Black" pitchFamily="2" charset="0"/>
              </a:rPr>
              <a:t> </a:t>
            </a:r>
            <a:r>
              <a:rPr lang="en-US" sz="4000" dirty="0" err="1">
                <a:solidFill>
                  <a:srgbClr val="C00000"/>
                </a:solidFill>
                <a:latin typeface="Nunito Black" pitchFamily="2" charset="0"/>
              </a:rPr>
              <a:t>giới</a:t>
            </a:r>
            <a:r>
              <a:rPr lang="en-US" sz="4000" dirty="0">
                <a:solidFill>
                  <a:srgbClr val="C00000"/>
                </a:solidFill>
                <a:latin typeface="Nunito Black" pitchFamily="2" charset="0"/>
              </a:rPr>
              <a:t> </a:t>
            </a:r>
            <a:r>
              <a:rPr lang="en-US" sz="4000" dirty="0" err="1">
                <a:solidFill>
                  <a:srgbClr val="C00000"/>
                </a:solidFill>
                <a:latin typeface="Nunito Black" pitchFamily="2" charset="0"/>
              </a:rPr>
              <a:t>thiệu</a:t>
            </a:r>
            <a:r>
              <a:rPr lang="en-US" sz="4000" dirty="0">
                <a:solidFill>
                  <a:srgbClr val="C00000"/>
                </a:solidFill>
                <a:latin typeface="Nunito Black" pitchFamily="2" charset="0"/>
              </a:rPr>
              <a:t> </a:t>
            </a:r>
            <a:r>
              <a:rPr lang="en-US" sz="4000" dirty="0" err="1">
                <a:solidFill>
                  <a:srgbClr val="C00000"/>
                </a:solidFill>
                <a:latin typeface="Nunito Black" pitchFamily="2" charset="0"/>
              </a:rPr>
              <a:t>về</a:t>
            </a:r>
            <a:r>
              <a:rPr lang="en-US" sz="4000" dirty="0">
                <a:solidFill>
                  <a:srgbClr val="C00000"/>
                </a:solidFill>
                <a:latin typeface="Nunito Black" pitchFamily="2" charset="0"/>
              </a:rPr>
              <a:t> </a:t>
            </a:r>
            <a:r>
              <a:rPr lang="en-US" sz="4000" dirty="0" err="1">
                <a:solidFill>
                  <a:srgbClr val="C00000"/>
                </a:solidFill>
                <a:latin typeface="Nunito Black" pitchFamily="2" charset="0"/>
              </a:rPr>
              <a:t>mình</a:t>
            </a:r>
            <a:r>
              <a:rPr lang="en-US" sz="4000" dirty="0">
                <a:solidFill>
                  <a:srgbClr val="C00000"/>
                </a:solidFill>
                <a:latin typeface="Nunito Black" pitchFamily="2" charset="0"/>
              </a:rPr>
              <a:t> </a:t>
            </a:r>
            <a:r>
              <a:rPr lang="en-US" sz="4000" dirty="0" err="1">
                <a:solidFill>
                  <a:srgbClr val="C00000"/>
                </a:solidFill>
                <a:latin typeface="Nunito Black" pitchFamily="2" charset="0"/>
              </a:rPr>
              <a:t>để</a:t>
            </a:r>
            <a:r>
              <a:rPr lang="en-US" sz="4000" dirty="0">
                <a:solidFill>
                  <a:srgbClr val="C00000"/>
                </a:solidFill>
                <a:latin typeface="Nunito Black" pitchFamily="2" charset="0"/>
              </a:rPr>
              <a:t> </a:t>
            </a:r>
            <a:r>
              <a:rPr lang="en-US" sz="4000" dirty="0" err="1">
                <a:solidFill>
                  <a:srgbClr val="C00000"/>
                </a:solidFill>
                <a:latin typeface="Nunito Black" pitchFamily="2" charset="0"/>
              </a:rPr>
              <a:t>làm</a:t>
            </a:r>
            <a:r>
              <a:rPr lang="en-US" sz="4000" dirty="0">
                <a:solidFill>
                  <a:srgbClr val="C00000"/>
                </a:solidFill>
                <a:latin typeface="Nunito Black" pitchFamily="2" charset="0"/>
              </a:rPr>
              <a:t> </a:t>
            </a:r>
            <a:r>
              <a:rPr lang="en-US" sz="4000" dirty="0" err="1">
                <a:solidFill>
                  <a:srgbClr val="C00000"/>
                </a:solidFill>
                <a:latin typeface="Nunito Black" pitchFamily="2" charset="0"/>
              </a:rPr>
              <a:t>quen</a:t>
            </a:r>
            <a:r>
              <a:rPr lang="en-US" sz="4000" dirty="0">
                <a:solidFill>
                  <a:srgbClr val="C00000"/>
                </a:solidFill>
                <a:latin typeface="Nunito Black" pitchFamily="2" charset="0"/>
              </a:rPr>
              <a:t> </a:t>
            </a:r>
            <a:r>
              <a:rPr lang="en-US" sz="4000" dirty="0" err="1">
                <a:solidFill>
                  <a:srgbClr val="C00000"/>
                </a:solidFill>
                <a:latin typeface="Nunito Black" pitchFamily="2" charset="0"/>
              </a:rPr>
              <a:t>với</a:t>
            </a:r>
            <a:r>
              <a:rPr lang="en-US" sz="4000" dirty="0">
                <a:solidFill>
                  <a:srgbClr val="C00000"/>
                </a:solidFill>
                <a:latin typeface="Nunito Black" pitchFamily="2" charset="0"/>
              </a:rPr>
              <a:t> </a:t>
            </a:r>
            <a:r>
              <a:rPr lang="en-US" sz="4000" dirty="0" err="1">
                <a:solidFill>
                  <a:srgbClr val="C00000"/>
                </a:solidFill>
                <a:latin typeface="Nunito Black" pitchFamily="2" charset="0"/>
              </a:rPr>
              <a:t>dế</a:t>
            </a:r>
            <a:r>
              <a:rPr lang="en-US" sz="4000" dirty="0">
                <a:solidFill>
                  <a:srgbClr val="C00000"/>
                </a:solidFill>
                <a:latin typeface="Nunito Black" pitchFamily="2" charset="0"/>
              </a:rPr>
              <a:t> than.</a:t>
            </a:r>
          </a:p>
        </p:txBody>
      </p:sp>
    </p:spTree>
    <p:extLst>
      <p:ext uri="{BB962C8B-B14F-4D97-AF65-F5344CB8AC3E}">
        <p14:creationId xmlns:p14="http://schemas.microsoft.com/office/powerpoint/2010/main" val="251882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animBg="1"/>
      <p:bldP spid="8" grpId="1" animBg="1"/>
      <p:bldP spid="9" grpId="0" animBg="1"/>
      <p:bldP spid="11" grpId="0"/>
      <p:bldP spid="11" grpId="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p:cNvPicPr>
            <a:picLocks noChangeAspect="1"/>
          </p:cNvPicPr>
          <p:nvPr/>
        </p:nvPicPr>
        <p:blipFill>
          <a:blip r:embed="rId4"/>
          <a:stretch>
            <a:fillRect/>
          </a:stretch>
        </p:blipFill>
        <p:spPr>
          <a:xfrm>
            <a:off x="2445713" y="737254"/>
            <a:ext cx="7071973" cy="2956816"/>
          </a:xfrm>
          <a:prstGeom prst="rect">
            <a:avLst/>
          </a:prstGeom>
        </p:spPr>
      </p:pic>
    </p:spTree>
    <p:extLst>
      <p:ext uri="{BB962C8B-B14F-4D97-AF65-F5344CB8AC3E}">
        <p14:creationId xmlns:p14="http://schemas.microsoft.com/office/powerpoint/2010/main" val="2737241924"/>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429298"/>
            <a:ext cx="12191999" cy="30171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4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sp>
        <p:nvSpPr>
          <p:cNvPr id="31" name="Wave 30"/>
          <p:cNvSpPr/>
          <p:nvPr/>
        </p:nvSpPr>
        <p:spPr>
          <a:xfrm>
            <a:off x="1051601" y="175002"/>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4</a:t>
            </a:r>
          </a:p>
        </p:txBody>
      </p:sp>
      <p:sp>
        <p:nvSpPr>
          <p:cNvPr id="9" name="Rounded Rectangle 8"/>
          <p:cNvSpPr/>
          <p:nvPr/>
        </p:nvSpPr>
        <p:spPr>
          <a:xfrm>
            <a:off x="2607693" y="235164"/>
            <a:ext cx="6481313" cy="80218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Rectangle 2"/>
          <p:cNvSpPr/>
          <p:nvPr/>
        </p:nvSpPr>
        <p:spPr>
          <a:xfrm>
            <a:off x="2607693" y="305726"/>
            <a:ext cx="6096000" cy="584775"/>
          </a:xfrm>
          <a:prstGeom prst="rect">
            <a:avLst/>
          </a:prstGeom>
        </p:spPr>
        <p:txBody>
          <a:bodyPr>
            <a:spAutoFit/>
          </a:bodyPr>
          <a:lstStyle/>
          <a:p>
            <a:r>
              <a:rPr lang="en-US" sz="3200" b="1" dirty="0" err="1">
                <a:solidFill>
                  <a:srgbClr val="000000"/>
                </a:solidFill>
                <a:latin typeface="Cambria" panose="02040503050406030204" pitchFamily="18" charset="0"/>
                <a:ea typeface="Cambria" panose="02040503050406030204" pitchFamily="18" charset="0"/>
              </a:rPr>
              <a:t>Các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bạn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đã</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giúp</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dế</a:t>
            </a:r>
            <a:r>
              <a:rPr lang="en-US" sz="3200" b="1" dirty="0">
                <a:solidFill>
                  <a:srgbClr val="000000"/>
                </a:solidFill>
                <a:latin typeface="Cambria" panose="02040503050406030204" pitchFamily="18" charset="0"/>
                <a:ea typeface="Cambria" panose="02040503050406030204" pitchFamily="18" charset="0"/>
              </a:rPr>
              <a:t> than </a:t>
            </a:r>
            <a:r>
              <a:rPr lang="en-US" sz="3200" b="1" dirty="0" err="1">
                <a:solidFill>
                  <a:srgbClr val="000000"/>
                </a:solidFill>
                <a:latin typeface="Cambria" panose="02040503050406030204" pitchFamily="18" charset="0"/>
                <a:ea typeface="Cambria" panose="02040503050406030204" pitchFamily="18" charset="0"/>
              </a:rPr>
              <a:t>việc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1" name="Rounded Rectangle 10"/>
          <p:cNvSpPr/>
          <p:nvPr/>
        </p:nvSpPr>
        <p:spPr>
          <a:xfrm>
            <a:off x="2529149" y="1282454"/>
            <a:ext cx="6559857" cy="1191816"/>
          </a:xfrm>
          <a:prstGeom prst="roundRect">
            <a:avLst/>
          </a:prstGeom>
          <a:solidFill>
            <a:srgbClr val="FFFF00"/>
          </a:solidFill>
        </p:spPr>
        <p:txBody>
          <a:bodyPr wrap="square">
            <a:spAutoFit/>
          </a:bodyPr>
          <a:lstStyle/>
          <a:p>
            <a:pPr algn="just"/>
            <a:r>
              <a:rPr lang="en-US" sz="3200" dirty="0" err="1">
                <a:solidFill>
                  <a:srgbClr val="C00000"/>
                </a:solidFill>
                <a:latin typeface="Nunito Black" pitchFamily="2" charset="0"/>
              </a:rPr>
              <a:t>Em</a:t>
            </a:r>
            <a:r>
              <a:rPr lang="en-US" sz="3200" dirty="0">
                <a:solidFill>
                  <a:srgbClr val="C00000"/>
                </a:solidFill>
                <a:latin typeface="Nunito Black" pitchFamily="2" charset="0"/>
              </a:rPr>
              <a:t> </a:t>
            </a:r>
            <a:r>
              <a:rPr lang="en-US" sz="3200" dirty="0" err="1">
                <a:solidFill>
                  <a:srgbClr val="C00000"/>
                </a:solidFill>
                <a:latin typeface="Nunito Black" pitchFamily="2" charset="0"/>
              </a:rPr>
              <a:t>đọc</a:t>
            </a:r>
            <a:r>
              <a:rPr lang="en-US" sz="3200" dirty="0">
                <a:solidFill>
                  <a:srgbClr val="C00000"/>
                </a:solidFill>
                <a:latin typeface="Nunito Black" pitchFamily="2" charset="0"/>
              </a:rPr>
              <a:t> </a:t>
            </a:r>
            <a:r>
              <a:rPr lang="en-US" sz="3200" dirty="0" err="1">
                <a:solidFill>
                  <a:srgbClr val="C00000"/>
                </a:solidFill>
                <a:latin typeface="Nunito Black" pitchFamily="2" charset="0"/>
              </a:rPr>
              <a:t>kĩ</a:t>
            </a:r>
            <a:r>
              <a:rPr lang="en-US" sz="3200" dirty="0">
                <a:solidFill>
                  <a:srgbClr val="C00000"/>
                </a:solidFill>
                <a:latin typeface="Nunito Black" pitchFamily="2" charset="0"/>
              </a:rPr>
              <a:t> </a:t>
            </a:r>
            <a:r>
              <a:rPr lang="en-US" sz="3200" dirty="0" err="1">
                <a:solidFill>
                  <a:srgbClr val="C00000"/>
                </a:solidFill>
                <a:latin typeface="Nunito Black" pitchFamily="2" charset="0"/>
              </a:rPr>
              <a:t>câu</a:t>
            </a:r>
            <a:r>
              <a:rPr lang="en-US" sz="3200" dirty="0">
                <a:solidFill>
                  <a:srgbClr val="C00000"/>
                </a:solidFill>
                <a:latin typeface="Nunito Black" pitchFamily="2" charset="0"/>
              </a:rPr>
              <a:t> </a:t>
            </a:r>
            <a:r>
              <a:rPr lang="en-US" sz="3200" dirty="0" err="1">
                <a:solidFill>
                  <a:srgbClr val="C00000"/>
                </a:solidFill>
                <a:latin typeface="Nunito Black" pitchFamily="2" charset="0"/>
              </a:rPr>
              <a:t>nói</a:t>
            </a:r>
            <a:r>
              <a:rPr lang="en-US" sz="3200" dirty="0">
                <a:solidFill>
                  <a:srgbClr val="C00000"/>
                </a:solidFill>
                <a:latin typeface="Nunito Black" pitchFamily="2" charset="0"/>
              </a:rPr>
              <a:t> </a:t>
            </a:r>
            <a:r>
              <a:rPr lang="en-US" sz="3200" dirty="0" err="1">
                <a:solidFill>
                  <a:srgbClr val="C00000"/>
                </a:solidFill>
                <a:latin typeface="Nunito Black" pitchFamily="2" charset="0"/>
              </a:rPr>
              <a:t>của</a:t>
            </a:r>
            <a:r>
              <a:rPr lang="en-US" sz="3200" dirty="0">
                <a:solidFill>
                  <a:srgbClr val="C00000"/>
                </a:solidFill>
                <a:latin typeface="Nunito Black" pitchFamily="2" charset="0"/>
              </a:rPr>
              <a:t> </a:t>
            </a:r>
            <a:r>
              <a:rPr lang="en-US" sz="3200" dirty="0" err="1">
                <a:solidFill>
                  <a:srgbClr val="C00000"/>
                </a:solidFill>
                <a:latin typeface="Nunito Black" pitchFamily="2" charset="0"/>
              </a:rPr>
              <a:t>nhái</a:t>
            </a:r>
            <a:r>
              <a:rPr lang="en-US" sz="3200" dirty="0">
                <a:solidFill>
                  <a:srgbClr val="C00000"/>
                </a:solidFill>
                <a:latin typeface="Nunito Black" pitchFamily="2" charset="0"/>
              </a:rPr>
              <a:t> </a:t>
            </a:r>
            <a:r>
              <a:rPr lang="en-US" sz="3200" dirty="0" err="1">
                <a:solidFill>
                  <a:srgbClr val="C00000"/>
                </a:solidFill>
                <a:latin typeface="Nunito Black" pitchFamily="2" charset="0"/>
              </a:rPr>
              <a:t>bén</a:t>
            </a:r>
            <a:r>
              <a:rPr lang="en-US" sz="3200" dirty="0">
                <a:solidFill>
                  <a:srgbClr val="C00000"/>
                </a:solidFill>
                <a:latin typeface="Nunito Black" pitchFamily="2" charset="0"/>
              </a:rPr>
              <a:t> ở </a:t>
            </a:r>
            <a:r>
              <a:rPr lang="en-US" sz="3200" dirty="0" err="1">
                <a:solidFill>
                  <a:srgbClr val="C00000"/>
                </a:solidFill>
                <a:latin typeface="Nunito Black" pitchFamily="2" charset="0"/>
              </a:rPr>
              <a:t>cuối</a:t>
            </a:r>
            <a:r>
              <a:rPr lang="en-US" sz="3200" dirty="0">
                <a:solidFill>
                  <a:srgbClr val="C00000"/>
                </a:solidFill>
                <a:latin typeface="Nunito Black" pitchFamily="2" charset="0"/>
              </a:rPr>
              <a:t> </a:t>
            </a:r>
            <a:r>
              <a:rPr lang="en-US" sz="3200" dirty="0" err="1">
                <a:solidFill>
                  <a:srgbClr val="C00000"/>
                </a:solidFill>
                <a:latin typeface="Nunito Black" pitchFamily="2" charset="0"/>
              </a:rPr>
              <a:t>bài</a:t>
            </a:r>
            <a:r>
              <a:rPr lang="en-US" sz="3200" dirty="0">
                <a:solidFill>
                  <a:srgbClr val="C00000"/>
                </a:solidFill>
                <a:latin typeface="Nunito Black" pitchFamily="2" charset="0"/>
              </a:rPr>
              <a:t> </a:t>
            </a:r>
            <a:r>
              <a:rPr lang="en-US" sz="3200" dirty="0" err="1">
                <a:solidFill>
                  <a:srgbClr val="C00000"/>
                </a:solidFill>
                <a:latin typeface="Nunito Black" pitchFamily="2" charset="0"/>
              </a:rPr>
              <a:t>để</a:t>
            </a:r>
            <a:r>
              <a:rPr lang="en-US" sz="3200" dirty="0">
                <a:solidFill>
                  <a:srgbClr val="C00000"/>
                </a:solidFill>
                <a:latin typeface="Nunito Black" pitchFamily="2" charset="0"/>
              </a:rPr>
              <a:t> </a:t>
            </a:r>
            <a:r>
              <a:rPr lang="en-US" sz="3200" dirty="0" err="1">
                <a:solidFill>
                  <a:srgbClr val="C00000"/>
                </a:solidFill>
                <a:latin typeface="Nunito Black" pitchFamily="2" charset="0"/>
              </a:rPr>
              <a:t>trả</a:t>
            </a:r>
            <a:r>
              <a:rPr lang="en-US" sz="3200" dirty="0">
                <a:solidFill>
                  <a:srgbClr val="C00000"/>
                </a:solidFill>
                <a:latin typeface="Nunito Black" pitchFamily="2" charset="0"/>
              </a:rPr>
              <a:t> </a:t>
            </a:r>
            <a:r>
              <a:rPr lang="en-US" sz="3200" dirty="0" err="1">
                <a:solidFill>
                  <a:srgbClr val="C00000"/>
                </a:solidFill>
                <a:latin typeface="Nunito Black" pitchFamily="2" charset="0"/>
              </a:rPr>
              <a:t>lời</a:t>
            </a:r>
            <a:r>
              <a:rPr lang="en-US" sz="3200" dirty="0">
                <a:solidFill>
                  <a:srgbClr val="C00000"/>
                </a:solidFill>
                <a:latin typeface="Nunito Black" pitchFamily="2" charset="0"/>
              </a:rPr>
              <a:t> </a:t>
            </a:r>
            <a:r>
              <a:rPr lang="en-US" sz="3200" dirty="0" err="1">
                <a:solidFill>
                  <a:srgbClr val="C00000"/>
                </a:solidFill>
                <a:latin typeface="Nunito Black" pitchFamily="2" charset="0"/>
              </a:rPr>
              <a:t>câu</a:t>
            </a:r>
            <a:r>
              <a:rPr lang="en-US" sz="3200" dirty="0">
                <a:solidFill>
                  <a:srgbClr val="C00000"/>
                </a:solidFill>
                <a:latin typeface="Nunito Black" pitchFamily="2" charset="0"/>
              </a:rPr>
              <a:t> </a:t>
            </a:r>
            <a:r>
              <a:rPr lang="en-US" sz="3200" dirty="0" err="1">
                <a:solidFill>
                  <a:srgbClr val="C00000"/>
                </a:solidFill>
                <a:latin typeface="Nunito Black" pitchFamily="2" charset="0"/>
              </a:rPr>
              <a:t>hỏi</a:t>
            </a:r>
            <a:r>
              <a:rPr lang="en-US" sz="3200" dirty="0">
                <a:solidFill>
                  <a:srgbClr val="C00000"/>
                </a:solidFill>
                <a:latin typeface="Nunito Black" pitchFamily="2" charset="0"/>
              </a:rPr>
              <a:t>.</a:t>
            </a:r>
          </a:p>
        </p:txBody>
      </p:sp>
      <p:sp>
        <p:nvSpPr>
          <p:cNvPr id="5" name="Rectangle 4"/>
          <p:cNvSpPr/>
          <p:nvPr/>
        </p:nvSpPr>
        <p:spPr>
          <a:xfrm>
            <a:off x="-389125" y="1588950"/>
            <a:ext cx="12089635" cy="2554545"/>
          </a:xfrm>
          <a:prstGeom prst="rect">
            <a:avLst/>
          </a:prstGeom>
        </p:spPr>
        <p:txBody>
          <a:bodyPr wrap="square">
            <a:spAutoFit/>
          </a:bodyPr>
          <a:lstStyle/>
          <a:p>
            <a:pPr marL="914400" lvl="0" indent="457200" algn="just"/>
            <a:r>
              <a:rPr lang="vi-VN" sz="4000" b="1" dirty="0">
                <a:solidFill>
                  <a:srgbClr val="7030A0"/>
                </a:solidFill>
                <a:latin typeface="Cambria" panose="02040503050406030204" pitchFamily="18" charset="0"/>
                <a:ea typeface="Cambria" panose="02040503050406030204" pitchFamily="18" charset="0"/>
              </a:rPr>
              <a:t>Nhái bén mừng rỡ:</a:t>
            </a:r>
          </a:p>
          <a:p>
            <a:pPr marL="914400" lvl="0" indent="457200" algn="just"/>
            <a:r>
              <a:rPr lang="vi-VN" sz="4000" b="1" dirty="0">
                <a:solidFill>
                  <a:srgbClr val="7030A0"/>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p:txBody>
      </p:sp>
      <p:sp>
        <p:nvSpPr>
          <p:cNvPr id="7" name="Rectangle 6"/>
          <p:cNvSpPr/>
          <p:nvPr/>
        </p:nvSpPr>
        <p:spPr>
          <a:xfrm>
            <a:off x="590164" y="2060704"/>
            <a:ext cx="10779678" cy="1754326"/>
          </a:xfrm>
          <a:prstGeom prst="rect">
            <a:avLst/>
          </a:prstGeom>
        </p:spPr>
        <p:txBody>
          <a:bodyPr wrap="square">
            <a:spAutoFit/>
          </a:bodyPr>
          <a:lstStyle/>
          <a:p>
            <a:pPr lvl="0" algn="ctr">
              <a:buClr>
                <a:srgbClr val="000000"/>
              </a:buClr>
            </a:pPr>
            <a:r>
              <a:rPr lang="en-US" sz="5400" dirty="0" err="1">
                <a:solidFill>
                  <a:prstClr val="black"/>
                </a:solidFill>
                <a:latin typeface="Nunito Black" pitchFamily="2" charset="0"/>
              </a:rPr>
              <a:t>Đáp</a:t>
            </a:r>
            <a:r>
              <a:rPr lang="en-US" sz="5400" dirty="0">
                <a:solidFill>
                  <a:prstClr val="black"/>
                </a:solidFill>
                <a:latin typeface="Nunito Black" pitchFamily="2" charset="0"/>
              </a:rPr>
              <a:t> </a:t>
            </a:r>
            <a:r>
              <a:rPr lang="en-US" sz="5400" dirty="0" err="1">
                <a:solidFill>
                  <a:prstClr val="black"/>
                </a:solidFill>
                <a:latin typeface="Nunito Black" pitchFamily="2" charset="0"/>
              </a:rPr>
              <a:t>án</a:t>
            </a:r>
            <a:r>
              <a:rPr lang="en-US" sz="5400" dirty="0">
                <a:solidFill>
                  <a:prstClr val="black"/>
                </a:solidFill>
                <a:latin typeface="Nunito Black" pitchFamily="2" charset="0"/>
              </a:rPr>
              <a:t>: </a:t>
            </a:r>
          </a:p>
          <a:p>
            <a:pPr lvl="0" algn="ctr">
              <a:buClr>
                <a:srgbClr val="000000"/>
              </a:buClr>
            </a:pPr>
            <a:r>
              <a:rPr lang="en-US" sz="5400" dirty="0" err="1">
                <a:solidFill>
                  <a:srgbClr val="FF0000"/>
                </a:solidFill>
                <a:latin typeface="Nunito Black" pitchFamily="2" charset="0"/>
              </a:rPr>
              <a:t>Các</a:t>
            </a:r>
            <a:r>
              <a:rPr lang="en-US" sz="5400" dirty="0">
                <a:solidFill>
                  <a:srgbClr val="FF0000"/>
                </a:solidFill>
                <a:latin typeface="Nunito Black" pitchFamily="2" charset="0"/>
              </a:rPr>
              <a:t> </a:t>
            </a:r>
            <a:r>
              <a:rPr lang="en-US" sz="5400" dirty="0" err="1">
                <a:solidFill>
                  <a:srgbClr val="FF0000"/>
                </a:solidFill>
                <a:latin typeface="Nunito Black" pitchFamily="2" charset="0"/>
              </a:rPr>
              <a:t>bạn</a:t>
            </a:r>
            <a:r>
              <a:rPr lang="en-US" sz="5400" dirty="0">
                <a:solidFill>
                  <a:srgbClr val="FF0000"/>
                </a:solidFill>
                <a:latin typeface="Nunito Black" pitchFamily="2" charset="0"/>
              </a:rPr>
              <a:t> </a:t>
            </a:r>
            <a:r>
              <a:rPr lang="en-US" sz="5400" dirty="0" err="1">
                <a:solidFill>
                  <a:srgbClr val="FF0000"/>
                </a:solidFill>
                <a:latin typeface="Nunito Black" pitchFamily="2" charset="0"/>
              </a:rPr>
              <a:t>giúp</a:t>
            </a:r>
            <a:r>
              <a:rPr lang="en-US" sz="5400" dirty="0">
                <a:solidFill>
                  <a:srgbClr val="FF0000"/>
                </a:solidFill>
                <a:latin typeface="Nunito Black" pitchFamily="2" charset="0"/>
              </a:rPr>
              <a:t> </a:t>
            </a:r>
            <a:r>
              <a:rPr lang="en-US" sz="5400" dirty="0" err="1">
                <a:solidFill>
                  <a:srgbClr val="FF0000"/>
                </a:solidFill>
                <a:latin typeface="Nunito Black" pitchFamily="2" charset="0"/>
              </a:rPr>
              <a:t>dế</a:t>
            </a:r>
            <a:r>
              <a:rPr lang="en-US" sz="5400" dirty="0">
                <a:solidFill>
                  <a:srgbClr val="FF0000"/>
                </a:solidFill>
                <a:latin typeface="Nunito Black" pitchFamily="2" charset="0"/>
              </a:rPr>
              <a:t> than </a:t>
            </a:r>
            <a:r>
              <a:rPr lang="en-US" sz="5400" dirty="0" err="1">
                <a:solidFill>
                  <a:srgbClr val="FF0000"/>
                </a:solidFill>
                <a:latin typeface="Nunito Black" pitchFamily="2" charset="0"/>
              </a:rPr>
              <a:t>dựng</a:t>
            </a:r>
            <a:r>
              <a:rPr lang="en-US" sz="5400" dirty="0">
                <a:solidFill>
                  <a:srgbClr val="FF0000"/>
                </a:solidFill>
                <a:latin typeface="Nunito Black" pitchFamily="2" charset="0"/>
              </a:rPr>
              <a:t> </a:t>
            </a:r>
            <a:r>
              <a:rPr lang="en-US" sz="5400" dirty="0" err="1">
                <a:solidFill>
                  <a:srgbClr val="FF0000"/>
                </a:solidFill>
                <a:latin typeface="Nunito Black" pitchFamily="2" charset="0"/>
              </a:rPr>
              <a:t>nhà</a:t>
            </a:r>
            <a:r>
              <a:rPr lang="en-US" sz="5400" dirty="0">
                <a:solidFill>
                  <a:srgbClr val="FF0000"/>
                </a:solidFill>
                <a:latin typeface="Nunito Black" pitchFamily="2" charset="0"/>
              </a:rPr>
              <a:t>.</a:t>
            </a:r>
            <a:endParaRPr lang="id-ID" sz="4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spTree>
    <p:extLst>
      <p:ext uri="{BB962C8B-B14F-4D97-AF65-F5344CB8AC3E}">
        <p14:creationId xmlns:p14="http://schemas.microsoft.com/office/powerpoint/2010/main" val="225463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p:bldP spid="11" grpId="0" animBg="1"/>
      <p:bldP spid="11" grpId="1" animBg="1"/>
      <p:bldP spid="5" grpId="0"/>
      <p:bldP spid="5" grpId="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1" name="Wave 30"/>
          <p:cNvSpPr/>
          <p:nvPr/>
        </p:nvSpPr>
        <p:spPr>
          <a:xfrm>
            <a:off x="1051601" y="175002"/>
            <a:ext cx="1333967" cy="933783"/>
          </a:xfrm>
          <a:prstGeom prst="wav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5</a:t>
            </a:r>
          </a:p>
        </p:txBody>
      </p:sp>
      <p:sp>
        <p:nvSpPr>
          <p:cNvPr id="9" name="Rounded Rectangle 8"/>
          <p:cNvSpPr/>
          <p:nvPr/>
        </p:nvSpPr>
        <p:spPr>
          <a:xfrm>
            <a:off x="2607693" y="235164"/>
            <a:ext cx="8388356" cy="80218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575" b="92184" l="1064" r="94681">
                        <a14:foregroundMark x1="41312" y1="34828" x2="41312" y2="34828"/>
                        <a14:foregroundMark x1="42553" y1="34828" x2="42553" y2="34828"/>
                        <a14:foregroundMark x1="42553" y1="34828" x2="42553" y2="34828"/>
                        <a14:foregroundMark x1="41312" y1="83678" x2="41312" y2="83678"/>
                        <a14:foregroundMark x1="36879" y1="90345" x2="36879" y2="90345"/>
                        <a14:foregroundMark x1="56560" y1="82529" x2="56560" y2="82529"/>
                      </a14:backgroundRemoval>
                    </a14:imgEffect>
                  </a14:imgLayer>
                </a14:imgProps>
              </a:ext>
            </a:extLst>
          </a:blip>
          <a:stretch>
            <a:fillRect/>
          </a:stretch>
        </p:blipFill>
        <p:spPr>
          <a:xfrm>
            <a:off x="3335209" y="1037345"/>
            <a:ext cx="5532065" cy="6404658"/>
          </a:xfrm>
          <a:prstGeom prst="rect">
            <a:avLst/>
          </a:prstGeom>
        </p:spPr>
      </p:pic>
      <p:sp>
        <p:nvSpPr>
          <p:cNvPr id="4" name="Rectangle 3"/>
          <p:cNvSpPr/>
          <p:nvPr/>
        </p:nvSpPr>
        <p:spPr>
          <a:xfrm>
            <a:off x="2660941" y="391879"/>
            <a:ext cx="8335108" cy="584775"/>
          </a:xfrm>
          <a:prstGeom prst="rect">
            <a:avLst/>
          </a:prstGeom>
        </p:spPr>
        <p:txBody>
          <a:bodyPr wrap="square">
            <a:spAutoFit/>
          </a:bodyPr>
          <a:lstStyle/>
          <a:p>
            <a:r>
              <a:rPr lang="en-US" sz="3200" b="1" dirty="0" err="1">
                <a:solidFill>
                  <a:srgbClr val="000000"/>
                </a:solidFill>
                <a:latin typeface="Cambria" panose="02040503050406030204" pitchFamily="18" charset="0"/>
                <a:ea typeface="Cambria" panose="02040503050406030204" pitchFamily="18" charset="0"/>
              </a:rPr>
              <a:t>Em</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nghĩ</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gì</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việc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các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bạn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giúp</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đỡ</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dế</a:t>
            </a:r>
            <a:r>
              <a:rPr lang="en-US" sz="3200" b="1" dirty="0">
                <a:solidFill>
                  <a:srgbClr val="000000"/>
                </a:solidFill>
                <a:latin typeface="Cambria" panose="02040503050406030204" pitchFamily="18" charset="0"/>
                <a:ea typeface="Cambria" panose="02040503050406030204" pitchFamily="18" charset="0"/>
              </a:rPr>
              <a:t> than?</a:t>
            </a:r>
            <a:endParaRPr lang="en-US" sz="3200" b="1" dirty="0">
              <a:latin typeface="Cambria" panose="02040503050406030204" pitchFamily="18" charset="0"/>
              <a:ea typeface="Cambria" panose="02040503050406030204" pitchFamily="18" charset="0"/>
            </a:endParaRPr>
          </a:p>
        </p:txBody>
      </p:sp>
      <p:sp>
        <p:nvSpPr>
          <p:cNvPr id="5" name="Rectangle 4"/>
          <p:cNvSpPr/>
          <p:nvPr/>
        </p:nvSpPr>
        <p:spPr>
          <a:xfrm>
            <a:off x="4397404" y="3469646"/>
            <a:ext cx="3407674" cy="2677656"/>
          </a:xfrm>
          <a:prstGeom prst="rect">
            <a:avLst/>
          </a:prstGeom>
        </p:spPr>
        <p:txBody>
          <a:bodyPr wrap="square">
            <a:spAutoFit/>
          </a:bodyPr>
          <a:lstStyle/>
          <a:p>
            <a:pPr algn="just"/>
            <a:r>
              <a:rPr lang="vi-VN" sz="2800" dirty="0">
                <a:solidFill>
                  <a:srgbClr val="C00000"/>
                </a:solidFill>
                <a:latin typeface="Nunito Black" pitchFamily="2" charset="0"/>
              </a:rPr>
              <a:t>Việc các bạn giúp đỡ dế than cho thấy các bạn là những người bạn tốt, biết giúp đỡ người khác.</a:t>
            </a:r>
            <a:endParaRPr lang="en-US" sz="2800" dirty="0">
              <a:solidFill>
                <a:srgbClr val="C00000"/>
              </a:solidFill>
              <a:latin typeface="Nunito Black" pitchFamily="2" charset="0"/>
            </a:endParaRPr>
          </a:p>
        </p:txBody>
      </p:sp>
    </p:spTree>
    <p:extLst>
      <p:ext uri="{BB962C8B-B14F-4D97-AF65-F5344CB8AC3E}">
        <p14:creationId xmlns:p14="http://schemas.microsoft.com/office/powerpoint/2010/main" val="1190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2002606"/>
            <a:ext cx="12192000" cy="24115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rgbClr val="C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1934" y="2021201"/>
            <a:ext cx="11455121" cy="2308324"/>
          </a:xfrm>
          <a:prstGeom prst="rect">
            <a:avLst/>
          </a:prstGeom>
        </p:spPr>
        <p:txBody>
          <a:bodyPr wrap="square">
            <a:spAutoFit/>
          </a:bodyPr>
          <a:lstStyle/>
          <a:p>
            <a:pPr lvl="0" algn="just">
              <a:buClr>
                <a:srgbClr val="000000"/>
              </a:buClr>
            </a:pPr>
            <a:r>
              <a:rPr lang="vi-VN" sz="3600" b="1" dirty="0">
                <a:solidFill>
                  <a:srgbClr val="7030A0"/>
                </a:solidFill>
                <a:latin typeface="Cambria" panose="02040503050406030204" pitchFamily="18" charset="0"/>
                <a:ea typeface="Cambria" panose="02040503050406030204" pitchFamily="18" charset="0"/>
              </a:rPr>
              <a:t>Bài đọc kể về cuộc gặp gỡ giữa cào cào, nhái bén, chuồn chuồn và dế than. Những người hàng xóm mới đã làm quen với nhau và cùng giúp đỡ dế than hoàn thành ngôi nhà nhanh chóng. </a:t>
            </a:r>
            <a:endParaRPr lang="id-ID" sz="3600" b="1" kern="0" dirty="0">
              <a:solidFill>
                <a:srgbClr val="7030A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3" grpId="0" animBg="1"/>
      <p:bldP spid="14" grpId="0" animBg="1"/>
      <p:bldP spid="5"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736334" y="1050905"/>
            <a:ext cx="7547637" cy="1862048"/>
          </a:xfrm>
          <a:prstGeom prst="rect">
            <a:avLst/>
          </a:prstGeom>
          <a:noFill/>
        </p:spPr>
        <p:txBody>
          <a:bodyPr wrap="square" rtlCol="0">
            <a:spAutoFit/>
          </a:bodyPr>
          <a:lstStyle/>
          <a:p>
            <a:r>
              <a:rPr lang="en-US" sz="11500" b="1" dirty="0" err="1">
                <a:solidFill>
                  <a:srgbClr val="C00000"/>
                </a:solidFill>
                <a:latin typeface="Great Vibes" pitchFamily="2" charset="0"/>
              </a:rPr>
              <a:t>Luyện</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đọc</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lại</a:t>
            </a:r>
            <a:endParaRPr lang="en-US" sz="115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805131"/>
            <a:ext cx="12210106" cy="605287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p>
        </p:txBody>
      </p:sp>
      <p:sp>
        <p:nvSpPr>
          <p:cNvPr id="8" name="Rectangle 7"/>
          <p:cNvSpPr/>
          <p:nvPr/>
        </p:nvSpPr>
        <p:spPr>
          <a:xfrm>
            <a:off x="706781" y="3112387"/>
            <a:ext cx="1048873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Sáng sớm, cào cào và nhái bén đang tập nhảy xa thì chợt một tràng “re re re” vang lên. Hai bạn nghểnh đầu nghe:</a:t>
            </a:r>
          </a:p>
          <a:p>
            <a:pPr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 Hay quá, ai hát đó?</a:t>
            </a:r>
          </a:p>
          <a:p>
            <a:pPr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cao:</a:t>
            </a:r>
          </a:p>
          <a:p>
            <a:pPr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 Có phải cào cào hát không? Hay nhái bén?</a:t>
            </a:r>
          </a:p>
          <a:p>
            <a:pPr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Cào cào lắc đầu, nhái bén cũng xua tay:</a:t>
            </a:r>
          </a:p>
          <a:p>
            <a:pPr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 Tớ à? Tớ hát thì ai nghe?</a:t>
            </a:r>
          </a:p>
          <a:p>
            <a:pPr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Thế là cào cào, nhái bén, chuồn chuồn rủ nhau đi tìm tiếng hát.</a:t>
            </a:r>
          </a:p>
          <a:p>
            <a:pPr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600" b="1" dirty="0">
                <a:solidFill>
                  <a:srgbClr val="44546A">
                    <a:lumMod val="50000"/>
                  </a:srgbClr>
                </a:solidFill>
                <a:latin typeface="Cambria" panose="02040503050406030204" pitchFamily="18" charset="0"/>
                <a:ea typeface="Cambria" panose="02040503050406030204" pitchFamily="18" charset="0"/>
              </a:rPr>
              <a:t>         </a:t>
            </a:r>
            <a:r>
              <a:rPr lang="vi-VN" sz="2600" b="1" dirty="0">
                <a:solidFill>
                  <a:srgbClr val="44546A">
                    <a:lumMod val="50000"/>
                  </a:srgbClr>
                </a:solidFill>
                <a:latin typeface="Cambria" panose="02040503050406030204" pitchFamily="18" charset="0"/>
                <a:ea typeface="Cambria" panose="02040503050406030204" pitchFamily="18" charset="0"/>
              </a:rPr>
              <a:t>- Tớ là cào cào. Tiếng hát của bạn hay quá!</a:t>
            </a:r>
          </a:p>
          <a:p>
            <a:r>
              <a:rPr lang="vi-VN" sz="2000" dirty="0">
                <a:solidFill>
                  <a:srgbClr val="000000"/>
                </a:solidFill>
                <a:latin typeface="Cambria" panose="02040503050406030204" pitchFamily="18" charset="0"/>
                <a:ea typeface="Cambria" panose="02040503050406030204" pitchFamily="18" charset="0"/>
              </a:rPr>
              <a:t/>
            </a:r>
            <a:br>
              <a:rPr lang="vi-VN" sz="2000" dirty="0">
                <a:solidFill>
                  <a:srgbClr val="000000"/>
                </a:solidFill>
                <a:latin typeface="Cambria" panose="02040503050406030204" pitchFamily="18" charset="0"/>
                <a:ea typeface="Cambria" panose="02040503050406030204" pitchFamily="18" charset="0"/>
              </a:rPr>
            </a:br>
            <a:endParaRPr lang="vi-VN" sz="20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Tree>
    <p:extLst>
      <p:ext uri="{BB962C8B-B14F-4D97-AF65-F5344CB8AC3E}">
        <p14:creationId xmlns:p14="http://schemas.microsoft.com/office/powerpoint/2010/main" val="216609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7" y="1107441"/>
            <a:ext cx="12210106" cy="565912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540545" y="187946"/>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p>
        </p:txBody>
      </p:sp>
      <p:sp>
        <p:nvSpPr>
          <p:cNvPr id="3" name="Rectangle 2"/>
          <p:cNvSpPr/>
          <p:nvPr/>
        </p:nvSpPr>
        <p:spPr>
          <a:xfrm>
            <a:off x="77930" y="1614478"/>
            <a:ext cx="10515600" cy="4401205"/>
          </a:xfrm>
          <a:prstGeom prst="rect">
            <a:avLst/>
          </a:prstGeom>
        </p:spPr>
        <p:txBody>
          <a:bodyPr wrap="square">
            <a:spAutoFit/>
          </a:bodyPr>
          <a:lstStyle/>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Chuồn chuồn khẽ đập đôi cánh:</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 Tớ là chuồn chuồn. Bạn thật là một tài năng âm nhạc.</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Dế than ngượng ngùng:</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 Ôi, tớ chỉ là thợ đào đất thôi. Tớ là dế than.</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Nhái bén mừng rỡ:</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indent="457200" algn="just"/>
            <a:r>
              <a:rPr lang="vi-VN" sz="2800" b="1" dirty="0">
                <a:solidFill>
                  <a:srgbClr val="44546A">
                    <a:lumMod val="50000"/>
                  </a:srgb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77760320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914920" y="209551"/>
            <a:ext cx="7542523" cy="6196326"/>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38934" y="209550"/>
            <a:ext cx="6581775" cy="6457950"/>
          </a:xfrm>
          <a:prstGeom prst="rect">
            <a:avLst/>
          </a:prstGeom>
        </p:spPr>
      </p:pic>
      <p:sp>
        <p:nvSpPr>
          <p:cNvPr id="8" name="TextBox 7"/>
          <p:cNvSpPr txBox="1"/>
          <p:nvPr/>
        </p:nvSpPr>
        <p:spPr>
          <a:xfrm>
            <a:off x="5946504" y="2038142"/>
            <a:ext cx="3713545" cy="2800767"/>
          </a:xfrm>
          <a:prstGeom prst="rect">
            <a:avLst/>
          </a:prstGeom>
          <a:noFill/>
        </p:spPr>
        <p:txBody>
          <a:bodyPr wrap="square" rtlCol="0">
            <a:spAutoFit/>
          </a:bodyPr>
          <a:lstStyle/>
          <a:p>
            <a:pPr algn="ctr"/>
            <a:r>
              <a:rPr lang="en-US" sz="8800" b="1" dirty="0" err="1">
                <a:solidFill>
                  <a:srgbClr val="C00000"/>
                </a:solidFill>
                <a:latin typeface="Great Vibes" pitchFamily="2" charset="0"/>
              </a:rPr>
              <a:t>Nói</a:t>
            </a:r>
            <a:r>
              <a:rPr lang="en-US" sz="8800" b="1" dirty="0">
                <a:solidFill>
                  <a:srgbClr val="C00000"/>
                </a:solidFill>
                <a:latin typeface="Great Vibes" pitchFamily="2" charset="0"/>
              </a:rPr>
              <a:t> </a:t>
            </a:r>
            <a:r>
              <a:rPr lang="en-US" sz="8800" b="1" dirty="0" err="1">
                <a:solidFill>
                  <a:srgbClr val="C00000"/>
                </a:solidFill>
                <a:latin typeface="Great Vibes" pitchFamily="2" charset="0"/>
              </a:rPr>
              <a:t>và</a:t>
            </a:r>
            <a:r>
              <a:rPr lang="en-US" sz="8800" b="1" dirty="0">
                <a:solidFill>
                  <a:srgbClr val="C00000"/>
                </a:solidFill>
                <a:latin typeface="Great Vibes" pitchFamily="2" charset="0"/>
              </a:rPr>
              <a:t> </a:t>
            </a:r>
            <a:r>
              <a:rPr lang="en-US" sz="8800" b="1" dirty="0" err="1">
                <a:solidFill>
                  <a:srgbClr val="C00000"/>
                </a:solidFill>
                <a:latin typeface="Great Vibes" pitchFamily="2" charset="0"/>
              </a:rPr>
              <a:t>nghe</a:t>
            </a:r>
            <a:endParaRPr lang="en-US" sz="8800" b="1" dirty="0">
              <a:solidFill>
                <a:srgbClr val="C00000"/>
              </a:solidFill>
              <a:latin typeface="Great Vibes" pitchFamily="2" charset="0"/>
            </a:endParaRPr>
          </a:p>
        </p:txBody>
      </p:sp>
    </p:spTree>
    <p:extLst>
      <p:ext uri="{BB962C8B-B14F-4D97-AF65-F5344CB8AC3E}">
        <p14:creationId xmlns:p14="http://schemas.microsoft.com/office/powerpoint/2010/main" val="3886981421"/>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3898760" y="916535"/>
            <a:ext cx="8202805" cy="5709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8" name="Rounded Rectangle 7"/>
          <p:cNvSpPr/>
          <p:nvPr/>
        </p:nvSpPr>
        <p:spPr>
          <a:xfrm>
            <a:off x="140677" y="1889409"/>
            <a:ext cx="3508040" cy="3294091"/>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2800" b="1" dirty="0">
                <a:solidFill>
                  <a:srgbClr val="002060"/>
                </a:solidFill>
                <a:latin typeface="Nunito Black" pitchFamily="2" charset="0"/>
              </a:rPr>
              <a:t>Câu 1</a:t>
            </a:r>
            <a:r>
              <a:rPr lang="en-US" sz="2800" dirty="0">
                <a:solidFill>
                  <a:srgbClr val="002060"/>
                </a:solidFill>
                <a:latin typeface="Nunito Black" pitchFamily="2" charset="0"/>
              </a:rPr>
              <a:t>: </a:t>
            </a:r>
            <a:r>
              <a:rPr lang="en-US" sz="2800" dirty="0" err="1">
                <a:solidFill>
                  <a:srgbClr val="000000"/>
                </a:solidFill>
                <a:latin typeface="Nunito Black" pitchFamily="2" charset="0"/>
              </a:rPr>
              <a:t>Dựa</a:t>
            </a:r>
            <a:r>
              <a:rPr lang="en-US" sz="2800" dirty="0">
                <a:solidFill>
                  <a:srgbClr val="000000"/>
                </a:solidFill>
                <a:latin typeface="Nunito Black" pitchFamily="2" charset="0"/>
              </a:rPr>
              <a:t> </a:t>
            </a:r>
            <a:r>
              <a:rPr lang="en-US" sz="2800" dirty="0" err="1">
                <a:solidFill>
                  <a:srgbClr val="000000"/>
                </a:solidFill>
                <a:latin typeface="Nunito Black" pitchFamily="2" charset="0"/>
              </a:rPr>
              <a:t>vào</a:t>
            </a:r>
            <a:r>
              <a:rPr lang="en-US" sz="2800" dirty="0">
                <a:solidFill>
                  <a:srgbClr val="000000"/>
                </a:solidFill>
                <a:latin typeface="Nunito Black" pitchFamily="2" charset="0"/>
              </a:rPr>
              <a:t> </a:t>
            </a:r>
            <a:r>
              <a:rPr lang="en-US" sz="2800" dirty="0" err="1">
                <a:solidFill>
                  <a:srgbClr val="000000"/>
                </a:solidFill>
                <a:latin typeface="Nunito Black" pitchFamily="2" charset="0"/>
              </a:rPr>
              <a:t>tranh</a:t>
            </a:r>
            <a:r>
              <a:rPr lang="en-US" sz="2800" dirty="0">
                <a:solidFill>
                  <a:srgbClr val="000000"/>
                </a:solidFill>
                <a:latin typeface="Nunito Black" pitchFamily="2" charset="0"/>
              </a:rPr>
              <a:t> </a:t>
            </a:r>
            <a:r>
              <a:rPr lang="en-US" sz="2800" dirty="0" err="1">
                <a:solidFill>
                  <a:srgbClr val="000000"/>
                </a:solidFill>
                <a:latin typeface="Nunito Black" pitchFamily="2" charset="0"/>
              </a:rPr>
              <a:t>và</a:t>
            </a:r>
            <a:r>
              <a:rPr lang="en-US" sz="2800" dirty="0">
                <a:solidFill>
                  <a:srgbClr val="000000"/>
                </a:solidFill>
                <a:latin typeface="Nunito Black" pitchFamily="2" charset="0"/>
              </a:rPr>
              <a:t> </a:t>
            </a:r>
            <a:r>
              <a:rPr lang="en-US" sz="2800" dirty="0" err="1">
                <a:solidFill>
                  <a:srgbClr val="000000"/>
                </a:solidFill>
                <a:latin typeface="Nunito Black" pitchFamily="2" charset="0"/>
              </a:rPr>
              <a:t>câu</a:t>
            </a:r>
            <a:r>
              <a:rPr lang="en-US" sz="2800" dirty="0">
                <a:solidFill>
                  <a:srgbClr val="000000"/>
                </a:solidFill>
                <a:latin typeface="Nunito Black" pitchFamily="2" charset="0"/>
              </a:rPr>
              <a:t> </a:t>
            </a:r>
            <a:r>
              <a:rPr lang="en-US" sz="2800" dirty="0" err="1">
                <a:solidFill>
                  <a:srgbClr val="000000"/>
                </a:solidFill>
                <a:latin typeface="Nunito Black" pitchFamily="2" charset="0"/>
              </a:rPr>
              <a:t>hỏi</a:t>
            </a:r>
            <a:r>
              <a:rPr lang="en-US" sz="2800" dirty="0">
                <a:solidFill>
                  <a:srgbClr val="000000"/>
                </a:solidFill>
                <a:latin typeface="Nunito Black" pitchFamily="2" charset="0"/>
              </a:rPr>
              <a:t> </a:t>
            </a:r>
            <a:r>
              <a:rPr lang="en-US" sz="2800" dirty="0" err="1">
                <a:solidFill>
                  <a:srgbClr val="000000"/>
                </a:solidFill>
                <a:latin typeface="Nunito Black" pitchFamily="2" charset="0"/>
              </a:rPr>
              <a:t>gợi</a:t>
            </a:r>
            <a:r>
              <a:rPr lang="en-US" sz="2800" dirty="0">
                <a:solidFill>
                  <a:srgbClr val="000000"/>
                </a:solidFill>
                <a:latin typeface="Nunito Black" pitchFamily="2" charset="0"/>
              </a:rPr>
              <a:t> ý, </a:t>
            </a:r>
            <a:r>
              <a:rPr lang="en-US" sz="2800" dirty="0" err="1">
                <a:solidFill>
                  <a:srgbClr val="000000"/>
                </a:solidFill>
                <a:latin typeface="Nunito Black" pitchFamily="2" charset="0"/>
              </a:rPr>
              <a:t>đoán</a:t>
            </a:r>
            <a:r>
              <a:rPr lang="en-US" sz="2800" dirty="0">
                <a:solidFill>
                  <a:srgbClr val="000000"/>
                </a:solidFill>
                <a:latin typeface="Nunito Black" pitchFamily="2" charset="0"/>
              </a:rPr>
              <a:t> </a:t>
            </a:r>
            <a:r>
              <a:rPr lang="en-US" sz="2800" dirty="0" err="1">
                <a:solidFill>
                  <a:srgbClr val="000000"/>
                </a:solidFill>
                <a:latin typeface="Nunito Black" pitchFamily="2" charset="0"/>
              </a:rPr>
              <a:t>nội</a:t>
            </a:r>
            <a:r>
              <a:rPr lang="en-US" sz="2800" dirty="0">
                <a:solidFill>
                  <a:srgbClr val="000000"/>
                </a:solidFill>
                <a:latin typeface="Nunito Black" pitchFamily="2" charset="0"/>
              </a:rPr>
              <a:t> dung </a:t>
            </a:r>
            <a:r>
              <a:rPr lang="en-US" sz="2800" dirty="0" err="1">
                <a:solidFill>
                  <a:srgbClr val="000000"/>
                </a:solidFill>
                <a:latin typeface="Nunito Black" pitchFamily="2" charset="0"/>
              </a:rPr>
              <a:t>câu</a:t>
            </a:r>
            <a:r>
              <a:rPr lang="en-US" sz="2800" dirty="0">
                <a:solidFill>
                  <a:srgbClr val="000000"/>
                </a:solidFill>
                <a:latin typeface="Nunito Black" pitchFamily="2" charset="0"/>
              </a:rPr>
              <a:t> </a:t>
            </a:r>
            <a:r>
              <a:rPr lang="en-US" sz="2800" dirty="0" err="1">
                <a:solidFill>
                  <a:srgbClr val="000000"/>
                </a:solidFill>
                <a:latin typeface="Nunito Black" pitchFamily="2" charset="0"/>
              </a:rPr>
              <a:t>chuyện</a:t>
            </a:r>
            <a:r>
              <a:rPr lang="en-US" sz="2800" dirty="0">
                <a:solidFill>
                  <a:srgbClr val="000000"/>
                </a:solidFill>
                <a:latin typeface="Nunito Black" pitchFamily="2" charset="0"/>
              </a:rPr>
              <a:t> </a:t>
            </a:r>
            <a:r>
              <a:rPr lang="en-US" sz="2800" dirty="0" err="1">
                <a:solidFill>
                  <a:srgbClr val="000000"/>
                </a:solidFill>
                <a:latin typeface="Nunito Black" pitchFamily="2" charset="0"/>
              </a:rPr>
              <a:t>Hàng</a:t>
            </a:r>
            <a:r>
              <a:rPr lang="en-US" sz="2800" dirty="0">
                <a:solidFill>
                  <a:srgbClr val="000000"/>
                </a:solidFill>
                <a:latin typeface="Nunito Black" pitchFamily="2" charset="0"/>
              </a:rPr>
              <a:t> </a:t>
            </a:r>
            <a:r>
              <a:rPr lang="en-US" sz="2800" dirty="0" err="1">
                <a:solidFill>
                  <a:srgbClr val="000000"/>
                </a:solidFill>
                <a:latin typeface="Nunito Black" pitchFamily="2" charset="0"/>
              </a:rPr>
              <a:t>xóm</a:t>
            </a:r>
            <a:r>
              <a:rPr lang="en-US" sz="2800" dirty="0">
                <a:solidFill>
                  <a:srgbClr val="000000"/>
                </a:solidFill>
                <a:latin typeface="Nunito Black" pitchFamily="2" charset="0"/>
              </a:rPr>
              <a:t> </a:t>
            </a:r>
            <a:r>
              <a:rPr lang="en-US" sz="2800" dirty="0" err="1">
                <a:solidFill>
                  <a:srgbClr val="000000"/>
                </a:solidFill>
                <a:latin typeface="Nunito Black" pitchFamily="2" charset="0"/>
              </a:rPr>
              <a:t>của</a:t>
            </a:r>
            <a:r>
              <a:rPr lang="en-US" sz="2800" dirty="0">
                <a:solidFill>
                  <a:srgbClr val="000000"/>
                </a:solidFill>
                <a:latin typeface="Nunito Black" pitchFamily="2" charset="0"/>
              </a:rPr>
              <a:t> </a:t>
            </a:r>
            <a:r>
              <a:rPr lang="en-US" sz="2800" dirty="0" err="1">
                <a:solidFill>
                  <a:srgbClr val="000000"/>
                </a:solidFill>
                <a:latin typeface="Nunito Black" pitchFamily="2" charset="0"/>
              </a:rPr>
              <a:t>tắc</a:t>
            </a:r>
            <a:r>
              <a:rPr lang="en-US" sz="2800" dirty="0">
                <a:solidFill>
                  <a:srgbClr val="000000"/>
                </a:solidFill>
                <a:latin typeface="Nunito Black" pitchFamily="2" charset="0"/>
              </a:rPr>
              <a:t> </a:t>
            </a:r>
            <a:r>
              <a:rPr lang="en-US" sz="2800" dirty="0" err="1">
                <a:solidFill>
                  <a:srgbClr val="000000"/>
                </a:solidFill>
                <a:latin typeface="Nunito Black" pitchFamily="2" charset="0"/>
              </a:rPr>
              <a:t>kè</a:t>
            </a:r>
            <a:r>
              <a:rPr lang="en-US" sz="2800" dirty="0">
                <a:solidFill>
                  <a:srgbClr val="000000"/>
                </a:solidFill>
                <a:latin typeface="Nunito Black" pitchFamily="2" charset="0"/>
              </a:rPr>
              <a:t>.</a:t>
            </a:r>
            <a:endParaRPr lang="vi-VN" sz="2800" dirty="0">
              <a:solidFill>
                <a:srgbClr val="00B050"/>
              </a:solidFill>
              <a:latin typeface="Nunito Black" pitchFamily="2" charset="0"/>
            </a:endParaRPr>
          </a:p>
        </p:txBody>
      </p:sp>
    </p:spTree>
    <p:extLst>
      <p:ext uri="{BB962C8B-B14F-4D97-AF65-F5344CB8AC3E}">
        <p14:creationId xmlns:p14="http://schemas.microsoft.com/office/powerpoint/2010/main" val="210903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53572" y="1018056"/>
            <a:ext cx="8206658" cy="5374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lowchart: Alternate Process 4"/>
          <p:cNvSpPr/>
          <p:nvPr/>
        </p:nvSpPr>
        <p:spPr>
          <a:xfrm>
            <a:off x="8112650" y="1313157"/>
            <a:ext cx="4079350" cy="4784288"/>
          </a:xfrm>
          <a:prstGeom prst="flowChartAlternateProcess">
            <a:avLst/>
          </a:prstGeom>
          <a:solidFill>
            <a:schemeClr val="accent2">
              <a:lumMod val="20000"/>
              <a:lumOff val="80000"/>
            </a:schemeClr>
          </a:solidFill>
          <a:ln>
            <a:solidFill>
              <a:schemeClr val="accent1">
                <a:lumMod val="40000"/>
                <a:lumOff val="60000"/>
              </a:schemeClr>
            </a:solidFill>
          </a:ln>
        </p:spPr>
        <p:txBody>
          <a:bodyPr wrap="square">
            <a:spAutoFit/>
          </a:bodyPr>
          <a:lstStyle/>
          <a:p>
            <a:pPr algn="just"/>
            <a:r>
              <a:rPr lang="vi-VN" sz="2800" b="1" dirty="0">
                <a:solidFill>
                  <a:srgbClr val="7030A0"/>
                </a:solidFill>
                <a:latin typeface="Cambria" panose="02040503050406030204" pitchFamily="18" charset="0"/>
                <a:ea typeface="Cambria" panose="02040503050406030204" pitchFamily="18" charset="0"/>
              </a:rPr>
              <a:t>Câu chuyện</a:t>
            </a:r>
            <a:r>
              <a:rPr lang="en-US" sz="2800" b="1" dirty="0">
                <a:solidFill>
                  <a:srgbClr val="7030A0"/>
                </a:solidFill>
                <a:latin typeface="Cambria" panose="02040503050406030204" pitchFamily="18" charset="0"/>
                <a:ea typeface="Cambria" panose="02040503050406030204" pitchFamily="18" charset="0"/>
              </a:rPr>
              <a:t> </a:t>
            </a:r>
            <a:r>
              <a:rPr lang="vi-VN" sz="2800" b="1" dirty="0">
                <a:solidFill>
                  <a:srgbClr val="7030A0"/>
                </a:solidFill>
                <a:latin typeface="Cambria" panose="02040503050406030204" pitchFamily="18" charset="0"/>
                <a:ea typeface="Cambria" panose="02040503050406030204" pitchFamily="18" charset="0"/>
              </a:rPr>
              <a:t>kể về những người sống trong xóm Bờ Giậu. Một lần cùng nhau bàn luận về tiếng kêu của tắc kè. Nhờ có sự giải thích của cụ cóc mà mọi người hiểu được nghề nghiệp và tiếng kêu của tắc kè.</a:t>
            </a:r>
            <a:endParaRPr lang="en-US" sz="2800" b="1" dirty="0">
              <a:solidFill>
                <a:srgbClr val="7030A0"/>
              </a:solidFill>
              <a:latin typeface="Cambria" panose="02040503050406030204" pitchFamily="18" charset="0"/>
              <a:ea typeface="Cambria" panose="02040503050406030204" pitchFamily="18" charset="0"/>
            </a:endParaRPr>
          </a:p>
        </p:txBody>
      </p:sp>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Tree>
    <p:extLst>
      <p:ext uri="{BB962C8B-B14F-4D97-AF65-F5344CB8AC3E}">
        <p14:creationId xmlns:p14="http://schemas.microsoft.com/office/powerpoint/2010/main" val="50576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3797432" y="904371"/>
            <a:ext cx="8394568" cy="584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9" name="Rounded Rectangle 8"/>
          <p:cNvSpPr/>
          <p:nvPr/>
        </p:nvSpPr>
        <p:spPr>
          <a:xfrm>
            <a:off x="132340" y="2773345"/>
            <a:ext cx="3357411" cy="1688123"/>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2800" b="1" dirty="0">
                <a:solidFill>
                  <a:srgbClr val="002060"/>
                </a:solidFill>
                <a:latin typeface="Nunito Black" pitchFamily="2" charset="0"/>
              </a:rPr>
              <a:t>Câu </a:t>
            </a:r>
            <a:r>
              <a:rPr lang="en-US" sz="2800" b="1" dirty="0">
                <a:solidFill>
                  <a:srgbClr val="002060"/>
                </a:solidFill>
                <a:latin typeface="Nunito Black" pitchFamily="2" charset="0"/>
              </a:rPr>
              <a:t>2</a:t>
            </a:r>
            <a:r>
              <a:rPr lang="en-US" sz="2800" dirty="0">
                <a:solidFill>
                  <a:srgbClr val="002060"/>
                </a:solidFill>
                <a:latin typeface="Nunito Black" pitchFamily="2" charset="0"/>
              </a:rPr>
              <a:t>: </a:t>
            </a:r>
            <a:r>
              <a:rPr lang="en-US" sz="2800" dirty="0" err="1">
                <a:solidFill>
                  <a:srgbClr val="000000"/>
                </a:solidFill>
                <a:latin typeface="Nunito Black" pitchFamily="2" charset="0"/>
              </a:rPr>
              <a:t>Nghe</a:t>
            </a:r>
            <a:r>
              <a:rPr lang="en-US" sz="2800" dirty="0">
                <a:solidFill>
                  <a:srgbClr val="000000"/>
                </a:solidFill>
                <a:latin typeface="Nunito Black" pitchFamily="2" charset="0"/>
              </a:rPr>
              <a:t> </a:t>
            </a:r>
            <a:r>
              <a:rPr lang="en-US" sz="2800" dirty="0" err="1">
                <a:solidFill>
                  <a:srgbClr val="000000"/>
                </a:solidFill>
                <a:latin typeface="Nunito Black" pitchFamily="2" charset="0"/>
              </a:rPr>
              <a:t>và</a:t>
            </a:r>
            <a:r>
              <a:rPr lang="en-US" sz="2800" dirty="0">
                <a:solidFill>
                  <a:srgbClr val="000000"/>
                </a:solidFill>
                <a:latin typeface="Nunito Black" pitchFamily="2" charset="0"/>
              </a:rPr>
              <a:t> </a:t>
            </a:r>
            <a:r>
              <a:rPr lang="en-US" sz="2800" dirty="0" err="1">
                <a:solidFill>
                  <a:srgbClr val="000000"/>
                </a:solidFill>
                <a:latin typeface="Nunito Black" pitchFamily="2" charset="0"/>
              </a:rPr>
              <a:t>kể</a:t>
            </a:r>
            <a:r>
              <a:rPr lang="en-US" sz="2800" dirty="0">
                <a:solidFill>
                  <a:srgbClr val="000000"/>
                </a:solidFill>
                <a:latin typeface="Nunito Black" pitchFamily="2" charset="0"/>
              </a:rPr>
              <a:t> </a:t>
            </a:r>
            <a:r>
              <a:rPr lang="en-US" sz="2800" dirty="0" err="1">
                <a:solidFill>
                  <a:srgbClr val="000000"/>
                </a:solidFill>
                <a:latin typeface="Nunito Black" pitchFamily="2" charset="0"/>
              </a:rPr>
              <a:t>lại</a:t>
            </a:r>
            <a:r>
              <a:rPr lang="en-US" sz="2800" dirty="0">
                <a:solidFill>
                  <a:srgbClr val="000000"/>
                </a:solidFill>
                <a:latin typeface="Nunito Black" pitchFamily="2" charset="0"/>
              </a:rPr>
              <a:t> </a:t>
            </a:r>
            <a:r>
              <a:rPr lang="en-US" sz="2800" dirty="0" err="1">
                <a:solidFill>
                  <a:srgbClr val="000000"/>
                </a:solidFill>
                <a:latin typeface="Nunito Black" pitchFamily="2" charset="0"/>
              </a:rPr>
              <a:t>câu</a:t>
            </a:r>
            <a:r>
              <a:rPr lang="en-US" sz="2800" dirty="0">
                <a:solidFill>
                  <a:srgbClr val="000000"/>
                </a:solidFill>
                <a:latin typeface="Nunito Black" pitchFamily="2" charset="0"/>
              </a:rPr>
              <a:t> </a:t>
            </a:r>
            <a:r>
              <a:rPr lang="en-US" sz="2800" dirty="0" err="1">
                <a:solidFill>
                  <a:srgbClr val="000000"/>
                </a:solidFill>
                <a:latin typeface="Nunito Black" pitchFamily="2" charset="0"/>
              </a:rPr>
              <a:t>chuyện</a:t>
            </a:r>
            <a:endParaRPr lang="vi-VN" sz="2800" dirty="0">
              <a:solidFill>
                <a:srgbClr val="00B050"/>
              </a:solidFill>
              <a:latin typeface="Nunito Black" pitchFamily="2" charset="0"/>
            </a:endParaRPr>
          </a:p>
        </p:txBody>
      </p:sp>
    </p:spTree>
    <p:extLst>
      <p:ext uri="{BB962C8B-B14F-4D97-AF65-F5344CB8AC3E}">
        <p14:creationId xmlns:p14="http://schemas.microsoft.com/office/powerpoint/2010/main" val="63771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1184558" y="-291438"/>
            <a:ext cx="10026770" cy="1422581"/>
            <a:chOff x="2892080" y="167717"/>
            <a:chExt cx="6465300" cy="1422581"/>
          </a:xfrm>
        </p:grpSpPr>
        <p:sp>
          <p:nvSpPr>
            <p:cNvPr id="10" name="Rounded Rectangle 9"/>
            <p:cNvSpPr/>
            <p:nvPr/>
          </p:nvSpPr>
          <p:spPr>
            <a:xfrm>
              <a:off x="2892080" y="449145"/>
              <a:ext cx="6397254" cy="8597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984;p32">
              <a:extLst>
                <a:ext uri="{FF2B5EF4-FFF2-40B4-BE49-F238E27FC236}">
                  <a16:creationId xmlns:a16="http://schemas.microsoft.com/office/drawing/2014/main" id="{D6226F9F-C363-5432-9A87-1B5F4DDE514B}"/>
                </a:ext>
              </a:extLst>
            </p:cNvPr>
            <p:cNvSpPr txBox="1">
              <a:spLocks/>
            </p:cNvSpPr>
            <p:nvPr/>
          </p:nvSpPr>
          <p:spPr>
            <a:xfrm rot="43295">
              <a:off x="2897234" y="167717"/>
              <a:ext cx="6460146" cy="1422581"/>
            </a:xfrm>
            <a:prstGeom prst="rect">
              <a:avLst/>
            </a:prstGeom>
            <a:noFill/>
            <a:ln>
              <a:noFill/>
            </a:ln>
          </p:spPr>
          <p:txBody>
            <a:bodyPr spcFirstLastPara="1" wrap="square" lIns="91425" tIns="91425" rIns="91425" bIns="91425" anchor="ctr" anchorCtr="0">
              <a:noAutofit/>
              <a:scene3d>
                <a:camera prst="orthographicFront"/>
                <a:lightRig rig="soft" dir="t">
                  <a:rot lat="0" lon="0" rev="15600000"/>
                </a:lightRig>
              </a:scene3d>
              <a:sp3d extrusionH="57150" prstMaterial="softEdge">
                <a:bevelT w="25400" h="38100"/>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Chango"/>
                <a:buNone/>
                <a:defRPr sz="3000" b="0" i="0" u="none" strike="noStrike" cap="none">
                  <a:solidFill>
                    <a:schemeClr val="accent5"/>
                  </a:solidFill>
                  <a:latin typeface="Chango"/>
                  <a:ea typeface="Chango"/>
                  <a:cs typeface="Chango"/>
                  <a:sym typeface="Chango"/>
                </a:defRPr>
              </a:lvl1pPr>
              <a:lvl2pPr marR="0" lvl="1"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9pPr>
            </a:lstStyle>
            <a:p>
              <a:pPr lvl="0" algn="just">
                <a:buClr>
                  <a:srgbClr val="FFFFFF"/>
                </a:buClr>
              </a:pPr>
              <a:r>
                <a:rPr lang="en-US" sz="2800" b="1" dirty="0" err="1">
                  <a:solidFill>
                    <a:srgbClr val="FF0000"/>
                  </a:solidFill>
                  <a:latin typeface="Cambria" panose="02040503050406030204" pitchFamily="18" charset="0"/>
                  <a:ea typeface="Cambria" panose="02040503050406030204" pitchFamily="18" charset="0"/>
                </a:rPr>
                <a:t>Quan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sát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tranh</a:t>
              </a:r>
              <a:r>
                <a:rPr lang="en-US" sz="2800" b="1" dirty="0">
                  <a:solidFill>
                    <a:srgbClr val="FF0000"/>
                  </a:solidFill>
                  <a:latin typeface="Cambria" panose="02040503050406030204" pitchFamily="18" charset="0"/>
                  <a:ea typeface="Cambria" panose="02040503050406030204" pitchFamily="18" charset="0"/>
                </a:rPr>
                <a:t> minh </a:t>
              </a:r>
              <a:r>
                <a:rPr lang="en-US" sz="2800" b="1" dirty="0" err="1">
                  <a:solidFill>
                    <a:srgbClr val="FF0000"/>
                  </a:solidFill>
                  <a:latin typeface="Cambria" panose="02040503050406030204" pitchFamily="18" charset="0"/>
                  <a:ea typeface="Cambria" panose="02040503050406030204" pitchFamily="18" charset="0"/>
                </a:rPr>
                <a:t>họa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đoán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xem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các</a:t>
              </a:r>
              <a:r>
                <a:rPr lang="en-US" sz="2800" b="1" dirty="0">
                  <a:solidFill>
                    <a:srgbClr val="FF0000"/>
                  </a:solidFill>
                  <a:latin typeface="Cambria" panose="02040503050406030204" pitchFamily="18" charset="0"/>
                  <a:ea typeface="Cambria" panose="02040503050406030204" pitchFamily="18" charset="0"/>
                </a:rPr>
                <a:t> con </a:t>
              </a:r>
              <a:r>
                <a:rPr lang="en-US" sz="2800" b="1" dirty="0" err="1">
                  <a:solidFill>
                    <a:srgbClr val="FF0000"/>
                  </a:solidFill>
                  <a:latin typeface="Cambria" panose="02040503050406030204" pitchFamily="18" charset="0"/>
                  <a:ea typeface="Cambria" panose="02040503050406030204" pitchFamily="18" charset="0"/>
                </a:rPr>
                <a:t>vật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đang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làm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gì</a:t>
              </a:r>
              <a:r>
                <a:rPr lang="en-US" sz="2800" b="1" dirty="0">
                  <a:solidFill>
                    <a:srgbClr val="FF0000"/>
                  </a:solidFill>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solidFill>
                  <a:srgbClr val="FF0000"/>
                </a:solidFill>
                <a:effectLst/>
                <a:uLnTx/>
                <a:uFillTx/>
                <a:latin typeface="Cambria" panose="02040503050406030204" pitchFamily="18" charset="0"/>
                <a:ea typeface="Cambria" panose="02040503050406030204" pitchFamily="18" charset="0"/>
                <a:sym typeface="Chango"/>
              </a:endParaRPr>
            </a:p>
          </p:txBody>
        </p:sp>
      </p:grpSp>
      <p:grpSp>
        <p:nvGrpSpPr>
          <p:cNvPr id="19" name="Group 18"/>
          <p:cNvGrpSpPr/>
          <p:nvPr/>
        </p:nvGrpSpPr>
        <p:grpSpPr>
          <a:xfrm>
            <a:off x="-55784" y="1980536"/>
            <a:ext cx="4525658" cy="987948"/>
            <a:chOff x="7262301" y="1327777"/>
            <a:chExt cx="4525658" cy="2261653"/>
          </a:xfrm>
        </p:grpSpPr>
        <p:sp>
          <p:nvSpPr>
            <p:cNvPr id="17" name="Cloud 16"/>
            <p:cNvSpPr/>
            <p:nvPr/>
          </p:nvSpPr>
          <p:spPr>
            <a:xfrm>
              <a:off x="7262301" y="1327777"/>
              <a:ext cx="4257675" cy="2261653"/>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15" name="Rectangle 14"/>
            <p:cNvSpPr/>
            <p:nvPr/>
          </p:nvSpPr>
          <p:spPr>
            <a:xfrm>
              <a:off x="7645163" y="1989912"/>
              <a:ext cx="4142796" cy="686977"/>
            </a:xfrm>
            <a:prstGeom prst="rect">
              <a:avLst/>
            </a:prstGeom>
          </p:spPr>
          <p:txBody>
            <a:bodyPr wrap="square">
              <a:spAutoFit/>
            </a:bodyPr>
            <a:lstStyle/>
            <a:p>
              <a:pPr algn="just"/>
              <a:r>
                <a:rPr lang="vi-VN" sz="2400" dirty="0">
                  <a:solidFill>
                    <a:srgbClr val="000000"/>
                  </a:solidFill>
                  <a:latin typeface="Nunito Black" pitchFamily="2" charset="0"/>
                </a:rPr>
                <a:t>Chuồn chuồn đang bay.</a:t>
              </a:r>
            </a:p>
          </p:txBody>
        </p:sp>
      </p:grpSp>
      <p:pic>
        <p:nvPicPr>
          <p:cNvPr id="7" name="Picture 6"/>
          <p:cNvPicPr>
            <a:picLocks noChangeAspect="1"/>
          </p:cNvPicPr>
          <p:nvPr/>
        </p:nvPicPr>
        <p:blipFill>
          <a:blip r:embed="rId3"/>
          <a:stretch>
            <a:fillRect/>
          </a:stretch>
        </p:blipFill>
        <p:spPr>
          <a:xfrm>
            <a:off x="-55784" y="0"/>
            <a:ext cx="1240342" cy="839707"/>
          </a:xfrm>
          <a:prstGeom prst="rect">
            <a:avLst/>
          </a:prstGeom>
          <a:ln>
            <a:noFill/>
          </a:ln>
          <a:effectLst>
            <a:softEdge rad="112500"/>
          </a:effectLst>
        </p:spPr>
      </p:pic>
      <p:grpSp>
        <p:nvGrpSpPr>
          <p:cNvPr id="21" name="Group 20"/>
          <p:cNvGrpSpPr/>
          <p:nvPr/>
        </p:nvGrpSpPr>
        <p:grpSpPr>
          <a:xfrm>
            <a:off x="2219325" y="5101963"/>
            <a:ext cx="4076700" cy="1260737"/>
            <a:chOff x="7192481" y="1091938"/>
            <a:chExt cx="4076700" cy="1260737"/>
          </a:xfrm>
        </p:grpSpPr>
        <p:sp>
          <p:nvSpPr>
            <p:cNvPr id="22" name="Cloud 21"/>
            <p:cNvSpPr/>
            <p:nvPr/>
          </p:nvSpPr>
          <p:spPr>
            <a:xfrm>
              <a:off x="7192481" y="1091938"/>
              <a:ext cx="4076700" cy="1260737"/>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23" name="Rectangle 22"/>
            <p:cNvSpPr/>
            <p:nvPr/>
          </p:nvSpPr>
          <p:spPr>
            <a:xfrm>
              <a:off x="7599091" y="1341998"/>
              <a:ext cx="3490668" cy="830997"/>
            </a:xfrm>
            <a:prstGeom prst="rect">
              <a:avLst/>
            </a:prstGeom>
          </p:spPr>
          <p:txBody>
            <a:bodyPr wrap="square">
              <a:spAutoFit/>
            </a:bodyPr>
            <a:lstStyle/>
            <a:p>
              <a:pPr algn="just"/>
              <a:r>
                <a:rPr lang="vi-VN" sz="2400" dirty="0">
                  <a:solidFill>
                    <a:srgbClr val="000000"/>
                  </a:solidFill>
                  <a:latin typeface="Nunito Black" pitchFamily="2" charset="0"/>
                </a:rPr>
                <a:t>Nhái và cào cào đang chơi cùng nhau.</a:t>
              </a:r>
            </a:p>
          </p:txBody>
        </p:sp>
      </p:grpSp>
      <p:grpSp>
        <p:nvGrpSpPr>
          <p:cNvPr id="24" name="Group 23"/>
          <p:cNvGrpSpPr/>
          <p:nvPr/>
        </p:nvGrpSpPr>
        <p:grpSpPr>
          <a:xfrm>
            <a:off x="7334250" y="931522"/>
            <a:ext cx="4322743" cy="923926"/>
            <a:chOff x="7360441" y="1248711"/>
            <a:chExt cx="4322743" cy="923926"/>
          </a:xfrm>
        </p:grpSpPr>
        <p:sp>
          <p:nvSpPr>
            <p:cNvPr id="25" name="Cloud 24"/>
            <p:cNvSpPr/>
            <p:nvPr/>
          </p:nvSpPr>
          <p:spPr>
            <a:xfrm>
              <a:off x="7360441" y="1248711"/>
              <a:ext cx="4102385" cy="923926"/>
            </a:xfrm>
            <a:prstGeom prst="cloud">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26" name="Rectangle 25"/>
            <p:cNvSpPr/>
            <p:nvPr/>
          </p:nvSpPr>
          <p:spPr>
            <a:xfrm>
              <a:off x="7540388" y="1460912"/>
              <a:ext cx="4142796" cy="461665"/>
            </a:xfrm>
            <a:prstGeom prst="rect">
              <a:avLst/>
            </a:prstGeom>
          </p:spPr>
          <p:txBody>
            <a:bodyPr wrap="square">
              <a:spAutoFit/>
            </a:bodyPr>
            <a:lstStyle/>
            <a:p>
              <a:pPr algn="just"/>
              <a:r>
                <a:rPr lang="vi-VN" sz="2400" dirty="0">
                  <a:solidFill>
                    <a:srgbClr val="000000"/>
                  </a:solidFill>
                  <a:latin typeface="Nunito Black" pitchFamily="2" charset="0"/>
                </a:rPr>
                <a:t>Dế đang đào đất và hát.</a:t>
              </a:r>
              <a:endParaRPr lang="vi-VN" sz="2400" b="0" i="0" dirty="0">
                <a:solidFill>
                  <a:srgbClr val="000000"/>
                </a:solidFill>
                <a:effectLst/>
                <a:latin typeface="Nunito Black" pitchFamily="2" charset="0"/>
              </a:endParaRPr>
            </a:p>
          </p:txBody>
        </p:sp>
      </p:grpSp>
    </p:spTree>
    <p:extLst>
      <p:ext uri="{BB962C8B-B14F-4D97-AF65-F5344CB8AC3E}">
        <p14:creationId xmlns:p14="http://schemas.microsoft.com/office/powerpoint/2010/main" val="10898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4112" y="775351"/>
            <a:ext cx="11907749" cy="5800110"/>
          </a:xfrm>
          <a:prstGeom prst="roundRect">
            <a:avLst/>
          </a:prstGeom>
          <a:solidFill>
            <a:schemeClr val="bg1"/>
          </a:solid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12192000" cy="6858000"/>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48469"/>
            <a:ext cx="1959871" cy="1401308"/>
          </a:xfrm>
          <a:prstGeom prst="rect">
            <a:avLst/>
          </a:prstGeom>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5" name="Rectangle 4"/>
          <p:cNvSpPr/>
          <p:nvPr/>
        </p:nvSpPr>
        <p:spPr>
          <a:xfrm>
            <a:off x="476036" y="775351"/>
            <a:ext cx="11239928" cy="5647700"/>
          </a:xfrm>
          <a:prstGeom prst="rect">
            <a:avLst/>
          </a:prstGeom>
        </p:spPr>
        <p:txBody>
          <a:bodyPr wrap="square">
            <a:spAutoFit/>
          </a:bodyPr>
          <a:lstStyle/>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Cụ cóc, chú thằn lằn, cô ốc sên, anh nhái xanh và bác tắc kè đều là cư dân của xóm Bờ Giậu.</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Cụ cóc đã nghỉ hưu từ lâu. Thằn lằn là thợ săn. Nhái xanh là vận động viên nhảy xa. Ốc sên là người mẫu. Chỉ có tắc kè là ít khi thấy mặt, không mấy ai biết bác làm nghề gì. Nhà của bác ở góc bức tường rêu, nơi có mấy mảnh vữa đã bong tróc vì mưa nắng.</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Một hôm, thằn lằn than phiền:</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Hôm qua tắc kè kêu gì thế nhỉ?</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Ốc sên đang chuẩn bị đi làm, nghe thấy thế cũng góp chuyện:</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Tôi cũng nghe thấy.</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Nhái xanh lắc đầu:</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Thế cô có nghe rõ bác ấy kêu gì không?</a:t>
            </a:r>
            <a:endParaRPr lang="en-US" sz="1900" b="1" dirty="0">
              <a:solidFill>
                <a:srgbClr val="000000"/>
              </a:solidFill>
              <a:latin typeface="Cambria" panose="02040503050406030204" pitchFamily="18" charset="0"/>
              <a:ea typeface="Cambria" panose="02040503050406030204" pitchFamily="18" charset="0"/>
            </a:endParaRP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Chắc là… Chắc là…</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Chắc là sao?</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Tôi cứ nghe bác ấy tặc lưỡi “chắc là, chắc là…” chứ làm sao biết “chắc là” cái gì.</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Cụ cóc từ trong hang chống gậy đi ra. Cụ nhìn mọi người, ho khụ khụ:</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 Bác tắc kè kêu “đã về, đã về”. Bác ấy làm việc dự báo ở đài khí tượng thủy văn, xa lắm. Được về thăm nhà mừng quá, vừa đến đầu ngõ đã phải kêu lên cho người nhà biết. Hơi ồn một chút, nhưng mình nên thông cảm cho bác ấy.</a:t>
            </a:r>
          </a:p>
          <a:p>
            <a:pPr lvl="0" algn="just"/>
            <a:r>
              <a:rPr lang="en-US" sz="1900" b="1" dirty="0">
                <a:solidFill>
                  <a:srgbClr val="000000"/>
                </a:solidFill>
                <a:latin typeface="Cambria" panose="02040503050406030204" pitchFamily="18" charset="0"/>
                <a:ea typeface="Cambria" panose="02040503050406030204" pitchFamily="18" charset="0"/>
              </a:rPr>
              <a:t>     </a:t>
            </a:r>
            <a:r>
              <a:rPr lang="vi-VN" sz="1900" b="1" dirty="0">
                <a:solidFill>
                  <a:srgbClr val="000000"/>
                </a:solidFill>
                <a:latin typeface="Cambria" panose="02040503050406030204" pitchFamily="18" charset="0"/>
                <a:ea typeface="Cambria" panose="02040503050406030204" pitchFamily="18" charset="0"/>
              </a:rPr>
              <a:t>Thằn lằn, ốc sên, nhái xanh ngơ ngác nhìn nhau. Ồ, hóa ra là thế. Vậy tối nay phải đến thăm bác tắc kè chứ nhỉ. Chẳng gì thì cũng là hàng xóm láng giềng với nhau, mà lâu lắm bác ấy mới về thăm nhà…</a:t>
            </a:r>
          </a:p>
        </p:txBody>
      </p:sp>
    </p:spTree>
    <p:extLst>
      <p:ext uri="{BB962C8B-B14F-4D97-AF65-F5344CB8AC3E}">
        <p14:creationId xmlns:p14="http://schemas.microsoft.com/office/powerpoint/2010/main" val="384856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889036"/>
          </a:xfrm>
          <a:prstGeom prst="rect">
            <a:avLst/>
          </a:prstGeom>
          <a:solidFill>
            <a:schemeClr val="bg1">
              <a:alpha val="74902"/>
            </a:schemeClr>
          </a:solidFill>
        </p:spPr>
        <p:txBody>
          <a:bodyPr wrap="square">
            <a:prstTxWarp prst="textPlain">
              <a:avLst/>
            </a:prstTxWarp>
            <a:spAutoFit/>
          </a:bodyPr>
          <a:lstStyle/>
          <a:p>
            <a:pPr algn="ctr">
              <a:spcAft>
                <a:spcPts val="1200"/>
              </a:spcAft>
            </a:pPr>
            <a:endParaRPr lang="vi-VN" sz="700" b="1" dirty="0">
              <a:ln w="22225">
                <a:solidFill>
                  <a:schemeClr val="accent2"/>
                </a:solidFill>
                <a:prstDash val="solid"/>
              </a:ln>
              <a:solidFill>
                <a:srgbClr val="0099FF"/>
              </a:solidFill>
              <a:latin typeface="Nunito Black" pitchFamily="2" charset="0"/>
            </a:endParaRPr>
          </a:p>
        </p:txBody>
      </p:sp>
      <p:pic>
        <p:nvPicPr>
          <p:cNvPr id="11" name="Picture 10"/>
          <p:cNvPicPr>
            <a:picLocks noChangeAspect="1"/>
          </p:cNvPicPr>
          <p:nvPr/>
        </p:nvPicPr>
        <p:blipFill>
          <a:blip r:embed="rId4"/>
          <a:stretch>
            <a:fillRect/>
          </a:stretch>
        </p:blipFill>
        <p:spPr>
          <a:xfrm>
            <a:off x="11271424" y="53812"/>
            <a:ext cx="920576" cy="835224"/>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091" b="89977" l="0" r="90000">
                        <a14:backgroundMark x1="16833" y1="27972" x2="16833" y2="27972"/>
                      </a14:backgroundRemoval>
                    </a14:imgEffect>
                  </a14:imgLayer>
                </a14:imgProps>
              </a:ext>
            </a:extLst>
          </a:blip>
          <a:stretch>
            <a:fillRect/>
          </a:stretch>
        </p:blipFill>
        <p:spPr>
          <a:xfrm>
            <a:off x="0" y="-230538"/>
            <a:ext cx="2122545" cy="1517620"/>
          </a:xfrm>
          <a:prstGeom prst="rect">
            <a:avLst/>
          </a:prstGeom>
        </p:spPr>
      </p:pic>
      <p:pic>
        <p:nvPicPr>
          <p:cNvPr id="3" name="Picture 2"/>
          <p:cNvPicPr>
            <a:picLocks noChangeAspect="1"/>
          </p:cNvPicPr>
          <p:nvPr/>
        </p:nvPicPr>
        <p:blipFill>
          <a:blip r:embed="rId7"/>
          <a:stretch>
            <a:fillRect/>
          </a:stretch>
        </p:blipFill>
        <p:spPr>
          <a:xfrm>
            <a:off x="2049018" y="904371"/>
            <a:ext cx="8394568" cy="5842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sp>
        <p:nvSpPr>
          <p:cNvPr id="9" name="Rounded Rectangle 8"/>
          <p:cNvSpPr/>
          <p:nvPr/>
        </p:nvSpPr>
        <p:spPr>
          <a:xfrm>
            <a:off x="4584155" y="3777848"/>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a:solidFill>
                  <a:srgbClr val="002060"/>
                </a:solidFill>
                <a:latin typeface="Nunito Black" pitchFamily="2" charset="0"/>
              </a:rPr>
              <a:t>Học</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sinh</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tập</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kể</a:t>
            </a:r>
            <a:endParaRPr lang="vi-VN" sz="2800" dirty="0">
              <a:solidFill>
                <a:srgbClr val="00B050"/>
              </a:solidFill>
              <a:latin typeface="Nunito Black" pitchFamily="2" charset="0"/>
            </a:endParaRPr>
          </a:p>
        </p:txBody>
      </p:sp>
      <p:sp>
        <p:nvSpPr>
          <p:cNvPr id="8" name="Rounded Rectangle 7"/>
          <p:cNvSpPr/>
          <p:nvPr/>
        </p:nvSpPr>
        <p:spPr>
          <a:xfrm>
            <a:off x="4584154" y="3762513"/>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a:solidFill>
                  <a:srgbClr val="002060"/>
                </a:solidFill>
                <a:latin typeface="Nunito Black" pitchFamily="2" charset="0"/>
              </a:rPr>
              <a:t>Học</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sinh</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tập</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kể</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theo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nhóm</a:t>
            </a:r>
            <a:endParaRPr lang="vi-VN" sz="2800" dirty="0">
              <a:solidFill>
                <a:srgbClr val="00B050"/>
              </a:solidFill>
              <a:latin typeface="Nunito Black" pitchFamily="2" charset="0"/>
            </a:endParaRPr>
          </a:p>
        </p:txBody>
      </p:sp>
      <p:sp>
        <p:nvSpPr>
          <p:cNvPr id="10" name="Rounded Rectangle 9"/>
          <p:cNvSpPr/>
          <p:nvPr/>
        </p:nvSpPr>
        <p:spPr>
          <a:xfrm>
            <a:off x="4584154" y="3762513"/>
            <a:ext cx="3324293" cy="84406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sz="2800" b="1" dirty="0" err="1">
                <a:solidFill>
                  <a:srgbClr val="002060"/>
                </a:solidFill>
                <a:latin typeface="Nunito Black" pitchFamily="2" charset="0"/>
              </a:rPr>
              <a:t>Kể</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toàn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bộ</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câu</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chuyện</a:t>
            </a:r>
            <a:endParaRPr lang="vi-VN" sz="2800" dirty="0">
              <a:solidFill>
                <a:srgbClr val="00B050"/>
              </a:solidFill>
              <a:latin typeface="Nunito Black" pitchFamily="2" charset="0"/>
            </a:endParaRPr>
          </a:p>
        </p:txBody>
      </p:sp>
    </p:spTree>
    <p:extLst>
      <p:ext uri="{BB962C8B-B14F-4D97-AF65-F5344CB8AC3E}">
        <p14:creationId xmlns:p14="http://schemas.microsoft.com/office/powerpoint/2010/main" val="274781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Rounded Rectangle 8"/>
          <p:cNvSpPr/>
          <p:nvPr/>
        </p:nvSpPr>
        <p:spPr>
          <a:xfrm>
            <a:off x="1393504" y="1028612"/>
            <a:ext cx="9732476" cy="707459"/>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a:t>
            </a:r>
            <a:r>
              <a:rPr lang="en-US" sz="2800" b="1" dirty="0">
                <a:solidFill>
                  <a:srgbClr val="002060"/>
                </a:solidFill>
                <a:latin typeface="Nunito Black" pitchFamily="2" charset="0"/>
              </a:rPr>
              <a:t>3</a:t>
            </a:r>
            <a:r>
              <a:rPr lang="en-US" sz="2800" dirty="0">
                <a:solidFill>
                  <a:srgbClr val="002060"/>
                </a:solidFill>
                <a:latin typeface="Nunito Black" pitchFamily="2" charset="0"/>
              </a:rPr>
              <a:t>: </a:t>
            </a:r>
            <a:r>
              <a:rPr lang="en-US" sz="2800" dirty="0" err="1">
                <a:solidFill>
                  <a:srgbClr val="000000"/>
                </a:solidFill>
                <a:latin typeface="Nunito Black" pitchFamily="2" charset="0"/>
              </a:rPr>
              <a:t>Em</a:t>
            </a:r>
            <a:r>
              <a:rPr lang="en-US" sz="2800" dirty="0">
                <a:solidFill>
                  <a:srgbClr val="000000"/>
                </a:solidFill>
                <a:latin typeface="Nunito Black" pitchFamily="2" charset="0"/>
              </a:rPr>
              <a:t> </a:t>
            </a:r>
            <a:r>
              <a:rPr lang="en-US" sz="2800" dirty="0" err="1">
                <a:solidFill>
                  <a:srgbClr val="000000"/>
                </a:solidFill>
                <a:latin typeface="Nunito Black" pitchFamily="2" charset="0"/>
              </a:rPr>
              <a:t>học</a:t>
            </a:r>
            <a:r>
              <a:rPr lang="en-US" sz="2800" dirty="0">
                <a:solidFill>
                  <a:srgbClr val="000000"/>
                </a:solidFill>
                <a:latin typeface="Nunito Black" pitchFamily="2" charset="0"/>
              </a:rPr>
              <a:t> </a:t>
            </a:r>
            <a:r>
              <a:rPr lang="en-US" sz="2800" dirty="0" err="1">
                <a:solidFill>
                  <a:srgbClr val="000000"/>
                </a:solidFill>
                <a:latin typeface="Nunito Black" pitchFamily="2" charset="0"/>
              </a:rPr>
              <a:t>được</a:t>
            </a:r>
            <a:r>
              <a:rPr lang="en-US" sz="2800" dirty="0">
                <a:solidFill>
                  <a:srgbClr val="000000"/>
                </a:solidFill>
                <a:latin typeface="Nunito Black" pitchFamily="2" charset="0"/>
              </a:rPr>
              <a:t> </a:t>
            </a:r>
            <a:r>
              <a:rPr lang="en-US" sz="2800" dirty="0" err="1">
                <a:solidFill>
                  <a:srgbClr val="000000"/>
                </a:solidFill>
                <a:latin typeface="Nunito Black" pitchFamily="2" charset="0"/>
              </a:rPr>
              <a:t>gì</a:t>
            </a:r>
            <a:r>
              <a:rPr lang="en-US" sz="2800" dirty="0">
                <a:solidFill>
                  <a:srgbClr val="000000"/>
                </a:solidFill>
                <a:latin typeface="Nunito Black" pitchFamily="2" charset="0"/>
              </a:rPr>
              <a:t> </a:t>
            </a:r>
            <a:r>
              <a:rPr lang="en-US" sz="2800" dirty="0" err="1">
                <a:solidFill>
                  <a:srgbClr val="000000"/>
                </a:solidFill>
                <a:latin typeface="Nunito Black" pitchFamily="2" charset="0"/>
              </a:rPr>
              <a:t>sau</a:t>
            </a:r>
            <a:r>
              <a:rPr lang="en-US" sz="2800" dirty="0">
                <a:solidFill>
                  <a:srgbClr val="000000"/>
                </a:solidFill>
                <a:latin typeface="Nunito Black" pitchFamily="2" charset="0"/>
              </a:rPr>
              <a:t> </a:t>
            </a:r>
            <a:r>
              <a:rPr lang="en-US" sz="2800" dirty="0" err="1">
                <a:solidFill>
                  <a:srgbClr val="000000"/>
                </a:solidFill>
                <a:latin typeface="Nunito Black" pitchFamily="2" charset="0"/>
              </a:rPr>
              <a:t>khi</a:t>
            </a:r>
            <a:r>
              <a:rPr lang="en-US" sz="2800" dirty="0">
                <a:solidFill>
                  <a:srgbClr val="000000"/>
                </a:solidFill>
                <a:latin typeface="Nunito Black" pitchFamily="2" charset="0"/>
              </a:rPr>
              <a:t> </a:t>
            </a:r>
            <a:r>
              <a:rPr lang="en-US" sz="2800" dirty="0" err="1">
                <a:solidFill>
                  <a:srgbClr val="000000"/>
                </a:solidFill>
                <a:latin typeface="Nunito Black" pitchFamily="2" charset="0"/>
              </a:rPr>
              <a:t>nghe</a:t>
            </a:r>
            <a:r>
              <a:rPr lang="en-US" sz="2800" dirty="0">
                <a:solidFill>
                  <a:srgbClr val="000000"/>
                </a:solidFill>
                <a:latin typeface="Nunito Black" pitchFamily="2" charset="0"/>
              </a:rPr>
              <a:t> </a:t>
            </a:r>
            <a:r>
              <a:rPr lang="en-US" sz="2800" dirty="0" err="1">
                <a:solidFill>
                  <a:srgbClr val="000000"/>
                </a:solidFill>
                <a:latin typeface="Nunito Black" pitchFamily="2" charset="0"/>
              </a:rPr>
              <a:t>câu</a:t>
            </a:r>
            <a:r>
              <a:rPr lang="en-US" sz="2800" dirty="0">
                <a:solidFill>
                  <a:srgbClr val="000000"/>
                </a:solidFill>
                <a:latin typeface="Nunito Black" pitchFamily="2" charset="0"/>
              </a:rPr>
              <a:t> </a:t>
            </a:r>
            <a:r>
              <a:rPr lang="en-US" sz="2800" dirty="0" err="1">
                <a:solidFill>
                  <a:srgbClr val="000000"/>
                </a:solidFill>
                <a:latin typeface="Nunito Black" pitchFamily="2" charset="0"/>
              </a:rPr>
              <a:t>chuyện</a:t>
            </a:r>
            <a:r>
              <a:rPr lang="en-US" sz="2800" dirty="0">
                <a:solidFill>
                  <a:srgbClr val="000000"/>
                </a:solidFill>
                <a:latin typeface="Nunito Black" pitchFamily="2" charset="0"/>
              </a:rPr>
              <a:t>?</a:t>
            </a:r>
            <a:endParaRPr lang="vi-VN" sz="2800" dirty="0">
              <a:solidFill>
                <a:srgbClr val="00B05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sp>
        <p:nvSpPr>
          <p:cNvPr id="2" name="Flowchart: Terminator 1"/>
          <p:cNvSpPr/>
          <p:nvPr/>
        </p:nvSpPr>
        <p:spPr>
          <a:xfrm>
            <a:off x="1393504" y="2124597"/>
            <a:ext cx="9545170" cy="3765292"/>
          </a:xfrm>
          <a:prstGeom prst="flowChartTerminator">
            <a:avLst/>
          </a:prstGeom>
          <a:solidFill>
            <a:schemeClr val="accent2">
              <a:lumMod val="20000"/>
              <a:lumOff val="80000"/>
            </a:schemeClr>
          </a:solidFill>
          <a:ln w="28575">
            <a:prstDash val="sysDash"/>
          </a:ln>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Câu chuyện cho ta thấy, dù sống ở đâu cũng phải tôn trọng những người sống xung quanh mình. Ta cần giữ trật tự để không làm ảnh hưởng đến người khác. Nhưng đồng thời, ta cũng nên biết thông cảm với hàng xóm nếu họ có lỡ làm phiền ta vì hoàn cảnh đặc biệt. Hàng xóm láng giềng là phải biết thông cảm, tôn trọng lẫn nhau.</a:t>
            </a:r>
            <a:endParaRPr lang="en-US" sz="2800" dirty="0">
              <a:latin typeface="Cambria" panose="02040503050406030204" pitchFamily="18" charset="0"/>
              <a:ea typeface="Cambria" panose="02040503050406030204" pitchFamily="18" charset="0"/>
            </a:endParaRPr>
          </a:p>
        </p:txBody>
      </p:sp>
      <p:sp>
        <p:nvSpPr>
          <p:cNvPr id="12" name="Rectangle 11"/>
          <p:cNvSpPr/>
          <p:nvPr/>
        </p:nvSpPr>
        <p:spPr>
          <a:xfrm>
            <a:off x="2700182" y="129020"/>
            <a:ext cx="6300316" cy="646331"/>
          </a:xfrm>
          <a:prstGeom prst="rect">
            <a:avLst/>
          </a:prstGeom>
        </p:spPr>
        <p:txBody>
          <a:bodyPr wrap="square">
            <a:spAutoFit/>
          </a:bodyPr>
          <a:lstStyle/>
          <a:p>
            <a:pPr lvl="0" algn="ctr">
              <a:spcAft>
                <a:spcPts val="1200"/>
              </a:spcAft>
            </a:pPr>
            <a:r>
              <a:rPr lang="en-US" sz="3600" b="1" dirty="0">
                <a:ln w="22225">
                  <a:solidFill>
                    <a:srgbClr val="ED7D31"/>
                  </a:solidFill>
                  <a:prstDash val="solid"/>
                </a:ln>
                <a:solidFill>
                  <a:srgbClr val="FFC000"/>
                </a:solidFill>
                <a:latin typeface="Nunito Black" pitchFamily="2" charset="0"/>
              </a:rPr>
              <a:t>HÀNG </a:t>
            </a:r>
            <a:r>
              <a:rPr lang="en-US" sz="3600" b="1" dirty="0">
                <a:ln w="22225">
                  <a:solidFill>
                    <a:srgbClr val="ED7D31"/>
                  </a:solidFill>
                  <a:prstDash val="solid"/>
                </a:ln>
                <a:solidFill>
                  <a:srgbClr val="00B050"/>
                </a:solidFill>
                <a:latin typeface="Nunito Black" pitchFamily="2" charset="0"/>
              </a:rPr>
              <a:t>XÓM</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0000"/>
                </a:solidFill>
                <a:latin typeface="Nunito Black" pitchFamily="2" charset="0"/>
              </a:rPr>
              <a:t>CỦA</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FF3399"/>
                </a:solidFill>
                <a:latin typeface="Nunito Black" pitchFamily="2" charset="0"/>
              </a:rPr>
              <a:t>TẮC</a:t>
            </a:r>
            <a:r>
              <a:rPr lang="en-US" sz="3600" b="1" dirty="0">
                <a:ln w="22225">
                  <a:solidFill>
                    <a:srgbClr val="ED7D31"/>
                  </a:solidFill>
                  <a:prstDash val="solid"/>
                </a:ln>
                <a:solidFill>
                  <a:srgbClr val="FFC000"/>
                </a:solidFill>
                <a:latin typeface="Nunito Black" pitchFamily="2" charset="0"/>
              </a:rPr>
              <a:t> </a:t>
            </a:r>
            <a:r>
              <a:rPr lang="en-US" sz="3600" b="1" dirty="0">
                <a:ln w="22225">
                  <a:solidFill>
                    <a:srgbClr val="ED7D31"/>
                  </a:solidFill>
                  <a:prstDash val="solid"/>
                </a:ln>
                <a:solidFill>
                  <a:srgbClr val="0099FF"/>
                </a:solidFill>
                <a:latin typeface="Nunito Black" pitchFamily="2" charset="0"/>
              </a:rPr>
              <a:t>KÈ</a:t>
            </a:r>
            <a:endParaRPr lang="vi-VN" sz="3600" b="1" dirty="0">
              <a:ln w="22225">
                <a:solidFill>
                  <a:srgbClr val="ED7D31"/>
                </a:solidFill>
                <a:prstDash val="solid"/>
              </a:ln>
              <a:solidFill>
                <a:srgbClr val="0099FF"/>
              </a:solidFill>
              <a:latin typeface="Nunito Black" pitchFamily="2"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9091" b="89977" l="0" r="90000">
                        <a14:backgroundMark x1="16833" y1="27972" x2="16833" y2="27972"/>
                      </a14:backgroundRemoval>
                    </a14:imgEffect>
                  </a14:imgLayer>
                </a14:imgProps>
              </a:ext>
            </a:extLst>
          </a:blip>
          <a:stretch>
            <a:fillRect/>
          </a:stretch>
        </p:blipFill>
        <p:spPr>
          <a:xfrm>
            <a:off x="0" y="-147986"/>
            <a:ext cx="1959871" cy="1401308"/>
          </a:xfrm>
          <a:prstGeom prst="rect">
            <a:avLst/>
          </a:prstGeom>
        </p:spPr>
      </p:pic>
    </p:spTree>
    <p:extLst>
      <p:ext uri="{BB962C8B-B14F-4D97-AF65-F5344CB8AC3E}">
        <p14:creationId xmlns:p14="http://schemas.microsoft.com/office/powerpoint/2010/main" val="140672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724464" y="-153909"/>
            <a:ext cx="7524750" cy="6181725"/>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85826" y="209551"/>
            <a:ext cx="6581775" cy="6457950"/>
          </a:xfrm>
          <a:prstGeom prst="rect">
            <a:avLst/>
          </a:prstGeom>
        </p:spPr>
      </p:pic>
      <p:sp>
        <p:nvSpPr>
          <p:cNvPr id="8" name="TextBox 7"/>
          <p:cNvSpPr txBox="1"/>
          <p:nvPr/>
        </p:nvSpPr>
        <p:spPr>
          <a:xfrm>
            <a:off x="6072907" y="2399765"/>
            <a:ext cx="3360215" cy="1446550"/>
          </a:xfrm>
          <a:prstGeom prst="rect">
            <a:avLst/>
          </a:prstGeom>
          <a:noFill/>
        </p:spPr>
        <p:txBody>
          <a:bodyPr wrap="none" rtlCol="0">
            <a:spAutoFit/>
          </a:bodyPr>
          <a:lstStyle/>
          <a:p>
            <a:r>
              <a:rPr lang="en-US" sz="8800" dirty="0">
                <a:solidFill>
                  <a:srgbClr val="92D050"/>
                </a:solidFill>
                <a:latin typeface="Sigmar One" panose="00000500000000000000" pitchFamily="2" charset="0"/>
              </a:rPr>
              <a:t>VIẾT</a:t>
            </a:r>
          </a:p>
        </p:txBody>
      </p:sp>
      <p:pic>
        <p:nvPicPr>
          <p:cNvPr id="11" name="Picture 10"/>
          <p:cNvPicPr>
            <a:picLocks noChangeAspect="1"/>
          </p:cNvPicPr>
          <p:nvPr/>
        </p:nvPicPr>
        <p:blipFill>
          <a:blip r:embed="rId7"/>
          <a:stretch>
            <a:fillRect/>
          </a:stretch>
        </p:blipFill>
        <p:spPr>
          <a:xfrm>
            <a:off x="9433122" y="3846315"/>
            <a:ext cx="3139712" cy="3011685"/>
          </a:xfrm>
          <a:prstGeom prst="rect">
            <a:avLst/>
          </a:prstGeom>
        </p:spPr>
      </p:pic>
    </p:spTree>
    <p:extLst>
      <p:ext uri="{BB962C8B-B14F-4D97-AF65-F5344CB8AC3E}">
        <p14:creationId xmlns:p14="http://schemas.microsoft.com/office/powerpoint/2010/main" val="18552713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476929" y="372555"/>
            <a:ext cx="5986785" cy="910224"/>
            <a:chOff x="228600" y="261352"/>
            <a:chExt cx="8905876"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693898" y="261352"/>
              <a:ext cx="6467612" cy="910224"/>
            </a:xfrm>
            <a:prstGeom prst="rect">
              <a:avLst/>
            </a:prstGeom>
          </p:spPr>
        </p:pic>
        <p:sp>
          <p:nvSpPr>
            <p:cNvPr id="2" name="Rectangle 1"/>
            <p:cNvSpPr/>
            <p:nvPr/>
          </p:nvSpPr>
          <p:spPr>
            <a:xfrm>
              <a:off x="228600" y="454854"/>
              <a:ext cx="8905876" cy="523220"/>
            </a:xfrm>
            <a:prstGeom prst="rect">
              <a:avLst/>
            </a:prstGeom>
          </p:spPr>
          <p:txBody>
            <a:bodyPr wrap="square">
              <a:spAutoFit/>
            </a:bodyPr>
            <a:lstStyle/>
            <a:p>
              <a:pPr lvl="0" algn="ctr" defTabSz="609539">
                <a:defRPr/>
              </a:pPr>
              <a:r>
                <a:rPr lang="en-US" sz="2800" kern="0" dirty="0">
                  <a:latin typeface="Nunito Black" panose="00000A00000000000000" pitchFamily="2" charset="0"/>
                </a:rPr>
                <a:t>1 . </a:t>
              </a:r>
              <a:r>
                <a:rPr lang="en-US" sz="2800" kern="0" dirty="0" err="1">
                  <a:latin typeface="Nunito Black" panose="00000A00000000000000" pitchFamily="2" charset="0"/>
                </a:rPr>
                <a:t>Nghe</a:t>
              </a:r>
              <a:r>
                <a:rPr lang="en-US" sz="2800" kern="0" dirty="0">
                  <a:latin typeface="Nunito Black" panose="00000A00000000000000" pitchFamily="2" charset="0"/>
                </a:rPr>
                <a:t> - </a:t>
              </a:r>
              <a:r>
                <a:rPr lang="en-US" sz="2800" kern="0" dirty="0" err="1">
                  <a:latin typeface="Nunito Black" panose="00000A00000000000000" pitchFamily="2" charset="0"/>
                </a:rPr>
                <a:t>viết</a:t>
              </a:r>
              <a:r>
                <a:rPr lang="en-US" sz="2800" kern="0" dirty="0">
                  <a:latin typeface="Nunito Black" panose="00000A00000000000000" pitchFamily="2" charset="0"/>
                </a:rPr>
                <a:t>:</a:t>
              </a:r>
            </a:p>
          </p:txBody>
        </p:sp>
      </p:grpSp>
      <p:sp>
        <p:nvSpPr>
          <p:cNvPr id="13" name="Rounded Rectangle 12"/>
          <p:cNvSpPr/>
          <p:nvPr/>
        </p:nvSpPr>
        <p:spPr>
          <a:xfrm>
            <a:off x="554733" y="1681531"/>
            <a:ext cx="3923463" cy="3041380"/>
          </a:xfrm>
          <a:prstGeom prst="roundRect">
            <a:avLst/>
          </a:prstGeom>
          <a:solidFill>
            <a:schemeClr val="accent4">
              <a:lumMod val="40000"/>
              <a:lumOff val="60000"/>
            </a:schemeClr>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trúc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xanh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Tốt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hiền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Ve</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phong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cầm</a:t>
            </a:r>
            <a:r>
              <a:rPr lang="en-US" sz="2800" dirty="0">
                <a:solidFill>
                  <a:srgbClr val="002060"/>
                </a:solidFill>
                <a:latin typeface="Cambria" panose="02040503050406030204" pitchFamily="18" charset="0"/>
                <a:ea typeface="Cambria" panose="02040503050406030204" pitchFamily="18" charset="0"/>
              </a:rPr>
              <a:t>.</a:t>
            </a:r>
          </a:p>
        </p:txBody>
      </p:sp>
      <p:sp>
        <p:nvSpPr>
          <p:cNvPr id="14" name="Rounded Rectangle 13"/>
          <p:cNvSpPr/>
          <p:nvPr/>
        </p:nvSpPr>
        <p:spPr>
          <a:xfrm>
            <a:off x="4603771" y="1744444"/>
            <a:ext cx="3488225" cy="2978467"/>
          </a:xfrm>
          <a:prstGeom prst="roundRect">
            <a:avLst/>
          </a:prstGeom>
          <a:solidFill>
            <a:srgbClr val="99FF66"/>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mầm</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khác</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loại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đàn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Họ</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rất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sẵn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sàng</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Dạy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học</a:t>
            </a:r>
            <a:r>
              <a:rPr lang="en-US" sz="2800" dirty="0">
                <a:solidFill>
                  <a:srgbClr val="002060"/>
                </a:solidFill>
                <a:latin typeface="Cambria" panose="02040503050406030204" pitchFamily="18" charset="0"/>
                <a:ea typeface="Cambria" panose="02040503050406030204" pitchFamily="18" charset="0"/>
              </a:rPr>
              <a:t>.</a:t>
            </a:r>
          </a:p>
        </p:txBody>
      </p:sp>
      <p:sp>
        <p:nvSpPr>
          <p:cNvPr id="21" name="Rounded Rectangle 20"/>
          <p:cNvSpPr/>
          <p:nvPr/>
        </p:nvSpPr>
        <p:spPr>
          <a:xfrm>
            <a:off x="8217571" y="1744444"/>
            <a:ext cx="3396532" cy="1771878"/>
          </a:xfrm>
          <a:prstGeom prst="roundRect">
            <a:avLst/>
          </a:prstGeom>
          <a:solidFill>
            <a:schemeClr val="accent1">
              <a:lumMod val="40000"/>
              <a:lumOff val="60000"/>
            </a:schemeClr>
          </a:solidFill>
          <a:ln w="12700" cap="flat" cmpd="sng" algn="ctr">
            <a:noFill/>
            <a:prstDash val="solid"/>
            <a:miter lim="800000"/>
          </a:ln>
          <a:effectLst/>
        </p:spPr>
        <p:txBody>
          <a:bodyPr rtlCol="0" anchor="ctr"/>
          <a:lstStyle/>
          <a:p>
            <a:pPr algn="just"/>
            <a:r>
              <a:rPr lang="vi-VN" sz="2800" dirty="0">
                <a:solidFill>
                  <a:srgbClr val="002060"/>
                </a:solidFill>
                <a:latin typeface="Cambria" panose="02040503050406030204" pitchFamily="18" charset="0"/>
                <a:ea typeface="Cambria" panose="02040503050406030204" pitchFamily="18" charset="0"/>
              </a:rPr>
              <a:t>Vượt qua khó nhọc</a:t>
            </a:r>
          </a:p>
          <a:p>
            <a:pPr algn="just"/>
            <a:r>
              <a:rPr lang="vi-VN" sz="2800" dirty="0">
                <a:solidFill>
                  <a:srgbClr val="002060"/>
                </a:solidFill>
                <a:latin typeface="Cambria" panose="02040503050406030204" pitchFamily="18" charset="0"/>
                <a:ea typeface="Cambria" panose="02040503050406030204" pitchFamily="18" charset="0"/>
              </a:rPr>
              <a:t>Gió học thành công</a:t>
            </a:r>
          </a:p>
          <a:p>
            <a:pPr algn="just"/>
            <a:r>
              <a:rPr lang="vi-VN" sz="2800" dirty="0">
                <a:solidFill>
                  <a:srgbClr val="002060"/>
                </a:solidFill>
                <a:latin typeface="Cambria" panose="02040503050406030204" pitchFamily="18" charset="0"/>
                <a:ea typeface="Cambria" panose="02040503050406030204" pitchFamily="18" charset="0"/>
              </a:rPr>
              <a:t>Thổi vào cây thông</a:t>
            </a:r>
          </a:p>
          <a:p>
            <a:pPr algn="just"/>
            <a:r>
              <a:rPr lang="vi-VN" sz="2800" dirty="0">
                <a:solidFill>
                  <a:srgbClr val="002060"/>
                </a:solidFill>
                <a:latin typeface="Cambria" panose="02040503050406030204" pitchFamily="18" charset="0"/>
                <a:ea typeface="Cambria" panose="02040503050406030204" pitchFamily="18" charset="0"/>
              </a:rPr>
              <a:t>Thông reo vi vút.</a:t>
            </a:r>
          </a:p>
        </p:txBody>
      </p:sp>
      <p:pic>
        <p:nvPicPr>
          <p:cNvPr id="26" name="Picture 25"/>
          <p:cNvPicPr>
            <a:picLocks noChangeAspect="1"/>
          </p:cNvPicPr>
          <p:nvPr/>
        </p:nvPicPr>
        <p:blipFill>
          <a:blip r:embed="rId5"/>
          <a:stretch>
            <a:fillRect/>
          </a:stretch>
        </p:blipFill>
        <p:spPr>
          <a:xfrm>
            <a:off x="9433122" y="3666694"/>
            <a:ext cx="3139712" cy="3011685"/>
          </a:xfrm>
          <a:prstGeom prst="rect">
            <a:avLst/>
          </a:prstGeom>
        </p:spPr>
      </p:pic>
      <p:sp>
        <p:nvSpPr>
          <p:cNvPr id="25" name="Rectangle 24"/>
          <p:cNvSpPr/>
          <p:nvPr/>
        </p:nvSpPr>
        <p:spPr>
          <a:xfrm>
            <a:off x="2948032" y="821114"/>
            <a:ext cx="6078339" cy="923330"/>
          </a:xfrm>
          <a:prstGeom prst="rect">
            <a:avLst/>
          </a:prstGeom>
        </p:spPr>
        <p:txBody>
          <a:bodyPr wrap="square">
            <a:spAutoFit/>
          </a:bodyPr>
          <a:lstStyle/>
          <a:p>
            <a:pPr algn="ctr">
              <a:buClr>
                <a:srgbClr val="000000"/>
              </a:buClr>
            </a:pPr>
            <a:r>
              <a:rPr lang="en-US" sz="5200" b="1" kern="0" dirty="0" err="1">
                <a:ln w="22225">
                  <a:solidFill>
                    <a:srgbClr val="C0504D"/>
                  </a:solidFill>
                  <a:prstDash val="solid"/>
                </a:ln>
                <a:solidFill>
                  <a:srgbClr val="C00000"/>
                </a:solidFill>
                <a:latin typeface="Great Vibes" pitchFamily="2" charset="0"/>
                <a:cs typeface="Arial"/>
                <a:sym typeface="Arial"/>
              </a:rPr>
              <a:t>Gió</a:t>
            </a:r>
            <a:endParaRPr lang="en-US" sz="5200" b="1" kern="0" dirty="0">
              <a:ln w="22225">
                <a:solidFill>
                  <a:srgbClr val="C0504D"/>
                </a:solidFill>
                <a:prstDash val="solid"/>
              </a:ln>
              <a:solidFill>
                <a:srgbClr val="C00000"/>
              </a:solidFill>
              <a:latin typeface="Great Vibes" pitchFamily="2" charset="0"/>
              <a:cs typeface="Arial"/>
              <a:sym typeface="Arial"/>
            </a:endParaRPr>
          </a:p>
        </p:txBody>
      </p:sp>
    </p:spTree>
    <p:extLst>
      <p:ext uri="{BB962C8B-B14F-4D97-AF65-F5344CB8AC3E}">
        <p14:creationId xmlns:p14="http://schemas.microsoft.com/office/powerpoint/2010/main" val="345785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301462" y="616870"/>
            <a:ext cx="3703277" cy="695148"/>
            <a:chOff x="3827009" y="718937"/>
            <a:chExt cx="3703277" cy="695148"/>
          </a:xfrm>
        </p:grpSpPr>
        <p:sp>
          <p:nvSpPr>
            <p:cNvPr id="6" name="Rectangle: Rounded Corners 5">
              <a:extLst>
                <a:ext uri="{FF2B5EF4-FFF2-40B4-BE49-F238E27FC236}">
                  <a16:creationId xmlns:a16="http://schemas.microsoft.com/office/drawing/2014/main" id="{1E8E6806-0FCF-0218-CB8B-65DAB865CAF9}"/>
                </a:ext>
              </a:extLst>
            </p:cNvPr>
            <p:cNvSpPr/>
            <p:nvPr/>
          </p:nvSpPr>
          <p:spPr>
            <a:xfrm>
              <a:off x="3827009" y="718937"/>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i="1">
                <a:solidFill>
                  <a:prstClr val="white"/>
                </a:solidFill>
              </a:endParaRPr>
            </a:p>
          </p:txBody>
        </p:sp>
        <p:sp>
          <p:nvSpPr>
            <p:cNvPr id="7" name="TextBox 6">
              <a:extLst>
                <a:ext uri="{FF2B5EF4-FFF2-40B4-BE49-F238E27FC236}">
                  <a16:creationId xmlns:a16="http://schemas.microsoft.com/office/drawing/2014/main" id="{67D69C05-1631-43AA-D660-34FE01B2C07C}"/>
                </a:ext>
              </a:extLst>
            </p:cNvPr>
            <p:cNvSpPr txBox="1"/>
            <p:nvPr/>
          </p:nvSpPr>
          <p:spPr>
            <a:xfrm>
              <a:off x="4111435" y="804901"/>
              <a:ext cx="3418851" cy="523220"/>
            </a:xfrm>
            <a:prstGeom prst="rect">
              <a:avLst/>
            </a:prstGeom>
            <a:noFill/>
          </p:spPr>
          <p:txBody>
            <a:bodyPr wrap="square" rtlCol="0">
              <a:spAutoFit/>
            </a:bodyPr>
            <a:lstStyle/>
            <a:p>
              <a:pPr>
                <a:defRPr/>
              </a:pP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Cách</a:t>
              </a:r>
              <a:r>
                <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trình</a:t>
              </a:r>
              <a:r>
                <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rPr>
                <a:t> </a:t>
              </a:r>
              <a:r>
                <a:rPr lang="en-US" sz="2800" b="1" i="1" dirty="0" err="1">
                  <a:solidFill>
                    <a:prstClr val="white"/>
                  </a:solidFill>
                  <a:latin typeface="Nunito Black" panose="00000A00000000000000" pitchFamily="2" charset="0"/>
                  <a:ea typeface="Open Sans" panose="020B0606030504020204" pitchFamily="34" charset="0"/>
                  <a:cs typeface="Open Sans" panose="020B0606030504020204" pitchFamily="34" charset="0"/>
                </a:rPr>
                <a:t>bày</a:t>
              </a:r>
              <a:endParaRPr lang="en-US" sz="2800" b="1" i="1" dirty="0">
                <a:solidFill>
                  <a:prstClr val="white"/>
                </a:solidFill>
                <a:latin typeface="Nunito Black" panose="00000A00000000000000" pitchFamily="2" charset="0"/>
                <a:ea typeface="Open Sans" panose="020B0606030504020204" pitchFamily="34" charset="0"/>
                <a:cs typeface="Open Sans" panose="020B0606030504020204" pitchFamily="34" charset="0"/>
              </a:endParaRPr>
            </a:p>
          </p:txBody>
        </p:sp>
      </p:grpSp>
      <p:sp>
        <p:nvSpPr>
          <p:cNvPr id="8" name="Speech Bubble: Rectangle with Corners Rounded 7">
            <a:extLst>
              <a:ext uri="{FF2B5EF4-FFF2-40B4-BE49-F238E27FC236}">
                <a16:creationId xmlns:a16="http://schemas.microsoft.com/office/drawing/2014/main" id="{71F5DE69-3E49-23C9-64D5-38174C5465FD}"/>
              </a:ext>
            </a:extLst>
          </p:cNvPr>
          <p:cNvSpPr/>
          <p:nvPr/>
        </p:nvSpPr>
        <p:spPr>
          <a:xfrm flipH="1">
            <a:off x="2461454" y="1829359"/>
            <a:ext cx="7667718" cy="4022292"/>
          </a:xfrm>
          <a:prstGeom prst="wedgeRoundRectCallout">
            <a:avLst>
              <a:gd name="adj1" fmla="val -21647"/>
              <a:gd name="adj2" fmla="val 49662"/>
              <a:gd name="adj3" fmla="val 16667"/>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TextBox 12">
            <a:extLst>
              <a:ext uri="{FF2B5EF4-FFF2-40B4-BE49-F238E27FC236}">
                <a16:creationId xmlns:a16="http://schemas.microsoft.com/office/drawing/2014/main" id="{56EF082A-5ED0-7523-9180-DF6E94CD9345}"/>
              </a:ext>
            </a:extLst>
          </p:cNvPr>
          <p:cNvSpPr txBox="1"/>
          <p:nvPr/>
        </p:nvSpPr>
        <p:spPr>
          <a:xfrm>
            <a:off x="2626717" y="1829358"/>
            <a:ext cx="7569858" cy="3970318"/>
          </a:xfrm>
          <a:prstGeom prst="rect">
            <a:avLst/>
          </a:prstGeom>
          <a:noFill/>
        </p:spPr>
        <p:txBody>
          <a:bodyPr wrap="square" rtlCol="0">
            <a:spAutoFit/>
          </a:bodyPr>
          <a:lstStyle/>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Viết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hoa</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tên</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bài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và</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các</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chữ</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đầu</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mỗi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dòng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thơ</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Chú</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ý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dấu</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chấm</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cuối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mỗi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khổ</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thơ</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Nhớ</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cách</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viết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những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tiếng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khó</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có</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trong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3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khổ</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thơ</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a:p>
            <a:pPr marL="285750" indent="-285750">
              <a:lnSpc>
                <a:spcPct val="150000"/>
              </a:lnSpc>
              <a:buFont typeface="Wingdings" panose="05000000000000000000" pitchFamily="2" charset="2"/>
              <a:buChar char="Ø"/>
              <a:defRPr/>
            </a:pP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Lắng</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nghe</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GV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nhận</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xét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bài</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của</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một</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số</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 </a:t>
            </a:r>
            <a:r>
              <a:rPr lang="en-US" sz="2800" b="1" dirty="0" err="1">
                <a:solidFill>
                  <a:srgbClr val="002060"/>
                </a:solidFill>
                <a:latin typeface="Cambria" panose="02040503050406030204" pitchFamily="18" charset="0"/>
                <a:ea typeface="Cambria" panose="02040503050406030204" pitchFamily="18" charset="0"/>
                <a:cs typeface="Open Sans" panose="020B0606030504020204" pitchFamily="34" charset="0"/>
              </a:rPr>
              <a:t>bạn</a:t>
            </a:r>
            <a:r>
              <a:rPr lang="en-US" sz="2800" b="1" dirty="0">
                <a:solidFill>
                  <a:srgbClr val="002060"/>
                </a:solidFill>
                <a:latin typeface="Cambria" panose="02040503050406030204" pitchFamily="18" charset="0"/>
                <a:ea typeface="Cambria" panose="02040503050406030204" pitchFamily="18" charset="0"/>
                <a:cs typeface="Open Sans" panose="020B0606030504020204" pitchFamily="34" charset="0"/>
              </a:rPr>
              <a:t>.</a:t>
            </a:r>
          </a:p>
        </p:txBody>
      </p:sp>
      <p:sp>
        <p:nvSpPr>
          <p:cNvPr id="3" name="Right Triangle 2"/>
          <p:cNvSpPr/>
          <p:nvPr/>
        </p:nvSpPr>
        <p:spPr>
          <a:xfrm rot="16200000">
            <a:off x="9410961" y="3958808"/>
            <a:ext cx="2716841" cy="2611573"/>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Vẽ Tay Bọ Rùa Bảy điểm Dễ Thương Miễn Phí 抠 Png Hình ảnh | Định dạng hình  ảnh PSD 610663515| vn.lovepik.com">
            <a:extLst>
              <a:ext uri="{FF2B5EF4-FFF2-40B4-BE49-F238E27FC236}">
                <a16:creationId xmlns:a16="http://schemas.microsoft.com/office/drawing/2014/main" id="{C959B51E-B266-3FDB-C3E5-0B00B6EFC0E0}"/>
              </a:ext>
            </a:extLst>
          </p:cNvPr>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627876" y="3854200"/>
            <a:ext cx="2881185" cy="25487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rot="260697">
            <a:off x="-1259646" y="633830"/>
            <a:ext cx="5144387" cy="5802653"/>
          </a:xfrm>
          <a:prstGeom prst="rect">
            <a:avLst/>
          </a:prstGeom>
        </p:spPr>
      </p:pic>
    </p:spTree>
    <p:extLst>
      <p:ext uri="{BB962C8B-B14F-4D97-AF65-F5344CB8AC3E}">
        <p14:creationId xmlns:p14="http://schemas.microsoft.com/office/powerpoint/2010/main" val="3918924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313616"/>
            <a:ext cx="5319334" cy="910224"/>
            <a:chOff x="228600" y="261352"/>
            <a:chExt cx="8905876" cy="91022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1485119" y="261352"/>
              <a:ext cx="6328407" cy="910224"/>
            </a:xfrm>
            <a:prstGeom prst="rect">
              <a:avLst/>
            </a:prstGeom>
          </p:spPr>
        </p:pic>
        <p:sp>
          <p:nvSpPr>
            <p:cNvPr id="2" name="Rectangle 1"/>
            <p:cNvSpPr/>
            <p:nvPr/>
          </p:nvSpPr>
          <p:spPr>
            <a:xfrm>
              <a:off x="228600" y="454854"/>
              <a:ext cx="8905876" cy="523220"/>
            </a:xfrm>
            <a:prstGeom prst="rect">
              <a:avLst/>
            </a:prstGeom>
          </p:spPr>
          <p:txBody>
            <a:bodyPr wrap="square">
              <a:spAutoFit/>
            </a:bodyPr>
            <a:lstStyle/>
            <a:p>
              <a:pPr algn="ctr" defTabSz="609539">
                <a:defRPr/>
              </a:pPr>
              <a:r>
                <a:rPr lang="en-US" sz="2800" kern="0" dirty="0">
                  <a:solidFill>
                    <a:prstClr val="black"/>
                  </a:solidFill>
                  <a:latin typeface="Nunito Black" panose="00000A00000000000000" pitchFamily="2" charset="0"/>
                </a:rPr>
                <a:t>1 . </a:t>
              </a:r>
              <a:r>
                <a:rPr lang="en-US" sz="2800" kern="0" dirty="0" err="1">
                  <a:solidFill>
                    <a:prstClr val="black"/>
                  </a:solidFill>
                  <a:latin typeface="Nunito Black" panose="00000A00000000000000" pitchFamily="2" charset="0"/>
                </a:rPr>
                <a:t>Nghe</a:t>
              </a:r>
              <a:r>
                <a:rPr lang="en-US" sz="2800" kern="0" dirty="0">
                  <a:solidFill>
                    <a:prstClr val="black"/>
                  </a:solidFill>
                  <a:latin typeface="Nunito Black" panose="00000A00000000000000" pitchFamily="2" charset="0"/>
                </a:rPr>
                <a:t> - </a:t>
              </a:r>
              <a:r>
                <a:rPr lang="en-US" sz="2800" kern="0" dirty="0" err="1">
                  <a:solidFill>
                    <a:prstClr val="black"/>
                  </a:solidFill>
                  <a:latin typeface="Nunito Black" panose="00000A00000000000000" pitchFamily="2" charset="0"/>
                </a:rPr>
                <a:t>viết</a:t>
              </a:r>
              <a:r>
                <a:rPr lang="en-US" sz="2800" kern="0" dirty="0">
                  <a:solidFill>
                    <a:prstClr val="black"/>
                  </a:solidFill>
                  <a:latin typeface="Nunito Black" panose="00000A00000000000000" pitchFamily="2" charset="0"/>
                </a:rPr>
                <a:t>:</a:t>
              </a:r>
            </a:p>
          </p:txBody>
        </p:sp>
      </p:grpSp>
      <p:sp>
        <p:nvSpPr>
          <p:cNvPr id="13" name="Rounded Rectangle 12"/>
          <p:cNvSpPr/>
          <p:nvPr/>
        </p:nvSpPr>
        <p:spPr>
          <a:xfrm>
            <a:off x="554733" y="1681531"/>
            <a:ext cx="3923463" cy="3041380"/>
          </a:xfrm>
          <a:prstGeom prst="roundRect">
            <a:avLst/>
          </a:prstGeom>
          <a:solidFill>
            <a:schemeClr val="accent4">
              <a:lumMod val="40000"/>
              <a:lumOff val="60000"/>
            </a:schemeClr>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trúc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xanh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Tốt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hiền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lành</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Ve</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dạo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chiếc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phong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cầm</a:t>
            </a:r>
            <a:r>
              <a:rPr lang="en-US" sz="2800" dirty="0">
                <a:solidFill>
                  <a:srgbClr val="002060"/>
                </a:solidFill>
                <a:latin typeface="Cambria" panose="02040503050406030204" pitchFamily="18" charset="0"/>
                <a:ea typeface="Cambria" panose="02040503050406030204" pitchFamily="18" charset="0"/>
              </a:rPr>
              <a:t>.</a:t>
            </a:r>
          </a:p>
        </p:txBody>
      </p:sp>
      <p:sp>
        <p:nvSpPr>
          <p:cNvPr id="14" name="Rounded Rectangle 13"/>
          <p:cNvSpPr/>
          <p:nvPr/>
        </p:nvSpPr>
        <p:spPr>
          <a:xfrm>
            <a:off x="4603771" y="1744444"/>
            <a:ext cx="3488225" cy="2978467"/>
          </a:xfrm>
          <a:prstGeom prst="roundRect">
            <a:avLst/>
          </a:prstGeom>
          <a:solidFill>
            <a:srgbClr val="99FF66"/>
          </a:solidFill>
          <a:ln w="12700" cap="flat" cmpd="sng" algn="ctr">
            <a:noFill/>
            <a:prstDash val="solid"/>
            <a:miter lim="800000"/>
          </a:ln>
          <a:effectLst/>
        </p:spPr>
        <p:txBody>
          <a:bodyPr rtlCol="0" anchor="ctr"/>
          <a:lstStyle/>
          <a:p>
            <a:pPr algn="just"/>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mầm</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hát</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Và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khác</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Tặng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nhiều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loại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đàn</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Họ</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rất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sẵn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sàng</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err="1">
                <a:solidFill>
                  <a:srgbClr val="002060"/>
                </a:solidFill>
                <a:latin typeface="Cambria" panose="02040503050406030204" pitchFamily="18" charset="0"/>
                <a:ea typeface="Cambria" panose="02040503050406030204" pitchFamily="18" charset="0"/>
              </a:rPr>
              <a:t>Dạy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học</a:t>
            </a:r>
            <a:r>
              <a:rPr lang="en-US" sz="2800" dirty="0">
                <a:solidFill>
                  <a:srgbClr val="002060"/>
                </a:solidFill>
                <a:latin typeface="Cambria" panose="02040503050406030204" pitchFamily="18" charset="0"/>
                <a:ea typeface="Cambria" panose="02040503050406030204" pitchFamily="18" charset="0"/>
              </a:rPr>
              <a:t>.</a:t>
            </a:r>
          </a:p>
        </p:txBody>
      </p:sp>
      <p:sp>
        <p:nvSpPr>
          <p:cNvPr id="21" name="Rounded Rectangle 20"/>
          <p:cNvSpPr/>
          <p:nvPr/>
        </p:nvSpPr>
        <p:spPr>
          <a:xfrm>
            <a:off x="8217571" y="1744444"/>
            <a:ext cx="3396532" cy="1771878"/>
          </a:xfrm>
          <a:prstGeom prst="roundRect">
            <a:avLst/>
          </a:prstGeom>
          <a:solidFill>
            <a:schemeClr val="accent1">
              <a:lumMod val="40000"/>
              <a:lumOff val="60000"/>
            </a:schemeClr>
          </a:solidFill>
          <a:ln w="12700" cap="flat" cmpd="sng" algn="ctr">
            <a:noFill/>
            <a:prstDash val="solid"/>
            <a:miter lim="800000"/>
          </a:ln>
          <a:effectLst/>
        </p:spPr>
        <p:txBody>
          <a:bodyPr rtlCol="0" anchor="ctr"/>
          <a:lstStyle/>
          <a:p>
            <a:pPr algn="just"/>
            <a:r>
              <a:rPr lang="vi-VN" sz="2800" dirty="0">
                <a:solidFill>
                  <a:srgbClr val="002060"/>
                </a:solidFill>
                <a:latin typeface="Cambria" panose="02040503050406030204" pitchFamily="18" charset="0"/>
                <a:ea typeface="Cambria" panose="02040503050406030204" pitchFamily="18" charset="0"/>
              </a:rPr>
              <a:t>Vượt qua khó nhọc</a:t>
            </a:r>
          </a:p>
          <a:p>
            <a:pPr algn="just"/>
            <a:r>
              <a:rPr lang="vi-VN" sz="2800" dirty="0">
                <a:solidFill>
                  <a:srgbClr val="002060"/>
                </a:solidFill>
                <a:latin typeface="Cambria" panose="02040503050406030204" pitchFamily="18" charset="0"/>
                <a:ea typeface="Cambria" panose="02040503050406030204" pitchFamily="18" charset="0"/>
              </a:rPr>
              <a:t>Gió học thành công</a:t>
            </a:r>
          </a:p>
          <a:p>
            <a:pPr algn="just"/>
            <a:r>
              <a:rPr lang="vi-VN" sz="2800" dirty="0">
                <a:solidFill>
                  <a:srgbClr val="002060"/>
                </a:solidFill>
                <a:latin typeface="Cambria" panose="02040503050406030204" pitchFamily="18" charset="0"/>
                <a:ea typeface="Cambria" panose="02040503050406030204" pitchFamily="18" charset="0"/>
              </a:rPr>
              <a:t>Thổi vào cây thông</a:t>
            </a:r>
          </a:p>
          <a:p>
            <a:pPr algn="just"/>
            <a:r>
              <a:rPr lang="vi-VN" sz="2800" dirty="0">
                <a:solidFill>
                  <a:srgbClr val="002060"/>
                </a:solidFill>
                <a:latin typeface="Cambria" panose="02040503050406030204" pitchFamily="18" charset="0"/>
                <a:ea typeface="Cambria" panose="02040503050406030204" pitchFamily="18" charset="0"/>
              </a:rPr>
              <a:t>Thông reo vi vút.</a:t>
            </a:r>
          </a:p>
        </p:txBody>
      </p:sp>
      <p:pic>
        <p:nvPicPr>
          <p:cNvPr id="26" name="Picture 25"/>
          <p:cNvPicPr>
            <a:picLocks noChangeAspect="1"/>
          </p:cNvPicPr>
          <p:nvPr/>
        </p:nvPicPr>
        <p:blipFill>
          <a:blip r:embed="rId5"/>
          <a:stretch>
            <a:fillRect/>
          </a:stretch>
        </p:blipFill>
        <p:spPr>
          <a:xfrm>
            <a:off x="9433122" y="3666694"/>
            <a:ext cx="3139712" cy="3011685"/>
          </a:xfrm>
          <a:prstGeom prst="rect">
            <a:avLst/>
          </a:prstGeom>
        </p:spPr>
      </p:pic>
      <p:grpSp>
        <p:nvGrpSpPr>
          <p:cNvPr id="9" name="Group 8">
            <a:extLst>
              <a:ext uri="{FF2B5EF4-FFF2-40B4-BE49-F238E27FC236}">
                <a16:creationId xmlns:a16="http://schemas.microsoft.com/office/drawing/2014/main" id="{7C63C92D-84AA-4FBF-4C07-278825C6C1AC}"/>
              </a:ext>
            </a:extLst>
          </p:cNvPr>
          <p:cNvGrpSpPr/>
          <p:nvPr/>
        </p:nvGrpSpPr>
        <p:grpSpPr>
          <a:xfrm>
            <a:off x="3735708" y="4722911"/>
            <a:ext cx="3531867" cy="1829609"/>
            <a:chOff x="2173709" y="3000073"/>
            <a:chExt cx="4214926" cy="1678288"/>
          </a:xfrm>
        </p:grpSpPr>
        <p:sp>
          <p:nvSpPr>
            <p:cNvPr id="10" name="Freeform: Shape 8">
              <a:extLst>
                <a:ext uri="{FF2B5EF4-FFF2-40B4-BE49-F238E27FC236}">
                  <a16:creationId xmlns:a16="http://schemas.microsoft.com/office/drawing/2014/main" id="{58245217-77D1-04F5-1A0F-ACEC991A9615}"/>
                </a:ext>
              </a:extLst>
            </p:cNvPr>
            <p:cNvSpPr/>
            <p:nvPr/>
          </p:nvSpPr>
          <p:spPr>
            <a:xfrm>
              <a:off x="2692351" y="3000073"/>
              <a:ext cx="3329055" cy="1654921"/>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a:solidFill>
                  <a:srgbClr val="FFFFFF"/>
                </a:solidFill>
                <a:latin typeface="UTM Avo" panose="02040603050506020204" pitchFamily="18" charset="0"/>
                <a:sym typeface="Arial"/>
              </a:endParaRPr>
            </a:p>
          </p:txBody>
        </p:sp>
        <p:sp>
          <p:nvSpPr>
            <p:cNvPr id="11" name="TextBox 10">
              <a:extLst>
                <a:ext uri="{FF2B5EF4-FFF2-40B4-BE49-F238E27FC236}">
                  <a16:creationId xmlns:a16="http://schemas.microsoft.com/office/drawing/2014/main" id="{F5BD5560-E7D2-6AC8-9D2C-A6505DFA0F3C}"/>
                </a:ext>
              </a:extLst>
            </p:cNvPr>
            <p:cNvSpPr txBox="1"/>
            <p:nvPr/>
          </p:nvSpPr>
          <p:spPr>
            <a:xfrm>
              <a:off x="2173709" y="3494054"/>
              <a:ext cx="4214926" cy="1184307"/>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a:solidFill>
                    <a:prstClr val="white"/>
                  </a:solidFill>
                  <a:latin typeface="Great Vibes" pitchFamily="2" charset="0"/>
                  <a:ea typeface="Cambria" panose="02040503050406030204" pitchFamily="18" charset="0"/>
                  <a:sym typeface="Arial"/>
                </a:rPr>
                <a:t>Viết</a:t>
              </a:r>
              <a:r>
                <a:rPr lang="en-US" sz="4400" b="1" kern="0" dirty="0">
                  <a:solidFill>
                    <a:prstClr val="white"/>
                  </a:solidFill>
                  <a:latin typeface="Great Vibes" pitchFamily="2" charset="0"/>
                  <a:ea typeface="Cambria" panose="02040503050406030204" pitchFamily="18" charset="0"/>
                  <a:sym typeface="Arial"/>
                </a:rPr>
                <a:t> </a:t>
              </a:r>
              <a:r>
                <a:rPr lang="en-US" sz="4400" b="1" kern="0" dirty="0" err="1">
                  <a:solidFill>
                    <a:prstClr val="white"/>
                  </a:solidFill>
                  <a:latin typeface="Great Vibes" pitchFamily="2" charset="0"/>
                  <a:ea typeface="Cambria" panose="02040503050406030204" pitchFamily="18" charset="0"/>
                  <a:sym typeface="Arial"/>
                </a:rPr>
                <a:t>vở</a:t>
              </a:r>
              <a:endParaRPr lang="vi-VN" sz="4400" b="1" kern="0" dirty="0">
                <a:solidFill>
                  <a:prstClr val="white"/>
                </a:solidFill>
                <a:latin typeface="Cambria" panose="02040503050406030204" pitchFamily="18" charset="0"/>
                <a:ea typeface="Cambria" panose="02040503050406030204" pitchFamily="18" charset="0"/>
                <a:sym typeface="Arial"/>
              </a:endParaRPr>
            </a:p>
          </p:txBody>
        </p:sp>
      </p:grpSp>
      <p:sp>
        <p:nvSpPr>
          <p:cNvPr id="12" name="Rectangle 11"/>
          <p:cNvSpPr/>
          <p:nvPr/>
        </p:nvSpPr>
        <p:spPr>
          <a:xfrm>
            <a:off x="2948032" y="821114"/>
            <a:ext cx="6078339" cy="923330"/>
          </a:xfrm>
          <a:prstGeom prst="rect">
            <a:avLst/>
          </a:prstGeom>
        </p:spPr>
        <p:txBody>
          <a:bodyPr wrap="square">
            <a:spAutoFit/>
          </a:bodyPr>
          <a:lstStyle/>
          <a:p>
            <a:pPr algn="ctr">
              <a:buClr>
                <a:srgbClr val="000000"/>
              </a:buClr>
            </a:pPr>
            <a:r>
              <a:rPr lang="en-US" sz="5200" b="1" kern="0" dirty="0" err="1">
                <a:ln w="22225">
                  <a:solidFill>
                    <a:srgbClr val="C0504D"/>
                  </a:solidFill>
                  <a:prstDash val="solid"/>
                </a:ln>
                <a:solidFill>
                  <a:srgbClr val="C00000"/>
                </a:solidFill>
                <a:latin typeface="Great Vibes" pitchFamily="2" charset="0"/>
                <a:cs typeface="Arial"/>
                <a:sym typeface="Arial"/>
              </a:rPr>
              <a:t>Gió</a:t>
            </a:r>
            <a:endParaRPr lang="en-US" sz="5200" b="1" kern="0" dirty="0">
              <a:ln w="22225">
                <a:solidFill>
                  <a:srgbClr val="C0504D"/>
                </a:solidFill>
                <a:prstDash val="solid"/>
              </a:ln>
              <a:solidFill>
                <a:srgbClr val="C00000"/>
              </a:solidFill>
              <a:latin typeface="Great Vibes" pitchFamily="2" charset="0"/>
              <a:cs typeface="Arial"/>
              <a:sym typeface="Arial"/>
            </a:endParaRPr>
          </a:p>
        </p:txBody>
      </p:sp>
      <p:pic>
        <p:nvPicPr>
          <p:cNvPr id="4" name="Picture 3"/>
          <p:cNvPicPr>
            <a:picLocks noChangeAspect="1"/>
          </p:cNvPicPr>
          <p:nvPr/>
        </p:nvPicPr>
        <p:blipFill>
          <a:blip r:embed="rId6"/>
          <a:stretch>
            <a:fillRect/>
          </a:stretch>
        </p:blipFill>
        <p:spPr>
          <a:xfrm>
            <a:off x="-345647" y="4242589"/>
            <a:ext cx="2475191" cy="2615411"/>
          </a:xfrm>
          <a:prstGeom prst="rect">
            <a:avLst/>
          </a:prstGeom>
        </p:spPr>
      </p:pic>
    </p:spTree>
    <p:extLst>
      <p:ext uri="{BB962C8B-B14F-4D97-AF65-F5344CB8AC3E}">
        <p14:creationId xmlns:p14="http://schemas.microsoft.com/office/powerpoint/2010/main" val="166110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272206" y="237725"/>
            <a:ext cx="4779627" cy="1121393"/>
            <a:chOff x="635541" y="253878"/>
            <a:chExt cx="9802749" cy="1170057"/>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4091" l="0" r="97804"/>
                      </a14:imgEffect>
                    </a14:imgLayer>
                  </a14:imgProps>
                </a:ext>
              </a:extLst>
            </a:blip>
            <a:stretch>
              <a:fillRect/>
            </a:stretch>
          </p:blipFill>
          <p:spPr>
            <a:xfrm>
              <a:off x="635541" y="253878"/>
              <a:ext cx="9802749" cy="910224"/>
            </a:xfrm>
            <a:prstGeom prst="rect">
              <a:avLst/>
            </a:prstGeom>
          </p:spPr>
        </p:pic>
        <p:sp>
          <p:nvSpPr>
            <p:cNvPr id="2" name="Rectangle 1"/>
            <p:cNvSpPr/>
            <p:nvPr/>
          </p:nvSpPr>
          <p:spPr>
            <a:xfrm>
              <a:off x="934190" y="428424"/>
              <a:ext cx="8905876" cy="995511"/>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b="1" dirty="0" err="1">
                  <a:latin typeface="Nunito Black" pitchFamily="2" charset="0"/>
                </a:rPr>
                <a:t>Làm</a:t>
              </a:r>
              <a:r>
                <a:rPr lang="en-US" sz="2800" b="1" dirty="0">
                  <a:latin typeface="Nunito Black" pitchFamily="2" charset="0"/>
                </a:rPr>
                <a:t> </a:t>
              </a:r>
              <a:r>
                <a:rPr lang="en-US" sz="2800" b="1" dirty="0" err="1">
                  <a:latin typeface="Nunito Black" pitchFamily="2" charset="0"/>
                </a:rPr>
                <a:t>bài</a:t>
              </a:r>
              <a:r>
                <a:rPr lang="en-US" sz="2800" b="1" dirty="0">
                  <a:latin typeface="Nunito Black" pitchFamily="2" charset="0"/>
                </a:rPr>
                <a:t> </a:t>
              </a:r>
              <a:r>
                <a:rPr lang="en-US" sz="2800" b="1" dirty="0" err="1">
                  <a:latin typeface="Nunito Black" pitchFamily="2" charset="0"/>
                </a:rPr>
                <a:t>tập</a:t>
              </a:r>
              <a:r>
                <a:rPr lang="en-US" sz="2800" b="1" dirty="0">
                  <a:latin typeface="Nunito Black" pitchFamily="2" charset="0"/>
                </a:rPr>
                <a:t> a </a:t>
              </a:r>
              <a:r>
                <a:rPr lang="en-US" sz="2800" b="1" dirty="0" err="1">
                  <a:latin typeface="Nunito Black" pitchFamily="2" charset="0"/>
                </a:rPr>
                <a:t>hoặc</a:t>
              </a:r>
              <a:r>
                <a:rPr lang="en-US" sz="2800" b="1" dirty="0">
                  <a:latin typeface="Nunito Black" pitchFamily="2" charset="0"/>
                </a:rPr>
                <a:t> b.</a:t>
              </a:r>
              <a:endParaRPr lang="en-US" sz="2800" b="1" kern="0" dirty="0">
                <a:latin typeface="Nunito Black" panose="00000A00000000000000" pitchFamily="2" charset="0"/>
              </a:endParaRPr>
            </a:p>
          </p:txBody>
        </p:sp>
      </p:grpSp>
      <p:pic>
        <p:nvPicPr>
          <p:cNvPr id="4" name="Picture 3"/>
          <p:cNvPicPr>
            <a:picLocks noChangeAspect="1"/>
          </p:cNvPicPr>
          <p:nvPr/>
        </p:nvPicPr>
        <p:blipFill>
          <a:blip r:embed="rId5"/>
          <a:stretch>
            <a:fillRect/>
          </a:stretch>
        </p:blipFill>
        <p:spPr>
          <a:xfrm>
            <a:off x="10039546" y="4376987"/>
            <a:ext cx="2455296" cy="2352992"/>
          </a:xfrm>
          <a:prstGeom prst="rect">
            <a:avLst/>
          </a:prstGeom>
        </p:spPr>
      </p:pic>
      <p:grpSp>
        <p:nvGrpSpPr>
          <p:cNvPr id="36" name="Group 35"/>
          <p:cNvGrpSpPr/>
          <p:nvPr/>
        </p:nvGrpSpPr>
        <p:grpSpPr>
          <a:xfrm>
            <a:off x="551491" y="1159995"/>
            <a:ext cx="9000683" cy="613742"/>
            <a:chOff x="3693348" y="647932"/>
            <a:chExt cx="3418851" cy="605149"/>
          </a:xfrm>
        </p:grpSpPr>
        <p:sp>
          <p:nvSpPr>
            <p:cNvPr id="37" name="Rectangle: Rounded Corners 5">
              <a:extLst>
                <a:ext uri="{FF2B5EF4-FFF2-40B4-BE49-F238E27FC236}">
                  <a16:creationId xmlns:a16="http://schemas.microsoft.com/office/drawing/2014/main" id="{1E8E6806-0FCF-0218-CB8B-65DAB865CAF9}"/>
                </a:ext>
              </a:extLst>
            </p:cNvPr>
            <p:cNvSpPr/>
            <p:nvPr/>
          </p:nvSpPr>
          <p:spPr>
            <a:xfrm>
              <a:off x="3693348" y="647932"/>
              <a:ext cx="3329786" cy="605149"/>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0000"/>
                </a:solidFill>
                <a:effectLst/>
                <a:uLnTx/>
                <a:uFillTx/>
                <a:latin typeface="微软雅黑" panose="020F0502020204030204"/>
              </a:endParaRPr>
            </a:p>
          </p:txBody>
        </p:sp>
        <p:sp>
          <p:nvSpPr>
            <p:cNvPr id="38" name="TextBox 37">
              <a:extLst>
                <a:ext uri="{FF2B5EF4-FFF2-40B4-BE49-F238E27FC236}">
                  <a16:creationId xmlns:a16="http://schemas.microsoft.com/office/drawing/2014/main" id="{67D69C05-1631-43AA-D660-34FE01B2C07C}"/>
                </a:ext>
              </a:extLst>
            </p:cNvPr>
            <p:cNvSpPr txBox="1"/>
            <p:nvPr/>
          </p:nvSpPr>
          <p:spPr>
            <a:xfrm>
              <a:off x="3693348" y="729860"/>
              <a:ext cx="3418851" cy="523220"/>
            </a:xfrm>
            <a:prstGeom prst="rect">
              <a:avLst/>
            </a:prstGeom>
            <a:noFill/>
          </p:spPr>
          <p:txBody>
            <a:bodyPr wrap="square" rtlCol="0">
              <a:spAutoFit/>
            </a:bodyPr>
            <a:lstStyle/>
            <a:p>
              <a:r>
                <a:rPr lang="vi-VN" sz="2800" dirty="0">
                  <a:solidFill>
                    <a:srgbClr val="FF0000"/>
                  </a:solidFill>
                  <a:latin typeface="Nunito Black" pitchFamily="2" charset="0"/>
                </a:rPr>
                <a:t>a. Chọn </a:t>
              </a:r>
              <a:r>
                <a:rPr lang="en-US" sz="2800" dirty="0">
                  <a:solidFill>
                    <a:srgbClr val="FF0000"/>
                  </a:solidFill>
                  <a:latin typeface="Nunito Black" pitchFamily="2" charset="0"/>
                </a:rPr>
                <a:t>s </a:t>
              </a:r>
              <a:r>
                <a:rPr lang="en-US" sz="2800" dirty="0" err="1">
                  <a:solidFill>
                    <a:srgbClr val="FF0000"/>
                  </a:solidFill>
                  <a:latin typeface="Nunito Black" pitchFamily="2" charset="0"/>
                </a:rPr>
                <a:t>hoặc</a:t>
              </a:r>
              <a:r>
                <a:rPr lang="en-US" sz="2800" dirty="0">
                  <a:solidFill>
                    <a:srgbClr val="FF0000"/>
                  </a:solidFill>
                  <a:latin typeface="Nunito Black" pitchFamily="2" charset="0"/>
                </a:rPr>
                <a:t> x </a:t>
              </a:r>
              <a:r>
                <a:rPr lang="vi-VN" sz="2800" dirty="0">
                  <a:solidFill>
                    <a:srgbClr val="FF0000"/>
                  </a:solidFill>
                  <a:latin typeface="Nunito Black" pitchFamily="2" charset="0"/>
                </a:rPr>
                <a:t>thay cho ô vuông.</a:t>
              </a:r>
              <a:endParaRPr lang="en-US" sz="2800" dirty="0">
                <a:solidFill>
                  <a:srgbClr val="FF0000"/>
                </a:solidFill>
                <a:latin typeface="Nunito Black" pitchFamily="2" charset="0"/>
              </a:endParaRPr>
            </a:p>
          </p:txBody>
        </p:sp>
      </p:grpSp>
      <p:grpSp>
        <p:nvGrpSpPr>
          <p:cNvPr id="14" name="Group 13"/>
          <p:cNvGrpSpPr/>
          <p:nvPr/>
        </p:nvGrpSpPr>
        <p:grpSpPr>
          <a:xfrm>
            <a:off x="1212459" y="2501291"/>
            <a:ext cx="3904975" cy="2485787"/>
            <a:chOff x="1212459" y="2501291"/>
            <a:chExt cx="3904975" cy="2485787"/>
          </a:xfrm>
          <a:solidFill>
            <a:schemeClr val="accent5">
              <a:lumMod val="20000"/>
              <a:lumOff val="80000"/>
            </a:schemeClr>
          </a:solidFill>
        </p:grpSpPr>
        <p:sp>
          <p:nvSpPr>
            <p:cNvPr id="5" name="Flowchart: Alternate Process 4"/>
            <p:cNvSpPr/>
            <p:nvPr/>
          </p:nvSpPr>
          <p:spPr>
            <a:xfrm>
              <a:off x="1212459" y="2501291"/>
              <a:ext cx="3904975" cy="2485787"/>
            </a:xfrm>
            <a:prstGeom prst="flowChartAlternateProcess">
              <a:avLst/>
            </a:prstGeom>
            <a:grpFill/>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Mưa rơi tí tách</a:t>
              </a:r>
            </a:p>
            <a:p>
              <a:pPr algn="just"/>
              <a:r>
                <a:rPr lang="vi-VN" sz="2800" dirty="0">
                  <a:solidFill>
                    <a:srgbClr val="000000"/>
                  </a:solidFill>
                  <a:latin typeface="Cambria" panose="02040503050406030204" pitchFamily="18" charset="0"/>
                  <a:ea typeface="Cambria" panose="02040503050406030204" pitchFamily="18" charset="0"/>
                </a:rPr>
                <a:t>Hạt trước hạt </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au</a:t>
              </a:r>
            </a:p>
            <a:p>
              <a:pPr algn="just"/>
              <a:r>
                <a:rPr lang="vi-VN" sz="2800" dirty="0">
                  <a:solidFill>
                    <a:srgbClr val="000000"/>
                  </a:solidFill>
                  <a:latin typeface="Cambria" panose="02040503050406030204" pitchFamily="18" charset="0"/>
                  <a:ea typeface="Cambria" panose="02040503050406030204" pitchFamily="18" charset="0"/>
                </a:rPr>
                <a:t>Không </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ô đẩy nhau</a:t>
              </a:r>
            </a:p>
            <a:p>
              <a:pPr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ếp hàng lần lượt</a:t>
              </a:r>
              <a:r>
                <a:rPr lang="en-US" sz="2800" dirty="0">
                  <a:solidFill>
                    <a:srgbClr val="000000"/>
                  </a:solidFill>
                  <a:latin typeface="Cambria" panose="02040503050406030204" pitchFamily="18" charset="0"/>
                  <a:ea typeface="Cambria" panose="02040503050406030204" pitchFamily="18" charset="0"/>
                </a:rPr>
                <a:t>.</a:t>
              </a:r>
            </a:p>
            <a:p>
              <a:pPr algn="just"/>
              <a:endParaRPr lang="vi-VN" sz="2800" dirty="0">
                <a:solidFill>
                  <a:srgbClr val="000000"/>
                </a:solidFill>
                <a:latin typeface="Cambria" panose="02040503050406030204" pitchFamily="18" charset="0"/>
                <a:ea typeface="Cambria" panose="02040503050406030204" pitchFamily="18" charset="0"/>
              </a:endParaRPr>
            </a:p>
          </p:txBody>
        </p:sp>
        <p:grpSp>
          <p:nvGrpSpPr>
            <p:cNvPr id="12" name="Group 11"/>
            <p:cNvGrpSpPr/>
            <p:nvPr/>
          </p:nvGrpSpPr>
          <p:grpSpPr>
            <a:xfrm>
              <a:off x="1399195" y="3111379"/>
              <a:ext cx="2525648" cy="1265609"/>
              <a:chOff x="1615031" y="3116522"/>
              <a:chExt cx="2525648" cy="1265609"/>
            </a:xfrm>
            <a:grpFill/>
          </p:grpSpPr>
          <p:sp>
            <p:nvSpPr>
              <p:cNvPr id="31" name="Rectangle 30"/>
              <p:cNvSpPr/>
              <p:nvPr/>
            </p:nvSpPr>
            <p:spPr>
              <a:xfrm>
                <a:off x="3757258" y="311652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sp>
            <p:nvSpPr>
              <p:cNvPr id="32" name="Rectangle 31"/>
              <p:cNvSpPr/>
              <p:nvPr/>
            </p:nvSpPr>
            <p:spPr>
              <a:xfrm>
                <a:off x="2686144" y="3554677"/>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sp>
            <p:nvSpPr>
              <p:cNvPr id="33" name="Rectangle 32"/>
              <p:cNvSpPr/>
              <p:nvPr/>
            </p:nvSpPr>
            <p:spPr>
              <a:xfrm>
                <a:off x="1615031" y="399283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grpSp>
      </p:grpSp>
      <p:grpSp>
        <p:nvGrpSpPr>
          <p:cNvPr id="13" name="Group 12"/>
          <p:cNvGrpSpPr/>
          <p:nvPr/>
        </p:nvGrpSpPr>
        <p:grpSpPr>
          <a:xfrm>
            <a:off x="5383563" y="2501291"/>
            <a:ext cx="4286648" cy="2485787"/>
            <a:chOff x="5383563" y="2501291"/>
            <a:chExt cx="4286648" cy="2485787"/>
          </a:xfrm>
          <a:solidFill>
            <a:schemeClr val="accent5">
              <a:lumMod val="20000"/>
              <a:lumOff val="80000"/>
            </a:schemeClr>
          </a:solidFill>
        </p:grpSpPr>
        <p:sp>
          <p:nvSpPr>
            <p:cNvPr id="30" name="Flowchart: Alternate Process 29"/>
            <p:cNvSpPr/>
            <p:nvPr/>
          </p:nvSpPr>
          <p:spPr>
            <a:xfrm>
              <a:off x="5383563" y="2501291"/>
              <a:ext cx="4286648" cy="2485787"/>
            </a:xfrm>
            <a:prstGeom prst="flowChartAlternateProcess">
              <a:avLst/>
            </a:prstGeom>
            <a:grpFill/>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Mưa vẽ trên </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ân</a:t>
              </a:r>
            </a:p>
            <a:p>
              <a:pPr algn="just"/>
              <a:r>
                <a:rPr lang="vi-VN" sz="2800" dirty="0">
                  <a:solidFill>
                    <a:srgbClr val="000000"/>
                  </a:solidFill>
                  <a:latin typeface="Cambria" panose="02040503050406030204" pitchFamily="18" charset="0"/>
                  <a:ea typeface="Cambria" panose="02040503050406030204" pitchFamily="18" charset="0"/>
                </a:rPr>
                <a:t>Mưa dàn trên lá</a:t>
              </a:r>
            </a:p>
            <a:p>
              <a:pPr algn="just"/>
              <a:r>
                <a:rPr lang="vi-VN" sz="2800" dirty="0">
                  <a:solidFill>
                    <a:srgbClr val="000000"/>
                  </a:solidFill>
                  <a:latin typeface="Cambria" panose="02040503050406030204" pitchFamily="18" charset="0"/>
                  <a:ea typeface="Cambria" panose="02040503050406030204" pitchFamily="18" charset="0"/>
                </a:rPr>
                <a:t>Mưa rơi trắng </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óa</a:t>
              </a:r>
            </a:p>
            <a:p>
              <a:pPr algn="just"/>
              <a:r>
                <a:rPr lang="vi-VN" sz="2800" dirty="0">
                  <a:solidFill>
                    <a:srgbClr val="000000"/>
                  </a:solidFill>
                  <a:latin typeface="Cambria" panose="02040503050406030204" pitchFamily="18" charset="0"/>
                  <a:ea typeface="Cambria" panose="02040503050406030204" pitchFamily="18" charset="0"/>
                </a:rPr>
                <a:t>Bong bóng phập phồng.</a:t>
              </a:r>
              <a:endParaRPr lang="en-US" sz="2800" dirty="0">
                <a:solidFill>
                  <a:srgbClr val="000000"/>
                </a:solidFill>
                <a:latin typeface="Cambria" panose="02040503050406030204" pitchFamily="18" charset="0"/>
                <a:ea typeface="Cambria" panose="02040503050406030204" pitchFamily="18" charset="0"/>
              </a:endParaRPr>
            </a:p>
            <a:p>
              <a:pPr algn="just"/>
              <a:r>
                <a:rPr lang="en-US" sz="2800" dirty="0">
                  <a:solidFill>
                    <a:srgbClr val="000000"/>
                  </a:solidFill>
                  <a:latin typeface="Cambria" panose="02040503050406030204" pitchFamily="18" charset="0"/>
                  <a:ea typeface="Cambria" panose="02040503050406030204" pitchFamily="18" charset="0"/>
                </a:rPr>
                <a:t>        (</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Nguyễn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Diệu</a:t>
              </a:r>
              <a:r>
                <a:rPr lang="en-US" sz="2800" dirty="0">
                  <a:solidFill>
                    <a:srgbClr val="000000"/>
                  </a:solidFill>
                  <a:latin typeface="Cambria" panose="02040503050406030204" pitchFamily="18" charset="0"/>
                  <a:ea typeface="Cambria" panose="02040503050406030204" pitchFamily="18" charset="0"/>
                </a:rPr>
                <a:t>)</a:t>
              </a:r>
              <a:endParaRPr lang="vi-VN" sz="2800" dirty="0">
                <a:solidFill>
                  <a:srgbClr val="000000"/>
                </a:solidFill>
                <a:latin typeface="Cambria" panose="02040503050406030204" pitchFamily="18" charset="0"/>
                <a:ea typeface="Cambria" panose="02040503050406030204" pitchFamily="18" charset="0"/>
              </a:endParaRPr>
            </a:p>
          </p:txBody>
        </p:sp>
        <p:sp>
          <p:nvSpPr>
            <p:cNvPr id="35" name="Rectangle 34"/>
            <p:cNvSpPr/>
            <p:nvPr/>
          </p:nvSpPr>
          <p:spPr>
            <a:xfrm>
              <a:off x="7480795" y="262697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sp>
          <p:nvSpPr>
            <p:cNvPr id="40" name="Rectangle 39"/>
            <p:cNvSpPr/>
            <p:nvPr/>
          </p:nvSpPr>
          <p:spPr>
            <a:xfrm>
              <a:off x="7771012" y="3531252"/>
              <a:ext cx="383421" cy="3892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Cambria" panose="02040503050406030204" pitchFamily="18" charset="0"/>
                <a:ea typeface="Cambria" panose="02040503050406030204" pitchFamily="18" charset="0"/>
              </a:endParaRPr>
            </a:p>
          </p:txBody>
        </p:sp>
      </p:grpSp>
      <p:sp>
        <p:nvSpPr>
          <p:cNvPr id="41" name="Rectangle 40"/>
          <p:cNvSpPr/>
          <p:nvPr/>
        </p:nvSpPr>
        <p:spPr>
          <a:xfrm>
            <a:off x="7501932" y="2651798"/>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s</a:t>
            </a:r>
          </a:p>
        </p:txBody>
      </p:sp>
      <p:sp>
        <p:nvSpPr>
          <p:cNvPr id="45" name="Rectangle 44"/>
          <p:cNvSpPr/>
          <p:nvPr/>
        </p:nvSpPr>
        <p:spPr>
          <a:xfrm>
            <a:off x="2470308" y="3531249"/>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x</a:t>
            </a:r>
          </a:p>
        </p:txBody>
      </p:sp>
      <p:sp>
        <p:nvSpPr>
          <p:cNvPr id="46" name="Rectangle 45"/>
          <p:cNvSpPr/>
          <p:nvPr/>
        </p:nvSpPr>
        <p:spPr>
          <a:xfrm>
            <a:off x="3541422" y="3111379"/>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s</a:t>
            </a:r>
          </a:p>
        </p:txBody>
      </p:sp>
      <p:sp>
        <p:nvSpPr>
          <p:cNvPr id="49" name="Rectangle 48"/>
          <p:cNvSpPr/>
          <p:nvPr/>
        </p:nvSpPr>
        <p:spPr>
          <a:xfrm>
            <a:off x="1424573" y="3987688"/>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X</a:t>
            </a:r>
          </a:p>
        </p:txBody>
      </p:sp>
      <p:sp>
        <p:nvSpPr>
          <p:cNvPr id="51" name="Rectangle 50"/>
          <p:cNvSpPr/>
          <p:nvPr/>
        </p:nvSpPr>
        <p:spPr>
          <a:xfrm>
            <a:off x="7771012" y="3531250"/>
            <a:ext cx="383421" cy="389299"/>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mbria" panose="02040503050406030204" pitchFamily="18" charset="0"/>
                <a:ea typeface="Cambria" panose="02040503050406030204" pitchFamily="18" charset="0"/>
              </a:rPr>
              <a:t>x</a:t>
            </a:r>
          </a:p>
        </p:txBody>
      </p:sp>
      <p:pic>
        <p:nvPicPr>
          <p:cNvPr id="15" name="Picture 14"/>
          <p:cNvPicPr>
            <a:picLocks noChangeAspect="1"/>
          </p:cNvPicPr>
          <p:nvPr/>
        </p:nvPicPr>
        <p:blipFill>
          <a:blip r:embed="rId6"/>
          <a:stretch>
            <a:fillRect/>
          </a:stretch>
        </p:blipFill>
        <p:spPr>
          <a:xfrm>
            <a:off x="-291266" y="4376987"/>
            <a:ext cx="2475191" cy="2235602"/>
          </a:xfrm>
          <a:prstGeom prst="rect">
            <a:avLst/>
          </a:prstGeom>
        </p:spPr>
      </p:pic>
    </p:spTree>
    <p:extLst>
      <p:ext uri="{BB962C8B-B14F-4D97-AF65-F5344CB8AC3E}">
        <p14:creationId xmlns:p14="http://schemas.microsoft.com/office/powerpoint/2010/main" val="334549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9" grpId="0" animBg="1"/>
      <p:bldP spid="5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6" name="Group 35"/>
          <p:cNvGrpSpPr/>
          <p:nvPr/>
        </p:nvGrpSpPr>
        <p:grpSpPr>
          <a:xfrm>
            <a:off x="1088396" y="960043"/>
            <a:ext cx="9452588" cy="1037198"/>
            <a:chOff x="3693348" y="647932"/>
            <a:chExt cx="3418851" cy="1022676"/>
          </a:xfrm>
        </p:grpSpPr>
        <p:sp>
          <p:nvSpPr>
            <p:cNvPr id="37" name="Rectangle: Rounded Corners 5">
              <a:extLst>
                <a:ext uri="{FF2B5EF4-FFF2-40B4-BE49-F238E27FC236}">
                  <a16:creationId xmlns:a16="http://schemas.microsoft.com/office/drawing/2014/main" id="{1E8E6806-0FCF-0218-CB8B-65DAB865CAF9}"/>
                </a:ext>
              </a:extLst>
            </p:cNvPr>
            <p:cNvSpPr/>
            <p:nvPr/>
          </p:nvSpPr>
          <p:spPr>
            <a:xfrm>
              <a:off x="3693348" y="647932"/>
              <a:ext cx="3329786" cy="597823"/>
            </a:xfrm>
            <a:prstGeom prst="roundRect">
              <a:avLst/>
            </a:prstGeom>
            <a:ln w="19050">
              <a:solidFill>
                <a:schemeClr val="accent6">
                  <a:lumMod val="40000"/>
                  <a:lumOff val="6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0000"/>
                </a:solidFill>
                <a:effectLst/>
                <a:uLnTx/>
                <a:uFillTx/>
                <a:latin typeface="微软雅黑" panose="020F0502020204030204"/>
              </a:endParaRPr>
            </a:p>
          </p:txBody>
        </p:sp>
        <p:sp>
          <p:nvSpPr>
            <p:cNvPr id="38" name="TextBox 37">
              <a:extLst>
                <a:ext uri="{FF2B5EF4-FFF2-40B4-BE49-F238E27FC236}">
                  <a16:creationId xmlns:a16="http://schemas.microsoft.com/office/drawing/2014/main" id="{67D69C05-1631-43AA-D660-34FE01B2C07C}"/>
                </a:ext>
              </a:extLst>
            </p:cNvPr>
            <p:cNvSpPr txBox="1"/>
            <p:nvPr/>
          </p:nvSpPr>
          <p:spPr>
            <a:xfrm>
              <a:off x="3693348" y="729860"/>
              <a:ext cx="3418851" cy="940748"/>
            </a:xfrm>
            <a:prstGeom prst="rect">
              <a:avLst/>
            </a:prstGeom>
            <a:noFill/>
          </p:spPr>
          <p:txBody>
            <a:bodyPr wrap="square" rtlCol="0">
              <a:spAutoFit/>
            </a:bodyPr>
            <a:lstStyle/>
            <a:p>
              <a:r>
                <a:rPr lang="vi-VN" sz="2800" dirty="0">
                  <a:solidFill>
                    <a:srgbClr val="FF0000"/>
                  </a:solidFill>
                  <a:latin typeface="Nunito Black" pitchFamily="2" charset="0"/>
                </a:rPr>
                <a:t>b. </a:t>
              </a:r>
              <a:r>
                <a:rPr lang="en-US" sz="2800" b="1" dirty="0" err="1">
                  <a:solidFill>
                    <a:srgbClr val="FF0000"/>
                  </a:solidFill>
                  <a:latin typeface="Nunito Black" pitchFamily="2" charset="0"/>
                </a:rPr>
                <a:t>Chọn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tiếng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chứa</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ao</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hoặc</a:t>
              </a:r>
              <a:r>
                <a:rPr lang="en-US" sz="2800" b="1" dirty="0">
                  <a:solidFill>
                    <a:srgbClr val="FF0000"/>
                  </a:solidFill>
                  <a:latin typeface="Nunito Black" pitchFamily="2" charset="0"/>
                </a:rPr>
                <a:t> au </a:t>
              </a:r>
              <a:r>
                <a:rPr lang="en-US" sz="2800" b="1" dirty="0" err="1">
                  <a:solidFill>
                    <a:srgbClr val="FF0000"/>
                  </a:solidFill>
                  <a:latin typeface="Nunito Black" pitchFamily="2" charset="0"/>
                </a:rPr>
                <a:t>thay</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cho</a:t>
              </a:r>
              <a:r>
                <a:rPr lang="en-US" sz="2800" b="1" dirty="0">
                  <a:solidFill>
                    <a:srgbClr val="FF0000"/>
                  </a:solidFill>
                  <a:latin typeface="Nunito Black" pitchFamily="2" charset="0"/>
                </a:rPr>
                <a:t> ô </a:t>
              </a:r>
              <a:r>
                <a:rPr lang="en-US" sz="2800" b="1" dirty="0" err="1">
                  <a:solidFill>
                    <a:srgbClr val="FF0000"/>
                  </a:solidFill>
                  <a:latin typeface="Nunito Black" pitchFamily="2" charset="0"/>
                </a:rPr>
                <a:t>vuông</a:t>
              </a:r>
              <a:r>
                <a:rPr lang="en-US" sz="2800" b="1" dirty="0">
                  <a:solidFill>
                    <a:srgbClr val="FF0000"/>
                  </a:solidFill>
                  <a:latin typeface="Nunito Black" pitchFamily="2" charset="0"/>
                </a:rPr>
                <a:t>.</a:t>
              </a:r>
              <a:br>
                <a:rPr lang="en-US" sz="2800" b="1" dirty="0">
                  <a:solidFill>
                    <a:srgbClr val="FF0000"/>
                  </a:solidFill>
                  <a:latin typeface="Nunito Black" pitchFamily="2" charset="0"/>
                </a:rPr>
              </a:br>
              <a:endParaRPr lang="en-US" sz="2800" b="1" dirty="0">
                <a:solidFill>
                  <a:srgbClr val="FF0000"/>
                </a:solidFill>
                <a:latin typeface="Nunito Black" pitchFamily="2" charset="0"/>
              </a:endParaRPr>
            </a:p>
          </p:txBody>
        </p:sp>
      </p:grpSp>
      <p:pic>
        <p:nvPicPr>
          <p:cNvPr id="4" name="Picture 3"/>
          <p:cNvPicPr>
            <a:picLocks noChangeAspect="1"/>
          </p:cNvPicPr>
          <p:nvPr/>
        </p:nvPicPr>
        <p:blipFill>
          <a:blip r:embed="rId3"/>
          <a:stretch>
            <a:fillRect/>
          </a:stretch>
        </p:blipFill>
        <p:spPr>
          <a:xfrm>
            <a:off x="10392361" y="4799107"/>
            <a:ext cx="2044996" cy="1959788"/>
          </a:xfrm>
          <a:prstGeom prst="rect">
            <a:avLst/>
          </a:prstGeom>
        </p:spPr>
      </p:pic>
      <p:pic>
        <p:nvPicPr>
          <p:cNvPr id="10" name="Picture 9"/>
          <p:cNvPicPr>
            <a:picLocks noChangeAspect="1"/>
          </p:cNvPicPr>
          <p:nvPr/>
        </p:nvPicPr>
        <p:blipFill>
          <a:blip r:embed="rId4"/>
          <a:stretch>
            <a:fillRect/>
          </a:stretch>
        </p:blipFill>
        <p:spPr>
          <a:xfrm flipH="1">
            <a:off x="-274532" y="4872964"/>
            <a:ext cx="2277448" cy="1985036"/>
          </a:xfrm>
          <a:prstGeom prst="rect">
            <a:avLst/>
          </a:prstGeom>
        </p:spPr>
      </p:pic>
      <p:grpSp>
        <p:nvGrpSpPr>
          <p:cNvPr id="11" name="Group 10"/>
          <p:cNvGrpSpPr/>
          <p:nvPr/>
        </p:nvGrpSpPr>
        <p:grpSpPr>
          <a:xfrm>
            <a:off x="453839" y="1915648"/>
            <a:ext cx="8484859" cy="3539430"/>
            <a:chOff x="1726244" y="1881812"/>
            <a:chExt cx="8484859" cy="3539430"/>
          </a:xfrm>
        </p:grpSpPr>
        <p:sp>
          <p:nvSpPr>
            <p:cNvPr id="9" name="Rectangle 8"/>
            <p:cNvSpPr/>
            <p:nvPr/>
          </p:nvSpPr>
          <p:spPr>
            <a:xfrm>
              <a:off x="1726244" y="1881812"/>
              <a:ext cx="8484859" cy="3539430"/>
            </a:xfrm>
            <a:prstGeom prst="rect">
              <a:avLst/>
            </a:prstGeom>
          </p:spPr>
          <p:txBody>
            <a:bodyPr wrap="square">
              <a:spAutoFit/>
            </a:bodyPr>
            <a:lstStyle/>
            <a:p>
              <a:pPr algn="ctr"/>
              <a:r>
                <a:rPr lang="en-US" sz="3200" dirty="0">
                  <a:solidFill>
                    <a:srgbClr val="000000"/>
                  </a:solidFill>
                  <a:latin typeface="Cambria" panose="02040503050406030204" pitchFamily="18" charset="0"/>
                  <a:ea typeface="Cambria" panose="02040503050406030204" pitchFamily="18" charset="0"/>
                </a:rPr>
                <a:t>C</a:t>
              </a:r>
              <a:r>
                <a:rPr lang="vi-VN" sz="3200" dirty="0">
                  <a:solidFill>
                    <a:srgbClr val="000000"/>
                  </a:solidFill>
                  <a:latin typeface="Cambria" panose="02040503050406030204" pitchFamily="18" charset="0"/>
                  <a:ea typeface="Cambria" panose="02040503050406030204" pitchFamily="18" charset="0"/>
                </a:rPr>
                <a:t>ây dừa xanh tỏa nhiều </a:t>
              </a:r>
              <a:endParaRPr lang="en-US" sz="3200" dirty="0">
                <a:solidFill>
                  <a:srgbClr val="000000"/>
                </a:solidFill>
                <a:latin typeface="Cambria" panose="02040503050406030204" pitchFamily="18" charset="0"/>
                <a:ea typeface="Cambria" panose="02040503050406030204" pitchFamily="18" charset="0"/>
              </a:endParaRPr>
            </a:p>
            <a:p>
              <a:pPr algn="ctr"/>
              <a:r>
                <a:rPr lang="vi-VN" sz="3200" dirty="0">
                  <a:solidFill>
                    <a:srgbClr val="000000"/>
                  </a:solidFill>
                  <a:latin typeface="Cambria" panose="02040503050406030204" pitchFamily="18" charset="0"/>
                  <a:ea typeface="Cambria" panose="02040503050406030204" pitchFamily="18" charset="0"/>
                </a:rPr>
                <a:t>Dang tay đón gió, gật đầu gọi trăng</a:t>
              </a:r>
            </a:p>
            <a:p>
              <a:pPr algn="ctr"/>
              <a:r>
                <a:rPr lang="vi-VN" sz="3200" dirty="0">
                  <a:solidFill>
                    <a:srgbClr val="000000"/>
                  </a:solidFill>
                  <a:latin typeface="Cambria" panose="02040503050406030204" pitchFamily="18" charset="0"/>
                  <a:ea typeface="Cambria" panose="02040503050406030204" pitchFamily="18" charset="0"/>
                </a:rPr>
                <a:t>Thân dừa bạc phếch tháng năm</a:t>
              </a:r>
            </a:p>
            <a:p>
              <a:pPr algn="ctr"/>
              <a:r>
                <a:rPr lang="vi-VN" sz="3200" dirty="0">
                  <a:solidFill>
                    <a:srgbClr val="000000"/>
                  </a:solidFill>
                  <a:latin typeface="Cambria" panose="02040503050406030204" pitchFamily="18" charset="0"/>
                  <a:ea typeface="Cambria" panose="02040503050406030204" pitchFamily="18" charset="0"/>
                </a:rPr>
                <a:t>Quả dừa – đàn lợn con nằm trên </a:t>
              </a:r>
              <a:endParaRPr lang="en-US" sz="3200" dirty="0">
                <a:solidFill>
                  <a:srgbClr val="000000"/>
                </a:solidFill>
                <a:latin typeface="Cambria" panose="02040503050406030204" pitchFamily="18" charset="0"/>
                <a:ea typeface="Cambria" panose="02040503050406030204" pitchFamily="18" charset="0"/>
              </a:endParaRPr>
            </a:p>
            <a:p>
              <a:pPr algn="ctr"/>
              <a:r>
                <a:rPr lang="vi-VN" sz="3200" dirty="0">
                  <a:solidFill>
                    <a:srgbClr val="000000"/>
                  </a:solidFill>
                  <a:latin typeface="Cambria" panose="02040503050406030204" pitchFamily="18" charset="0"/>
                  <a:ea typeface="Cambria" panose="02040503050406030204" pitchFamily="18" charset="0"/>
                </a:rPr>
                <a:t>Đêm hè hoa nở cùng </a:t>
              </a:r>
            </a:p>
            <a:p>
              <a:pPr algn="ctr"/>
              <a:r>
                <a:rPr lang="vi-VN" sz="3200" dirty="0">
                  <a:solidFill>
                    <a:srgbClr val="000000"/>
                  </a:solidFill>
                  <a:latin typeface="Cambria" panose="02040503050406030204" pitchFamily="18" charset="0"/>
                  <a:ea typeface="Cambria" panose="02040503050406030204" pitchFamily="18" charset="0"/>
                </a:rPr>
                <a:t>dừa – chiếc lược chải </a:t>
              </a:r>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 </a:t>
              </a:r>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mây xanh.</a:t>
              </a:r>
            </a:p>
            <a:p>
              <a:pPr algn="ctr"/>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a:t>
              </a:r>
              <a:r>
                <a:rPr lang="vi-VN" sz="3200" i="1" dirty="0">
                  <a:solidFill>
                    <a:srgbClr val="000000"/>
                  </a:solidFill>
                  <a:latin typeface="Cambria" panose="02040503050406030204" pitchFamily="18" charset="0"/>
                  <a:ea typeface="Cambria" panose="02040503050406030204" pitchFamily="18" charset="0"/>
                </a:rPr>
                <a:t>Theo</a:t>
              </a:r>
              <a:r>
                <a:rPr lang="vi-VN" sz="3200" dirty="0">
                  <a:solidFill>
                    <a:srgbClr val="000000"/>
                  </a:solidFill>
                  <a:latin typeface="Cambria" panose="02040503050406030204" pitchFamily="18" charset="0"/>
                  <a:ea typeface="Cambria" panose="02040503050406030204" pitchFamily="18" charset="0"/>
                </a:rPr>
                <a:t> Trần Đăng Khoa)</a:t>
              </a:r>
            </a:p>
          </p:txBody>
        </p:sp>
        <p:sp>
          <p:nvSpPr>
            <p:cNvPr id="15" name="Rectangle 14"/>
            <p:cNvSpPr/>
            <p:nvPr/>
          </p:nvSpPr>
          <p:spPr>
            <a:xfrm>
              <a:off x="8041065" y="1896901"/>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780574" y="3348172"/>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444190" y="4350160"/>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817323" y="3894492"/>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726244" y="4424017"/>
              <a:ext cx="969754" cy="461727"/>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9803876" y="1847113"/>
            <a:ext cx="1152231"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tào</a:t>
            </a:r>
            <a:r>
              <a:rPr lang="en-US" sz="3200" dirty="0">
                <a:latin typeface="Cambria" panose="02040503050406030204" pitchFamily="18" charset="0"/>
                <a:ea typeface="Cambria" panose="02040503050406030204" pitchFamily="18" charset="0"/>
              </a:rPr>
              <a:t>/</a:t>
            </a:r>
          </a:p>
        </p:txBody>
      </p:sp>
      <p:sp>
        <p:nvSpPr>
          <p:cNvPr id="27" name="TextBox 26"/>
          <p:cNvSpPr txBox="1"/>
          <p:nvPr/>
        </p:nvSpPr>
        <p:spPr>
          <a:xfrm>
            <a:off x="10552571" y="1836056"/>
            <a:ext cx="104497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tàu</a:t>
            </a:r>
            <a:endParaRPr lang="en-US" sz="3200" dirty="0">
              <a:latin typeface="Cambria" panose="02040503050406030204" pitchFamily="18" charset="0"/>
              <a:ea typeface="Cambria" panose="02040503050406030204" pitchFamily="18" charset="0"/>
            </a:endParaRPr>
          </a:p>
        </p:txBody>
      </p:sp>
      <p:sp>
        <p:nvSpPr>
          <p:cNvPr id="28" name="TextBox 27"/>
          <p:cNvSpPr txBox="1"/>
          <p:nvPr/>
        </p:nvSpPr>
        <p:spPr>
          <a:xfrm>
            <a:off x="9803876" y="3235867"/>
            <a:ext cx="982482"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cao</a:t>
            </a:r>
            <a:endParaRPr lang="en-US" sz="3200" dirty="0">
              <a:latin typeface="Cambria" panose="02040503050406030204" pitchFamily="18" charset="0"/>
              <a:ea typeface="Cambria" panose="02040503050406030204" pitchFamily="18" charset="0"/>
            </a:endParaRPr>
          </a:p>
        </p:txBody>
      </p:sp>
      <p:sp>
        <p:nvSpPr>
          <p:cNvPr id="29" name="TextBox 28"/>
          <p:cNvSpPr txBox="1"/>
          <p:nvPr/>
        </p:nvSpPr>
        <p:spPr>
          <a:xfrm>
            <a:off x="10423309" y="3218170"/>
            <a:ext cx="1097472"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cau</a:t>
            </a:r>
            <a:endParaRPr lang="en-US" sz="3200" dirty="0">
              <a:latin typeface="Cambria" panose="02040503050406030204" pitchFamily="18" charset="0"/>
              <a:ea typeface="Cambria" panose="02040503050406030204" pitchFamily="18" charset="0"/>
            </a:endParaRPr>
          </a:p>
        </p:txBody>
      </p:sp>
      <p:sp>
        <p:nvSpPr>
          <p:cNvPr id="31" name="TextBox 30"/>
          <p:cNvSpPr txBox="1"/>
          <p:nvPr/>
        </p:nvSpPr>
        <p:spPr>
          <a:xfrm>
            <a:off x="9845989" y="3831699"/>
            <a:ext cx="982482"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sao</a:t>
            </a:r>
            <a:endParaRPr lang="en-US" sz="3200" dirty="0">
              <a:latin typeface="Cambria" panose="02040503050406030204" pitchFamily="18" charset="0"/>
              <a:ea typeface="Cambria" panose="02040503050406030204" pitchFamily="18" charset="0"/>
            </a:endParaRPr>
          </a:p>
        </p:txBody>
      </p:sp>
      <p:sp>
        <p:nvSpPr>
          <p:cNvPr id="33" name="TextBox 32"/>
          <p:cNvSpPr txBox="1"/>
          <p:nvPr/>
        </p:nvSpPr>
        <p:spPr>
          <a:xfrm>
            <a:off x="10491138" y="3821356"/>
            <a:ext cx="1097472"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endParaRPr lang="en-US" sz="3200" dirty="0">
              <a:latin typeface="Cambria" panose="02040503050406030204" pitchFamily="18" charset="0"/>
              <a:ea typeface="Cambria" panose="02040503050406030204" pitchFamily="18" charset="0"/>
            </a:endParaRPr>
          </a:p>
        </p:txBody>
      </p:sp>
      <p:sp>
        <p:nvSpPr>
          <p:cNvPr id="34" name="TextBox 33"/>
          <p:cNvSpPr txBox="1"/>
          <p:nvPr/>
        </p:nvSpPr>
        <p:spPr>
          <a:xfrm>
            <a:off x="8461865" y="4288189"/>
            <a:ext cx="116409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Tào</a:t>
            </a:r>
            <a:r>
              <a:rPr lang="en-US" sz="3200" dirty="0">
                <a:latin typeface="Cambria" panose="02040503050406030204" pitchFamily="18" charset="0"/>
                <a:ea typeface="Cambria" panose="02040503050406030204" pitchFamily="18" charset="0"/>
              </a:rPr>
              <a:t>/</a:t>
            </a:r>
          </a:p>
        </p:txBody>
      </p:sp>
      <p:sp>
        <p:nvSpPr>
          <p:cNvPr id="35" name="TextBox 34"/>
          <p:cNvSpPr txBox="1"/>
          <p:nvPr/>
        </p:nvSpPr>
        <p:spPr>
          <a:xfrm>
            <a:off x="9237140" y="4286859"/>
            <a:ext cx="1186169"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Tàu</a:t>
            </a:r>
            <a:endParaRPr lang="en-US" sz="3200" dirty="0">
              <a:latin typeface="Cambria" panose="02040503050406030204" pitchFamily="18" charset="0"/>
              <a:ea typeface="Cambria" panose="02040503050406030204" pitchFamily="18" charset="0"/>
            </a:endParaRPr>
          </a:p>
        </p:txBody>
      </p:sp>
      <p:sp>
        <p:nvSpPr>
          <p:cNvPr id="39" name="TextBox 38"/>
          <p:cNvSpPr txBox="1"/>
          <p:nvPr/>
        </p:nvSpPr>
        <p:spPr>
          <a:xfrm>
            <a:off x="10321553" y="4269162"/>
            <a:ext cx="982482"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vào</a:t>
            </a:r>
            <a:endParaRPr lang="en-US" sz="3200" dirty="0">
              <a:latin typeface="Cambria" panose="02040503050406030204" pitchFamily="18" charset="0"/>
              <a:ea typeface="Cambria" panose="02040503050406030204" pitchFamily="18" charset="0"/>
            </a:endParaRPr>
          </a:p>
        </p:txBody>
      </p:sp>
      <p:sp>
        <p:nvSpPr>
          <p:cNvPr id="40" name="TextBox 39"/>
          <p:cNvSpPr txBox="1"/>
          <p:nvPr/>
        </p:nvSpPr>
        <p:spPr>
          <a:xfrm>
            <a:off x="10931740" y="4258105"/>
            <a:ext cx="1097472"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vàu</a:t>
            </a:r>
            <a:endParaRPr lang="en-US" sz="3200" dirty="0">
              <a:latin typeface="Cambria" panose="02040503050406030204" pitchFamily="18" charset="0"/>
              <a:ea typeface="Cambria" panose="02040503050406030204" pitchFamily="18" charset="0"/>
            </a:endParaRPr>
          </a:p>
        </p:txBody>
      </p:sp>
      <p:grpSp>
        <p:nvGrpSpPr>
          <p:cNvPr id="41" name="Group 40"/>
          <p:cNvGrpSpPr/>
          <p:nvPr/>
        </p:nvGrpSpPr>
        <p:grpSpPr>
          <a:xfrm>
            <a:off x="453839" y="99709"/>
            <a:ext cx="4779627" cy="1121393"/>
            <a:chOff x="635541" y="253878"/>
            <a:chExt cx="9802749" cy="1170057"/>
          </a:xfrm>
        </p:grpSpPr>
        <p:pic>
          <p:nvPicPr>
            <p:cNvPr id="42" name="Picture 41"/>
            <p:cNvPicPr>
              <a:picLocks noChangeAspect="1"/>
            </p:cNvPicPr>
            <p:nvPr/>
          </p:nvPicPr>
          <p:blipFill>
            <a:blip r:embed="rId5">
              <a:extLst>
                <a:ext uri="{BEBA8EAE-BF5A-486C-A8C5-ECC9F3942E4B}">
                  <a14:imgProps xmlns:a14="http://schemas.microsoft.com/office/drawing/2010/main">
                    <a14:imgLayer r:embed="rId6">
                      <a14:imgEffect>
                        <a14:backgroundRemoval t="0" b="94091" l="0" r="97804"/>
                      </a14:imgEffect>
                    </a14:imgLayer>
                  </a14:imgProps>
                </a:ext>
              </a:extLst>
            </a:blip>
            <a:stretch>
              <a:fillRect/>
            </a:stretch>
          </p:blipFill>
          <p:spPr>
            <a:xfrm>
              <a:off x="635541" y="253878"/>
              <a:ext cx="9802749" cy="910224"/>
            </a:xfrm>
            <a:prstGeom prst="rect">
              <a:avLst/>
            </a:prstGeom>
          </p:spPr>
        </p:pic>
        <p:sp>
          <p:nvSpPr>
            <p:cNvPr id="43" name="Rectangle 42"/>
            <p:cNvSpPr/>
            <p:nvPr/>
          </p:nvSpPr>
          <p:spPr>
            <a:xfrm>
              <a:off x="934190" y="428424"/>
              <a:ext cx="8905876" cy="995511"/>
            </a:xfrm>
            <a:prstGeom prst="rect">
              <a:avLst/>
            </a:prstGeom>
          </p:spPr>
          <p:txBody>
            <a:bodyPr wrap="square">
              <a:spAutoFit/>
            </a:bodyPr>
            <a:lstStyle/>
            <a:p>
              <a:pPr lvl="0" algn="ctr" defTabSz="609539">
                <a:defRPr/>
              </a:pPr>
              <a:r>
                <a:rPr lang="en-US" sz="2800" kern="0" dirty="0">
                  <a:latin typeface="Nunito Black" panose="00000A00000000000000" pitchFamily="2" charset="0"/>
                </a:rPr>
                <a:t>2. </a:t>
              </a:r>
              <a:r>
                <a:rPr lang="en-US" sz="2800" b="1" dirty="0" err="1">
                  <a:latin typeface="Nunito Black" pitchFamily="2" charset="0"/>
                </a:rPr>
                <a:t>Làm</a:t>
              </a:r>
              <a:r>
                <a:rPr lang="en-US" sz="2800" b="1" dirty="0">
                  <a:latin typeface="Nunito Black" pitchFamily="2" charset="0"/>
                </a:rPr>
                <a:t> </a:t>
              </a:r>
              <a:r>
                <a:rPr lang="en-US" sz="2800" b="1" dirty="0" err="1">
                  <a:latin typeface="Nunito Black" pitchFamily="2" charset="0"/>
                </a:rPr>
                <a:t>bài</a:t>
              </a:r>
              <a:r>
                <a:rPr lang="en-US" sz="2800" b="1" dirty="0">
                  <a:latin typeface="Nunito Black" pitchFamily="2" charset="0"/>
                </a:rPr>
                <a:t> </a:t>
              </a:r>
              <a:r>
                <a:rPr lang="en-US" sz="2800" b="1" dirty="0" err="1">
                  <a:latin typeface="Nunito Black" pitchFamily="2" charset="0"/>
                </a:rPr>
                <a:t>tập</a:t>
              </a:r>
              <a:r>
                <a:rPr lang="en-US" sz="2800" b="1" dirty="0">
                  <a:latin typeface="Nunito Black" pitchFamily="2" charset="0"/>
                </a:rPr>
                <a:t> a </a:t>
              </a:r>
              <a:r>
                <a:rPr lang="en-US" sz="2800" b="1" dirty="0" err="1">
                  <a:latin typeface="Nunito Black" pitchFamily="2" charset="0"/>
                </a:rPr>
                <a:t>hoặc</a:t>
              </a:r>
              <a:r>
                <a:rPr lang="en-US" sz="2800" b="1" dirty="0">
                  <a:latin typeface="Nunito Black" pitchFamily="2" charset="0"/>
                </a:rPr>
                <a:t> b.</a:t>
              </a:r>
              <a:endParaRPr lang="en-US" sz="2800" b="1" kern="0" dirty="0">
                <a:latin typeface="Nunito Black" panose="00000A00000000000000" pitchFamily="2" charset="0"/>
              </a:endParaRPr>
            </a:p>
          </p:txBody>
        </p:sp>
      </p:grpSp>
    </p:spTree>
    <p:extLst>
      <p:ext uri="{BB962C8B-B14F-4D97-AF65-F5344CB8AC3E}">
        <p14:creationId xmlns:p14="http://schemas.microsoft.com/office/powerpoint/2010/main" val="42272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33333E-6 3.33333E-6 L -0.31145 0.00902 " pathEditMode="relative" rAng="0" ptsTypes="AA">
                                      <p:cBhvr>
                                        <p:cTn id="11" dur="2000" fill="hold"/>
                                        <p:tgtEl>
                                          <p:spTgt spid="27"/>
                                        </p:tgtEl>
                                        <p:attrNameLst>
                                          <p:attrName>ppt_x</p:attrName>
                                          <p:attrName>ppt_y</p:attrName>
                                        </p:attrNameLst>
                                      </p:cBhvr>
                                      <p:rCtr x="-15573" y="440"/>
                                    </p:animMotion>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1.04167E-6 7.40741E-7 L -0.18476 0.01505 " pathEditMode="relative" rAng="0" ptsTypes="AA">
                                      <p:cBhvr>
                                        <p:cTn id="20" dur="2000" fill="hold"/>
                                        <p:tgtEl>
                                          <p:spTgt spid="28"/>
                                        </p:tgtEl>
                                        <p:attrNameLst>
                                          <p:attrName>ppt_x</p:attrName>
                                          <p:attrName>ppt_y</p:attrName>
                                        </p:attrNameLst>
                                      </p:cBhvr>
                                      <p:rCtr x="-9245" y="694"/>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0" nodeType="clickEffect">
                                  <p:stCondLst>
                                    <p:cond delay="0"/>
                                  </p:stCondLst>
                                  <p:childTnLst>
                                    <p:animMotion origin="layout" path="M 3.54167E-6 1.11111E-6 L -0.26784 0.00671 " pathEditMode="relative" rAng="0" ptsTypes="AA">
                                      <p:cBhvr>
                                        <p:cTn id="29" dur="2000" fill="hold"/>
                                        <p:tgtEl>
                                          <p:spTgt spid="31"/>
                                        </p:tgtEl>
                                        <p:attrNameLst>
                                          <p:attrName>ppt_x</p:attrName>
                                          <p:attrName>ppt_y</p:attrName>
                                        </p:attrNameLst>
                                      </p:cBhvr>
                                      <p:rCtr x="-13398" y="324"/>
                                    </p:animMotion>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0 -2.59259E-6 L -0.72357 0.00672 " pathEditMode="relative" rAng="0" ptsTypes="AA">
                                      <p:cBhvr>
                                        <p:cTn id="38" dur="2000" fill="hold"/>
                                        <p:tgtEl>
                                          <p:spTgt spid="35"/>
                                        </p:tgtEl>
                                        <p:attrNameLst>
                                          <p:attrName>ppt_x</p:attrName>
                                          <p:attrName>ppt_y</p:attrName>
                                        </p:attrNameLst>
                                      </p:cBhvr>
                                      <p:rCtr x="-36185" y="324"/>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0" nodeType="clickEffect">
                                  <p:stCondLst>
                                    <p:cond delay="0"/>
                                  </p:stCondLst>
                                  <p:childTnLst>
                                    <p:animMotion origin="layout" path="M 1.04167E-6 3.7037E-6 L -0.41524 0.00926 " pathEditMode="relative" rAng="0" ptsTypes="AA">
                                      <p:cBhvr>
                                        <p:cTn id="47" dur="2000" fill="hold"/>
                                        <p:tgtEl>
                                          <p:spTgt spid="39"/>
                                        </p:tgtEl>
                                        <p:attrNameLst>
                                          <p:attrName>ppt_x</p:attrName>
                                          <p:attrName>ppt_y</p:attrName>
                                        </p:attrNameLst>
                                      </p:cBhvr>
                                      <p:rCtr x="-20768" y="463"/>
                                    </p:animMotion>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0"/>
                                        </p:tgtEl>
                                      </p:cBhvr>
                                    </p:animEffect>
                                    <p:set>
                                      <p:cBhvr>
                                        <p:cTn id="52"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28" grpId="0"/>
      <p:bldP spid="29" grpId="0"/>
      <p:bldP spid="31" grpId="0"/>
      <p:bldP spid="33" grpId="0"/>
      <p:bldP spid="34" grpId="0"/>
      <p:bldP spid="35" grpId="0"/>
      <p:bldP spid="39" grpId="0"/>
      <p:bldP spid="4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805895" y="-1404462"/>
            <a:ext cx="10836315" cy="3910030"/>
          </a:xfrm>
          <a:prstGeom prst="rect">
            <a:avLst/>
          </a:prstGeom>
        </p:spPr>
      </p:pic>
      <p:sp>
        <p:nvSpPr>
          <p:cNvPr id="2" name="Rectangle 1"/>
          <p:cNvSpPr/>
          <p:nvPr/>
        </p:nvSpPr>
        <p:spPr>
          <a:xfrm>
            <a:off x="863120" y="283733"/>
            <a:ext cx="8085157" cy="954107"/>
          </a:xfrm>
          <a:prstGeom prst="rect">
            <a:avLst/>
          </a:prstGeom>
        </p:spPr>
        <p:txBody>
          <a:bodyPr wrap="square">
            <a:spAutoFit/>
          </a:bodyPr>
          <a:lstStyle/>
          <a:p>
            <a:pPr lvl="0" algn="ctr" defTabSz="609539">
              <a:defRPr/>
            </a:pPr>
            <a:r>
              <a:rPr lang="en-US" sz="2800" kern="0" dirty="0">
                <a:latin typeface="Nunito Black" panose="00000A00000000000000" pitchFamily="2" charset="0"/>
              </a:rPr>
              <a:t>3</a:t>
            </a:r>
            <a:r>
              <a:rPr lang="en-US" sz="2800" b="1" kern="0" dirty="0">
                <a:latin typeface="Nunito Black" panose="00000A00000000000000" pitchFamily="2" charset="0"/>
              </a:rPr>
              <a:t>. </a:t>
            </a:r>
            <a:r>
              <a:rPr lang="vi-VN" sz="2800" b="1" dirty="0">
                <a:latin typeface="Nunito Black" pitchFamily="2" charset="0"/>
              </a:rPr>
              <a:t>Tìm </a:t>
            </a:r>
            <a:r>
              <a:rPr lang="en-US" sz="2800" b="1" dirty="0" err="1">
                <a:latin typeface="Nunito Black" pitchFamily="2" charset="0"/>
              </a:rPr>
              <a:t>từ</a:t>
            </a:r>
            <a:r>
              <a:rPr lang="en-US" sz="2800" b="1" dirty="0">
                <a:latin typeface="Nunito Black" pitchFamily="2" charset="0"/>
              </a:rPr>
              <a:t> </a:t>
            </a:r>
            <a:r>
              <a:rPr lang="en-US" sz="2800" b="1" dirty="0" err="1">
                <a:latin typeface="Nunito Black" pitchFamily="2" charset="0"/>
              </a:rPr>
              <a:t>ngữ</a:t>
            </a:r>
            <a:r>
              <a:rPr lang="en-US" sz="2800" b="1" dirty="0">
                <a:latin typeface="Nunito Black" pitchFamily="2" charset="0"/>
              </a:rPr>
              <a:t> </a:t>
            </a:r>
            <a:r>
              <a:rPr lang="en-US" sz="2800" b="1" dirty="0" err="1">
                <a:latin typeface="Nunito Black" pitchFamily="2" charset="0"/>
              </a:rPr>
              <a:t>được</a:t>
            </a:r>
            <a:r>
              <a:rPr lang="en-US" sz="2800" b="1" dirty="0">
                <a:latin typeface="Nunito Black" pitchFamily="2" charset="0"/>
              </a:rPr>
              <a:t> </a:t>
            </a:r>
            <a:r>
              <a:rPr lang="en-US" sz="2800" b="1" dirty="0" err="1">
                <a:latin typeface="Nunito Black" pitchFamily="2" charset="0"/>
              </a:rPr>
              <a:t>tạo</a:t>
            </a:r>
            <a:r>
              <a:rPr lang="en-US" sz="2800" b="1" dirty="0">
                <a:latin typeface="Nunito Black" pitchFamily="2" charset="0"/>
              </a:rPr>
              <a:t> </a:t>
            </a:r>
            <a:r>
              <a:rPr lang="en-US" sz="2800" b="1" dirty="0" err="1">
                <a:latin typeface="Nunito Black" pitchFamily="2" charset="0"/>
              </a:rPr>
              <a:t>bởi</a:t>
            </a:r>
            <a:r>
              <a:rPr lang="en-US" sz="2800" b="1" dirty="0">
                <a:latin typeface="Nunito Black" pitchFamily="2" charset="0"/>
              </a:rPr>
              <a:t> </a:t>
            </a:r>
            <a:r>
              <a:rPr lang="vi-VN" sz="2800" b="1" dirty="0">
                <a:latin typeface="Nunito Black" pitchFamily="2" charset="0"/>
              </a:rPr>
              <a:t>mỗi tiếng </a:t>
            </a:r>
            <a:r>
              <a:rPr lang="en-US" sz="2800" b="1" dirty="0" err="1">
                <a:latin typeface="Nunito Black" pitchFamily="2" charset="0"/>
              </a:rPr>
              <a:t>dưới</a:t>
            </a:r>
            <a:r>
              <a:rPr lang="en-US" sz="2800" b="1" dirty="0">
                <a:latin typeface="Nunito Black" pitchFamily="2" charset="0"/>
              </a:rPr>
              <a:t> </a:t>
            </a:r>
            <a:r>
              <a:rPr lang="en-US" sz="2800" b="1" dirty="0" err="1">
                <a:latin typeface="Nunito Black" pitchFamily="2" charset="0"/>
              </a:rPr>
              <a:t>đây</a:t>
            </a:r>
            <a:r>
              <a:rPr lang="vi-VN" sz="2800" b="1" dirty="0">
                <a:latin typeface="Nunito Black" pitchFamily="2" charset="0"/>
              </a:rPr>
              <a:t/>
            </a:r>
            <a:br>
              <a:rPr lang="vi-VN" sz="2800" b="1" dirty="0">
                <a:latin typeface="Nunito Black" pitchFamily="2" charset="0"/>
              </a:rPr>
            </a:br>
            <a:endParaRPr lang="en-US" sz="2800" b="1" kern="0" dirty="0">
              <a:latin typeface="Nunito Black" panose="00000A00000000000000" pitchFamily="2" charset="0"/>
            </a:endParaRPr>
          </a:p>
        </p:txBody>
      </p:sp>
      <p:pic>
        <p:nvPicPr>
          <p:cNvPr id="4" name="Picture 3"/>
          <p:cNvPicPr>
            <a:picLocks noChangeAspect="1"/>
          </p:cNvPicPr>
          <p:nvPr/>
        </p:nvPicPr>
        <p:blipFill>
          <a:blip r:embed="rId4"/>
          <a:stretch>
            <a:fillRect/>
          </a:stretch>
        </p:blipFill>
        <p:spPr>
          <a:xfrm>
            <a:off x="10501459" y="5042755"/>
            <a:ext cx="1894168" cy="1815245"/>
          </a:xfrm>
          <a:prstGeom prst="rect">
            <a:avLst/>
          </a:prstGeom>
        </p:spPr>
      </p:pic>
      <p:sp>
        <p:nvSpPr>
          <p:cNvPr id="6" name="TextBox 5"/>
          <p:cNvSpPr txBox="1"/>
          <p:nvPr/>
        </p:nvSpPr>
        <p:spPr>
          <a:xfrm>
            <a:off x="2356701" y="1237838"/>
            <a:ext cx="1799660" cy="584775"/>
          </a:xfrm>
          <a:prstGeom prst="rect">
            <a:avLst/>
          </a:prstGeom>
          <a:solidFill>
            <a:srgbClr val="92D050"/>
          </a:solidFill>
        </p:spPr>
        <p:txBody>
          <a:bodyPr wrap="none" rtlCol="0">
            <a:spAutoFit/>
          </a:bodyPr>
          <a:lstStyle/>
          <a:p>
            <a:r>
              <a:rPr lang="en-US" sz="3200" dirty="0">
                <a:latin typeface="Cambria" panose="02040503050406030204" pitchFamily="18" charset="0"/>
                <a:ea typeface="Cambria" panose="02040503050406030204" pitchFamily="18" charset="0"/>
              </a:rPr>
              <a:t>Sao / </a:t>
            </a:r>
            <a:r>
              <a:rPr lang="en-US" sz="3200" dirty="0" err="1">
                <a:latin typeface="Cambria" panose="02040503050406030204" pitchFamily="18" charset="0"/>
                <a:ea typeface="Cambria" panose="02040503050406030204" pitchFamily="18" charset="0"/>
              </a:rPr>
              <a:t>xao</a:t>
            </a:r>
            <a:endParaRPr lang="en-US" sz="3200" dirty="0">
              <a:latin typeface="Cambria" panose="02040503050406030204" pitchFamily="18" charset="0"/>
              <a:ea typeface="Cambria" panose="02040503050406030204" pitchFamily="18" charset="0"/>
            </a:endParaRPr>
          </a:p>
        </p:txBody>
      </p:sp>
      <p:sp>
        <p:nvSpPr>
          <p:cNvPr id="17" name="TextBox 16"/>
          <p:cNvSpPr txBox="1"/>
          <p:nvPr/>
        </p:nvSpPr>
        <p:spPr>
          <a:xfrm>
            <a:off x="7950862" y="1237838"/>
            <a:ext cx="1799467" cy="584775"/>
          </a:xfrm>
          <a:prstGeom prst="rect">
            <a:avLst/>
          </a:prstGeom>
          <a:solidFill>
            <a:srgbClr val="92D050"/>
          </a:solidFill>
        </p:spPr>
        <p:txBody>
          <a:bodyPr wrap="none" rtlCol="0">
            <a:spAutoFit/>
          </a:bodyPr>
          <a:lstStyle/>
          <a:p>
            <a:r>
              <a:rPr lang="en-US" sz="3200" dirty="0" err="1">
                <a:latin typeface="Cambria" panose="02040503050406030204" pitchFamily="18" charset="0"/>
                <a:ea typeface="Cambria" panose="02040503050406030204" pitchFamily="18" charset="0"/>
              </a:rPr>
              <a:t>Sào</a:t>
            </a:r>
            <a:r>
              <a:rPr lang="en-US" sz="3200" dirty="0">
                <a:latin typeface="Cambria" panose="02040503050406030204" pitchFamily="18" charset="0"/>
                <a:ea typeface="Cambria" panose="02040503050406030204" pitchFamily="18" charset="0"/>
              </a:rPr>
              <a:t> / </a:t>
            </a:r>
            <a:r>
              <a:rPr lang="en-US" sz="3200" dirty="0" err="1">
                <a:latin typeface="Cambria" panose="02040503050406030204" pitchFamily="18" charset="0"/>
                <a:ea typeface="Cambria" panose="02040503050406030204" pitchFamily="18" charset="0"/>
              </a:rPr>
              <a:t>xào</a:t>
            </a:r>
            <a:endParaRPr lang="en-US" sz="3200" dirty="0">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id="{7C63C92D-84AA-4FBF-4C07-278825C6C1AC}"/>
              </a:ext>
            </a:extLst>
          </p:cNvPr>
          <p:cNvGrpSpPr/>
          <p:nvPr/>
        </p:nvGrpSpPr>
        <p:grpSpPr>
          <a:xfrm>
            <a:off x="3991243" y="760786"/>
            <a:ext cx="4404948" cy="1609777"/>
            <a:chOff x="2249415" y="2886130"/>
            <a:chExt cx="4214926" cy="1768864"/>
          </a:xfrm>
        </p:grpSpPr>
        <p:sp>
          <p:nvSpPr>
            <p:cNvPr id="29" name="Freeform: Shape 8">
              <a:extLst>
                <a:ext uri="{FF2B5EF4-FFF2-40B4-BE49-F238E27FC236}">
                  <a16:creationId xmlns:a16="http://schemas.microsoft.com/office/drawing/2014/main" id="{58245217-77D1-04F5-1A0F-ACEC991A9615}"/>
                </a:ext>
              </a:extLst>
            </p:cNvPr>
            <p:cNvSpPr/>
            <p:nvPr/>
          </p:nvSpPr>
          <p:spPr>
            <a:xfrm>
              <a:off x="2507453" y="2886130"/>
              <a:ext cx="3513953" cy="1768864"/>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000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a:solidFill>
                  <a:srgbClr val="FFFFFF"/>
                </a:solidFill>
                <a:latin typeface="UTM Avo" panose="02040603050506020204" pitchFamily="18" charset="0"/>
                <a:sym typeface="Arial"/>
              </a:endParaRPr>
            </a:p>
          </p:txBody>
        </p:sp>
        <p:sp>
          <p:nvSpPr>
            <p:cNvPr id="31" name="TextBox 30">
              <a:extLst>
                <a:ext uri="{FF2B5EF4-FFF2-40B4-BE49-F238E27FC236}">
                  <a16:creationId xmlns:a16="http://schemas.microsoft.com/office/drawing/2014/main" id="{F5BD5560-E7D2-6AC8-9D2C-A6505DFA0F3C}"/>
                </a:ext>
              </a:extLst>
            </p:cNvPr>
            <p:cNvSpPr txBox="1"/>
            <p:nvPr/>
          </p:nvSpPr>
          <p:spPr>
            <a:xfrm>
              <a:off x="2249415" y="3286886"/>
              <a:ext cx="4214926" cy="1188907"/>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a:solidFill>
                    <a:prstClr val="white"/>
                  </a:solidFill>
                  <a:latin typeface="Great Vibes" pitchFamily="2" charset="0"/>
                  <a:ea typeface="Cambria" panose="02040503050406030204" pitchFamily="18" charset="0"/>
                  <a:sym typeface="Arial"/>
                </a:rPr>
                <a:t>Làm</a:t>
              </a:r>
              <a:r>
                <a:rPr lang="en-US" sz="4400" b="1" kern="0" dirty="0">
                  <a:solidFill>
                    <a:prstClr val="white"/>
                  </a:solidFill>
                  <a:latin typeface="Great Vibes" pitchFamily="2" charset="0"/>
                  <a:ea typeface="Cambria" panose="02040503050406030204" pitchFamily="18" charset="0"/>
                  <a:sym typeface="Arial"/>
                </a:rPr>
                <a:t> </a:t>
              </a:r>
              <a:r>
                <a:rPr lang="en-US" sz="4400" b="1" kern="0" dirty="0" err="1">
                  <a:solidFill>
                    <a:prstClr val="white"/>
                  </a:solidFill>
                  <a:latin typeface="Great Vibes" pitchFamily="2" charset="0"/>
                  <a:ea typeface="Cambria" panose="02040503050406030204" pitchFamily="18" charset="0"/>
                  <a:sym typeface="Arial"/>
                </a:rPr>
                <a:t>việc</a:t>
              </a:r>
              <a:r>
                <a:rPr lang="en-US" sz="4400" b="1" kern="0" dirty="0">
                  <a:solidFill>
                    <a:prstClr val="white"/>
                  </a:solidFill>
                  <a:latin typeface="Great Vibes" pitchFamily="2" charset="0"/>
                  <a:ea typeface="Cambria" panose="02040503050406030204" pitchFamily="18" charset="0"/>
                  <a:sym typeface="Arial"/>
                </a:rPr>
                <a:t> </a:t>
              </a:r>
              <a:r>
                <a:rPr lang="en-US" sz="4400" b="1" kern="0" dirty="0" err="1">
                  <a:solidFill>
                    <a:prstClr val="white"/>
                  </a:solidFill>
                  <a:latin typeface="Great Vibes" pitchFamily="2" charset="0"/>
                  <a:ea typeface="Cambria" panose="02040503050406030204" pitchFamily="18" charset="0"/>
                  <a:sym typeface="Arial"/>
                </a:rPr>
                <a:t>nhóm</a:t>
              </a:r>
              <a:endParaRPr lang="vi-VN" sz="4400" b="1" kern="0" dirty="0">
                <a:solidFill>
                  <a:prstClr val="white"/>
                </a:solidFill>
                <a:latin typeface="Cambria" panose="02040503050406030204" pitchFamily="18" charset="0"/>
                <a:ea typeface="Cambria" panose="02040503050406030204" pitchFamily="18" charset="0"/>
                <a:sym typeface="Arial"/>
              </a:endParaRPr>
            </a:p>
          </p:txBody>
        </p:sp>
      </p:grpSp>
      <p:sp>
        <p:nvSpPr>
          <p:cNvPr id="33" name="Callout: Up Arrow 11">
            <a:extLst>
              <a:ext uri="{FF2B5EF4-FFF2-40B4-BE49-F238E27FC236}">
                <a16:creationId xmlns:a16="http://schemas.microsoft.com/office/drawing/2014/main" id="{A7745F1C-769E-556D-B545-5636C090B2F0}"/>
              </a:ext>
            </a:extLst>
          </p:cNvPr>
          <p:cNvSpPr/>
          <p:nvPr/>
        </p:nvSpPr>
        <p:spPr>
          <a:xfrm>
            <a:off x="307463" y="3188523"/>
            <a:ext cx="2368550" cy="3023944"/>
          </a:xfrm>
          <a:prstGeom prst="upArrowCallout">
            <a:avLst/>
          </a:prstGeom>
          <a:solidFill>
            <a:sysClr val="window" lastClr="FFFFFF"/>
          </a:solidFill>
          <a:ln w="38100" cap="flat" cmpd="sng" algn="ctr">
            <a:solidFill>
              <a:srgbClr val="4472C4">
                <a:lumMod val="60000"/>
                <a:lumOff val="40000"/>
              </a:srgbClr>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just">
              <a:defRPr/>
            </a:pPr>
            <a:endParaRPr lang="en-US" sz="2400" b="1" dirty="0">
              <a:solidFill>
                <a:srgbClr val="0070C0"/>
              </a:solidFill>
              <a:latin typeface="Cambria" panose="02040503050406030204" pitchFamily="18" charset="0"/>
              <a:ea typeface="Cambria" panose="02040503050406030204" pitchFamily="18" charset="0"/>
            </a:endParaRPr>
          </a:p>
          <a:p>
            <a:pPr lvl="0" algn="just">
              <a:defRPr/>
            </a:pPr>
            <a:r>
              <a:rPr lang="en-US" sz="2400" b="1" dirty="0" err="1">
                <a:solidFill>
                  <a:srgbClr val="0070C0"/>
                </a:solidFill>
                <a:latin typeface="Cambria" panose="02040503050406030204" pitchFamily="18" charset="0"/>
                <a:ea typeface="Cambria" panose="02040503050406030204" pitchFamily="18" charset="0"/>
              </a:rPr>
              <a:t>ngôi</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sao</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sao</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mai</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vì</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sao</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sao</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băng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tại</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sao</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sao</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sáng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sao</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chép</a:t>
            </a:r>
            <a:r>
              <a:rPr lang="en-US" sz="2400" b="1" dirty="0">
                <a:solidFill>
                  <a:srgbClr val="0070C0"/>
                </a:solidFill>
                <a:latin typeface="Cambria" panose="02040503050406030204" pitchFamily="18" charset="0"/>
                <a:ea typeface="Cambria" panose="02040503050406030204" pitchFamily="18" charset="0"/>
              </a:rPr>
              <a:t>,…</a:t>
            </a:r>
            <a:br>
              <a:rPr lang="en-US" sz="2400" b="1" dirty="0">
                <a:solidFill>
                  <a:srgbClr val="0070C0"/>
                </a:solidFill>
                <a:latin typeface="Cambria" panose="02040503050406030204" pitchFamily="18" charset="0"/>
                <a:ea typeface="Cambria" panose="02040503050406030204" pitchFamily="18" charset="0"/>
              </a:rPr>
            </a:br>
            <a:endPar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34" name="TextBox 33"/>
          <p:cNvSpPr txBox="1"/>
          <p:nvPr/>
        </p:nvSpPr>
        <p:spPr>
          <a:xfrm>
            <a:off x="769543" y="2472011"/>
            <a:ext cx="1566454" cy="584775"/>
          </a:xfrm>
          <a:prstGeom prst="rect">
            <a:avLst/>
          </a:prstGeom>
          <a:solidFill>
            <a:schemeClr val="accent5">
              <a:lumMod val="40000"/>
              <a:lumOff val="60000"/>
            </a:schemeClr>
          </a:solidFill>
        </p:spPr>
        <p:txBody>
          <a:bodyPr wrap="none" rtlCol="0">
            <a:spAutoFit/>
          </a:bodyPr>
          <a:lstStyle/>
          <a:p>
            <a:r>
              <a:rPr lang="en-US" sz="3200" dirty="0" err="1">
                <a:latin typeface="Cambria" panose="02040503050406030204" pitchFamily="18" charset="0"/>
                <a:ea typeface="Cambria" panose="02040503050406030204" pitchFamily="18" charset="0"/>
              </a:rPr>
              <a:t>Nhóm</a:t>
            </a:r>
            <a:r>
              <a:rPr lang="en-US" sz="3200" dirty="0">
                <a:latin typeface="Cambria" panose="02040503050406030204" pitchFamily="18" charset="0"/>
                <a:ea typeface="Cambria" panose="02040503050406030204" pitchFamily="18" charset="0"/>
              </a:rPr>
              <a:t> 1</a:t>
            </a:r>
          </a:p>
        </p:txBody>
      </p:sp>
      <p:cxnSp>
        <p:nvCxnSpPr>
          <p:cNvPr id="11" name="Straight Arrow Connector 10"/>
          <p:cNvCxnSpPr/>
          <p:nvPr/>
        </p:nvCxnSpPr>
        <p:spPr>
          <a:xfrm flipH="1">
            <a:off x="1552770" y="1695461"/>
            <a:ext cx="899507" cy="70520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39" name="TextBox 38"/>
          <p:cNvSpPr txBox="1"/>
          <p:nvPr/>
        </p:nvSpPr>
        <p:spPr>
          <a:xfrm>
            <a:off x="3460112" y="2482902"/>
            <a:ext cx="1566454" cy="584775"/>
          </a:xfrm>
          <a:prstGeom prst="rect">
            <a:avLst/>
          </a:prstGeom>
          <a:solidFill>
            <a:srgbClr val="FF99FF"/>
          </a:solidFill>
        </p:spPr>
        <p:txBody>
          <a:bodyPr wrap="none" rtlCol="0">
            <a:spAutoFit/>
          </a:bodyPr>
          <a:lstStyle/>
          <a:p>
            <a:r>
              <a:rPr lang="en-US" sz="3200" dirty="0" err="1">
                <a:latin typeface="Cambria" panose="02040503050406030204" pitchFamily="18" charset="0"/>
                <a:ea typeface="Cambria" panose="02040503050406030204" pitchFamily="18" charset="0"/>
              </a:rPr>
              <a:t>Nhóm</a:t>
            </a:r>
            <a:r>
              <a:rPr lang="en-US" sz="3200" dirty="0">
                <a:latin typeface="Cambria" panose="02040503050406030204" pitchFamily="18" charset="0"/>
                <a:ea typeface="Cambria" panose="02040503050406030204" pitchFamily="18" charset="0"/>
              </a:rPr>
              <a:t> 2</a:t>
            </a:r>
          </a:p>
        </p:txBody>
      </p:sp>
      <p:cxnSp>
        <p:nvCxnSpPr>
          <p:cNvPr id="40" name="Straight Arrow Connector 39"/>
          <p:cNvCxnSpPr>
            <a:endCxn id="39" idx="0"/>
          </p:cNvCxnSpPr>
          <p:nvPr/>
        </p:nvCxnSpPr>
        <p:spPr>
          <a:xfrm>
            <a:off x="3933436" y="1804579"/>
            <a:ext cx="309903" cy="678323"/>
          </a:xfrm>
          <a:prstGeom prst="straightConnector1">
            <a:avLst/>
          </a:prstGeom>
          <a:ln>
            <a:solidFill>
              <a:srgbClr val="FF99CC"/>
            </a:solidFill>
            <a:tailEnd type="triangle"/>
          </a:ln>
        </p:spPr>
        <p:style>
          <a:lnRef idx="3">
            <a:schemeClr val="accent5"/>
          </a:lnRef>
          <a:fillRef idx="0">
            <a:schemeClr val="accent5"/>
          </a:fillRef>
          <a:effectRef idx="2">
            <a:schemeClr val="accent5"/>
          </a:effectRef>
          <a:fontRef idx="minor">
            <a:schemeClr val="tx1"/>
          </a:fontRef>
        </p:style>
      </p:cxnSp>
      <p:sp>
        <p:nvSpPr>
          <p:cNvPr id="41" name="Callout: Up Arrow 11">
            <a:extLst>
              <a:ext uri="{FF2B5EF4-FFF2-40B4-BE49-F238E27FC236}">
                <a16:creationId xmlns:a16="http://schemas.microsoft.com/office/drawing/2014/main" id="{A7745F1C-769E-556D-B545-5636C090B2F0}"/>
              </a:ext>
            </a:extLst>
          </p:cNvPr>
          <p:cNvSpPr/>
          <p:nvPr/>
        </p:nvSpPr>
        <p:spPr>
          <a:xfrm>
            <a:off x="3059064" y="3180016"/>
            <a:ext cx="2368550" cy="3023944"/>
          </a:xfrm>
          <a:prstGeom prst="upArrowCallout">
            <a:avLst/>
          </a:prstGeom>
          <a:solidFill>
            <a:sysClr val="window" lastClr="FFFFFF"/>
          </a:solidFill>
          <a:ln w="38100" cap="flat" cmpd="sng" algn="ctr">
            <a:solidFill>
              <a:srgbClr val="FF99CC"/>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a:defRPr/>
            </a:pPr>
            <a:r>
              <a:rPr lang="en-US" sz="2400" b="1" dirty="0" err="1">
                <a:solidFill>
                  <a:srgbClr val="FF3399"/>
                </a:solidFill>
                <a:latin typeface="Cambria" panose="02040503050406030204" pitchFamily="18" charset="0"/>
                <a:ea typeface="Cambria" panose="02040503050406030204" pitchFamily="18" charset="0"/>
              </a:rPr>
              <a:t>lao</a:t>
            </a:r>
            <a:r>
              <a:rPr lang="en-US" sz="2400" b="1" dirty="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xao</a:t>
            </a:r>
            <a:r>
              <a:rPr lang="en-US" sz="2400" b="1" dirty="0">
                <a:solidFill>
                  <a:srgbClr val="FF3399"/>
                </a:solidFill>
                <a:latin typeface="Cambria" panose="02040503050406030204" pitchFamily="18" charset="0"/>
                <a:ea typeface="Cambria" panose="02040503050406030204" pitchFamily="18" charset="0"/>
              </a:rPr>
              <a:t>, </a:t>
            </a:r>
          </a:p>
          <a:p>
            <a:pPr lvl="0" algn="ctr">
              <a:defRPr/>
            </a:pPr>
            <a:r>
              <a:rPr lang="en-US" sz="2400" b="1" dirty="0" err="1">
                <a:solidFill>
                  <a:srgbClr val="FF3399"/>
                </a:solidFill>
                <a:latin typeface="Cambria" panose="02040503050406030204" pitchFamily="18" charset="0"/>
                <a:ea typeface="Cambria" panose="02040503050406030204" pitchFamily="18" charset="0"/>
              </a:rPr>
              <a:t>xao</a:t>
            </a:r>
            <a:r>
              <a:rPr lang="en-US" sz="2400" b="1" dirty="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xuyến</a:t>
            </a:r>
            <a:r>
              <a:rPr lang="en-US" sz="2400" b="1" dirty="0">
                <a:solidFill>
                  <a:srgbClr val="FF3399"/>
                </a:solidFill>
                <a:latin typeface="Cambria" panose="02040503050406030204" pitchFamily="18" charset="0"/>
                <a:ea typeface="Cambria" panose="02040503050406030204" pitchFamily="18" charset="0"/>
              </a:rPr>
              <a:t>, </a:t>
            </a:r>
          </a:p>
          <a:p>
            <a:pPr lvl="0" algn="ctr">
              <a:defRPr/>
            </a:pPr>
            <a:r>
              <a:rPr lang="en-US" sz="2400" b="1" dirty="0" err="1">
                <a:solidFill>
                  <a:srgbClr val="FF3399"/>
                </a:solidFill>
                <a:latin typeface="Cambria" panose="02040503050406030204" pitchFamily="18" charset="0"/>
                <a:ea typeface="Cambria" panose="02040503050406030204" pitchFamily="18" charset="0"/>
              </a:rPr>
              <a:t>xao</a:t>
            </a:r>
            <a:r>
              <a:rPr lang="en-US" sz="2400" b="1" dirty="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nhãng</a:t>
            </a:r>
            <a:r>
              <a:rPr lang="en-US" sz="2400" b="1" dirty="0">
                <a:solidFill>
                  <a:srgbClr val="FF3399"/>
                </a:solidFill>
                <a:latin typeface="Cambria" panose="02040503050406030204" pitchFamily="18" charset="0"/>
                <a:ea typeface="Cambria" panose="02040503050406030204" pitchFamily="18" charset="0"/>
              </a:rPr>
              <a:t>, </a:t>
            </a:r>
          </a:p>
          <a:p>
            <a:pPr lvl="0" algn="ctr">
              <a:defRPr/>
            </a:pPr>
            <a:r>
              <a:rPr lang="en-US" sz="2400" b="1" dirty="0" err="1">
                <a:solidFill>
                  <a:srgbClr val="FF3399"/>
                </a:solidFill>
                <a:latin typeface="Cambria" panose="02040503050406030204" pitchFamily="18" charset="0"/>
                <a:ea typeface="Cambria" panose="02040503050406030204" pitchFamily="18" charset="0"/>
              </a:rPr>
              <a:t>xao</a:t>
            </a:r>
            <a:r>
              <a:rPr lang="en-US" sz="2400" b="1" dirty="0">
                <a:solidFill>
                  <a:srgbClr val="FF3399"/>
                </a:solidFill>
                <a:latin typeface="Cambria" panose="02040503050406030204" pitchFamily="18" charset="0"/>
                <a:ea typeface="Cambria" panose="02040503050406030204" pitchFamily="18" charset="0"/>
              </a:rPr>
              <a:t> </a:t>
            </a:r>
            <a:r>
              <a:rPr lang="en-US" sz="2400" b="1" dirty="0" err="1">
                <a:solidFill>
                  <a:srgbClr val="FF3399"/>
                </a:solidFill>
                <a:latin typeface="Cambria" panose="02040503050406030204" pitchFamily="18" charset="0"/>
                <a:ea typeface="Cambria" panose="02040503050406030204" pitchFamily="18" charset="0"/>
              </a:rPr>
              <a:t>động</a:t>
            </a:r>
            <a:r>
              <a:rPr lang="en-US" sz="2400" b="1" dirty="0">
                <a:solidFill>
                  <a:srgbClr val="FF3399"/>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sp>
        <p:nvSpPr>
          <p:cNvPr id="42" name="Callout: Up Arrow 11">
            <a:extLst>
              <a:ext uri="{FF2B5EF4-FFF2-40B4-BE49-F238E27FC236}">
                <a16:creationId xmlns:a16="http://schemas.microsoft.com/office/drawing/2014/main" id="{A7745F1C-769E-556D-B545-5636C090B2F0}"/>
              </a:ext>
            </a:extLst>
          </p:cNvPr>
          <p:cNvSpPr/>
          <p:nvPr/>
        </p:nvSpPr>
        <p:spPr>
          <a:xfrm>
            <a:off x="6264037" y="3188523"/>
            <a:ext cx="2368550" cy="3023944"/>
          </a:xfrm>
          <a:prstGeom prst="upArrowCallout">
            <a:avLst/>
          </a:prstGeom>
          <a:solidFill>
            <a:sysClr val="window" lastClr="FFFFFF"/>
          </a:solidFill>
          <a:ln w="38100" cap="flat" cmpd="sng" algn="ctr">
            <a:solidFill>
              <a:srgbClr val="00FF00"/>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a:defRPr/>
            </a:pPr>
            <a:r>
              <a:rPr lang="en-US" sz="2400" b="1" dirty="0" err="1">
                <a:solidFill>
                  <a:srgbClr val="00FF00"/>
                </a:solidFill>
                <a:latin typeface="Cambria" panose="02040503050406030204" pitchFamily="18" charset="0"/>
                <a:ea typeface="Cambria" panose="02040503050406030204" pitchFamily="18" charset="0"/>
              </a:rPr>
              <a:t>sào</a:t>
            </a:r>
            <a:r>
              <a:rPr lang="en-US" sz="2400" b="1" dirty="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huyệt</a:t>
            </a:r>
            <a:r>
              <a:rPr lang="en-US" sz="2400" b="1" dirty="0">
                <a:solidFill>
                  <a:srgbClr val="00FF00"/>
                </a:solidFill>
                <a:latin typeface="Cambria" panose="02040503050406030204" pitchFamily="18" charset="0"/>
                <a:ea typeface="Cambria" panose="02040503050406030204" pitchFamily="18" charset="0"/>
              </a:rPr>
              <a:t>, </a:t>
            </a:r>
          </a:p>
          <a:p>
            <a:pPr lvl="0" algn="ctr">
              <a:defRPr/>
            </a:pPr>
            <a:r>
              <a:rPr lang="en-US" sz="2400" b="1" dirty="0" err="1">
                <a:solidFill>
                  <a:srgbClr val="00FF00"/>
                </a:solidFill>
                <a:latin typeface="Cambria" panose="02040503050406030204" pitchFamily="18" charset="0"/>
                <a:ea typeface="Cambria" panose="02040503050406030204" pitchFamily="18" charset="0"/>
              </a:rPr>
              <a:t>cây</a:t>
            </a:r>
            <a:r>
              <a:rPr lang="en-US" sz="2400" b="1" dirty="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sào</a:t>
            </a:r>
            <a:r>
              <a:rPr lang="en-US" sz="2400" b="1" dirty="0">
                <a:solidFill>
                  <a:srgbClr val="00FF00"/>
                </a:solidFill>
                <a:latin typeface="Cambria" panose="02040503050406030204" pitchFamily="18" charset="0"/>
                <a:ea typeface="Cambria" panose="02040503050406030204" pitchFamily="18" charset="0"/>
              </a:rPr>
              <a:t>,</a:t>
            </a:r>
          </a:p>
          <a:p>
            <a:pPr lvl="0" algn="ctr">
              <a:defRPr/>
            </a:pPr>
            <a:r>
              <a:rPr lang="en-US" sz="2400" b="1" dirty="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sào</a:t>
            </a:r>
            <a:r>
              <a:rPr lang="en-US" sz="2400" b="1" dirty="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ruộng</a:t>
            </a:r>
            <a:r>
              <a:rPr lang="en-US" sz="2400" b="1" dirty="0">
                <a:solidFill>
                  <a:srgbClr val="00FF00"/>
                </a:solidFill>
                <a:latin typeface="Cambria" panose="02040503050406030204" pitchFamily="18" charset="0"/>
                <a:ea typeface="Cambria" panose="02040503050406030204" pitchFamily="18" charset="0"/>
              </a:rPr>
              <a:t>,</a:t>
            </a:r>
          </a:p>
          <a:p>
            <a:pPr lvl="0" algn="ctr">
              <a:defRPr/>
            </a:pPr>
            <a:r>
              <a:rPr lang="en-US" sz="2400" b="1" dirty="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yến</a:t>
            </a:r>
            <a:r>
              <a:rPr lang="en-US" sz="2400" b="1" dirty="0">
                <a:solidFill>
                  <a:srgbClr val="00FF00"/>
                </a:solidFill>
                <a:latin typeface="Cambria" panose="02040503050406030204" pitchFamily="18" charset="0"/>
                <a:ea typeface="Cambria" panose="02040503050406030204" pitchFamily="18" charset="0"/>
              </a:rPr>
              <a:t> </a:t>
            </a:r>
            <a:r>
              <a:rPr lang="en-US" sz="2400" b="1" dirty="0" err="1">
                <a:solidFill>
                  <a:srgbClr val="00FF00"/>
                </a:solidFill>
                <a:latin typeface="Cambria" panose="02040503050406030204" pitchFamily="18" charset="0"/>
                <a:ea typeface="Cambria" panose="02040503050406030204" pitchFamily="18" charset="0"/>
              </a:rPr>
              <a:t>sào</a:t>
            </a:r>
            <a:r>
              <a:rPr lang="en-US" sz="2400" b="1" dirty="0">
                <a:solidFill>
                  <a:srgbClr val="00FF00"/>
                </a:solidFill>
                <a:latin typeface="Cambria" panose="02040503050406030204" pitchFamily="18" charset="0"/>
                <a:ea typeface="Cambria" panose="02040503050406030204" pitchFamily="18" charset="0"/>
              </a:rPr>
              <a:t>…</a:t>
            </a:r>
            <a:br>
              <a:rPr lang="en-US" sz="2400" b="1" dirty="0">
                <a:solidFill>
                  <a:srgbClr val="00FF00"/>
                </a:solidFill>
                <a:latin typeface="Cambria" panose="02040503050406030204" pitchFamily="18" charset="0"/>
                <a:ea typeface="Cambria" panose="02040503050406030204" pitchFamily="18" charset="0"/>
              </a:rPr>
            </a:br>
            <a:endParaRPr kumimoji="0" lang="en-US" sz="2400" b="1" i="0" u="none" strike="noStrike" kern="1200" cap="none" spc="0" normalizeH="0" baseline="0" noProof="0" dirty="0">
              <a:ln>
                <a:noFill/>
              </a:ln>
              <a:solidFill>
                <a:srgbClr val="00FF00"/>
              </a:solidFill>
              <a:effectLst/>
              <a:uLnTx/>
              <a:uFillTx/>
              <a:latin typeface="Cambria" panose="02040503050406030204" pitchFamily="18" charset="0"/>
              <a:ea typeface="Cambria" panose="02040503050406030204" pitchFamily="18" charset="0"/>
            </a:endParaRPr>
          </a:p>
        </p:txBody>
      </p:sp>
      <p:sp>
        <p:nvSpPr>
          <p:cNvPr id="43" name="Callout: Up Arrow 11">
            <a:extLst>
              <a:ext uri="{FF2B5EF4-FFF2-40B4-BE49-F238E27FC236}">
                <a16:creationId xmlns:a16="http://schemas.microsoft.com/office/drawing/2014/main" id="{A7745F1C-769E-556D-B545-5636C090B2F0}"/>
              </a:ext>
            </a:extLst>
          </p:cNvPr>
          <p:cNvSpPr/>
          <p:nvPr/>
        </p:nvSpPr>
        <p:spPr>
          <a:xfrm>
            <a:off x="9132264" y="3188523"/>
            <a:ext cx="2368550" cy="3023944"/>
          </a:xfrm>
          <a:prstGeom prst="upArrowCallout">
            <a:avLst/>
          </a:prstGeom>
          <a:solidFill>
            <a:sysClr val="window" lastClr="FFFFFF"/>
          </a:solidFill>
          <a:ln w="38100" cap="flat" cmpd="sng" algn="ctr">
            <a:solidFill>
              <a:srgbClr val="FF9900"/>
            </a:solidFill>
            <a:prstDash val="sysDash"/>
            <a:miter lim="800000"/>
          </a:ln>
          <a:effectLst/>
        </p:spPr>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just">
              <a:defRPr/>
            </a:pP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rau</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bò</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nấu</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xạc</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xào</a:t>
            </a:r>
            <a:r>
              <a:rPr lang="en-US" sz="2400" b="1" dirty="0">
                <a:solidFill>
                  <a:srgbClr val="FF6600"/>
                </a:solidFill>
                <a:latin typeface="Cambria" panose="02040503050406030204" pitchFamily="18" charset="0"/>
                <a:ea typeface="Cambria" panose="02040503050406030204" pitchFamily="18" charset="0"/>
              </a:rPr>
              <a:t> </a:t>
            </a:r>
            <a:r>
              <a:rPr lang="en-US" sz="2400" b="1" dirty="0" err="1">
                <a:solidFill>
                  <a:srgbClr val="FF6600"/>
                </a:solidFill>
                <a:latin typeface="Cambria" panose="02040503050406030204" pitchFamily="18" charset="0"/>
                <a:ea typeface="Cambria" panose="02040503050406030204" pitchFamily="18" charset="0"/>
              </a:rPr>
              <a:t>xáo</a:t>
            </a:r>
            <a:r>
              <a:rPr lang="en-US" sz="2400" b="1" dirty="0">
                <a:solidFill>
                  <a:srgbClr val="FF6600"/>
                </a:solidFill>
                <a:latin typeface="Cambria" panose="02040503050406030204" pitchFamily="18" charset="0"/>
                <a:ea typeface="Cambria" panose="02040503050406030204" pitchFamily="18" charset="0"/>
              </a:rPr>
              <a:t>,…</a:t>
            </a:r>
            <a:br>
              <a:rPr lang="en-US" sz="2400" b="1" dirty="0">
                <a:solidFill>
                  <a:srgbClr val="FF6600"/>
                </a:solidFill>
                <a:latin typeface="Cambria" panose="02040503050406030204" pitchFamily="18" charset="0"/>
                <a:ea typeface="Cambria" panose="02040503050406030204" pitchFamily="18" charset="0"/>
              </a:rPr>
            </a:br>
            <a:endParaRPr kumimoji="0" lang="en-US" sz="2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sp>
        <p:nvSpPr>
          <p:cNvPr id="44" name="TextBox 43"/>
          <p:cNvSpPr txBox="1"/>
          <p:nvPr/>
        </p:nvSpPr>
        <p:spPr>
          <a:xfrm>
            <a:off x="6632962" y="2505567"/>
            <a:ext cx="1566454" cy="584775"/>
          </a:xfrm>
          <a:prstGeom prst="rect">
            <a:avLst/>
          </a:prstGeom>
          <a:solidFill>
            <a:srgbClr val="00FF00"/>
          </a:solidFill>
        </p:spPr>
        <p:txBody>
          <a:bodyPr wrap="none" rtlCol="0">
            <a:spAutoFit/>
          </a:bodyPr>
          <a:lstStyle/>
          <a:p>
            <a:r>
              <a:rPr lang="en-US" sz="3200" dirty="0" err="1">
                <a:latin typeface="Cambria" panose="02040503050406030204" pitchFamily="18" charset="0"/>
                <a:ea typeface="Cambria" panose="02040503050406030204" pitchFamily="18" charset="0"/>
              </a:rPr>
              <a:t>Nhóm</a:t>
            </a:r>
            <a:r>
              <a:rPr lang="en-US" sz="3200" dirty="0">
                <a:latin typeface="Cambria" panose="02040503050406030204" pitchFamily="18" charset="0"/>
                <a:ea typeface="Cambria" panose="02040503050406030204" pitchFamily="18" charset="0"/>
              </a:rPr>
              <a:t> 2</a:t>
            </a:r>
          </a:p>
        </p:txBody>
      </p:sp>
      <p:sp>
        <p:nvSpPr>
          <p:cNvPr id="45" name="TextBox 44"/>
          <p:cNvSpPr txBox="1"/>
          <p:nvPr/>
        </p:nvSpPr>
        <p:spPr>
          <a:xfrm>
            <a:off x="9533312" y="2477781"/>
            <a:ext cx="1566454" cy="584775"/>
          </a:xfrm>
          <a:prstGeom prst="rect">
            <a:avLst/>
          </a:prstGeom>
          <a:solidFill>
            <a:srgbClr val="FF9900"/>
          </a:solidFill>
          <a:ln>
            <a:solidFill>
              <a:srgbClr val="FF9900"/>
            </a:solidFill>
          </a:ln>
        </p:spPr>
        <p:txBody>
          <a:bodyPr wrap="none" rtlCol="0">
            <a:spAutoFit/>
          </a:bodyPr>
          <a:lstStyle/>
          <a:p>
            <a:r>
              <a:rPr lang="en-US" sz="3200" dirty="0" err="1">
                <a:latin typeface="Cambria" panose="02040503050406030204" pitchFamily="18" charset="0"/>
                <a:ea typeface="Cambria" panose="02040503050406030204" pitchFamily="18" charset="0"/>
              </a:rPr>
              <a:t>Nhóm</a:t>
            </a:r>
            <a:r>
              <a:rPr lang="en-US" sz="3200" dirty="0">
                <a:latin typeface="Cambria" panose="02040503050406030204" pitchFamily="18" charset="0"/>
                <a:ea typeface="Cambria" panose="02040503050406030204" pitchFamily="18" charset="0"/>
              </a:rPr>
              <a:t> 2</a:t>
            </a:r>
          </a:p>
        </p:txBody>
      </p:sp>
      <p:cxnSp>
        <p:nvCxnSpPr>
          <p:cNvPr id="46" name="Straight Arrow Connector 45"/>
          <p:cNvCxnSpPr/>
          <p:nvPr/>
        </p:nvCxnSpPr>
        <p:spPr>
          <a:xfrm>
            <a:off x="9378360" y="1794826"/>
            <a:ext cx="751690" cy="677185"/>
          </a:xfrm>
          <a:prstGeom prst="straightConnector1">
            <a:avLst/>
          </a:prstGeom>
          <a:ln>
            <a:solidFill>
              <a:srgbClr val="FF9900"/>
            </a:solidFill>
            <a:tailEnd type="triangle"/>
          </a:ln>
        </p:spPr>
        <p:style>
          <a:lnRef idx="3">
            <a:schemeClr val="accent5"/>
          </a:lnRef>
          <a:fillRef idx="0">
            <a:schemeClr val="accent5"/>
          </a:fillRef>
          <a:effectRef idx="2">
            <a:schemeClr val="accent5"/>
          </a:effectRef>
          <a:fontRef idx="minor">
            <a:schemeClr val="tx1"/>
          </a:fontRef>
        </p:style>
      </p:cxnSp>
      <p:cxnSp>
        <p:nvCxnSpPr>
          <p:cNvPr id="47" name="Straight Arrow Connector 46"/>
          <p:cNvCxnSpPr/>
          <p:nvPr/>
        </p:nvCxnSpPr>
        <p:spPr>
          <a:xfrm flipH="1">
            <a:off x="7200915" y="1823800"/>
            <a:ext cx="1202729" cy="640279"/>
          </a:xfrm>
          <a:prstGeom prst="straightConnector1">
            <a:avLst/>
          </a:prstGeom>
          <a:ln>
            <a:solidFill>
              <a:srgbClr val="FFFF00"/>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03981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700"/>
                                        <p:tgtEl>
                                          <p:spTgt spid="45"/>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33" grpId="0" animBg="1"/>
      <p:bldP spid="34" grpId="0" animBg="1"/>
      <p:bldP spid="39" grpId="0" animBg="1"/>
      <p:bldP spid="41" grpId="0" animBg="1"/>
      <p:bldP spid="42" grpId="0" animBg="1"/>
      <p:bldP spid="43" grpId="0" animBg="1"/>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1694" name="文本框 71693"/>
          <p:cNvSpPr txBox="1"/>
          <p:nvPr/>
        </p:nvSpPr>
        <p:spPr>
          <a:xfrm>
            <a:off x="6432064" y="5409192"/>
            <a:ext cx="2842468" cy="448713"/>
          </a:xfrm>
          <a:prstGeom prst="rect">
            <a:avLst/>
          </a:prstGeom>
          <a:noFill/>
          <a:ln w="9525">
            <a:noFill/>
          </a:ln>
        </p:spPr>
        <p:txBody>
          <a:bodyPr>
            <a:spAutoFit/>
          </a:bodyPr>
          <a:lstStyle/>
          <a:p>
            <a:pPr defTabSz="1085915">
              <a:spcBef>
                <a:spcPct val="50000"/>
              </a:spcBef>
            </a:pPr>
            <a:r>
              <a:rPr lang="zh-CN" altLang="en-US" sz="2316" dirty="0">
                <a:solidFill>
                  <a:prstClr val="white"/>
                </a:solidFill>
                <a:latin typeface="SimHei" panose="02010609060101010101" pitchFamily="2" charset="-122"/>
                <a:ea typeface="SimHei" panose="02010609060101010101" pitchFamily="2" charset="-122"/>
              </a:rPr>
              <a:t>在此输入文字</a:t>
            </a:r>
          </a:p>
        </p:txBody>
      </p:sp>
      <p:sp>
        <p:nvSpPr>
          <p:cNvPr id="5" name="TextBox 4">
            <a:extLst>
              <a:ext uri="{FF2B5EF4-FFF2-40B4-BE49-F238E27FC236}">
                <a16:creationId xmlns:a16="http://schemas.microsoft.com/office/drawing/2014/main" id="{133025F6-03E4-F7FE-A115-15A451327F80}"/>
              </a:ext>
            </a:extLst>
          </p:cNvPr>
          <p:cNvSpPr txBox="1"/>
          <p:nvPr/>
        </p:nvSpPr>
        <p:spPr>
          <a:xfrm>
            <a:off x="4311385" y="1867324"/>
            <a:ext cx="6506083" cy="1862048"/>
          </a:xfrm>
          <a:prstGeom prst="rect">
            <a:avLst/>
          </a:prstGeom>
          <a:noFill/>
        </p:spPr>
        <p:txBody>
          <a:bodyPr wrap="square" rtlCol="0">
            <a:spAutoFit/>
          </a:bodyPr>
          <a:lstStyle/>
          <a:p>
            <a:r>
              <a:rPr lang="en-US" sz="11500" b="1" dirty="0" err="1">
                <a:solidFill>
                  <a:srgbClr val="C00000"/>
                </a:solidFill>
                <a:latin typeface="Great Vibes" pitchFamily="2" charset="0"/>
              </a:rPr>
              <a:t>Đọc</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văn</a:t>
            </a:r>
            <a:r>
              <a:rPr lang="en-US" sz="11500" b="1" dirty="0">
                <a:solidFill>
                  <a:srgbClr val="C00000"/>
                </a:solidFill>
                <a:latin typeface="Great Vibes" pitchFamily="2" charset="0"/>
              </a:rPr>
              <a:t> </a:t>
            </a:r>
            <a:r>
              <a:rPr lang="en-US" sz="11500" b="1" dirty="0" err="1">
                <a:solidFill>
                  <a:srgbClr val="C00000"/>
                </a:solidFill>
                <a:latin typeface="Great Vibes" pitchFamily="2" charset="0"/>
              </a:rPr>
              <a:t>bản</a:t>
            </a:r>
            <a:endParaRPr lang="en-US" sz="11500" b="1" dirty="0">
              <a:solidFill>
                <a:srgbClr val="C00000"/>
              </a:solidFill>
              <a:latin typeface="Great Vibes" pitchFamily="2" charset="0"/>
            </a:endParaRPr>
          </a:p>
        </p:txBody>
      </p:sp>
      <p:pic>
        <p:nvPicPr>
          <p:cNvPr id="2" name="Picture 1"/>
          <p:cNvPicPr>
            <a:picLocks noChangeAspect="1"/>
          </p:cNvPicPr>
          <p:nvPr/>
        </p:nvPicPr>
        <p:blipFill>
          <a:blip r:embed="rId4"/>
          <a:stretch>
            <a:fillRect/>
          </a:stretch>
        </p:blipFill>
        <p:spPr>
          <a:xfrm>
            <a:off x="8918400" y="3399312"/>
            <a:ext cx="3798137" cy="3365284"/>
          </a:xfrm>
          <a:prstGeom prst="rect">
            <a:avLst/>
          </a:prstGeom>
        </p:spPr>
      </p:pic>
      <p:pic>
        <p:nvPicPr>
          <p:cNvPr id="3" name="Picture 2"/>
          <p:cNvPicPr>
            <a:picLocks noChangeAspect="1"/>
          </p:cNvPicPr>
          <p:nvPr/>
        </p:nvPicPr>
        <p:blipFill>
          <a:blip r:embed="rId5"/>
          <a:stretch>
            <a:fillRect/>
          </a:stretch>
        </p:blipFill>
        <p:spPr>
          <a:xfrm flipH="1">
            <a:off x="678353" y="3073955"/>
            <a:ext cx="3467926" cy="3365284"/>
          </a:xfrm>
          <a:prstGeom prst="rect">
            <a:avLst/>
          </a:prstGeom>
        </p:spPr>
      </p:pic>
    </p:spTree>
    <p:extLst>
      <p:ext uri="{BB962C8B-B14F-4D97-AF65-F5344CB8AC3E}">
        <p14:creationId xmlns:p14="http://schemas.microsoft.com/office/powerpoint/2010/main" val="611077697"/>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438059" y="-215465"/>
            <a:ext cx="7854164" cy="6500388"/>
          </a:xfrm>
          <a:prstGeom prst="rect">
            <a:avLst/>
          </a:prstGeom>
        </p:spPr>
      </p:pic>
      <p:sp>
        <p:nvSpPr>
          <p:cNvPr id="8" name="TextBox 7"/>
          <p:cNvSpPr txBox="1"/>
          <p:nvPr/>
        </p:nvSpPr>
        <p:spPr>
          <a:xfrm>
            <a:off x="5511388" y="1819012"/>
            <a:ext cx="4112242" cy="2431435"/>
          </a:xfrm>
          <a:prstGeom prst="rect">
            <a:avLst/>
          </a:prstGeom>
          <a:noFill/>
        </p:spPr>
        <p:txBody>
          <a:bodyPr wrap="square" rtlCol="0">
            <a:spAutoFit/>
          </a:bodyPr>
          <a:lstStyle/>
          <a:p>
            <a:pPr algn="ctr"/>
            <a:r>
              <a:rPr lang="en-US" sz="7600" dirty="0">
                <a:solidFill>
                  <a:srgbClr val="FF9933"/>
                </a:solidFill>
                <a:latin typeface="Sigmar One" panose="00000500000000000000" pitchFamily="2" charset="0"/>
              </a:rPr>
              <a:t>VẬN DỤNG</a:t>
            </a:r>
          </a:p>
        </p:txBody>
      </p:sp>
      <p:pic>
        <p:nvPicPr>
          <p:cNvPr id="11" name="Picture 10"/>
          <p:cNvPicPr>
            <a:picLocks noChangeAspect="1"/>
          </p:cNvPicPr>
          <p:nvPr/>
        </p:nvPicPr>
        <p:blipFill>
          <a:blip r:embed="rId5"/>
          <a:stretch>
            <a:fillRect/>
          </a:stretch>
        </p:blipFill>
        <p:spPr>
          <a:xfrm>
            <a:off x="10148935" y="4447808"/>
            <a:ext cx="2371075" cy="2274390"/>
          </a:xfrm>
          <a:prstGeom prst="rect">
            <a:avLst/>
          </a:prstGeom>
        </p:spPr>
      </p:pic>
      <p:pic>
        <p:nvPicPr>
          <p:cNvPr id="6" name="Picture 5">
            <a:extLst>
              <a:ext uri="{FF2B5EF4-FFF2-40B4-BE49-F238E27FC236}">
                <a16:creationId xmlns:a16="http://schemas.microsoft.com/office/drawing/2014/main" id="{EBBF361E-F561-9F7D-45A5-664B39FAA2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52759" y="1267485"/>
            <a:ext cx="4249093" cy="5338191"/>
          </a:xfrm>
          <a:prstGeom prst="rect">
            <a:avLst/>
          </a:prstGeom>
        </p:spPr>
      </p:pic>
    </p:spTree>
    <p:extLst>
      <p:ext uri="{BB962C8B-B14F-4D97-AF65-F5344CB8AC3E}">
        <p14:creationId xmlns:p14="http://schemas.microsoft.com/office/powerpoint/2010/main" val="19479185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0148935" y="4447808"/>
            <a:ext cx="2371075" cy="2274390"/>
          </a:xfrm>
          <a:prstGeom prst="rect">
            <a:avLst/>
          </a:prstGeom>
        </p:spPr>
      </p:pic>
      <p:sp>
        <p:nvSpPr>
          <p:cNvPr id="2" name="Rectangle 1"/>
          <p:cNvSpPr/>
          <p:nvPr/>
        </p:nvSpPr>
        <p:spPr>
          <a:xfrm>
            <a:off x="3553907" y="619790"/>
            <a:ext cx="5540723" cy="2062103"/>
          </a:xfrm>
          <a:prstGeom prst="rect">
            <a:avLst/>
          </a:prstGeom>
        </p:spPr>
        <p:txBody>
          <a:bodyPr wrap="square">
            <a:spAutoFit/>
          </a:bodyPr>
          <a:lstStyle/>
          <a:p>
            <a:pPr algn="just"/>
            <a:r>
              <a:rPr lang="en-US" sz="3200" b="1" dirty="0" err="1">
                <a:solidFill>
                  <a:schemeClr val="bg1"/>
                </a:solidFill>
                <a:latin typeface="Cambria" panose="02040503050406030204" pitchFamily="18" charset="0"/>
                <a:ea typeface="Cambria" panose="02040503050406030204" pitchFamily="18" charset="0"/>
              </a:rPr>
              <a:t>Kể</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lại</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cho</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người</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thân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nghe</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câu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chuyện</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Hàng</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xóm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của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tắc</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kè</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và</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nêu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cảm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nghĩ</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của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em</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về</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câu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chuyện</a:t>
            </a:r>
            <a:r>
              <a:rPr lang="en-US" sz="3200" b="1" dirty="0">
                <a:solidFill>
                  <a:schemeClr val="bg1"/>
                </a:solidFill>
                <a:latin typeface="Cambria" panose="02040503050406030204" pitchFamily="18" charset="0"/>
                <a:ea typeface="Cambria" panose="02040503050406030204" pitchFamily="18" charset="0"/>
              </a:rPr>
              <a:t>.</a:t>
            </a:r>
            <a:endParaRPr lang="vi-VN" sz="3200" b="1" dirty="0">
              <a:solidFill>
                <a:schemeClr val="bg1"/>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1119428" y="2452253"/>
            <a:ext cx="2945581" cy="370205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5867" b="97333" l="6200" r="95400">
                        <a14:foregroundMark x1="49400" y1="16800" x2="60200" y2="33867"/>
                        <a14:foregroundMark x1="69800" y1="20267" x2="78800" y2="30667"/>
                        <a14:foregroundMark x1="63200" y1="65867" x2="71000" y2="90667"/>
                      </a14:backgroundRemoval>
                    </a14:imgEffect>
                  </a14:imgLayer>
                </a14:imgProps>
              </a:ext>
            </a:extLst>
          </a:blip>
          <a:stretch>
            <a:fillRect/>
          </a:stretch>
        </p:blipFill>
        <p:spPr>
          <a:xfrm>
            <a:off x="5256858" y="2978591"/>
            <a:ext cx="3506896" cy="2453630"/>
          </a:xfrm>
          <a:prstGeom prst="rect">
            <a:avLst/>
          </a:prstGeom>
        </p:spPr>
      </p:pic>
    </p:spTree>
    <p:extLst>
      <p:ext uri="{BB962C8B-B14F-4D97-AF65-F5344CB8AC3E}">
        <p14:creationId xmlns:p14="http://schemas.microsoft.com/office/powerpoint/2010/main" val="192821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337823" y="-929375"/>
            <a:ext cx="7809952" cy="4813218"/>
          </a:xfrm>
          <a:prstGeom prst="rect">
            <a:avLst/>
          </a:prstGeom>
        </p:spPr>
      </p:pic>
      <p:sp>
        <p:nvSpPr>
          <p:cNvPr id="2" name="TextBox 1"/>
          <p:cNvSpPr txBox="1"/>
          <p:nvPr/>
        </p:nvSpPr>
        <p:spPr>
          <a:xfrm>
            <a:off x="2862785" y="1167275"/>
            <a:ext cx="6760028" cy="3231654"/>
          </a:xfrm>
          <a:prstGeom prst="rect">
            <a:avLst/>
          </a:prstGeom>
          <a:noFill/>
        </p:spPr>
        <p:txBody>
          <a:bodyPr wrap="square" rtlCol="0">
            <a:spAutoFit/>
          </a:bodyPr>
          <a:lstStyle/>
          <a:p>
            <a:pPr algn="ctr"/>
            <a:r>
              <a:rPr lang="en-US" sz="6400" dirty="0">
                <a:solidFill>
                  <a:srgbClr val="FF6600"/>
                </a:solidFill>
                <a:latin typeface="Sigmar One" panose="00000500000000000000" pitchFamily="2" charset="0"/>
                <a:ea typeface="Microsoft YaHei" panose="020B0503020204020204" pitchFamily="34" charset="-122"/>
              </a:rPr>
              <a:t>CỦNG CỐ, DẶN DÒ</a:t>
            </a:r>
          </a:p>
          <a:p>
            <a:pPr algn="ctr"/>
            <a:endParaRPr lang="en-US" sz="7200" dirty="0">
              <a:solidFill>
                <a:srgbClr val="0070C0"/>
              </a:solidFill>
              <a:ea typeface="Microsoft YaHei" panose="020B0503020204020204" pitchFamily="34" charset="-122"/>
            </a:endParaRPr>
          </a:p>
        </p:txBody>
      </p:sp>
    </p:spTree>
    <p:extLst>
      <p:ext uri="{BB962C8B-B14F-4D97-AF65-F5344CB8AC3E}">
        <p14:creationId xmlns:p14="http://schemas.microsoft.com/office/powerpoint/2010/main" val="3882130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3782867" y="2092300"/>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876743" y="2218742"/>
            <a:ext cx="2044557" cy="3046660"/>
          </a:xfrm>
          <a:prstGeom prst="rect">
            <a:avLst/>
          </a:prstGeom>
        </p:spPr>
      </p:pic>
      <p:pic>
        <p:nvPicPr>
          <p:cNvPr id="34" name="CẤM BUÔN BÁN, CẤM REUP">
            <a:hlinkClick r:id="rId7" action="ppaction://hlinksldjump"/>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6433" y="1982844"/>
            <a:ext cx="2713717" cy="3118644"/>
          </a:xfrm>
          <a:prstGeom prst="rect">
            <a:avLst/>
          </a:prstGeom>
        </p:spPr>
      </p:pic>
      <p:pic>
        <p:nvPicPr>
          <p:cNvPr id="9" name="Vào http://fb.com/nkpowerskills tải game miễn phí">
            <a:hlinkClick r:id="rId5" action="ppaction://hlinksldjump"/>
          </p:cNvPr>
          <p:cNvPicPr>
            <a:picLocks noChangeAspect="1" noChangeArrowheads="1" noCrop="1"/>
          </p:cNvPicPr>
          <p:nvPr/>
        </p:nvPicPr>
        <p:blipFill>
          <a:blip r:embed="rId10">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9020779" y="3811733"/>
            <a:ext cx="1865970" cy="25707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1">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prstClr val="black"/>
                    </a:solidFill>
                    <a:latin typeface="Times New Roman" panose="02020603050405020304" pitchFamily="18" charset="0"/>
                    <a:cs typeface="Times New Roman" panose="02020603050405020304" pitchFamily="18" charset="0"/>
                  </a:rPr>
                  <a:t>CỐ LÊN!</a:t>
                </a:r>
              </a:p>
            </p:txBody>
          </p:sp>
        </p:grpSp>
      </p:grpSp>
      <p:sp>
        <p:nvSpPr>
          <p:cNvPr id="13" name="TextBox 12">
            <a:extLst>
              <a:ext uri="{FF2B5EF4-FFF2-40B4-BE49-F238E27FC236}">
                <a16:creationId xmlns:a16="http://schemas.microsoft.com/office/drawing/2014/main" id="{CB511CE4-D72B-4A67-AC64-409265306DFB}"/>
              </a:ext>
            </a:extLst>
          </p:cNvPr>
          <p:cNvSpPr txBox="1"/>
          <p:nvPr/>
        </p:nvSpPr>
        <p:spPr>
          <a:xfrm>
            <a:off x="1555273" y="925576"/>
            <a:ext cx="9648347" cy="83122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000" dirty="0">
                <a:solidFill>
                  <a:srgbClr val="FF0000"/>
                </a:solidFill>
                <a:latin typeface="Sigmar One" panose="00000500000000000000" pitchFamily="2" charset="0"/>
                <a:ea typeface="+mj-ea"/>
                <a:cs typeface="+mj-cs"/>
              </a:rPr>
              <a:t>HẸN GẶP LẠI CÁC EM</a:t>
            </a:r>
          </a:p>
        </p:txBody>
      </p:sp>
    </p:spTree>
    <p:extLst>
      <p:ext uri="{BB962C8B-B14F-4D97-AF65-F5344CB8AC3E}">
        <p14:creationId xmlns:p14="http://schemas.microsoft.com/office/powerpoint/2010/main" val="3239028958"/>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805131"/>
            <a:ext cx="12210106" cy="605287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000" dirty="0">
              <a:solidFill>
                <a:srgbClr val="000000"/>
              </a:solidFill>
              <a:latin typeface="Cambria" panose="02040503050406030204" pitchFamily="18" charset="0"/>
              <a:ea typeface="Cambria" panose="02040503050406030204" pitchFamily="18" charset="0"/>
            </a:endParaRPr>
          </a:p>
        </p:txBody>
      </p:sp>
      <p:sp>
        <p:nvSpPr>
          <p:cNvPr id="15" name="Rectangle 14"/>
          <p:cNvSpPr/>
          <p:nvPr/>
        </p:nvSpPr>
        <p:spPr>
          <a:xfrm>
            <a:off x="3774225" y="1"/>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p>
        </p:txBody>
      </p:sp>
      <p:sp>
        <p:nvSpPr>
          <p:cNvPr id="8" name="Rectangle 7"/>
          <p:cNvSpPr/>
          <p:nvPr/>
        </p:nvSpPr>
        <p:spPr>
          <a:xfrm>
            <a:off x="706781" y="3112387"/>
            <a:ext cx="10488734" cy="205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Sáng sớm, cào cào và nhái bén đang tập nhảy xa thì chợt một tràng “re re re” vang lên. Hai bạn nghểnh đầu nghe:</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Hay quá, ai hát đó?</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cao:</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Có phải cào cào hát không? Hay nhái bén?</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Cào cào lắc đầu, nhái bén cũng xua tay:</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Tớ à? Tớ hát thì ai nghe?</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Thế là cào cào, nhái bén, chuồn chuồn rủ nhau đi tìm tiếng hát.</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algn="just"/>
            <a:r>
              <a:rPr lang="en-US" sz="2600" b="1" dirty="0">
                <a:solidFill>
                  <a:schemeClr val="tx2">
                    <a:lumMod val="50000"/>
                  </a:schemeClr>
                </a:solidFill>
                <a:latin typeface="Cambria" panose="02040503050406030204" pitchFamily="18" charset="0"/>
                <a:ea typeface="Cambria" panose="02040503050406030204" pitchFamily="18" charset="0"/>
              </a:rPr>
              <a:t>         </a:t>
            </a:r>
            <a:r>
              <a:rPr lang="vi-VN" sz="2600" b="1" dirty="0">
                <a:solidFill>
                  <a:schemeClr val="tx2">
                    <a:lumMod val="50000"/>
                  </a:schemeClr>
                </a:solidFill>
                <a:latin typeface="Cambria" panose="02040503050406030204" pitchFamily="18" charset="0"/>
                <a:ea typeface="Cambria" panose="02040503050406030204" pitchFamily="18" charset="0"/>
              </a:rPr>
              <a:t>- Tớ là cào cào. Tiếng hát của bạn hay quá!</a:t>
            </a:r>
          </a:p>
          <a:p>
            <a:r>
              <a:rPr lang="vi-VN" sz="2000" dirty="0">
                <a:solidFill>
                  <a:srgbClr val="000000"/>
                </a:solidFill>
                <a:latin typeface="Cambria" panose="02040503050406030204" pitchFamily="18" charset="0"/>
                <a:ea typeface="Cambria" panose="02040503050406030204" pitchFamily="18" charset="0"/>
              </a:rPr>
              <a:t/>
            </a:r>
            <a:br>
              <a:rPr lang="vi-VN" sz="2000" dirty="0">
                <a:solidFill>
                  <a:srgbClr val="000000"/>
                </a:solidFill>
                <a:latin typeface="Cambria" panose="02040503050406030204" pitchFamily="18" charset="0"/>
                <a:ea typeface="Cambria" panose="02040503050406030204" pitchFamily="18" charset="0"/>
              </a:rPr>
            </a:br>
            <a:endParaRPr lang="vi-VN" sz="20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Tree>
    <p:extLst>
      <p:ext uri="{BB962C8B-B14F-4D97-AF65-F5344CB8AC3E}">
        <p14:creationId xmlns:p14="http://schemas.microsoft.com/office/powerpoint/2010/main" val="283112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18107" y="1107441"/>
            <a:ext cx="12210106" cy="565912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10106"/>
              <a:gd name="connsiteY0" fmla="*/ 0 h 6867053"/>
              <a:gd name="connsiteX1" fmla="*/ 12210106 w 12210106"/>
              <a:gd name="connsiteY1" fmla="*/ 9053 h 6867053"/>
              <a:gd name="connsiteX2" fmla="*/ 12210106 w 12210106"/>
              <a:gd name="connsiteY2" fmla="*/ 6867053 h 6867053"/>
              <a:gd name="connsiteX3" fmla="*/ 18107 w 12210106"/>
              <a:gd name="connsiteY3" fmla="*/ 6867053 h 6867053"/>
              <a:gd name="connsiteX4" fmla="*/ 0 w 12210106"/>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0106" h="6867053">
                <a:moveTo>
                  <a:pt x="0" y="0"/>
                </a:moveTo>
                <a:lnTo>
                  <a:pt x="12210106" y="9053"/>
                </a:lnTo>
                <a:lnTo>
                  <a:pt x="12210106" y="6867053"/>
                </a:lnTo>
                <a:lnTo>
                  <a:pt x="18107" y="6867053"/>
                </a:lnTo>
                <a:cubicBezTo>
                  <a:pt x="12071" y="4578035"/>
                  <a:pt x="6036" y="2289018"/>
                  <a:pt x="0" y="0"/>
                </a:cubicBez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600" b="1" dirty="0">
              <a:solidFill>
                <a:srgbClr val="0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5" name="Rectangle 4"/>
          <p:cNvSpPr/>
          <p:nvPr/>
        </p:nvSpPr>
        <p:spPr>
          <a:xfrm>
            <a:off x="3540545" y="187946"/>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99"/>
                </a:solidFill>
                <a:effectLst>
                  <a:glow rad="101600">
                    <a:srgbClr val="EC9684">
                      <a:lumMod val="60000"/>
                      <a:lumOff val="40000"/>
                      <a:alpha val="60000"/>
                    </a:srgbClr>
                  </a:glow>
                </a:effectLst>
                <a:latin typeface="Nunito Black" pitchFamily="2" charset="0"/>
              </a:rPr>
              <a:t>NGÔI NHÀ TRONG CỎ</a:t>
            </a:r>
          </a:p>
        </p:txBody>
      </p:sp>
      <p:sp>
        <p:nvSpPr>
          <p:cNvPr id="3" name="Rectangle 2"/>
          <p:cNvSpPr/>
          <p:nvPr/>
        </p:nvSpPr>
        <p:spPr>
          <a:xfrm>
            <a:off x="77930" y="1614478"/>
            <a:ext cx="10515600" cy="4401205"/>
          </a:xfrm>
          <a:prstGeom prst="rect">
            <a:avLst/>
          </a:prstGeom>
        </p:spPr>
        <p:txBody>
          <a:bodyPr wrap="square">
            <a:spAutoFit/>
          </a:bodyPr>
          <a:lstStyle/>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Chuồn chuồn khẽ đập đôi cánh:</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 Tớ là chuồn chuồn. Bạn thật là một tài năng âm nhạc.</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Dế than ngượng ngùng:</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 Ôi, tớ chỉ là thợ đào đất thôi. Tớ là dế than.</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Nhái bén mừng rỡ:</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 A, từ nay tớ có thêm một láng giềng hát hay, làm giỏi là dế than. Để chúng tớ giúp bạn dựng nhà.</a:t>
            </a:r>
          </a:p>
          <a:p>
            <a:pPr marL="914400" lvl="0" indent="457200" algn="just"/>
            <a:r>
              <a:rPr lang="vi-VN" sz="2800" b="1" dirty="0">
                <a:solidFill>
                  <a:schemeClr val="tx2">
                    <a:lumMod val="50000"/>
                  </a:schemeClr>
                </a:solidFill>
                <a:latin typeface="Cambria" panose="02040503050406030204" pitchFamily="18" charset="0"/>
                <a:ea typeface="Cambria" panose="02040503050406030204" pitchFamily="18" charset="0"/>
              </a:rPr>
              <a:t>Cào cào, nhái bén, chuồn chuồn cùng xúm vào giúp dế than. Chỉ chốc lát, ngôi nhà xinh xắn bằng đất đã được xây xong dưới ô nấm giữa vùng cỏ xanh tươi.</a:t>
            </a:r>
          </a:p>
        </p:txBody>
      </p:sp>
    </p:spTree>
    <p:extLst>
      <p:ext uri="{BB962C8B-B14F-4D97-AF65-F5344CB8AC3E}">
        <p14:creationId xmlns:p14="http://schemas.microsoft.com/office/powerpoint/2010/main" val="136207817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165232" y="246062"/>
            <a:ext cx="5657222" cy="989885"/>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0" name="Rectangle 9"/>
          <p:cNvSpPr/>
          <p:nvPr/>
        </p:nvSpPr>
        <p:spPr>
          <a:xfrm>
            <a:off x="2995523" y="246062"/>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Great Vibes" pitchFamily="2" charset="0"/>
                <a:cs typeface="Arial"/>
                <a:sym typeface="Arial"/>
              </a:rPr>
              <a:t>Luyện</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đọc</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từ</a:t>
            </a:r>
            <a:r>
              <a:rPr lang="en-US" sz="6600" b="1" kern="0" dirty="0">
                <a:ln w="22225">
                  <a:solidFill>
                    <a:srgbClr val="C0504D"/>
                  </a:solidFill>
                  <a:prstDash val="solid"/>
                </a:ln>
                <a:solidFill>
                  <a:srgbClr val="C00000"/>
                </a:solidFill>
                <a:latin typeface="Great Vibes" pitchFamily="2" charset="0"/>
                <a:cs typeface="Arial"/>
                <a:sym typeface="Arial"/>
              </a:rPr>
              <a:t> </a:t>
            </a:r>
            <a:r>
              <a:rPr lang="en-US" sz="6600" b="1" kern="0" dirty="0" err="1">
                <a:ln w="22225">
                  <a:solidFill>
                    <a:srgbClr val="C0504D"/>
                  </a:solidFill>
                  <a:prstDash val="solid"/>
                </a:ln>
                <a:solidFill>
                  <a:srgbClr val="C00000"/>
                </a:solidFill>
                <a:latin typeface="Great Vibes" pitchFamily="2" charset="0"/>
                <a:cs typeface="Arial"/>
                <a:sym typeface="Arial"/>
              </a:rPr>
              <a:t>khó</a:t>
            </a:r>
            <a:endParaRPr lang="en-US" sz="6600" b="1" kern="0" dirty="0">
              <a:ln w="22225">
                <a:solidFill>
                  <a:srgbClr val="C0504D"/>
                </a:solidFill>
                <a:prstDash val="solid"/>
              </a:ln>
              <a:solidFill>
                <a:srgbClr val="C00000"/>
              </a:solidFill>
              <a:latin typeface="Great Vibes" pitchFamily="2" charset="0"/>
              <a:cs typeface="Arial"/>
              <a:sym typeface="Arial"/>
            </a:endParaRPr>
          </a:p>
        </p:txBody>
      </p:sp>
      <p:sp>
        <p:nvSpPr>
          <p:cNvPr id="14" name="TextBox 13">
            <a:extLst>
              <a:ext uri="{FF2B5EF4-FFF2-40B4-BE49-F238E27FC236}">
                <a16:creationId xmlns:a16="http://schemas.microsoft.com/office/drawing/2014/main" id="{874923DD-2CD3-2D7E-2162-E433FE8F2CFE}"/>
              </a:ext>
            </a:extLst>
          </p:cNvPr>
          <p:cNvSpPr txBox="1"/>
          <p:nvPr/>
        </p:nvSpPr>
        <p:spPr>
          <a:xfrm>
            <a:off x="2282495" y="1600119"/>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Nhảy</a:t>
            </a:r>
            <a:r>
              <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xa</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7" name="TextBox 16">
            <a:extLst>
              <a:ext uri="{FF2B5EF4-FFF2-40B4-BE49-F238E27FC236}">
                <a16:creationId xmlns:a16="http://schemas.microsoft.com/office/drawing/2014/main" id="{31CD8366-6099-09EB-BC77-037F0CEFC165}"/>
              </a:ext>
            </a:extLst>
          </p:cNvPr>
          <p:cNvSpPr txBox="1"/>
          <p:nvPr/>
        </p:nvSpPr>
        <p:spPr>
          <a:xfrm>
            <a:off x="7098131" y="4343806"/>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Ô </a:t>
            </a:r>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nấm</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8" name="TextBox 17">
            <a:extLst>
              <a:ext uri="{FF2B5EF4-FFF2-40B4-BE49-F238E27FC236}">
                <a16:creationId xmlns:a16="http://schemas.microsoft.com/office/drawing/2014/main" id="{6E035349-06E2-6263-388B-3A094A78C4B5}"/>
              </a:ext>
            </a:extLst>
          </p:cNvPr>
          <p:cNvSpPr txBox="1"/>
          <p:nvPr/>
        </p:nvSpPr>
        <p:spPr>
          <a:xfrm>
            <a:off x="2282495" y="2971962"/>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Vang</a:t>
            </a:r>
            <a:r>
              <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lên</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9" name="TextBox 18">
            <a:extLst>
              <a:ext uri="{FF2B5EF4-FFF2-40B4-BE49-F238E27FC236}">
                <a16:creationId xmlns:a16="http://schemas.microsoft.com/office/drawing/2014/main" id="{B1D7AC33-63B4-1642-0256-750DD4363E26}"/>
              </a:ext>
            </a:extLst>
          </p:cNvPr>
          <p:cNvSpPr txBox="1"/>
          <p:nvPr/>
        </p:nvSpPr>
        <p:spPr>
          <a:xfrm>
            <a:off x="7079590" y="2971962"/>
            <a:ext cx="251460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Láng</a:t>
            </a:r>
            <a:r>
              <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giềng</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0" name="TextBox 19">
            <a:extLst>
              <a:ext uri="{FF2B5EF4-FFF2-40B4-BE49-F238E27FC236}">
                <a16:creationId xmlns:a16="http://schemas.microsoft.com/office/drawing/2014/main" id="{F169BCCA-F6F1-CBEF-A160-CA8D549690B9}"/>
              </a:ext>
            </a:extLst>
          </p:cNvPr>
          <p:cNvSpPr txBox="1"/>
          <p:nvPr/>
        </p:nvSpPr>
        <p:spPr>
          <a:xfrm>
            <a:off x="2282495" y="4343806"/>
            <a:ext cx="2457060"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Chốc</a:t>
            </a:r>
            <a:r>
              <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lát</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1" name="TextBox 11">
            <a:extLst>
              <a:ext uri="{FF2B5EF4-FFF2-40B4-BE49-F238E27FC236}">
                <a16:creationId xmlns:a16="http://schemas.microsoft.com/office/drawing/2014/main" id="{C8E43040-427E-9BEC-1142-C127DC0E9906}"/>
              </a:ext>
            </a:extLst>
          </p:cNvPr>
          <p:cNvSpPr txBox="1"/>
          <p:nvPr/>
        </p:nvSpPr>
        <p:spPr>
          <a:xfrm>
            <a:off x="7098132" y="1600119"/>
            <a:ext cx="2514599" cy="715089"/>
          </a:xfrm>
          <a:prstGeom prst="roundRect">
            <a:avLst/>
          </a:prstGeom>
          <a:solidFill>
            <a:srgbClr val="FFFFCC"/>
          </a:solidFill>
          <a:ln w="28575">
            <a:solidFill>
              <a:schemeClr val="accent6">
                <a:lumMod val="60000"/>
                <a:lumOff val="40000"/>
              </a:schemeClr>
            </a:solidFill>
            <a:prstDash val="sysDash"/>
          </a:ln>
        </p:spPr>
        <p:txBody>
          <a:bodyPr wrap="square">
            <a:spAutoFit/>
          </a:bodyPr>
          <a:lstStyle/>
          <a:p>
            <a:pPr algn="ctr" defTabSz="609539"/>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Lộp</a:t>
            </a:r>
            <a:r>
              <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3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bộp</a:t>
            </a:r>
            <a:endParaRPr lang="en-US" sz="3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pic>
        <p:nvPicPr>
          <p:cNvPr id="2" name="Picture 1"/>
          <p:cNvPicPr>
            <a:picLocks noChangeAspect="1"/>
          </p:cNvPicPr>
          <p:nvPr/>
        </p:nvPicPr>
        <p:blipFill>
          <a:blip r:embed="rId4"/>
          <a:stretch>
            <a:fillRect/>
          </a:stretch>
        </p:blipFill>
        <p:spPr>
          <a:xfrm>
            <a:off x="11113486" y="164901"/>
            <a:ext cx="920576" cy="835224"/>
          </a:xfrm>
          <a:prstGeom prst="rect">
            <a:avLst/>
          </a:prstGeom>
        </p:spPr>
      </p:pic>
    </p:spTree>
    <p:extLst>
      <p:ext uri="{BB962C8B-B14F-4D97-AF65-F5344CB8AC3E}">
        <p14:creationId xmlns:p14="http://schemas.microsoft.com/office/powerpoint/2010/main" val="5849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966720" y="1169747"/>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FF0000"/>
                </a:solidFill>
                <a:latin typeface="Great Vibes" pitchFamily="2" charset="0"/>
                <a:cs typeface="Arial"/>
                <a:sym typeface="Arial"/>
              </a:rPr>
              <a:t>Luyện</a:t>
            </a:r>
            <a:r>
              <a:rPr lang="en-US" sz="6600" b="1" kern="0" dirty="0">
                <a:ln w="22225">
                  <a:solidFill>
                    <a:srgbClr val="C0504D"/>
                  </a:solidFill>
                  <a:prstDash val="solid"/>
                </a:ln>
                <a:solidFill>
                  <a:srgbClr val="FF0000"/>
                </a:solidFill>
                <a:latin typeface="Great Vibes" pitchFamily="2" charset="0"/>
                <a:cs typeface="Arial"/>
                <a:sym typeface="Arial"/>
              </a:rPr>
              <a:t> </a:t>
            </a:r>
            <a:r>
              <a:rPr lang="en-US" sz="6600" b="1" kern="0" dirty="0" err="1">
                <a:ln w="22225">
                  <a:solidFill>
                    <a:srgbClr val="C0504D"/>
                  </a:solidFill>
                  <a:prstDash val="solid"/>
                </a:ln>
                <a:solidFill>
                  <a:srgbClr val="FF0000"/>
                </a:solidFill>
                <a:latin typeface="Great Vibes" pitchFamily="2" charset="0"/>
                <a:cs typeface="Arial"/>
                <a:sym typeface="Arial"/>
              </a:rPr>
              <a:t>đọc</a:t>
            </a:r>
            <a:r>
              <a:rPr lang="en-US" sz="6600" b="1" kern="0" dirty="0">
                <a:ln w="22225">
                  <a:solidFill>
                    <a:srgbClr val="C0504D"/>
                  </a:solidFill>
                  <a:prstDash val="solid"/>
                </a:ln>
                <a:solidFill>
                  <a:srgbClr val="FF0000"/>
                </a:solidFill>
                <a:latin typeface="Great Vibes" pitchFamily="2" charset="0"/>
                <a:cs typeface="Arial"/>
                <a:sym typeface="Arial"/>
              </a:rPr>
              <a:t> </a:t>
            </a:r>
            <a:r>
              <a:rPr lang="en-US" sz="6600" b="1" kern="0" dirty="0" err="1">
                <a:ln w="22225">
                  <a:solidFill>
                    <a:srgbClr val="C0504D"/>
                  </a:solidFill>
                  <a:prstDash val="solid"/>
                </a:ln>
                <a:solidFill>
                  <a:srgbClr val="FF0000"/>
                </a:solidFill>
                <a:latin typeface="Great Vibes" pitchFamily="2" charset="0"/>
                <a:cs typeface="Arial"/>
                <a:sym typeface="Arial"/>
              </a:rPr>
              <a:t>câu</a:t>
            </a:r>
            <a:endParaRPr lang="en-US" sz="6600" b="1" kern="0" dirty="0">
              <a:ln w="22225">
                <a:solidFill>
                  <a:srgbClr val="C0504D"/>
                </a:solidFill>
                <a:prstDash val="solid"/>
              </a:ln>
              <a:solidFill>
                <a:srgbClr val="FF0000"/>
              </a:solidFill>
              <a:latin typeface="Great Vibes" pitchFamily="2" charset="0"/>
              <a:cs typeface="Arial"/>
              <a:sym typeface="Arial"/>
            </a:endParaRPr>
          </a:p>
        </p:txBody>
      </p:sp>
      <p:sp>
        <p:nvSpPr>
          <p:cNvPr id="11" name="TextBox 10">
            <a:extLst>
              <a:ext uri="{FF2B5EF4-FFF2-40B4-BE49-F238E27FC236}">
                <a16:creationId xmlns:a16="http://schemas.microsoft.com/office/drawing/2014/main" id="{2D9E22BA-1147-6B37-2480-A90B3680939E}"/>
              </a:ext>
            </a:extLst>
          </p:cNvPr>
          <p:cNvSpPr txBox="1"/>
          <p:nvPr/>
        </p:nvSpPr>
        <p:spPr>
          <a:xfrm>
            <a:off x="1093373" y="2431128"/>
            <a:ext cx="10144336" cy="1191816"/>
          </a:xfrm>
          <a:prstGeom prst="roundRect">
            <a:avLst/>
          </a:prstGeom>
          <a:solidFill>
            <a:schemeClr val="accent6">
              <a:lumMod val="60000"/>
              <a:lumOff val="40000"/>
            </a:schemeClr>
          </a:solidFill>
          <a:ln w="38100">
            <a:noFill/>
            <a:prstDash val="lgDashDot"/>
          </a:ln>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Chuồn chuồn vừa bay đến, đậu trên nhánh cỏ may, đôi cánh mỏng rung nhè nhẹ khi điệu nhạc vút cao</a:t>
            </a:r>
            <a:r>
              <a:rPr lang="en-US" sz="3200" b="1" dirty="0">
                <a:solidFill>
                  <a:srgbClr val="002060"/>
                </a:solidFill>
                <a:latin typeface="Cambria" panose="02040503050406030204" pitchFamily="18" charset="0"/>
                <a:ea typeface="Cambria" panose="02040503050406030204" pitchFamily="18" charset="0"/>
              </a:rPr>
              <a:t>.</a:t>
            </a:r>
            <a:endParaRPr lang="vi-VN" sz="32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D9E22BA-1147-6B37-2480-A90B3680939E}"/>
              </a:ext>
            </a:extLst>
          </p:cNvPr>
          <p:cNvSpPr txBox="1"/>
          <p:nvPr/>
        </p:nvSpPr>
        <p:spPr>
          <a:xfrm>
            <a:off x="1093373" y="4408995"/>
            <a:ext cx="10144336" cy="1180352"/>
          </a:xfrm>
          <a:prstGeom prst="roundRect">
            <a:avLst/>
          </a:prstGeom>
          <a:solidFill>
            <a:schemeClr val="accent4">
              <a:lumMod val="60000"/>
              <a:lumOff val="40000"/>
            </a:schemeClr>
          </a:solidFill>
          <a:ln w="38100">
            <a:noFill/>
            <a:prstDash val="lgDashDot"/>
          </a:ln>
        </p:spPr>
        <p:txBody>
          <a:bodyPr wrap="square">
            <a:spAutoFit/>
          </a:bodyPr>
          <a:lstStyle/>
          <a:p>
            <a:pPr marL="914400" lvl="0" indent="457200" algn="just"/>
            <a:endParaRPr lang="vi-VN" sz="3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104859" y="141187"/>
            <a:ext cx="920576" cy="835224"/>
          </a:xfrm>
          <a:prstGeom prst="rect">
            <a:avLst/>
          </a:prstGeom>
        </p:spPr>
      </p:pic>
      <p:sp>
        <p:nvSpPr>
          <p:cNvPr id="3" name="Rectangle 2"/>
          <p:cNvSpPr/>
          <p:nvPr/>
        </p:nvSpPr>
        <p:spPr>
          <a:xfrm>
            <a:off x="472908" y="4387902"/>
            <a:ext cx="10725890" cy="1077218"/>
          </a:xfrm>
          <a:prstGeom prst="rect">
            <a:avLst/>
          </a:prstGeom>
        </p:spPr>
        <p:txBody>
          <a:bodyPr wrap="square">
            <a:spAutoFit/>
          </a:bodyPr>
          <a:lstStyle/>
          <a:p>
            <a:pPr marL="914400" lvl="0" indent="457200" algn="just"/>
            <a:r>
              <a:rPr lang="vi-VN" sz="3200" b="1" dirty="0">
                <a:solidFill>
                  <a:srgbClr val="002060"/>
                </a:solidFill>
                <a:latin typeface="Cambria" panose="02040503050406030204" pitchFamily="18" charset="0"/>
                <a:ea typeface="Cambria" panose="02040503050406030204" pitchFamily="18" charset="0"/>
              </a:rPr>
              <a:t>Chỉ chốc lát, ngôi nhà xinh xắn bằng đất đã</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được xây xong dưới ô nấm giữa vùng cỏ xanh tươi.</a:t>
            </a:r>
          </a:p>
        </p:txBody>
      </p:sp>
      <p:cxnSp>
        <p:nvCxnSpPr>
          <p:cNvPr id="5" name="Straight Connector 4"/>
          <p:cNvCxnSpPr/>
          <p:nvPr/>
        </p:nvCxnSpPr>
        <p:spPr>
          <a:xfrm flipH="1">
            <a:off x="6297621" y="2509520"/>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2" name="Straight Connector 11"/>
          <p:cNvCxnSpPr/>
          <p:nvPr/>
        </p:nvCxnSpPr>
        <p:spPr>
          <a:xfrm flipH="1">
            <a:off x="10983709" y="2509520"/>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4" name="Straight Connector 13"/>
          <p:cNvCxnSpPr/>
          <p:nvPr/>
        </p:nvCxnSpPr>
        <p:spPr>
          <a:xfrm flipH="1">
            <a:off x="3916702" y="2998939"/>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5" name="Straight Connector 14"/>
          <p:cNvCxnSpPr/>
          <p:nvPr/>
        </p:nvCxnSpPr>
        <p:spPr>
          <a:xfrm flipH="1">
            <a:off x="4185931" y="4387902"/>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7" name="Straight Connector 16"/>
          <p:cNvCxnSpPr/>
          <p:nvPr/>
        </p:nvCxnSpPr>
        <p:spPr>
          <a:xfrm flipH="1">
            <a:off x="5262902" y="4904774"/>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flipH="1">
            <a:off x="9377680" y="4408995"/>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9" name="Straight Connector 18"/>
          <p:cNvCxnSpPr/>
          <p:nvPr/>
        </p:nvCxnSpPr>
        <p:spPr>
          <a:xfrm flipH="1">
            <a:off x="3048000" y="4904774"/>
            <a:ext cx="254000" cy="517516"/>
          </a:xfrm>
          <a:prstGeom prst="line">
            <a:avLst/>
          </a:prstGeom>
          <a:ln w="38100">
            <a:solidFill>
              <a:srgbClr val="FF0000"/>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60931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plus(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2946623" y="422413"/>
            <a:ext cx="6078339" cy="1107996"/>
          </a:xfrm>
          <a:prstGeom prst="rect">
            <a:avLst/>
          </a:prstGeom>
        </p:spPr>
        <p:txBody>
          <a:bodyPr wrap="square">
            <a:spAutoFit/>
          </a:bodyPr>
          <a:lstStyle/>
          <a:p>
            <a:pPr algn="ctr">
              <a:buClr>
                <a:srgbClr val="000000"/>
              </a:buClr>
            </a:pPr>
            <a:r>
              <a:rPr lang="en-US" sz="6600" b="1" kern="0" dirty="0">
                <a:ln w="22225">
                  <a:solidFill>
                    <a:srgbClr val="C0504D"/>
                  </a:solidFill>
                  <a:prstDash val="solid"/>
                </a:ln>
                <a:solidFill>
                  <a:srgbClr val="FF0000"/>
                </a:solidFill>
                <a:latin typeface="Great Vibes" pitchFamily="2" charset="0"/>
                <a:cs typeface="Arial"/>
                <a:sym typeface="Arial"/>
              </a:rPr>
              <a:t>Chia </a:t>
            </a:r>
            <a:r>
              <a:rPr lang="en-US" sz="6600" b="1" kern="0" dirty="0" err="1">
                <a:ln w="22225">
                  <a:solidFill>
                    <a:srgbClr val="C0504D"/>
                  </a:solidFill>
                  <a:prstDash val="solid"/>
                </a:ln>
                <a:solidFill>
                  <a:srgbClr val="FF0000"/>
                </a:solidFill>
                <a:latin typeface="Great Vibes" pitchFamily="2" charset="0"/>
                <a:cs typeface="Arial"/>
                <a:sym typeface="Arial"/>
              </a:rPr>
              <a:t>đoạn</a:t>
            </a:r>
            <a:endParaRPr lang="en-US" sz="6600" b="1" kern="0" dirty="0">
              <a:ln w="22225">
                <a:solidFill>
                  <a:srgbClr val="C0504D"/>
                </a:solidFill>
                <a:prstDash val="solid"/>
              </a:ln>
              <a:solidFill>
                <a:srgbClr val="FF0000"/>
              </a:solidFill>
              <a:latin typeface="Great Vibes" pitchFamily="2" charset="0"/>
              <a:cs typeface="Arial"/>
              <a:sym typeface="Arial"/>
            </a:endParaRPr>
          </a:p>
        </p:txBody>
      </p:sp>
      <p:sp>
        <p:nvSpPr>
          <p:cNvPr id="11" name="TextBox 10">
            <a:extLst>
              <a:ext uri="{FF2B5EF4-FFF2-40B4-BE49-F238E27FC236}">
                <a16:creationId xmlns:a16="http://schemas.microsoft.com/office/drawing/2014/main" id="{2D9E22BA-1147-6B37-2480-A90B3680939E}"/>
              </a:ext>
            </a:extLst>
          </p:cNvPr>
          <p:cNvSpPr txBox="1"/>
          <p:nvPr/>
        </p:nvSpPr>
        <p:spPr>
          <a:xfrm>
            <a:off x="2409708" y="1988676"/>
            <a:ext cx="6955357" cy="646986"/>
          </a:xfrm>
          <a:prstGeom prst="roundRect">
            <a:avLst/>
          </a:prstGeom>
          <a:solidFill>
            <a:srgbClr val="92D050"/>
          </a:solidFill>
          <a:ln w="38100">
            <a:noFill/>
            <a:prstDash val="lgDashDot"/>
          </a:ln>
        </p:spPr>
        <p:txBody>
          <a:bodyPr wrap="square">
            <a:spAutoFit/>
          </a:bodyPr>
          <a:lstStyle/>
          <a:p>
            <a:pPr lvl="0" algn="just"/>
            <a:r>
              <a:rPr lang="en-US" sz="3200" b="1" dirty="0" err="1">
                <a:solidFill>
                  <a:srgbClr val="002060"/>
                </a:solidFill>
                <a:latin typeface="Cambria" panose="02040503050406030204" pitchFamily="18" charset="0"/>
                <a:ea typeface="Cambria" panose="02040503050406030204" pitchFamily="18" charset="0"/>
              </a:rPr>
              <a:t>Đoạn</a:t>
            </a:r>
            <a:r>
              <a:rPr lang="en-US" sz="3200" b="1" dirty="0">
                <a:solidFill>
                  <a:srgbClr val="002060"/>
                </a:solidFill>
                <a:latin typeface="Cambria" panose="02040503050406030204" pitchFamily="18" charset="0"/>
                <a:ea typeface="Cambria" panose="02040503050406030204" pitchFamily="18" charset="0"/>
              </a:rPr>
              <a:t> 1: </a:t>
            </a:r>
            <a:r>
              <a:rPr lang="en-US" sz="3200" b="1" dirty="0" err="1">
                <a:solidFill>
                  <a:srgbClr val="002060"/>
                </a:solidFill>
                <a:latin typeface="Cambria" panose="02040503050406030204" pitchFamily="18" charset="0"/>
                <a:ea typeface="Cambria" panose="02040503050406030204" pitchFamily="18" charset="0"/>
              </a:rPr>
              <a:t>Từ</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đầu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tìm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hát</a:t>
            </a:r>
            <a:endParaRPr lang="vi-VN" sz="32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D9E22BA-1147-6B37-2480-A90B3680939E}"/>
              </a:ext>
            </a:extLst>
          </p:cNvPr>
          <p:cNvSpPr txBox="1"/>
          <p:nvPr/>
        </p:nvSpPr>
        <p:spPr>
          <a:xfrm>
            <a:off x="1868993" y="3221332"/>
            <a:ext cx="8571244" cy="563682"/>
          </a:xfrm>
          <a:prstGeom prst="roundRect">
            <a:avLst/>
          </a:prstGeom>
          <a:solidFill>
            <a:schemeClr val="accent4">
              <a:lumMod val="60000"/>
              <a:lumOff val="40000"/>
            </a:schemeClr>
          </a:solidFill>
          <a:ln w="38100">
            <a:noFill/>
            <a:prstDash val="lgDashDot"/>
          </a:ln>
        </p:spPr>
        <p:txBody>
          <a:bodyPr wrap="square">
            <a:spAutoFit/>
          </a:bodyPr>
          <a:lstStyle/>
          <a:p>
            <a:pPr marL="914400" lvl="0" indent="457200" algn="just"/>
            <a:endParaRPr lang="vi-VN" sz="32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1104859" y="141187"/>
            <a:ext cx="920576" cy="835224"/>
          </a:xfrm>
          <a:prstGeom prst="rect">
            <a:avLst/>
          </a:prstGeom>
        </p:spPr>
      </p:pic>
      <p:sp>
        <p:nvSpPr>
          <p:cNvPr id="3" name="Rectangle 2"/>
          <p:cNvSpPr/>
          <p:nvPr/>
        </p:nvSpPr>
        <p:spPr>
          <a:xfrm>
            <a:off x="622847" y="3228166"/>
            <a:ext cx="10725890" cy="584775"/>
          </a:xfrm>
          <a:prstGeom prst="rect">
            <a:avLst/>
          </a:prstGeom>
        </p:spPr>
        <p:txBody>
          <a:bodyPr wrap="square">
            <a:spAutoFit/>
          </a:bodyPr>
          <a:lstStyle/>
          <a:p>
            <a:pPr marL="914400" lvl="0" indent="457200" algn="just"/>
            <a:r>
              <a:rPr lang="en-US" sz="3200" b="1" dirty="0" err="1">
                <a:solidFill>
                  <a:srgbClr val="002060"/>
                </a:solidFill>
                <a:latin typeface="Cambria" panose="02040503050406030204" pitchFamily="18" charset="0"/>
                <a:ea typeface="Cambria" panose="02040503050406030204" pitchFamily="18" charset="0"/>
              </a:rPr>
              <a:t>Đoạn</a:t>
            </a:r>
            <a:r>
              <a:rPr lang="en-US" sz="3200" b="1" dirty="0">
                <a:solidFill>
                  <a:srgbClr val="002060"/>
                </a:solidFill>
                <a:latin typeface="Cambria" panose="02040503050406030204" pitchFamily="18" charset="0"/>
                <a:ea typeface="Cambria" panose="02040503050406030204" pitchFamily="18" charset="0"/>
              </a:rPr>
              <a:t> 2: </a:t>
            </a:r>
            <a:r>
              <a:rPr lang="en-US" sz="3200" b="1" dirty="0" err="1">
                <a:solidFill>
                  <a:srgbClr val="002060"/>
                </a:solidFill>
                <a:latin typeface="Cambria" panose="02040503050406030204" pitchFamily="18" charset="0"/>
                <a:ea typeface="Cambria" panose="02040503050406030204" pitchFamily="18" charset="0"/>
              </a:rPr>
              <a:t>Tiếp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theo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năng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âm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nhạc</a:t>
            </a:r>
            <a:endParaRPr lang="vi-VN" sz="3200" b="1" dirty="0">
              <a:solidFill>
                <a:srgbClr val="00206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D9E22BA-1147-6B37-2480-A90B3680939E}"/>
              </a:ext>
            </a:extLst>
          </p:cNvPr>
          <p:cNvSpPr txBox="1"/>
          <p:nvPr/>
        </p:nvSpPr>
        <p:spPr>
          <a:xfrm>
            <a:off x="3858456" y="4461120"/>
            <a:ext cx="4592318" cy="646986"/>
          </a:xfrm>
          <a:prstGeom prst="roundRect">
            <a:avLst/>
          </a:prstGeom>
          <a:solidFill>
            <a:schemeClr val="accent2">
              <a:lumMod val="60000"/>
              <a:lumOff val="40000"/>
            </a:schemeClr>
          </a:solidFill>
          <a:ln w="38100">
            <a:noFill/>
            <a:prstDash val="lgDashDot"/>
          </a:ln>
        </p:spPr>
        <p:txBody>
          <a:bodyPr wrap="square">
            <a:spAutoFit/>
          </a:bodyPr>
          <a:lstStyle/>
          <a:p>
            <a:pPr lvl="0" algn="just"/>
            <a:r>
              <a:rPr lang="en-US" sz="3200" b="1" dirty="0" err="1">
                <a:solidFill>
                  <a:srgbClr val="002060"/>
                </a:solidFill>
                <a:latin typeface="Cambria" panose="02040503050406030204" pitchFamily="18" charset="0"/>
                <a:ea typeface="Cambria" panose="02040503050406030204" pitchFamily="18" charset="0"/>
              </a:rPr>
              <a:t>Đoạn</a:t>
            </a:r>
            <a:r>
              <a:rPr lang="en-US" sz="3200" b="1" dirty="0">
                <a:solidFill>
                  <a:srgbClr val="002060"/>
                </a:solidFill>
                <a:latin typeface="Cambria" panose="02040503050406030204" pitchFamily="18" charset="0"/>
                <a:ea typeface="Cambria" panose="02040503050406030204" pitchFamily="18" charset="0"/>
              </a:rPr>
              <a:t> 3: </a:t>
            </a:r>
            <a:r>
              <a:rPr lang="en-US" sz="3200" b="1" dirty="0" err="1">
                <a:solidFill>
                  <a:srgbClr val="002060"/>
                </a:solidFill>
                <a:latin typeface="Cambria" panose="02040503050406030204" pitchFamily="18" charset="0"/>
                <a:ea typeface="Cambria" panose="02040503050406030204" pitchFamily="18" charset="0"/>
              </a:rPr>
              <a:t>Đoạn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còn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lại</a:t>
            </a:r>
            <a:endParaRPr lang="vi-VN"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431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plus(in)">
                                      <p:cBhvr>
                                        <p:cTn id="12" dur="20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plus(in)">
                                      <p:cBhvr>
                                        <p:cTn id="2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3" grpId="0"/>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1876</TotalTime>
  <Words>3330</Words>
  <Application>Microsoft Office PowerPoint</Application>
  <PresentationFormat>Widescreen</PresentationFormat>
  <Paragraphs>302</Paragraphs>
  <Slides>43</Slides>
  <Notes>9</Notes>
  <HiddenSlides>0</HiddenSlides>
  <MMClips>0</MMClips>
  <ScaleCrop>false</ScaleCrop>
  <HeadingPairs>
    <vt:vector size="6" baseType="variant">
      <vt:variant>
        <vt:lpstr>Fonts Used</vt:lpstr>
      </vt:variant>
      <vt:variant>
        <vt:i4>24</vt:i4>
      </vt:variant>
      <vt:variant>
        <vt:lpstr>Theme</vt:lpstr>
      </vt:variant>
      <vt:variant>
        <vt:i4>8</vt:i4>
      </vt:variant>
      <vt:variant>
        <vt:lpstr>Slide Titles</vt:lpstr>
      </vt:variant>
      <vt:variant>
        <vt:i4>43</vt:i4>
      </vt:variant>
    </vt:vector>
  </HeadingPairs>
  <TitlesOfParts>
    <vt:vector size="75" baseType="lpstr">
      <vt:lpstr>KaiTi</vt:lpstr>
      <vt:lpstr>微软雅黑</vt:lpstr>
      <vt:lpstr>微软雅黑</vt:lpstr>
      <vt:lpstr>SimHei</vt:lpstr>
      <vt:lpstr>宋体</vt:lpstr>
      <vt:lpstr>#9Slide05 Bodega Script</vt:lpstr>
      <vt:lpstr>Alibaba PuHuiTi</vt:lpstr>
      <vt:lpstr>Arial</vt:lpstr>
      <vt:lpstr>Baloo 2 Medium</vt:lpstr>
      <vt:lpstr>Baloo 2 SemiBold</vt:lpstr>
      <vt:lpstr>Calibri</vt:lpstr>
      <vt:lpstr>Calibri Light</vt:lpstr>
      <vt:lpstr>Cambria</vt:lpstr>
      <vt:lpstr>Chango</vt:lpstr>
      <vt:lpstr>Great Vibes</vt:lpstr>
      <vt:lpstr>Nunito Black</vt:lpstr>
      <vt:lpstr>Open Sans</vt:lpstr>
      <vt:lpstr>OpenSans</vt:lpstr>
      <vt:lpstr>OpenSansBold</vt:lpstr>
      <vt:lpstr>Sigmar One</vt:lpstr>
      <vt:lpstr>Times New Roman</vt:lpstr>
      <vt:lpstr>UTM Avo</vt:lpstr>
      <vt:lpstr>Wingdings</vt:lpstr>
      <vt:lpstr>义启小魏楷</vt:lpstr>
      <vt:lpstr>Office Theme</vt:lpstr>
      <vt:lpstr>Theme1</vt:lpstr>
      <vt:lpstr>2_Office Theme</vt:lpstr>
      <vt:lpstr>3_Office Theme</vt:lpstr>
      <vt:lpstr>www.freeppt7.com</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112</cp:revision>
  <dcterms:created xsi:type="dcterms:W3CDTF">2022-08-13T14:24:05Z</dcterms:created>
  <dcterms:modified xsi:type="dcterms:W3CDTF">2025-04-01T04:05:21Z</dcterms:modified>
</cp:coreProperties>
</file>