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5" r:id="rId2"/>
    <p:sldId id="257" r:id="rId3"/>
    <p:sldId id="258" r:id="rId4"/>
    <p:sldId id="282" r:id="rId5"/>
    <p:sldId id="276" r:id="rId6"/>
    <p:sldId id="283" r:id="rId7"/>
    <p:sldId id="284" r:id="rId8"/>
    <p:sldId id="277" r:id="rId9"/>
    <p:sldId id="285" r:id="rId10"/>
    <p:sldId id="268" r:id="rId11"/>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29"/>
    <a:srgbClr val="F6882E"/>
    <a:srgbClr val="FFDB69"/>
    <a:srgbClr val="FF3399"/>
    <a:srgbClr val="88DFE8"/>
    <a:srgbClr val="FEF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BC03A-C4A2-4279-8C2D-07311D028E5A}" v="11" dt="2022-08-13T05:07:52.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6" autoAdjust="0"/>
    <p:restoredTop sz="94660"/>
  </p:normalViewPr>
  <p:slideViewPr>
    <p:cSldViewPr>
      <p:cViewPr varScale="1">
        <p:scale>
          <a:sx n="48" d="100"/>
          <a:sy n="48" d="100"/>
        </p:scale>
        <p:origin x="106" y="461"/>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B8D04585-5AD1-4860-B211-352B2722D054}"/>
    <pc:docChg chg="modSld">
      <pc:chgData name="T H" userId="270efafb50020bd6" providerId="LiveId" clId="{B8D04585-5AD1-4860-B211-352B2722D054}" dt="2022-08-12T00:58:47.287" v="15" actId="20577"/>
      <pc:docMkLst>
        <pc:docMk/>
      </pc:docMkLst>
      <pc:sldChg chg="modSp mod">
        <pc:chgData name="T H" userId="270efafb50020bd6" providerId="LiveId" clId="{B8D04585-5AD1-4860-B211-352B2722D054}" dt="2022-08-12T00:58:47.287" v="15" actId="20577"/>
        <pc:sldMkLst>
          <pc:docMk/>
          <pc:sldMk cId="2181279512" sldId="275"/>
        </pc:sldMkLst>
        <pc:spChg chg="mod">
          <ac:chgData name="T H" userId="270efafb50020bd6" providerId="LiveId" clId="{B8D04585-5AD1-4860-B211-352B2722D054}" dt="2022-08-12T00:58:47.287" v="15" actId="20577"/>
          <ac:spMkLst>
            <pc:docMk/>
            <pc:sldMk cId="2181279512" sldId="275"/>
            <ac:spMk id="14" creationId="{00000000-0000-0000-0000-000000000000}"/>
          </ac:spMkLst>
        </pc:spChg>
      </pc:sldChg>
    </pc:docChg>
  </pc:docChgLst>
  <pc:docChgLst>
    <pc:chgData name="T H" userId="270efafb50020bd6" providerId="LiveId" clId="{3AC2328E-097B-45CF-A799-A887DBE47057}"/>
    <pc:docChg chg="undo redo custSel addSld modSld">
      <pc:chgData name="T H" userId="270efafb50020bd6" providerId="LiveId" clId="{3AC2328E-097B-45CF-A799-A887DBE47057}" dt="2022-08-11T22:35:03.761" v="2773" actId="1076"/>
      <pc:docMkLst>
        <pc:docMk/>
      </pc:docMkLst>
      <pc:sldChg chg="addSp delSp modSp mod delAnim modAnim">
        <pc:chgData name="T H" userId="270efafb50020bd6" providerId="LiveId" clId="{3AC2328E-097B-45CF-A799-A887DBE47057}" dt="2022-08-11T19:55:57.106" v="555" actId="20577"/>
        <pc:sldMkLst>
          <pc:docMk/>
          <pc:sldMk cId="2365650238" sldId="258"/>
        </pc:sldMkLst>
        <pc:spChg chg="del mod">
          <ac:chgData name="T H" userId="270efafb50020bd6" providerId="LiveId" clId="{3AC2328E-097B-45CF-A799-A887DBE47057}" dt="2022-08-11T19:40:40.022" v="218" actId="478"/>
          <ac:spMkLst>
            <pc:docMk/>
            <pc:sldMk cId="2365650238" sldId="258"/>
            <ac:spMk id="8" creationId="{00000000-0000-0000-0000-000000000000}"/>
          </ac:spMkLst>
        </pc:spChg>
        <pc:spChg chg="add mod">
          <ac:chgData name="T H" userId="270efafb50020bd6" providerId="LiveId" clId="{3AC2328E-097B-45CF-A799-A887DBE47057}" dt="2022-08-11T19:48:07.183" v="262" actId="948"/>
          <ac:spMkLst>
            <pc:docMk/>
            <pc:sldMk cId="2365650238" sldId="258"/>
            <ac:spMk id="11" creationId="{882865E2-EDCD-B891-8A25-0B8C9B6B57D0}"/>
          </ac:spMkLst>
        </pc:spChg>
        <pc:spChg chg="del">
          <ac:chgData name="T H" userId="270efafb50020bd6" providerId="LiveId" clId="{3AC2328E-097B-45CF-A799-A887DBE47057}" dt="2022-08-11T19:40:33.120" v="211" actId="478"/>
          <ac:spMkLst>
            <pc:docMk/>
            <pc:sldMk cId="2365650238" sldId="258"/>
            <ac:spMk id="18" creationId="{00000000-0000-0000-0000-000000000000}"/>
          </ac:spMkLst>
        </pc:spChg>
        <pc:spChg chg="del">
          <ac:chgData name="T H" userId="270efafb50020bd6" providerId="LiveId" clId="{3AC2328E-097B-45CF-A799-A887DBE47057}" dt="2022-08-11T19:40:33.120" v="211" actId="478"/>
          <ac:spMkLst>
            <pc:docMk/>
            <pc:sldMk cId="2365650238" sldId="258"/>
            <ac:spMk id="19" creationId="{00000000-0000-0000-0000-000000000000}"/>
          </ac:spMkLst>
        </pc:spChg>
        <pc:spChg chg="del mod">
          <ac:chgData name="T H" userId="270efafb50020bd6" providerId="LiveId" clId="{3AC2328E-097B-45CF-A799-A887DBE47057}" dt="2022-08-11T19:40:37.714" v="216" actId="478"/>
          <ac:spMkLst>
            <pc:docMk/>
            <pc:sldMk cId="2365650238" sldId="258"/>
            <ac:spMk id="20" creationId="{00000000-0000-0000-0000-000000000000}"/>
          </ac:spMkLst>
        </pc:spChg>
        <pc:spChg chg="del">
          <ac:chgData name="T H" userId="270efafb50020bd6" providerId="LiveId" clId="{3AC2328E-097B-45CF-A799-A887DBE47057}" dt="2022-08-11T19:40:33.120" v="211" actId="478"/>
          <ac:spMkLst>
            <pc:docMk/>
            <pc:sldMk cId="2365650238" sldId="258"/>
            <ac:spMk id="21" creationId="{00000000-0000-0000-0000-000000000000}"/>
          </ac:spMkLst>
        </pc:spChg>
        <pc:spChg chg="del">
          <ac:chgData name="T H" userId="270efafb50020bd6" providerId="LiveId" clId="{3AC2328E-097B-45CF-A799-A887DBE47057}" dt="2022-08-11T19:40:33.120" v="211" actId="478"/>
          <ac:spMkLst>
            <pc:docMk/>
            <pc:sldMk cId="2365650238" sldId="258"/>
            <ac:spMk id="22" creationId="{00000000-0000-0000-0000-000000000000}"/>
          </ac:spMkLst>
        </pc:spChg>
        <pc:spChg chg="mod">
          <ac:chgData name="T H" userId="270efafb50020bd6" providerId="LiveId" clId="{3AC2328E-097B-45CF-A799-A887DBE47057}" dt="2022-08-11T19:48:34.770" v="298" actId="20577"/>
          <ac:spMkLst>
            <pc:docMk/>
            <pc:sldMk cId="2365650238" sldId="258"/>
            <ac:spMk id="45" creationId="{00000000-0000-0000-0000-000000000000}"/>
          </ac:spMkLst>
        </pc:spChg>
        <pc:spChg chg="mod">
          <ac:chgData name="T H" userId="270efafb50020bd6" providerId="LiveId" clId="{3AC2328E-097B-45CF-A799-A887DBE47057}" dt="2022-08-11T19:38:56.293" v="85" actId="20577"/>
          <ac:spMkLst>
            <pc:docMk/>
            <pc:sldMk cId="2365650238" sldId="258"/>
            <ac:spMk id="46" creationId="{00000000-0000-0000-0000-000000000000}"/>
          </ac:spMkLst>
        </pc:spChg>
        <pc:spChg chg="mod">
          <ac:chgData name="T H" userId="270efafb50020bd6" providerId="LiveId" clId="{3AC2328E-097B-45CF-A799-A887DBE47057}" dt="2022-08-11T19:55:57.106" v="555" actId="20577"/>
          <ac:spMkLst>
            <pc:docMk/>
            <pc:sldMk cId="2365650238" sldId="258"/>
            <ac:spMk id="47" creationId="{00000000-0000-0000-0000-000000000000}"/>
          </ac:spMkLst>
        </pc:spChg>
        <pc:picChg chg="add mod modCrop">
          <ac:chgData name="T H" userId="270efafb50020bd6" providerId="LiveId" clId="{3AC2328E-097B-45CF-A799-A887DBE47057}" dt="2022-08-11T19:47:48.103" v="261" actId="1076"/>
          <ac:picMkLst>
            <pc:docMk/>
            <pc:sldMk cId="2365650238" sldId="258"/>
            <ac:picMk id="9" creationId="{18A919B0-131C-EE46-E00B-5B22D3489BED}"/>
          </ac:picMkLst>
        </pc:picChg>
        <pc:picChg chg="del">
          <ac:chgData name="T H" userId="270efafb50020bd6" providerId="LiveId" clId="{3AC2328E-097B-45CF-A799-A887DBE47057}" dt="2022-08-11T19:40:34.478" v="212" actId="478"/>
          <ac:picMkLst>
            <pc:docMk/>
            <pc:sldMk cId="2365650238" sldId="258"/>
            <ac:picMk id="12" creationId="{00000000-0000-0000-0000-000000000000}"/>
          </ac:picMkLst>
        </pc:picChg>
        <pc:picChg chg="del">
          <ac:chgData name="T H" userId="270efafb50020bd6" providerId="LiveId" clId="{3AC2328E-097B-45CF-A799-A887DBE47057}" dt="2022-08-11T19:40:34.987" v="213" actId="478"/>
          <ac:picMkLst>
            <pc:docMk/>
            <pc:sldMk cId="2365650238" sldId="258"/>
            <ac:picMk id="13" creationId="{00000000-0000-0000-0000-000000000000}"/>
          </ac:picMkLst>
        </pc:picChg>
        <pc:picChg chg="del">
          <ac:chgData name="T H" userId="270efafb50020bd6" providerId="LiveId" clId="{3AC2328E-097B-45CF-A799-A887DBE47057}" dt="2022-08-11T19:40:35.465" v="214" actId="478"/>
          <ac:picMkLst>
            <pc:docMk/>
            <pc:sldMk cId="2365650238" sldId="258"/>
            <ac:picMk id="14" creationId="{00000000-0000-0000-0000-000000000000}"/>
          </ac:picMkLst>
        </pc:picChg>
        <pc:picChg chg="del">
          <ac:chgData name="T H" userId="270efafb50020bd6" providerId="LiveId" clId="{3AC2328E-097B-45CF-A799-A887DBE47057}" dt="2022-08-11T19:40:33.120" v="211" actId="478"/>
          <ac:picMkLst>
            <pc:docMk/>
            <pc:sldMk cId="2365650238" sldId="258"/>
            <ac:picMk id="15" creationId="{00000000-0000-0000-0000-000000000000}"/>
          </ac:picMkLst>
        </pc:picChg>
        <pc:picChg chg="del">
          <ac:chgData name="T H" userId="270efafb50020bd6" providerId="LiveId" clId="{3AC2328E-097B-45CF-A799-A887DBE47057}" dt="2022-08-11T19:40:33.120" v="211" actId="478"/>
          <ac:picMkLst>
            <pc:docMk/>
            <pc:sldMk cId="2365650238" sldId="258"/>
            <ac:picMk id="16" creationId="{00000000-0000-0000-0000-000000000000}"/>
          </ac:picMkLst>
        </pc:picChg>
        <pc:picChg chg="del">
          <ac:chgData name="T H" userId="270efafb50020bd6" providerId="LiveId" clId="{3AC2328E-097B-45CF-A799-A887DBE47057}" dt="2022-08-11T19:40:29.417" v="210" actId="478"/>
          <ac:picMkLst>
            <pc:docMk/>
            <pc:sldMk cId="2365650238" sldId="258"/>
            <ac:picMk id="2050" creationId="{00000000-0000-0000-0000-000000000000}"/>
          </ac:picMkLst>
        </pc:picChg>
      </pc:sldChg>
      <pc:sldChg chg="modSp mod">
        <pc:chgData name="T H" userId="270efafb50020bd6" providerId="LiveId" clId="{3AC2328E-097B-45CF-A799-A887DBE47057}" dt="2022-08-11T19:38:23.569" v="39" actId="20577"/>
        <pc:sldMkLst>
          <pc:docMk/>
          <pc:sldMk cId="2181279512" sldId="275"/>
        </pc:sldMkLst>
        <pc:spChg chg="mod">
          <ac:chgData name="T H" userId="270efafb50020bd6" providerId="LiveId" clId="{3AC2328E-097B-45CF-A799-A887DBE47057}" dt="2022-08-11T19:38:23.569" v="39" actId="20577"/>
          <ac:spMkLst>
            <pc:docMk/>
            <pc:sldMk cId="2181279512" sldId="275"/>
            <ac:spMk id="14" creationId="{00000000-0000-0000-0000-000000000000}"/>
          </ac:spMkLst>
        </pc:spChg>
        <pc:spChg chg="mod">
          <ac:chgData name="T H" userId="270efafb50020bd6" providerId="LiveId" clId="{3AC2328E-097B-45CF-A799-A887DBE47057}" dt="2022-08-11T19:38:11.242" v="0" actId="1076"/>
          <ac:spMkLst>
            <pc:docMk/>
            <pc:sldMk cId="2181279512" sldId="275"/>
            <ac:spMk id="15" creationId="{00000000-0000-0000-0000-000000000000}"/>
          </ac:spMkLst>
        </pc:spChg>
      </pc:sldChg>
      <pc:sldChg chg="addSp delSp modSp mod modAnim">
        <pc:chgData name="T H" userId="270efafb50020bd6" providerId="LiveId" clId="{3AC2328E-097B-45CF-A799-A887DBE47057}" dt="2022-08-11T20:34:16.605" v="1459" actId="14100"/>
        <pc:sldMkLst>
          <pc:docMk/>
          <pc:sldMk cId="1464382639" sldId="276"/>
        </pc:sldMkLst>
        <pc:spChg chg="add mod">
          <ac:chgData name="T H" userId="270efafb50020bd6" providerId="LiveId" clId="{3AC2328E-097B-45CF-A799-A887DBE47057}" dt="2022-08-11T19:49:25.478" v="302"/>
          <ac:spMkLst>
            <pc:docMk/>
            <pc:sldMk cId="1464382639" sldId="276"/>
            <ac:spMk id="25" creationId="{BE534BE0-9C95-F0B2-DDF9-DB03467C0DA3}"/>
          </ac:spMkLst>
        </pc:spChg>
        <pc:spChg chg="add del mod">
          <ac:chgData name="T H" userId="270efafb50020bd6" providerId="LiveId" clId="{3AC2328E-097B-45CF-A799-A887DBE47057}" dt="2022-08-11T20:07:46.073" v="1204" actId="478"/>
          <ac:spMkLst>
            <pc:docMk/>
            <pc:sldMk cId="1464382639" sldId="276"/>
            <ac:spMk id="28" creationId="{BAE73051-6F7B-F483-C968-2D13046BA572}"/>
          </ac:spMkLst>
        </pc:spChg>
        <pc:spChg chg="add mod">
          <ac:chgData name="T H" userId="270efafb50020bd6" providerId="LiveId" clId="{3AC2328E-097B-45CF-A799-A887DBE47057}" dt="2022-08-11T20:10:13.793" v="1319" actId="1037"/>
          <ac:spMkLst>
            <pc:docMk/>
            <pc:sldMk cId="1464382639" sldId="276"/>
            <ac:spMk id="29" creationId="{86C69135-9527-2A0F-D3AE-27FA8C2FD2CE}"/>
          </ac:spMkLst>
        </pc:spChg>
        <pc:spChg chg="add mod">
          <ac:chgData name="T H" userId="270efafb50020bd6" providerId="LiveId" clId="{3AC2328E-097B-45CF-A799-A887DBE47057}" dt="2022-08-11T20:10:38.299" v="1324" actId="1037"/>
          <ac:spMkLst>
            <pc:docMk/>
            <pc:sldMk cId="1464382639" sldId="276"/>
            <ac:spMk id="30" creationId="{27B9244A-4A39-7AA3-D3A4-7D5939D16D3F}"/>
          </ac:spMkLst>
        </pc:spChg>
        <pc:spChg chg="add mod">
          <ac:chgData name="T H" userId="270efafb50020bd6" providerId="LiveId" clId="{3AC2328E-097B-45CF-A799-A887DBE47057}" dt="2022-08-11T20:10:42.076" v="1326" actId="1037"/>
          <ac:spMkLst>
            <pc:docMk/>
            <pc:sldMk cId="1464382639" sldId="276"/>
            <ac:spMk id="31" creationId="{2197C24E-BC92-7E85-0719-4D9D472E1C5D}"/>
          </ac:spMkLst>
        </pc:spChg>
        <pc:spChg chg="add mod">
          <ac:chgData name="T H" userId="270efafb50020bd6" providerId="LiveId" clId="{3AC2328E-097B-45CF-A799-A887DBE47057}" dt="2022-08-11T20:10:44.588" v="1328" actId="1037"/>
          <ac:spMkLst>
            <pc:docMk/>
            <pc:sldMk cId="1464382639" sldId="276"/>
            <ac:spMk id="32" creationId="{EE44620E-BF75-F13A-806E-6E92C4EA2A8D}"/>
          </ac:spMkLst>
        </pc:spChg>
        <pc:spChg chg="add mod">
          <ac:chgData name="T H" userId="270efafb50020bd6" providerId="LiveId" clId="{3AC2328E-097B-45CF-A799-A887DBE47057}" dt="2022-08-11T20:10:47.029" v="1330" actId="1037"/>
          <ac:spMkLst>
            <pc:docMk/>
            <pc:sldMk cId="1464382639" sldId="276"/>
            <ac:spMk id="33" creationId="{3AFBA12D-FB72-EF3A-0C0B-26598D04F4BB}"/>
          </ac:spMkLst>
        </pc:spChg>
        <pc:spChg chg="add mod">
          <ac:chgData name="T H" userId="270efafb50020bd6" providerId="LiveId" clId="{3AC2328E-097B-45CF-A799-A887DBE47057}" dt="2022-08-11T20:11:07.098" v="1340" actId="14100"/>
          <ac:spMkLst>
            <pc:docMk/>
            <pc:sldMk cId="1464382639" sldId="276"/>
            <ac:spMk id="34" creationId="{609A5937-2319-FEF7-70FB-07304E65C06C}"/>
          </ac:spMkLst>
        </pc:spChg>
        <pc:spChg chg="del">
          <ac:chgData name="T H" userId="270efafb50020bd6" providerId="LiveId" clId="{3AC2328E-097B-45CF-A799-A887DBE47057}" dt="2022-08-11T19:49:25.002" v="301" actId="478"/>
          <ac:spMkLst>
            <pc:docMk/>
            <pc:sldMk cId="1464382639" sldId="276"/>
            <ac:spMk id="45" creationId="{00000000-0000-0000-0000-000000000000}"/>
          </ac:spMkLst>
        </pc:spChg>
        <pc:spChg chg="mod">
          <ac:chgData name="T H" userId="270efafb50020bd6" providerId="LiveId" clId="{3AC2328E-097B-45CF-A799-A887DBE47057}" dt="2022-08-11T20:03:45.614" v="962" actId="20577"/>
          <ac:spMkLst>
            <pc:docMk/>
            <pc:sldMk cId="1464382639" sldId="276"/>
            <ac:spMk id="46" creationId="{00000000-0000-0000-0000-000000000000}"/>
          </ac:spMkLst>
        </pc:spChg>
        <pc:spChg chg="mod">
          <ac:chgData name="T H" userId="270efafb50020bd6" providerId="LiveId" clId="{3AC2328E-097B-45CF-A799-A887DBE47057}" dt="2022-08-11T20:17:36.291" v="1372" actId="1036"/>
          <ac:spMkLst>
            <pc:docMk/>
            <pc:sldMk cId="1464382639" sldId="276"/>
            <ac:spMk id="47" creationId="{00000000-0000-0000-0000-000000000000}"/>
          </ac:spMkLst>
        </pc:spChg>
        <pc:grpChg chg="del">
          <ac:chgData name="T H" userId="270efafb50020bd6" providerId="LiveId" clId="{3AC2328E-097B-45CF-A799-A887DBE47057}" dt="2022-08-11T20:02:38.169" v="859" actId="478"/>
          <ac:grpSpMkLst>
            <pc:docMk/>
            <pc:sldMk cId="1464382639" sldId="276"/>
            <ac:grpSpMk id="7" creationId="{00000000-0000-0000-0000-000000000000}"/>
          </ac:grpSpMkLst>
        </pc:grpChg>
        <pc:grpChg chg="del">
          <ac:chgData name="T H" userId="270efafb50020bd6" providerId="LiveId" clId="{3AC2328E-097B-45CF-A799-A887DBE47057}" dt="2022-08-11T20:02:38.169" v="859" actId="478"/>
          <ac:grpSpMkLst>
            <pc:docMk/>
            <pc:sldMk cId="1464382639" sldId="276"/>
            <ac:grpSpMk id="9" creationId="{00000000-0000-0000-0000-000000000000}"/>
          </ac:grpSpMkLst>
        </pc:grpChg>
        <pc:grpChg chg="del">
          <ac:chgData name="T H" userId="270efafb50020bd6" providerId="LiveId" clId="{3AC2328E-097B-45CF-A799-A887DBE47057}" dt="2022-08-11T20:02:38.169" v="859" actId="478"/>
          <ac:grpSpMkLst>
            <pc:docMk/>
            <pc:sldMk cId="1464382639" sldId="276"/>
            <ac:grpSpMk id="10" creationId="{00000000-0000-0000-0000-000000000000}"/>
          </ac:grpSpMkLst>
        </pc:grpChg>
        <pc:grpChg chg="del">
          <ac:chgData name="T H" userId="270efafb50020bd6" providerId="LiveId" clId="{3AC2328E-097B-45CF-A799-A887DBE47057}" dt="2022-08-11T20:02:38.169" v="859" actId="478"/>
          <ac:grpSpMkLst>
            <pc:docMk/>
            <pc:sldMk cId="1464382639" sldId="276"/>
            <ac:grpSpMk id="11" creationId="{00000000-0000-0000-0000-000000000000}"/>
          </ac:grpSpMkLst>
        </pc:grpChg>
        <pc:grpChg chg="del">
          <ac:chgData name="T H" userId="270efafb50020bd6" providerId="LiveId" clId="{3AC2328E-097B-45CF-A799-A887DBE47057}" dt="2022-08-11T20:02:38.169" v="859" actId="478"/>
          <ac:grpSpMkLst>
            <pc:docMk/>
            <pc:sldMk cId="1464382639" sldId="276"/>
            <ac:grpSpMk id="17" creationId="{00000000-0000-0000-0000-000000000000}"/>
          </ac:grpSpMkLst>
        </pc:grpChg>
        <pc:grpChg chg="del">
          <ac:chgData name="T H" userId="270efafb50020bd6" providerId="LiveId" clId="{3AC2328E-097B-45CF-A799-A887DBE47057}" dt="2022-08-11T20:02:38.169" v="859" actId="478"/>
          <ac:grpSpMkLst>
            <pc:docMk/>
            <pc:sldMk cId="1464382639" sldId="276"/>
            <ac:grpSpMk id="23" creationId="{00000000-0000-0000-0000-000000000000}"/>
          </ac:grpSpMkLst>
        </pc:grpChg>
        <pc:graphicFrameChg chg="del">
          <ac:chgData name="T H" userId="270efafb50020bd6" providerId="LiveId" clId="{3AC2328E-097B-45CF-A799-A887DBE47057}" dt="2022-08-11T20:02:38.169" v="859" actId="478"/>
          <ac:graphicFrameMkLst>
            <pc:docMk/>
            <pc:sldMk cId="1464382639" sldId="276"/>
            <ac:graphicFrameMk id="24" creationId="{00000000-0000-0000-0000-000000000000}"/>
          </ac:graphicFrameMkLst>
        </pc:graphicFrameChg>
        <pc:picChg chg="add del mod">
          <ac:chgData name="T H" userId="270efafb50020bd6" providerId="LiveId" clId="{3AC2328E-097B-45CF-A799-A887DBE47057}" dt="2022-08-11T20:16:08.806" v="1370" actId="478"/>
          <ac:picMkLst>
            <pc:docMk/>
            <pc:sldMk cId="1464382639" sldId="276"/>
            <ac:picMk id="27" creationId="{70D32ECE-68B8-9B03-CA72-5BF8F35D9C4A}"/>
          </ac:picMkLst>
        </pc:picChg>
        <pc:picChg chg="add mod">
          <ac:chgData name="T H" userId="270efafb50020bd6" providerId="LiveId" clId="{3AC2328E-097B-45CF-A799-A887DBE47057}" dt="2022-08-11T20:34:16.605" v="1459" actId="14100"/>
          <ac:picMkLst>
            <pc:docMk/>
            <pc:sldMk cId="1464382639" sldId="276"/>
            <ac:picMk id="36" creationId="{22538764-A341-4E88-FE1F-C29BA1862962}"/>
          </ac:picMkLst>
        </pc:picChg>
        <pc:picChg chg="add del mod">
          <ac:chgData name="T H" userId="270efafb50020bd6" providerId="LiveId" clId="{3AC2328E-097B-45CF-A799-A887DBE47057}" dt="2022-08-11T20:15:39.765" v="1364" actId="478"/>
          <ac:picMkLst>
            <pc:docMk/>
            <pc:sldMk cId="1464382639" sldId="276"/>
            <ac:picMk id="38" creationId="{5D4701A4-99FB-C572-BAE5-EF6744192191}"/>
          </ac:picMkLst>
        </pc:picChg>
      </pc:sldChg>
      <pc:sldChg chg="addSp delSp modSp mod">
        <pc:chgData name="T H" userId="270efafb50020bd6" providerId="LiveId" clId="{3AC2328E-097B-45CF-A799-A887DBE47057}" dt="2022-08-11T22:35:03.761" v="2773" actId="1076"/>
        <pc:sldMkLst>
          <pc:docMk/>
          <pc:sldMk cId="330576698" sldId="277"/>
        </pc:sldMkLst>
        <pc:spChg chg="add mod">
          <ac:chgData name="T H" userId="270efafb50020bd6" providerId="LiveId" clId="{3AC2328E-097B-45CF-A799-A887DBE47057}" dt="2022-08-11T22:21:47.866" v="2686" actId="20577"/>
          <ac:spMkLst>
            <pc:docMk/>
            <pc:sldMk cId="330576698" sldId="277"/>
            <ac:spMk id="9" creationId="{9B5BC12F-5784-A506-1E36-6D39B1855387}"/>
          </ac:spMkLst>
        </pc:spChg>
        <pc:spChg chg="add mod">
          <ac:chgData name="T H" userId="270efafb50020bd6" providerId="LiveId" clId="{3AC2328E-097B-45CF-A799-A887DBE47057}" dt="2022-08-11T22:21:35.302" v="2681" actId="113"/>
          <ac:spMkLst>
            <pc:docMk/>
            <pc:sldMk cId="330576698" sldId="277"/>
            <ac:spMk id="10" creationId="{AE39F12C-2DEE-FE9B-ABAB-F0D6E5D2DFB1}"/>
          </ac:spMkLst>
        </pc:spChg>
        <pc:spChg chg="add mod">
          <ac:chgData name="T H" userId="270efafb50020bd6" providerId="LiveId" clId="{3AC2328E-097B-45CF-A799-A887DBE47057}" dt="2022-08-11T22:29:39.372" v="2744" actId="14100"/>
          <ac:spMkLst>
            <pc:docMk/>
            <pc:sldMk cId="330576698" sldId="277"/>
            <ac:spMk id="19" creationId="{BB0FA582-2508-9FF1-0CD3-1B243D3C683A}"/>
          </ac:spMkLst>
        </pc:spChg>
        <pc:spChg chg="add del mod">
          <ac:chgData name="T H" userId="270efafb50020bd6" providerId="LiveId" clId="{3AC2328E-097B-45CF-A799-A887DBE47057}" dt="2022-08-11T22:31:07.602" v="2758" actId="21"/>
          <ac:spMkLst>
            <pc:docMk/>
            <pc:sldMk cId="330576698" sldId="277"/>
            <ac:spMk id="21" creationId="{44A4B7CD-E0D9-222A-E9E3-B50F53AE330B}"/>
          </ac:spMkLst>
        </pc:spChg>
        <pc:spChg chg="add mod">
          <ac:chgData name="T H" userId="270efafb50020bd6" providerId="LiveId" clId="{3AC2328E-097B-45CF-A799-A887DBE47057}" dt="2022-08-11T22:29:49.201" v="2746" actId="571"/>
          <ac:spMkLst>
            <pc:docMk/>
            <pc:sldMk cId="330576698" sldId="277"/>
            <ac:spMk id="23" creationId="{7885437B-A9BD-5B2C-09F7-98A557087635}"/>
          </ac:spMkLst>
        </pc:spChg>
        <pc:spChg chg="add del mod">
          <ac:chgData name="T H" userId="270efafb50020bd6" providerId="LiveId" clId="{3AC2328E-097B-45CF-A799-A887DBE47057}" dt="2022-08-11T22:33:44.432" v="2765"/>
          <ac:spMkLst>
            <pc:docMk/>
            <pc:sldMk cId="330576698" sldId="277"/>
            <ac:spMk id="24" creationId="{E1BE1566-E3CD-794A-956D-8442E4EFE790}"/>
          </ac:spMkLst>
        </pc:spChg>
        <pc:spChg chg="add del mod">
          <ac:chgData name="T H" userId="270efafb50020bd6" providerId="LiveId" clId="{3AC2328E-097B-45CF-A799-A887DBE47057}" dt="2022-08-11T22:33:44.432" v="2765"/>
          <ac:spMkLst>
            <pc:docMk/>
            <pc:sldMk cId="330576698" sldId="277"/>
            <ac:spMk id="25" creationId="{32FAFB6B-565D-6CCE-700A-B08951E90A9F}"/>
          </ac:spMkLst>
        </pc:spChg>
        <pc:spChg chg="add del mod">
          <ac:chgData name="T H" userId="270efafb50020bd6" providerId="LiveId" clId="{3AC2328E-097B-45CF-A799-A887DBE47057}" dt="2022-08-11T22:33:44.432" v="2765"/>
          <ac:spMkLst>
            <pc:docMk/>
            <pc:sldMk cId="330576698" sldId="277"/>
            <ac:spMk id="26" creationId="{C2C67CEA-F5A6-317B-C9AC-125ABC9D3EF9}"/>
          </ac:spMkLst>
        </pc:spChg>
        <pc:spChg chg="add del mod">
          <ac:chgData name="T H" userId="270efafb50020bd6" providerId="LiveId" clId="{3AC2328E-097B-45CF-A799-A887DBE47057}" dt="2022-08-11T22:34:58.537" v="2772"/>
          <ac:spMkLst>
            <pc:docMk/>
            <pc:sldMk cId="330576698" sldId="277"/>
            <ac:spMk id="27" creationId="{E8F53EFE-3192-1AF6-0AB0-4123AC0E79CD}"/>
          </ac:spMkLst>
        </pc:spChg>
        <pc:spChg chg="add del mod">
          <ac:chgData name="T H" userId="270efafb50020bd6" providerId="LiveId" clId="{3AC2328E-097B-45CF-A799-A887DBE47057}" dt="2022-08-11T22:34:58.537" v="2772"/>
          <ac:spMkLst>
            <pc:docMk/>
            <pc:sldMk cId="330576698" sldId="277"/>
            <ac:spMk id="28" creationId="{7E3D23FE-C12D-7C32-161F-89F3451B9FE5}"/>
          </ac:spMkLst>
        </pc:spChg>
        <pc:spChg chg="del mod">
          <ac:chgData name="T H" userId="270efafb50020bd6" providerId="LiveId" clId="{3AC2328E-097B-45CF-A799-A887DBE47057}" dt="2022-08-11T22:02:33.322" v="2641" actId="478"/>
          <ac:spMkLst>
            <pc:docMk/>
            <pc:sldMk cId="330576698" sldId="277"/>
            <ac:spMk id="46" creationId="{00000000-0000-0000-0000-000000000000}"/>
          </ac:spMkLst>
        </pc:spChg>
        <pc:spChg chg="add del mod">
          <ac:chgData name="T H" userId="270efafb50020bd6" providerId="LiveId" clId="{3AC2328E-097B-45CF-A799-A887DBE47057}" dt="2022-08-11T22:34:58.537" v="2772"/>
          <ac:spMkLst>
            <pc:docMk/>
            <pc:sldMk cId="330576698" sldId="277"/>
            <ac:spMk id="47" creationId="{B04C9F5C-682C-4A9C-81E2-91D1EE4D4CEB}"/>
          </ac:spMkLst>
        </pc:spChg>
        <pc:spChg chg="mod">
          <ac:chgData name="T H" userId="270efafb50020bd6" providerId="LiveId" clId="{3AC2328E-097B-45CF-A799-A887DBE47057}" dt="2022-08-11T22:35:03.761" v="2773" actId="1076"/>
          <ac:spMkLst>
            <pc:docMk/>
            <pc:sldMk cId="330576698" sldId="277"/>
            <ac:spMk id="53" creationId="{16E222C6-3F69-E178-367D-141503EDD1B5}"/>
          </ac:spMkLst>
        </pc:spChg>
        <pc:grpChg chg="del">
          <ac:chgData name="T H" userId="270efafb50020bd6" providerId="LiveId" clId="{3AC2328E-097B-45CF-A799-A887DBE47057}" dt="2022-08-11T21:59:51.392" v="2506" actId="478"/>
          <ac:grpSpMkLst>
            <pc:docMk/>
            <pc:sldMk cId="330576698" sldId="277"/>
            <ac:grpSpMk id="30" creationId="{00000000-0000-0000-0000-000000000000}"/>
          </ac:grpSpMkLst>
        </pc:grpChg>
        <pc:grpChg chg="del">
          <ac:chgData name="T H" userId="270efafb50020bd6" providerId="LiveId" clId="{3AC2328E-097B-45CF-A799-A887DBE47057}" dt="2022-08-11T21:59:51.392" v="2506" actId="478"/>
          <ac:grpSpMkLst>
            <pc:docMk/>
            <pc:sldMk cId="330576698" sldId="277"/>
            <ac:grpSpMk id="33" creationId="{00000000-0000-0000-0000-000000000000}"/>
          </ac:grpSpMkLst>
        </pc:grpChg>
        <pc:grpChg chg="del">
          <ac:chgData name="T H" userId="270efafb50020bd6" providerId="LiveId" clId="{3AC2328E-097B-45CF-A799-A887DBE47057}" dt="2022-08-11T21:59:51.392" v="2506" actId="478"/>
          <ac:grpSpMkLst>
            <pc:docMk/>
            <pc:sldMk cId="330576698" sldId="277"/>
            <ac:grpSpMk id="36" creationId="{00000000-0000-0000-0000-000000000000}"/>
          </ac:grpSpMkLst>
        </pc:grpChg>
        <pc:grpChg chg="del">
          <ac:chgData name="T H" userId="270efafb50020bd6" providerId="LiveId" clId="{3AC2328E-097B-45CF-A799-A887DBE47057}" dt="2022-08-11T21:59:51.392" v="2506" actId="478"/>
          <ac:grpSpMkLst>
            <pc:docMk/>
            <pc:sldMk cId="330576698" sldId="277"/>
            <ac:grpSpMk id="39" creationId="{00000000-0000-0000-0000-000000000000}"/>
          </ac:grpSpMkLst>
        </pc:grpChg>
        <pc:grpChg chg="del">
          <ac:chgData name="T H" userId="270efafb50020bd6" providerId="LiveId" clId="{3AC2328E-097B-45CF-A799-A887DBE47057}" dt="2022-08-11T21:59:51.392" v="2506" actId="478"/>
          <ac:grpSpMkLst>
            <pc:docMk/>
            <pc:sldMk cId="330576698" sldId="277"/>
            <ac:grpSpMk id="42" creationId="{00000000-0000-0000-0000-000000000000}"/>
          </ac:grpSpMkLst>
        </pc:grpChg>
        <pc:grpChg chg="del">
          <ac:chgData name="T H" userId="270efafb50020bd6" providerId="LiveId" clId="{3AC2328E-097B-45CF-A799-A887DBE47057}" dt="2022-08-11T21:59:51.392" v="2506" actId="478"/>
          <ac:grpSpMkLst>
            <pc:docMk/>
            <pc:sldMk cId="330576698" sldId="277"/>
            <ac:grpSpMk id="48" creationId="{00000000-0000-0000-0000-000000000000}"/>
          </ac:grpSpMkLst>
        </pc:grpChg>
        <pc:graphicFrameChg chg="del">
          <ac:chgData name="T H" userId="270efafb50020bd6" providerId="LiveId" clId="{3AC2328E-097B-45CF-A799-A887DBE47057}" dt="2022-08-11T21:59:51.392" v="2506" actId="478"/>
          <ac:graphicFrameMkLst>
            <pc:docMk/>
            <pc:sldMk cId="330576698" sldId="277"/>
            <ac:graphicFrameMk id="29" creationId="{00000000-0000-0000-0000-000000000000}"/>
          </ac:graphicFrameMkLst>
        </pc:graphicFrameChg>
        <pc:picChg chg="add mod modCrop">
          <ac:chgData name="T H" userId="270efafb50020bd6" providerId="LiveId" clId="{3AC2328E-097B-45CF-A799-A887DBE47057}" dt="2022-08-11T22:27:45.870" v="2735" actId="1076"/>
          <ac:picMkLst>
            <pc:docMk/>
            <pc:sldMk cId="330576698" sldId="277"/>
            <ac:picMk id="8" creationId="{1907B49A-BB68-4077-2586-9BB8F3C37928}"/>
          </ac:picMkLst>
        </pc:picChg>
        <pc:picChg chg="add del mod">
          <ac:chgData name="T H" userId="270efafb50020bd6" providerId="LiveId" clId="{3AC2328E-097B-45CF-A799-A887DBE47057}" dt="2022-08-11T22:25:40.246" v="2709" actId="478"/>
          <ac:picMkLst>
            <pc:docMk/>
            <pc:sldMk cId="330576698" sldId="277"/>
            <ac:picMk id="12" creationId="{539D159B-EF47-915D-C678-C594DE8CAAD6}"/>
          </ac:picMkLst>
        </pc:picChg>
        <pc:picChg chg="add del mod">
          <ac:chgData name="T H" userId="270efafb50020bd6" providerId="LiveId" clId="{3AC2328E-097B-45CF-A799-A887DBE47057}" dt="2022-08-11T22:26:16.754" v="2713" actId="478"/>
          <ac:picMkLst>
            <pc:docMk/>
            <pc:sldMk cId="330576698" sldId="277"/>
            <ac:picMk id="14" creationId="{B24F3480-036F-81C4-78C7-49126D25217F}"/>
          </ac:picMkLst>
        </pc:picChg>
        <pc:picChg chg="add mod modCrop">
          <ac:chgData name="T H" userId="270efafb50020bd6" providerId="LiveId" clId="{3AC2328E-097B-45CF-A799-A887DBE47057}" dt="2022-08-11T22:27:59.310" v="2736" actId="732"/>
          <ac:picMkLst>
            <pc:docMk/>
            <pc:sldMk cId="330576698" sldId="277"/>
            <ac:picMk id="15" creationId="{EC059CE5-C60E-E96E-9E80-8D247B9843D5}"/>
          </ac:picMkLst>
        </pc:picChg>
        <pc:picChg chg="add mod">
          <ac:chgData name="T H" userId="270efafb50020bd6" providerId="LiveId" clId="{3AC2328E-097B-45CF-A799-A887DBE47057}" dt="2022-08-11T22:27:42.057" v="2734" actId="14100"/>
          <ac:picMkLst>
            <pc:docMk/>
            <pc:sldMk cId="330576698" sldId="277"/>
            <ac:picMk id="16" creationId="{E68EAA73-06CF-B48B-2B2F-6F0B0D65771A}"/>
          </ac:picMkLst>
        </pc:picChg>
        <pc:picChg chg="add del mod">
          <ac:chgData name="T H" userId="270efafb50020bd6" providerId="LiveId" clId="{3AC2328E-097B-45CF-A799-A887DBE47057}" dt="2022-08-11T22:30:23.928" v="2753" actId="478"/>
          <ac:picMkLst>
            <pc:docMk/>
            <pc:sldMk cId="330576698" sldId="277"/>
            <ac:picMk id="18" creationId="{22C19B3F-ACD1-0A04-A26B-48929E108B78}"/>
          </ac:picMkLst>
        </pc:picChg>
        <pc:picChg chg="add del mod">
          <ac:chgData name="T H" userId="270efafb50020bd6" providerId="LiveId" clId="{3AC2328E-097B-45CF-A799-A887DBE47057}" dt="2022-08-11T22:30:21.675" v="2752" actId="478"/>
          <ac:picMkLst>
            <pc:docMk/>
            <pc:sldMk cId="330576698" sldId="277"/>
            <ac:picMk id="20" creationId="{CEC1F2B5-69A2-312A-4C8D-7A59341BBD6C}"/>
          </ac:picMkLst>
        </pc:picChg>
        <pc:picChg chg="add del mod">
          <ac:chgData name="T H" userId="270efafb50020bd6" providerId="LiveId" clId="{3AC2328E-097B-45CF-A799-A887DBE47057}" dt="2022-08-11T22:34:58.537" v="2772"/>
          <ac:picMkLst>
            <pc:docMk/>
            <pc:sldMk cId="330576698" sldId="277"/>
            <ac:picMk id="22" creationId="{5C30A8F4-2948-3727-0A35-DCE0A85B6EB6}"/>
          </ac:picMkLst>
        </pc:picChg>
        <pc:picChg chg="mod">
          <ac:chgData name="T H" userId="270efafb50020bd6" providerId="LiveId" clId="{3AC2328E-097B-45CF-A799-A887DBE47057}" dt="2022-08-11T22:34:50.379" v="2771"/>
          <ac:picMkLst>
            <pc:docMk/>
            <pc:sldMk cId="330576698" sldId="277"/>
            <ac:picMk id="52" creationId="{C0029C52-E8BE-7A88-724E-BC746097E3EC}"/>
          </ac:picMkLst>
        </pc:picChg>
      </pc:sldChg>
      <pc:sldChg chg="addSp delSp modSp add mod delAnim modAnim">
        <pc:chgData name="T H" userId="270efafb50020bd6" providerId="LiveId" clId="{3AC2328E-097B-45CF-A799-A887DBE47057}" dt="2022-08-11T20:01:45.441" v="858" actId="255"/>
        <pc:sldMkLst>
          <pc:docMk/>
          <pc:sldMk cId="4215768826" sldId="282"/>
        </pc:sldMkLst>
        <pc:spChg chg="add mod">
          <ac:chgData name="T H" userId="270efafb50020bd6" providerId="LiveId" clId="{3AC2328E-097B-45CF-A799-A887DBE47057}" dt="2022-08-11T19:59:28.088" v="572" actId="571"/>
          <ac:spMkLst>
            <pc:docMk/>
            <pc:sldMk cId="4215768826" sldId="282"/>
            <ac:spMk id="10" creationId="{B1714BEB-8ABE-ACC5-AD7E-A2D75D13A9C7}"/>
          </ac:spMkLst>
        </pc:spChg>
        <pc:spChg chg="del">
          <ac:chgData name="T H" userId="270efafb50020bd6" providerId="LiveId" clId="{3AC2328E-097B-45CF-A799-A887DBE47057}" dt="2022-08-11T19:56:02.850" v="557" actId="478"/>
          <ac:spMkLst>
            <pc:docMk/>
            <pc:sldMk cId="4215768826" sldId="282"/>
            <ac:spMk id="11" creationId="{882865E2-EDCD-B891-8A25-0B8C9B6B57D0}"/>
          </ac:spMkLst>
        </pc:spChg>
        <pc:spChg chg="add mod">
          <ac:chgData name="T H" userId="270efafb50020bd6" providerId="LiveId" clId="{3AC2328E-097B-45CF-A799-A887DBE47057}" dt="2022-08-11T19:59:28.088" v="572" actId="571"/>
          <ac:spMkLst>
            <pc:docMk/>
            <pc:sldMk cId="4215768826" sldId="282"/>
            <ac:spMk id="12" creationId="{80A11ADF-A6A7-25DC-28BE-76C5C2744B12}"/>
          </ac:spMkLst>
        </pc:spChg>
        <pc:spChg chg="add mod">
          <ac:chgData name="T H" userId="270efafb50020bd6" providerId="LiveId" clId="{3AC2328E-097B-45CF-A799-A887DBE47057}" dt="2022-08-11T20:01:45.441" v="858" actId="255"/>
          <ac:spMkLst>
            <pc:docMk/>
            <pc:sldMk cId="4215768826" sldId="282"/>
            <ac:spMk id="13" creationId="{B7CEBECE-7119-C234-63C1-9B59A1A79F86}"/>
          </ac:spMkLst>
        </pc:spChg>
        <pc:spChg chg="mod">
          <ac:chgData name="T H" userId="270efafb50020bd6" providerId="LiveId" clId="{3AC2328E-097B-45CF-A799-A887DBE47057}" dt="2022-08-11T19:55:48.930" v="553" actId="20577"/>
          <ac:spMkLst>
            <pc:docMk/>
            <pc:sldMk cId="4215768826" sldId="282"/>
            <ac:spMk id="47" creationId="{00000000-0000-0000-0000-000000000000}"/>
          </ac:spMkLst>
        </pc:spChg>
        <pc:picChg chg="add mod">
          <ac:chgData name="T H" userId="270efafb50020bd6" providerId="LiveId" clId="{3AC2328E-097B-45CF-A799-A887DBE47057}" dt="2022-08-11T20:01:34.980" v="856" actId="1076"/>
          <ac:picMkLst>
            <pc:docMk/>
            <pc:sldMk cId="4215768826" sldId="282"/>
            <ac:picMk id="8" creationId="{93E84258-810B-C93E-17FD-33EF61445994}"/>
          </ac:picMkLst>
        </pc:picChg>
        <pc:picChg chg="del">
          <ac:chgData name="T H" userId="270efafb50020bd6" providerId="LiveId" clId="{3AC2328E-097B-45CF-A799-A887DBE47057}" dt="2022-08-11T19:56:00.444" v="556" actId="478"/>
          <ac:picMkLst>
            <pc:docMk/>
            <pc:sldMk cId="4215768826" sldId="282"/>
            <ac:picMk id="9" creationId="{18A919B0-131C-EE46-E00B-5B22D3489BED}"/>
          </ac:picMkLst>
        </pc:picChg>
        <pc:picChg chg="add del mod">
          <ac:chgData name="T H" userId="270efafb50020bd6" providerId="LiveId" clId="{3AC2328E-097B-45CF-A799-A887DBE47057}" dt="2022-08-11T20:01:26.495" v="853" actId="478"/>
          <ac:picMkLst>
            <pc:docMk/>
            <pc:sldMk cId="4215768826" sldId="282"/>
            <ac:picMk id="15" creationId="{21F015E2-0A45-192E-2A07-6F2DE7A774CD}"/>
          </ac:picMkLst>
        </pc:picChg>
      </pc:sldChg>
      <pc:sldChg chg="addSp delSp modSp add mod delAnim modAnim">
        <pc:chgData name="T H" userId="270efafb50020bd6" providerId="LiveId" clId="{3AC2328E-097B-45CF-A799-A887DBE47057}" dt="2022-08-11T22:16:35.014" v="2654"/>
        <pc:sldMkLst>
          <pc:docMk/>
          <pc:sldMk cId="2046654144" sldId="283"/>
        </pc:sldMkLst>
        <pc:spChg chg="add del mod">
          <ac:chgData name="T H" userId="270efafb50020bd6" providerId="LiveId" clId="{3AC2328E-097B-45CF-A799-A887DBE47057}" dt="2022-08-11T21:05:47.894" v="2340" actId="21"/>
          <ac:spMkLst>
            <pc:docMk/>
            <pc:sldMk cId="2046654144" sldId="283"/>
            <ac:spMk id="9" creationId="{475727E2-B545-79A5-E5E8-6167CA832909}"/>
          </ac:spMkLst>
        </pc:spChg>
        <pc:spChg chg="add del mod">
          <ac:chgData name="T H" userId="270efafb50020bd6" providerId="LiveId" clId="{3AC2328E-097B-45CF-A799-A887DBE47057}" dt="2022-08-11T20:40:12.158" v="1726" actId="478"/>
          <ac:spMkLst>
            <pc:docMk/>
            <pc:sldMk cId="2046654144" sldId="283"/>
            <ac:spMk id="10" creationId="{6BF3144D-52EF-594F-3091-0DFF97D6E1AB}"/>
          </ac:spMkLst>
        </pc:spChg>
        <pc:spChg chg="add del mod ord">
          <ac:chgData name="T H" userId="270efafb50020bd6" providerId="LiveId" clId="{3AC2328E-097B-45CF-A799-A887DBE47057}" dt="2022-08-11T21:05:47.894" v="2340" actId="21"/>
          <ac:spMkLst>
            <pc:docMk/>
            <pc:sldMk cId="2046654144" sldId="283"/>
            <ac:spMk id="11" creationId="{E9FDE484-1996-2D07-68C5-1C04BBDFBC61}"/>
          </ac:spMkLst>
        </pc:spChg>
        <pc:spChg chg="add del mod">
          <ac:chgData name="T H" userId="270efafb50020bd6" providerId="LiveId" clId="{3AC2328E-097B-45CF-A799-A887DBE47057}" dt="2022-08-11T21:06:00.894" v="2343" actId="21"/>
          <ac:spMkLst>
            <pc:docMk/>
            <pc:sldMk cId="2046654144" sldId="283"/>
            <ac:spMk id="12" creationId="{E3DF60AA-459A-3EE9-D252-F1AE9B79FEFB}"/>
          </ac:spMkLst>
        </pc:spChg>
        <pc:spChg chg="add del mod">
          <ac:chgData name="T H" userId="270efafb50020bd6" providerId="LiveId" clId="{3AC2328E-097B-45CF-A799-A887DBE47057}" dt="2022-08-11T21:06:00.894" v="2343" actId="21"/>
          <ac:spMkLst>
            <pc:docMk/>
            <pc:sldMk cId="2046654144" sldId="283"/>
            <ac:spMk id="13" creationId="{B1762FA0-8E76-A18E-6C39-3B754D060B88}"/>
          </ac:spMkLst>
        </pc:spChg>
        <pc:spChg chg="add del mod">
          <ac:chgData name="T H" userId="270efafb50020bd6" providerId="LiveId" clId="{3AC2328E-097B-45CF-A799-A887DBE47057}" dt="2022-08-11T21:06:44.037" v="2348" actId="21"/>
          <ac:spMkLst>
            <pc:docMk/>
            <pc:sldMk cId="2046654144" sldId="283"/>
            <ac:spMk id="14" creationId="{52F4E571-280F-DD17-DBD0-6AAE2CC6D6A3}"/>
          </ac:spMkLst>
        </pc:spChg>
        <pc:spChg chg="add del mod">
          <ac:chgData name="T H" userId="270efafb50020bd6" providerId="LiveId" clId="{3AC2328E-097B-45CF-A799-A887DBE47057}" dt="2022-08-11T21:06:44.037" v="2348" actId="21"/>
          <ac:spMkLst>
            <pc:docMk/>
            <pc:sldMk cId="2046654144" sldId="283"/>
            <ac:spMk id="15" creationId="{13078F7A-ABF0-357C-CBEA-D8B2F9C5C878}"/>
          </ac:spMkLst>
        </pc:spChg>
        <pc:spChg chg="add del mod">
          <ac:chgData name="T H" userId="270efafb50020bd6" providerId="LiveId" clId="{3AC2328E-097B-45CF-A799-A887DBE47057}" dt="2022-08-11T21:06:54.030" v="2351" actId="21"/>
          <ac:spMkLst>
            <pc:docMk/>
            <pc:sldMk cId="2046654144" sldId="283"/>
            <ac:spMk id="16" creationId="{59C57127-DC7C-2431-3C55-611B06D54CDE}"/>
          </ac:spMkLst>
        </pc:spChg>
        <pc:spChg chg="add del mod">
          <ac:chgData name="T H" userId="270efafb50020bd6" providerId="LiveId" clId="{3AC2328E-097B-45CF-A799-A887DBE47057}" dt="2022-08-11T21:06:54.030" v="2351" actId="21"/>
          <ac:spMkLst>
            <pc:docMk/>
            <pc:sldMk cId="2046654144" sldId="283"/>
            <ac:spMk id="17" creationId="{E0857721-8ACC-F525-1022-1A459D64C0FB}"/>
          </ac:spMkLst>
        </pc:spChg>
        <pc:spChg chg="add del mod">
          <ac:chgData name="T H" userId="270efafb50020bd6" providerId="LiveId" clId="{3AC2328E-097B-45CF-A799-A887DBE47057}" dt="2022-08-11T21:07:38.675" v="2354" actId="21"/>
          <ac:spMkLst>
            <pc:docMk/>
            <pc:sldMk cId="2046654144" sldId="283"/>
            <ac:spMk id="18" creationId="{0E9D0BED-CC4B-A70A-F960-1537A871DE70}"/>
          </ac:spMkLst>
        </pc:spChg>
        <pc:spChg chg="add del mod">
          <ac:chgData name="T H" userId="270efafb50020bd6" providerId="LiveId" clId="{3AC2328E-097B-45CF-A799-A887DBE47057}" dt="2022-08-11T21:07:38.675" v="2354" actId="21"/>
          <ac:spMkLst>
            <pc:docMk/>
            <pc:sldMk cId="2046654144" sldId="283"/>
            <ac:spMk id="19" creationId="{A182F758-EB32-6720-598C-F52B994283E9}"/>
          </ac:spMkLst>
        </pc:spChg>
        <pc:spChg chg="add del mod">
          <ac:chgData name="T H" userId="270efafb50020bd6" providerId="LiveId" clId="{3AC2328E-097B-45CF-A799-A887DBE47057}" dt="2022-08-11T21:09:29.578" v="2359" actId="21"/>
          <ac:spMkLst>
            <pc:docMk/>
            <pc:sldMk cId="2046654144" sldId="283"/>
            <ac:spMk id="20" creationId="{9F6DAF72-4ED2-D802-0A85-327AF91CE7CC}"/>
          </ac:spMkLst>
        </pc:spChg>
        <pc:spChg chg="add del mod">
          <ac:chgData name="T H" userId="270efafb50020bd6" providerId="LiveId" clId="{3AC2328E-097B-45CF-A799-A887DBE47057}" dt="2022-08-11T21:09:29.578" v="2359" actId="21"/>
          <ac:spMkLst>
            <pc:docMk/>
            <pc:sldMk cId="2046654144" sldId="283"/>
            <ac:spMk id="21" creationId="{C7A3D95D-0B60-39B1-BAF0-42585BBDBAE0}"/>
          </ac:spMkLst>
        </pc:spChg>
        <pc:spChg chg="del">
          <ac:chgData name="T H" userId="270efafb50020bd6" providerId="LiveId" clId="{3AC2328E-097B-45CF-A799-A887DBE47057}" dt="2022-08-11T20:35:47.641" v="1461" actId="478"/>
          <ac:spMkLst>
            <pc:docMk/>
            <pc:sldMk cId="2046654144" sldId="283"/>
            <ac:spMk id="29" creationId="{86C69135-9527-2A0F-D3AE-27FA8C2FD2CE}"/>
          </ac:spMkLst>
        </pc:spChg>
        <pc:spChg chg="del">
          <ac:chgData name="T H" userId="270efafb50020bd6" providerId="LiveId" clId="{3AC2328E-097B-45CF-A799-A887DBE47057}" dt="2022-08-11T20:35:47.641" v="1461" actId="478"/>
          <ac:spMkLst>
            <pc:docMk/>
            <pc:sldMk cId="2046654144" sldId="283"/>
            <ac:spMk id="30" creationId="{27B9244A-4A39-7AA3-D3A4-7D5939D16D3F}"/>
          </ac:spMkLst>
        </pc:spChg>
        <pc:spChg chg="del">
          <ac:chgData name="T H" userId="270efafb50020bd6" providerId="LiveId" clId="{3AC2328E-097B-45CF-A799-A887DBE47057}" dt="2022-08-11T20:35:47.641" v="1461" actId="478"/>
          <ac:spMkLst>
            <pc:docMk/>
            <pc:sldMk cId="2046654144" sldId="283"/>
            <ac:spMk id="31" creationId="{2197C24E-BC92-7E85-0719-4D9D472E1C5D}"/>
          </ac:spMkLst>
        </pc:spChg>
        <pc:spChg chg="del">
          <ac:chgData name="T H" userId="270efafb50020bd6" providerId="LiveId" clId="{3AC2328E-097B-45CF-A799-A887DBE47057}" dt="2022-08-11T20:35:47.641" v="1461" actId="478"/>
          <ac:spMkLst>
            <pc:docMk/>
            <pc:sldMk cId="2046654144" sldId="283"/>
            <ac:spMk id="32" creationId="{EE44620E-BF75-F13A-806E-6E92C4EA2A8D}"/>
          </ac:spMkLst>
        </pc:spChg>
        <pc:spChg chg="del">
          <ac:chgData name="T H" userId="270efafb50020bd6" providerId="LiveId" clId="{3AC2328E-097B-45CF-A799-A887DBE47057}" dt="2022-08-11T20:35:47.641" v="1461" actId="478"/>
          <ac:spMkLst>
            <pc:docMk/>
            <pc:sldMk cId="2046654144" sldId="283"/>
            <ac:spMk id="33" creationId="{3AFBA12D-FB72-EF3A-0C0B-26598D04F4BB}"/>
          </ac:spMkLst>
        </pc:spChg>
        <pc:spChg chg="del">
          <ac:chgData name="T H" userId="270efafb50020bd6" providerId="LiveId" clId="{3AC2328E-097B-45CF-A799-A887DBE47057}" dt="2022-08-11T20:35:47.641" v="1461" actId="478"/>
          <ac:spMkLst>
            <pc:docMk/>
            <pc:sldMk cId="2046654144" sldId="283"/>
            <ac:spMk id="34" creationId="{609A5937-2319-FEF7-70FB-07304E65C06C}"/>
          </ac:spMkLst>
        </pc:spChg>
        <pc:spChg chg="mod">
          <ac:chgData name="T H" userId="270efafb50020bd6" providerId="LiveId" clId="{3AC2328E-097B-45CF-A799-A887DBE47057}" dt="2022-08-11T21:14:45.271" v="2406" actId="1076"/>
          <ac:spMkLst>
            <pc:docMk/>
            <pc:sldMk cId="2046654144" sldId="283"/>
            <ac:spMk id="47" creationId="{00000000-0000-0000-0000-000000000000}"/>
          </ac:spMkLst>
        </pc:spChg>
        <pc:picChg chg="add del mod">
          <ac:chgData name="T H" userId="270efafb50020bd6" providerId="LiveId" clId="{3AC2328E-097B-45CF-A799-A887DBE47057}" dt="2022-08-11T21:05:27.178" v="2339" actId="478"/>
          <ac:picMkLst>
            <pc:docMk/>
            <pc:sldMk cId="2046654144" sldId="283"/>
            <ac:picMk id="8" creationId="{7552B209-FE91-A7E5-3E0D-EB29E1624967}"/>
          </ac:picMkLst>
        </pc:picChg>
        <pc:picChg chg="add mod">
          <ac:chgData name="T H" userId="270efafb50020bd6" providerId="LiveId" clId="{3AC2328E-097B-45CF-A799-A887DBE47057}" dt="2022-08-11T21:46:00.367" v="2479" actId="1076"/>
          <ac:picMkLst>
            <pc:docMk/>
            <pc:sldMk cId="2046654144" sldId="283"/>
            <ac:picMk id="22" creationId="{2906F0AA-4EC2-17C9-8531-BCF6E6D6CB63}"/>
          </ac:picMkLst>
        </pc:picChg>
        <pc:picChg chg="add del">
          <ac:chgData name="T H" userId="270efafb50020bd6" providerId="LiveId" clId="{3AC2328E-097B-45CF-A799-A887DBE47057}" dt="2022-08-11T21:06:38.989" v="2347" actId="478"/>
          <ac:picMkLst>
            <pc:docMk/>
            <pc:sldMk cId="2046654144" sldId="283"/>
            <ac:picMk id="23" creationId="{0FA11024-6116-2CF5-A65A-CD66374DF8B3}"/>
          </ac:picMkLst>
        </pc:picChg>
        <pc:picChg chg="add mod">
          <ac:chgData name="T H" userId="270efafb50020bd6" providerId="LiveId" clId="{3AC2328E-097B-45CF-A799-A887DBE47057}" dt="2022-08-11T21:35:55.533" v="2454" actId="1076"/>
          <ac:picMkLst>
            <pc:docMk/>
            <pc:sldMk cId="2046654144" sldId="283"/>
            <ac:picMk id="24" creationId="{707CB8A6-35C0-2401-623D-E1FA63715B56}"/>
          </ac:picMkLst>
        </pc:picChg>
        <pc:picChg chg="add mod">
          <ac:chgData name="T H" userId="270efafb50020bd6" providerId="LiveId" clId="{3AC2328E-097B-45CF-A799-A887DBE47057}" dt="2022-08-11T21:45:33.814" v="2476" actId="1076"/>
          <ac:picMkLst>
            <pc:docMk/>
            <pc:sldMk cId="2046654144" sldId="283"/>
            <ac:picMk id="26" creationId="{37F42CB6-EBA9-2469-403B-55C3C7C41159}"/>
          </ac:picMkLst>
        </pc:picChg>
        <pc:picChg chg="add mod">
          <ac:chgData name="T H" userId="270efafb50020bd6" providerId="LiveId" clId="{3AC2328E-097B-45CF-A799-A887DBE47057}" dt="2022-08-11T21:44:28.492" v="2473" actId="1076"/>
          <ac:picMkLst>
            <pc:docMk/>
            <pc:sldMk cId="2046654144" sldId="283"/>
            <ac:picMk id="27" creationId="{B1CAFF16-5F0D-7E35-B8CE-1BB2FD0DFCFE}"/>
          </ac:picMkLst>
        </pc:picChg>
        <pc:picChg chg="add mod">
          <ac:chgData name="T H" userId="270efafb50020bd6" providerId="LiveId" clId="{3AC2328E-097B-45CF-A799-A887DBE47057}" dt="2022-08-11T21:40:07.605" v="2463" actId="1076"/>
          <ac:picMkLst>
            <pc:docMk/>
            <pc:sldMk cId="2046654144" sldId="283"/>
            <ac:picMk id="28" creationId="{CFBF3094-8B31-D7C7-F8A3-9D09E5D86793}"/>
          </ac:picMkLst>
        </pc:picChg>
        <pc:picChg chg="add mod modCrop">
          <ac:chgData name="T H" userId="270efafb50020bd6" providerId="LiveId" clId="{3AC2328E-097B-45CF-A799-A887DBE47057}" dt="2022-08-11T21:50:24.820" v="2488" actId="1076"/>
          <ac:picMkLst>
            <pc:docMk/>
            <pc:sldMk cId="2046654144" sldId="283"/>
            <ac:picMk id="35" creationId="{C85D4F8B-322C-05FD-66D7-6C71F0688720}"/>
          </ac:picMkLst>
        </pc:picChg>
        <pc:picChg chg="del mod">
          <ac:chgData name="T H" userId="270efafb50020bd6" providerId="LiveId" clId="{3AC2328E-097B-45CF-A799-A887DBE47057}" dt="2022-08-11T21:40:00.909" v="2461" actId="478"/>
          <ac:picMkLst>
            <pc:docMk/>
            <pc:sldMk cId="2046654144" sldId="283"/>
            <ac:picMk id="36" creationId="{22538764-A341-4E88-FE1F-C29BA1862962}"/>
          </ac:picMkLst>
        </pc:picChg>
        <pc:picChg chg="add mod ord">
          <ac:chgData name="T H" userId="270efafb50020bd6" providerId="LiveId" clId="{3AC2328E-097B-45CF-A799-A887DBE47057}" dt="2022-08-11T21:40:22.073" v="2466" actId="1076"/>
          <ac:picMkLst>
            <pc:docMk/>
            <pc:sldMk cId="2046654144" sldId="283"/>
            <ac:picMk id="37" creationId="{A7E34753-ADAC-D022-8142-5BF7963CE271}"/>
          </ac:picMkLst>
        </pc:picChg>
      </pc:sldChg>
      <pc:sldChg chg="modSp add mod">
        <pc:chgData name="T H" userId="270efafb50020bd6" providerId="LiveId" clId="{3AC2328E-097B-45CF-A799-A887DBE47057}" dt="2022-08-11T22:17:10.068" v="2661" actId="1076"/>
        <pc:sldMkLst>
          <pc:docMk/>
          <pc:sldMk cId="3600044106" sldId="284"/>
        </pc:sldMkLst>
        <pc:spChg chg="mod">
          <ac:chgData name="T H" userId="270efafb50020bd6" providerId="LiveId" clId="{3AC2328E-097B-45CF-A799-A887DBE47057}" dt="2022-08-11T21:53:43.767" v="2494" actId="1076"/>
          <ac:spMkLst>
            <pc:docMk/>
            <pc:sldMk cId="3600044106" sldId="284"/>
            <ac:spMk id="47" creationId="{00000000-0000-0000-0000-000000000000}"/>
          </ac:spMkLst>
        </pc:spChg>
        <pc:picChg chg="mod">
          <ac:chgData name="T H" userId="270efafb50020bd6" providerId="LiveId" clId="{3AC2328E-097B-45CF-A799-A887DBE47057}" dt="2022-08-11T22:17:04.476" v="2660" actId="1076"/>
          <ac:picMkLst>
            <pc:docMk/>
            <pc:sldMk cId="3600044106" sldId="284"/>
            <ac:picMk id="22" creationId="{2906F0AA-4EC2-17C9-8531-BCF6E6D6CB63}"/>
          </ac:picMkLst>
        </pc:picChg>
        <pc:picChg chg="mod">
          <ac:chgData name="T H" userId="270efafb50020bd6" providerId="LiveId" clId="{3AC2328E-097B-45CF-A799-A887DBE47057}" dt="2022-08-11T22:16:56.706" v="2657" actId="1076"/>
          <ac:picMkLst>
            <pc:docMk/>
            <pc:sldMk cId="3600044106" sldId="284"/>
            <ac:picMk id="24" creationId="{707CB8A6-35C0-2401-623D-E1FA63715B56}"/>
          </ac:picMkLst>
        </pc:picChg>
        <pc:picChg chg="mod">
          <ac:chgData name="T H" userId="270efafb50020bd6" providerId="LiveId" clId="{3AC2328E-097B-45CF-A799-A887DBE47057}" dt="2022-08-11T22:17:01.946" v="2659" actId="1076"/>
          <ac:picMkLst>
            <pc:docMk/>
            <pc:sldMk cId="3600044106" sldId="284"/>
            <ac:picMk id="26" creationId="{37F42CB6-EBA9-2469-403B-55C3C7C41159}"/>
          </ac:picMkLst>
        </pc:picChg>
        <pc:picChg chg="mod">
          <ac:chgData name="T H" userId="270efafb50020bd6" providerId="LiveId" clId="{3AC2328E-097B-45CF-A799-A887DBE47057}" dt="2022-08-11T22:16:58.726" v="2658" actId="1076"/>
          <ac:picMkLst>
            <pc:docMk/>
            <pc:sldMk cId="3600044106" sldId="284"/>
            <ac:picMk id="27" creationId="{B1CAFF16-5F0D-7E35-B8CE-1BB2FD0DFCFE}"/>
          </ac:picMkLst>
        </pc:picChg>
        <pc:picChg chg="mod">
          <ac:chgData name="T H" userId="270efafb50020bd6" providerId="LiveId" clId="{3AC2328E-097B-45CF-A799-A887DBE47057}" dt="2022-08-11T21:56:18.729" v="2504" actId="1076"/>
          <ac:picMkLst>
            <pc:docMk/>
            <pc:sldMk cId="3600044106" sldId="284"/>
            <ac:picMk id="28" creationId="{CFBF3094-8B31-D7C7-F8A3-9D09E5D86793}"/>
          </ac:picMkLst>
        </pc:picChg>
        <pc:picChg chg="mod">
          <ac:chgData name="T H" userId="270efafb50020bd6" providerId="LiveId" clId="{3AC2328E-097B-45CF-A799-A887DBE47057}" dt="2022-08-11T22:17:10.068" v="2661" actId="1076"/>
          <ac:picMkLst>
            <pc:docMk/>
            <pc:sldMk cId="3600044106" sldId="284"/>
            <ac:picMk id="35" creationId="{C85D4F8B-322C-05FD-66D7-6C71F0688720}"/>
          </ac:picMkLst>
        </pc:picChg>
        <pc:picChg chg="mod">
          <ac:chgData name="T H" userId="270efafb50020bd6" providerId="LiveId" clId="{3AC2328E-097B-45CF-A799-A887DBE47057}" dt="2022-08-11T22:16:54.400" v="2656" actId="1076"/>
          <ac:picMkLst>
            <pc:docMk/>
            <pc:sldMk cId="3600044106" sldId="284"/>
            <ac:picMk id="37" creationId="{A7E34753-ADAC-D022-8142-5BF7963CE271}"/>
          </ac:picMkLst>
        </pc:picChg>
      </pc:sldChg>
    </pc:docChg>
  </pc:docChgLst>
  <pc:docChgLst>
    <pc:chgData name="T H" userId="270efafb50020bd6" providerId="LiveId" clId="{001BC03A-C4A2-4279-8C2D-07311D028E5A}"/>
    <pc:docChg chg="custSel addSld delSld modSld">
      <pc:chgData name="T H" userId="270efafb50020bd6" providerId="LiveId" clId="{001BC03A-C4A2-4279-8C2D-07311D028E5A}" dt="2022-08-13T05:09:00.888" v="121" actId="2696"/>
      <pc:docMkLst>
        <pc:docMk/>
      </pc:docMkLst>
      <pc:sldChg chg="addSp delSp modSp mod">
        <pc:chgData name="T H" userId="270efafb50020bd6" providerId="LiveId" clId="{001BC03A-C4A2-4279-8C2D-07311D028E5A}" dt="2022-08-13T04:10:25.387" v="54"/>
        <pc:sldMkLst>
          <pc:docMk/>
          <pc:sldMk cId="330576698" sldId="277"/>
        </pc:sldMkLst>
        <pc:spChg chg="add mod ord">
          <ac:chgData name="T H" userId="270efafb50020bd6" providerId="LiveId" clId="{001BC03A-C4A2-4279-8C2D-07311D028E5A}" dt="2022-08-13T04:09:45.066" v="46" actId="14100"/>
          <ac:spMkLst>
            <pc:docMk/>
            <pc:sldMk cId="330576698" sldId="277"/>
            <ac:spMk id="11" creationId="{9E686DD5-BC34-ED85-5FBD-3A409E940BEA}"/>
          </ac:spMkLst>
        </pc:spChg>
        <pc:spChg chg="add mod">
          <ac:chgData name="T H" userId="270efafb50020bd6" providerId="LiveId" clId="{001BC03A-C4A2-4279-8C2D-07311D028E5A}" dt="2022-08-13T04:10:25.387" v="54"/>
          <ac:spMkLst>
            <pc:docMk/>
            <pc:sldMk cId="330576698" sldId="277"/>
            <ac:spMk id="12" creationId="{109F14E3-50EA-92D8-711E-DAEA05D8DDAA}"/>
          </ac:spMkLst>
        </pc:spChg>
        <pc:spChg chg="del">
          <ac:chgData name="T H" userId="270efafb50020bd6" providerId="LiveId" clId="{001BC03A-C4A2-4279-8C2D-07311D028E5A}" dt="2022-08-13T04:06:05.578" v="0" actId="478"/>
          <ac:spMkLst>
            <pc:docMk/>
            <pc:sldMk cId="330576698" sldId="277"/>
            <ac:spMk id="19" creationId="{BB0FA582-2508-9FF1-0CD3-1B243D3C683A}"/>
          </ac:spMkLst>
        </pc:spChg>
        <pc:spChg chg="del">
          <ac:chgData name="T H" userId="270efafb50020bd6" providerId="LiveId" clId="{001BC03A-C4A2-4279-8C2D-07311D028E5A}" dt="2022-08-13T04:06:07.428" v="1" actId="478"/>
          <ac:spMkLst>
            <pc:docMk/>
            <pc:sldMk cId="330576698" sldId="277"/>
            <ac:spMk id="23" creationId="{7885437B-A9BD-5B2C-09F7-98A557087635}"/>
          </ac:spMkLst>
        </pc:spChg>
        <pc:spChg chg="del mod">
          <ac:chgData name="T H" userId="270efafb50020bd6" providerId="LiveId" clId="{001BC03A-C4A2-4279-8C2D-07311D028E5A}" dt="2022-08-13T04:10:24.930" v="53" actId="478"/>
          <ac:spMkLst>
            <pc:docMk/>
            <pc:sldMk cId="330576698" sldId="277"/>
            <ac:spMk id="45" creationId="{00000000-0000-0000-0000-000000000000}"/>
          </ac:spMkLst>
        </pc:spChg>
        <pc:spChg chg="mod">
          <ac:chgData name="T H" userId="270efafb50020bd6" providerId="LiveId" clId="{001BC03A-C4A2-4279-8C2D-07311D028E5A}" dt="2022-08-13T04:09:53.478" v="48" actId="1076"/>
          <ac:spMkLst>
            <pc:docMk/>
            <pc:sldMk cId="330576698" sldId="277"/>
            <ac:spMk id="51" creationId="{00000000-0000-0000-0000-000000000000}"/>
          </ac:spMkLst>
        </pc:spChg>
        <pc:spChg chg="del">
          <ac:chgData name="T H" userId="270efafb50020bd6" providerId="LiveId" clId="{001BC03A-C4A2-4279-8C2D-07311D028E5A}" dt="2022-08-13T04:06:08.776" v="2" actId="478"/>
          <ac:spMkLst>
            <pc:docMk/>
            <pc:sldMk cId="330576698" sldId="277"/>
            <ac:spMk id="53" creationId="{16E222C6-3F69-E178-367D-141503EDD1B5}"/>
          </ac:spMkLst>
        </pc:spChg>
        <pc:picChg chg="add mod">
          <ac:chgData name="T H" userId="270efafb50020bd6" providerId="LiveId" clId="{001BC03A-C4A2-4279-8C2D-07311D028E5A}" dt="2022-08-13T04:08:50.202" v="37" actId="1076"/>
          <ac:picMkLst>
            <pc:docMk/>
            <pc:sldMk cId="330576698" sldId="277"/>
            <ac:picMk id="7" creationId="{81ABC1E1-7D59-20FC-F3B4-E08C4B689B51}"/>
          </ac:picMkLst>
        </pc:picChg>
        <pc:picChg chg="del mod">
          <ac:chgData name="T H" userId="270efafb50020bd6" providerId="LiveId" clId="{001BC03A-C4A2-4279-8C2D-07311D028E5A}" dt="2022-08-13T04:08:38.789" v="34" actId="21"/>
          <ac:picMkLst>
            <pc:docMk/>
            <pc:sldMk cId="330576698" sldId="277"/>
            <ac:picMk id="8" creationId="{1907B49A-BB68-4077-2586-9BB8F3C37928}"/>
          </ac:picMkLst>
        </pc:picChg>
        <pc:picChg chg="del mod">
          <ac:chgData name="T H" userId="270efafb50020bd6" providerId="LiveId" clId="{001BC03A-C4A2-4279-8C2D-07311D028E5A}" dt="2022-08-13T04:08:38.789" v="34" actId="21"/>
          <ac:picMkLst>
            <pc:docMk/>
            <pc:sldMk cId="330576698" sldId="277"/>
            <ac:picMk id="15" creationId="{EC059CE5-C60E-E96E-9E80-8D247B9843D5}"/>
          </ac:picMkLst>
        </pc:picChg>
        <pc:picChg chg="del mod">
          <ac:chgData name="T H" userId="270efafb50020bd6" providerId="LiveId" clId="{001BC03A-C4A2-4279-8C2D-07311D028E5A}" dt="2022-08-13T04:08:38.789" v="34" actId="21"/>
          <ac:picMkLst>
            <pc:docMk/>
            <pc:sldMk cId="330576698" sldId="277"/>
            <ac:picMk id="16" creationId="{E68EAA73-06CF-B48B-2B2F-6F0B0D65771A}"/>
          </ac:picMkLst>
        </pc:picChg>
      </pc:sldChg>
      <pc:sldChg chg="del">
        <pc:chgData name="T H" userId="270efafb50020bd6" providerId="LiveId" clId="{001BC03A-C4A2-4279-8C2D-07311D028E5A}" dt="2022-08-13T04:12:00.774" v="55" actId="2696"/>
        <pc:sldMkLst>
          <pc:docMk/>
          <pc:sldMk cId="3202019709" sldId="278"/>
        </pc:sldMkLst>
      </pc:sldChg>
      <pc:sldChg chg="del">
        <pc:chgData name="T H" userId="270efafb50020bd6" providerId="LiveId" clId="{001BC03A-C4A2-4279-8C2D-07311D028E5A}" dt="2022-08-13T04:12:05.068" v="56" actId="2696"/>
        <pc:sldMkLst>
          <pc:docMk/>
          <pc:sldMk cId="121445452" sldId="279"/>
        </pc:sldMkLst>
      </pc:sldChg>
      <pc:sldChg chg="del">
        <pc:chgData name="T H" userId="270efafb50020bd6" providerId="LiveId" clId="{001BC03A-C4A2-4279-8C2D-07311D028E5A}" dt="2022-08-13T04:12:14.655" v="57" actId="2696"/>
        <pc:sldMkLst>
          <pc:docMk/>
          <pc:sldMk cId="4139881929" sldId="280"/>
        </pc:sldMkLst>
      </pc:sldChg>
      <pc:sldChg chg="del">
        <pc:chgData name="T H" userId="270efafb50020bd6" providerId="LiveId" clId="{001BC03A-C4A2-4279-8C2D-07311D028E5A}" dt="2022-08-13T05:09:00.888" v="121" actId="2696"/>
        <pc:sldMkLst>
          <pc:docMk/>
          <pc:sldMk cId="1841951466" sldId="281"/>
        </pc:sldMkLst>
      </pc:sldChg>
      <pc:sldChg chg="addSp delSp modSp add mod">
        <pc:chgData name="T H" userId="270efafb50020bd6" providerId="LiveId" clId="{001BC03A-C4A2-4279-8C2D-07311D028E5A}" dt="2022-08-13T05:08:42.833" v="120" actId="14100"/>
        <pc:sldMkLst>
          <pc:docMk/>
          <pc:sldMk cId="494304492" sldId="285"/>
        </pc:sldMkLst>
        <pc:spChg chg="del mod">
          <ac:chgData name="T H" userId="270efafb50020bd6" providerId="LiveId" clId="{001BC03A-C4A2-4279-8C2D-07311D028E5A}" dt="2022-08-13T05:05:07.585" v="89" actId="478"/>
          <ac:spMkLst>
            <pc:docMk/>
            <pc:sldMk cId="494304492" sldId="285"/>
            <ac:spMk id="9" creationId="{9B5BC12F-5784-A506-1E36-6D39B1855387}"/>
          </ac:spMkLst>
        </pc:spChg>
        <pc:spChg chg="mod">
          <ac:chgData name="T H" userId="270efafb50020bd6" providerId="LiveId" clId="{001BC03A-C4A2-4279-8C2D-07311D028E5A}" dt="2022-08-13T05:04:55.835" v="84" actId="20577"/>
          <ac:spMkLst>
            <pc:docMk/>
            <pc:sldMk cId="494304492" sldId="285"/>
            <ac:spMk id="10" creationId="{AE39F12C-2DEE-FE9B-ABAB-F0D6E5D2DFB1}"/>
          </ac:spMkLst>
        </pc:spChg>
        <pc:spChg chg="del">
          <ac:chgData name="T H" userId="270efafb50020bd6" providerId="LiveId" clId="{001BC03A-C4A2-4279-8C2D-07311D028E5A}" dt="2022-08-13T05:04:58.303" v="85" actId="478"/>
          <ac:spMkLst>
            <pc:docMk/>
            <pc:sldMk cId="494304492" sldId="285"/>
            <ac:spMk id="11" creationId="{9E686DD5-BC34-ED85-5FBD-3A409E940BEA}"/>
          </ac:spMkLst>
        </pc:spChg>
        <pc:spChg chg="del">
          <ac:chgData name="T H" userId="270efafb50020bd6" providerId="LiveId" clId="{001BC03A-C4A2-4279-8C2D-07311D028E5A}" dt="2022-08-13T05:05:03.506" v="86" actId="478"/>
          <ac:spMkLst>
            <pc:docMk/>
            <pc:sldMk cId="494304492" sldId="285"/>
            <ac:spMk id="51" creationId="{00000000-0000-0000-0000-000000000000}"/>
          </ac:spMkLst>
        </pc:spChg>
        <pc:picChg chg="del">
          <ac:chgData name="T H" userId="270efafb50020bd6" providerId="LiveId" clId="{001BC03A-C4A2-4279-8C2D-07311D028E5A}" dt="2022-08-13T05:05:04.397" v="87" actId="478"/>
          <ac:picMkLst>
            <pc:docMk/>
            <pc:sldMk cId="494304492" sldId="285"/>
            <ac:picMk id="7" creationId="{81ABC1E1-7D59-20FC-F3B4-E08C4B689B51}"/>
          </ac:picMkLst>
        </pc:picChg>
        <pc:picChg chg="add mod">
          <ac:chgData name="T H" userId="270efafb50020bd6" providerId="LiveId" clId="{001BC03A-C4A2-4279-8C2D-07311D028E5A}" dt="2022-08-13T05:08:32.897" v="117" actId="14100"/>
          <ac:picMkLst>
            <pc:docMk/>
            <pc:sldMk cId="494304492" sldId="285"/>
            <ac:picMk id="8" creationId="{111AE9F7-51AC-A162-D43A-6C623482EC75}"/>
          </ac:picMkLst>
        </pc:picChg>
        <pc:picChg chg="add mod">
          <ac:chgData name="T H" userId="270efafb50020bd6" providerId="LiveId" clId="{001BC03A-C4A2-4279-8C2D-07311D028E5A}" dt="2022-08-13T05:08:35.833" v="118" actId="1076"/>
          <ac:picMkLst>
            <pc:docMk/>
            <pc:sldMk cId="494304492" sldId="285"/>
            <ac:picMk id="13" creationId="{0C2C11C1-C9FB-56F6-655D-F4174D87F4DB}"/>
          </ac:picMkLst>
        </pc:picChg>
        <pc:picChg chg="add mod">
          <ac:chgData name="T H" userId="270efafb50020bd6" providerId="LiveId" clId="{001BC03A-C4A2-4279-8C2D-07311D028E5A}" dt="2022-08-13T05:08:42.833" v="120" actId="14100"/>
          <ac:picMkLst>
            <pc:docMk/>
            <pc:sldMk cId="494304492" sldId="285"/>
            <ac:picMk id="14" creationId="{E3B2E22B-BA8A-4E49-DB00-E069853149D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4/1/2025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4/1/2025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3.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3.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dirty="0">
                <a:solidFill>
                  <a:srgbClr val="002060"/>
                </a:solidFill>
                <a:latin typeface="Times New Roman" pitchFamily="18" charset="0"/>
              </a:rPr>
              <a:t>TRƯỜNG TIỂU HỌC </a:t>
            </a:r>
            <a:r>
              <a:rPr lang="en-US" altLang="en-US" sz="3200" b="1" dirty="0" smtClean="0">
                <a:solidFill>
                  <a:srgbClr val="002060"/>
                </a:solidFill>
                <a:latin typeface="Times New Roman" pitchFamily="18" charset="0"/>
              </a:rPr>
              <a:t>CHI LĂNG</a:t>
            </a:r>
            <a:endParaRPr lang="en-US" altLang="en-US" sz="3200" b="1" dirty="0">
              <a:solidFill>
                <a:srgbClr val="002060"/>
              </a:solidFill>
              <a:latin typeface="Times New Roman" pitchFamily="18" charset="0"/>
            </a:endParaRPr>
          </a:p>
        </p:txBody>
      </p:sp>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Công nghệ lớp 3</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 SỬ DỤNG ĐÈN HỌC (T1)</a:t>
            </a:r>
          </a:p>
        </p:txBody>
      </p:sp>
      <p:sp>
        <p:nvSpPr>
          <p:cNvPr id="15" name="Text Box 17"/>
          <p:cNvSpPr txBox="1">
            <a:spLocks noChangeArrowheads="1"/>
          </p:cNvSpPr>
          <p:nvPr/>
        </p:nvSpPr>
        <p:spPr bwMode="auto">
          <a:xfrm>
            <a:off x="2499519"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7" name="Text Box 18"/>
          <p:cNvSpPr txBox="1">
            <a:spLocks noChangeArrowheads="1"/>
          </p:cNvSpPr>
          <p:nvPr/>
        </p:nvSpPr>
        <p:spPr bwMode="auto">
          <a:xfrm>
            <a:off x="4480719" y="746760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dirty="0" err="1">
                <a:solidFill>
                  <a:srgbClr val="0000CC"/>
                </a:solidFill>
                <a:latin typeface="Times New Roman" pitchFamily="18" charset="0"/>
              </a:rPr>
              <a:t>Giáo</a:t>
            </a:r>
            <a:r>
              <a:rPr lang="en-US" altLang="en-US" sz="2800" b="1" i="1" dirty="0">
                <a:solidFill>
                  <a:srgbClr val="0000CC"/>
                </a:solidFill>
                <a:latin typeface="Times New Roman" pitchFamily="18" charset="0"/>
              </a:rPr>
              <a:t> </a:t>
            </a:r>
            <a:r>
              <a:rPr lang="en-US" altLang="en-US" sz="2800" b="1" i="1" dirty="0" err="1" smtClean="0">
                <a:solidFill>
                  <a:srgbClr val="0000CC"/>
                </a:solidFill>
                <a:latin typeface="Times New Roman" pitchFamily="18" charset="0"/>
              </a:rPr>
              <a:t>viên</a:t>
            </a:r>
            <a:r>
              <a:rPr lang="en-US" altLang="en-US" sz="2800" b="1" i="1" dirty="0" smtClean="0">
                <a:solidFill>
                  <a:srgbClr val="0000CC"/>
                </a:solidFill>
                <a:latin typeface="Times New Roman" pitchFamily="18" charset="0"/>
              </a:rPr>
              <a:t>: </a:t>
            </a:r>
            <a:r>
              <a:rPr lang="en-US" altLang="en-US" sz="2800" b="1" i="1" dirty="0" err="1" smtClean="0">
                <a:solidFill>
                  <a:srgbClr val="0000CC"/>
                </a:solidFill>
                <a:latin typeface="Times New Roman" pitchFamily="18" charset="0"/>
              </a:rPr>
              <a:t>Phạm</a:t>
            </a:r>
            <a:r>
              <a:rPr lang="en-US" altLang="en-US" sz="2800" b="1" i="1" dirty="0" smtClean="0">
                <a:solidFill>
                  <a:srgbClr val="0000CC"/>
                </a:solidFill>
                <a:latin typeface="Times New Roman" pitchFamily="18" charset="0"/>
              </a:rPr>
              <a:t> </a:t>
            </a:r>
            <a:r>
              <a:rPr lang="en-US" altLang="en-US" sz="2800" b="1" i="1" dirty="0" err="1" smtClean="0">
                <a:solidFill>
                  <a:srgbClr val="0000CC"/>
                </a:solidFill>
                <a:latin typeface="Times New Roman" pitchFamily="18" charset="0"/>
              </a:rPr>
              <a:t>Thị</a:t>
            </a:r>
            <a:r>
              <a:rPr lang="en-US" altLang="en-US" sz="2800" b="1" i="1" dirty="0" smtClean="0">
                <a:solidFill>
                  <a:srgbClr val="0000CC"/>
                </a:solidFill>
                <a:latin typeface="Times New Roman" pitchFamily="18" charset="0"/>
              </a:rPr>
              <a:t> </a:t>
            </a:r>
            <a:r>
              <a:rPr lang="en-US" altLang="en-US" sz="2800" b="1" i="1" dirty="0" err="1" smtClean="0">
                <a:solidFill>
                  <a:srgbClr val="0000CC"/>
                </a:solidFill>
                <a:latin typeface="Times New Roman" pitchFamily="18" charset="0"/>
              </a:rPr>
              <a:t>Hiền</a:t>
            </a:r>
            <a:endParaRPr lang="en-US" altLang="en-US" sz="2800" b="1" i="1" dirty="0">
              <a:solidFill>
                <a:srgbClr val="0000CC"/>
              </a:solidFill>
              <a:latin typeface="Times New Roman" pitchFamily="18" charset="0"/>
            </a:endParaRPr>
          </a:p>
          <a:p>
            <a:pPr eaLnBrk="1" hangingPunct="1"/>
            <a:r>
              <a:rPr lang="en-US" altLang="en-US" sz="2800" b="1" i="1" dirty="0" err="1">
                <a:solidFill>
                  <a:srgbClr val="0000CC"/>
                </a:solidFill>
                <a:latin typeface="Times New Roman" pitchFamily="18" charset="0"/>
              </a:rPr>
              <a:t>Lớp</a:t>
            </a:r>
            <a:r>
              <a:rPr lang="en-US" altLang="en-US" sz="2800" b="1" i="1" dirty="0">
                <a:solidFill>
                  <a:srgbClr val="0000CC"/>
                </a:solidFill>
                <a:latin typeface="Times New Roman" pitchFamily="18" charset="0"/>
              </a:rPr>
              <a:t>:  </a:t>
            </a:r>
            <a:r>
              <a:rPr lang="en-US" altLang="en-US" sz="2800" b="1" i="1" dirty="0" smtClean="0">
                <a:solidFill>
                  <a:srgbClr val="0000CC"/>
                </a:solidFill>
                <a:latin typeface="Times New Roman" pitchFamily="18" charset="0"/>
              </a:rPr>
              <a:t>3A3</a:t>
            </a:r>
            <a:endParaRPr lang="en-US" altLang="en-US" sz="2800" b="1" i="1" dirty="0">
              <a:solidFill>
                <a:srgbClr val="0000CC"/>
              </a:solidFill>
              <a:latin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m yêu cây xanh- Bài hát cực hay cho thiếu nhi về môi trườ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1941" b="1985"/>
          <a:stretch/>
        </p:blipFill>
        <p:spPr>
          <a:xfrm>
            <a:off x="975519" y="685800"/>
            <a:ext cx="14325600" cy="7543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Tác dụng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hãy quan sát Hình 1 và cho biết bạn nhở đang sử dụng đèn học để làm gì?</a:t>
            </a:r>
          </a:p>
        </p:txBody>
      </p:sp>
      <p:pic>
        <p:nvPicPr>
          <p:cNvPr id="9" name="Picture 8">
            <a:extLst>
              <a:ext uri="{FF2B5EF4-FFF2-40B4-BE49-F238E27FC236}">
                <a16:creationId xmlns:a16="http://schemas.microsoft.com/office/drawing/2014/main" id="{18A919B0-131C-EE46-E00B-5B22D3489BE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4519" t="7423" r="20721"/>
          <a:stretch/>
        </p:blipFill>
        <p:spPr>
          <a:xfrm>
            <a:off x="6983213" y="2929535"/>
            <a:ext cx="8162532" cy="5745395"/>
          </a:xfrm>
          <a:prstGeom prst="rect">
            <a:avLst/>
          </a:prstGeom>
        </p:spPr>
      </p:pic>
      <p:sp>
        <p:nvSpPr>
          <p:cNvPr id="11" name="TextBox 10">
            <a:extLst>
              <a:ext uri="{FF2B5EF4-FFF2-40B4-BE49-F238E27FC236}">
                <a16:creationId xmlns:a16="http://schemas.microsoft.com/office/drawing/2014/main" id="{882865E2-EDCD-B891-8A25-0B8C9B6B57D0}"/>
              </a:ext>
            </a:extLst>
          </p:cNvPr>
          <p:cNvSpPr txBox="1"/>
          <p:nvPr/>
        </p:nvSpPr>
        <p:spPr>
          <a:xfrm>
            <a:off x="1073834" y="4248834"/>
            <a:ext cx="5921485" cy="1363900"/>
          </a:xfrm>
          <a:prstGeom prst="rect">
            <a:avLst/>
          </a:prstGeom>
          <a:noFill/>
        </p:spPr>
        <p:txBody>
          <a:bodyPr wrap="square">
            <a:spAutoFit/>
          </a:bodyPr>
          <a:lstStyle/>
          <a:p>
            <a:pPr>
              <a:lnSpc>
                <a:spcPct val="120000"/>
              </a:lnSpc>
            </a:pPr>
            <a:r>
              <a:rPr lang="en-US" sz="3600" b="1" i="0">
                <a:solidFill>
                  <a:srgbClr val="FF0000"/>
                </a:solidFill>
                <a:effectLst/>
                <a:latin typeface="Times New Roman" panose="02020603050405020304" pitchFamily="18" charset="0"/>
                <a:cs typeface="Times New Roman" panose="02020603050405020304" pitchFamily="18" charset="0"/>
              </a:rPr>
              <a:t>- Bạn nhỏ sử dụng đèn học để viết bài.</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Tác dụng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Nếu được chọn một chiếc đèn học có trong Hình 2, em sẽ chọn đèn học nào? Tại sao?</a:t>
            </a:r>
          </a:p>
        </p:txBody>
      </p:sp>
      <p:pic>
        <p:nvPicPr>
          <p:cNvPr id="8" name="Picture 7">
            <a:extLst>
              <a:ext uri="{FF2B5EF4-FFF2-40B4-BE49-F238E27FC236}">
                <a16:creationId xmlns:a16="http://schemas.microsoft.com/office/drawing/2014/main" id="{93E84258-810B-C93E-17FD-33EF6144599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831892" y="3276600"/>
            <a:ext cx="13655809" cy="3872906"/>
          </a:xfrm>
          <a:prstGeom prst="rect">
            <a:avLst/>
          </a:prstGeom>
        </p:spPr>
      </p:pic>
      <p:sp>
        <p:nvSpPr>
          <p:cNvPr id="13" name="TextBox 12">
            <a:extLst>
              <a:ext uri="{FF2B5EF4-FFF2-40B4-BE49-F238E27FC236}">
                <a16:creationId xmlns:a16="http://schemas.microsoft.com/office/drawing/2014/main" id="{B7CEBECE-7119-C234-63C1-9B59A1A79F86}"/>
              </a:ext>
            </a:extLst>
          </p:cNvPr>
          <p:cNvSpPr txBox="1"/>
          <p:nvPr/>
        </p:nvSpPr>
        <p:spPr>
          <a:xfrm>
            <a:off x="1737519" y="7239000"/>
            <a:ext cx="13258800" cy="1261884"/>
          </a:xfrm>
          <a:prstGeom prst="rect">
            <a:avLst/>
          </a:prstGeom>
          <a:noFill/>
        </p:spPr>
        <p:txBody>
          <a:bodyPr wrap="square" rtlCol="0">
            <a:spAutoFit/>
          </a:bodyPr>
          <a:lstStyle/>
          <a:p>
            <a:pPr indent="457200" algn="just"/>
            <a:r>
              <a:rPr lang="en-US" sz="3800" b="1" i="1">
                <a:solidFill>
                  <a:srgbClr val="FF0000"/>
                </a:solidFill>
                <a:latin typeface="Times New Roman" panose="02020603050405020304" pitchFamily="18" charset="0"/>
                <a:cs typeface="Times New Roman" panose="02020603050405020304" pitchFamily="18" charset="0"/>
              </a:rPr>
              <a:t>Đèn học cung cấp ánh sáng hỗ trợ việc học tập, giúp bảo vệ mắt. Đèn học có nhiều kiểu dáng, màu sắc đa dạng.</a:t>
            </a:r>
          </a:p>
        </p:txBody>
      </p:sp>
    </p:spTree>
    <p:extLst>
      <p:ext uri="{BB962C8B-B14F-4D97-AF65-F5344CB8AC3E}">
        <p14:creationId xmlns:p14="http://schemas.microsoft.com/office/powerpoint/2010/main" val="421576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bộ phận chính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958183" y="2076271"/>
            <a:ext cx="146477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hãy quan sát Hình 3 và gọi tên các bộ phận tương ứng của đèn học theo các thẻ tên dưới đây.</a:t>
            </a:r>
            <a:endParaRPr lang="vi-VN" sz="3600" i="1" dirty="0">
              <a:solidFill>
                <a:srgbClr val="0000FF"/>
              </a:solidFill>
              <a:latin typeface="Times New Roman" panose="02020603050405020304" pitchFamily="18" charset="0"/>
              <a:cs typeface="Times New Roman" panose="02020603050405020304" pitchFamily="18" charset="0"/>
            </a:endParaRPr>
          </a:p>
        </p:txBody>
      </p:sp>
      <p:sp>
        <p:nvSpPr>
          <p:cNvPr id="29" name="Rectangle: Rounded Corners 28">
            <a:extLst>
              <a:ext uri="{FF2B5EF4-FFF2-40B4-BE49-F238E27FC236}">
                <a16:creationId xmlns:a16="http://schemas.microsoft.com/office/drawing/2014/main" id="{86C69135-9527-2A0F-D3AE-27FA8C2FD2CE}"/>
              </a:ext>
            </a:extLst>
          </p:cNvPr>
          <p:cNvSpPr/>
          <p:nvPr/>
        </p:nvSpPr>
        <p:spPr>
          <a:xfrm>
            <a:off x="442119" y="3429323"/>
            <a:ext cx="20574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Chụp đèn</a:t>
            </a:r>
          </a:p>
        </p:txBody>
      </p:sp>
      <p:sp>
        <p:nvSpPr>
          <p:cNvPr id="30" name="Rectangle: Rounded Corners 29">
            <a:extLst>
              <a:ext uri="{FF2B5EF4-FFF2-40B4-BE49-F238E27FC236}">
                <a16:creationId xmlns:a16="http://schemas.microsoft.com/office/drawing/2014/main" id="{27B9244A-4A39-7AA3-D3A4-7D5939D16D3F}"/>
              </a:ext>
            </a:extLst>
          </p:cNvPr>
          <p:cNvSpPr/>
          <p:nvPr/>
        </p:nvSpPr>
        <p:spPr>
          <a:xfrm>
            <a:off x="2880519" y="3429000"/>
            <a:ext cx="20574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Công tác</a:t>
            </a:r>
          </a:p>
        </p:txBody>
      </p:sp>
      <p:sp>
        <p:nvSpPr>
          <p:cNvPr id="31" name="Rectangle: Rounded Corners 30">
            <a:extLst>
              <a:ext uri="{FF2B5EF4-FFF2-40B4-BE49-F238E27FC236}">
                <a16:creationId xmlns:a16="http://schemas.microsoft.com/office/drawing/2014/main" id="{2197C24E-BC92-7E85-0719-4D9D472E1C5D}"/>
              </a:ext>
            </a:extLst>
          </p:cNvPr>
          <p:cNvSpPr/>
          <p:nvPr/>
        </p:nvSpPr>
        <p:spPr>
          <a:xfrm>
            <a:off x="5318919" y="3443589"/>
            <a:ext cx="22860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Dây nguồn</a:t>
            </a:r>
          </a:p>
        </p:txBody>
      </p:sp>
      <p:sp>
        <p:nvSpPr>
          <p:cNvPr id="32" name="Rectangle: Rounded Corners 31">
            <a:extLst>
              <a:ext uri="{FF2B5EF4-FFF2-40B4-BE49-F238E27FC236}">
                <a16:creationId xmlns:a16="http://schemas.microsoft.com/office/drawing/2014/main" id="{EE44620E-BF75-F13A-806E-6E92C4EA2A8D}"/>
              </a:ext>
            </a:extLst>
          </p:cNvPr>
          <p:cNvSpPr/>
          <p:nvPr/>
        </p:nvSpPr>
        <p:spPr>
          <a:xfrm>
            <a:off x="7985919" y="3448453"/>
            <a:ext cx="22860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Bóng đèn</a:t>
            </a:r>
          </a:p>
        </p:txBody>
      </p:sp>
      <p:sp>
        <p:nvSpPr>
          <p:cNvPr id="33" name="Rectangle: Rounded Corners 32">
            <a:extLst>
              <a:ext uri="{FF2B5EF4-FFF2-40B4-BE49-F238E27FC236}">
                <a16:creationId xmlns:a16="http://schemas.microsoft.com/office/drawing/2014/main" id="{3AFBA12D-FB72-EF3A-0C0B-26598D04F4BB}"/>
              </a:ext>
            </a:extLst>
          </p:cNvPr>
          <p:cNvSpPr/>
          <p:nvPr/>
        </p:nvSpPr>
        <p:spPr>
          <a:xfrm>
            <a:off x="10652919" y="3458180"/>
            <a:ext cx="22860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Thân đèn</a:t>
            </a:r>
          </a:p>
        </p:txBody>
      </p:sp>
      <p:sp>
        <p:nvSpPr>
          <p:cNvPr id="34" name="Rectangle: Rounded Corners 33">
            <a:extLst>
              <a:ext uri="{FF2B5EF4-FFF2-40B4-BE49-F238E27FC236}">
                <a16:creationId xmlns:a16="http://schemas.microsoft.com/office/drawing/2014/main" id="{609A5937-2319-FEF7-70FB-07304E65C06C}"/>
              </a:ext>
            </a:extLst>
          </p:cNvPr>
          <p:cNvSpPr/>
          <p:nvPr/>
        </p:nvSpPr>
        <p:spPr>
          <a:xfrm>
            <a:off x="13396119" y="3463047"/>
            <a:ext cx="21336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Đế đèn</a:t>
            </a:r>
          </a:p>
        </p:txBody>
      </p:sp>
      <p:pic>
        <p:nvPicPr>
          <p:cNvPr id="36" name="Picture 35">
            <a:extLst>
              <a:ext uri="{FF2B5EF4-FFF2-40B4-BE49-F238E27FC236}">
                <a16:creationId xmlns:a16="http://schemas.microsoft.com/office/drawing/2014/main" id="{22538764-A341-4E88-FE1F-C29BA186296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34" b="99329" l="2892" r="89650">
                        <a14:foregroundMark x1="24962" y1="7383" x2="24962" y2="7383"/>
                        <a14:foregroundMark x1="10654" y1="36242" x2="10654" y2="36242"/>
                        <a14:foregroundMark x1="7002" y1="33221" x2="7002" y2="33221"/>
                        <a14:foregroundMark x1="3196" y1="38926" x2="3196" y2="38926"/>
                        <a14:foregroundMark x1="11720" y1="33893" x2="11720" y2="33893"/>
                        <a14:foregroundMark x1="26180" y1="20470" x2="26180" y2="20470"/>
                        <a14:foregroundMark x1="24658" y1="20805" x2="27397" y2="20470"/>
                        <a14:foregroundMark x1="56164" y1="25839" x2="50076" y2="34899"/>
                        <a14:foregroundMark x1="71233" y1="12416" x2="71233" y2="13758"/>
                        <a14:foregroundMark x1="73364" y1="8725" x2="73364" y2="8725"/>
                        <a14:foregroundMark x1="65145" y1="9732" x2="73059" y2="5705"/>
                        <a14:foregroundMark x1="73059" y1="5705" x2="77017" y2="21477"/>
                        <a14:foregroundMark x1="40639" y1="91946" x2="40639" y2="99329"/>
                        <a14:foregroundMark x1="19330" y1="5369" x2="24658" y2="5034"/>
                      </a14:backgroundRemoval>
                    </a14:imgEffect>
                    <a14:imgEffect>
                      <a14:saturation sat="300000"/>
                    </a14:imgEffect>
                  </a14:imgLayer>
                </a14:imgProps>
              </a:ext>
            </a:extLst>
          </a:blip>
          <a:stretch>
            <a:fillRect/>
          </a:stretch>
        </p:blipFill>
        <p:spPr>
          <a:xfrm>
            <a:off x="4785519" y="4265265"/>
            <a:ext cx="7865793" cy="4573935"/>
          </a:xfrm>
          <a:prstGeom prst="rect">
            <a:avLst/>
          </a:prstGeom>
        </p:spPr>
      </p:pic>
    </p:spTree>
    <p:extLst>
      <p:ext uri="{BB962C8B-B14F-4D97-AF65-F5344CB8AC3E}">
        <p14:creationId xmlns:p14="http://schemas.microsoft.com/office/powerpoint/2010/main" val="14643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36" presetClass="path" presetSubtype="0" accel="50000" decel="50000" fill="hold" grpId="1" nodeType="clickEffect">
                                  <p:stCondLst>
                                    <p:cond delay="0"/>
                                  </p:stCondLst>
                                  <p:childTnLst>
                                    <p:animMotion origin="layout" path="M -2.56218E-6 5E-6 L -2.56218E-6 0.06563 C -2.56218E-6 0.0948 0.05872 0.13126 0.10651 0.13126 L 0.21301 0.13126 " pathEditMode="relative" rAng="0" ptsTypes="AAAA">
                                      <p:cBhvr>
                                        <p:cTn id="34" dur="2000" fill="hold"/>
                                        <p:tgtEl>
                                          <p:spTgt spid="29"/>
                                        </p:tgtEl>
                                        <p:attrNameLst>
                                          <p:attrName>ppt_x</p:attrName>
                                          <p:attrName>ppt_y</p:attrName>
                                        </p:attrNameLst>
                                      </p:cBhvr>
                                      <p:rCtr x="10651" y="6562"/>
                                    </p:animMotion>
                                  </p:childTnLst>
                                </p:cTn>
                              </p:par>
                            </p:childTnLst>
                          </p:cTn>
                        </p:par>
                      </p:childTnLst>
                    </p:cTn>
                  </p:par>
                  <p:par>
                    <p:cTn id="35" fill="hold">
                      <p:stCondLst>
                        <p:cond delay="indefinite"/>
                      </p:stCondLst>
                      <p:childTnLst>
                        <p:par>
                          <p:cTn id="36" fill="hold">
                            <p:stCondLst>
                              <p:cond delay="0"/>
                            </p:stCondLst>
                            <p:childTnLst>
                              <p:par>
                                <p:cTn id="37" presetID="50" presetClass="path" presetSubtype="0" accel="50000" decel="50000" fill="hold" grpId="1" nodeType="clickEffect">
                                  <p:stCondLst>
                                    <p:cond delay="0"/>
                                  </p:stCondLst>
                                  <p:childTnLst>
                                    <p:animMotion origin="layout" path="M -2.37394E-6 5E-6 L 0.25632 5E-6 C 0.37111 5E-6 0.51263 0.11667 0.51263 0.21198 L 0.51263 0.42396 " pathEditMode="relative" rAng="0" ptsTypes="AAAA">
                                      <p:cBhvr>
                                        <p:cTn id="38" dur="2000" fill="hold"/>
                                        <p:tgtEl>
                                          <p:spTgt spid="30"/>
                                        </p:tgtEl>
                                        <p:attrNameLst>
                                          <p:attrName>ppt_x</p:attrName>
                                          <p:attrName>ppt_y</p:attrName>
                                        </p:attrNameLst>
                                      </p:cBhvr>
                                      <p:rCtr x="25632" y="21198"/>
                                    </p:animMotion>
                                  </p:childTnLst>
                                </p:cTn>
                              </p:par>
                            </p:childTnLst>
                          </p:cTn>
                        </p:par>
                      </p:childTnLst>
                    </p:cTn>
                  </p:par>
                  <p:par>
                    <p:cTn id="39" fill="hold">
                      <p:stCondLst>
                        <p:cond delay="indefinite"/>
                      </p:stCondLst>
                      <p:childTnLst>
                        <p:par>
                          <p:cTn id="40" fill="hold">
                            <p:stCondLst>
                              <p:cond delay="0"/>
                            </p:stCondLst>
                            <p:childTnLst>
                              <p:par>
                                <p:cTn id="41" presetID="36" presetClass="path" presetSubtype="0" accel="50000" decel="50000" fill="hold" grpId="1" nodeType="clickEffect">
                                  <p:stCondLst>
                                    <p:cond delay="0"/>
                                  </p:stCondLst>
                                  <p:childTnLst>
                                    <p:animMotion origin="layout" path="M -4.52063E-6 2.5E-6 L -4.52063E-6 0.21111 C -4.52063E-6 0.3059 -0.03374 0.42239 -0.06105 0.42239 L -0.12172 0.42239 " pathEditMode="relative" rAng="0" ptsTypes="AAAA">
                                      <p:cBhvr>
                                        <p:cTn id="42" dur="2000" fill="hold"/>
                                        <p:tgtEl>
                                          <p:spTgt spid="31"/>
                                        </p:tgtEl>
                                        <p:attrNameLst>
                                          <p:attrName>ppt_x</p:attrName>
                                          <p:attrName>ppt_y</p:attrName>
                                        </p:attrNameLst>
                                      </p:cBhvr>
                                      <p:rCtr x="-6086" y="21111"/>
                                    </p:animMotion>
                                  </p:childTnLst>
                                </p:cTn>
                              </p:par>
                            </p:childTnLst>
                          </p:cTn>
                        </p:par>
                      </p:childTnLst>
                    </p:cTn>
                  </p:par>
                  <p:par>
                    <p:cTn id="43" fill="hold">
                      <p:stCondLst>
                        <p:cond delay="indefinite"/>
                      </p:stCondLst>
                      <p:childTnLst>
                        <p:par>
                          <p:cTn id="44" fill="hold">
                            <p:stCondLst>
                              <p:cond delay="0"/>
                            </p:stCondLst>
                            <p:childTnLst>
                              <p:par>
                                <p:cTn id="45" presetID="36" presetClass="path" presetSubtype="0" accel="50000" decel="50000" fill="hold" grpId="1" nodeType="clickEffect">
                                  <p:stCondLst>
                                    <p:cond delay="0"/>
                                  </p:stCondLst>
                                  <p:childTnLst>
                                    <p:animMotion origin="layout" path="M 9.97757E-7 1.66667E-6 L 9.97757E-7 0.06562 C 9.97757E-7 0.09496 0.05033 0.13125 0.09129 0.13125 L 0.18258 0.13125 " pathEditMode="relative" rAng="0" ptsTypes="AAAA">
                                      <p:cBhvr>
                                        <p:cTn id="46" dur="2000" fill="hold"/>
                                        <p:tgtEl>
                                          <p:spTgt spid="32"/>
                                        </p:tgtEl>
                                        <p:attrNameLst>
                                          <p:attrName>ppt_x</p:attrName>
                                          <p:attrName>ppt_y</p:attrName>
                                        </p:attrNameLst>
                                      </p:cBhvr>
                                      <p:rCtr x="9129" y="6562"/>
                                    </p:animMotion>
                                  </p:childTnLst>
                                </p:cTn>
                              </p:par>
                            </p:childTnLst>
                          </p:cTn>
                        </p:par>
                      </p:childTnLst>
                    </p:cTn>
                  </p:par>
                  <p:par>
                    <p:cTn id="47" fill="hold">
                      <p:stCondLst>
                        <p:cond delay="indefinite"/>
                      </p:stCondLst>
                      <p:childTnLst>
                        <p:par>
                          <p:cTn id="48" fill="hold">
                            <p:stCondLst>
                              <p:cond delay="0"/>
                            </p:stCondLst>
                            <p:childTnLst>
                              <p:par>
                                <p:cTn id="49" presetID="50" presetClass="path" presetSubtype="0" accel="50000" decel="50000" fill="hold" grpId="1" nodeType="clickEffect">
                                  <p:stCondLst>
                                    <p:cond delay="0"/>
                                  </p:stCondLst>
                                  <p:childTnLst>
                                    <p:animMotion origin="layout" path="M -3.48386E-6 0 L -0.24812 0 C -0.35833 0 -0.49624 0.07222 -0.49624 0.13125 L -0.49624 0.2625 " pathEditMode="relative" rAng="0" ptsTypes="AAAA">
                                      <p:cBhvr>
                                        <p:cTn id="50" dur="2000" fill="hold"/>
                                        <p:tgtEl>
                                          <p:spTgt spid="33"/>
                                        </p:tgtEl>
                                        <p:attrNameLst>
                                          <p:attrName>ppt_x</p:attrName>
                                          <p:attrName>ppt_y</p:attrName>
                                        </p:attrNameLst>
                                      </p:cBhvr>
                                      <p:rCtr x="-24812" y="13125"/>
                                    </p:animMotion>
                                  </p:childTnLst>
                                </p:cTn>
                              </p:par>
                            </p:childTnLst>
                          </p:cTn>
                        </p:par>
                      </p:childTnLst>
                    </p:cTn>
                  </p:par>
                  <p:par>
                    <p:cTn id="51" fill="hold">
                      <p:stCondLst>
                        <p:cond delay="indefinite"/>
                      </p:stCondLst>
                      <p:childTnLst>
                        <p:par>
                          <p:cTn id="52" fill="hold">
                            <p:stCondLst>
                              <p:cond delay="0"/>
                            </p:stCondLst>
                            <p:childTnLst>
                              <p:par>
                                <p:cTn id="53" presetID="58" presetClass="path" presetSubtype="0" accel="50000" decel="50000" fill="hold" grpId="1" nodeType="clickEffect">
                                  <p:stCondLst>
                                    <p:cond delay="0"/>
                                  </p:stCondLst>
                                  <p:childTnLst>
                                    <p:animMotion origin="layout" path="M -0.08798 -8.33333E-7 L -0.12358 0.06563 C -0.13157 0.07934 -0.13577 0.1 -0.13577 0.12153 C -0.13577 0.14601 -0.13157 0.16545 -0.12358 0.17917 L -0.08798 0.24531 " pathEditMode="relative" rAng="0" ptsTypes="AAAAA">
                                      <p:cBhvr>
                                        <p:cTn id="54" dur="2000" fill="hold"/>
                                        <p:tgtEl>
                                          <p:spTgt spid="34"/>
                                        </p:tgtEl>
                                        <p:attrNameLst>
                                          <p:attrName>ppt_x</p:attrName>
                                          <p:attrName>ppt_y</p:attrName>
                                        </p:attrNameLst>
                                      </p:cBhvr>
                                      <p:rCtr x="-2390" y="122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A7E34753-ADAC-D022-8142-5BF7963CE2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34" b="99329" l="2892" r="89650">
                        <a14:foregroundMark x1="24962" y1="7383" x2="24962" y2="7383"/>
                        <a14:foregroundMark x1="10654" y1="36242" x2="10654" y2="36242"/>
                        <a14:foregroundMark x1="7002" y1="33221" x2="7002" y2="33221"/>
                        <a14:foregroundMark x1="3196" y1="38926" x2="3196" y2="38926"/>
                        <a14:foregroundMark x1="11720" y1="33893" x2="11720" y2="33893"/>
                        <a14:foregroundMark x1="26180" y1="20470" x2="26180" y2="20470"/>
                        <a14:foregroundMark x1="24658" y1="20805" x2="27397" y2="20470"/>
                        <a14:foregroundMark x1="56164" y1="25839" x2="50076" y2="34899"/>
                        <a14:foregroundMark x1="71233" y1="12416" x2="71233" y2="13758"/>
                        <a14:foregroundMark x1="73364" y1="8725" x2="73364" y2="8725"/>
                        <a14:foregroundMark x1="65145" y1="9732" x2="73059" y2="5705"/>
                        <a14:foregroundMark x1="73059" y1="5705" x2="77017" y2="21477"/>
                        <a14:foregroundMark x1="40639" y1="91946" x2="40639" y2="99329"/>
                        <a14:foregroundMark x1="19330" y1="5369" x2="24658" y2="5034"/>
                      </a14:backgroundRemoval>
                    </a14:imgEffect>
                    <a14:imgEffect>
                      <a14:saturation sat="300000"/>
                    </a14:imgEffect>
                  </a14:imgLayer>
                </a14:imgProps>
              </a:ext>
            </a:extLst>
          </a:blip>
          <a:stretch>
            <a:fillRect/>
          </a:stretch>
        </p:blipFill>
        <p:spPr>
          <a:xfrm>
            <a:off x="4844175" y="3303645"/>
            <a:ext cx="6906453" cy="4910830"/>
          </a:xfrm>
          <a:prstGeom prst="rect">
            <a:avLst/>
          </a:prstGeom>
        </p:spPr>
      </p:pic>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bộ phận chính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939859" y="2103316"/>
            <a:ext cx="146477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Những mô tả về tác dụng sau đây tương ứng với bộ phận nào của đèn học?</a:t>
            </a:r>
            <a:endParaRPr lang="vi-VN" sz="3600" i="1" dirty="0">
              <a:solidFill>
                <a:srgbClr val="0000FF"/>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2906F0AA-4EC2-17C9-8531-BCF6E6D6CB63}"/>
              </a:ext>
            </a:extLst>
          </p:cNvPr>
          <p:cNvPicPr>
            <a:picLocks noChangeAspect="1"/>
          </p:cNvPicPr>
          <p:nvPr/>
        </p:nvPicPr>
        <p:blipFill>
          <a:blip r:embed="rId4"/>
          <a:stretch>
            <a:fillRect/>
          </a:stretch>
        </p:blipFill>
        <p:spPr>
          <a:xfrm>
            <a:off x="792858" y="3345629"/>
            <a:ext cx="3567284" cy="1132387"/>
          </a:xfrm>
          <a:prstGeom prst="rect">
            <a:avLst/>
          </a:prstGeom>
        </p:spPr>
      </p:pic>
      <p:pic>
        <p:nvPicPr>
          <p:cNvPr id="24" name="Picture 23">
            <a:extLst>
              <a:ext uri="{FF2B5EF4-FFF2-40B4-BE49-F238E27FC236}">
                <a16:creationId xmlns:a16="http://schemas.microsoft.com/office/drawing/2014/main" id="{707CB8A6-35C0-2401-623D-E1FA63715B56}"/>
              </a:ext>
            </a:extLst>
          </p:cNvPr>
          <p:cNvPicPr>
            <a:picLocks noChangeAspect="1"/>
          </p:cNvPicPr>
          <p:nvPr/>
        </p:nvPicPr>
        <p:blipFill>
          <a:blip r:embed="rId5"/>
          <a:stretch>
            <a:fillRect/>
          </a:stretch>
        </p:blipFill>
        <p:spPr>
          <a:xfrm>
            <a:off x="623810" y="4372428"/>
            <a:ext cx="4255161" cy="2262860"/>
          </a:xfrm>
          <a:prstGeom prst="rect">
            <a:avLst/>
          </a:prstGeom>
        </p:spPr>
      </p:pic>
      <p:pic>
        <p:nvPicPr>
          <p:cNvPr id="26" name="Picture 25">
            <a:extLst>
              <a:ext uri="{FF2B5EF4-FFF2-40B4-BE49-F238E27FC236}">
                <a16:creationId xmlns:a16="http://schemas.microsoft.com/office/drawing/2014/main" id="{37F42CB6-EBA9-2469-403B-55C3C7C41159}"/>
              </a:ext>
            </a:extLst>
          </p:cNvPr>
          <p:cNvPicPr>
            <a:picLocks noChangeAspect="1"/>
          </p:cNvPicPr>
          <p:nvPr/>
        </p:nvPicPr>
        <p:blipFill>
          <a:blip r:embed="rId6"/>
          <a:stretch>
            <a:fillRect/>
          </a:stretch>
        </p:blipFill>
        <p:spPr>
          <a:xfrm>
            <a:off x="623810" y="6685238"/>
            <a:ext cx="4454307" cy="1196492"/>
          </a:xfrm>
          <a:prstGeom prst="rect">
            <a:avLst/>
          </a:prstGeom>
        </p:spPr>
      </p:pic>
      <p:pic>
        <p:nvPicPr>
          <p:cNvPr id="27" name="Picture 26">
            <a:extLst>
              <a:ext uri="{FF2B5EF4-FFF2-40B4-BE49-F238E27FC236}">
                <a16:creationId xmlns:a16="http://schemas.microsoft.com/office/drawing/2014/main" id="{B1CAFF16-5F0D-7E35-B8CE-1BB2FD0DFCFE}"/>
              </a:ext>
            </a:extLst>
          </p:cNvPr>
          <p:cNvPicPr>
            <a:picLocks noChangeAspect="1"/>
          </p:cNvPicPr>
          <p:nvPr/>
        </p:nvPicPr>
        <p:blipFill>
          <a:blip r:embed="rId7"/>
          <a:stretch>
            <a:fillRect/>
          </a:stretch>
        </p:blipFill>
        <p:spPr>
          <a:xfrm>
            <a:off x="10065853" y="3281257"/>
            <a:ext cx="3917331" cy="1044295"/>
          </a:xfrm>
          <a:prstGeom prst="rect">
            <a:avLst/>
          </a:prstGeom>
        </p:spPr>
      </p:pic>
      <p:pic>
        <p:nvPicPr>
          <p:cNvPr id="28" name="Picture 27">
            <a:extLst>
              <a:ext uri="{FF2B5EF4-FFF2-40B4-BE49-F238E27FC236}">
                <a16:creationId xmlns:a16="http://schemas.microsoft.com/office/drawing/2014/main" id="{CFBF3094-8B31-D7C7-F8A3-9D09E5D86793}"/>
              </a:ext>
            </a:extLst>
          </p:cNvPr>
          <p:cNvPicPr>
            <a:picLocks noChangeAspect="1"/>
          </p:cNvPicPr>
          <p:nvPr/>
        </p:nvPicPr>
        <p:blipFill>
          <a:blip r:embed="rId8"/>
          <a:stretch>
            <a:fillRect/>
          </a:stretch>
        </p:blipFill>
        <p:spPr>
          <a:xfrm>
            <a:off x="11033919" y="4250965"/>
            <a:ext cx="4169948" cy="1703227"/>
          </a:xfrm>
          <a:prstGeom prst="rect">
            <a:avLst/>
          </a:prstGeom>
        </p:spPr>
      </p:pic>
      <p:pic>
        <p:nvPicPr>
          <p:cNvPr id="35" name="Picture 34">
            <a:extLst>
              <a:ext uri="{FF2B5EF4-FFF2-40B4-BE49-F238E27FC236}">
                <a16:creationId xmlns:a16="http://schemas.microsoft.com/office/drawing/2014/main" id="{C85D4F8B-322C-05FD-66D7-6C71F0688720}"/>
              </a:ext>
            </a:extLst>
          </p:cNvPr>
          <p:cNvPicPr>
            <a:picLocks noChangeAspect="1"/>
          </p:cNvPicPr>
          <p:nvPr/>
        </p:nvPicPr>
        <p:blipFill rotWithShape="1">
          <a:blip r:embed="rId9"/>
          <a:srcRect b="20660"/>
          <a:stretch/>
        </p:blipFill>
        <p:spPr>
          <a:xfrm>
            <a:off x="10396324" y="6179743"/>
            <a:ext cx="5445138" cy="911089"/>
          </a:xfrm>
          <a:prstGeom prst="rect">
            <a:avLst/>
          </a:prstGeom>
        </p:spPr>
      </p:pic>
    </p:spTree>
    <p:extLst>
      <p:ext uri="{BB962C8B-B14F-4D97-AF65-F5344CB8AC3E}">
        <p14:creationId xmlns:p14="http://schemas.microsoft.com/office/powerpoint/2010/main" val="204665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A7E34753-ADAC-D022-8142-5BF7963CE2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34" b="99329" l="2892" r="89650">
                        <a14:foregroundMark x1="24962" y1="7383" x2="24962" y2="7383"/>
                        <a14:foregroundMark x1="10654" y1="36242" x2="10654" y2="36242"/>
                        <a14:foregroundMark x1="7002" y1="33221" x2="7002" y2="33221"/>
                        <a14:foregroundMark x1="3196" y1="38926" x2="3196" y2="38926"/>
                        <a14:foregroundMark x1="11720" y1="33893" x2="11720" y2="33893"/>
                        <a14:foregroundMark x1="26180" y1="20470" x2="26180" y2="20470"/>
                        <a14:foregroundMark x1="24658" y1="20805" x2="27397" y2="20470"/>
                        <a14:foregroundMark x1="56164" y1="25839" x2="50076" y2="34899"/>
                        <a14:foregroundMark x1="71233" y1="12416" x2="71233" y2="13758"/>
                        <a14:foregroundMark x1="73364" y1="8725" x2="73364" y2="8725"/>
                        <a14:foregroundMark x1="65145" y1="9732" x2="73059" y2="5705"/>
                        <a14:foregroundMark x1="73059" y1="5705" x2="77017" y2="21477"/>
                        <a14:foregroundMark x1="40639" y1="91946" x2="40639" y2="99329"/>
                        <a14:foregroundMark x1="19330" y1="5369" x2="24658" y2="5034"/>
                      </a14:backgroundRemoval>
                    </a14:imgEffect>
                    <a14:imgEffect>
                      <a14:saturation sat="300000"/>
                    </a14:imgEffect>
                  </a14:imgLayer>
                </a14:imgProps>
              </a:ext>
            </a:extLst>
          </a:blip>
          <a:stretch>
            <a:fillRect/>
          </a:stretch>
        </p:blipFill>
        <p:spPr>
          <a:xfrm>
            <a:off x="5236910" y="3608813"/>
            <a:ext cx="6906453" cy="4910830"/>
          </a:xfrm>
          <a:prstGeom prst="rect">
            <a:avLst/>
          </a:prstGeom>
        </p:spPr>
      </p:pic>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bộ phận chính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958183" y="2160766"/>
            <a:ext cx="146477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Những mô tả về tác dụng sau đây tương ứng với bộ phận nào của đèn học?</a:t>
            </a:r>
            <a:endParaRPr lang="vi-VN" sz="3600" i="1" dirty="0">
              <a:solidFill>
                <a:srgbClr val="0000FF"/>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2906F0AA-4EC2-17C9-8531-BCF6E6D6CB63}"/>
              </a:ext>
            </a:extLst>
          </p:cNvPr>
          <p:cNvPicPr>
            <a:picLocks noChangeAspect="1"/>
          </p:cNvPicPr>
          <p:nvPr/>
        </p:nvPicPr>
        <p:blipFill>
          <a:blip r:embed="rId4"/>
          <a:stretch>
            <a:fillRect/>
          </a:stretch>
        </p:blipFill>
        <p:spPr>
          <a:xfrm>
            <a:off x="10359721" y="6884204"/>
            <a:ext cx="3567284" cy="1132387"/>
          </a:xfrm>
          <a:prstGeom prst="rect">
            <a:avLst/>
          </a:prstGeom>
        </p:spPr>
      </p:pic>
      <p:pic>
        <p:nvPicPr>
          <p:cNvPr id="24" name="Picture 23">
            <a:extLst>
              <a:ext uri="{FF2B5EF4-FFF2-40B4-BE49-F238E27FC236}">
                <a16:creationId xmlns:a16="http://schemas.microsoft.com/office/drawing/2014/main" id="{707CB8A6-35C0-2401-623D-E1FA63715B56}"/>
              </a:ext>
            </a:extLst>
          </p:cNvPr>
          <p:cNvPicPr>
            <a:picLocks noChangeAspect="1"/>
          </p:cNvPicPr>
          <p:nvPr/>
        </p:nvPicPr>
        <p:blipFill>
          <a:blip r:embed="rId5"/>
          <a:stretch>
            <a:fillRect/>
          </a:stretch>
        </p:blipFill>
        <p:spPr>
          <a:xfrm>
            <a:off x="1893290" y="2882651"/>
            <a:ext cx="4255161" cy="2262860"/>
          </a:xfrm>
          <a:prstGeom prst="rect">
            <a:avLst/>
          </a:prstGeom>
        </p:spPr>
      </p:pic>
      <p:pic>
        <p:nvPicPr>
          <p:cNvPr id="26" name="Picture 25">
            <a:extLst>
              <a:ext uri="{FF2B5EF4-FFF2-40B4-BE49-F238E27FC236}">
                <a16:creationId xmlns:a16="http://schemas.microsoft.com/office/drawing/2014/main" id="{37F42CB6-EBA9-2469-403B-55C3C7C41159}"/>
              </a:ext>
            </a:extLst>
          </p:cNvPr>
          <p:cNvPicPr>
            <a:picLocks noChangeAspect="1"/>
          </p:cNvPicPr>
          <p:nvPr/>
        </p:nvPicPr>
        <p:blipFill>
          <a:blip r:embed="rId6"/>
          <a:stretch>
            <a:fillRect/>
          </a:stretch>
        </p:blipFill>
        <p:spPr>
          <a:xfrm>
            <a:off x="11338719" y="5184660"/>
            <a:ext cx="4454307" cy="1196492"/>
          </a:xfrm>
          <a:prstGeom prst="rect">
            <a:avLst/>
          </a:prstGeom>
        </p:spPr>
      </p:pic>
      <p:pic>
        <p:nvPicPr>
          <p:cNvPr id="27" name="Picture 26">
            <a:extLst>
              <a:ext uri="{FF2B5EF4-FFF2-40B4-BE49-F238E27FC236}">
                <a16:creationId xmlns:a16="http://schemas.microsoft.com/office/drawing/2014/main" id="{B1CAFF16-5F0D-7E35-B8CE-1BB2FD0DFCFE}"/>
              </a:ext>
            </a:extLst>
          </p:cNvPr>
          <p:cNvPicPr>
            <a:picLocks noChangeAspect="1"/>
          </p:cNvPicPr>
          <p:nvPr/>
        </p:nvPicPr>
        <p:blipFill>
          <a:blip r:embed="rId7"/>
          <a:stretch>
            <a:fillRect/>
          </a:stretch>
        </p:blipFill>
        <p:spPr>
          <a:xfrm>
            <a:off x="10442830" y="3434254"/>
            <a:ext cx="3917331" cy="1044295"/>
          </a:xfrm>
          <a:prstGeom prst="rect">
            <a:avLst/>
          </a:prstGeom>
        </p:spPr>
      </p:pic>
      <p:pic>
        <p:nvPicPr>
          <p:cNvPr id="28" name="Picture 27">
            <a:extLst>
              <a:ext uri="{FF2B5EF4-FFF2-40B4-BE49-F238E27FC236}">
                <a16:creationId xmlns:a16="http://schemas.microsoft.com/office/drawing/2014/main" id="{CFBF3094-8B31-D7C7-F8A3-9D09E5D86793}"/>
              </a:ext>
            </a:extLst>
          </p:cNvPr>
          <p:cNvPicPr>
            <a:picLocks noChangeAspect="1"/>
          </p:cNvPicPr>
          <p:nvPr/>
        </p:nvPicPr>
        <p:blipFill>
          <a:blip r:embed="rId8"/>
          <a:stretch>
            <a:fillRect/>
          </a:stretch>
        </p:blipFill>
        <p:spPr>
          <a:xfrm>
            <a:off x="664010" y="4594863"/>
            <a:ext cx="4169948" cy="1703227"/>
          </a:xfrm>
          <a:prstGeom prst="rect">
            <a:avLst/>
          </a:prstGeom>
        </p:spPr>
      </p:pic>
      <p:pic>
        <p:nvPicPr>
          <p:cNvPr id="35" name="Picture 34">
            <a:extLst>
              <a:ext uri="{FF2B5EF4-FFF2-40B4-BE49-F238E27FC236}">
                <a16:creationId xmlns:a16="http://schemas.microsoft.com/office/drawing/2014/main" id="{C85D4F8B-322C-05FD-66D7-6C71F0688720}"/>
              </a:ext>
            </a:extLst>
          </p:cNvPr>
          <p:cNvPicPr>
            <a:picLocks noChangeAspect="1"/>
          </p:cNvPicPr>
          <p:nvPr/>
        </p:nvPicPr>
        <p:blipFill rotWithShape="1">
          <a:blip r:embed="rId9"/>
          <a:srcRect b="20660"/>
          <a:stretch/>
        </p:blipFill>
        <p:spPr>
          <a:xfrm>
            <a:off x="655414" y="6781800"/>
            <a:ext cx="5445138" cy="911089"/>
          </a:xfrm>
          <a:prstGeom prst="rect">
            <a:avLst/>
          </a:prstGeom>
        </p:spPr>
      </p:pic>
    </p:spTree>
    <p:extLst>
      <p:ext uri="{BB962C8B-B14F-4D97-AF65-F5344CB8AC3E}">
        <p14:creationId xmlns:p14="http://schemas.microsoft.com/office/powerpoint/2010/main" val="360004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Diagonal Corners Snipped 10">
            <a:extLst>
              <a:ext uri="{FF2B5EF4-FFF2-40B4-BE49-F238E27FC236}">
                <a16:creationId xmlns:a16="http://schemas.microsoft.com/office/drawing/2014/main" id="{9E686DD5-BC34-ED85-5FBD-3A409E940BEA}"/>
              </a:ext>
            </a:extLst>
          </p:cNvPr>
          <p:cNvSpPr/>
          <p:nvPr/>
        </p:nvSpPr>
        <p:spPr>
          <a:xfrm>
            <a:off x="1585119" y="6250633"/>
            <a:ext cx="13182600" cy="1981200"/>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661319" y="6364070"/>
            <a:ext cx="13030200" cy="1754326"/>
          </a:xfrm>
          <a:prstGeom prst="rect">
            <a:avLst/>
          </a:prstGeom>
          <a:noFill/>
        </p:spPr>
        <p:txBody>
          <a:bodyPr wrap="square" rtlCol="0">
            <a:spAutoFit/>
          </a:bodyPr>
          <a:lstStyle/>
          <a:p>
            <a:pPr indent="457200" algn="just"/>
            <a:r>
              <a:rPr lang="nl-NL" sz="3600" b="1" i="1">
                <a:solidFill>
                  <a:srgbClr val="FF3399"/>
                </a:solidFill>
                <a:latin typeface="Times New Roman" pitchFamily="18" charset="0"/>
                <a:cs typeface="Times New Roman" pitchFamily="18" charset="0"/>
              </a:rPr>
              <a:t>Sản phẩm công nghệ là sản phẩm do con người tạo ra để phục vụ cuộc sống. Đối tượng tự nhiên không phải do con người tạo ra mà có sẵn trong tự nhiên như: động vật, thực vật, đất, nước,...</a:t>
            </a:r>
            <a:endParaRPr lang="vi-VN" sz="3600" b="1" i="1" dirty="0">
              <a:solidFill>
                <a:srgbClr val="FF3399"/>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B5BC12F-5784-A506-1E36-6D39B1855387}"/>
              </a:ext>
            </a:extLst>
          </p:cNvPr>
          <p:cNvSpPr txBox="1"/>
          <p:nvPr/>
        </p:nvSpPr>
        <p:spPr>
          <a:xfrm>
            <a:off x="1127919" y="2223089"/>
            <a:ext cx="8416267" cy="646331"/>
          </a:xfrm>
          <a:prstGeom prst="rect">
            <a:avLst/>
          </a:prstGeom>
          <a:noFill/>
        </p:spPr>
        <p:txBody>
          <a:bodyPr wrap="square" rtlCol="0">
            <a:spAutoFit/>
          </a:bodyPr>
          <a:lstStyle/>
          <a:p>
            <a:r>
              <a:rPr lang="en-US" sz="3600" i="1">
                <a:solidFill>
                  <a:srgbClr val="0000FF"/>
                </a:solidFill>
                <a:latin typeface="Times New Roman" panose="02020603050405020304" pitchFamily="18" charset="0"/>
                <a:cs typeface="Times New Roman" panose="02020603050405020304" pitchFamily="18" charset="0"/>
              </a:rPr>
              <a:t>Một số kiểu công tắc đèn học phổ biến</a:t>
            </a:r>
          </a:p>
        </p:txBody>
      </p:sp>
      <p:sp>
        <p:nvSpPr>
          <p:cNvPr id="10" name="Text Box 14">
            <a:extLst>
              <a:ext uri="{FF2B5EF4-FFF2-40B4-BE49-F238E27FC236}">
                <a16:creationId xmlns:a16="http://schemas.microsoft.com/office/drawing/2014/main" id="{AE39F12C-2DEE-FE9B-ABAB-F0D6E5D2DFB1}"/>
              </a:ext>
            </a:extLst>
          </p:cNvPr>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bộ phận chính của đèn học.</a:t>
            </a:r>
            <a:endParaRPr lang="en-US" sz="3600" b="1" u="sng">
              <a:solidFill>
                <a:srgbClr val="FF0000"/>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81ABC1E1-7D59-20FC-F3B4-E08C4B689B51}"/>
              </a:ext>
            </a:extLst>
          </p:cNvPr>
          <p:cNvPicPr>
            <a:picLocks noChangeAspect="1"/>
          </p:cNvPicPr>
          <p:nvPr/>
        </p:nvPicPr>
        <p:blipFill>
          <a:blip r:embed="rId2"/>
          <a:stretch>
            <a:fillRect/>
          </a:stretch>
        </p:blipFill>
        <p:spPr>
          <a:xfrm>
            <a:off x="1966119" y="3045021"/>
            <a:ext cx="11717528" cy="2694666"/>
          </a:xfrm>
          <a:prstGeom prst="rect">
            <a:avLst/>
          </a:prstGeom>
        </p:spPr>
      </p:pic>
    </p:spTree>
    <p:extLst>
      <p:ext uri="{BB962C8B-B14F-4D97-AF65-F5344CB8AC3E}">
        <p14:creationId xmlns:p14="http://schemas.microsoft.com/office/powerpoint/2010/main" val="33057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4">
            <a:extLst>
              <a:ext uri="{FF2B5EF4-FFF2-40B4-BE49-F238E27FC236}">
                <a16:creationId xmlns:a16="http://schemas.microsoft.com/office/drawing/2014/main" id="{AE39F12C-2DEE-FE9B-ABAB-F0D6E5D2DFB1}"/>
              </a:ext>
            </a:extLst>
          </p:cNvPr>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mẫu đèn học.</a:t>
            </a:r>
            <a:endParaRPr lang="en-US" sz="3600" b="1" u="sng">
              <a:solidFill>
                <a:srgbClr val="FF0000"/>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111AE9F7-51AC-A162-D43A-6C623482EC75}"/>
              </a:ext>
            </a:extLst>
          </p:cNvPr>
          <p:cNvPicPr>
            <a:picLocks noChangeAspect="1"/>
          </p:cNvPicPr>
          <p:nvPr/>
        </p:nvPicPr>
        <p:blipFill>
          <a:blip r:embed="rId2"/>
          <a:stretch>
            <a:fillRect/>
          </a:stretch>
        </p:blipFill>
        <p:spPr>
          <a:xfrm>
            <a:off x="823119" y="2325677"/>
            <a:ext cx="4904883" cy="5606727"/>
          </a:xfrm>
          <a:prstGeom prst="rect">
            <a:avLst/>
          </a:prstGeom>
        </p:spPr>
      </p:pic>
      <p:pic>
        <p:nvPicPr>
          <p:cNvPr id="13" name="Picture 12">
            <a:extLst>
              <a:ext uri="{FF2B5EF4-FFF2-40B4-BE49-F238E27FC236}">
                <a16:creationId xmlns:a16="http://schemas.microsoft.com/office/drawing/2014/main" id="{0C2C11C1-C9FB-56F6-655D-F4174D87F4DB}"/>
              </a:ext>
            </a:extLst>
          </p:cNvPr>
          <p:cNvPicPr>
            <a:picLocks noChangeAspect="1"/>
          </p:cNvPicPr>
          <p:nvPr/>
        </p:nvPicPr>
        <p:blipFill>
          <a:blip r:embed="rId3"/>
          <a:stretch>
            <a:fillRect/>
          </a:stretch>
        </p:blipFill>
        <p:spPr>
          <a:xfrm>
            <a:off x="5752801" y="2362200"/>
            <a:ext cx="4848717" cy="5606727"/>
          </a:xfrm>
          <a:prstGeom prst="rect">
            <a:avLst/>
          </a:prstGeom>
        </p:spPr>
      </p:pic>
      <p:pic>
        <p:nvPicPr>
          <p:cNvPr id="14" name="Picture 13">
            <a:extLst>
              <a:ext uri="{FF2B5EF4-FFF2-40B4-BE49-F238E27FC236}">
                <a16:creationId xmlns:a16="http://schemas.microsoft.com/office/drawing/2014/main" id="{E3B2E22B-BA8A-4E49-DB00-E069853149DC}"/>
              </a:ext>
            </a:extLst>
          </p:cNvPr>
          <p:cNvPicPr>
            <a:picLocks noChangeAspect="1"/>
          </p:cNvPicPr>
          <p:nvPr/>
        </p:nvPicPr>
        <p:blipFill>
          <a:blip r:embed="rId4"/>
          <a:stretch>
            <a:fillRect/>
          </a:stretch>
        </p:blipFill>
        <p:spPr>
          <a:xfrm>
            <a:off x="10729119" y="2364336"/>
            <a:ext cx="4724400" cy="5604591"/>
          </a:xfrm>
          <a:prstGeom prst="rect">
            <a:avLst/>
          </a:prstGeom>
        </p:spPr>
      </p:pic>
    </p:spTree>
    <p:extLst>
      <p:ext uri="{BB962C8B-B14F-4D97-AF65-F5344CB8AC3E}">
        <p14:creationId xmlns:p14="http://schemas.microsoft.com/office/powerpoint/2010/main" val="49430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1417</TotalTime>
  <Words>335</Words>
  <Application>Microsoft Office PowerPoint</Application>
  <PresentationFormat>Custom</PresentationFormat>
  <Paragraphs>32</Paragraphs>
  <Slides>10</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248</cp:revision>
  <dcterms:created xsi:type="dcterms:W3CDTF">2022-07-10T01:37:20Z</dcterms:created>
  <dcterms:modified xsi:type="dcterms:W3CDTF">2025-04-01T03:57:41Z</dcterms:modified>
</cp:coreProperties>
</file>