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08" r:id="rId3"/>
  </p:sldMasterIdLst>
  <p:notesMasterIdLst>
    <p:notesMasterId r:id="rId31"/>
  </p:notesMasterIdLst>
  <p:sldIdLst>
    <p:sldId id="257" r:id="rId4"/>
    <p:sldId id="328" r:id="rId5"/>
    <p:sldId id="382" r:id="rId6"/>
    <p:sldId id="329" r:id="rId7"/>
    <p:sldId id="383" r:id="rId8"/>
    <p:sldId id="330" r:id="rId9"/>
    <p:sldId id="384" r:id="rId10"/>
    <p:sldId id="332" r:id="rId11"/>
    <p:sldId id="373" r:id="rId12"/>
    <p:sldId id="401" r:id="rId13"/>
    <p:sldId id="380" r:id="rId14"/>
    <p:sldId id="393" r:id="rId15"/>
    <p:sldId id="381" r:id="rId16"/>
    <p:sldId id="402" r:id="rId17"/>
    <p:sldId id="376" r:id="rId18"/>
    <p:sldId id="385" r:id="rId19"/>
    <p:sldId id="386" r:id="rId20"/>
    <p:sldId id="403" r:id="rId21"/>
    <p:sldId id="394" r:id="rId22"/>
    <p:sldId id="410" r:id="rId23"/>
    <p:sldId id="404" r:id="rId24"/>
    <p:sldId id="405" r:id="rId25"/>
    <p:sldId id="407" r:id="rId26"/>
    <p:sldId id="406" r:id="rId27"/>
    <p:sldId id="408" r:id="rId28"/>
    <p:sldId id="409" r:id="rId29"/>
    <p:sldId id="303" r:id="rId3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BB3AB"/>
    <a:srgbClr val="F9877B"/>
    <a:srgbClr val="3366CC"/>
    <a:srgbClr val="FFF3FD"/>
    <a:srgbClr val="FBC1F4"/>
    <a:srgbClr val="B7117C"/>
    <a:srgbClr val="FEECFC"/>
    <a:srgbClr val="FB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16189-6C1A-4A25-B399-9F70946BE919}" v="36" dt="2023-11-06T14:50:05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4" autoAdjust="0"/>
  </p:normalViewPr>
  <p:slideViewPr>
    <p:cSldViewPr>
      <p:cViewPr varScale="1">
        <p:scale>
          <a:sx n="69" d="100"/>
          <a:sy n="69" d="100"/>
        </p:scale>
        <p:origin x="72" y="21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ffice Ban quyen 2" userId="8e4cd87284ad26f1" providerId="LiveId" clId="{26B16189-6C1A-4A25-B399-9F70946BE919}"/>
    <pc:docChg chg="undo custSel modSld">
      <pc:chgData name="Office Ban quyen 2" userId="8e4cd87284ad26f1" providerId="LiveId" clId="{26B16189-6C1A-4A25-B399-9F70946BE919}" dt="2023-11-06T14:50:26.441" v="123" actId="1037"/>
      <pc:docMkLst>
        <pc:docMk/>
      </pc:docMkLst>
      <pc:sldChg chg="addSp delSp modSp mod modAnim">
        <pc:chgData name="Office Ban quyen 2" userId="8e4cd87284ad26f1" providerId="LiveId" clId="{26B16189-6C1A-4A25-B399-9F70946BE919}" dt="2023-11-06T14:39:45.719" v="56" actId="1076"/>
        <pc:sldMkLst>
          <pc:docMk/>
          <pc:sldMk cId="557731554" sldId="257"/>
        </pc:sldMkLst>
        <pc:spChg chg="add mod">
          <ac:chgData name="Office Ban quyen 2" userId="8e4cd87284ad26f1" providerId="LiveId" clId="{26B16189-6C1A-4A25-B399-9F70946BE919}" dt="2023-11-06T14:39:45.719" v="56" actId="1076"/>
          <ac:spMkLst>
            <pc:docMk/>
            <pc:sldMk cId="557731554" sldId="257"/>
            <ac:spMk id="3" creationId="{7837FE4F-93E7-D817-5D26-A63801684896}"/>
          </ac:spMkLst>
        </pc:spChg>
        <pc:spChg chg="del">
          <ac:chgData name="Office Ban quyen 2" userId="8e4cd87284ad26f1" providerId="LiveId" clId="{26B16189-6C1A-4A25-B399-9F70946BE919}" dt="2023-11-06T14:39:06.343" v="13" actId="478"/>
          <ac:spMkLst>
            <pc:docMk/>
            <pc:sldMk cId="557731554" sldId="257"/>
            <ac:spMk id="30" creationId="{0DE8E057-79AF-4679-8F0F-5F578B85F19A}"/>
          </ac:spMkLst>
        </pc:spChg>
        <pc:spChg chg="mod">
          <ac:chgData name="Office Ban quyen 2" userId="8e4cd87284ad26f1" providerId="LiveId" clId="{26B16189-6C1A-4A25-B399-9F70946BE919}" dt="2023-11-06T14:39:15.777" v="49" actId="1036"/>
          <ac:spMkLst>
            <pc:docMk/>
            <pc:sldMk cId="557731554" sldId="257"/>
            <ac:spMk id="31" creationId="{6335562D-47C3-42BC-BC7D-7AF52EE5A71A}"/>
          </ac:spMkLst>
        </pc:spChg>
        <pc:picChg chg="add mod">
          <ac:chgData name="Office Ban quyen 2" userId="8e4cd87284ad26f1" providerId="LiveId" clId="{26B16189-6C1A-4A25-B399-9F70946BE919}" dt="2023-11-06T14:39:41.092" v="55" actId="1076"/>
          <ac:picMkLst>
            <pc:docMk/>
            <pc:sldMk cId="557731554" sldId="257"/>
            <ac:picMk id="2" creationId="{43C1FE44-B28B-414E-2149-4DDF73FEC61E}"/>
          </ac:picMkLst>
        </pc:picChg>
        <pc:picChg chg="mod">
          <ac:chgData name="Office Ban quyen 2" userId="8e4cd87284ad26f1" providerId="LiveId" clId="{26B16189-6C1A-4A25-B399-9F70946BE919}" dt="2023-11-06T14:39:15.777" v="49" actId="1036"/>
          <ac:picMkLst>
            <pc:docMk/>
            <pc:sldMk cId="557731554" sldId="257"/>
            <ac:picMk id="35" creationId="{AA4D8933-BFCD-5CD7-3E46-2E1B0698918D}"/>
          </ac:picMkLst>
        </pc:picChg>
        <pc:picChg chg="del">
          <ac:chgData name="Office Ban quyen 2" userId="8e4cd87284ad26f1" providerId="LiveId" clId="{26B16189-6C1A-4A25-B399-9F70946BE919}" dt="2023-11-06T14:39:10.391" v="15" actId="478"/>
          <ac:picMkLst>
            <pc:docMk/>
            <pc:sldMk cId="557731554" sldId="257"/>
            <ac:picMk id="37" creationId="{16677DD5-4B38-44EE-AE03-4CE69860F1FA}"/>
          </ac:picMkLst>
        </pc:picChg>
        <pc:picChg chg="del">
          <ac:chgData name="Office Ban quyen 2" userId="8e4cd87284ad26f1" providerId="LiveId" clId="{26B16189-6C1A-4A25-B399-9F70946BE919}" dt="2023-11-06T14:39:08.437" v="14" actId="478"/>
          <ac:picMkLst>
            <pc:docMk/>
            <pc:sldMk cId="557731554" sldId="257"/>
            <ac:picMk id="38" creationId="{8E58EB64-C11F-4AA8-BD51-6B7EDB33655B}"/>
          </ac:picMkLst>
        </pc:picChg>
        <pc:picChg chg="mod">
          <ac:chgData name="Office Ban quyen 2" userId="8e4cd87284ad26f1" providerId="LiveId" clId="{26B16189-6C1A-4A25-B399-9F70946BE919}" dt="2023-11-06T14:39:15.777" v="49" actId="1036"/>
          <ac:picMkLst>
            <pc:docMk/>
            <pc:sldMk cId="557731554" sldId="257"/>
            <ac:picMk id="39" creationId="{468116E2-9E2A-444E-92F8-B1A7CB147696}"/>
          </ac:picMkLst>
        </pc:picChg>
        <pc:picChg chg="mod">
          <ac:chgData name="Office Ban quyen 2" userId="8e4cd87284ad26f1" providerId="LiveId" clId="{26B16189-6C1A-4A25-B399-9F70946BE919}" dt="2023-11-06T14:39:15.777" v="49" actId="1036"/>
          <ac:picMkLst>
            <pc:docMk/>
            <pc:sldMk cId="557731554" sldId="257"/>
            <ac:picMk id="40" creationId="{4AF2A1C0-A62D-4A01-AB2A-74ABC46C1AC0}"/>
          </ac:picMkLst>
        </pc:picChg>
        <pc:picChg chg="mod">
          <ac:chgData name="Office Ban quyen 2" userId="8e4cd87284ad26f1" providerId="LiveId" clId="{26B16189-6C1A-4A25-B399-9F70946BE919}" dt="2023-11-06T14:39:15.777" v="49" actId="1036"/>
          <ac:picMkLst>
            <pc:docMk/>
            <pc:sldMk cId="557731554" sldId="257"/>
            <ac:picMk id="41" creationId="{35998D89-2FA0-A9F3-7F35-325C4D39FF02}"/>
          </ac:picMkLst>
        </pc:picChg>
        <pc:picChg chg="mod">
          <ac:chgData name="Office Ban quyen 2" userId="8e4cd87284ad26f1" providerId="LiveId" clId="{26B16189-6C1A-4A25-B399-9F70946BE919}" dt="2023-11-06T14:39:15.777" v="49" actId="1036"/>
          <ac:picMkLst>
            <pc:docMk/>
            <pc:sldMk cId="557731554" sldId="257"/>
            <ac:picMk id="44" creationId="{99A42F53-D026-156A-1B70-560A4002A65B}"/>
          </ac:picMkLst>
        </pc:picChg>
        <pc:picChg chg="mod">
          <ac:chgData name="Office Ban quyen 2" userId="8e4cd87284ad26f1" providerId="LiveId" clId="{26B16189-6C1A-4A25-B399-9F70946BE919}" dt="2023-11-06T14:39:15.777" v="49" actId="1036"/>
          <ac:picMkLst>
            <pc:docMk/>
            <pc:sldMk cId="557731554" sldId="257"/>
            <ac:picMk id="46" creationId="{472E6099-C516-C59F-49EB-E2521EB474CC}"/>
          </ac:picMkLst>
        </pc:picChg>
      </pc:sldChg>
      <pc:sldChg chg="delSp mod delAnim">
        <pc:chgData name="Office Ban quyen 2" userId="8e4cd87284ad26f1" providerId="LiveId" clId="{26B16189-6C1A-4A25-B399-9F70946BE919}" dt="2023-11-06T14:39:30.743" v="51" actId="21"/>
        <pc:sldMkLst>
          <pc:docMk/>
          <pc:sldMk cId="2602552914" sldId="267"/>
        </pc:sldMkLst>
        <pc:spChg chg="del">
          <ac:chgData name="Office Ban quyen 2" userId="8e4cd87284ad26f1" providerId="LiveId" clId="{26B16189-6C1A-4A25-B399-9F70946BE919}" dt="2023-11-06T14:39:25.436" v="50" actId="478"/>
          <ac:spMkLst>
            <pc:docMk/>
            <pc:sldMk cId="2602552914" sldId="267"/>
            <ac:spMk id="5" creationId="{D5637220-8609-44A7-8DDD-910576BCA515}"/>
          </ac:spMkLst>
        </pc:spChg>
        <pc:spChg chg="del">
          <ac:chgData name="Office Ban quyen 2" userId="8e4cd87284ad26f1" providerId="LiveId" clId="{26B16189-6C1A-4A25-B399-9F70946BE919}" dt="2023-11-06T14:39:30.743" v="51" actId="21"/>
          <ac:spMkLst>
            <pc:docMk/>
            <pc:sldMk cId="2602552914" sldId="267"/>
            <ac:spMk id="6" creationId="{6FE0A47F-DE0D-4AFB-A019-3B65ECEF2308}"/>
          </ac:spMkLst>
        </pc:spChg>
        <pc:picChg chg="del">
          <ac:chgData name="Office Ban quyen 2" userId="8e4cd87284ad26f1" providerId="LiveId" clId="{26B16189-6C1A-4A25-B399-9F70946BE919}" dt="2023-11-06T14:39:30.743" v="51" actId="21"/>
          <ac:picMkLst>
            <pc:docMk/>
            <pc:sldMk cId="2602552914" sldId="267"/>
            <ac:picMk id="4" creationId="{18555EA4-F00B-431C-B665-58DC8538AA2B}"/>
          </ac:picMkLst>
        </pc:picChg>
      </pc:sldChg>
      <pc:sldChg chg="addSp delSp modSp mod addAnim delAnim modAnim">
        <pc:chgData name="Office Ban quyen 2" userId="8e4cd87284ad26f1" providerId="LiveId" clId="{26B16189-6C1A-4A25-B399-9F70946BE919}" dt="2023-11-06T14:45:03.238" v="69" actId="478"/>
        <pc:sldMkLst>
          <pc:docMk/>
          <pc:sldMk cId="1923080657" sldId="329"/>
        </pc:sldMkLst>
        <pc:spChg chg="add del">
          <ac:chgData name="Office Ban quyen 2" userId="8e4cd87284ad26f1" providerId="LiveId" clId="{26B16189-6C1A-4A25-B399-9F70946BE919}" dt="2023-11-06T14:43:21.995" v="60" actId="478"/>
          <ac:spMkLst>
            <pc:docMk/>
            <pc:sldMk cId="1923080657" sldId="329"/>
            <ac:spMk id="9" creationId="{6FCD71A2-4BFE-4953-931C-BECE5B4A1D66}"/>
          </ac:spMkLst>
        </pc:spChg>
        <pc:picChg chg="add mod modCrop">
          <ac:chgData name="Office Ban quyen 2" userId="8e4cd87284ad26f1" providerId="LiveId" clId="{26B16189-6C1A-4A25-B399-9F70946BE919}" dt="2023-11-06T14:43:43.682" v="67" actId="1076"/>
          <ac:picMkLst>
            <pc:docMk/>
            <pc:sldMk cId="1923080657" sldId="329"/>
            <ac:picMk id="6" creationId="{9FD028AD-BE6D-4A87-928F-F46FC47CD639}"/>
          </ac:picMkLst>
        </pc:picChg>
        <pc:picChg chg="del">
          <ac:chgData name="Office Ban quyen 2" userId="8e4cd87284ad26f1" providerId="LiveId" clId="{26B16189-6C1A-4A25-B399-9F70946BE919}" dt="2023-11-06T14:45:03.238" v="69" actId="478"/>
          <ac:picMkLst>
            <pc:docMk/>
            <pc:sldMk cId="1923080657" sldId="329"/>
            <ac:picMk id="4098" creationId="{5D409FAB-68E8-4FF3-6755-B0DDFA567885}"/>
          </ac:picMkLst>
        </pc:picChg>
      </pc:sldChg>
      <pc:sldChg chg="addSp delSp modSp mod delAnim modAnim">
        <pc:chgData name="Office Ban quyen 2" userId="8e4cd87284ad26f1" providerId="LiveId" clId="{26B16189-6C1A-4A25-B399-9F70946BE919}" dt="2023-11-06T14:47:39.279" v="90" actId="688"/>
        <pc:sldMkLst>
          <pc:docMk/>
          <pc:sldMk cId="690311984" sldId="330"/>
        </pc:sldMkLst>
        <pc:spChg chg="mod">
          <ac:chgData name="Office Ban quyen 2" userId="8e4cd87284ad26f1" providerId="LiveId" clId="{26B16189-6C1A-4A25-B399-9F70946BE919}" dt="2023-11-06T14:46:52.585" v="83" actId="1076"/>
          <ac:spMkLst>
            <pc:docMk/>
            <pc:sldMk cId="690311984" sldId="330"/>
            <ac:spMk id="2" creationId="{F3DFEBFC-451A-3166-82FA-8661B29DA988}"/>
          </ac:spMkLst>
        </pc:spChg>
        <pc:spChg chg="del">
          <ac:chgData name="Office Ban quyen 2" userId="8e4cd87284ad26f1" providerId="LiveId" clId="{26B16189-6C1A-4A25-B399-9F70946BE919}" dt="2023-11-06T14:45:26.030" v="70" actId="478"/>
          <ac:spMkLst>
            <pc:docMk/>
            <pc:sldMk cId="690311984" sldId="330"/>
            <ac:spMk id="9" creationId="{6FCD71A2-4BFE-4953-931C-BECE5B4A1D66}"/>
          </ac:spMkLst>
        </pc:spChg>
        <pc:picChg chg="add mod">
          <ac:chgData name="Office Ban quyen 2" userId="8e4cd87284ad26f1" providerId="LiveId" clId="{26B16189-6C1A-4A25-B399-9F70946BE919}" dt="2023-11-06T14:47:11.774" v="85"/>
          <ac:picMkLst>
            <pc:docMk/>
            <pc:sldMk cId="690311984" sldId="330"/>
            <ac:picMk id="4" creationId="{B9B910D6-115A-1F0A-4159-E012BE030FEC}"/>
          </ac:picMkLst>
        </pc:picChg>
        <pc:picChg chg="del">
          <ac:chgData name="Office Ban quyen 2" userId="8e4cd87284ad26f1" providerId="LiveId" clId="{26B16189-6C1A-4A25-B399-9F70946BE919}" dt="2023-11-06T14:47:10.673" v="84" actId="21"/>
          <ac:picMkLst>
            <pc:docMk/>
            <pc:sldMk cId="690311984" sldId="330"/>
            <ac:picMk id="7" creationId="{18B3DB36-0CAB-4CD0-BE48-595E0CADE407}"/>
          </ac:picMkLst>
        </pc:picChg>
        <pc:picChg chg="add mod">
          <ac:chgData name="Office Ban quyen 2" userId="8e4cd87284ad26f1" providerId="LiveId" clId="{26B16189-6C1A-4A25-B399-9F70946BE919}" dt="2023-11-06T14:47:39.279" v="90" actId="688"/>
          <ac:picMkLst>
            <pc:docMk/>
            <pc:sldMk cId="690311984" sldId="330"/>
            <ac:picMk id="1026" creationId="{EFBAEF0D-FF42-EBBA-70AB-1996F12672AF}"/>
          </ac:picMkLst>
        </pc:picChg>
      </pc:sldChg>
      <pc:sldChg chg="addSp delSp modSp mod addAnim delAnim modAnim">
        <pc:chgData name="Office Ban quyen 2" userId="8e4cd87284ad26f1" providerId="LiveId" clId="{26B16189-6C1A-4A25-B399-9F70946BE919}" dt="2023-11-06T14:50:26.441" v="123" actId="1037"/>
        <pc:sldMkLst>
          <pc:docMk/>
          <pc:sldMk cId="644724719" sldId="332"/>
        </pc:sldMkLst>
        <pc:spChg chg="add del mod">
          <ac:chgData name="Office Ban quyen 2" userId="8e4cd87284ad26f1" providerId="LiveId" clId="{26B16189-6C1A-4A25-B399-9F70946BE919}" dt="2023-11-06T14:49:51.740" v="106"/>
          <ac:spMkLst>
            <pc:docMk/>
            <pc:sldMk cId="644724719" sldId="332"/>
            <ac:spMk id="2" creationId="{0C8F7D26-3B68-7777-6298-70D81881D1CD}"/>
          </ac:spMkLst>
        </pc:spChg>
        <pc:spChg chg="mod">
          <ac:chgData name="Office Ban quyen 2" userId="8e4cd87284ad26f1" providerId="LiveId" clId="{26B16189-6C1A-4A25-B399-9F70946BE919}" dt="2023-11-06T14:40:27.709" v="57" actId="14100"/>
          <ac:spMkLst>
            <pc:docMk/>
            <pc:sldMk cId="644724719" sldId="332"/>
            <ac:spMk id="4" creationId="{23572691-4FA0-D56D-4BC2-87F7C8C89A23}"/>
          </ac:spMkLst>
        </pc:spChg>
        <pc:spChg chg="del">
          <ac:chgData name="Office Ban quyen 2" userId="8e4cd87284ad26f1" providerId="LiveId" clId="{26B16189-6C1A-4A25-B399-9F70946BE919}" dt="2023-11-06T14:48:24.365" v="91" actId="478"/>
          <ac:spMkLst>
            <pc:docMk/>
            <pc:sldMk cId="644724719" sldId="332"/>
            <ac:spMk id="9" creationId="{6FCD71A2-4BFE-4953-931C-BECE5B4A1D66}"/>
          </ac:spMkLst>
        </pc:spChg>
        <pc:spChg chg="add del mod">
          <ac:chgData name="Office Ban quyen 2" userId="8e4cd87284ad26f1" providerId="LiveId" clId="{26B16189-6C1A-4A25-B399-9F70946BE919}" dt="2023-11-06T14:50:26.441" v="123" actId="1037"/>
          <ac:spMkLst>
            <pc:docMk/>
            <pc:sldMk cId="644724719" sldId="332"/>
            <ac:spMk id="27" creationId="{A468FF43-48BE-45C8-AE0E-72371E21D00D}"/>
          </ac:spMkLst>
        </pc:spChg>
        <pc:picChg chg="add mod">
          <ac:chgData name="Office Ban quyen 2" userId="8e4cd87284ad26f1" providerId="LiveId" clId="{26B16189-6C1A-4A25-B399-9F70946BE919}" dt="2023-11-06T14:50:05.842" v="111" actId="1036"/>
          <ac:picMkLst>
            <pc:docMk/>
            <pc:sldMk cId="644724719" sldId="332"/>
            <ac:picMk id="2050" creationId="{241BA640-A705-F14A-297E-E2844DB034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1/4/2025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32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2C8FC-7FEA-419A-8013-2DBD8761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4FC8-094A-4E54-BE6C-774BC6DEF552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972D-8D72-4064-8D46-02AAC984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09861-BDA4-49EB-847B-1894F393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43F1-E34D-4DD5-80F0-70AB57F09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7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F7C5E-665B-4EA8-8674-0F4315A2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9703-6F5E-4A75-8684-B58CAE36A6F6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B6D2-6996-4430-B5FC-C559B9BF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BB475-9A07-43EF-A8C2-A92C6873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FCEB-CF16-4CF3-96B4-8EDBF223C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0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A7FA0-B306-4489-98EB-43682D7F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CF9B-2229-44A8-80F9-32C992CBA4EA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C09D4-B8D8-4138-9ED1-AB72C63D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4314A-869A-4E6B-A310-1A04DB41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EE62-0464-49F2-97A1-57EA3DFAD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0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3">
            <a:extLst>
              <a:ext uri="{FF2B5EF4-FFF2-40B4-BE49-F238E27FC236}">
                <a16:creationId xmlns:a16="http://schemas.microsoft.com/office/drawing/2014/main" id="{F7C28E18-0F1E-4B76-9760-4AF57FD8F363}"/>
              </a:ext>
            </a:extLst>
          </p:cNvPr>
          <p:cNvSpPr>
            <a:spLocks/>
          </p:cNvSpPr>
          <p:nvPr/>
        </p:nvSpPr>
        <p:spPr bwMode="auto">
          <a:xfrm rot="1318871">
            <a:off x="9820672" y="1111250"/>
            <a:ext cx="767953" cy="1284288"/>
          </a:xfrm>
          <a:custGeom>
            <a:avLst/>
            <a:gdLst>
              <a:gd name="T0" fmla="*/ 85506666 w 27548"/>
              <a:gd name="T1" fmla="*/ 264799384 h 43144"/>
              <a:gd name="T2" fmla="*/ 76222993 w 27548"/>
              <a:gd name="T3" fmla="*/ 327840261 h 43144"/>
              <a:gd name="T4" fmla="*/ 80870316 w 27548"/>
              <a:gd name="T5" fmla="*/ 337309146 h 43144"/>
              <a:gd name="T6" fmla="*/ 41760604 w 27548"/>
              <a:gd name="T7" fmla="*/ 362525860 h 43144"/>
              <a:gd name="T8" fmla="*/ 88157579 w 27548"/>
              <a:gd name="T9" fmla="*/ 395628872 h 43144"/>
              <a:gd name="T10" fmla="*/ 93459920 w 27548"/>
              <a:gd name="T11" fmla="*/ 394046313 h 43144"/>
              <a:gd name="T12" fmla="*/ 54361157 w 27548"/>
              <a:gd name="T13" fmla="*/ 444479711 h 43144"/>
              <a:gd name="T14" fmla="*/ 79539384 w 27548"/>
              <a:gd name="T15" fmla="*/ 479165311 h 43144"/>
              <a:gd name="T16" fmla="*/ 83521229 w 27548"/>
              <a:gd name="T17" fmla="*/ 494912246 h 43144"/>
              <a:gd name="T18" fmla="*/ 41095149 w 27548"/>
              <a:gd name="T19" fmla="*/ 518546372 h 43144"/>
              <a:gd name="T20" fmla="*/ 45076994 w 27548"/>
              <a:gd name="T21" fmla="*/ 494912246 h 43144"/>
              <a:gd name="T22" fmla="*/ 84841211 w 27548"/>
              <a:gd name="T23" fmla="*/ 578448685 h 43144"/>
              <a:gd name="T24" fmla="*/ 35793322 w 27548"/>
              <a:gd name="T25" fmla="*/ 598943355 h 43144"/>
              <a:gd name="T26" fmla="*/ 40440622 w 27548"/>
              <a:gd name="T27" fmla="*/ 584752425 h 43144"/>
              <a:gd name="T28" fmla="*/ 58997530 w 27548"/>
              <a:gd name="T29" fmla="*/ 628881220 h 43144"/>
              <a:gd name="T30" fmla="*/ 112016315 w 27548"/>
              <a:gd name="T31" fmla="*/ 639933586 h 43144"/>
              <a:gd name="T32" fmla="*/ 32487881 w 27548"/>
              <a:gd name="T33" fmla="*/ 671454040 h 43144"/>
              <a:gd name="T34" fmla="*/ 35793322 w 27548"/>
              <a:gd name="T35" fmla="*/ 658845668 h 43144"/>
              <a:gd name="T36" fmla="*/ 80870316 w 27548"/>
              <a:gd name="T37" fmla="*/ 691948709 h 43144"/>
              <a:gd name="T38" fmla="*/ 107379942 w 27548"/>
              <a:gd name="T39" fmla="*/ 736077504 h 43144"/>
              <a:gd name="T40" fmla="*/ 114012701 w 27548"/>
              <a:gd name="T41" fmla="*/ 721886574 h 43144"/>
              <a:gd name="T42" fmla="*/ 86172143 w 27548"/>
              <a:gd name="T43" fmla="*/ 777041124 h 43144"/>
              <a:gd name="T44" fmla="*/ 50378821 w 27548"/>
              <a:gd name="T45" fmla="*/ 766015370 h 43144"/>
              <a:gd name="T46" fmla="*/ 58332053 w 27548"/>
              <a:gd name="T47" fmla="*/ 756573037 h 43144"/>
              <a:gd name="T48" fmla="*/ 24535140 w 27548"/>
              <a:gd name="T49" fmla="*/ 784928344 h 43144"/>
              <a:gd name="T50" fmla="*/ 110696333 w 27548"/>
              <a:gd name="T51" fmla="*/ 783345756 h 43144"/>
              <a:gd name="T52" fmla="*/ 117983619 w 27548"/>
              <a:gd name="T53" fmla="*/ 781788887 h 43144"/>
              <a:gd name="T54" fmla="*/ 60982966 w 27548"/>
              <a:gd name="T55" fmla="*/ 866881302 h 43144"/>
              <a:gd name="T56" fmla="*/ 83521229 w 27548"/>
              <a:gd name="T57" fmla="*/ 866881302 h 43144"/>
              <a:gd name="T58" fmla="*/ 90143038 w 27548"/>
              <a:gd name="T59" fmla="*/ 855855548 h 43144"/>
              <a:gd name="T60" fmla="*/ 125936360 w 27548"/>
              <a:gd name="T61" fmla="*/ 895263192 h 43144"/>
              <a:gd name="T62" fmla="*/ 85506666 w 27548"/>
              <a:gd name="T63" fmla="*/ 936253394 h 43144"/>
              <a:gd name="T64" fmla="*/ 88823057 w 27548"/>
              <a:gd name="T65" fmla="*/ 925201028 h 43144"/>
              <a:gd name="T66" fmla="*/ 137205982 w 27548"/>
              <a:gd name="T67" fmla="*/ 1033953317 h 43144"/>
              <a:gd name="T68" fmla="*/ 110696333 w 27548"/>
              <a:gd name="T69" fmla="*/ 985103341 h 43144"/>
              <a:gd name="T70" fmla="*/ 124616356 w 27548"/>
              <a:gd name="T71" fmla="*/ 1045005654 h 43144"/>
              <a:gd name="T72" fmla="*/ 168351490 w 27548"/>
              <a:gd name="T73" fmla="*/ 37825056 h 43144"/>
              <a:gd name="T74" fmla="*/ 217399871 w 27548"/>
              <a:gd name="T75" fmla="*/ 174959206 h 43144"/>
              <a:gd name="T76" fmla="*/ 290971950 w 27548"/>
              <a:gd name="T77" fmla="*/ 450783451 h 43144"/>
              <a:gd name="T78" fmla="*/ 281033260 w 27548"/>
              <a:gd name="T79" fmla="*/ 717165393 h 43144"/>
              <a:gd name="T80" fmla="*/ 201493876 w 27548"/>
              <a:gd name="T81" fmla="*/ 970912411 h 43144"/>
              <a:gd name="T82" fmla="*/ 131238187 w 27548"/>
              <a:gd name="T83" fmla="*/ 1112768605 h 43144"/>
              <a:gd name="T84" fmla="*/ 79539384 w 27548"/>
              <a:gd name="T85" fmla="*/ 986685929 h 43144"/>
              <a:gd name="T86" fmla="*/ 31156949 w 27548"/>
              <a:gd name="T87" fmla="*/ 838526025 h 43144"/>
              <a:gd name="T88" fmla="*/ 13920045 w 27548"/>
              <a:gd name="T89" fmla="*/ 747103258 h 43144"/>
              <a:gd name="T90" fmla="*/ 17236904 w 27548"/>
              <a:gd name="T91" fmla="*/ 673010015 h 43144"/>
              <a:gd name="T92" fmla="*/ 17236904 w 27548"/>
              <a:gd name="T93" fmla="*/ 526432699 h 43144"/>
              <a:gd name="T94" fmla="*/ 21218749 w 27548"/>
              <a:gd name="T95" fmla="*/ 499634291 h 43144"/>
              <a:gd name="T96" fmla="*/ 80870316 w 27548"/>
              <a:gd name="T97" fmla="*/ 214365956 h 43144"/>
              <a:gd name="T98" fmla="*/ 162395136 w 27548"/>
              <a:gd name="T99" fmla="*/ 37825056 h 43144"/>
              <a:gd name="T100" fmla="*/ 80204839 w 27548"/>
              <a:gd name="T101" fmla="*/ 185984096 h 43144"/>
              <a:gd name="T102" fmla="*/ 6632759 w 27548"/>
              <a:gd name="T103" fmla="*/ 510685764 h 43144"/>
              <a:gd name="T104" fmla="*/ 15916922 w 27548"/>
              <a:gd name="T105" fmla="*/ 849551809 h 43144"/>
              <a:gd name="T106" fmla="*/ 88823057 w 27548"/>
              <a:gd name="T107" fmla="*/ 1049726805 h 43144"/>
              <a:gd name="T108" fmla="*/ 136540505 w 27548"/>
              <a:gd name="T109" fmla="*/ 1131680686 h 43144"/>
              <a:gd name="T110" fmla="*/ 205475721 w 27548"/>
              <a:gd name="T111" fmla="*/ 994572256 h 43144"/>
              <a:gd name="T112" fmla="*/ 288986514 w 27548"/>
              <a:gd name="T113" fmla="*/ 732912328 h 43144"/>
              <a:gd name="T114" fmla="*/ 300921100 w 27548"/>
              <a:gd name="T115" fmla="*/ 438175109 h 43144"/>
              <a:gd name="T116" fmla="*/ 201493876 w 27548"/>
              <a:gd name="T117" fmla="*/ 70928097 h 4314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lnTo>
                  <a:pt x="8068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lnTo>
                  <a:pt x="4124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lnTo>
                  <a:pt x="812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lnTo>
                  <a:pt x="5259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lnTo>
                  <a:pt x="717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lnTo>
                  <a:pt x="4064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lnTo>
                  <a:pt x="7590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lnTo>
                  <a:pt x="346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lnTo>
                  <a:pt x="980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lnTo>
                  <a:pt x="3227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lnTo>
                  <a:pt x="1009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lnTo>
                  <a:pt x="2271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lnTo>
                  <a:pt x="1033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lnTo>
                  <a:pt x="5080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lnTo>
                  <a:pt x="7888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lnTo>
                  <a:pt x="8008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lnTo>
                  <a:pt x="14163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lnTo>
                  <a:pt x="10159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lnTo>
                  <a:pt x="15178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lnTo>
                  <a:pt x="155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3" name="Google Shape;323;p13">
            <a:extLst>
              <a:ext uri="{FF2B5EF4-FFF2-40B4-BE49-F238E27FC236}">
                <a16:creationId xmlns:a16="http://schemas.microsoft.com/office/drawing/2014/main" id="{E3679127-5862-4BB2-A85E-732E62351F22}"/>
              </a:ext>
            </a:extLst>
          </p:cNvPr>
          <p:cNvSpPr>
            <a:spLocks/>
          </p:cNvSpPr>
          <p:nvPr/>
        </p:nvSpPr>
        <p:spPr bwMode="auto">
          <a:xfrm>
            <a:off x="10288985" y="-204788"/>
            <a:ext cx="1045765" cy="1141413"/>
          </a:xfrm>
          <a:custGeom>
            <a:avLst/>
            <a:gdLst>
              <a:gd name="T0" fmla="*/ 242161471 w 37467"/>
              <a:gd name="T1" fmla="*/ 363671781 h 38304"/>
              <a:gd name="T2" fmla="*/ 200255309 w 37467"/>
              <a:gd name="T3" fmla="*/ 185010818 h 38304"/>
              <a:gd name="T4" fmla="*/ 181629209 w 37467"/>
              <a:gd name="T5" fmla="*/ 230866394 h 38304"/>
              <a:gd name="T6" fmla="*/ 222210574 w 37467"/>
              <a:gd name="T7" fmla="*/ 460119332 h 38304"/>
              <a:gd name="T8" fmla="*/ 269437742 w 37467"/>
              <a:gd name="T9" fmla="*/ 189747247 h 38304"/>
              <a:gd name="T10" fmla="*/ 85827120 w 37467"/>
              <a:gd name="T11" fmla="*/ 305167124 h 38304"/>
              <a:gd name="T12" fmla="*/ 103785127 w 37467"/>
              <a:gd name="T13" fmla="*/ 487003446 h 38304"/>
              <a:gd name="T14" fmla="*/ 185614989 w 37467"/>
              <a:gd name="T15" fmla="*/ 479091658 h 38304"/>
              <a:gd name="T16" fmla="*/ 83834230 w 37467"/>
              <a:gd name="T17" fmla="*/ 376319104 h 38304"/>
              <a:gd name="T18" fmla="*/ 147027006 w 37467"/>
              <a:gd name="T19" fmla="*/ 294107480 h 38304"/>
              <a:gd name="T20" fmla="*/ 148362745 w 37467"/>
              <a:gd name="T21" fmla="*/ 259311548 h 38304"/>
              <a:gd name="T22" fmla="*/ 347938975 w 37467"/>
              <a:gd name="T23" fmla="*/ 441147006 h 38304"/>
              <a:gd name="T24" fmla="*/ 287407226 w 37467"/>
              <a:gd name="T25" fmla="*/ 523359524 h 38304"/>
              <a:gd name="T26" fmla="*/ 307358101 w 37467"/>
              <a:gd name="T27" fmla="*/ 327314809 h 38304"/>
              <a:gd name="T28" fmla="*/ 216888540 w 37467"/>
              <a:gd name="T29" fmla="*/ 499651663 h 38304"/>
              <a:gd name="T30" fmla="*/ 323991333 w 37467"/>
              <a:gd name="T31" fmla="*/ 542331850 h 38304"/>
              <a:gd name="T32" fmla="*/ 333977734 w 37467"/>
              <a:gd name="T33" fmla="*/ 343111775 h 38304"/>
              <a:gd name="T34" fmla="*/ 166988867 w 37467"/>
              <a:gd name="T35" fmla="*/ 604011003 h 38304"/>
              <a:gd name="T36" fmla="*/ 80505087 w 37467"/>
              <a:gd name="T37" fmla="*/ 681487122 h 38304"/>
              <a:gd name="T38" fmla="*/ 111767674 w 37467"/>
              <a:gd name="T39" fmla="*/ 520210805 h 38304"/>
              <a:gd name="T40" fmla="*/ 61878965 w 37467"/>
              <a:gd name="T41" fmla="*/ 637219226 h 38304"/>
              <a:gd name="T42" fmla="*/ 149687520 w 37467"/>
              <a:gd name="T43" fmla="*/ 686223521 h 38304"/>
              <a:gd name="T44" fmla="*/ 141704973 w 37467"/>
              <a:gd name="T45" fmla="*/ 521798485 h 38304"/>
              <a:gd name="T46" fmla="*/ 304697096 w 37467"/>
              <a:gd name="T47" fmla="*/ 619807969 h 38304"/>
              <a:gd name="T48" fmla="*/ 305365211 w 37467"/>
              <a:gd name="T49" fmla="*/ 784258781 h 38304"/>
              <a:gd name="T50" fmla="*/ 227532115 w 37467"/>
              <a:gd name="T51" fmla="*/ 580276502 h 38304"/>
              <a:gd name="T52" fmla="*/ 264116222 w 37467"/>
              <a:gd name="T53" fmla="*/ 833263941 h 38304"/>
              <a:gd name="T54" fmla="*/ 341292680 w 37467"/>
              <a:gd name="T55" fmla="*/ 673575304 h 38304"/>
              <a:gd name="T56" fmla="*/ 228856868 w 37467"/>
              <a:gd name="T57" fmla="*/ 551831348 h 38304"/>
              <a:gd name="T58" fmla="*/ 192929422 w 37467"/>
              <a:gd name="T59" fmla="*/ 868058979 h 38304"/>
              <a:gd name="T60" fmla="*/ 173646639 w 37467"/>
              <a:gd name="T61" fmla="*/ 683074802 h 38304"/>
              <a:gd name="T62" fmla="*/ 139044459 w 37467"/>
              <a:gd name="T63" fmla="*/ 803231107 h 38304"/>
              <a:gd name="T64" fmla="*/ 224871088 w 37467"/>
              <a:gd name="T65" fmla="*/ 871207728 h 38304"/>
              <a:gd name="T66" fmla="*/ 211566999 w 37467"/>
              <a:gd name="T67" fmla="*/ 616659220 h 38304"/>
              <a:gd name="T68" fmla="*/ 99131209 w 37467"/>
              <a:gd name="T69" fmla="*/ 191334926 h 38304"/>
              <a:gd name="T70" fmla="*/ 37263208 w 37467"/>
              <a:gd name="T71" fmla="*/ 671987624 h 38304"/>
              <a:gd name="T72" fmla="*/ 212223659 w 37467"/>
              <a:gd name="T73" fmla="*/ 956595606 h 38304"/>
              <a:gd name="T74" fmla="*/ 316676901 w 37467"/>
              <a:gd name="T75" fmla="*/ 864883620 h 38304"/>
              <a:gd name="T76" fmla="*/ 109774784 w 37467"/>
              <a:gd name="T77" fmla="*/ 863322550 h 38304"/>
              <a:gd name="T78" fmla="*/ 44578131 w 37467"/>
              <a:gd name="T79" fmla="*/ 392142711 h 38304"/>
              <a:gd name="T80" fmla="*/ 204241112 w 37467"/>
              <a:gd name="T81" fmla="*/ 98036125 h 38304"/>
              <a:gd name="T82" fmla="*/ 338631652 w 37467"/>
              <a:gd name="T83" fmla="*/ 227691899 h 38304"/>
              <a:gd name="T84" fmla="*/ 380537792 w 37467"/>
              <a:gd name="T85" fmla="*/ 634043866 h 38304"/>
              <a:gd name="T86" fmla="*/ 329980990 w 37467"/>
              <a:gd name="T87" fmla="*/ 828527542 h 38304"/>
              <a:gd name="T88" fmla="*/ 381205416 w 37467"/>
              <a:gd name="T89" fmla="*/ 369995890 h 38304"/>
              <a:gd name="T90" fmla="*/ 238843783 w 37467"/>
              <a:gd name="T91" fmla="*/ 71152010 h 38304"/>
              <a:gd name="T92" fmla="*/ 294054012 w 37467"/>
              <a:gd name="T93" fmla="*/ 79063799 h 38304"/>
              <a:gd name="T94" fmla="*/ 393185244 w 37467"/>
              <a:gd name="T95" fmla="*/ 346287135 h 38304"/>
              <a:gd name="T96" fmla="*/ 390524216 w 37467"/>
              <a:gd name="T97" fmla="*/ 702047127 h 38304"/>
              <a:gd name="T98" fmla="*/ 290068232 w 37467"/>
              <a:gd name="T99" fmla="*/ 955007926 h 38304"/>
              <a:gd name="T100" fmla="*/ 122411249 w 37467"/>
              <a:gd name="T101" fmla="*/ 940798669 h 38304"/>
              <a:gd name="T102" fmla="*/ 11979314 w 37467"/>
              <a:gd name="T103" fmla="*/ 656190687 h 38304"/>
              <a:gd name="T104" fmla="*/ 60543226 w 37467"/>
              <a:gd name="T105" fmla="*/ 240339222 h 38304"/>
              <a:gd name="T106" fmla="*/ 236839438 w 37467"/>
              <a:gd name="T107" fmla="*/ 50591975 h 38304"/>
              <a:gd name="T108" fmla="*/ 106445641 w 37467"/>
              <a:gd name="T109" fmla="*/ 113858837 h 38304"/>
              <a:gd name="T110" fmla="*/ 3328629 w 37467"/>
              <a:gd name="T111" fmla="*/ 504388092 h 38304"/>
              <a:gd name="T112" fmla="*/ 88487634 w 37467"/>
              <a:gd name="T113" fmla="*/ 940798669 h 38304"/>
              <a:gd name="T114" fmla="*/ 318001676 w 37467"/>
              <a:gd name="T115" fmla="*/ 955007926 h 38304"/>
              <a:gd name="T116" fmla="*/ 417132885 w 37467"/>
              <a:gd name="T117" fmla="*/ 509124521 h 38304"/>
              <a:gd name="T118" fmla="*/ 312679643 w 37467"/>
              <a:gd name="T119" fmla="*/ 69590941 h 383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lnTo>
                  <a:pt x="20676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lnTo>
                  <a:pt x="19660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lnTo>
                  <a:pt x="11414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lnTo>
                  <a:pt x="27906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lnTo>
                  <a:pt x="27428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lnTo>
                  <a:pt x="9920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lnTo>
                  <a:pt x="10039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lnTo>
                  <a:pt x="20556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lnTo>
                  <a:pt x="1810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lnTo>
                  <a:pt x="20138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lnTo>
                  <a:pt x="210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4" name="Google Shape;324;p13">
            <a:extLst>
              <a:ext uri="{FF2B5EF4-FFF2-40B4-BE49-F238E27FC236}">
                <a16:creationId xmlns:a16="http://schemas.microsoft.com/office/drawing/2014/main" id="{2A86888B-33E1-4C53-88E0-88F3409ABD66}"/>
              </a:ext>
            </a:extLst>
          </p:cNvPr>
          <p:cNvSpPr>
            <a:spLocks/>
          </p:cNvSpPr>
          <p:nvPr/>
        </p:nvSpPr>
        <p:spPr bwMode="auto">
          <a:xfrm rot="21051341">
            <a:off x="10783094" y="5384800"/>
            <a:ext cx="956469" cy="763588"/>
          </a:xfrm>
          <a:custGeom>
            <a:avLst/>
            <a:gdLst>
              <a:gd name="T0" fmla="*/ 281528067 w 38304"/>
              <a:gd name="T1" fmla="*/ 220966272 h 28684"/>
              <a:gd name="T2" fmla="*/ 217220266 w 38304"/>
              <a:gd name="T3" fmla="*/ 197290625 h 28684"/>
              <a:gd name="T4" fmla="*/ 151964326 w 38304"/>
              <a:gd name="T5" fmla="*/ 163465492 h 28684"/>
              <a:gd name="T6" fmla="*/ 136243919 w 38304"/>
              <a:gd name="T7" fmla="*/ 188273610 h 28684"/>
              <a:gd name="T8" fmla="*/ 85272965 w 38304"/>
              <a:gd name="T9" fmla="*/ 390053603 h 28684"/>
              <a:gd name="T10" fmla="*/ 71458064 w 38304"/>
              <a:gd name="T11" fmla="*/ 437404924 h 28684"/>
              <a:gd name="T12" fmla="*/ 50022397 w 38304"/>
              <a:gd name="T13" fmla="*/ 411484939 h 28684"/>
              <a:gd name="T14" fmla="*/ 18111539 w 38304"/>
              <a:gd name="T15" fmla="*/ 330308485 h 28684"/>
              <a:gd name="T16" fmla="*/ 16676936 w 38304"/>
              <a:gd name="T17" fmla="*/ 302123612 h 28684"/>
              <a:gd name="T18" fmla="*/ 144343160 w 38304"/>
              <a:gd name="T19" fmla="*/ 174746677 h 28684"/>
              <a:gd name="T20" fmla="*/ 203405365 w 38304"/>
              <a:gd name="T21" fmla="*/ 200667381 h 28684"/>
              <a:gd name="T22" fmla="*/ 275812387 w 38304"/>
              <a:gd name="T23" fmla="*/ 253659680 h 28684"/>
              <a:gd name="T24" fmla="*/ 271523340 w 38304"/>
              <a:gd name="T25" fmla="*/ 317913997 h 28684"/>
              <a:gd name="T26" fmla="*/ 230557092 w 38304"/>
              <a:gd name="T27" fmla="*/ 419370202 h 28684"/>
              <a:gd name="T28" fmla="*/ 176732093 w 38304"/>
              <a:gd name="T29" fmla="*/ 475739256 h 28684"/>
              <a:gd name="T30" fmla="*/ 165779227 w 38304"/>
              <a:gd name="T31" fmla="*/ 472343360 h 28684"/>
              <a:gd name="T32" fmla="*/ 161012105 w 38304"/>
              <a:gd name="T33" fmla="*/ 410352495 h 28684"/>
              <a:gd name="T34" fmla="*/ 143386631 w 38304"/>
              <a:gd name="T35" fmla="*/ 197290625 h 28684"/>
              <a:gd name="T36" fmla="*/ 199594792 w 38304"/>
              <a:gd name="T37" fmla="*/ 333685267 h 28684"/>
              <a:gd name="T38" fmla="*/ 235324214 w 38304"/>
              <a:gd name="T39" fmla="*/ 397958725 h 28684"/>
              <a:gd name="T40" fmla="*/ 239134407 w 38304"/>
              <a:gd name="T41" fmla="*/ 385545095 h 28684"/>
              <a:gd name="T42" fmla="*/ 204361894 w 38304"/>
              <a:gd name="T43" fmla="*/ 322422504 h 28684"/>
              <a:gd name="T44" fmla="*/ 151007378 w 38304"/>
              <a:gd name="T45" fmla="*/ 201799825 h 28684"/>
              <a:gd name="T46" fmla="*/ 139576038 w 38304"/>
              <a:gd name="T47" fmla="*/ 186028581 h 28684"/>
              <a:gd name="T48" fmla="*/ 141959599 w 38304"/>
              <a:gd name="T49" fmla="*/ 297615105 h 28684"/>
              <a:gd name="T50" fmla="*/ 149580765 w 38304"/>
              <a:gd name="T51" fmla="*/ 484756271 h 28684"/>
              <a:gd name="T52" fmla="*/ 87178451 w 38304"/>
              <a:gd name="T53" fmla="*/ 458817146 h 28684"/>
              <a:gd name="T54" fmla="*/ 90510570 w 38304"/>
              <a:gd name="T55" fmla="*/ 393431077 h 28684"/>
              <a:gd name="T56" fmla="*/ 288678330 w 38304"/>
              <a:gd name="T57" fmla="*/ 85684961 h 28684"/>
              <a:gd name="T58" fmla="*/ 297726528 w 38304"/>
              <a:gd name="T59" fmla="*/ 240133439 h 28684"/>
              <a:gd name="T60" fmla="*/ 288678330 w 38304"/>
              <a:gd name="T61" fmla="*/ 315649827 h 28684"/>
              <a:gd name="T62" fmla="*/ 242466506 w 38304"/>
              <a:gd name="T63" fmla="*/ 441914150 h 28684"/>
              <a:gd name="T64" fmla="*/ 179115653 w 38304"/>
              <a:gd name="T65" fmla="*/ 515186200 h 28684"/>
              <a:gd name="T66" fmla="*/ 119567403 w 38304"/>
              <a:gd name="T67" fmla="*/ 515186200 h 28684"/>
              <a:gd name="T68" fmla="*/ 60983253 w 38304"/>
              <a:gd name="T69" fmla="*/ 465589823 h 28684"/>
              <a:gd name="T70" fmla="*/ 32396923 w 38304"/>
              <a:gd name="T71" fmla="*/ 410352495 h 28684"/>
              <a:gd name="T72" fmla="*/ 9055769 w 38304"/>
              <a:gd name="T73" fmla="*/ 310028015 h 28684"/>
              <a:gd name="T74" fmla="*/ 15727978 w 38304"/>
              <a:gd name="T75" fmla="*/ 343834700 h 28684"/>
              <a:gd name="T76" fmla="*/ 45263266 w 38304"/>
              <a:gd name="T77" fmla="*/ 419370202 h 28684"/>
              <a:gd name="T78" fmla="*/ 84324406 w 38304"/>
              <a:gd name="T79" fmla="*/ 474606812 h 28684"/>
              <a:gd name="T80" fmla="*/ 125283063 w 38304"/>
              <a:gd name="T81" fmla="*/ 500527515 h 28684"/>
              <a:gd name="T82" fmla="*/ 166727785 w 38304"/>
              <a:gd name="T83" fmla="*/ 498282485 h 28684"/>
              <a:gd name="T84" fmla="*/ 211983060 w 38304"/>
              <a:gd name="T85" fmla="*/ 464457379 h 28684"/>
              <a:gd name="T86" fmla="*/ 261997087 w 38304"/>
              <a:gd name="T87" fmla="*/ 373150607 h 28684"/>
              <a:gd name="T88" fmla="*/ 282484595 w 38304"/>
              <a:gd name="T89" fmla="*/ 291993293 h 28684"/>
              <a:gd name="T90" fmla="*/ 286294769 w 38304"/>
              <a:gd name="T91" fmla="*/ 189405336 h 28684"/>
              <a:gd name="T92" fmla="*/ 273906900 w 38304"/>
              <a:gd name="T93" fmla="*/ 59764258 h 28684"/>
              <a:gd name="T94" fmla="*/ 281049593 w 38304"/>
              <a:gd name="T95" fmla="*/ 37221028 h 28684"/>
              <a:gd name="T96" fmla="*/ 277717474 w 38304"/>
              <a:gd name="T97" fmla="*/ 16922137 h 28684"/>
              <a:gd name="T98" fmla="*/ 259613925 w 38304"/>
              <a:gd name="T99" fmla="*/ 31580077 h 28684"/>
              <a:gd name="T100" fmla="*/ 91467119 w 38304"/>
              <a:gd name="T101" fmla="*/ 202931550 h 28684"/>
              <a:gd name="T102" fmla="*/ 8577695 w 38304"/>
              <a:gd name="T103" fmla="*/ 295370049 h 28684"/>
              <a:gd name="T104" fmla="*/ 7991 w 38304"/>
              <a:gd name="T105" fmla="*/ 298746830 h 28684"/>
              <a:gd name="T106" fmla="*/ 17154990 w 38304"/>
              <a:gd name="T107" fmla="*/ 390053603 h 28684"/>
              <a:gd name="T108" fmla="*/ 50978945 w 38304"/>
              <a:gd name="T109" fmla="*/ 473475086 h 28684"/>
              <a:gd name="T110" fmla="*/ 104325471 w 38304"/>
              <a:gd name="T111" fmla="*/ 525334941 h 28684"/>
              <a:gd name="T112" fmla="*/ 154347887 w 38304"/>
              <a:gd name="T113" fmla="*/ 541106185 h 28684"/>
              <a:gd name="T114" fmla="*/ 204361894 w 38304"/>
              <a:gd name="T115" fmla="*/ 514053756 h 28684"/>
              <a:gd name="T116" fmla="*/ 262475561 w 38304"/>
              <a:gd name="T117" fmla="*/ 423878709 h 28684"/>
              <a:gd name="T118" fmla="*/ 291532374 w 38304"/>
              <a:gd name="T119" fmla="*/ 339325500 h 28684"/>
              <a:gd name="T120" fmla="*/ 305347275 w 38304"/>
              <a:gd name="T121" fmla="*/ 224343054 h 28684"/>
              <a:gd name="T122" fmla="*/ 298204583 w 38304"/>
              <a:gd name="T123" fmla="*/ 101475345 h 28684"/>
              <a:gd name="T124" fmla="*/ 280101034 w 38304"/>
              <a:gd name="T125" fmla="*/ 19140 h 2868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lnTo>
                  <a:pt x="1810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lnTo>
                  <a:pt x="3513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5" name="Google Shape;325;p13">
            <a:extLst>
              <a:ext uri="{FF2B5EF4-FFF2-40B4-BE49-F238E27FC236}">
                <a16:creationId xmlns:a16="http://schemas.microsoft.com/office/drawing/2014/main" id="{EF1AC2E7-E47E-43B9-9C4C-1FFF2AC7F1A9}"/>
              </a:ext>
            </a:extLst>
          </p:cNvPr>
          <p:cNvSpPr>
            <a:spLocks/>
          </p:cNvSpPr>
          <p:nvPr/>
        </p:nvSpPr>
        <p:spPr bwMode="auto">
          <a:xfrm rot="12309938">
            <a:off x="10634267" y="2270125"/>
            <a:ext cx="972344" cy="1138238"/>
          </a:xfrm>
          <a:custGeom>
            <a:avLst/>
            <a:gdLst>
              <a:gd name="T0" fmla="*/ 212617959 w 34779"/>
              <a:gd name="T1" fmla="*/ 304054430 h 38244"/>
              <a:gd name="T2" fmla="*/ 220640434 w 34779"/>
              <a:gd name="T3" fmla="*/ 315101357 h 38244"/>
              <a:gd name="T4" fmla="*/ 235342224 w 34779"/>
              <a:gd name="T5" fmla="*/ 247345897 h 38244"/>
              <a:gd name="T6" fmla="*/ 254072016 w 34779"/>
              <a:gd name="T7" fmla="*/ 417498073 h 38244"/>
              <a:gd name="T8" fmla="*/ 290166901 w 34779"/>
              <a:gd name="T9" fmla="*/ 425355201 h 38244"/>
              <a:gd name="T10" fmla="*/ 266771313 w 34779"/>
              <a:gd name="T11" fmla="*/ 403314534 h 38244"/>
              <a:gd name="T12" fmla="*/ 167147398 w 34779"/>
              <a:gd name="T13" fmla="*/ 521451191 h 38244"/>
              <a:gd name="T14" fmla="*/ 167147398 w 34779"/>
              <a:gd name="T15" fmla="*/ 556119920 h 38244"/>
              <a:gd name="T16" fmla="*/ 190554012 w 34779"/>
              <a:gd name="T17" fmla="*/ 480508255 h 38244"/>
              <a:gd name="T18" fmla="*/ 260080479 w 34779"/>
              <a:gd name="T19" fmla="*/ 604945669 h 38244"/>
              <a:gd name="T20" fmla="*/ 280813278 w 34779"/>
              <a:gd name="T21" fmla="*/ 631731614 h 38244"/>
              <a:gd name="T22" fmla="*/ 285490100 w 34779"/>
              <a:gd name="T23" fmla="*/ 608108890 h 38244"/>
              <a:gd name="T24" fmla="*/ 100966583 w 34779"/>
              <a:gd name="T25" fmla="*/ 627012022 h 38244"/>
              <a:gd name="T26" fmla="*/ 81576451 w 34779"/>
              <a:gd name="T27" fmla="*/ 675837741 h 38244"/>
              <a:gd name="T28" fmla="*/ 94275748 w 34779"/>
              <a:gd name="T29" fmla="*/ 675837741 h 38244"/>
              <a:gd name="T30" fmla="*/ 100966583 w 34779"/>
              <a:gd name="T31" fmla="*/ 627012022 h 38244"/>
              <a:gd name="T32" fmla="*/ 179857699 w 34779"/>
              <a:gd name="T33" fmla="*/ 754613549 h 38244"/>
              <a:gd name="T34" fmla="*/ 191885674 w 34779"/>
              <a:gd name="T35" fmla="*/ 748312793 h 38244"/>
              <a:gd name="T36" fmla="*/ 195902157 w 34779"/>
              <a:gd name="T37" fmla="*/ 716807256 h 38244"/>
              <a:gd name="T38" fmla="*/ 304208373 w 34779"/>
              <a:gd name="T39" fmla="*/ 743593201 h 38244"/>
              <a:gd name="T40" fmla="*/ 320924153 w 34779"/>
              <a:gd name="T41" fmla="*/ 770379145 h 38244"/>
              <a:gd name="T42" fmla="*/ 324269827 w 34779"/>
              <a:gd name="T43" fmla="*/ 742011144 h 38244"/>
              <a:gd name="T44" fmla="*/ 258748816 w 34779"/>
              <a:gd name="T45" fmla="*/ 31531222 h 38244"/>
              <a:gd name="T46" fmla="*/ 337640447 w 34779"/>
              <a:gd name="T47" fmla="*/ 483645791 h 38244"/>
              <a:gd name="T48" fmla="*/ 365052539 w 34779"/>
              <a:gd name="T49" fmla="*/ 773515788 h 38244"/>
              <a:gd name="T50" fmla="*/ 334294795 w 34779"/>
              <a:gd name="T51" fmla="*/ 823923565 h 38244"/>
              <a:gd name="T52" fmla="*/ 248052526 w 34779"/>
              <a:gd name="T53" fmla="*/ 833388434 h 38244"/>
              <a:gd name="T54" fmla="*/ 102297731 w 34779"/>
              <a:gd name="T55" fmla="*/ 768797089 h 38244"/>
              <a:gd name="T56" fmla="*/ 153116929 w 34779"/>
              <a:gd name="T57" fmla="*/ 368645776 h 38244"/>
              <a:gd name="T58" fmla="*/ 257406171 w 34779"/>
              <a:gd name="T59" fmla="*/ 28367109 h 38244"/>
              <a:gd name="T60" fmla="*/ 81576451 w 34779"/>
              <a:gd name="T61" fmla="*/ 787700221 h 38244"/>
              <a:gd name="T62" fmla="*/ 227991564 w 34779"/>
              <a:gd name="T63" fmla="*/ 858592323 h 38244"/>
              <a:gd name="T64" fmla="*/ 330949635 w 34779"/>
              <a:gd name="T65" fmla="*/ 850709510 h 38244"/>
              <a:gd name="T66" fmla="*/ 371072029 w 34779"/>
              <a:gd name="T67" fmla="*/ 858592323 h 38244"/>
              <a:gd name="T68" fmla="*/ 348336760 w 34779"/>
              <a:gd name="T69" fmla="*/ 877495455 h 38244"/>
              <a:gd name="T70" fmla="*/ 214620944 w 34779"/>
              <a:gd name="T71" fmla="*/ 882214154 h 38244"/>
              <a:gd name="T72" fmla="*/ 62857663 w 34779"/>
              <a:gd name="T73" fmla="*/ 797164198 h 38244"/>
              <a:gd name="T74" fmla="*/ 257674790 w 34779"/>
              <a:gd name="T75" fmla="*/ 23332183 h 38244"/>
              <a:gd name="T76" fmla="*/ 81576451 w 34779"/>
              <a:gd name="T77" fmla="*/ 545099601 h 38244"/>
              <a:gd name="T78" fmla="*/ 671322 w 34779"/>
              <a:gd name="T79" fmla="*/ 798719676 h 38244"/>
              <a:gd name="T80" fmla="*/ 17387124 w 34779"/>
              <a:gd name="T81" fmla="*/ 857010266 h 38244"/>
              <a:gd name="T82" fmla="*/ 104300738 w 34779"/>
              <a:gd name="T83" fmla="*/ 962571989 h 38244"/>
              <a:gd name="T84" fmla="*/ 199907635 w 34779"/>
              <a:gd name="T85" fmla="*/ 1005096089 h 38244"/>
              <a:gd name="T86" fmla="*/ 353013582 w 34779"/>
              <a:gd name="T87" fmla="*/ 997239854 h 38244"/>
              <a:gd name="T88" fmla="*/ 373074522 w 34779"/>
              <a:gd name="T89" fmla="*/ 973591445 h 38244"/>
              <a:gd name="T90" fmla="*/ 319593005 w 34779"/>
              <a:gd name="T91" fmla="*/ 972010281 h 38244"/>
              <a:gd name="T92" fmla="*/ 170493050 w 34779"/>
              <a:gd name="T93" fmla="*/ 968872745 h 38244"/>
              <a:gd name="T94" fmla="*/ 68206323 w 34779"/>
              <a:gd name="T95" fmla="*/ 897979780 h 38244"/>
              <a:gd name="T96" fmla="*/ 14041964 w 34779"/>
              <a:gd name="T97" fmla="*/ 803465847 h 38244"/>
              <a:gd name="T98" fmla="*/ 49476039 w 34779"/>
              <a:gd name="T99" fmla="*/ 816067329 h 38244"/>
              <a:gd name="T100" fmla="*/ 143080465 w 34779"/>
              <a:gd name="T101" fmla="*/ 886960324 h 38244"/>
              <a:gd name="T102" fmla="*/ 316918675 w 34779"/>
              <a:gd name="T103" fmla="*/ 918464969 h 38244"/>
              <a:gd name="T104" fmla="*/ 373074522 w 34779"/>
              <a:gd name="T105" fmla="*/ 934203987 h 38244"/>
              <a:gd name="T106" fmla="*/ 385113994 w 34779"/>
              <a:gd name="T107" fmla="*/ 994076633 h 38244"/>
              <a:gd name="T108" fmla="*/ 377751837 w 34779"/>
              <a:gd name="T109" fmla="*/ 798719676 h 38244"/>
              <a:gd name="T110" fmla="*/ 381096997 w 34779"/>
              <a:gd name="T111" fmla="*/ 759332249 h 38244"/>
              <a:gd name="T112" fmla="*/ 357030065 w 34779"/>
              <a:gd name="T113" fmla="*/ 548237136 h 38244"/>
              <a:gd name="T114" fmla="*/ 288163916 w 34779"/>
              <a:gd name="T115" fmla="*/ 111861586 h 38244"/>
              <a:gd name="T116" fmla="*/ 256075001 w 34779"/>
              <a:gd name="T117" fmla="*/ 0 h 3824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lnTo>
                  <a:pt x="16792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lnTo>
                  <a:pt x="23365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lnTo>
                  <a:pt x="9024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lnTo>
                  <a:pt x="27548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lnTo>
                  <a:pt x="228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6" name="Google Shape;326;p13">
            <a:extLst>
              <a:ext uri="{FF2B5EF4-FFF2-40B4-BE49-F238E27FC236}">
                <a16:creationId xmlns:a16="http://schemas.microsoft.com/office/drawing/2014/main" id="{273972FA-1FD8-4931-8BE9-A607A278F1E5}"/>
              </a:ext>
            </a:extLst>
          </p:cNvPr>
          <p:cNvSpPr>
            <a:spLocks/>
          </p:cNvSpPr>
          <p:nvPr/>
        </p:nvSpPr>
        <p:spPr bwMode="auto">
          <a:xfrm rot="5503490">
            <a:off x="9855995" y="5728097"/>
            <a:ext cx="1306512" cy="1099344"/>
          </a:xfrm>
          <a:custGeom>
            <a:avLst/>
            <a:gdLst>
              <a:gd name="T0" fmla="*/ 1108730938 w 43861"/>
              <a:gd name="T1" fmla="*/ 33285736 h 39379"/>
              <a:gd name="T2" fmla="*/ 1103973240 w 43861"/>
              <a:gd name="T3" fmla="*/ 54585071 h 39379"/>
              <a:gd name="T4" fmla="*/ 1089780899 w 43861"/>
              <a:gd name="T5" fmla="*/ 73890238 h 39379"/>
              <a:gd name="T6" fmla="*/ 1091339890 w 43861"/>
              <a:gd name="T7" fmla="*/ 177735289 h 39379"/>
              <a:gd name="T8" fmla="*/ 1058170017 w 43861"/>
              <a:gd name="T9" fmla="*/ 254955937 h 39379"/>
              <a:gd name="T10" fmla="*/ 988683899 w 43861"/>
              <a:gd name="T11" fmla="*/ 315522996 h 39379"/>
              <a:gd name="T12" fmla="*/ 881296811 w 43861"/>
              <a:gd name="T13" fmla="*/ 365451376 h 39379"/>
              <a:gd name="T14" fmla="*/ 735982150 w 43861"/>
              <a:gd name="T15" fmla="*/ 402724933 h 39379"/>
              <a:gd name="T16" fmla="*/ 567012148 w 43861"/>
              <a:gd name="T17" fmla="*/ 422030615 h 39379"/>
              <a:gd name="T18" fmla="*/ 390113206 w 43861"/>
              <a:gd name="T19" fmla="*/ 420704825 h 39379"/>
              <a:gd name="T20" fmla="*/ 157948010 w 43861"/>
              <a:gd name="T21" fmla="*/ 389413234 h 39379"/>
              <a:gd name="T22" fmla="*/ 47389738 w 43861"/>
              <a:gd name="T23" fmla="*/ 356127499 h 39379"/>
              <a:gd name="T24" fmla="*/ 50561815 w 43861"/>
              <a:gd name="T25" fmla="*/ 345477831 h 39379"/>
              <a:gd name="T26" fmla="*/ 104241612 w 43861"/>
              <a:gd name="T27" fmla="*/ 351471299 h 39379"/>
              <a:gd name="T28" fmla="*/ 266921584 w 43861"/>
              <a:gd name="T29" fmla="*/ 377437799 h 39379"/>
              <a:gd name="T30" fmla="*/ 500672371 w 43861"/>
              <a:gd name="T31" fmla="*/ 384088166 h 39379"/>
              <a:gd name="T32" fmla="*/ 720203324 w 43861"/>
              <a:gd name="T33" fmla="*/ 356795876 h 39379"/>
              <a:gd name="T34" fmla="*/ 881296811 w 43861"/>
              <a:gd name="T35" fmla="*/ 306867496 h 39379"/>
              <a:gd name="T36" fmla="*/ 1001318142 w 43861"/>
              <a:gd name="T37" fmla="*/ 238970235 h 39379"/>
              <a:gd name="T38" fmla="*/ 1070803366 w 43861"/>
              <a:gd name="T39" fmla="*/ 145117931 h 39379"/>
              <a:gd name="T40" fmla="*/ 1089780899 w 43861"/>
              <a:gd name="T41" fmla="*/ 52590903 h 39379"/>
              <a:gd name="T42" fmla="*/ 1072388958 w 43861"/>
              <a:gd name="T43" fmla="*/ 50596736 h 39379"/>
              <a:gd name="T44" fmla="*/ 1062926821 w 43861"/>
              <a:gd name="T45" fmla="*/ 102519283 h 39379"/>
              <a:gd name="T46" fmla="*/ 1036073608 w 43861"/>
              <a:gd name="T47" fmla="*/ 186390789 h 39379"/>
              <a:gd name="T48" fmla="*/ 927100927 w 43861"/>
              <a:gd name="T49" fmla="*/ 272255971 h 39379"/>
              <a:gd name="T50" fmla="*/ 756518674 w 43861"/>
              <a:gd name="T51" fmla="*/ 336164919 h 39379"/>
              <a:gd name="T52" fmla="*/ 513305721 w 43861"/>
              <a:gd name="T53" fmla="*/ 372101743 h 39379"/>
              <a:gd name="T54" fmla="*/ 247970652 w 43861"/>
              <a:gd name="T55" fmla="*/ 364114621 h 39379"/>
              <a:gd name="T56" fmla="*/ 115289370 w 43861"/>
              <a:gd name="T57" fmla="*/ 340821632 h 39379"/>
              <a:gd name="T58" fmla="*/ 71071709 w 43861"/>
              <a:gd name="T59" fmla="*/ 330840342 h 39379"/>
              <a:gd name="T60" fmla="*/ 145314661 w 43861"/>
              <a:gd name="T61" fmla="*/ 337490709 h 39379"/>
              <a:gd name="T62" fmla="*/ 407478517 w 43861"/>
              <a:gd name="T63" fmla="*/ 336822331 h 39379"/>
              <a:gd name="T64" fmla="*/ 660180266 w 43861"/>
              <a:gd name="T65" fmla="*/ 304873351 h 39379"/>
              <a:gd name="T66" fmla="*/ 848126937 w 43861"/>
              <a:gd name="T67" fmla="*/ 236976559 h 39379"/>
              <a:gd name="T68" fmla="*/ 1012392500 w 43861"/>
              <a:gd name="T69" fmla="*/ 105181806 h 39379"/>
              <a:gd name="T70" fmla="*/ 1064486677 w 43861"/>
              <a:gd name="T71" fmla="*/ 43267025 h 39379"/>
              <a:gd name="T72" fmla="*/ 1077120056 w 43861"/>
              <a:gd name="T73" fmla="*/ 0 h 39379"/>
              <a:gd name="T74" fmla="*/ 1036073608 w 43861"/>
              <a:gd name="T75" fmla="*/ 7330224 h 39379"/>
              <a:gd name="T76" fmla="*/ 1026584841 w 43861"/>
              <a:gd name="T77" fmla="*/ 36616659 h 39379"/>
              <a:gd name="T78" fmla="*/ 982367210 w 43861"/>
              <a:gd name="T79" fmla="*/ 115163096 h 39379"/>
              <a:gd name="T80" fmla="*/ 854443627 w 43861"/>
              <a:gd name="T81" fmla="*/ 216345624 h 39379"/>
              <a:gd name="T82" fmla="*/ 756518674 w 43861"/>
              <a:gd name="T83" fmla="*/ 261606303 h 39379"/>
              <a:gd name="T84" fmla="*/ 557524246 w 43861"/>
              <a:gd name="T85" fmla="*/ 308872629 h 39379"/>
              <a:gd name="T86" fmla="*/ 274823865 w 43861"/>
              <a:gd name="T87" fmla="*/ 327509419 h 39379"/>
              <a:gd name="T88" fmla="*/ 102655991 w 43861"/>
              <a:gd name="T89" fmla="*/ 323510118 h 39379"/>
              <a:gd name="T90" fmla="*/ 58437466 w 43861"/>
              <a:gd name="T91" fmla="*/ 308872629 h 39379"/>
              <a:gd name="T92" fmla="*/ 0 w 43861"/>
              <a:gd name="T93" fmla="*/ 313528851 h 39379"/>
              <a:gd name="T94" fmla="*/ 34756359 w 43861"/>
              <a:gd name="T95" fmla="*/ 360126799 h 39379"/>
              <a:gd name="T96" fmla="*/ 121632660 w 43861"/>
              <a:gd name="T97" fmla="*/ 395406189 h 39379"/>
              <a:gd name="T98" fmla="*/ 265335069 w 43861"/>
              <a:gd name="T99" fmla="*/ 424024268 h 39379"/>
              <a:gd name="T100" fmla="*/ 518036819 w 43861"/>
              <a:gd name="T101" fmla="*/ 438673237 h 39379"/>
              <a:gd name="T102" fmla="*/ 777055198 w 43861"/>
              <a:gd name="T103" fmla="*/ 409386780 h 39379"/>
              <a:gd name="T104" fmla="*/ 976050520 w 43861"/>
              <a:gd name="T105" fmla="*/ 342815286 h 39379"/>
              <a:gd name="T106" fmla="*/ 1056610132 w 43861"/>
              <a:gd name="T107" fmla="*/ 288899107 h 39379"/>
              <a:gd name="T108" fmla="*/ 1124509764 w 43861"/>
              <a:gd name="T109" fmla="*/ 172410221 h 39379"/>
              <a:gd name="T110" fmla="*/ 1122924172 w 43861"/>
              <a:gd name="T111" fmla="*/ 73221860 h 39379"/>
              <a:gd name="T112" fmla="*/ 1157680531 w 43861"/>
              <a:gd name="T113" fmla="*/ 24630236 h 39379"/>
              <a:gd name="T114" fmla="*/ 1124509764 w 43861"/>
              <a:gd name="T115" fmla="*/ 6661332 h 3937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7" name="Google Shape;327;p13">
            <a:extLst>
              <a:ext uri="{FF2B5EF4-FFF2-40B4-BE49-F238E27FC236}">
                <a16:creationId xmlns:a16="http://schemas.microsoft.com/office/drawing/2014/main" id="{DFA74D3C-C53A-4DAF-A9F7-A0A73FD7BD96}"/>
              </a:ext>
            </a:extLst>
          </p:cNvPr>
          <p:cNvSpPr>
            <a:spLocks/>
          </p:cNvSpPr>
          <p:nvPr/>
        </p:nvSpPr>
        <p:spPr bwMode="auto">
          <a:xfrm>
            <a:off x="10288985" y="3575051"/>
            <a:ext cx="275828" cy="315913"/>
          </a:xfrm>
          <a:custGeom>
            <a:avLst/>
            <a:gdLst>
              <a:gd name="T0" fmla="*/ 99801394 w 9860"/>
              <a:gd name="T1" fmla="*/ 40698402 h 10638"/>
              <a:gd name="T2" fmla="*/ 97122388 w 9860"/>
              <a:gd name="T3" fmla="*/ 75137136 h 10638"/>
              <a:gd name="T4" fmla="*/ 92426002 w 9860"/>
              <a:gd name="T5" fmla="*/ 114263131 h 10638"/>
              <a:gd name="T6" fmla="*/ 83728361 w 9860"/>
              <a:gd name="T7" fmla="*/ 158078108 h 10638"/>
              <a:gd name="T8" fmla="*/ 71668064 w 9860"/>
              <a:gd name="T9" fmla="*/ 197204993 h 10638"/>
              <a:gd name="T10" fmla="*/ 55594538 w 9860"/>
              <a:gd name="T11" fmla="*/ 228500663 h 10638"/>
              <a:gd name="T12" fmla="*/ 39521482 w 9860"/>
              <a:gd name="T13" fmla="*/ 248850295 h 10638"/>
              <a:gd name="T14" fmla="*/ 26127455 w 9860"/>
              <a:gd name="T15" fmla="*/ 259797224 h 10638"/>
              <a:gd name="T16" fmla="*/ 17418311 w 9860"/>
              <a:gd name="T17" fmla="*/ 262939397 h 10638"/>
              <a:gd name="T18" fmla="*/ 12060297 w 9860"/>
              <a:gd name="T19" fmla="*/ 259797224 h 10638"/>
              <a:gd name="T20" fmla="*/ 10715535 w 9860"/>
              <a:gd name="T21" fmla="*/ 253537555 h 10638"/>
              <a:gd name="T22" fmla="*/ 13394541 w 9860"/>
              <a:gd name="T23" fmla="*/ 239448453 h 10638"/>
              <a:gd name="T24" fmla="*/ 25454816 w 9860"/>
              <a:gd name="T25" fmla="*/ 208151892 h 10638"/>
              <a:gd name="T26" fmla="*/ 40183110 w 9860"/>
              <a:gd name="T27" fmla="*/ 173739618 h 10638"/>
              <a:gd name="T28" fmla="*/ 64303682 w 9860"/>
              <a:gd name="T29" fmla="*/ 123639374 h 10638"/>
              <a:gd name="T30" fmla="*/ 73012826 w 9860"/>
              <a:gd name="T31" fmla="*/ 103316202 h 10638"/>
              <a:gd name="T32" fmla="*/ 75691833 w 9860"/>
              <a:gd name="T33" fmla="*/ 92342843 h 10638"/>
              <a:gd name="T34" fmla="*/ 75019217 w 9860"/>
              <a:gd name="T35" fmla="*/ 89226238 h 10638"/>
              <a:gd name="T36" fmla="*/ 66310050 w 9860"/>
              <a:gd name="T37" fmla="*/ 93914360 h 10638"/>
              <a:gd name="T38" fmla="*/ 50237016 w 9860"/>
              <a:gd name="T39" fmla="*/ 117379735 h 10638"/>
              <a:gd name="T40" fmla="*/ 33491344 w 9860"/>
              <a:gd name="T41" fmla="*/ 153389986 h 10638"/>
              <a:gd name="T42" fmla="*/ 18752040 w 9860"/>
              <a:gd name="T43" fmla="*/ 192516842 h 10638"/>
              <a:gd name="T44" fmla="*/ 8036528 w 9860"/>
              <a:gd name="T45" fmla="*/ 230072180 h 10638"/>
              <a:gd name="T46" fmla="*/ 7363889 w 9860"/>
              <a:gd name="T47" fmla="*/ 183115000 h 10638"/>
              <a:gd name="T48" fmla="*/ 12732914 w 9860"/>
              <a:gd name="T49" fmla="*/ 143988144 h 10638"/>
              <a:gd name="T50" fmla="*/ 22103193 w 9860"/>
              <a:gd name="T51" fmla="*/ 114263131 h 10638"/>
              <a:gd name="T52" fmla="*/ 35497712 w 9860"/>
              <a:gd name="T53" fmla="*/ 89226238 h 10638"/>
              <a:gd name="T54" fmla="*/ 50909655 w 9860"/>
              <a:gd name="T55" fmla="*/ 68877468 h 10638"/>
              <a:gd name="T56" fmla="*/ 101135146 w 9860"/>
              <a:gd name="T57" fmla="*/ 23491805 h 10638"/>
              <a:gd name="T58" fmla="*/ 95777625 w 9860"/>
              <a:gd name="T59" fmla="*/ 1571517 h 10638"/>
              <a:gd name="T60" fmla="*/ 83055722 w 9860"/>
              <a:gd name="T61" fmla="*/ 9401842 h 10638"/>
              <a:gd name="T62" fmla="*/ 54249775 w 9860"/>
              <a:gd name="T63" fmla="*/ 39152454 h 10638"/>
              <a:gd name="T64" fmla="*/ 31484976 w 9860"/>
              <a:gd name="T65" fmla="*/ 67305951 h 10638"/>
              <a:gd name="T66" fmla="*/ 18090927 w 9860"/>
              <a:gd name="T67" fmla="*/ 93914360 h 10638"/>
              <a:gd name="T68" fmla="*/ 10715535 w 9860"/>
              <a:gd name="T69" fmla="*/ 115834648 h 10638"/>
              <a:gd name="T70" fmla="*/ 5357521 w 9860"/>
              <a:gd name="T71" fmla="*/ 137729367 h 10638"/>
              <a:gd name="T72" fmla="*/ 2006368 w 9860"/>
              <a:gd name="T73" fmla="*/ 162766259 h 10638"/>
              <a:gd name="T74" fmla="*/ 0 w 9860"/>
              <a:gd name="T75" fmla="*/ 186258064 h 10638"/>
              <a:gd name="T76" fmla="*/ 0 w 9860"/>
              <a:gd name="T77" fmla="*/ 212840044 h 10638"/>
              <a:gd name="T78" fmla="*/ 2679007 w 9860"/>
              <a:gd name="T79" fmla="*/ 237876936 h 10638"/>
              <a:gd name="T80" fmla="*/ 7363889 w 9860"/>
              <a:gd name="T81" fmla="*/ 262939397 h 10638"/>
              <a:gd name="T82" fmla="*/ 4685375 w 9860"/>
              <a:gd name="T83" fmla="*/ 267627518 h 10638"/>
              <a:gd name="T84" fmla="*/ 5357521 w 9860"/>
              <a:gd name="T85" fmla="*/ 275457843 h 10638"/>
              <a:gd name="T86" fmla="*/ 9381783 w 9860"/>
              <a:gd name="T87" fmla="*/ 278574447 h 10638"/>
              <a:gd name="T88" fmla="*/ 36842475 w 9860"/>
              <a:gd name="T89" fmla="*/ 272315670 h 10638"/>
              <a:gd name="T90" fmla="*/ 55594538 w 9860"/>
              <a:gd name="T91" fmla="*/ 255109072 h 10638"/>
              <a:gd name="T92" fmla="*/ 73012826 w 9860"/>
              <a:gd name="T93" fmla="*/ 223813402 h 10638"/>
              <a:gd name="T94" fmla="*/ 87068481 w 9860"/>
              <a:gd name="T95" fmla="*/ 186258064 h 10638"/>
              <a:gd name="T96" fmla="*/ 98456632 w 9860"/>
              <a:gd name="T97" fmla="*/ 139300884 h 10638"/>
              <a:gd name="T98" fmla="*/ 107837922 w 9860"/>
              <a:gd name="T99" fmla="*/ 86084036 h 10638"/>
              <a:gd name="T100" fmla="*/ 110516929 w 9860"/>
              <a:gd name="T101" fmla="*/ 45412093 h 10638"/>
              <a:gd name="T102" fmla="*/ 110516929 w 9860"/>
              <a:gd name="T103" fmla="*/ 20375201 h 10638"/>
              <a:gd name="T104" fmla="*/ 109171674 w 9860"/>
              <a:gd name="T105" fmla="*/ 4713720 h 10638"/>
              <a:gd name="T106" fmla="*/ 105159408 w 9860"/>
              <a:gd name="T107" fmla="*/ 26460 h 10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lnTo>
                  <a:pt x="90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8" name="Google Shape;328;p13">
            <a:extLst>
              <a:ext uri="{FF2B5EF4-FFF2-40B4-BE49-F238E27FC236}">
                <a16:creationId xmlns:a16="http://schemas.microsoft.com/office/drawing/2014/main" id="{E3536343-CA57-4B24-B669-3A8EE9A633FF}"/>
              </a:ext>
            </a:extLst>
          </p:cNvPr>
          <p:cNvSpPr>
            <a:spLocks/>
          </p:cNvSpPr>
          <p:nvPr/>
        </p:nvSpPr>
        <p:spPr bwMode="auto">
          <a:xfrm rot="20769953">
            <a:off x="9826625" y="3141664"/>
            <a:ext cx="359173" cy="981075"/>
          </a:xfrm>
          <a:custGeom>
            <a:avLst/>
            <a:gdLst>
              <a:gd name="T0" fmla="*/ 44788453 w 12848"/>
              <a:gd name="T1" fmla="*/ 56923773 h 32927"/>
              <a:gd name="T2" fmla="*/ 48793293 w 12848"/>
              <a:gd name="T3" fmla="*/ 173891797 h 32927"/>
              <a:gd name="T4" fmla="*/ 32092711 w 12848"/>
              <a:gd name="T5" fmla="*/ 279803561 h 32927"/>
              <a:gd name="T6" fmla="*/ 16711585 w 12848"/>
              <a:gd name="T7" fmla="*/ 251341660 h 32927"/>
              <a:gd name="T8" fmla="*/ 20727429 w 12848"/>
              <a:gd name="T9" fmla="*/ 203914384 h 32927"/>
              <a:gd name="T10" fmla="*/ 50806471 w 12848"/>
              <a:gd name="T11" fmla="*/ 52188411 h 32927"/>
              <a:gd name="T12" fmla="*/ 84890353 w 12848"/>
              <a:gd name="T13" fmla="*/ 173891797 h 32927"/>
              <a:gd name="T14" fmla="*/ 109622108 w 12848"/>
              <a:gd name="T15" fmla="*/ 295595183 h 32927"/>
              <a:gd name="T16" fmla="*/ 101601939 w 12848"/>
              <a:gd name="T17" fmla="*/ 343022489 h 32927"/>
              <a:gd name="T18" fmla="*/ 68178276 w 12848"/>
              <a:gd name="T19" fmla="*/ 338288020 h 32927"/>
              <a:gd name="T20" fmla="*/ 50806471 w 12848"/>
              <a:gd name="T21" fmla="*/ 52188411 h 32927"/>
              <a:gd name="T22" fmla="*/ 51466691 w 12848"/>
              <a:gd name="T23" fmla="*/ 350931633 h 32927"/>
              <a:gd name="T24" fmla="*/ 63502704 w 12848"/>
              <a:gd name="T25" fmla="*/ 395185156 h 32927"/>
              <a:gd name="T26" fmla="*/ 38099234 w 12848"/>
              <a:gd name="T27" fmla="*/ 534267517 h 32927"/>
              <a:gd name="T28" fmla="*/ 15380634 w 12848"/>
              <a:gd name="T29" fmla="*/ 502657606 h 32927"/>
              <a:gd name="T30" fmla="*/ 10693567 w 12848"/>
              <a:gd name="T31" fmla="*/ 467900551 h 32927"/>
              <a:gd name="T32" fmla="*/ 12036014 w 12848"/>
              <a:gd name="T33" fmla="*/ 314561511 h 32927"/>
              <a:gd name="T34" fmla="*/ 122329345 w 12848"/>
              <a:gd name="T35" fmla="*/ 398333165 h 32927"/>
              <a:gd name="T36" fmla="*/ 132352204 w 12848"/>
              <a:gd name="T37" fmla="*/ 527945726 h 32927"/>
              <a:gd name="T38" fmla="*/ 129678806 w 12848"/>
              <a:gd name="T39" fmla="*/ 591164653 h 32927"/>
              <a:gd name="T40" fmla="*/ 107619934 w 12848"/>
              <a:gd name="T41" fmla="*/ 643326426 h 32927"/>
              <a:gd name="T42" fmla="*/ 78871843 w 12848"/>
              <a:gd name="T43" fmla="*/ 483692202 h 32927"/>
              <a:gd name="T44" fmla="*/ 76869669 w 12848"/>
              <a:gd name="T45" fmla="*/ 441026002 h 32927"/>
              <a:gd name="T46" fmla="*/ 99599764 w 12848"/>
              <a:gd name="T47" fmla="*/ 377780438 h 32927"/>
              <a:gd name="T48" fmla="*/ 30079042 w 12848"/>
              <a:gd name="T49" fmla="*/ 553232921 h 32927"/>
              <a:gd name="T50" fmla="*/ 76198446 w 12848"/>
              <a:gd name="T51" fmla="*/ 618039201 h 32927"/>
              <a:gd name="T52" fmla="*/ 86232308 w 12848"/>
              <a:gd name="T53" fmla="*/ 651235541 h 32927"/>
              <a:gd name="T54" fmla="*/ 98928541 w 12848"/>
              <a:gd name="T55" fmla="*/ 777700062 h 32927"/>
              <a:gd name="T56" fmla="*/ 61500530 w 12848"/>
              <a:gd name="T57" fmla="*/ 704985532 h 32927"/>
              <a:gd name="T58" fmla="*/ 28748091 w 12848"/>
              <a:gd name="T59" fmla="*/ 603808265 h 32927"/>
              <a:gd name="T60" fmla="*/ 15380634 w 12848"/>
              <a:gd name="T61" fmla="*/ 527945726 h 32927"/>
              <a:gd name="T62" fmla="*/ 123660811 w 12848"/>
              <a:gd name="T63" fmla="*/ 787169893 h 32927"/>
              <a:gd name="T64" fmla="*/ 108950885 w 12848"/>
              <a:gd name="T65" fmla="*/ 799813505 h 32927"/>
              <a:gd name="T66" fmla="*/ 100930715 w 12848"/>
              <a:gd name="T67" fmla="*/ 711307353 h 32927"/>
              <a:gd name="T68" fmla="*/ 104946559 w 12848"/>
              <a:gd name="T69" fmla="*/ 681258128 h 32927"/>
              <a:gd name="T70" fmla="*/ 39441680 w 12848"/>
              <a:gd name="T71" fmla="*/ 26637 h 32927"/>
              <a:gd name="T72" fmla="*/ 38770457 w 12848"/>
              <a:gd name="T73" fmla="*/ 23727403 h 32927"/>
              <a:gd name="T74" fmla="*/ 20727429 w 12848"/>
              <a:gd name="T75" fmla="*/ 128051845 h 32927"/>
              <a:gd name="T76" fmla="*/ 4687067 w 12848"/>
              <a:gd name="T77" fmla="*/ 294008754 h 32927"/>
              <a:gd name="T78" fmla="*/ 671223 w 12848"/>
              <a:gd name="T79" fmla="*/ 434704181 h 32927"/>
              <a:gd name="T80" fmla="*/ 6018018 w 12848"/>
              <a:gd name="T81" fmla="*/ 526358373 h 32927"/>
              <a:gd name="T82" fmla="*/ 20056206 w 12848"/>
              <a:gd name="T83" fmla="*/ 614891162 h 32927"/>
              <a:gd name="T84" fmla="*/ 42786279 w 12848"/>
              <a:gd name="T85" fmla="*/ 698662846 h 32927"/>
              <a:gd name="T86" fmla="*/ 91579080 w 12848"/>
              <a:gd name="T87" fmla="*/ 825101595 h 32927"/>
              <a:gd name="T88" fmla="*/ 107619934 w 12848"/>
              <a:gd name="T89" fmla="*/ 863032433 h 32927"/>
              <a:gd name="T90" fmla="*/ 114968903 w 12848"/>
              <a:gd name="T91" fmla="*/ 867794432 h 32927"/>
              <a:gd name="T92" fmla="*/ 126334186 w 12848"/>
              <a:gd name="T93" fmla="*/ 855149925 h 32927"/>
              <a:gd name="T94" fmla="*/ 136356530 w 12848"/>
              <a:gd name="T95" fmla="*/ 766617136 h 32927"/>
              <a:gd name="T96" fmla="*/ 143045771 w 12848"/>
              <a:gd name="T97" fmla="*/ 551672235 h 32927"/>
              <a:gd name="T98" fmla="*/ 127005409 w 12848"/>
              <a:gd name="T99" fmla="*/ 335114238 h 32927"/>
              <a:gd name="T100" fmla="*/ 109622108 w 12848"/>
              <a:gd name="T101" fmla="*/ 226054465 h 32927"/>
              <a:gd name="T102" fmla="*/ 80885513 w 12848"/>
              <a:gd name="T103" fmla="*/ 99616580 h 32927"/>
              <a:gd name="T104" fmla="*/ 53479868 w 12848"/>
              <a:gd name="T105" fmla="*/ 18992041 h 329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9" name="Google Shape;329;p13">
            <a:extLst>
              <a:ext uri="{FF2B5EF4-FFF2-40B4-BE49-F238E27FC236}">
                <a16:creationId xmlns:a16="http://schemas.microsoft.com/office/drawing/2014/main" id="{6095426E-51C8-41E1-8CB6-2EDC64FD31C0}"/>
              </a:ext>
            </a:extLst>
          </p:cNvPr>
          <p:cNvSpPr>
            <a:spLocks/>
          </p:cNvSpPr>
          <p:nvPr/>
        </p:nvSpPr>
        <p:spPr bwMode="auto">
          <a:xfrm>
            <a:off x="9542860" y="-87313"/>
            <a:ext cx="571500" cy="465138"/>
          </a:xfrm>
          <a:custGeom>
            <a:avLst/>
            <a:gdLst>
              <a:gd name="T0" fmla="*/ 27201247 w 20497"/>
              <a:gd name="T1" fmla="*/ 56424118 h 15657"/>
              <a:gd name="T2" fmla="*/ 29853663 w 20497"/>
              <a:gd name="T3" fmla="*/ 70503685 h 15657"/>
              <a:gd name="T4" fmla="*/ 61683077 w 20497"/>
              <a:gd name="T5" fmla="*/ 56424118 h 15657"/>
              <a:gd name="T6" fmla="*/ 57698720 w 20497"/>
              <a:gd name="T7" fmla="*/ 47010696 h 15657"/>
              <a:gd name="T8" fmla="*/ 81570909 w 20497"/>
              <a:gd name="T9" fmla="*/ 36051002 h 15657"/>
              <a:gd name="T10" fmla="*/ 90193847 w 20497"/>
              <a:gd name="T11" fmla="*/ 68956553 h 15657"/>
              <a:gd name="T12" fmla="*/ 87541454 w 20497"/>
              <a:gd name="T13" fmla="*/ 112820875 h 15657"/>
              <a:gd name="T14" fmla="*/ 60351136 w 20497"/>
              <a:gd name="T15" fmla="*/ 166072180 h 15657"/>
              <a:gd name="T16" fmla="*/ 25869820 w 20497"/>
              <a:gd name="T17" fmla="*/ 162952336 h 15657"/>
              <a:gd name="T18" fmla="*/ 11941559 w 20497"/>
              <a:gd name="T19" fmla="*/ 128474045 h 15657"/>
              <a:gd name="T20" fmla="*/ 10621084 w 20497"/>
              <a:gd name="T21" fmla="*/ 87756066 h 15657"/>
              <a:gd name="T22" fmla="*/ 25203616 w 20497"/>
              <a:gd name="T23" fmla="*/ 42318081 h 15657"/>
              <a:gd name="T24" fmla="*/ 62348790 w 20497"/>
              <a:gd name="T25" fmla="*/ 20372254 h 15657"/>
              <a:gd name="T26" fmla="*/ 41118556 w 20497"/>
              <a:gd name="T27" fmla="*/ 7839820 h 15657"/>
              <a:gd name="T28" fmla="*/ 22551200 w 20497"/>
              <a:gd name="T29" fmla="*/ 26638442 h 15657"/>
              <a:gd name="T30" fmla="*/ 1997632 w 20497"/>
              <a:gd name="T31" fmla="*/ 81488957 h 15657"/>
              <a:gd name="T32" fmla="*/ 5315761 w 20497"/>
              <a:gd name="T33" fmla="*/ 147273558 h 15657"/>
              <a:gd name="T34" fmla="*/ 35158473 w 20497"/>
              <a:gd name="T35" fmla="*/ 188018037 h 15657"/>
              <a:gd name="T36" fmla="*/ 72292695 w 20497"/>
              <a:gd name="T37" fmla="*/ 177058373 h 15657"/>
              <a:gd name="T38" fmla="*/ 93512468 w 20497"/>
              <a:gd name="T39" fmla="*/ 126901334 h 15657"/>
              <a:gd name="T40" fmla="*/ 96164883 w 20497"/>
              <a:gd name="T41" fmla="*/ 50131431 h 15657"/>
              <a:gd name="T42" fmla="*/ 76266099 w 20497"/>
              <a:gd name="T43" fmla="*/ 4719085 h 15657"/>
              <a:gd name="T44" fmla="*/ 180388208 w 20497"/>
              <a:gd name="T45" fmla="*/ 194284254 h 15657"/>
              <a:gd name="T46" fmla="*/ 174417172 w 20497"/>
              <a:gd name="T47" fmla="*/ 213083767 h 15657"/>
              <a:gd name="T48" fmla="*/ 184372542 w 20497"/>
              <a:gd name="T49" fmla="*/ 244415685 h 15657"/>
              <a:gd name="T50" fmla="*/ 198289360 w 20497"/>
              <a:gd name="T51" fmla="*/ 244415685 h 15657"/>
              <a:gd name="T52" fmla="*/ 201607467 w 20497"/>
              <a:gd name="T53" fmla="*/ 222496328 h 15657"/>
              <a:gd name="T54" fmla="*/ 189011146 w 20497"/>
              <a:gd name="T55" fmla="*/ 192711513 h 15657"/>
              <a:gd name="T56" fmla="*/ 189011146 w 20497"/>
              <a:gd name="T57" fmla="*/ 166072180 h 15657"/>
              <a:gd name="T58" fmla="*/ 217522430 w 20497"/>
              <a:gd name="T59" fmla="*/ 217777243 h 15657"/>
              <a:gd name="T60" fmla="*/ 220840560 w 20497"/>
              <a:gd name="T61" fmla="*/ 261641596 h 15657"/>
              <a:gd name="T62" fmla="*/ 212217621 w 20497"/>
              <a:gd name="T63" fmla="*/ 308652291 h 15657"/>
              <a:gd name="T64" fmla="*/ 187679719 w 20497"/>
              <a:gd name="T65" fmla="*/ 343130553 h 15657"/>
              <a:gd name="T66" fmla="*/ 148558794 w 20497"/>
              <a:gd name="T67" fmla="*/ 330598148 h 15657"/>
              <a:gd name="T68" fmla="*/ 134630533 w 20497"/>
              <a:gd name="T69" fmla="*/ 291426381 h 15657"/>
              <a:gd name="T70" fmla="*/ 134630533 w 20497"/>
              <a:gd name="T71" fmla="*/ 242842082 h 15657"/>
              <a:gd name="T72" fmla="*/ 151211210 w 20497"/>
              <a:gd name="T73" fmla="*/ 184871693 h 15657"/>
              <a:gd name="T74" fmla="*/ 182374910 w 20497"/>
              <a:gd name="T75" fmla="*/ 151992642 h 15657"/>
              <a:gd name="T76" fmla="*/ 149224508 w 20497"/>
              <a:gd name="T77" fmla="*/ 170792156 h 15657"/>
              <a:gd name="T78" fmla="*/ 131978140 w 20497"/>
              <a:gd name="T79" fmla="*/ 213083767 h 15657"/>
              <a:gd name="T80" fmla="*/ 126007594 w 20497"/>
              <a:gd name="T81" fmla="*/ 272627759 h 15657"/>
              <a:gd name="T82" fmla="*/ 133299106 w 20497"/>
              <a:gd name="T83" fmla="*/ 321185587 h 15657"/>
              <a:gd name="T84" fmla="*/ 149879783 w 20497"/>
              <a:gd name="T85" fmla="*/ 355663849 h 15657"/>
              <a:gd name="T86" fmla="*/ 181720126 w 20497"/>
              <a:gd name="T87" fmla="*/ 365049940 h 15657"/>
              <a:gd name="T88" fmla="*/ 217522430 w 20497"/>
              <a:gd name="T89" fmla="*/ 319611985 h 15657"/>
              <a:gd name="T90" fmla="*/ 227477309 w 20497"/>
              <a:gd name="T91" fmla="*/ 269481415 h 15657"/>
              <a:gd name="T92" fmla="*/ 224824894 w 20497"/>
              <a:gd name="T93" fmla="*/ 213083767 h 15657"/>
              <a:gd name="T94" fmla="*/ 210896632 w 20497"/>
              <a:gd name="T95" fmla="*/ 167645812 h 15657"/>
              <a:gd name="T96" fmla="*/ 182374910 w 20497"/>
              <a:gd name="T97" fmla="*/ 151992642 h 15657"/>
              <a:gd name="T98" fmla="*/ 87541454 w 20497"/>
              <a:gd name="T99" fmla="*/ 303959677 h 15657"/>
              <a:gd name="T100" fmla="*/ 90193847 w 20497"/>
              <a:gd name="T101" fmla="*/ 355663849 h 15657"/>
              <a:gd name="T102" fmla="*/ 73613683 w 20497"/>
              <a:gd name="T103" fmla="*/ 388568508 h 15657"/>
              <a:gd name="T104" fmla="*/ 51073436 w 20497"/>
              <a:gd name="T105" fmla="*/ 371317018 h 15657"/>
              <a:gd name="T106" fmla="*/ 47089102 w 20497"/>
              <a:gd name="T107" fmla="*/ 324331931 h 15657"/>
              <a:gd name="T108" fmla="*/ 60351136 w 20497"/>
              <a:gd name="T109" fmla="*/ 285160164 h 15657"/>
              <a:gd name="T110" fmla="*/ 62348790 w 20497"/>
              <a:gd name="T111" fmla="*/ 264787939 h 15657"/>
              <a:gd name="T112" fmla="*/ 39797590 w 20497"/>
              <a:gd name="T113" fmla="*/ 319611985 h 15657"/>
              <a:gd name="T114" fmla="*/ 45768604 w 20497"/>
              <a:gd name="T115" fmla="*/ 386995796 h 15657"/>
              <a:gd name="T116" fmla="*/ 74279397 w 20497"/>
              <a:gd name="T117" fmla="*/ 410487895 h 15657"/>
              <a:gd name="T118" fmla="*/ 96830597 w 20497"/>
              <a:gd name="T119" fmla="*/ 369769886 h 15657"/>
              <a:gd name="T120" fmla="*/ 96830597 w 20497"/>
              <a:gd name="T121" fmla="*/ 305532418 h 15657"/>
              <a:gd name="T122" fmla="*/ 72958922 w 20497"/>
              <a:gd name="T123" fmla="*/ 266360680 h 156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lnTo>
                  <a:pt x="5199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lnTo>
                  <a:pt x="5618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lnTo>
                  <a:pt x="4721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lnTo>
                  <a:pt x="16553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lnTo>
                  <a:pt x="16374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lnTo>
                  <a:pt x="16433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lnTo>
                  <a:pt x="6693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lnTo>
                  <a:pt x="5916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10" name="Google Shape;330;p13">
            <a:extLst>
              <a:ext uri="{FF2B5EF4-FFF2-40B4-BE49-F238E27FC236}">
                <a16:creationId xmlns:a16="http://schemas.microsoft.com/office/drawing/2014/main" id="{E9574876-926A-44D8-A85A-1FC3741C0B45}"/>
              </a:ext>
            </a:extLst>
          </p:cNvPr>
          <p:cNvSpPr>
            <a:spLocks/>
          </p:cNvSpPr>
          <p:nvPr/>
        </p:nvSpPr>
        <p:spPr bwMode="auto">
          <a:xfrm rot="8224608">
            <a:off x="10396141" y="4203700"/>
            <a:ext cx="627063" cy="1030288"/>
          </a:xfrm>
          <a:custGeom>
            <a:avLst/>
            <a:gdLst>
              <a:gd name="T0" fmla="*/ 129684976 w 22469"/>
              <a:gd name="T1" fmla="*/ 150670075 h 34540"/>
              <a:gd name="T2" fmla="*/ 170917462 w 22469"/>
              <a:gd name="T3" fmla="*/ 107860206 h 34540"/>
              <a:gd name="T4" fmla="*/ 156950498 w 22469"/>
              <a:gd name="T5" fmla="*/ 131640799 h 34540"/>
              <a:gd name="T6" fmla="*/ 199507382 w 22469"/>
              <a:gd name="T7" fmla="*/ 158605858 h 34540"/>
              <a:gd name="T8" fmla="*/ 43892287 w 22469"/>
              <a:gd name="T9" fmla="*/ 264874278 h 34540"/>
              <a:gd name="T10" fmla="*/ 52539649 w 22469"/>
              <a:gd name="T11" fmla="*/ 304525511 h 34540"/>
              <a:gd name="T12" fmla="*/ 85124752 w 22469"/>
              <a:gd name="T13" fmla="*/ 279126436 h 34540"/>
              <a:gd name="T14" fmla="*/ 91112312 w 22469"/>
              <a:gd name="T15" fmla="*/ 323554787 h 34540"/>
              <a:gd name="T16" fmla="*/ 121705572 w 22469"/>
              <a:gd name="T17" fmla="*/ 331463874 h 34540"/>
              <a:gd name="T18" fmla="*/ 135672045 w 22469"/>
              <a:gd name="T19" fmla="*/ 306091495 h 34540"/>
              <a:gd name="T20" fmla="*/ 174901191 w 22469"/>
              <a:gd name="T21" fmla="*/ 342584988 h 34540"/>
              <a:gd name="T22" fmla="*/ 177560992 w 22469"/>
              <a:gd name="T23" fmla="*/ 296589758 h 34540"/>
              <a:gd name="T24" fmla="*/ 216801614 w 22469"/>
              <a:gd name="T25" fmla="*/ 374300439 h 34540"/>
              <a:gd name="T26" fmla="*/ 57859251 w 22469"/>
              <a:gd name="T27" fmla="*/ 363206945 h 34540"/>
              <a:gd name="T28" fmla="*/ 56534832 w 22469"/>
              <a:gd name="T29" fmla="*/ 434573659 h 34540"/>
              <a:gd name="T30" fmla="*/ 100427119 w 22469"/>
              <a:gd name="T31" fmla="*/ 388579324 h 34540"/>
              <a:gd name="T32" fmla="*/ 106403205 w 22469"/>
              <a:gd name="T33" fmla="*/ 380643541 h 34540"/>
              <a:gd name="T34" fmla="*/ 152287357 w 22469"/>
              <a:gd name="T35" fmla="*/ 456761570 h 34540"/>
              <a:gd name="T36" fmla="*/ 192195401 w 22469"/>
              <a:gd name="T37" fmla="*/ 431389192 h 34540"/>
              <a:gd name="T38" fmla="*/ 199507382 w 22469"/>
              <a:gd name="T39" fmla="*/ 434573659 h 34540"/>
              <a:gd name="T40" fmla="*/ 221453280 w 22469"/>
              <a:gd name="T41" fmla="*/ 483726629 h 34540"/>
              <a:gd name="T42" fmla="*/ 24605699 w 22469"/>
              <a:gd name="T43" fmla="*/ 494821047 h 34540"/>
              <a:gd name="T44" fmla="*/ 40576003 w 22469"/>
              <a:gd name="T45" fmla="*/ 539222702 h 34540"/>
              <a:gd name="T46" fmla="*/ 121037614 w 22469"/>
              <a:gd name="T47" fmla="*/ 555094237 h 34540"/>
              <a:gd name="T48" fmla="*/ 126357238 w 22469"/>
              <a:gd name="T49" fmla="*/ 491662382 h 34540"/>
              <a:gd name="T50" fmla="*/ 70501305 w 22469"/>
              <a:gd name="T51" fmla="*/ 569373093 h 34540"/>
              <a:gd name="T52" fmla="*/ 77813285 w 22469"/>
              <a:gd name="T53" fmla="*/ 482134843 h 34540"/>
              <a:gd name="T54" fmla="*/ 169581567 w 22469"/>
              <a:gd name="T55" fmla="*/ 569373093 h 34540"/>
              <a:gd name="T56" fmla="*/ 210146608 w 22469"/>
              <a:gd name="T57" fmla="*/ 547158484 h 34540"/>
              <a:gd name="T58" fmla="*/ 214141791 w 22469"/>
              <a:gd name="T59" fmla="*/ 577282179 h 34540"/>
              <a:gd name="T60" fmla="*/ 85792710 w 22469"/>
              <a:gd name="T61" fmla="*/ 643898471 h 34540"/>
              <a:gd name="T62" fmla="*/ 95763978 w 22469"/>
              <a:gd name="T63" fmla="*/ 612182991 h 34540"/>
              <a:gd name="T64" fmla="*/ 141648130 w 22469"/>
              <a:gd name="T65" fmla="*/ 672456181 h 34540"/>
              <a:gd name="T66" fmla="*/ 41232486 w 22469"/>
              <a:gd name="T67" fmla="*/ 647083803 h 34540"/>
              <a:gd name="T68" fmla="*/ 51215230 w 22469"/>
              <a:gd name="T69" fmla="*/ 670863500 h 34540"/>
              <a:gd name="T70" fmla="*/ 176893547 w 22469"/>
              <a:gd name="T71" fmla="*/ 685142385 h 34540"/>
              <a:gd name="T72" fmla="*/ 192863360 w 22469"/>
              <a:gd name="T73" fmla="*/ 629619586 h 34540"/>
              <a:gd name="T74" fmla="*/ 120369677 w 22469"/>
              <a:gd name="T75" fmla="*/ 764445746 h 34540"/>
              <a:gd name="T76" fmla="*/ 148971073 w 22469"/>
              <a:gd name="T77" fmla="*/ 742231108 h 34540"/>
              <a:gd name="T78" fmla="*/ 149627556 w 22469"/>
              <a:gd name="T79" fmla="*/ 775539270 h 34540"/>
              <a:gd name="T80" fmla="*/ 73817589 w 22469"/>
              <a:gd name="T81" fmla="*/ 777131921 h 34540"/>
              <a:gd name="T82" fmla="*/ 76477390 w 22469"/>
              <a:gd name="T83" fmla="*/ 723201832 h 34540"/>
              <a:gd name="T84" fmla="*/ 111066346 w 22469"/>
              <a:gd name="T85" fmla="*/ 843722411 h 34540"/>
              <a:gd name="T86" fmla="*/ 131676840 w 22469"/>
              <a:gd name="T87" fmla="*/ 191913989 h 34540"/>
              <a:gd name="T88" fmla="*/ 212806409 w 22469"/>
              <a:gd name="T89" fmla="*/ 212535946 h 34540"/>
              <a:gd name="T90" fmla="*/ 239404464 w 22469"/>
              <a:gd name="T91" fmla="*/ 380643541 h 34540"/>
              <a:gd name="T92" fmla="*/ 191527956 w 22469"/>
              <a:gd name="T93" fmla="*/ 708922977 h 34540"/>
              <a:gd name="T94" fmla="*/ 104410849 w 22469"/>
              <a:gd name="T95" fmla="*/ 883373674 h 34540"/>
              <a:gd name="T96" fmla="*/ 39240622 w 22469"/>
              <a:gd name="T97" fmla="*/ 667705760 h 34540"/>
              <a:gd name="T98" fmla="*/ 13966964 w 22469"/>
              <a:gd name="T99" fmla="*/ 328306103 h 34540"/>
              <a:gd name="T100" fmla="*/ 93104177 w 22469"/>
              <a:gd name="T101" fmla="*/ 168134292 h 34540"/>
              <a:gd name="T102" fmla="*/ 148971073 w 22469"/>
              <a:gd name="T103" fmla="*/ 96766683 h 34540"/>
              <a:gd name="T104" fmla="*/ 94439559 w 22469"/>
              <a:gd name="T105" fmla="*/ 11120220 h 34540"/>
              <a:gd name="T106" fmla="*/ 109063006 w 22469"/>
              <a:gd name="T107" fmla="*/ 145919654 h 34540"/>
              <a:gd name="T108" fmla="*/ 7322942 w 22469"/>
              <a:gd name="T109" fmla="*/ 269624699 h 34540"/>
              <a:gd name="T110" fmla="*/ 22613835 w 22469"/>
              <a:gd name="T111" fmla="*/ 647083803 h 34540"/>
              <a:gd name="T112" fmla="*/ 90444376 w 22469"/>
              <a:gd name="T113" fmla="*/ 913524065 h 34540"/>
              <a:gd name="T114" fmla="*/ 178896887 w 22469"/>
              <a:gd name="T115" fmla="*/ 791384109 h 34540"/>
              <a:gd name="T116" fmla="*/ 246059470 w 22469"/>
              <a:gd name="T117" fmla="*/ 466290004 h 34540"/>
              <a:gd name="T118" fmla="*/ 232092506 w 22469"/>
              <a:gd name="T119" fmla="*/ 209351509 h 34540"/>
              <a:gd name="T120" fmla="*/ 228108777 w 22469"/>
              <a:gd name="T121" fmla="*/ 136417917 h 34540"/>
              <a:gd name="T122" fmla="*/ 174901191 w 22469"/>
              <a:gd name="T123" fmla="*/ 144327003 h 34540"/>
              <a:gd name="T124" fmla="*/ 178228929 w 22469"/>
              <a:gd name="T125" fmla="*/ 26697 h 3454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lnTo>
                  <a:pt x="7769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lnTo>
                  <a:pt x="1183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lnTo>
                  <a:pt x="5319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lnTo>
                  <a:pt x="938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lnTo>
                  <a:pt x="1135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lnTo>
                  <a:pt x="693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lnTo>
                  <a:pt x="16075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lnTo>
                  <a:pt x="1302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lnTo>
                  <a:pt x="1051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lnTo>
                  <a:pt x="9442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lnTo>
                  <a:pt x="158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 sz="1800"/>
          </a:p>
        </p:txBody>
      </p:sp>
      <p:sp>
        <p:nvSpPr>
          <p:cNvPr id="11" name="Google Shape;321;p13">
            <a:extLst>
              <a:ext uri="{FF2B5EF4-FFF2-40B4-BE49-F238E27FC236}">
                <a16:creationId xmlns:a16="http://schemas.microsoft.com/office/drawing/2014/main" id="{7F91EE96-2305-490F-B418-4CBDC9BA596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0695782" y="6332538"/>
            <a:ext cx="686594" cy="525462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>
              <a:defRPr/>
            </a:pPr>
            <a:fld id="{7476E92D-55B7-4167-A2AA-FA3D060B4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0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199350" y="-138396"/>
            <a:ext cx="1455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485" name="Google Shape;485;p12"/>
          <p:cNvSpPr/>
          <p:nvPr/>
        </p:nvSpPr>
        <p:spPr>
          <a:xfrm>
            <a:off x="8431634" y="6938530"/>
            <a:ext cx="611585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301752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9171187" y="6834634"/>
            <a:ext cx="136563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371496" y="1235567"/>
            <a:ext cx="1282466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10587108" y="6155858"/>
            <a:ext cx="852331" cy="477518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78324" y="5593040"/>
            <a:ext cx="832644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9775220" y="-295959"/>
            <a:ext cx="1988006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680840" y="-183824"/>
            <a:ext cx="1065720" cy="1299856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193512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9415446" y="4855413"/>
            <a:ext cx="1105849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9656802" y="1443976"/>
            <a:ext cx="2547126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3623133" y="-915657"/>
            <a:ext cx="3157291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349272" y="1412122"/>
            <a:ext cx="2064564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1094009" y="4627399"/>
            <a:ext cx="1275483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61594" y="6431401"/>
            <a:ext cx="2004930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550" name="Google Shape;1550;p33"/>
          <p:cNvSpPr/>
          <p:nvPr/>
        </p:nvSpPr>
        <p:spPr>
          <a:xfrm>
            <a:off x="1882721" y="6614303"/>
            <a:ext cx="1332420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551" name="Google Shape;1551;p33"/>
          <p:cNvSpPr/>
          <p:nvPr/>
        </p:nvSpPr>
        <p:spPr>
          <a:xfrm>
            <a:off x="7504911" y="6458275"/>
            <a:ext cx="2004940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552" name="Google Shape;1552;p33"/>
          <p:cNvSpPr/>
          <p:nvPr/>
        </p:nvSpPr>
        <p:spPr>
          <a:xfrm>
            <a:off x="9415439" y="6431401"/>
            <a:ext cx="2120869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553" name="Google Shape;1553;p33"/>
          <p:cNvSpPr/>
          <p:nvPr/>
        </p:nvSpPr>
        <p:spPr>
          <a:xfrm>
            <a:off x="3932076" y="6458275"/>
            <a:ext cx="2004940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554" name="Google Shape;1554;p33"/>
          <p:cNvSpPr/>
          <p:nvPr/>
        </p:nvSpPr>
        <p:spPr>
          <a:xfrm>
            <a:off x="5837018" y="6515214"/>
            <a:ext cx="1759560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555" name="Google Shape;1555;p33"/>
          <p:cNvSpPr/>
          <p:nvPr/>
        </p:nvSpPr>
        <p:spPr>
          <a:xfrm>
            <a:off x="2960319" y="6614303"/>
            <a:ext cx="1332420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222148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74311" y="5456936"/>
            <a:ext cx="1335326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10454712" y="5655546"/>
            <a:ext cx="1065851" cy="88089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458364" y="-240769"/>
            <a:ext cx="2652360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10288486" y="2382291"/>
            <a:ext cx="1597490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4624373" y="-249093"/>
            <a:ext cx="1988006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50"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50"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50"/>
            </a:p>
          </p:txBody>
        </p:sp>
      </p:grpSp>
    </p:spTree>
    <p:extLst>
      <p:ext uri="{BB962C8B-B14F-4D97-AF65-F5344CB8AC3E}">
        <p14:creationId xmlns:p14="http://schemas.microsoft.com/office/powerpoint/2010/main" val="3358377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57205"/>
            <a:ext cx="45720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254F-DB1A-412F-B68D-4F350F1DF55A}" type="datetime1">
              <a:rPr lang="vi-V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01/04/2025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D71E3-7D81-4C24-B9D8-6B108755C64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154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4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6EEF8-426D-42F9-94ED-62278CFE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1C8A-0EA7-47A7-AE05-68857FB1B9CE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BEEDD-712A-4CB3-B2E8-9A15E256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D638-01F0-4372-A55B-05DDD40D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C541-2A37-47F8-B3E0-38C8C082A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5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5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4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8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0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32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46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53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96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8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5"/>
            <a:ext cx="985837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A3997-B3D3-44B4-B763-E2A44E6E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F9B6-6DE0-41DF-AD61-27C8C70C94EF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9F59-9783-49FD-B491-43F463EB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EC069-1D80-4715-9773-F57D6E38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AA7B-FE2E-422C-9A30-680D5FDF9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7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1500" y="274642"/>
            <a:ext cx="102870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438F0-1816-4DF6-86B3-EA1C3F39B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C42A38-9EA8-4454-B830-706FFE7A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8288-DA62-4EC9-8F8E-3BDC6F75B590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359FB8-1950-49BC-B4D5-EB63124B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5B496E-50AA-4080-9681-A286D9A1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B21D-7BF6-4F48-89C9-539E830FA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7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EAE385-DF13-43CC-B0A1-A3869C0F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A556-AB03-492F-80FC-7FE8F63AFF65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FD02060-FB9C-40F8-9BF8-E15ACD2E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C479DA-DEA8-41E1-B606-73D940D9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B59D-DB2F-4B8B-9C8E-510B3D63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0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F65D22-F363-4FD4-84BF-A40C12D1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ADB76-CF87-494C-AFCC-7ECC69D208B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307856-D017-4A22-9591-79DBA6EC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364494-3678-4B5B-BFC1-FE108022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D7A5-C3FE-4F00-BAC8-215E6BFBD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7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B2AD09A-E626-4205-803B-79FF439B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5E7C-D283-4C2E-95BD-9EF29BFAF78B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59CA84-7681-4BBF-9CED-85D301F3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DA0AC0-FD92-4C1D-974F-957C5FE3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38FC-D93C-4B19-AF42-D1258BCDA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5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7"/>
            <a:ext cx="5786438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3FFAFC-2E1F-4D6C-A4ED-8DC9D6BE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7B50-54F5-41DC-A117-B3E9979BBCA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E255D9-2199-45E0-B1A3-151EDB5B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3B4026-5CB1-47F6-A509-040C599D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EE26-E057-4937-AF8F-029EACE68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7"/>
            <a:ext cx="5786438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2C29A2-C8B0-499E-B1A5-6B4EA277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3FD5-5678-4AFF-9D40-76A6588AC070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AD5CA8-6E7F-47F6-950B-FE4C3147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81177-EC0C-4603-8BB9-DF37A924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00FB-7EC2-4921-B61C-A6480020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9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2493174-28A0-468A-8B7D-465F56477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365126"/>
            <a:ext cx="98583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7D47271-36A6-4109-A208-3D325FB20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825625"/>
            <a:ext cx="98583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88FD-4ECF-4A9B-A537-4E7182DE7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29F870-1F2C-4620-ABC0-B6DE22C0454C}" type="datetimeFigureOut">
              <a:rPr lang="en-US"/>
              <a:pPr>
                <a:defRPr/>
              </a:pPr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10686-AB71-49D9-A007-5430212EE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45526-1830-4C30-8676-AC30B455D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CEF702-FE06-40D2-A2EE-B73CCBE76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0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92281" y="1548033"/>
            <a:ext cx="953775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37531" y="303967"/>
            <a:ext cx="87855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289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7.xml"/><Relationship Id="rId3" Type="http://schemas.openxmlformats.org/officeDocument/2006/relationships/image" Target="../media/image3.gif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9.gif"/><Relationship Id="rId7" Type="http://schemas.openxmlformats.org/officeDocument/2006/relationships/slide" Target="slide1.xml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gif"/><Relationship Id="rId5" Type="http://schemas.openxmlformats.org/officeDocument/2006/relationships/image" Target="../media/image11.png"/><Relationship Id="rId10" Type="http://schemas.openxmlformats.org/officeDocument/2006/relationships/image" Target="../media/image15.gif"/><Relationship Id="rId4" Type="http://schemas.openxmlformats.org/officeDocument/2006/relationships/image" Target="../media/image10.png"/><Relationship Id="rId9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slide" Target="slide1.xml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gif"/><Relationship Id="rId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20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17.gif"/><Relationship Id="rId5" Type="http://schemas.openxmlformats.org/officeDocument/2006/relationships/image" Target="../media/image12.jpeg"/><Relationship Id="rId10" Type="http://schemas.openxmlformats.org/officeDocument/2006/relationships/image" Target="../media/image16.gif"/><Relationship Id="rId4" Type="http://schemas.openxmlformats.org/officeDocument/2006/relationships/image" Target="../media/image19.png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1.png"/><Relationship Id="rId7" Type="http://schemas.openxmlformats.org/officeDocument/2006/relationships/image" Target="../media/image13.gif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6.gif"/><Relationship Id="rId4" Type="http://schemas.openxmlformats.org/officeDocument/2006/relationships/image" Target="../media/image22.pn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5479783"/>
            <a:ext cx="11430000" cy="10703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107"/>
            <a:ext cx="5714999" cy="3138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544107"/>
            <a:ext cx="5714999" cy="313893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  <a:extLst>
              <a:ext uri="{FF2B5EF4-FFF2-40B4-BE49-F238E27FC236}">
                <a16:creationId xmlns:a16="http://schemas.microsoft.com/office/drawing/2014/main" id="{AA4D8933-BFCD-5CD7-3E46-2E1B06989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15" y="3935325"/>
            <a:ext cx="2195769" cy="2333964"/>
          </a:xfrm>
          <a:prstGeom prst="rect">
            <a:avLst/>
          </a:prstGeom>
        </p:spPr>
      </p:pic>
      <p:pic>
        <p:nvPicPr>
          <p:cNvPr id="41" name="Picture 40">
            <a:hlinkClick r:id="rId6" action="ppaction://hlinksldjump"/>
            <a:extLst>
              <a:ext uri="{FF2B5EF4-FFF2-40B4-BE49-F238E27FC236}">
                <a16:creationId xmlns:a16="http://schemas.microsoft.com/office/drawing/2014/main" id="{35998D89-2FA0-A9F3-7F35-325C4D39F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4215" y="3887651"/>
            <a:ext cx="2018385" cy="2356543"/>
          </a:xfrm>
          <a:prstGeom prst="rect">
            <a:avLst/>
          </a:prstGeom>
        </p:spPr>
      </p:pic>
      <p:pic>
        <p:nvPicPr>
          <p:cNvPr id="44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99A42F53-D026-156A-1B70-560A4002A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0224" y="3992581"/>
            <a:ext cx="2165595" cy="2356543"/>
          </a:xfrm>
          <a:prstGeom prst="rect">
            <a:avLst/>
          </a:prstGeom>
        </p:spPr>
      </p:pic>
      <p:pic>
        <p:nvPicPr>
          <p:cNvPr id="46" name="Picture 45">
            <a:hlinkClick r:id="rId10" action="ppaction://hlinksldjump"/>
            <a:extLst>
              <a:ext uri="{FF2B5EF4-FFF2-40B4-BE49-F238E27FC236}">
                <a16:creationId xmlns:a16="http://schemas.microsoft.com/office/drawing/2014/main" id="{472E6099-C516-C59F-49EB-E2521EB474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4375" y="3929257"/>
            <a:ext cx="2165595" cy="2354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EAF65-9101-9C02-6A71-E8D89F1512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3903" y="24503"/>
            <a:ext cx="6017394" cy="3555318"/>
          </a:xfrm>
          <a:prstGeom prst="rect">
            <a:avLst/>
          </a:prstGeom>
        </p:spPr>
      </p:pic>
      <p:sp>
        <p:nvSpPr>
          <p:cNvPr id="6" name="Arrow: Right 5">
            <a:hlinkClick r:id="rId13" action="ppaction://hlinksldjump"/>
            <a:extLst>
              <a:ext uri="{FF2B5EF4-FFF2-40B4-BE49-F238E27FC236}">
                <a16:creationId xmlns:a16="http://schemas.microsoft.com/office/drawing/2014/main" id="{AC5D476E-D993-7C0B-ACAE-03B8D62F4CE4}"/>
              </a:ext>
            </a:extLst>
          </p:cNvPr>
          <p:cNvSpPr/>
          <p:nvPr/>
        </p:nvSpPr>
        <p:spPr>
          <a:xfrm>
            <a:off x="10972800" y="5943600"/>
            <a:ext cx="482859" cy="600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4876801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     </a:t>
            </a:r>
            <a:r>
              <a:rPr lang="en-US" altLang="en-US" sz="3200" b="1" smtClean="0"/>
              <a:t>M­ưa </a:t>
            </a:r>
            <a:r>
              <a:rPr lang="en-US" altLang="en-US" sz="3200" b="1" dirty="0" err="1"/>
              <a:t>rµo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lép</a:t>
            </a:r>
            <a:r>
              <a:rPr lang="en-US" altLang="en-US" sz="3200" b="1" dirty="0"/>
              <a:t> ®</a:t>
            </a:r>
            <a:r>
              <a:rPr lang="en-US" altLang="en-US" sz="3200" b="1" dirty="0" err="1"/>
              <a:t>ép</a:t>
            </a:r>
            <a:r>
              <a:rPr lang="en-US" altLang="en-US" sz="3200" b="1" dirty="0"/>
              <a:t>, </a:t>
            </a:r>
            <a:r>
              <a:rPr lang="en-US" altLang="en-US" sz="3200" b="1" dirty="0" err="1"/>
              <a:t>Õch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nh¸i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tô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häp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h¸t,c</a:t>
            </a:r>
            <a:r>
              <a:rPr lang="en-US" altLang="en-US" sz="3200" b="1" dirty="0"/>
              <a:t>¸ </a:t>
            </a:r>
            <a:r>
              <a:rPr lang="en-US" altLang="en-US" sz="3200" b="1" dirty="0" err="1"/>
              <a:t>cê</a:t>
            </a:r>
            <a:r>
              <a:rPr lang="en-US" altLang="en-US" sz="3200" b="1" dirty="0"/>
              <a:t> h¸ </a:t>
            </a:r>
            <a:r>
              <a:rPr lang="en-US" altLang="en-US" sz="3200" b="1" dirty="0" err="1"/>
              <a:t>miÖng</a:t>
            </a:r>
            <a:r>
              <a:rPr lang="en-US" altLang="en-US" sz="3200" b="1" dirty="0"/>
              <a:t> ®</a:t>
            </a:r>
            <a:r>
              <a:rPr lang="en-US" altLang="en-US" sz="3200" b="1" dirty="0" err="1"/>
              <a:t>íp</a:t>
            </a:r>
            <a:r>
              <a:rPr lang="en-US" altLang="en-US" sz="3200" b="1" dirty="0"/>
              <a:t> m­a.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94288" y="4876800"/>
            <a:ext cx="91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«p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78300" y="487680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«p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445500" y="4876800"/>
            <a:ext cx="78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op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09800" y="685800"/>
            <a:ext cx="2590800" cy="533400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.VnAvant" panose="020B7200000000000000" pitchFamily="34" charset="0"/>
              </a:rPr>
              <a:t>NhËn biÕt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685800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34088" y="5370513"/>
            <a:ext cx="91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¬p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225550"/>
            <a:ext cx="79375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1928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214313"/>
            <a:ext cx="8572500" cy="642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930" y="1077757"/>
            <a:ext cx="16479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Vnavant"/>
                <a:cs typeface="Arial-SGK-TV" pitchFamily="2" charset="0"/>
              </a:rPr>
              <a:t>B</a:t>
            </a:r>
            <a:r>
              <a:rPr lang="en-US" sz="37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.VnArialH" panose="020B7200000000000000" pitchFamily="34" charset="0"/>
                <a:cs typeface="Arial-SGK-TV" pitchFamily="2" charset="0"/>
              </a:rPr>
              <a:t>µ</a:t>
            </a:r>
            <a:r>
              <a:rPr lang="en-US" sz="37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Vnavant"/>
                <a:cs typeface="Arial-SGK-TV" pitchFamily="2" charset="0"/>
              </a:rPr>
              <a:t>I </a:t>
            </a:r>
          </a:p>
          <a:p>
            <a:pPr algn="ctr"/>
            <a:r>
              <a:rPr lang="vi-VN" sz="37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Vnavant"/>
                <a:cs typeface="Arial-SGK-TV" pitchFamily="2" charset="0"/>
              </a:rPr>
              <a:t>5</a:t>
            </a:r>
            <a:r>
              <a:rPr lang="en-US" sz="37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Vnavant"/>
                <a:cs typeface="Arial-SGK-TV" pitchFamily="2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237474"/>
            <a:ext cx="7704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8000" b="1" dirty="0">
                <a:solidFill>
                  <a:schemeClr val="bg2">
                    <a:lumMod val="25000"/>
                  </a:schemeClr>
                </a:solidFill>
                <a:latin typeface=".VnAvant" panose="020B7200000000000000" pitchFamily="34" charset="0"/>
              </a:rPr>
              <a:t>o</a:t>
            </a:r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      </a:t>
            </a:r>
            <a:r>
              <a:rPr lang="en-US" altLang="en-US" sz="8000" b="1" dirty="0" smtClean="0">
                <a:solidFill>
                  <a:schemeClr val="bg2">
                    <a:lumMod val="25000"/>
                  </a:schemeClr>
                </a:solidFill>
                <a:latin typeface=".VnAvant" panose="020B7200000000000000" pitchFamily="34" charset="0"/>
              </a:rPr>
              <a:t>«</a:t>
            </a:r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      </a:t>
            </a:r>
            <a:r>
              <a:rPr lang="en-US" altLang="en-US" sz="8000" b="1" dirty="0" smtClean="0">
                <a:solidFill>
                  <a:schemeClr val="bg2">
                    <a:lumMod val="25000"/>
                  </a:schemeClr>
                </a:solidFill>
                <a:latin typeface=".VnAvant" panose="020B7200000000000000" pitchFamily="34" charset="0"/>
              </a:rPr>
              <a:t>¬</a:t>
            </a:r>
            <a:r>
              <a:rPr lang="en-US" sz="8000" b="1" dirty="0" smtClean="0">
                <a:solidFill>
                  <a:schemeClr val="bg2">
                    <a:lumMod val="25000"/>
                  </a:schemeClr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p</a:t>
            </a:r>
            <a:endParaRPr lang="en-US" sz="8000" b="1" dirty="0">
              <a:solidFill>
                <a:schemeClr val="bg2">
                  <a:lumMod val="25000"/>
                </a:schemeClr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0C34E9-EF05-BA7B-6C01-D6FF3995C8BF}"/>
              </a:ext>
            </a:extLst>
          </p:cNvPr>
          <p:cNvSpPr txBox="1"/>
          <p:nvPr/>
        </p:nvSpPr>
        <p:spPr>
          <a:xfrm>
            <a:off x="1659783" y="1041164"/>
            <a:ext cx="3228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p</a:t>
            </a:r>
            <a:r>
              <a:rPr lang="vi-VN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 </a:t>
            </a:r>
            <a:r>
              <a:rPr lang="en-US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vi-VN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endParaRPr lang="en-US" sz="825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5" name="Rectangles 5">
            <a:extLst>
              <a:ext uri="{FF2B5EF4-FFF2-40B4-BE49-F238E27FC236}">
                <a16:creationId xmlns:a16="http://schemas.microsoft.com/office/drawing/2014/main" id="{EAEEF936-ADD4-C1BA-C468-A2B0A97A8C08}"/>
              </a:ext>
            </a:extLst>
          </p:cNvPr>
          <p:cNvSpPr/>
          <p:nvPr/>
        </p:nvSpPr>
        <p:spPr>
          <a:xfrm>
            <a:off x="3161980" y="3906281"/>
            <a:ext cx="4375150" cy="143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bg2">
                    <a:lumMod val="25000"/>
                  </a:schemeClr>
                </a:solidFill>
                <a:latin typeface=".VnAvant" panose="020B7200000000000000" pitchFamily="34" charset="0"/>
              </a:rPr>
              <a:t>häp</a:t>
            </a:r>
            <a:endParaRPr lang="en-US" sz="7200" b="1" dirty="0">
              <a:solidFill>
                <a:schemeClr val="bg2">
                  <a:lumMod val="2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s 2">
            <a:extLst>
              <a:ext uri="{FF2B5EF4-FFF2-40B4-BE49-F238E27FC236}">
                <a16:creationId xmlns:a16="http://schemas.microsoft.com/office/drawing/2014/main" id="{0BE35D76-559D-AAFB-D0B3-D39C4A75019D}"/>
              </a:ext>
            </a:extLst>
          </p:cNvPr>
          <p:cNvSpPr/>
          <p:nvPr/>
        </p:nvSpPr>
        <p:spPr>
          <a:xfrm>
            <a:off x="3170712" y="2831046"/>
            <a:ext cx="2178844" cy="1042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2">
                    <a:lumMod val="2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</a:t>
            </a:r>
          </a:p>
        </p:txBody>
      </p:sp>
      <p:sp>
        <p:nvSpPr>
          <p:cNvPr id="7" name="Rectangles 4">
            <a:extLst>
              <a:ext uri="{FF2B5EF4-FFF2-40B4-BE49-F238E27FC236}">
                <a16:creationId xmlns:a16="http://schemas.microsoft.com/office/drawing/2014/main" id="{7A341C32-586E-F1EB-A69D-F0186743D989}"/>
              </a:ext>
            </a:extLst>
          </p:cNvPr>
          <p:cNvSpPr/>
          <p:nvPr/>
        </p:nvSpPr>
        <p:spPr>
          <a:xfrm>
            <a:off x="5349555" y="2831046"/>
            <a:ext cx="2195513" cy="1042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op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6E0E24-8BB7-CABE-6DFF-04285A1F4607}"/>
              </a:ext>
            </a:extLst>
          </p:cNvPr>
          <p:cNvSpPr txBox="1"/>
          <p:nvPr/>
        </p:nvSpPr>
        <p:spPr>
          <a:xfrm>
            <a:off x="5349555" y="1041162"/>
            <a:ext cx="2187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p</a:t>
            </a:r>
            <a:r>
              <a:rPr lang="vi-VN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</a:t>
            </a:r>
            <a:r>
              <a:rPr lang="en-US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vi-VN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</a:t>
            </a:r>
            <a:endParaRPr lang="en-US" sz="825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A11F3-A642-7430-DCD1-540EC2C70177}"/>
              </a:ext>
            </a:extLst>
          </p:cNvPr>
          <p:cNvSpPr txBox="1"/>
          <p:nvPr/>
        </p:nvSpPr>
        <p:spPr>
          <a:xfrm>
            <a:off x="8229600" y="996773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r>
              <a:rPr lang="en-US" sz="8800" b="1" dirty="0" smtClean="0">
                <a:solidFill>
                  <a:srgbClr val="FF0000"/>
                </a:solidFill>
                <a:cs typeface=".VnAvant" panose="020B7200000000000000" pitchFamily="34" charset="0"/>
              </a:rPr>
              <a:t>p</a:t>
            </a:r>
            <a:r>
              <a:rPr lang="vi-VN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</a:t>
            </a:r>
            <a:r>
              <a:rPr lang="en-US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vi-VN" sz="8250" b="1" dirty="0" smtClean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 </a:t>
            </a:r>
            <a:endParaRPr lang="en-US" sz="825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D208A9-26D0-5D60-505A-FDD5DC0C1D2E}"/>
              </a:ext>
            </a:extLst>
          </p:cNvPr>
          <p:cNvSpPr/>
          <p:nvPr/>
        </p:nvSpPr>
        <p:spPr>
          <a:xfrm>
            <a:off x="228600" y="127118"/>
            <a:ext cx="914400" cy="8125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0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990600" y="390719"/>
            <a:ext cx="1676400" cy="695573"/>
          </a:xfrm>
          <a:prstGeom prst="foldedCorner">
            <a:avLst/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äc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35498" y="4030163"/>
            <a:ext cx="1447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op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5" grpId="2" animBg="1"/>
      <p:bldP spid="6" grpId="0" bldLvl="0" animBg="1"/>
      <p:bldP spid="6" grpId="1" animBg="1"/>
      <p:bldP spid="7" grpId="0" bldLvl="0" animBg="1"/>
      <p:bldP spid="7" grpId="1" animBg="1"/>
      <p:bldP spid="8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65651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cäp</a:t>
            </a:r>
            <a:r>
              <a:rPr lang="en-US" altLang="en-US" sz="72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alt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alt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gãp</a:t>
            </a:r>
            <a:r>
              <a:rPr lang="en-US" alt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alt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häp</a:t>
            </a:r>
            <a:endParaRPr lang="en-US" sz="720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9430" y="2665747"/>
            <a:ext cx="908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hép</a:t>
            </a:r>
            <a:r>
              <a:rPr lang="en-US" alt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altLang="en-US" sz="7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tèp</a:t>
            </a:r>
            <a:r>
              <a:rPr lang="en-US" altLang="en-US" sz="72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alt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xèp</a:t>
            </a:r>
            <a:endParaRPr lang="en-US" sz="720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495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hîp</a:t>
            </a:r>
            <a:r>
              <a:rPr lang="en-US" altLang="en-US" sz="72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alt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altLang="en-US" sz="7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líp</a:t>
            </a:r>
            <a:r>
              <a:rPr lang="en-US" altLang="en-US" sz="72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alt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lîp</a:t>
            </a:r>
            <a:endParaRPr lang="en-US" sz="720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5351" y="659612"/>
            <a:ext cx="14935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op       </a:t>
            </a:r>
            <a:endParaRPr lang="en-US" alt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15074" y="657763"/>
            <a:ext cx="14439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op   </a:t>
            </a:r>
            <a:endParaRPr lang="en-US" alt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885061" y="651171"/>
            <a:ext cx="15259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op       </a:t>
            </a:r>
            <a:endParaRPr lang="en-US" alt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85037" y="2658062"/>
            <a:ext cx="16726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«p   </a:t>
            </a:r>
            <a:endParaRPr lang="en-US" alt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1636" y="2658061"/>
            <a:ext cx="1694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«p    </a:t>
            </a:r>
            <a:endParaRPr lang="en-US" alt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883590" y="2665747"/>
            <a:ext cx="14308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«p       </a:t>
            </a:r>
            <a:endParaRPr lang="en-US" alt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46556" y="4497053"/>
            <a:ext cx="15135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¬p       </a:t>
            </a:r>
            <a:endParaRPr lang="en-US" alt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45698" y="4499499"/>
            <a:ext cx="15087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¬p   </a:t>
            </a:r>
            <a:endParaRPr lang="en-US" alt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50572" y="4495800"/>
            <a:ext cx="14779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¬p       </a:t>
            </a:r>
            <a:endParaRPr lang="en-US" alt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D208A9-26D0-5D60-505A-FDD5DC0C1D2E}"/>
              </a:ext>
            </a:extLst>
          </p:cNvPr>
          <p:cNvSpPr/>
          <p:nvPr/>
        </p:nvSpPr>
        <p:spPr>
          <a:xfrm>
            <a:off x="0" y="30480"/>
            <a:ext cx="609600" cy="5844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568300" y="228600"/>
            <a:ext cx="1454199" cy="594477"/>
          </a:xfrm>
          <a:prstGeom prst="foldedCorner">
            <a:avLst/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äc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447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6000" b="1">
              <a:latin typeface=".VnAvant" panose="020B7200000000000000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0" b="1">
              <a:latin typeface=".VnAvant" panose="020B7200000000000000" pitchFamily="34" charset="0"/>
            </a:endParaRPr>
          </a:p>
        </p:txBody>
      </p:sp>
      <p:sp>
        <p:nvSpPr>
          <p:cNvPr id="7171" name="Text Box 19"/>
          <p:cNvSpPr txBox="1">
            <a:spLocks noChangeArrowheads="1"/>
          </p:cNvSpPr>
          <p:nvPr/>
        </p:nvSpPr>
        <p:spPr bwMode="auto">
          <a:xfrm>
            <a:off x="8382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720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5507851"/>
            <a:ext cx="32788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cäp</a:t>
            </a:r>
            <a:endParaRPr lang="en-US" alt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00908" y="5614717"/>
            <a:ext cx="24856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lèp</a:t>
            </a:r>
            <a:r>
              <a:rPr lang="en-US" alt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xe</a:t>
            </a:r>
            <a:endParaRPr lang="en-US" alt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29600" y="5614717"/>
            <a:ext cx="297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tia</a:t>
            </a:r>
            <a:r>
              <a:rPr lang="en-US" alt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chíp</a:t>
            </a:r>
            <a:endParaRPr lang="en-US" alt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56827" y="5515250"/>
            <a:ext cx="1079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71408" y="5614717"/>
            <a:ext cx="1181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103035" y="5616677"/>
            <a:ext cx="1308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1353800" cy="36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4D208A9-26D0-5D60-505A-FDD5DC0C1D2E}"/>
              </a:ext>
            </a:extLst>
          </p:cNvPr>
          <p:cNvSpPr/>
          <p:nvPr/>
        </p:nvSpPr>
        <p:spPr>
          <a:xfrm>
            <a:off x="393768" y="421128"/>
            <a:ext cx="609600" cy="5844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1003368" y="586780"/>
            <a:ext cx="1454199" cy="594477"/>
          </a:xfrm>
          <a:prstGeom prst="foldedCorner">
            <a:avLst/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äc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564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8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856"/>
            <a:ext cx="7280793" cy="518419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5402058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altLang="en-US" sz="7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cäp</a:t>
            </a:r>
            <a:endParaRPr lang="en-US" altLang="en-US" sz="7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9119" y="5413153"/>
            <a:ext cx="14293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D208A9-26D0-5D60-505A-FDD5DC0C1D2E}"/>
              </a:ext>
            </a:extLst>
          </p:cNvPr>
          <p:cNvSpPr/>
          <p:nvPr/>
        </p:nvSpPr>
        <p:spPr>
          <a:xfrm>
            <a:off x="36250" y="31072"/>
            <a:ext cx="609600" cy="5844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533400" y="152400"/>
            <a:ext cx="1454199" cy="594477"/>
          </a:xfrm>
          <a:prstGeom prst="foldedCorner">
            <a:avLst/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äc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14800" y="5181600"/>
            <a:ext cx="33090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lèp</a:t>
            </a:r>
            <a:r>
              <a:rPr lang="en-US" altLang="en-US" sz="7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xe</a:t>
            </a:r>
            <a:endParaRPr lang="en-US" altLang="en-US" sz="7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33044" y="5183079"/>
            <a:ext cx="1400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5299821" cy="49121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4D208A9-26D0-5D60-505A-FDD5DC0C1D2E}"/>
              </a:ext>
            </a:extLst>
          </p:cNvPr>
          <p:cNvSpPr/>
          <p:nvPr/>
        </p:nvSpPr>
        <p:spPr>
          <a:xfrm>
            <a:off x="228600" y="228600"/>
            <a:ext cx="609600" cy="5844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762000" y="381000"/>
            <a:ext cx="1454199" cy="594477"/>
          </a:xfrm>
          <a:prstGeom prst="foldedCorner">
            <a:avLst/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äc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838200" y="152400"/>
            <a:ext cx="1454199" cy="594477"/>
          </a:xfrm>
          <a:prstGeom prst="foldedCorner">
            <a:avLst/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äc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D208A9-26D0-5D60-505A-FDD5DC0C1D2E}"/>
              </a:ext>
            </a:extLst>
          </p:cNvPr>
          <p:cNvSpPr/>
          <p:nvPr/>
        </p:nvSpPr>
        <p:spPr>
          <a:xfrm>
            <a:off x="247095" y="70230"/>
            <a:ext cx="609600" cy="5844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5181600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tia</a:t>
            </a:r>
            <a:r>
              <a:rPr lang="en-US" altLang="en-US" sz="72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chíp</a:t>
            </a:r>
            <a:endParaRPr lang="en-US" altLang="en-US" sz="7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49997" y="5181599"/>
            <a:ext cx="17337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25" y="669441"/>
            <a:ext cx="4953000" cy="45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447800" y="3048000"/>
            <a:ext cx="434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6000" b="1">
              <a:latin typeface=".VnAvant" panose="020B7200000000000000" pitchFamily="34" charset="0"/>
            </a:endParaRPr>
          </a:p>
          <a:p>
            <a:pPr eaLnBrk="1" hangingPunct="1">
              <a:buFontTx/>
              <a:buNone/>
            </a:pPr>
            <a:endParaRPr lang="en-US" altLang="en-US" sz="6000" b="1">
              <a:latin typeface=".VnAvant" panose="020B7200000000000000" pitchFamily="34" charset="0"/>
            </a:endParaRPr>
          </a:p>
        </p:txBody>
      </p:sp>
      <p:sp>
        <p:nvSpPr>
          <p:cNvPr id="7171" name="Text Box 19"/>
          <p:cNvSpPr txBox="1">
            <a:spLocks noChangeArrowheads="1"/>
          </p:cNvSpPr>
          <p:nvPr/>
        </p:nvSpPr>
        <p:spPr bwMode="auto">
          <a:xfrm>
            <a:off x="8382000" y="27432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720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5507851"/>
            <a:ext cx="32788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cäp</a:t>
            </a:r>
            <a:endParaRPr lang="en-US" alt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00908" y="5614717"/>
            <a:ext cx="24856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lèp</a:t>
            </a:r>
            <a:r>
              <a:rPr lang="en-US" alt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xe</a:t>
            </a:r>
            <a:endParaRPr lang="en-US" alt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29600" y="5614717"/>
            <a:ext cx="297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tia</a:t>
            </a:r>
            <a:r>
              <a:rPr lang="en-US" alt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chíp</a:t>
            </a:r>
            <a:endParaRPr lang="en-US" alt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56827" y="5515250"/>
            <a:ext cx="1079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71408" y="5614717"/>
            <a:ext cx="1181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103035" y="5616677"/>
            <a:ext cx="1308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1"/>
            <a:ext cx="1135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4D208A9-26D0-5D60-505A-FDD5DC0C1D2E}"/>
              </a:ext>
            </a:extLst>
          </p:cNvPr>
          <p:cNvSpPr/>
          <p:nvPr/>
        </p:nvSpPr>
        <p:spPr>
          <a:xfrm>
            <a:off x="393768" y="421128"/>
            <a:ext cx="609600" cy="5844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1003368" y="586780"/>
            <a:ext cx="1454199" cy="594477"/>
          </a:xfrm>
          <a:prstGeom prst="foldedCorner">
            <a:avLst/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äc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39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352800" y="451172"/>
            <a:ext cx="56449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op </a:t>
            </a:r>
            <a:r>
              <a:rPr lang="en-US" alt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«p          ¬p</a:t>
            </a:r>
            <a:endParaRPr lang="vi-V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8377" y="3541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6300" y="1328172"/>
            <a:ext cx="1028700" cy="4572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h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41634" y="1328172"/>
            <a:ext cx="1219200" cy="4572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6300" y="1848207"/>
            <a:ext cx="2282671" cy="476995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hä</a:t>
            </a:r>
            <a:r>
              <a:rPr lang="en-US" sz="36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p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1089" y="1818436"/>
            <a:ext cx="116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250" name="TextBox 21"/>
          <p:cNvSpPr txBox="1">
            <a:spLocks noChangeArrowheads="1"/>
          </p:cNvSpPr>
          <p:nvPr/>
        </p:nvSpPr>
        <p:spPr bwMode="auto">
          <a:xfrm>
            <a:off x="1524000" y="6040755"/>
            <a:ext cx="251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alt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cäp</a:t>
            </a:r>
            <a:endParaRPr lang="en-US" alt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251" name="TextBox 22"/>
          <p:cNvSpPr txBox="1">
            <a:spLocks noChangeArrowheads="1"/>
          </p:cNvSpPr>
          <p:nvPr/>
        </p:nvSpPr>
        <p:spPr bwMode="auto">
          <a:xfrm>
            <a:off x="4917989" y="6036617"/>
            <a:ext cx="251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lèp</a:t>
            </a:r>
            <a:r>
              <a:rPr lang="en-US" alt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xe</a:t>
            </a:r>
            <a:endParaRPr lang="en-US" alt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252" name="TextBox 23"/>
          <p:cNvSpPr txBox="1">
            <a:spLocks noChangeArrowheads="1"/>
          </p:cNvSpPr>
          <p:nvPr/>
        </p:nvSpPr>
        <p:spPr bwMode="auto">
          <a:xfrm>
            <a:off x="8001000" y="6036617"/>
            <a:ext cx="2514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tia</a:t>
            </a:r>
            <a:r>
              <a:rPr lang="en-US" alt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chíp</a:t>
            </a:r>
            <a:endParaRPr lang="en-US" alt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253" name="TextBox 18"/>
          <p:cNvSpPr txBox="1">
            <a:spLocks noChangeArrowheads="1"/>
          </p:cNvSpPr>
          <p:nvPr/>
        </p:nvSpPr>
        <p:spPr bwMode="auto">
          <a:xfrm>
            <a:off x="2438400" y="3018426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hép</a:t>
            </a:r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alt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alt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tèp</a:t>
            </a:r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alt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alt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xèp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4" name="TextBox 19"/>
          <p:cNvSpPr txBox="1">
            <a:spLocks noChangeArrowheads="1"/>
          </p:cNvSpPr>
          <p:nvPr/>
        </p:nvSpPr>
        <p:spPr bwMode="auto">
          <a:xfrm>
            <a:off x="1626834" y="2327583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400" b="1" dirty="0">
                <a:latin typeface=".VnAvant" panose="020B7200000000000000" pitchFamily="34" charset="0"/>
              </a:rPr>
              <a:t>   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ä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p</a:t>
            </a:r>
            <a:r>
              <a:rPr lang="en-US" alt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alt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gã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p</a:t>
            </a:r>
            <a:r>
              <a:rPr lang="en-US" alt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häp</a:t>
            </a:r>
            <a:endParaRPr lang="en-US" altLang="en-US" sz="4000" b="1" dirty="0">
              <a:latin typeface=".VnAvant" panose="020B7200000000000000" pitchFamily="34" charset="0"/>
            </a:endParaRPr>
          </a:p>
        </p:txBody>
      </p:sp>
      <p:sp>
        <p:nvSpPr>
          <p:cNvPr id="10255" name="TextBox 22"/>
          <p:cNvSpPr txBox="1">
            <a:spLocks noChangeArrowheads="1"/>
          </p:cNvSpPr>
          <p:nvPr/>
        </p:nvSpPr>
        <p:spPr bwMode="auto">
          <a:xfrm>
            <a:off x="1862461" y="3678535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latin typeface=".VnAvant" panose="020B7200000000000000" pitchFamily="34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hîp</a:t>
            </a:r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alt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alt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líp</a:t>
            </a:r>
            <a:r>
              <a:rPr lang="en-US" alt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alt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lîp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1376039" y="62815"/>
            <a:ext cx="1454199" cy="594477"/>
          </a:xfrm>
          <a:prstGeom prst="foldedCorner">
            <a:avLst/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TimeH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äc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72" y="4387785"/>
            <a:ext cx="8997778" cy="17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5808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15" y="167038"/>
            <a:ext cx="1820090" cy="1740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26" y="4771351"/>
            <a:ext cx="1846105" cy="1634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159" y="4291249"/>
            <a:ext cx="1931838" cy="129741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654367" y="4896293"/>
            <a:ext cx="2285934" cy="23529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626319" y="4029020"/>
            <a:ext cx="2166504" cy="84329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50" y="5330687"/>
            <a:ext cx="892969" cy="955477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774281" y="4146493"/>
            <a:ext cx="144756" cy="14475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02" y="5046302"/>
            <a:ext cx="1091303" cy="11962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8306"/>
            <a:ext cx="1091303" cy="11962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62" y="3437168"/>
            <a:ext cx="729354" cy="7206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3026" y="3650137"/>
            <a:ext cx="825151" cy="7904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13" y="3888410"/>
            <a:ext cx="464344" cy="41076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37" y="3797470"/>
            <a:ext cx="669727" cy="1116211"/>
          </a:xfrm>
          <a:prstGeom prst="rect">
            <a:avLst/>
          </a:prstGeom>
        </p:spPr>
      </p:pic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3709571" y="1890666"/>
            <a:ext cx="4499035" cy="1619250"/>
          </a:xfrm>
          <a:prstGeom prst="foldedCorner">
            <a:avLst/>
          </a:prstGeom>
          <a:solidFill>
            <a:srgbClr val="FBB3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b¾p ng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609600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ViÕt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0231" y="185736"/>
            <a:ext cx="838200" cy="76200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" y="1905000"/>
            <a:ext cx="11403593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600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371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8" name="Rounded Rectangle 7"/>
          <p:cNvSpPr/>
          <p:nvPr/>
        </p:nvSpPr>
        <p:spPr>
          <a:xfrm>
            <a:off x="1206808" y="308067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4350" y="265112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4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8225"/>
            <a:ext cx="1005544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3945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600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371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3316" name="TextBox 22"/>
          <p:cNvSpPr txBox="1">
            <a:spLocks noChangeArrowheads="1"/>
          </p:cNvSpPr>
          <p:nvPr/>
        </p:nvSpPr>
        <p:spPr bwMode="auto">
          <a:xfrm>
            <a:off x="0" y="3731920"/>
            <a:ext cx="11430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.VnAvant" panose="020B7200000000000000" pitchFamily="34" charset="0"/>
              </a:rPr>
              <a:t>   </a:t>
            </a:r>
            <a:r>
              <a:rPr lang="en-US" altLang="en-US" sz="3600" b="1" dirty="0" smtClean="0">
                <a:latin typeface=".VnAvant" panose="020B7200000000000000" pitchFamily="34" charset="0"/>
              </a:rPr>
              <a:t> </a:t>
            </a:r>
            <a:r>
              <a:rPr lang="en-US" altLang="en-US" sz="4300" b="1" dirty="0" smtClean="0">
                <a:latin typeface=".VnAvant" panose="020B7200000000000000" pitchFamily="34" charset="0"/>
              </a:rPr>
              <a:t> 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rµo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lép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ép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Hä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µ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nh¸i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tô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häp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h¸t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ãn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c¬n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Çu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mïa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MÆt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ao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ran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ran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bµi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ca ×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äp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, ×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äp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§µn c¸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cê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lãp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ngãp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b¬i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Õn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,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l©u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l©u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l¹i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ngoi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lªn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íp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altLang="en-US" sz="43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33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02" y="76200"/>
            <a:ext cx="8783595" cy="337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804599" y="184358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9896" y="37306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4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00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600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371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3316" name="TextBox 22"/>
          <p:cNvSpPr txBox="1">
            <a:spLocks noChangeArrowheads="1"/>
          </p:cNvSpPr>
          <p:nvPr/>
        </p:nvSpPr>
        <p:spPr bwMode="auto">
          <a:xfrm>
            <a:off x="0" y="3465513"/>
            <a:ext cx="11430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.VnAvant" panose="020B7200000000000000" pitchFamily="34" charset="0"/>
              </a:rPr>
              <a:t>   </a:t>
            </a:r>
            <a:r>
              <a:rPr lang="en-US" altLang="en-US" sz="3600" b="1" dirty="0" smtClean="0">
                <a:latin typeface=".VnAvant" panose="020B7200000000000000" pitchFamily="34" charset="0"/>
              </a:rPr>
              <a:t>  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rµo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lép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ép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Hä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nh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µ 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nh¸i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tô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häp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thi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h¸t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ãn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c¬n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 smtClean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m­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 smtClean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®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Çu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mïa</a:t>
            </a:r>
            <a:r>
              <a:rPr lang="en-US" altLang="en-US" sz="4300" b="1" dirty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. </a:t>
            </a:r>
            <a:r>
              <a:rPr lang="en-US" altLang="en-US" sz="4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MÆt</a:t>
            </a: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 ran </a:t>
            </a:r>
            <a:r>
              <a:rPr lang="en-US" altLang="en-US" sz="4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ran</a:t>
            </a: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bµi</a:t>
            </a: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 ca × </a:t>
            </a:r>
            <a:r>
              <a:rPr lang="en-US" altLang="en-US" sz="4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äp</a:t>
            </a: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, × </a:t>
            </a:r>
            <a:r>
              <a:rPr lang="en-US" altLang="en-US" sz="4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äp</a:t>
            </a: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. 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§µn c¸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cê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lãp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ngãp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b¬i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Õn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,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l©u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l©u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l¹i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ngoi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lªn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íp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altLang="en-US" sz="43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33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02" y="76200"/>
            <a:ext cx="8783595" cy="337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804599" y="184358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9896" y="37306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4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99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600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371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3316" name="TextBox 22"/>
          <p:cNvSpPr txBox="1">
            <a:spLocks noChangeArrowheads="1"/>
          </p:cNvSpPr>
          <p:nvPr/>
        </p:nvSpPr>
        <p:spPr bwMode="auto">
          <a:xfrm>
            <a:off x="0" y="3465513"/>
            <a:ext cx="11430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.VnAvant" panose="020B7200000000000000" pitchFamily="34" charset="0"/>
              </a:rPr>
              <a:t>   </a:t>
            </a:r>
            <a:r>
              <a:rPr lang="en-US" altLang="en-US" sz="3600" b="1" dirty="0" smtClean="0">
                <a:latin typeface=".VnAvant" panose="020B7200000000000000" pitchFamily="34" charset="0"/>
              </a:rPr>
              <a:t>  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rµo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lép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ép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Hä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µ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nh¸i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tô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häp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h¸t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ãn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c¬n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­a</a:t>
            </a:r>
            <a:r>
              <a:rPr lang="en-US" altLang="en-US" sz="4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Çu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mïa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MÆt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ao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ran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ran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bµi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ca ×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äp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, ×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äp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§µn c¸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cê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lãp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ngãp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b¬i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Õn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,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l©u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l©u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l¹i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ngoi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lªn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íp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altLang="en-US" sz="43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33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05" y="166594"/>
            <a:ext cx="8783595" cy="318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804599" y="184358"/>
            <a:ext cx="14859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§äc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9896" y="37306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4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0116844" y="4784290"/>
            <a:ext cx="90120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3341132" y="3465513"/>
            <a:ext cx="9172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4567435" y="3472023"/>
            <a:ext cx="90120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8567223" y="4781265"/>
            <a:ext cx="90120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9888244" y="3472022"/>
            <a:ext cx="90120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4462672" y="4782005"/>
            <a:ext cx="90120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3170790" y="4781266"/>
            <a:ext cx="90120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7692648" y="5432762"/>
            <a:ext cx="90120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300" b="1" dirty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</a:p>
        </p:txBody>
      </p:sp>
    </p:spTree>
    <p:extLst>
      <p:ext uri="{BB962C8B-B14F-4D97-AF65-F5344CB8AC3E}">
        <p14:creationId xmlns:p14="http://schemas.microsoft.com/office/powerpoint/2010/main" val="24693695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600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371600" y="3619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1731963" y="5943600"/>
            <a:ext cx="7391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Trong</a:t>
            </a:r>
            <a:r>
              <a:rPr lang="en-US" altLang="en-US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c¬n</a:t>
            </a:r>
            <a:r>
              <a:rPr lang="en-US" altLang="en-US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altLang="en-US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­a</a:t>
            </a:r>
            <a:r>
              <a:rPr lang="en-US" altLang="en-US" b="1" dirty="0">
                <a:solidFill>
                  <a:srgbClr val="002060"/>
                </a:solidFill>
                <a:latin typeface=".VnAvant" panose="020B7200000000000000" pitchFamily="34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hä</a:t>
            </a:r>
            <a:r>
              <a:rPr lang="en-US" altLang="en-US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</a:t>
            </a:r>
            <a:r>
              <a:rPr lang="en-US" altLang="en-US" b="1" dirty="0">
                <a:solidFill>
                  <a:srgbClr val="002060"/>
                </a:solidFill>
                <a:latin typeface=".VnAvant" panose="020B7200000000000000" pitchFamily="34" charset="0"/>
              </a:rPr>
              <a:t>µ </a:t>
            </a:r>
            <a:r>
              <a:rPr lang="en-US" altLang="en-US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nh¸i</a:t>
            </a:r>
            <a:r>
              <a:rPr lang="en-US" altLang="en-US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lµm</a:t>
            </a:r>
            <a:r>
              <a:rPr lang="en-US" altLang="en-US" b="1" dirty="0">
                <a:solidFill>
                  <a:srgbClr val="002060"/>
                </a:solidFill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1743060" y="5943600"/>
            <a:ext cx="7620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MÆt</a:t>
            </a:r>
            <a:r>
              <a:rPr lang="en-US" altLang="en-US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ao</a:t>
            </a:r>
            <a:r>
              <a:rPr lang="en-US" altLang="en-US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thÕ</a:t>
            </a:r>
            <a:r>
              <a:rPr lang="en-US" altLang="en-US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nµo</a:t>
            </a:r>
            <a:r>
              <a:rPr lang="en-US" altLang="en-US" b="1" dirty="0">
                <a:solidFill>
                  <a:srgbClr val="00206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1673071" y="5859647"/>
            <a:ext cx="78486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§</a:t>
            </a:r>
            <a:r>
              <a:rPr lang="en-US" alt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µn c¸ </a:t>
            </a:r>
            <a:r>
              <a:rPr lang="en-US" alt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cê</a:t>
            </a:r>
            <a:r>
              <a:rPr lang="en-US" alt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lµm</a:t>
            </a:r>
            <a:r>
              <a:rPr lang="en-US" alt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g×?</a:t>
            </a:r>
          </a:p>
        </p:txBody>
      </p:sp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74" y="0"/>
            <a:ext cx="9145851" cy="28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152400" y="2971800"/>
            <a:ext cx="11430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.VnAvant" panose="020B7200000000000000" pitchFamily="34" charset="0"/>
              </a:rPr>
              <a:t>   </a:t>
            </a:r>
            <a:r>
              <a:rPr lang="en-US" altLang="en-US" sz="3600" b="1" dirty="0" smtClean="0">
                <a:latin typeface=".VnAvant" panose="020B7200000000000000" pitchFamily="34" charset="0"/>
              </a:rPr>
              <a:t>  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rµo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lép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ép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Hä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µ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nh¸i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tô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häp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h¸t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ãn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c¬n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­a</a:t>
            </a:r>
            <a:r>
              <a:rPr lang="en-US" altLang="en-US" sz="43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Çu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mïa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MÆt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ao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ran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ran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bµi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ca ×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äp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, ×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äp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 §µn c¸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cê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lãp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ngãp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b¬i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Õn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,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l©u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l©u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l¹i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ngoi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lªn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altLang="en-US" sz="43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íp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</a:t>
            </a:r>
            <a:r>
              <a:rPr lang="en-US" altLang="en-US" sz="4300" b="1" dirty="0" err="1">
                <a:solidFill>
                  <a:srgbClr val="00206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3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a</a:t>
            </a:r>
            <a:r>
              <a:rPr lang="en-US" altLang="en-US" sz="4300" b="1" dirty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altLang="en-US" sz="4300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609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 animBg="1"/>
      <p:bldP spid="143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06506" y="521795"/>
            <a:ext cx="1409700" cy="676275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latin typeface=".VnAvant" panose="020B7200000000000000" pitchFamily="34" charset="0"/>
              </a:rPr>
              <a:t>Nãi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" y="381000"/>
            <a:ext cx="685800" cy="649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648200" y="521795"/>
            <a:ext cx="251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hå</a:t>
            </a:r>
            <a:endParaRPr lang="en-US" alt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9250"/>
            <a:ext cx="9842122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084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ỜI CẢM ƠN - Tạp chí Xây dựng Đả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5479783"/>
            <a:ext cx="11430000" cy="10703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107"/>
            <a:ext cx="5714999" cy="3138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544107"/>
            <a:ext cx="5714999" cy="313893"/>
          </a:xfrm>
          <a:prstGeom prst="rect">
            <a:avLst/>
          </a:prstGeom>
        </p:spPr>
      </p:pic>
      <p:pic>
        <p:nvPicPr>
          <p:cNvPr id="41" name="Picture 40">
            <a:hlinkClick r:id="rId4" action="ppaction://hlinksldjump"/>
            <a:extLst>
              <a:ext uri="{FF2B5EF4-FFF2-40B4-BE49-F238E27FC236}">
                <a16:creationId xmlns:a16="http://schemas.microsoft.com/office/drawing/2014/main" id="{35998D89-2FA0-A9F3-7F35-325C4D39F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879733"/>
            <a:ext cx="2018385" cy="2356543"/>
          </a:xfrm>
          <a:prstGeom prst="rect">
            <a:avLst/>
          </a:prstGeom>
        </p:spPr>
      </p:pic>
      <p:pic>
        <p:nvPicPr>
          <p:cNvPr id="44" name="Picture 43">
            <a:hlinkClick r:id="rId6" action="ppaction://hlinksldjump"/>
            <a:extLst>
              <a:ext uri="{FF2B5EF4-FFF2-40B4-BE49-F238E27FC236}">
                <a16:creationId xmlns:a16="http://schemas.microsoft.com/office/drawing/2014/main" id="{99A42F53-D026-156A-1B70-560A4002A6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123" y="3993680"/>
            <a:ext cx="2165595" cy="2356543"/>
          </a:xfrm>
          <a:prstGeom prst="rect">
            <a:avLst/>
          </a:prstGeom>
        </p:spPr>
      </p:pic>
      <p:pic>
        <p:nvPicPr>
          <p:cNvPr id="46" name="Picture 45">
            <a:hlinkClick r:id="rId8" action="ppaction://hlinksldjump"/>
            <a:extLst>
              <a:ext uri="{FF2B5EF4-FFF2-40B4-BE49-F238E27FC236}">
                <a16:creationId xmlns:a16="http://schemas.microsoft.com/office/drawing/2014/main" id="{472E6099-C516-C59F-49EB-E2521EB474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0" y="3930118"/>
            <a:ext cx="2165595" cy="2354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EAF65-9101-9C02-6A71-E8D89F1512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3903" y="24503"/>
            <a:ext cx="6017394" cy="3555318"/>
          </a:xfrm>
          <a:prstGeom prst="rect">
            <a:avLst/>
          </a:prstGeom>
        </p:spPr>
      </p:pic>
      <p:sp>
        <p:nvSpPr>
          <p:cNvPr id="6" name="Arrow: Right 5">
            <a:hlinkClick r:id="rId11" action="ppaction://hlinksldjump"/>
            <a:extLst>
              <a:ext uri="{FF2B5EF4-FFF2-40B4-BE49-F238E27FC236}">
                <a16:creationId xmlns:a16="http://schemas.microsoft.com/office/drawing/2014/main" id="{AC5D476E-D993-7C0B-ACAE-03B8D62F4CE4}"/>
              </a:ext>
            </a:extLst>
          </p:cNvPr>
          <p:cNvSpPr/>
          <p:nvPr/>
        </p:nvSpPr>
        <p:spPr>
          <a:xfrm>
            <a:off x="10972800" y="5943600"/>
            <a:ext cx="482859" cy="600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15" y="167038"/>
            <a:ext cx="1820090" cy="1740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26" y="4771351"/>
            <a:ext cx="1846105" cy="163463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654367" y="4896293"/>
            <a:ext cx="2285934" cy="23529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7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626319" y="4029020"/>
            <a:ext cx="2166504" cy="843294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2625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52" y="5206350"/>
            <a:ext cx="892969" cy="955477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774281" y="4146493"/>
            <a:ext cx="144756" cy="14475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02" y="5046302"/>
            <a:ext cx="1091303" cy="11962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8306"/>
            <a:ext cx="1091303" cy="11962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62" y="3437168"/>
            <a:ext cx="729354" cy="7206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3026" y="3650137"/>
            <a:ext cx="825151" cy="7904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13" y="3888410"/>
            <a:ext cx="464344" cy="41076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37" y="3797470"/>
            <a:ext cx="669727" cy="111621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13A5D0-E14C-9AD1-DE68-C02412C25C62}"/>
              </a:ext>
            </a:extLst>
          </p:cNvPr>
          <p:cNvGrpSpPr/>
          <p:nvPr/>
        </p:nvGrpSpPr>
        <p:grpSpPr>
          <a:xfrm>
            <a:off x="9119159" y="4291249"/>
            <a:ext cx="1931838" cy="1297418"/>
            <a:chOff x="9119159" y="4291249"/>
            <a:chExt cx="1931838" cy="12974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E4E6E2-CB3E-032C-53AA-3A7E3DB0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159" y="4291249"/>
              <a:ext cx="1931838" cy="129741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562FE7-4165-0353-6B7A-F5EC41FD8382}"/>
                </a:ext>
              </a:extLst>
            </p:cNvPr>
            <p:cNvSpPr/>
            <p:nvPr/>
          </p:nvSpPr>
          <p:spPr>
            <a:xfrm>
              <a:off x="9488925" y="4779277"/>
              <a:ext cx="626723" cy="481205"/>
            </a:xfrm>
            <a:prstGeom prst="rect">
              <a:avLst/>
            </a:prstGeom>
            <a:solidFill>
              <a:srgbClr val="F9877B"/>
            </a:solidFill>
            <a:ln>
              <a:solidFill>
                <a:srgbClr val="F987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9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3709571" y="1890666"/>
            <a:ext cx="4499035" cy="1619250"/>
          </a:xfrm>
          <a:prstGeom prst="foldedCorner">
            <a:avLst/>
          </a:prstGeom>
          <a:solidFill>
            <a:srgbClr val="FBB3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tÊp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nËp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5479783"/>
            <a:ext cx="11430000" cy="10703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107"/>
            <a:ext cx="5714999" cy="3138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544107"/>
            <a:ext cx="5714999" cy="313893"/>
          </a:xfrm>
          <a:prstGeom prst="rect">
            <a:avLst/>
          </a:prstGeom>
        </p:spPr>
      </p:pic>
      <p:pic>
        <p:nvPicPr>
          <p:cNvPr id="44" name="Picture 43">
            <a:hlinkClick r:id="rId4" action="ppaction://hlinksldjump"/>
            <a:extLst>
              <a:ext uri="{FF2B5EF4-FFF2-40B4-BE49-F238E27FC236}">
                <a16:creationId xmlns:a16="http://schemas.microsoft.com/office/drawing/2014/main" id="{99A42F53-D026-156A-1B70-560A4002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28" y="3993680"/>
            <a:ext cx="2165595" cy="2356543"/>
          </a:xfrm>
          <a:prstGeom prst="rect">
            <a:avLst/>
          </a:prstGeom>
        </p:spPr>
      </p:pic>
      <p:pic>
        <p:nvPicPr>
          <p:cNvPr id="46" name="Picture 45">
            <a:hlinkClick r:id="rId6" action="ppaction://hlinksldjump"/>
            <a:extLst>
              <a:ext uri="{FF2B5EF4-FFF2-40B4-BE49-F238E27FC236}">
                <a16:creationId xmlns:a16="http://schemas.microsoft.com/office/drawing/2014/main" id="{472E6099-C516-C59F-49EB-E2521EB47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932720"/>
            <a:ext cx="2165595" cy="2354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EAF65-9101-9C02-6A71-E8D89F151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903" y="24503"/>
            <a:ext cx="6017394" cy="3555318"/>
          </a:xfrm>
          <a:prstGeom prst="rect">
            <a:avLst/>
          </a:prstGeom>
        </p:spPr>
      </p:pic>
      <p:sp>
        <p:nvSpPr>
          <p:cNvPr id="6" name="Arrow: Right 5">
            <a:hlinkClick r:id="rId9" action="ppaction://hlinksldjump"/>
            <a:extLst>
              <a:ext uri="{FF2B5EF4-FFF2-40B4-BE49-F238E27FC236}">
                <a16:creationId xmlns:a16="http://schemas.microsoft.com/office/drawing/2014/main" id="{AC5D476E-D993-7C0B-ACAE-03B8D62F4CE4}"/>
              </a:ext>
            </a:extLst>
          </p:cNvPr>
          <p:cNvSpPr/>
          <p:nvPr/>
        </p:nvSpPr>
        <p:spPr>
          <a:xfrm>
            <a:off x="10972800" y="5943600"/>
            <a:ext cx="482859" cy="600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15" y="149283"/>
            <a:ext cx="1820090" cy="1740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26" y="4771351"/>
            <a:ext cx="1846105" cy="163463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654367" y="4896293"/>
            <a:ext cx="2285934" cy="23529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626319" y="4029020"/>
            <a:ext cx="2166504" cy="84329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2625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50" y="5330687"/>
            <a:ext cx="892969" cy="955477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774281" y="4146493"/>
            <a:ext cx="144756" cy="14475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02" y="5046302"/>
            <a:ext cx="1091303" cy="11962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8306"/>
            <a:ext cx="1091303" cy="11962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62" y="3437168"/>
            <a:ext cx="729354" cy="7206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3026" y="3650137"/>
            <a:ext cx="825151" cy="7904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13" y="3888410"/>
            <a:ext cx="464344" cy="41076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37" y="3797470"/>
            <a:ext cx="669727" cy="1116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910D6-115A-1F0A-4159-E012BE030F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159" y="4291249"/>
            <a:ext cx="1931838" cy="1297418"/>
          </a:xfrm>
          <a:prstGeom prst="rect">
            <a:avLst/>
          </a:prstGeom>
        </p:spPr>
      </p:pic>
      <p:sp>
        <p:nvSpPr>
          <p:cNvPr id="17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3709571" y="1890666"/>
            <a:ext cx="4499035" cy="1619250"/>
          </a:xfrm>
          <a:prstGeom prst="foldedCorner">
            <a:avLst/>
          </a:prstGeom>
          <a:solidFill>
            <a:srgbClr val="FBB3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®¹p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1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5479783"/>
            <a:ext cx="11430000" cy="10703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107"/>
            <a:ext cx="5714999" cy="3138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544107"/>
            <a:ext cx="5714999" cy="313893"/>
          </a:xfrm>
          <a:prstGeom prst="rect">
            <a:avLst/>
          </a:prstGeom>
        </p:spPr>
      </p:pic>
      <p:pic>
        <p:nvPicPr>
          <p:cNvPr id="46" name="Picture 45">
            <a:hlinkClick r:id="rId4" action="ppaction://hlinksldjump"/>
            <a:extLst>
              <a:ext uri="{FF2B5EF4-FFF2-40B4-BE49-F238E27FC236}">
                <a16:creationId xmlns:a16="http://schemas.microsoft.com/office/drawing/2014/main" id="{472E6099-C516-C59F-49EB-E2521EB47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934751"/>
            <a:ext cx="2165595" cy="2354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EAF65-9101-9C02-6A71-E8D89F151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903" y="24503"/>
            <a:ext cx="6017394" cy="3555318"/>
          </a:xfrm>
          <a:prstGeom prst="rect">
            <a:avLst/>
          </a:prstGeom>
        </p:spPr>
      </p:pic>
      <p:sp>
        <p:nvSpPr>
          <p:cNvPr id="6" name="Arrow: Right 5">
            <a:hlinkClick r:id="rId7" action="ppaction://hlinksldjump"/>
            <a:extLst>
              <a:ext uri="{FF2B5EF4-FFF2-40B4-BE49-F238E27FC236}">
                <a16:creationId xmlns:a16="http://schemas.microsoft.com/office/drawing/2014/main" id="{AC5D476E-D993-7C0B-ACAE-03B8D62F4CE4}"/>
              </a:ext>
            </a:extLst>
          </p:cNvPr>
          <p:cNvSpPr/>
          <p:nvPr/>
        </p:nvSpPr>
        <p:spPr>
          <a:xfrm>
            <a:off x="10972800" y="5943600"/>
            <a:ext cx="482859" cy="600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26" y="4771351"/>
            <a:ext cx="1846105" cy="1634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159" y="4291249"/>
            <a:ext cx="1931838" cy="129741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654367" y="5213040"/>
            <a:ext cx="2285934" cy="23529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626111" y="4223314"/>
            <a:ext cx="2166504" cy="84329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r>
              <a:rPr lang="en-US" sz="2625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15" y="5845697"/>
            <a:ext cx="892969" cy="955477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774281" y="4146493"/>
            <a:ext cx="144756" cy="14475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7250">
              <a:defRPr/>
            </a:pPr>
            <a:endParaRPr lang="en-US" sz="168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02" y="5046302"/>
            <a:ext cx="1091303" cy="11962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8306"/>
            <a:ext cx="1091303" cy="11962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4" y="3720029"/>
            <a:ext cx="729354" cy="7206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1052" y="4706915"/>
            <a:ext cx="825151" cy="79049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37" y="3797470"/>
            <a:ext cx="669727" cy="1116211"/>
          </a:xfrm>
          <a:prstGeom prst="rect">
            <a:avLst/>
          </a:prstGeom>
        </p:spPr>
      </p:pic>
      <p:sp>
        <p:nvSpPr>
          <p:cNvPr id="15" name="Rectangle: Folded Corner 1">
            <a:extLst>
              <a:ext uri="{FF2B5EF4-FFF2-40B4-BE49-F238E27FC236}">
                <a16:creationId xmlns:a16="http://schemas.microsoft.com/office/drawing/2014/main" id="{C739690C-42CE-1C11-FF69-0AB30565C47F}"/>
              </a:ext>
            </a:extLst>
          </p:cNvPr>
          <p:cNvSpPr/>
          <p:nvPr/>
        </p:nvSpPr>
        <p:spPr>
          <a:xfrm>
            <a:off x="513964" y="1524000"/>
            <a:ext cx="10515600" cy="2336199"/>
          </a:xfrm>
          <a:prstGeom prst="foldedCorner">
            <a:avLst/>
          </a:prstGeom>
          <a:solidFill>
            <a:srgbClr val="FBB3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57250">
              <a:defRPr/>
            </a:pPr>
            <a:r>
              <a:rPr lang="en-US" sz="6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®¹p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®­</a:t>
            </a:r>
            <a:r>
              <a:rPr lang="en-US" altLang="en-US" sz="6600" b="1" dirty="0" err="1">
                <a:solidFill>
                  <a:srgbClr val="FF0000"/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Hµ ®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Õn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líp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phè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x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¸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tÊp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nËp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" panose="020B72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-91413"/>
            <a:ext cx="1820090" cy="17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80" y="840115"/>
            <a:ext cx="9183688" cy="422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143045" y="247433"/>
            <a:ext cx="4572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1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0245" y="247433"/>
            <a:ext cx="2590800" cy="533400"/>
          </a:xfrm>
          <a:prstGeom prst="roundRect">
            <a:avLst/>
          </a:prstGeom>
          <a:solidFill>
            <a:srgbClr val="D0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3600" b="1" dirty="0">
                <a:latin typeface=".VnAvant" panose="020B7200000000000000" pitchFamily="34" charset="0"/>
              </a:rPr>
              <a:t>NhËn biÕt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" y="5123893"/>
            <a:ext cx="1104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3200" b="1" dirty="0"/>
              <a:t>     </a:t>
            </a:r>
            <a:r>
              <a:rPr lang="en-US" altLang="en-US" sz="3200" b="1" dirty="0" smtClean="0"/>
              <a:t>  </a:t>
            </a:r>
            <a:r>
              <a:rPr lang="en-US" altLang="en-US" sz="4800" b="1" dirty="0" err="1" smtClean="0">
                <a:solidFill>
                  <a:schemeClr val="bg2">
                    <a:lumMod val="10000"/>
                  </a:schemeClr>
                </a:solidFill>
              </a:rPr>
              <a:t>M­</a:t>
            </a:r>
            <a:r>
              <a:rPr lang="en-US" altLang="en-US" sz="4800" b="1" dirty="0" err="1" smtClean="0">
                <a:solidFill>
                  <a:schemeClr val="bg2">
                    <a:lumMod val="10000"/>
                  </a:schemeClr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800" b="1" dirty="0" err="1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altLang="en-US" sz="4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rµo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lép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®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ép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Õch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nh¸i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tô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häp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thi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h¸t</a:t>
            </a:r>
            <a:r>
              <a:rPr lang="en-US" altLang="en-US" sz="4800" b="1" dirty="0" smtClean="0">
                <a:solidFill>
                  <a:schemeClr val="bg2">
                    <a:lumMod val="10000"/>
                  </a:schemeClr>
                </a:solidFill>
              </a:rPr>
              <a:t>, c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¸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cê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h¸ 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miÖng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®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</a:rPr>
              <a:t>íp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en-US" sz="4800" b="1" dirty="0" err="1" smtClean="0">
                <a:solidFill>
                  <a:schemeClr val="bg2">
                    <a:lumMod val="10000"/>
                  </a:schemeClr>
                </a:solidFill>
              </a:rPr>
              <a:t>m­</a:t>
            </a:r>
            <a:r>
              <a:rPr lang="en-US" altLang="en-US" sz="4800" b="1" dirty="0" err="1">
                <a:solidFill>
                  <a:schemeClr val="bg2">
                    <a:lumMod val="10000"/>
                  </a:schemeClr>
                </a:solidFill>
                <a:latin typeface="Century Gothic"/>
                <a:cs typeface="Arial" panose="020B0604020202020204" pitchFamily="34" charset="0"/>
              </a:rPr>
              <a:t>ư</a:t>
            </a:r>
            <a:r>
              <a:rPr lang="en-US" altLang="en-US" sz="4800" b="1" dirty="0" err="1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altLang="en-US" sz="48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8029" y="5122413"/>
            <a:ext cx="1135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</a:rPr>
              <a:t>«p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42644" y="5119454"/>
            <a:ext cx="1135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</a:rPr>
              <a:t>«p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320854" y="5123893"/>
            <a:ext cx="1135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 dirty="0" smtClean="0">
                <a:solidFill>
                  <a:srgbClr val="FF0000"/>
                </a:solidFill>
              </a:rPr>
              <a:t>op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763522" y="5852199"/>
            <a:ext cx="1204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</a:rPr>
              <a:t>¬p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2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496</Words>
  <Application>Microsoft Office PowerPoint</Application>
  <PresentationFormat>Custom</PresentationFormat>
  <Paragraphs>121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.VnArialH</vt:lpstr>
      <vt:lpstr>.VnAvant</vt:lpstr>
      <vt:lpstr>.VnTimeH</vt:lpstr>
      <vt:lpstr>Arial</vt:lpstr>
      <vt:lpstr>Arial-SGK-TV</vt:lpstr>
      <vt:lpstr>Calibri</vt:lpstr>
      <vt:lpstr>Calibri Light</vt:lpstr>
      <vt:lpstr>Catamaran</vt:lpstr>
      <vt:lpstr>Century Gothic</vt:lpstr>
      <vt:lpstr>Tahoma</vt:lpstr>
      <vt:lpstr>Times New Roman</vt:lpstr>
      <vt:lpstr>Vibur</vt:lpstr>
      <vt:lpstr>Vnavant</vt:lpstr>
      <vt:lpstr>2_Office Theme</vt:lpstr>
      <vt:lpstr>Learning the Days of the Week by Slidesgo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210</cp:revision>
  <dcterms:created xsi:type="dcterms:W3CDTF">2020-07-22T10:07:09Z</dcterms:created>
  <dcterms:modified xsi:type="dcterms:W3CDTF">2025-04-01T03:30:14Z</dcterms:modified>
</cp:coreProperties>
</file>