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6A9AE-E350-4A0A-B7C3-9DD23B9D2071}" type="datetimeFigureOut">
              <a:rPr lang="en-US" smtClean="0"/>
              <a:t>13/2/2025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76F8D-A327-442E-A270-4D55D25E1175}" type="slidenum">
              <a:rPr lang="en-US" smtClean="0"/>
              <a:t>‹#›</a:t>
            </a:fld>
            <a:endParaRPr lang="en-US"/>
          </a:p>
        </p:txBody>
      </p:sp>
    </p:spTree>
    <p:extLst>
      <p:ext uri="{BB962C8B-B14F-4D97-AF65-F5344CB8AC3E}">
        <p14:creationId xmlns:p14="http://schemas.microsoft.com/office/powerpoint/2010/main" val="282244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75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25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144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87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4473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38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8207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35001-E474-4392-B85E-CCACD6EFD0B3}" type="datetimeFigureOut">
              <a:rPr lang="en-US" smtClean="0"/>
              <a:t>13/2/2025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15959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35001-E474-4392-B85E-CCACD6EFD0B3}" type="datetimeFigureOut">
              <a:rPr lang="en-US" smtClean="0"/>
              <a:t>13/2/2025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69075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35001-E474-4392-B85E-CCACD6EFD0B3}" type="datetimeFigureOut">
              <a:rPr lang="en-US" smtClean="0"/>
              <a:t>13/2/2025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313524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29634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8970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9225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32444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35001-E474-4392-B85E-CCACD6EFD0B3}" type="datetimeFigureOut">
              <a:rPr lang="en-US" smtClean="0"/>
              <a:t>13/2/2025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251581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C35001-E474-4392-B85E-CCACD6EFD0B3}" type="datetimeFigureOut">
              <a:rPr lang="en-US" smtClean="0"/>
              <a:t>13/2/2025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277149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35001-E474-4392-B85E-CCACD6EFD0B3}" type="datetimeFigureOut">
              <a:rPr lang="en-US" smtClean="0"/>
              <a:t>13/2/2025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151828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35001-E474-4392-B85E-CCACD6EFD0B3}" type="datetimeFigureOut">
              <a:rPr lang="en-US" smtClean="0"/>
              <a:t>13/2/2025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269231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35001-E474-4392-B85E-CCACD6EFD0B3}" type="datetimeFigureOut">
              <a:rPr lang="en-US" smtClean="0"/>
              <a:t>13/2/2025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350956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35001-E474-4392-B85E-CCACD6EFD0B3}" type="datetimeFigureOut">
              <a:rPr lang="en-US" smtClean="0"/>
              <a:t>13/2/2025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419837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35001-E474-4392-B85E-CCACD6EFD0B3}" type="datetimeFigureOut">
              <a:rPr lang="en-US" smtClean="0"/>
              <a:t>13/2/2025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197304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35001-E474-4392-B85E-CCACD6EFD0B3}" type="datetimeFigureOut">
              <a:rPr lang="en-US" smtClean="0"/>
              <a:t>13/2/2025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3F757-35A0-4CA6-B66C-4D9A644B4406}" type="slidenum">
              <a:rPr lang="en-US" smtClean="0"/>
              <a:t>‹#›</a:t>
            </a:fld>
            <a:endParaRPr lang="en-US"/>
          </a:p>
        </p:txBody>
      </p:sp>
    </p:spTree>
    <p:extLst>
      <p:ext uri="{BB962C8B-B14F-4D97-AF65-F5344CB8AC3E}">
        <p14:creationId xmlns:p14="http://schemas.microsoft.com/office/powerpoint/2010/main" val="18266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35001-E474-4392-B85E-CCACD6EFD0B3}" type="datetimeFigureOut">
              <a:rPr lang="en-US" smtClean="0"/>
              <a:t>13/2/2025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3F757-35A0-4CA6-B66C-4D9A644B4406}" type="slidenum">
              <a:rPr lang="en-US" smtClean="0"/>
              <a:t>‹#›</a:t>
            </a:fld>
            <a:endParaRPr lang="en-US"/>
          </a:p>
        </p:txBody>
      </p:sp>
    </p:spTree>
    <p:extLst>
      <p:ext uri="{BB962C8B-B14F-4D97-AF65-F5344CB8AC3E}">
        <p14:creationId xmlns:p14="http://schemas.microsoft.com/office/powerpoint/2010/main" val="125645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ONG%20ANH/anh%20thoai/phan%20bon.pp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914646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0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481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5982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06478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642448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2650373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060409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638279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219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lang="vi-VN" altLang="en-US" sz="3000" b="1" noProof="0" dirty="0" smtClean="0">
                <a:solidFill>
                  <a:srgbClr val="00B050"/>
                </a:solidFill>
                <a:latin typeface="Arial" charset="0"/>
              </a:rPr>
              <a:t>Về xem lại bài, học thuộc công thức.</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vi-VN" altLang="en-US" sz="3000" b="1" i="0" u="none" strike="noStrike" kern="1200" cap="none" spc="0" normalizeH="0" baseline="0" smtClean="0">
                <a:ln>
                  <a:noFill/>
                </a:ln>
                <a:solidFill>
                  <a:srgbClr val="00B050"/>
                </a:solidFill>
                <a:effectLst/>
                <a:uLnTx/>
                <a:uFillTx/>
                <a:latin typeface="Arial" charset="0"/>
                <a:ea typeface="+mn-ea"/>
                <a:cs typeface="+mn-cs"/>
              </a:rPr>
              <a:t>Chuẩn bị bài sau: Tìm hai số khi biết tổng và hiệu của hai số đó ( Tiết 2)</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207303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262510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2543265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335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032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909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4949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smtClean="0"/>
              <a:t>Thứ</a:t>
            </a:r>
            <a:r>
              <a:rPr lang="vi-VN" sz="2800" dirty="0"/>
              <a:t> </a:t>
            </a:r>
            <a:r>
              <a:rPr lang="vi-VN" sz="2800" dirty="0" smtClean="0"/>
              <a:t>sáu </a:t>
            </a:r>
            <a:r>
              <a:rPr lang="en-US" sz="2800" dirty="0" err="1" smtClean="0"/>
              <a:t>ngày</a:t>
            </a:r>
            <a:r>
              <a:rPr lang="vi-VN" sz="2800" dirty="0"/>
              <a:t> </a:t>
            </a:r>
            <a:r>
              <a:rPr lang="vi-VN" sz="2800" dirty="0" smtClean="0"/>
              <a:t>29 </a:t>
            </a:r>
            <a:r>
              <a:rPr lang="en-US" sz="2800" dirty="0" err="1" smtClean="0"/>
              <a:t>tháng</a:t>
            </a:r>
            <a:r>
              <a:rPr lang="vi-VN" sz="2800" dirty="0"/>
              <a:t> </a:t>
            </a:r>
            <a:r>
              <a:rPr lang="vi-VN" sz="2800" smtClean="0"/>
              <a:t>11 năm 2024</a:t>
            </a:r>
            <a:endParaRPr lang="en-US" sz="2800" dirty="0"/>
          </a:p>
        </p:txBody>
      </p:sp>
    </p:spTree>
    <p:extLst>
      <p:ext uri="{BB962C8B-B14F-4D97-AF65-F5344CB8AC3E}">
        <p14:creationId xmlns:p14="http://schemas.microsoft.com/office/powerpoint/2010/main" val="15799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1182503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98440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831</Words>
  <Application>Microsoft Office PowerPoint</Application>
  <PresentationFormat>Widescreen</PresentationFormat>
  <Paragraphs>163</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Cambria</vt:lpstr>
      <vt:lpstr>等线</vt:lpstr>
      <vt:lpstr>Rye</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2025-02-13T07:49:24Z</dcterms:created>
  <dcterms:modified xsi:type="dcterms:W3CDTF">2025-02-13T07:59:37Z</dcterms:modified>
</cp:coreProperties>
</file>