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20"/>
  </p:notesMasterIdLst>
  <p:sldIdLst>
    <p:sldId id="349" r:id="rId2"/>
    <p:sldId id="350" r:id="rId3"/>
    <p:sldId id="351" r:id="rId4"/>
    <p:sldId id="355" r:id="rId5"/>
    <p:sldId id="352" r:id="rId6"/>
    <p:sldId id="356" r:id="rId7"/>
    <p:sldId id="353" r:id="rId8"/>
    <p:sldId id="357" r:id="rId9"/>
    <p:sldId id="354" r:id="rId10"/>
    <p:sldId id="257" r:id="rId11"/>
    <p:sldId id="256" r:id="rId12"/>
    <p:sldId id="322" r:id="rId13"/>
    <p:sldId id="329" r:id="rId14"/>
    <p:sldId id="331" r:id="rId15"/>
    <p:sldId id="348" r:id="rId16"/>
    <p:sldId id="336" r:id="rId17"/>
    <p:sldId id="334" r:id="rId18"/>
    <p:sldId id="358" r:id="rId19"/>
  </p:sldIdLst>
  <p:sldSz cx="9144000" cy="5143500" type="screen16x9"/>
  <p:notesSz cx="6858000" cy="9144000"/>
  <p:embeddedFontLst>
    <p:embeddedFont>
      <p:font typeface="Tahoma" panose="020B0604030504040204" pitchFamily="34" charset="0"/>
      <p:regular r:id="rId21"/>
      <p:bold r:id="rId22"/>
    </p:embeddedFont>
    <p:embeddedFont>
      <p:font typeface="Calibri" panose="020F0502020204030204" pitchFamily="34" charset="0"/>
      <p:regular r:id="rId23"/>
      <p:bold r:id="rId24"/>
      <p:italic r:id="rId25"/>
      <p:boldItalic r:id="rId26"/>
    </p:embeddedFont>
    <p:embeddedFont>
      <p:font typeface="Catamaran" panose="020B0604020202020204" charset="0"/>
      <p:regular r:id="rId27"/>
      <p:bold r:id="rId28"/>
    </p:embeddedFont>
    <p:embeddedFont>
      <p:font typeface="Roboto Slab Light" panose="020B0604020202020204" charset="0"/>
      <p:regular r:id="rId29"/>
    </p:embeddedFont>
    <p:embeddedFont>
      <p:font typeface="UTM Avo" panose="02040603050506020204" pitchFamily="18" charset="0"/>
      <p:regular r:id="rId30"/>
      <p:bold r:id="rId31"/>
      <p:italic r:id="rId32"/>
      <p:boldItalic r:id="rId33"/>
    </p:embeddedFont>
    <p:embeddedFont>
      <p:font typeface="SimSun" panose="02010600030101010101" pitchFamily="2" charset="-122"/>
      <p:regular r:id="rId34"/>
    </p:embeddedFont>
    <p:embeddedFont>
      <p:font typeface="Comfortaa" panose="020B0604020202020204" charset="0"/>
      <p:regular r:id="rId35"/>
      <p:bold r:id="rId36"/>
    </p:embeddedFont>
    <p:embeddedFont>
      <p:font typeface="Vibur" panose="020B0604020202020204" charset="0"/>
      <p:regular r:id="rId37"/>
    </p:embeddedFont>
    <p:embeddedFont>
      <p:font typeface="VNI-Avo" pitchFamily="2"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9EAA"/>
    <a:srgbClr val="86B9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DA73C92-ACDA-4D7A-B63D-0E6331E972D0}">
  <a:tblStyle styleId="{CDA73C92-ACDA-4D7A-B63D-0E6331E972D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91" autoAdjust="0"/>
    <p:restoredTop sz="91423" autoAdjust="0"/>
  </p:normalViewPr>
  <p:slideViewPr>
    <p:cSldViewPr snapToGrid="0">
      <p:cViewPr varScale="1">
        <p:scale>
          <a:sx n="112" d="100"/>
          <a:sy n="112" d="100"/>
        </p:scale>
        <p:origin x="912"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font" Target="fonts/font19.fnt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20" Type="http://schemas.openxmlformats.org/officeDocument/2006/relationships/notesMaster" Target="notesMasters/notesMaster1.xml"/><Relationship Id="rId41" Type="http://schemas.openxmlformats.org/officeDocument/2006/relationships/font" Target="fonts/font2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63218248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23553"/>
          <p:cNvSpPr>
            <a:spLocks noGrp="1" noRot="1" noChangeAspect="1" noTextEdit="1"/>
          </p:cNvSpPr>
          <p:nvPr>
            <p:ph type="sldImg"/>
          </p:nvPr>
        </p:nvSpPr>
        <p:spPr/>
      </p:sp>
      <p:sp>
        <p:nvSpPr>
          <p:cNvPr id="21507" name="文本占位符 2355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21508"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defRPr/>
              </a:pPr>
              <a:t>1</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3167070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7"/>
        <p:cNvGrpSpPr/>
        <p:nvPr/>
      </p:nvGrpSpPr>
      <p:grpSpPr>
        <a:xfrm>
          <a:off x="0" y="0"/>
          <a:ext cx="0" cy="0"/>
          <a:chOff x="0" y="0"/>
          <a:chExt cx="0" cy="0"/>
        </a:xfrm>
      </p:grpSpPr>
      <p:sp>
        <p:nvSpPr>
          <p:cNvPr id="1618" name="Google Shape;1618;gabf9762155_0_25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9" name="Google Shape;1619;gabf9762155_0_25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9277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7"/>
        <p:cNvGrpSpPr/>
        <p:nvPr/>
      </p:nvGrpSpPr>
      <p:grpSpPr>
        <a:xfrm>
          <a:off x="0" y="0"/>
          <a:ext cx="0" cy="0"/>
          <a:chOff x="0" y="0"/>
          <a:chExt cx="0" cy="0"/>
        </a:xfrm>
      </p:grpSpPr>
      <p:sp>
        <p:nvSpPr>
          <p:cNvPr id="1618" name="Google Shape;1618;gabf9762155_0_25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9" name="Google Shape;1619;gabf9762155_0_25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0568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7"/>
        <p:cNvGrpSpPr/>
        <p:nvPr/>
      </p:nvGrpSpPr>
      <p:grpSpPr>
        <a:xfrm>
          <a:off x="0" y="0"/>
          <a:ext cx="0" cy="0"/>
          <a:chOff x="0" y="0"/>
          <a:chExt cx="0" cy="0"/>
        </a:xfrm>
      </p:grpSpPr>
      <p:sp>
        <p:nvSpPr>
          <p:cNvPr id="1618" name="Google Shape;1618;gabf9762155_0_25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9" name="Google Shape;1619;gabf9762155_0_25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8498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p:sp>
      <p:sp>
        <p:nvSpPr>
          <p:cNvPr id="24579" name="Rectangle 3"/>
          <p:cNvSpPr>
            <a:spLocks noGrp="1"/>
          </p:cNvSpPr>
          <p:nvPr>
            <p:ph type="body" idx="1"/>
          </p:nvPr>
        </p:nvSpPr>
        <p:spPr/>
        <p:txBody>
          <a:bodyPr wrap="square" lIns="91440" tIns="45720" rIns="91440" bIns="45720" anchor="t" anchorCtr="0"/>
          <a:lstStyle/>
          <a:p>
            <a:pPr lvl="0" eaLnBrk="1" hangingPunct="1"/>
            <a:r>
              <a:rPr dirty="0"/>
              <a:t>Cách chơi: Bấm vào thân hộp quà -&gt; Xuất hiện câu hỏi, nhấp chuột để xuất hiện câu trả lời. Nhấp vào nắp hộp quà để tặng con một tràng vỗ tay. Bấm “Go home” để trờ về hộp quà tiếp theo và làm tương tự như trên.</a:t>
            </a:r>
          </a:p>
        </p:txBody>
      </p:sp>
    </p:spTree>
    <p:extLst>
      <p:ext uri="{BB962C8B-B14F-4D97-AF65-F5344CB8AC3E}">
        <p14:creationId xmlns:p14="http://schemas.microsoft.com/office/powerpoint/2010/main" val="826578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a:xfrm>
            <a:off x="381000" y="685800"/>
            <a:ext cx="6096000" cy="3429000"/>
          </a:xfrm>
        </p:spPr>
      </p:sp>
      <p:sp>
        <p:nvSpPr>
          <p:cNvPr id="24579" name="Rectangle 3"/>
          <p:cNvSpPr>
            <a:spLocks noGrp="1"/>
          </p:cNvSpPr>
          <p:nvPr>
            <p:ph type="body" idx="1"/>
          </p:nvPr>
        </p:nvSpPr>
        <p:spPr/>
        <p:txBody>
          <a:bodyPr wrap="square" lIns="91440" tIns="45720" rIns="91440" bIns="45720" anchor="t" anchorCtr="0"/>
          <a:lstStyle/>
          <a:p>
            <a:pPr lvl="0" eaLnBrk="1" hangingPunct="1"/>
            <a:r>
              <a:rPr dirty="0"/>
              <a:t>Cách chơi: Bấm vào thân hộp quà -&gt; Xuất hiện câu hỏi, nhấp chuột để xuất hiện câu trả lời. Nhấp vào nắp hộp quà để tặng con một tràng vỗ tay. Bấm “Go home” để trờ về hộp quà tiếp theo và làm tương tự như trên.</a:t>
            </a:r>
          </a:p>
        </p:txBody>
      </p:sp>
    </p:spTree>
    <p:extLst>
      <p:ext uri="{BB962C8B-B14F-4D97-AF65-F5344CB8AC3E}">
        <p14:creationId xmlns:p14="http://schemas.microsoft.com/office/powerpoint/2010/main" val="1947789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a:xfrm>
            <a:off x="381000" y="685800"/>
            <a:ext cx="6096000" cy="3429000"/>
          </a:xfrm>
        </p:spPr>
      </p:sp>
      <p:sp>
        <p:nvSpPr>
          <p:cNvPr id="24579" name="Rectangle 3"/>
          <p:cNvSpPr>
            <a:spLocks noGrp="1"/>
          </p:cNvSpPr>
          <p:nvPr>
            <p:ph type="body" idx="1"/>
          </p:nvPr>
        </p:nvSpPr>
        <p:spPr/>
        <p:txBody>
          <a:bodyPr wrap="square" lIns="91440" tIns="45720" rIns="91440" bIns="45720" anchor="t" anchorCtr="0"/>
          <a:lstStyle/>
          <a:p>
            <a:pPr lvl="0" eaLnBrk="1" hangingPunct="1"/>
            <a:r>
              <a:rPr dirty="0"/>
              <a:t>Cách chơi: Bấm vào thân hộp quà -&gt; Xuất hiện câu hỏi, nhấp chuột để xuất hiện câu trả lời. Nhấp vào nắp hộp quà để tặng con một tràng vỗ tay. Bấm “Go home” để trờ về hộp quà tiếp theo và làm tương tự như trên.</a:t>
            </a:r>
          </a:p>
        </p:txBody>
      </p:sp>
    </p:spTree>
    <p:extLst>
      <p:ext uri="{BB962C8B-B14F-4D97-AF65-F5344CB8AC3E}">
        <p14:creationId xmlns:p14="http://schemas.microsoft.com/office/powerpoint/2010/main" val="2709521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a:xfrm>
            <a:off x="381000" y="685800"/>
            <a:ext cx="6096000" cy="3429000"/>
          </a:xfrm>
        </p:spPr>
      </p:sp>
      <p:sp>
        <p:nvSpPr>
          <p:cNvPr id="24579" name="Rectangle 3"/>
          <p:cNvSpPr>
            <a:spLocks noGrp="1"/>
          </p:cNvSpPr>
          <p:nvPr>
            <p:ph type="body" idx="1"/>
          </p:nvPr>
        </p:nvSpPr>
        <p:spPr/>
        <p:txBody>
          <a:bodyPr wrap="square" lIns="91440" tIns="45720" rIns="91440" bIns="45720" anchor="t" anchorCtr="0"/>
          <a:lstStyle/>
          <a:p>
            <a:pPr lvl="0" eaLnBrk="1" hangingPunct="1"/>
            <a:r>
              <a:rPr dirty="0"/>
              <a:t>Cách chơi: Bấm vào thân hộp quà -&gt; Xuất hiện câu hỏi, nhấp chuột để xuất hiện câu trả lời. Nhấp vào nắp hộp quà để tặng con một tràng vỗ tay. Bấm “Go home” để trờ về hộp quà tiếp theo và làm tương tự như trên.</a:t>
            </a:r>
          </a:p>
        </p:txBody>
      </p:sp>
    </p:spTree>
    <p:extLst>
      <p:ext uri="{BB962C8B-B14F-4D97-AF65-F5344CB8AC3E}">
        <p14:creationId xmlns:p14="http://schemas.microsoft.com/office/powerpoint/2010/main" val="795210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7"/>
        <p:cNvGrpSpPr/>
        <p:nvPr/>
      </p:nvGrpSpPr>
      <p:grpSpPr>
        <a:xfrm>
          <a:off x="0" y="0"/>
          <a:ext cx="0" cy="0"/>
          <a:chOff x="0" y="0"/>
          <a:chExt cx="0" cy="0"/>
        </a:xfrm>
      </p:grpSpPr>
      <p:sp>
        <p:nvSpPr>
          <p:cNvPr id="1618" name="Google Shape;1618;gabf9762155_0_25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9" name="Google Shape;1619;gabf9762155_0_25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1"/>
        <p:cNvGrpSpPr/>
        <p:nvPr/>
      </p:nvGrpSpPr>
      <p:grpSpPr>
        <a:xfrm>
          <a:off x="0" y="0"/>
          <a:ext cx="0" cy="0"/>
          <a:chOff x="0" y="0"/>
          <a:chExt cx="0" cy="0"/>
        </a:xfrm>
      </p:grpSpPr>
      <p:sp>
        <p:nvSpPr>
          <p:cNvPr id="1612" name="Google Shape;1612;gcb044da28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3" name="Google Shape;1613;gcb044da28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7"/>
        <p:cNvGrpSpPr/>
        <p:nvPr/>
      </p:nvGrpSpPr>
      <p:grpSpPr>
        <a:xfrm>
          <a:off x="0" y="0"/>
          <a:ext cx="0" cy="0"/>
          <a:chOff x="0" y="0"/>
          <a:chExt cx="0" cy="0"/>
        </a:xfrm>
      </p:grpSpPr>
      <p:sp>
        <p:nvSpPr>
          <p:cNvPr id="1618" name="Google Shape;1618;gabf9762155_0_25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9" name="Google Shape;1619;gabf9762155_0_25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8579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7"/>
        <p:cNvGrpSpPr/>
        <p:nvPr/>
      </p:nvGrpSpPr>
      <p:grpSpPr>
        <a:xfrm>
          <a:off x="0" y="0"/>
          <a:ext cx="0" cy="0"/>
          <a:chOff x="0" y="0"/>
          <a:chExt cx="0" cy="0"/>
        </a:xfrm>
      </p:grpSpPr>
      <p:sp>
        <p:nvSpPr>
          <p:cNvPr id="1618" name="Google Shape;1618;gabf9762155_0_25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9" name="Google Shape;1619;gabf9762155_0_25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15501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title"/>
          </p:nvPr>
        </p:nvSpPr>
        <p:spPr>
          <a:xfrm>
            <a:off x="1780650" y="1329750"/>
            <a:ext cx="5582700" cy="2370000"/>
          </a:xfrm>
          <a:prstGeom prst="rect">
            <a:avLst/>
          </a:prstGeom>
        </p:spPr>
        <p:txBody>
          <a:bodyPr spcFirstLastPara="1" wrap="square" lIns="91425" tIns="91425" rIns="91425" bIns="91425" anchor="t" anchorCtr="0">
            <a:noAutofit/>
          </a:bodyPr>
          <a:lstStyle>
            <a:lvl1pPr lvl="0">
              <a:spcBef>
                <a:spcPts val="0"/>
              </a:spcBef>
              <a:spcAft>
                <a:spcPts val="0"/>
              </a:spcAft>
              <a:buSzPts val="3500"/>
              <a:buNone/>
              <a:defRPr sz="6500"/>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10" name="Google Shape;10;p2"/>
          <p:cNvSpPr txBox="1">
            <a:spLocks noGrp="1"/>
          </p:cNvSpPr>
          <p:nvPr>
            <p:ph type="subTitle" idx="1"/>
          </p:nvPr>
        </p:nvSpPr>
        <p:spPr>
          <a:xfrm>
            <a:off x="2322000" y="3717725"/>
            <a:ext cx="4500000" cy="4425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1400"/>
              <a:buFont typeface="Roboto Slab Light"/>
              <a:buNone/>
              <a:defRPr>
                <a:solidFill>
                  <a:schemeClr val="dk1"/>
                </a:solidFill>
                <a:latin typeface="Comfortaa"/>
                <a:ea typeface="Comfortaa"/>
                <a:cs typeface="Comfortaa"/>
                <a:sym typeface="Comfortaa"/>
              </a:defRPr>
            </a:lvl1pPr>
            <a:lvl2pPr lvl="1">
              <a:spcBef>
                <a:spcPts val="0"/>
              </a:spcBef>
              <a:spcAft>
                <a:spcPts val="0"/>
              </a:spcAft>
              <a:buClr>
                <a:schemeClr val="dk1"/>
              </a:buClr>
              <a:buSzPts val="1400"/>
              <a:buFont typeface="Roboto Slab Light"/>
              <a:buNone/>
              <a:defRPr>
                <a:solidFill>
                  <a:schemeClr val="dk1"/>
                </a:solidFill>
                <a:latin typeface="Roboto Slab Light"/>
                <a:ea typeface="Roboto Slab Light"/>
                <a:cs typeface="Roboto Slab Light"/>
                <a:sym typeface="Roboto Slab Light"/>
              </a:defRPr>
            </a:lvl2pPr>
            <a:lvl3pPr lvl="2">
              <a:spcBef>
                <a:spcPts val="0"/>
              </a:spcBef>
              <a:spcAft>
                <a:spcPts val="0"/>
              </a:spcAft>
              <a:buClr>
                <a:schemeClr val="dk1"/>
              </a:buClr>
              <a:buSzPts val="1400"/>
              <a:buFont typeface="Roboto Slab Light"/>
              <a:buNone/>
              <a:defRPr>
                <a:solidFill>
                  <a:schemeClr val="dk1"/>
                </a:solidFill>
                <a:latin typeface="Roboto Slab Light"/>
                <a:ea typeface="Roboto Slab Light"/>
                <a:cs typeface="Roboto Slab Light"/>
                <a:sym typeface="Roboto Slab Light"/>
              </a:defRPr>
            </a:lvl3pPr>
            <a:lvl4pPr lvl="3">
              <a:spcBef>
                <a:spcPts val="0"/>
              </a:spcBef>
              <a:spcAft>
                <a:spcPts val="0"/>
              </a:spcAft>
              <a:buClr>
                <a:schemeClr val="dk1"/>
              </a:buClr>
              <a:buSzPts val="1400"/>
              <a:buFont typeface="Roboto Slab Light"/>
              <a:buNone/>
              <a:defRPr>
                <a:solidFill>
                  <a:schemeClr val="dk1"/>
                </a:solidFill>
                <a:latin typeface="Roboto Slab Light"/>
                <a:ea typeface="Roboto Slab Light"/>
                <a:cs typeface="Roboto Slab Light"/>
                <a:sym typeface="Roboto Slab Light"/>
              </a:defRPr>
            </a:lvl4pPr>
            <a:lvl5pPr lvl="4">
              <a:spcBef>
                <a:spcPts val="0"/>
              </a:spcBef>
              <a:spcAft>
                <a:spcPts val="0"/>
              </a:spcAft>
              <a:buClr>
                <a:schemeClr val="dk1"/>
              </a:buClr>
              <a:buSzPts val="1400"/>
              <a:buFont typeface="Roboto Slab Light"/>
              <a:buNone/>
              <a:defRPr>
                <a:solidFill>
                  <a:schemeClr val="dk1"/>
                </a:solidFill>
                <a:latin typeface="Roboto Slab Light"/>
                <a:ea typeface="Roboto Slab Light"/>
                <a:cs typeface="Roboto Slab Light"/>
                <a:sym typeface="Roboto Slab Light"/>
              </a:defRPr>
            </a:lvl5pPr>
            <a:lvl6pPr lvl="5">
              <a:spcBef>
                <a:spcPts val="0"/>
              </a:spcBef>
              <a:spcAft>
                <a:spcPts val="0"/>
              </a:spcAft>
              <a:buClr>
                <a:schemeClr val="dk1"/>
              </a:buClr>
              <a:buSzPts val="1400"/>
              <a:buFont typeface="Roboto Slab Light"/>
              <a:buNone/>
              <a:defRPr>
                <a:solidFill>
                  <a:schemeClr val="dk1"/>
                </a:solidFill>
                <a:latin typeface="Roboto Slab Light"/>
                <a:ea typeface="Roboto Slab Light"/>
                <a:cs typeface="Roboto Slab Light"/>
                <a:sym typeface="Roboto Slab Light"/>
              </a:defRPr>
            </a:lvl6pPr>
            <a:lvl7pPr lvl="6">
              <a:spcBef>
                <a:spcPts val="0"/>
              </a:spcBef>
              <a:spcAft>
                <a:spcPts val="0"/>
              </a:spcAft>
              <a:buClr>
                <a:schemeClr val="dk1"/>
              </a:buClr>
              <a:buSzPts val="1400"/>
              <a:buFont typeface="Roboto Slab Light"/>
              <a:buNone/>
              <a:defRPr>
                <a:solidFill>
                  <a:schemeClr val="dk1"/>
                </a:solidFill>
                <a:latin typeface="Roboto Slab Light"/>
                <a:ea typeface="Roboto Slab Light"/>
                <a:cs typeface="Roboto Slab Light"/>
                <a:sym typeface="Roboto Slab Light"/>
              </a:defRPr>
            </a:lvl7pPr>
            <a:lvl8pPr lvl="7">
              <a:spcBef>
                <a:spcPts val="0"/>
              </a:spcBef>
              <a:spcAft>
                <a:spcPts val="0"/>
              </a:spcAft>
              <a:buClr>
                <a:schemeClr val="dk1"/>
              </a:buClr>
              <a:buSzPts val="1400"/>
              <a:buFont typeface="Roboto Slab Light"/>
              <a:buNone/>
              <a:defRPr>
                <a:solidFill>
                  <a:schemeClr val="dk1"/>
                </a:solidFill>
                <a:latin typeface="Roboto Slab Light"/>
                <a:ea typeface="Roboto Slab Light"/>
                <a:cs typeface="Roboto Slab Light"/>
                <a:sym typeface="Roboto Slab Light"/>
              </a:defRPr>
            </a:lvl8pPr>
            <a:lvl9pPr lvl="8">
              <a:spcBef>
                <a:spcPts val="0"/>
              </a:spcBef>
              <a:spcAft>
                <a:spcPts val="0"/>
              </a:spcAft>
              <a:buClr>
                <a:schemeClr val="dk1"/>
              </a:buClr>
              <a:buSzPts val="1400"/>
              <a:buFont typeface="Roboto Slab Light"/>
              <a:buNone/>
              <a:defRPr>
                <a:solidFill>
                  <a:schemeClr val="dk1"/>
                </a:solidFill>
                <a:latin typeface="Roboto Slab Light"/>
                <a:ea typeface="Roboto Slab Light"/>
                <a:cs typeface="Roboto Slab Light"/>
                <a:sym typeface="Roboto Slab Light"/>
              </a:defRPr>
            </a:lvl9pPr>
          </a:lstStyle>
          <a:p>
            <a:endParaRPr/>
          </a:p>
        </p:txBody>
      </p:sp>
      <p:grpSp>
        <p:nvGrpSpPr>
          <p:cNvPr id="11" name="Google Shape;11;p2"/>
          <p:cNvGrpSpPr/>
          <p:nvPr/>
        </p:nvGrpSpPr>
        <p:grpSpPr>
          <a:xfrm>
            <a:off x="1804588" y="680830"/>
            <a:ext cx="918671" cy="667251"/>
            <a:chOff x="5211663" y="1358969"/>
            <a:chExt cx="483893" cy="351481"/>
          </a:xfrm>
        </p:grpSpPr>
        <p:sp>
          <p:nvSpPr>
            <p:cNvPr id="12" name="Google Shape;12;p2"/>
            <p:cNvSpPr/>
            <p:nvPr/>
          </p:nvSpPr>
          <p:spPr>
            <a:xfrm>
              <a:off x="5519159" y="1395927"/>
              <a:ext cx="71050" cy="66812"/>
            </a:xfrm>
            <a:custGeom>
              <a:avLst/>
              <a:gdLst/>
              <a:ahLst/>
              <a:cxnLst/>
              <a:rect l="l" t="t" r="r" b="b"/>
              <a:pathLst>
                <a:path w="1040" h="978" extrusionOk="0">
                  <a:moveTo>
                    <a:pt x="914" y="1"/>
                  </a:moveTo>
                  <a:cubicBezTo>
                    <a:pt x="801" y="1"/>
                    <a:pt x="571" y="36"/>
                    <a:pt x="67" y="176"/>
                  </a:cubicBezTo>
                  <a:cubicBezTo>
                    <a:pt x="0" y="198"/>
                    <a:pt x="16" y="324"/>
                    <a:pt x="95" y="324"/>
                  </a:cubicBezTo>
                  <a:cubicBezTo>
                    <a:pt x="102" y="324"/>
                    <a:pt x="109" y="323"/>
                    <a:pt x="116" y="322"/>
                  </a:cubicBezTo>
                  <a:cubicBezTo>
                    <a:pt x="359" y="249"/>
                    <a:pt x="626" y="200"/>
                    <a:pt x="869" y="152"/>
                  </a:cubicBezTo>
                  <a:lnTo>
                    <a:pt x="869" y="152"/>
                  </a:lnTo>
                  <a:cubicBezTo>
                    <a:pt x="796" y="322"/>
                    <a:pt x="626" y="662"/>
                    <a:pt x="505" y="880"/>
                  </a:cubicBezTo>
                  <a:cubicBezTo>
                    <a:pt x="480" y="905"/>
                    <a:pt x="480" y="953"/>
                    <a:pt x="529" y="977"/>
                  </a:cubicBezTo>
                  <a:lnTo>
                    <a:pt x="553" y="977"/>
                  </a:lnTo>
                  <a:cubicBezTo>
                    <a:pt x="577" y="977"/>
                    <a:pt x="602" y="977"/>
                    <a:pt x="602" y="953"/>
                  </a:cubicBezTo>
                  <a:cubicBezTo>
                    <a:pt x="650" y="880"/>
                    <a:pt x="990" y="249"/>
                    <a:pt x="1039" y="127"/>
                  </a:cubicBezTo>
                  <a:cubicBezTo>
                    <a:pt x="1039" y="103"/>
                    <a:pt x="1039" y="79"/>
                    <a:pt x="1039" y="30"/>
                  </a:cubicBezTo>
                  <a:cubicBezTo>
                    <a:pt x="1018" y="20"/>
                    <a:pt x="998" y="1"/>
                    <a:pt x="9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5211663" y="1358969"/>
              <a:ext cx="483893" cy="351481"/>
            </a:xfrm>
            <a:custGeom>
              <a:avLst/>
              <a:gdLst/>
              <a:ahLst/>
              <a:cxnLst/>
              <a:rect l="l" t="t" r="r" b="b"/>
              <a:pathLst>
                <a:path w="7083" h="5145" extrusionOk="0">
                  <a:moveTo>
                    <a:pt x="3768" y="0"/>
                  </a:moveTo>
                  <a:cubicBezTo>
                    <a:pt x="3734" y="0"/>
                    <a:pt x="3701" y="4"/>
                    <a:pt x="3670" y="12"/>
                  </a:cubicBezTo>
                  <a:cubicBezTo>
                    <a:pt x="3014" y="207"/>
                    <a:pt x="3232" y="1713"/>
                    <a:pt x="3232" y="1713"/>
                  </a:cubicBezTo>
                  <a:cubicBezTo>
                    <a:pt x="3232" y="1713"/>
                    <a:pt x="1357" y="535"/>
                    <a:pt x="891" y="535"/>
                  </a:cubicBezTo>
                  <a:cubicBezTo>
                    <a:pt x="865" y="535"/>
                    <a:pt x="844" y="539"/>
                    <a:pt x="827" y="547"/>
                  </a:cubicBezTo>
                  <a:cubicBezTo>
                    <a:pt x="366" y="814"/>
                    <a:pt x="1483" y="1664"/>
                    <a:pt x="1483" y="1664"/>
                  </a:cubicBezTo>
                  <a:cubicBezTo>
                    <a:pt x="1483" y="1664"/>
                    <a:pt x="832" y="1473"/>
                    <a:pt x="445" y="1473"/>
                  </a:cubicBezTo>
                  <a:cubicBezTo>
                    <a:pt x="263" y="1473"/>
                    <a:pt x="140" y="1516"/>
                    <a:pt x="171" y="1640"/>
                  </a:cubicBezTo>
                  <a:cubicBezTo>
                    <a:pt x="269" y="2029"/>
                    <a:pt x="1022" y="2490"/>
                    <a:pt x="1022" y="2490"/>
                  </a:cubicBezTo>
                  <a:cubicBezTo>
                    <a:pt x="730" y="2490"/>
                    <a:pt x="439" y="2539"/>
                    <a:pt x="147" y="2587"/>
                  </a:cubicBezTo>
                  <a:cubicBezTo>
                    <a:pt x="1" y="2650"/>
                    <a:pt x="594" y="3616"/>
                    <a:pt x="1664" y="3616"/>
                  </a:cubicBezTo>
                  <a:cubicBezTo>
                    <a:pt x="1835" y="3616"/>
                    <a:pt x="2018" y="3592"/>
                    <a:pt x="2212" y="3535"/>
                  </a:cubicBezTo>
                  <a:lnTo>
                    <a:pt x="2212" y="3535"/>
                  </a:lnTo>
                  <a:lnTo>
                    <a:pt x="1095" y="4506"/>
                  </a:lnTo>
                  <a:cubicBezTo>
                    <a:pt x="1095" y="4506"/>
                    <a:pt x="2102" y="5144"/>
                    <a:pt x="3258" y="5144"/>
                  </a:cubicBezTo>
                  <a:cubicBezTo>
                    <a:pt x="3697" y="5144"/>
                    <a:pt x="4158" y="5052"/>
                    <a:pt x="4593" y="4798"/>
                  </a:cubicBezTo>
                  <a:cubicBezTo>
                    <a:pt x="7083" y="3365"/>
                    <a:pt x="4779" y="0"/>
                    <a:pt x="3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5467307" y="1398045"/>
              <a:ext cx="48164" cy="44746"/>
            </a:xfrm>
            <a:custGeom>
              <a:avLst/>
              <a:gdLst/>
              <a:ahLst/>
              <a:cxnLst/>
              <a:rect l="l" t="t" r="r" b="b"/>
              <a:pathLst>
                <a:path w="705" h="655" extrusionOk="0">
                  <a:moveTo>
                    <a:pt x="443" y="1"/>
                  </a:moveTo>
                  <a:cubicBezTo>
                    <a:pt x="395" y="1"/>
                    <a:pt x="349" y="49"/>
                    <a:pt x="365" y="96"/>
                  </a:cubicBezTo>
                  <a:cubicBezTo>
                    <a:pt x="413" y="218"/>
                    <a:pt x="462" y="363"/>
                    <a:pt x="486" y="485"/>
                  </a:cubicBezTo>
                  <a:cubicBezTo>
                    <a:pt x="365" y="388"/>
                    <a:pt x="243" y="291"/>
                    <a:pt x="122" y="169"/>
                  </a:cubicBezTo>
                  <a:cubicBezTo>
                    <a:pt x="110" y="157"/>
                    <a:pt x="92" y="151"/>
                    <a:pt x="73" y="151"/>
                  </a:cubicBezTo>
                  <a:cubicBezTo>
                    <a:pt x="55" y="151"/>
                    <a:pt x="37" y="157"/>
                    <a:pt x="25" y="169"/>
                  </a:cubicBezTo>
                  <a:cubicBezTo>
                    <a:pt x="0" y="218"/>
                    <a:pt x="0" y="266"/>
                    <a:pt x="25" y="291"/>
                  </a:cubicBezTo>
                  <a:cubicBezTo>
                    <a:pt x="340" y="606"/>
                    <a:pt x="462" y="655"/>
                    <a:pt x="535" y="655"/>
                  </a:cubicBezTo>
                  <a:lnTo>
                    <a:pt x="559" y="655"/>
                  </a:lnTo>
                  <a:cubicBezTo>
                    <a:pt x="608" y="631"/>
                    <a:pt x="705" y="582"/>
                    <a:pt x="511" y="48"/>
                  </a:cubicBezTo>
                  <a:cubicBezTo>
                    <a:pt x="494" y="14"/>
                    <a:pt x="468" y="1"/>
                    <a:pt x="44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309630" y="1479885"/>
              <a:ext cx="102954" cy="109167"/>
            </a:xfrm>
            <a:custGeom>
              <a:avLst/>
              <a:gdLst/>
              <a:ahLst/>
              <a:cxnLst/>
              <a:rect l="l" t="t" r="r" b="b"/>
              <a:pathLst>
                <a:path w="1507" h="1598" extrusionOk="0">
                  <a:moveTo>
                    <a:pt x="479" y="1"/>
                  </a:moveTo>
                  <a:cubicBezTo>
                    <a:pt x="444" y="1"/>
                    <a:pt x="427" y="9"/>
                    <a:pt x="414" y="16"/>
                  </a:cubicBezTo>
                  <a:cubicBezTo>
                    <a:pt x="389" y="40"/>
                    <a:pt x="389" y="64"/>
                    <a:pt x="389" y="113"/>
                  </a:cubicBezTo>
                  <a:cubicBezTo>
                    <a:pt x="389" y="210"/>
                    <a:pt x="535" y="380"/>
                    <a:pt x="657" y="477"/>
                  </a:cubicBezTo>
                  <a:cubicBezTo>
                    <a:pt x="1" y="526"/>
                    <a:pt x="1" y="599"/>
                    <a:pt x="1" y="672"/>
                  </a:cubicBezTo>
                  <a:cubicBezTo>
                    <a:pt x="1" y="744"/>
                    <a:pt x="74" y="793"/>
                    <a:pt x="98" y="817"/>
                  </a:cubicBezTo>
                  <a:cubicBezTo>
                    <a:pt x="219" y="890"/>
                    <a:pt x="316" y="963"/>
                    <a:pt x="438" y="1012"/>
                  </a:cubicBezTo>
                  <a:cubicBezTo>
                    <a:pt x="316" y="1036"/>
                    <a:pt x="195" y="1085"/>
                    <a:pt x="98" y="1157"/>
                  </a:cubicBezTo>
                  <a:cubicBezTo>
                    <a:pt x="49" y="1182"/>
                    <a:pt x="49" y="1255"/>
                    <a:pt x="74" y="1303"/>
                  </a:cubicBezTo>
                  <a:cubicBezTo>
                    <a:pt x="185" y="1481"/>
                    <a:pt x="397" y="1598"/>
                    <a:pt x="619" y="1598"/>
                  </a:cubicBezTo>
                  <a:cubicBezTo>
                    <a:pt x="639" y="1598"/>
                    <a:pt x="660" y="1597"/>
                    <a:pt x="681" y="1595"/>
                  </a:cubicBezTo>
                  <a:cubicBezTo>
                    <a:pt x="778" y="1595"/>
                    <a:pt x="875" y="1570"/>
                    <a:pt x="948" y="1546"/>
                  </a:cubicBezTo>
                  <a:cubicBezTo>
                    <a:pt x="997" y="1546"/>
                    <a:pt x="1021" y="1498"/>
                    <a:pt x="997" y="1473"/>
                  </a:cubicBezTo>
                  <a:cubicBezTo>
                    <a:pt x="997" y="1438"/>
                    <a:pt x="971" y="1415"/>
                    <a:pt x="938" y="1415"/>
                  </a:cubicBezTo>
                  <a:cubicBezTo>
                    <a:pt x="925" y="1415"/>
                    <a:pt x="912" y="1418"/>
                    <a:pt x="899" y="1425"/>
                  </a:cubicBezTo>
                  <a:cubicBezTo>
                    <a:pt x="829" y="1446"/>
                    <a:pt x="756" y="1457"/>
                    <a:pt x="683" y="1457"/>
                  </a:cubicBezTo>
                  <a:cubicBezTo>
                    <a:pt x="507" y="1457"/>
                    <a:pt x="333" y="1392"/>
                    <a:pt x="195" y="1255"/>
                  </a:cubicBezTo>
                  <a:cubicBezTo>
                    <a:pt x="365" y="1157"/>
                    <a:pt x="535" y="1109"/>
                    <a:pt x="705" y="1085"/>
                  </a:cubicBezTo>
                  <a:lnTo>
                    <a:pt x="729" y="1085"/>
                  </a:lnTo>
                  <a:cubicBezTo>
                    <a:pt x="754" y="1060"/>
                    <a:pt x="778" y="1036"/>
                    <a:pt x="778" y="1012"/>
                  </a:cubicBezTo>
                  <a:cubicBezTo>
                    <a:pt x="778" y="987"/>
                    <a:pt x="754" y="963"/>
                    <a:pt x="729" y="939"/>
                  </a:cubicBezTo>
                  <a:lnTo>
                    <a:pt x="705" y="939"/>
                  </a:lnTo>
                  <a:cubicBezTo>
                    <a:pt x="511" y="890"/>
                    <a:pt x="341" y="793"/>
                    <a:pt x="171" y="696"/>
                  </a:cubicBezTo>
                  <a:cubicBezTo>
                    <a:pt x="389" y="647"/>
                    <a:pt x="608" y="623"/>
                    <a:pt x="827" y="623"/>
                  </a:cubicBezTo>
                  <a:cubicBezTo>
                    <a:pt x="851" y="623"/>
                    <a:pt x="875" y="599"/>
                    <a:pt x="899" y="574"/>
                  </a:cubicBezTo>
                  <a:cubicBezTo>
                    <a:pt x="899" y="550"/>
                    <a:pt x="899" y="526"/>
                    <a:pt x="875" y="502"/>
                  </a:cubicBezTo>
                  <a:cubicBezTo>
                    <a:pt x="754" y="404"/>
                    <a:pt x="657" y="283"/>
                    <a:pt x="559" y="161"/>
                  </a:cubicBezTo>
                  <a:lnTo>
                    <a:pt x="559" y="161"/>
                  </a:lnTo>
                  <a:cubicBezTo>
                    <a:pt x="851" y="259"/>
                    <a:pt x="1118" y="380"/>
                    <a:pt x="1385" y="526"/>
                  </a:cubicBezTo>
                  <a:cubicBezTo>
                    <a:pt x="1434" y="526"/>
                    <a:pt x="1482" y="526"/>
                    <a:pt x="1482" y="477"/>
                  </a:cubicBezTo>
                  <a:cubicBezTo>
                    <a:pt x="1507" y="429"/>
                    <a:pt x="1482" y="404"/>
                    <a:pt x="1458" y="380"/>
                  </a:cubicBezTo>
                  <a:cubicBezTo>
                    <a:pt x="803" y="61"/>
                    <a:pt x="574" y="1"/>
                    <a:pt x="47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442439" y="1508440"/>
              <a:ext cx="151050" cy="201598"/>
            </a:xfrm>
            <a:custGeom>
              <a:avLst/>
              <a:gdLst/>
              <a:ahLst/>
              <a:cxnLst/>
              <a:rect l="l" t="t" r="r" b="b"/>
              <a:pathLst>
                <a:path w="2211" h="2951" extrusionOk="0">
                  <a:moveTo>
                    <a:pt x="2131" y="1"/>
                  </a:moveTo>
                  <a:cubicBezTo>
                    <a:pt x="2118" y="1"/>
                    <a:pt x="2103" y="4"/>
                    <a:pt x="2089" y="11"/>
                  </a:cubicBezTo>
                  <a:cubicBezTo>
                    <a:pt x="2089" y="11"/>
                    <a:pt x="0" y="982"/>
                    <a:pt x="49" y="2877"/>
                  </a:cubicBezTo>
                  <a:cubicBezTo>
                    <a:pt x="49" y="2901"/>
                    <a:pt x="73" y="2950"/>
                    <a:pt x="121" y="2950"/>
                  </a:cubicBezTo>
                  <a:cubicBezTo>
                    <a:pt x="170" y="2950"/>
                    <a:pt x="194" y="2901"/>
                    <a:pt x="194" y="2877"/>
                  </a:cubicBezTo>
                  <a:cubicBezTo>
                    <a:pt x="170" y="1080"/>
                    <a:pt x="2138" y="132"/>
                    <a:pt x="2162" y="132"/>
                  </a:cubicBezTo>
                  <a:cubicBezTo>
                    <a:pt x="2186" y="108"/>
                    <a:pt x="2211" y="84"/>
                    <a:pt x="2186" y="35"/>
                  </a:cubicBezTo>
                  <a:cubicBezTo>
                    <a:pt x="2186" y="18"/>
                    <a:pt x="2162" y="1"/>
                    <a:pt x="213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17;p2"/>
          <p:cNvGrpSpPr/>
          <p:nvPr/>
        </p:nvGrpSpPr>
        <p:grpSpPr>
          <a:xfrm>
            <a:off x="288687" y="2161953"/>
            <a:ext cx="1217483" cy="962421"/>
            <a:chOff x="855987" y="2204128"/>
            <a:chExt cx="1217483" cy="962421"/>
          </a:xfrm>
        </p:grpSpPr>
        <p:grpSp>
          <p:nvGrpSpPr>
            <p:cNvPr id="18" name="Google Shape;18;p2"/>
            <p:cNvGrpSpPr/>
            <p:nvPr/>
          </p:nvGrpSpPr>
          <p:grpSpPr>
            <a:xfrm>
              <a:off x="855987" y="2204128"/>
              <a:ext cx="1146639" cy="962421"/>
              <a:chOff x="958238" y="2157575"/>
              <a:chExt cx="1115191" cy="936025"/>
            </a:xfrm>
          </p:grpSpPr>
          <p:sp>
            <p:nvSpPr>
              <p:cNvPr id="19" name="Google Shape;19;p2"/>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25;p2"/>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3899728" y="427073"/>
            <a:ext cx="1651683" cy="719972"/>
            <a:chOff x="3965010" y="571479"/>
            <a:chExt cx="1651683" cy="719972"/>
          </a:xfrm>
        </p:grpSpPr>
        <p:grpSp>
          <p:nvGrpSpPr>
            <p:cNvPr id="27" name="Google Shape;27;p2"/>
            <p:cNvGrpSpPr/>
            <p:nvPr/>
          </p:nvGrpSpPr>
          <p:grpSpPr>
            <a:xfrm>
              <a:off x="3965010" y="571479"/>
              <a:ext cx="1446820" cy="719972"/>
              <a:chOff x="3953250" y="571500"/>
              <a:chExt cx="1383325" cy="766825"/>
            </a:xfrm>
          </p:grpSpPr>
          <p:grpSp>
            <p:nvGrpSpPr>
              <p:cNvPr id="28" name="Google Shape;28;p2"/>
              <p:cNvGrpSpPr/>
              <p:nvPr/>
            </p:nvGrpSpPr>
            <p:grpSpPr>
              <a:xfrm>
                <a:off x="3953250" y="571500"/>
                <a:ext cx="1383166" cy="669650"/>
                <a:chOff x="897088" y="2374675"/>
                <a:chExt cx="1383166" cy="669650"/>
              </a:xfrm>
            </p:grpSpPr>
            <p:sp>
              <p:nvSpPr>
                <p:cNvPr id="29" name="Google Shape;29;p2"/>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Google Shape;33;p2"/>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35;p2"/>
          <p:cNvGrpSpPr/>
          <p:nvPr/>
        </p:nvGrpSpPr>
        <p:grpSpPr>
          <a:xfrm>
            <a:off x="7251412" y="3717734"/>
            <a:ext cx="1015806" cy="1444639"/>
            <a:chOff x="-1047799" y="3300294"/>
            <a:chExt cx="413467" cy="588041"/>
          </a:xfrm>
        </p:grpSpPr>
        <p:sp>
          <p:nvSpPr>
            <p:cNvPr id="36" name="Google Shape;36;p2"/>
            <p:cNvSpPr/>
            <p:nvPr/>
          </p:nvSpPr>
          <p:spPr>
            <a:xfrm>
              <a:off x="-994003" y="3750695"/>
              <a:ext cx="138774" cy="63785"/>
            </a:xfrm>
            <a:custGeom>
              <a:avLst/>
              <a:gdLst/>
              <a:ahLst/>
              <a:cxnLst/>
              <a:rect l="l" t="t" r="r" b="b"/>
              <a:pathLst>
                <a:path w="1847" h="849" extrusionOk="0">
                  <a:moveTo>
                    <a:pt x="728" y="0"/>
                  </a:moveTo>
                  <a:cubicBezTo>
                    <a:pt x="502" y="0"/>
                    <a:pt x="254" y="68"/>
                    <a:pt x="1" y="252"/>
                  </a:cubicBezTo>
                  <a:cubicBezTo>
                    <a:pt x="1" y="252"/>
                    <a:pt x="350" y="848"/>
                    <a:pt x="1002" y="848"/>
                  </a:cubicBezTo>
                  <a:cubicBezTo>
                    <a:pt x="1243" y="848"/>
                    <a:pt x="1526" y="767"/>
                    <a:pt x="1847" y="544"/>
                  </a:cubicBezTo>
                  <a:cubicBezTo>
                    <a:pt x="1847" y="544"/>
                    <a:pt x="1369" y="0"/>
                    <a:pt x="7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950199" y="3777592"/>
              <a:ext cx="98652" cy="17656"/>
            </a:xfrm>
            <a:custGeom>
              <a:avLst/>
              <a:gdLst/>
              <a:ahLst/>
              <a:cxnLst/>
              <a:rect l="l" t="t" r="r" b="b"/>
              <a:pathLst>
                <a:path w="1313" h="235" extrusionOk="0">
                  <a:moveTo>
                    <a:pt x="500" y="0"/>
                  </a:moveTo>
                  <a:cubicBezTo>
                    <a:pt x="349" y="0"/>
                    <a:pt x="197" y="14"/>
                    <a:pt x="49" y="40"/>
                  </a:cubicBezTo>
                  <a:cubicBezTo>
                    <a:pt x="25" y="40"/>
                    <a:pt x="1" y="64"/>
                    <a:pt x="25" y="89"/>
                  </a:cubicBezTo>
                  <a:cubicBezTo>
                    <a:pt x="25" y="113"/>
                    <a:pt x="49" y="113"/>
                    <a:pt x="73" y="113"/>
                  </a:cubicBezTo>
                  <a:cubicBezTo>
                    <a:pt x="191" y="98"/>
                    <a:pt x="311" y="90"/>
                    <a:pt x="431" y="90"/>
                  </a:cubicBezTo>
                  <a:cubicBezTo>
                    <a:pt x="708" y="90"/>
                    <a:pt x="985" y="133"/>
                    <a:pt x="1239" y="234"/>
                  </a:cubicBezTo>
                  <a:lnTo>
                    <a:pt x="1264" y="234"/>
                  </a:lnTo>
                  <a:cubicBezTo>
                    <a:pt x="1288" y="234"/>
                    <a:pt x="1288" y="210"/>
                    <a:pt x="1312" y="210"/>
                  </a:cubicBezTo>
                  <a:cubicBezTo>
                    <a:pt x="1312" y="186"/>
                    <a:pt x="1312" y="162"/>
                    <a:pt x="1288" y="137"/>
                  </a:cubicBezTo>
                  <a:cubicBezTo>
                    <a:pt x="1039" y="44"/>
                    <a:pt x="770"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949448" y="3639053"/>
              <a:ext cx="114280" cy="249281"/>
            </a:xfrm>
            <a:custGeom>
              <a:avLst/>
              <a:gdLst/>
              <a:ahLst/>
              <a:cxnLst/>
              <a:rect l="l" t="t" r="r" b="b"/>
              <a:pathLst>
                <a:path w="1521" h="3318" extrusionOk="0">
                  <a:moveTo>
                    <a:pt x="69" y="0"/>
                  </a:moveTo>
                  <a:cubicBezTo>
                    <a:pt x="40" y="0"/>
                    <a:pt x="0" y="67"/>
                    <a:pt x="39" y="86"/>
                  </a:cubicBezTo>
                  <a:cubicBezTo>
                    <a:pt x="63" y="86"/>
                    <a:pt x="1327" y="961"/>
                    <a:pt x="1424" y="3269"/>
                  </a:cubicBezTo>
                  <a:cubicBezTo>
                    <a:pt x="1424" y="3293"/>
                    <a:pt x="1448" y="3317"/>
                    <a:pt x="1472" y="3317"/>
                  </a:cubicBezTo>
                  <a:cubicBezTo>
                    <a:pt x="1497" y="3293"/>
                    <a:pt x="1521" y="3293"/>
                    <a:pt x="1521" y="3269"/>
                  </a:cubicBezTo>
                  <a:cubicBezTo>
                    <a:pt x="1424" y="912"/>
                    <a:pt x="88" y="14"/>
                    <a:pt x="88" y="14"/>
                  </a:cubicBezTo>
                  <a:cubicBezTo>
                    <a:pt x="83" y="4"/>
                    <a:pt x="76"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047799" y="3504796"/>
              <a:ext cx="229087" cy="179936"/>
            </a:xfrm>
            <a:custGeom>
              <a:avLst/>
              <a:gdLst/>
              <a:ahLst/>
              <a:cxnLst/>
              <a:rect l="l" t="t" r="r" b="b"/>
              <a:pathLst>
                <a:path w="3049" h="2395" extrusionOk="0">
                  <a:moveTo>
                    <a:pt x="2055" y="1"/>
                  </a:moveTo>
                  <a:cubicBezTo>
                    <a:pt x="1883" y="1"/>
                    <a:pt x="1883" y="562"/>
                    <a:pt x="1883" y="562"/>
                  </a:cubicBezTo>
                  <a:cubicBezTo>
                    <a:pt x="1761" y="416"/>
                    <a:pt x="1615" y="294"/>
                    <a:pt x="1445" y="197"/>
                  </a:cubicBezTo>
                  <a:cubicBezTo>
                    <a:pt x="1434" y="193"/>
                    <a:pt x="1423" y="192"/>
                    <a:pt x="1413" y="192"/>
                  </a:cubicBezTo>
                  <a:cubicBezTo>
                    <a:pt x="1234" y="192"/>
                    <a:pt x="1300" y="780"/>
                    <a:pt x="1300" y="780"/>
                  </a:cubicBezTo>
                  <a:cubicBezTo>
                    <a:pt x="1154" y="635"/>
                    <a:pt x="984" y="537"/>
                    <a:pt x="814" y="416"/>
                  </a:cubicBezTo>
                  <a:cubicBezTo>
                    <a:pt x="785" y="400"/>
                    <a:pt x="760" y="393"/>
                    <a:pt x="740" y="393"/>
                  </a:cubicBezTo>
                  <a:cubicBezTo>
                    <a:pt x="532" y="393"/>
                    <a:pt x="692" y="1096"/>
                    <a:pt x="692" y="1096"/>
                  </a:cubicBezTo>
                  <a:cubicBezTo>
                    <a:pt x="692" y="1096"/>
                    <a:pt x="357" y="857"/>
                    <a:pt x="178" y="857"/>
                  </a:cubicBezTo>
                  <a:cubicBezTo>
                    <a:pt x="136" y="857"/>
                    <a:pt x="103" y="870"/>
                    <a:pt x="85" y="902"/>
                  </a:cubicBezTo>
                  <a:cubicBezTo>
                    <a:pt x="1" y="1049"/>
                    <a:pt x="662" y="2395"/>
                    <a:pt x="1533" y="2395"/>
                  </a:cubicBezTo>
                  <a:cubicBezTo>
                    <a:pt x="1669" y="2395"/>
                    <a:pt x="1811" y="2362"/>
                    <a:pt x="1955" y="2286"/>
                  </a:cubicBezTo>
                  <a:cubicBezTo>
                    <a:pt x="3049" y="1728"/>
                    <a:pt x="2684" y="926"/>
                    <a:pt x="2684" y="926"/>
                  </a:cubicBezTo>
                  <a:cubicBezTo>
                    <a:pt x="2684" y="926"/>
                    <a:pt x="2368" y="197"/>
                    <a:pt x="2125" y="27"/>
                  </a:cubicBezTo>
                  <a:cubicBezTo>
                    <a:pt x="2099" y="9"/>
                    <a:pt x="2076" y="1"/>
                    <a:pt x="2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006775" y="3550625"/>
              <a:ext cx="157032" cy="111418"/>
            </a:xfrm>
            <a:custGeom>
              <a:avLst/>
              <a:gdLst/>
              <a:ahLst/>
              <a:cxnLst/>
              <a:rect l="l" t="t" r="r" b="b"/>
              <a:pathLst>
                <a:path w="2090" h="1483" extrusionOk="0">
                  <a:moveTo>
                    <a:pt x="1652" y="292"/>
                  </a:moveTo>
                  <a:cubicBezTo>
                    <a:pt x="1677" y="292"/>
                    <a:pt x="1701" y="316"/>
                    <a:pt x="1725" y="340"/>
                  </a:cubicBezTo>
                  <a:cubicBezTo>
                    <a:pt x="1749" y="365"/>
                    <a:pt x="1749" y="389"/>
                    <a:pt x="1774" y="413"/>
                  </a:cubicBezTo>
                  <a:lnTo>
                    <a:pt x="1725" y="389"/>
                  </a:lnTo>
                  <a:cubicBezTo>
                    <a:pt x="1701" y="365"/>
                    <a:pt x="1677" y="316"/>
                    <a:pt x="1652" y="292"/>
                  </a:cubicBezTo>
                  <a:close/>
                  <a:moveTo>
                    <a:pt x="802" y="656"/>
                  </a:moveTo>
                  <a:lnTo>
                    <a:pt x="802" y="656"/>
                  </a:lnTo>
                  <a:cubicBezTo>
                    <a:pt x="826" y="680"/>
                    <a:pt x="851" y="729"/>
                    <a:pt x="875" y="778"/>
                  </a:cubicBezTo>
                  <a:cubicBezTo>
                    <a:pt x="851" y="729"/>
                    <a:pt x="826" y="705"/>
                    <a:pt x="802" y="656"/>
                  </a:cubicBezTo>
                  <a:close/>
                  <a:moveTo>
                    <a:pt x="535" y="923"/>
                  </a:moveTo>
                  <a:lnTo>
                    <a:pt x="535" y="923"/>
                  </a:lnTo>
                  <a:cubicBezTo>
                    <a:pt x="583" y="948"/>
                    <a:pt x="608" y="996"/>
                    <a:pt x="608" y="1045"/>
                  </a:cubicBezTo>
                  <a:cubicBezTo>
                    <a:pt x="583" y="996"/>
                    <a:pt x="559" y="972"/>
                    <a:pt x="535" y="923"/>
                  </a:cubicBezTo>
                  <a:close/>
                  <a:moveTo>
                    <a:pt x="1944" y="0"/>
                  </a:moveTo>
                  <a:cubicBezTo>
                    <a:pt x="1920" y="25"/>
                    <a:pt x="1920" y="49"/>
                    <a:pt x="1920" y="73"/>
                  </a:cubicBezTo>
                  <a:cubicBezTo>
                    <a:pt x="1944" y="146"/>
                    <a:pt x="2017" y="292"/>
                    <a:pt x="1968" y="365"/>
                  </a:cubicBezTo>
                  <a:cubicBezTo>
                    <a:pt x="1968" y="389"/>
                    <a:pt x="1944" y="413"/>
                    <a:pt x="1920" y="413"/>
                  </a:cubicBezTo>
                  <a:lnTo>
                    <a:pt x="1847" y="413"/>
                  </a:lnTo>
                  <a:cubicBezTo>
                    <a:pt x="1847" y="365"/>
                    <a:pt x="1822" y="316"/>
                    <a:pt x="1798" y="267"/>
                  </a:cubicBezTo>
                  <a:cubicBezTo>
                    <a:pt x="1774" y="195"/>
                    <a:pt x="1701" y="170"/>
                    <a:pt x="1628" y="146"/>
                  </a:cubicBezTo>
                  <a:cubicBezTo>
                    <a:pt x="1604" y="146"/>
                    <a:pt x="1579" y="170"/>
                    <a:pt x="1555" y="195"/>
                  </a:cubicBezTo>
                  <a:cubicBezTo>
                    <a:pt x="1531" y="243"/>
                    <a:pt x="1555" y="316"/>
                    <a:pt x="1604" y="365"/>
                  </a:cubicBezTo>
                  <a:cubicBezTo>
                    <a:pt x="1652" y="413"/>
                    <a:pt x="1701" y="462"/>
                    <a:pt x="1749" y="486"/>
                  </a:cubicBezTo>
                  <a:lnTo>
                    <a:pt x="1749" y="510"/>
                  </a:lnTo>
                  <a:cubicBezTo>
                    <a:pt x="1749" y="559"/>
                    <a:pt x="1701" y="559"/>
                    <a:pt x="1628" y="559"/>
                  </a:cubicBezTo>
                  <a:cubicBezTo>
                    <a:pt x="1555" y="559"/>
                    <a:pt x="1482" y="535"/>
                    <a:pt x="1409" y="510"/>
                  </a:cubicBezTo>
                  <a:cubicBezTo>
                    <a:pt x="1385" y="437"/>
                    <a:pt x="1337" y="389"/>
                    <a:pt x="1288" y="365"/>
                  </a:cubicBezTo>
                  <a:cubicBezTo>
                    <a:pt x="1256" y="365"/>
                    <a:pt x="1234" y="354"/>
                    <a:pt x="1209" y="354"/>
                  </a:cubicBezTo>
                  <a:cubicBezTo>
                    <a:pt x="1196" y="354"/>
                    <a:pt x="1183" y="357"/>
                    <a:pt x="1166" y="365"/>
                  </a:cubicBezTo>
                  <a:cubicBezTo>
                    <a:pt x="1166" y="389"/>
                    <a:pt x="1142" y="413"/>
                    <a:pt x="1166" y="437"/>
                  </a:cubicBezTo>
                  <a:cubicBezTo>
                    <a:pt x="1215" y="486"/>
                    <a:pt x="1264" y="559"/>
                    <a:pt x="1337" y="583"/>
                  </a:cubicBezTo>
                  <a:cubicBezTo>
                    <a:pt x="1385" y="656"/>
                    <a:pt x="1385" y="753"/>
                    <a:pt x="1361" y="850"/>
                  </a:cubicBezTo>
                  <a:cubicBezTo>
                    <a:pt x="1343" y="905"/>
                    <a:pt x="1311" y="932"/>
                    <a:pt x="1255" y="932"/>
                  </a:cubicBezTo>
                  <a:cubicBezTo>
                    <a:pt x="1236" y="932"/>
                    <a:pt x="1215" y="929"/>
                    <a:pt x="1191" y="923"/>
                  </a:cubicBezTo>
                  <a:cubicBezTo>
                    <a:pt x="1142" y="923"/>
                    <a:pt x="1069" y="899"/>
                    <a:pt x="1021" y="850"/>
                  </a:cubicBezTo>
                  <a:cubicBezTo>
                    <a:pt x="996" y="729"/>
                    <a:pt x="924" y="608"/>
                    <a:pt x="826" y="535"/>
                  </a:cubicBezTo>
                  <a:lnTo>
                    <a:pt x="729" y="535"/>
                  </a:lnTo>
                  <a:cubicBezTo>
                    <a:pt x="705" y="559"/>
                    <a:pt x="705" y="583"/>
                    <a:pt x="705" y="632"/>
                  </a:cubicBezTo>
                  <a:cubicBezTo>
                    <a:pt x="754" y="753"/>
                    <a:pt x="826" y="850"/>
                    <a:pt x="924" y="923"/>
                  </a:cubicBezTo>
                  <a:cubicBezTo>
                    <a:pt x="948" y="972"/>
                    <a:pt x="948" y="1021"/>
                    <a:pt x="924" y="1093"/>
                  </a:cubicBezTo>
                  <a:cubicBezTo>
                    <a:pt x="924" y="1129"/>
                    <a:pt x="898" y="1151"/>
                    <a:pt x="874" y="1151"/>
                  </a:cubicBezTo>
                  <a:cubicBezTo>
                    <a:pt x="865" y="1151"/>
                    <a:pt x="857" y="1148"/>
                    <a:pt x="851" y="1142"/>
                  </a:cubicBezTo>
                  <a:cubicBezTo>
                    <a:pt x="802" y="1142"/>
                    <a:pt x="754" y="1118"/>
                    <a:pt x="729" y="1093"/>
                  </a:cubicBezTo>
                  <a:cubicBezTo>
                    <a:pt x="729" y="972"/>
                    <a:pt x="656" y="875"/>
                    <a:pt x="559" y="826"/>
                  </a:cubicBezTo>
                  <a:cubicBezTo>
                    <a:pt x="547" y="814"/>
                    <a:pt x="529" y="808"/>
                    <a:pt x="508" y="808"/>
                  </a:cubicBezTo>
                  <a:cubicBezTo>
                    <a:pt x="486" y="808"/>
                    <a:pt x="462" y="814"/>
                    <a:pt x="438" y="826"/>
                  </a:cubicBezTo>
                  <a:cubicBezTo>
                    <a:pt x="438" y="826"/>
                    <a:pt x="413" y="875"/>
                    <a:pt x="438" y="899"/>
                  </a:cubicBezTo>
                  <a:cubicBezTo>
                    <a:pt x="462" y="996"/>
                    <a:pt x="535" y="1093"/>
                    <a:pt x="632" y="1166"/>
                  </a:cubicBezTo>
                  <a:cubicBezTo>
                    <a:pt x="608" y="1239"/>
                    <a:pt x="559" y="1312"/>
                    <a:pt x="486" y="1336"/>
                  </a:cubicBezTo>
                  <a:cubicBezTo>
                    <a:pt x="455" y="1356"/>
                    <a:pt x="424" y="1364"/>
                    <a:pt x="393" y="1364"/>
                  </a:cubicBezTo>
                  <a:cubicBezTo>
                    <a:pt x="234" y="1364"/>
                    <a:pt x="98" y="1142"/>
                    <a:pt x="98" y="1142"/>
                  </a:cubicBezTo>
                  <a:cubicBezTo>
                    <a:pt x="85" y="1130"/>
                    <a:pt x="73" y="1124"/>
                    <a:pt x="64" y="1124"/>
                  </a:cubicBezTo>
                  <a:cubicBezTo>
                    <a:pt x="55" y="1124"/>
                    <a:pt x="49" y="1130"/>
                    <a:pt x="49" y="1142"/>
                  </a:cubicBezTo>
                  <a:cubicBezTo>
                    <a:pt x="25" y="1166"/>
                    <a:pt x="0" y="1191"/>
                    <a:pt x="25" y="1215"/>
                  </a:cubicBezTo>
                  <a:cubicBezTo>
                    <a:pt x="25" y="1215"/>
                    <a:pt x="195" y="1482"/>
                    <a:pt x="389" y="1482"/>
                  </a:cubicBezTo>
                  <a:cubicBezTo>
                    <a:pt x="438" y="1458"/>
                    <a:pt x="486" y="1433"/>
                    <a:pt x="535" y="1385"/>
                  </a:cubicBezTo>
                  <a:cubicBezTo>
                    <a:pt x="608" y="1336"/>
                    <a:pt x="681" y="1263"/>
                    <a:pt x="705" y="1166"/>
                  </a:cubicBezTo>
                  <a:cubicBezTo>
                    <a:pt x="754" y="1191"/>
                    <a:pt x="778" y="1191"/>
                    <a:pt x="826" y="1215"/>
                  </a:cubicBezTo>
                  <a:cubicBezTo>
                    <a:pt x="839" y="1219"/>
                    <a:pt x="852" y="1221"/>
                    <a:pt x="866" y="1221"/>
                  </a:cubicBezTo>
                  <a:cubicBezTo>
                    <a:pt x="930" y="1221"/>
                    <a:pt x="1001" y="1174"/>
                    <a:pt x="1021" y="1093"/>
                  </a:cubicBezTo>
                  <a:cubicBezTo>
                    <a:pt x="1021" y="1045"/>
                    <a:pt x="1021" y="996"/>
                    <a:pt x="1021" y="948"/>
                  </a:cubicBezTo>
                  <a:cubicBezTo>
                    <a:pt x="1069" y="972"/>
                    <a:pt x="1118" y="996"/>
                    <a:pt x="1166" y="996"/>
                  </a:cubicBezTo>
                  <a:cubicBezTo>
                    <a:pt x="1192" y="1007"/>
                    <a:pt x="1218" y="1011"/>
                    <a:pt x="1243" y="1011"/>
                  </a:cubicBezTo>
                  <a:cubicBezTo>
                    <a:pt x="1335" y="1011"/>
                    <a:pt x="1415" y="946"/>
                    <a:pt x="1434" y="850"/>
                  </a:cubicBezTo>
                  <a:cubicBezTo>
                    <a:pt x="1458" y="778"/>
                    <a:pt x="1458" y="680"/>
                    <a:pt x="1434" y="608"/>
                  </a:cubicBezTo>
                  <a:cubicBezTo>
                    <a:pt x="1507" y="608"/>
                    <a:pt x="1555" y="632"/>
                    <a:pt x="1628" y="632"/>
                  </a:cubicBezTo>
                  <a:cubicBezTo>
                    <a:pt x="1701" y="632"/>
                    <a:pt x="1798" y="608"/>
                    <a:pt x="1822" y="535"/>
                  </a:cubicBezTo>
                  <a:cubicBezTo>
                    <a:pt x="1847" y="510"/>
                    <a:pt x="1847" y="510"/>
                    <a:pt x="1847" y="486"/>
                  </a:cubicBezTo>
                  <a:cubicBezTo>
                    <a:pt x="1859" y="498"/>
                    <a:pt x="1877" y="504"/>
                    <a:pt x="1895" y="504"/>
                  </a:cubicBezTo>
                  <a:cubicBezTo>
                    <a:pt x="1913" y="504"/>
                    <a:pt x="1932" y="498"/>
                    <a:pt x="1944" y="486"/>
                  </a:cubicBezTo>
                  <a:cubicBezTo>
                    <a:pt x="1992" y="486"/>
                    <a:pt x="2041" y="462"/>
                    <a:pt x="2065" y="413"/>
                  </a:cubicBezTo>
                  <a:cubicBezTo>
                    <a:pt x="2090" y="267"/>
                    <a:pt x="2065" y="146"/>
                    <a:pt x="2017" y="25"/>
                  </a:cubicBezTo>
                  <a:cubicBezTo>
                    <a:pt x="1992" y="0"/>
                    <a:pt x="1968" y="0"/>
                    <a:pt x="1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68753" y="3630488"/>
              <a:ext cx="108420" cy="91959"/>
            </a:xfrm>
            <a:custGeom>
              <a:avLst/>
              <a:gdLst/>
              <a:ahLst/>
              <a:cxnLst/>
              <a:rect l="l" t="t" r="r" b="b"/>
              <a:pathLst>
                <a:path w="1443" h="1224" extrusionOk="0">
                  <a:moveTo>
                    <a:pt x="158" y="1"/>
                  </a:moveTo>
                  <a:cubicBezTo>
                    <a:pt x="118" y="1"/>
                    <a:pt x="76" y="3"/>
                    <a:pt x="34" y="6"/>
                  </a:cubicBezTo>
                  <a:cubicBezTo>
                    <a:pt x="34" y="6"/>
                    <a:pt x="34" y="6"/>
                    <a:pt x="34" y="6"/>
                  </a:cubicBezTo>
                  <a:lnTo>
                    <a:pt x="34" y="6"/>
                  </a:lnTo>
                  <a:cubicBezTo>
                    <a:pt x="33" y="6"/>
                    <a:pt x="1" y="1224"/>
                    <a:pt x="1328" y="1224"/>
                  </a:cubicBezTo>
                  <a:cubicBezTo>
                    <a:pt x="1365" y="1224"/>
                    <a:pt x="1404" y="1223"/>
                    <a:pt x="1443" y="1221"/>
                  </a:cubicBezTo>
                  <a:cubicBezTo>
                    <a:pt x="1443" y="1221"/>
                    <a:pt x="1240" y="1"/>
                    <a:pt x="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837046" y="3663019"/>
              <a:ext cx="80394" cy="62884"/>
            </a:xfrm>
            <a:custGeom>
              <a:avLst/>
              <a:gdLst/>
              <a:ahLst/>
              <a:cxnLst/>
              <a:rect l="l" t="t" r="r" b="b"/>
              <a:pathLst>
                <a:path w="1070" h="837" extrusionOk="0">
                  <a:moveTo>
                    <a:pt x="53" y="0"/>
                  </a:moveTo>
                  <a:cubicBezTo>
                    <a:pt x="37" y="0"/>
                    <a:pt x="25" y="17"/>
                    <a:pt x="25" y="35"/>
                  </a:cubicBezTo>
                  <a:cubicBezTo>
                    <a:pt x="1" y="59"/>
                    <a:pt x="25" y="83"/>
                    <a:pt x="49" y="83"/>
                  </a:cubicBezTo>
                  <a:cubicBezTo>
                    <a:pt x="414" y="253"/>
                    <a:pt x="729" y="496"/>
                    <a:pt x="997" y="812"/>
                  </a:cubicBezTo>
                  <a:cubicBezTo>
                    <a:pt x="997" y="812"/>
                    <a:pt x="1021" y="836"/>
                    <a:pt x="1021" y="836"/>
                  </a:cubicBezTo>
                  <a:lnTo>
                    <a:pt x="1045" y="812"/>
                  </a:lnTo>
                  <a:cubicBezTo>
                    <a:pt x="1069" y="812"/>
                    <a:pt x="1069" y="788"/>
                    <a:pt x="1069" y="763"/>
                  </a:cubicBezTo>
                  <a:cubicBezTo>
                    <a:pt x="802" y="423"/>
                    <a:pt x="462" y="156"/>
                    <a:pt x="74" y="10"/>
                  </a:cubicBezTo>
                  <a:cubicBezTo>
                    <a:pt x="66" y="3"/>
                    <a:pt x="59" y="0"/>
                    <a:pt x="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764015" y="3539732"/>
              <a:ext cx="129683" cy="73101"/>
            </a:xfrm>
            <a:custGeom>
              <a:avLst/>
              <a:gdLst/>
              <a:ahLst/>
              <a:cxnLst/>
              <a:rect l="l" t="t" r="r" b="b"/>
              <a:pathLst>
                <a:path w="1726" h="973" extrusionOk="0">
                  <a:moveTo>
                    <a:pt x="1242" y="0"/>
                  </a:moveTo>
                  <a:cubicBezTo>
                    <a:pt x="434" y="0"/>
                    <a:pt x="0" y="850"/>
                    <a:pt x="0" y="850"/>
                  </a:cubicBezTo>
                  <a:cubicBezTo>
                    <a:pt x="232" y="937"/>
                    <a:pt x="435" y="973"/>
                    <a:pt x="612" y="973"/>
                  </a:cubicBezTo>
                  <a:cubicBezTo>
                    <a:pt x="1474" y="973"/>
                    <a:pt x="1725" y="117"/>
                    <a:pt x="1725" y="97"/>
                  </a:cubicBezTo>
                  <a:cubicBezTo>
                    <a:pt x="1552" y="29"/>
                    <a:pt x="1391" y="0"/>
                    <a:pt x="1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769500" y="3568882"/>
              <a:ext cx="94971" cy="38391"/>
            </a:xfrm>
            <a:custGeom>
              <a:avLst/>
              <a:gdLst/>
              <a:ahLst/>
              <a:cxnLst/>
              <a:rect l="l" t="t" r="r" b="b"/>
              <a:pathLst>
                <a:path w="1264" h="511" extrusionOk="0">
                  <a:moveTo>
                    <a:pt x="1191" y="0"/>
                  </a:moveTo>
                  <a:cubicBezTo>
                    <a:pt x="778" y="49"/>
                    <a:pt x="389" y="194"/>
                    <a:pt x="25" y="413"/>
                  </a:cubicBezTo>
                  <a:cubicBezTo>
                    <a:pt x="0" y="462"/>
                    <a:pt x="25" y="510"/>
                    <a:pt x="73" y="510"/>
                  </a:cubicBezTo>
                  <a:cubicBezTo>
                    <a:pt x="73" y="510"/>
                    <a:pt x="98" y="510"/>
                    <a:pt x="98" y="486"/>
                  </a:cubicBezTo>
                  <a:cubicBezTo>
                    <a:pt x="438" y="267"/>
                    <a:pt x="802" y="146"/>
                    <a:pt x="1215" y="97"/>
                  </a:cubicBezTo>
                  <a:cubicBezTo>
                    <a:pt x="1239" y="97"/>
                    <a:pt x="1264" y="73"/>
                    <a:pt x="1264" y="49"/>
                  </a:cubicBezTo>
                  <a:cubicBezTo>
                    <a:pt x="1239" y="24"/>
                    <a:pt x="1215" y="0"/>
                    <a:pt x="1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00981" y="3409081"/>
              <a:ext cx="60784" cy="462801"/>
            </a:xfrm>
            <a:custGeom>
              <a:avLst/>
              <a:gdLst/>
              <a:ahLst/>
              <a:cxnLst/>
              <a:rect l="l" t="t" r="r" b="b"/>
              <a:pathLst>
                <a:path w="809" h="6160" extrusionOk="0">
                  <a:moveTo>
                    <a:pt x="69" y="1"/>
                  </a:moveTo>
                  <a:cubicBezTo>
                    <a:pt x="37" y="1"/>
                    <a:pt x="0" y="32"/>
                    <a:pt x="31" y="62"/>
                  </a:cubicBezTo>
                  <a:cubicBezTo>
                    <a:pt x="711" y="1860"/>
                    <a:pt x="541" y="6063"/>
                    <a:pt x="541" y="6111"/>
                  </a:cubicBezTo>
                  <a:cubicBezTo>
                    <a:pt x="541" y="6135"/>
                    <a:pt x="565" y="6135"/>
                    <a:pt x="589" y="6160"/>
                  </a:cubicBezTo>
                  <a:cubicBezTo>
                    <a:pt x="614" y="6135"/>
                    <a:pt x="638" y="6135"/>
                    <a:pt x="638" y="6111"/>
                  </a:cubicBezTo>
                  <a:cubicBezTo>
                    <a:pt x="638" y="6063"/>
                    <a:pt x="808" y="1836"/>
                    <a:pt x="104" y="38"/>
                  </a:cubicBezTo>
                  <a:cubicBezTo>
                    <a:pt x="104" y="11"/>
                    <a:pt x="87"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905869" y="3300294"/>
              <a:ext cx="198507" cy="165361"/>
            </a:xfrm>
            <a:custGeom>
              <a:avLst/>
              <a:gdLst/>
              <a:ahLst/>
              <a:cxnLst/>
              <a:rect l="l" t="t" r="r" b="b"/>
              <a:pathLst>
                <a:path w="2642" h="2201" extrusionOk="0">
                  <a:moveTo>
                    <a:pt x="898" y="1"/>
                  </a:moveTo>
                  <a:cubicBezTo>
                    <a:pt x="722" y="1"/>
                    <a:pt x="649" y="636"/>
                    <a:pt x="649" y="636"/>
                  </a:cubicBezTo>
                  <a:cubicBezTo>
                    <a:pt x="649" y="636"/>
                    <a:pt x="381" y="252"/>
                    <a:pt x="219" y="252"/>
                  </a:cubicBezTo>
                  <a:cubicBezTo>
                    <a:pt x="198" y="252"/>
                    <a:pt x="180" y="258"/>
                    <a:pt x="164" y="271"/>
                  </a:cubicBezTo>
                  <a:cubicBezTo>
                    <a:pt x="0" y="365"/>
                    <a:pt x="217" y="2201"/>
                    <a:pt x="1307" y="2201"/>
                  </a:cubicBezTo>
                  <a:cubicBezTo>
                    <a:pt x="1353" y="2201"/>
                    <a:pt x="1401" y="2197"/>
                    <a:pt x="1451" y="2190"/>
                  </a:cubicBezTo>
                  <a:cubicBezTo>
                    <a:pt x="2641" y="2045"/>
                    <a:pt x="2569" y="1170"/>
                    <a:pt x="2569" y="1170"/>
                  </a:cubicBezTo>
                  <a:cubicBezTo>
                    <a:pt x="2569" y="1170"/>
                    <a:pt x="2544" y="369"/>
                    <a:pt x="2374" y="126"/>
                  </a:cubicBezTo>
                  <a:cubicBezTo>
                    <a:pt x="2348" y="89"/>
                    <a:pt x="2321" y="73"/>
                    <a:pt x="2293" y="73"/>
                  </a:cubicBezTo>
                  <a:cubicBezTo>
                    <a:pt x="2136" y="73"/>
                    <a:pt x="1961" y="563"/>
                    <a:pt x="1961" y="563"/>
                  </a:cubicBezTo>
                  <a:cubicBezTo>
                    <a:pt x="1888" y="369"/>
                    <a:pt x="1791" y="199"/>
                    <a:pt x="1670" y="53"/>
                  </a:cubicBezTo>
                  <a:cubicBezTo>
                    <a:pt x="1650" y="38"/>
                    <a:pt x="1631" y="32"/>
                    <a:pt x="1612" y="32"/>
                  </a:cubicBezTo>
                  <a:cubicBezTo>
                    <a:pt x="1443" y="32"/>
                    <a:pt x="1305" y="563"/>
                    <a:pt x="1305" y="563"/>
                  </a:cubicBezTo>
                  <a:cubicBezTo>
                    <a:pt x="1232" y="369"/>
                    <a:pt x="1111" y="199"/>
                    <a:pt x="990" y="53"/>
                  </a:cubicBezTo>
                  <a:cubicBezTo>
                    <a:pt x="957" y="16"/>
                    <a:pt x="926" y="1"/>
                    <a:pt x="8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884456" y="3364454"/>
              <a:ext cx="171608" cy="62133"/>
            </a:xfrm>
            <a:custGeom>
              <a:avLst/>
              <a:gdLst/>
              <a:ahLst/>
              <a:cxnLst/>
              <a:rect l="l" t="t" r="r" b="b"/>
              <a:pathLst>
                <a:path w="2284" h="827" extrusionOk="0">
                  <a:moveTo>
                    <a:pt x="1846" y="122"/>
                  </a:moveTo>
                  <a:lnTo>
                    <a:pt x="1846" y="122"/>
                  </a:lnTo>
                  <a:cubicBezTo>
                    <a:pt x="1871" y="146"/>
                    <a:pt x="1895" y="146"/>
                    <a:pt x="1919" y="195"/>
                  </a:cubicBezTo>
                  <a:cubicBezTo>
                    <a:pt x="1919" y="219"/>
                    <a:pt x="1919" y="243"/>
                    <a:pt x="1919" y="268"/>
                  </a:cubicBezTo>
                  <a:cubicBezTo>
                    <a:pt x="1895" y="268"/>
                    <a:pt x="1895" y="243"/>
                    <a:pt x="1895" y="243"/>
                  </a:cubicBezTo>
                  <a:cubicBezTo>
                    <a:pt x="1871" y="195"/>
                    <a:pt x="1846" y="146"/>
                    <a:pt x="1846" y="122"/>
                  </a:cubicBezTo>
                  <a:close/>
                  <a:moveTo>
                    <a:pt x="923" y="170"/>
                  </a:moveTo>
                  <a:lnTo>
                    <a:pt x="923" y="170"/>
                  </a:lnTo>
                  <a:cubicBezTo>
                    <a:pt x="947" y="219"/>
                    <a:pt x="947" y="268"/>
                    <a:pt x="972" y="292"/>
                  </a:cubicBezTo>
                  <a:cubicBezTo>
                    <a:pt x="947" y="268"/>
                    <a:pt x="923" y="219"/>
                    <a:pt x="923" y="170"/>
                  </a:cubicBezTo>
                  <a:close/>
                  <a:moveTo>
                    <a:pt x="583" y="341"/>
                  </a:moveTo>
                  <a:lnTo>
                    <a:pt x="583" y="341"/>
                  </a:lnTo>
                  <a:cubicBezTo>
                    <a:pt x="607" y="365"/>
                    <a:pt x="632" y="413"/>
                    <a:pt x="632" y="486"/>
                  </a:cubicBezTo>
                  <a:cubicBezTo>
                    <a:pt x="607" y="438"/>
                    <a:pt x="583" y="389"/>
                    <a:pt x="583" y="341"/>
                  </a:cubicBezTo>
                  <a:close/>
                  <a:moveTo>
                    <a:pt x="2211" y="0"/>
                  </a:moveTo>
                  <a:cubicBezTo>
                    <a:pt x="2186" y="0"/>
                    <a:pt x="2162" y="25"/>
                    <a:pt x="2186" y="49"/>
                  </a:cubicBezTo>
                  <a:cubicBezTo>
                    <a:pt x="2186" y="122"/>
                    <a:pt x="2186" y="292"/>
                    <a:pt x="2138" y="341"/>
                  </a:cubicBezTo>
                  <a:cubicBezTo>
                    <a:pt x="2113" y="365"/>
                    <a:pt x="2089" y="365"/>
                    <a:pt x="2065" y="365"/>
                  </a:cubicBezTo>
                  <a:cubicBezTo>
                    <a:pt x="2041" y="365"/>
                    <a:pt x="2016" y="365"/>
                    <a:pt x="1992" y="341"/>
                  </a:cubicBezTo>
                  <a:cubicBezTo>
                    <a:pt x="2016" y="292"/>
                    <a:pt x="2016" y="243"/>
                    <a:pt x="1992" y="195"/>
                  </a:cubicBezTo>
                  <a:cubicBezTo>
                    <a:pt x="1992" y="122"/>
                    <a:pt x="1943" y="49"/>
                    <a:pt x="1895" y="25"/>
                  </a:cubicBezTo>
                  <a:cubicBezTo>
                    <a:pt x="1846" y="25"/>
                    <a:pt x="1822" y="25"/>
                    <a:pt x="1798" y="49"/>
                  </a:cubicBezTo>
                  <a:cubicBezTo>
                    <a:pt x="1749" y="98"/>
                    <a:pt x="1749" y="170"/>
                    <a:pt x="1798" y="219"/>
                  </a:cubicBezTo>
                  <a:cubicBezTo>
                    <a:pt x="1822" y="292"/>
                    <a:pt x="1846" y="341"/>
                    <a:pt x="1895" y="365"/>
                  </a:cubicBezTo>
                  <a:lnTo>
                    <a:pt x="1871" y="389"/>
                  </a:lnTo>
                  <a:cubicBezTo>
                    <a:pt x="1858" y="401"/>
                    <a:pt x="1834" y="407"/>
                    <a:pt x="1810" y="407"/>
                  </a:cubicBezTo>
                  <a:cubicBezTo>
                    <a:pt x="1786" y="407"/>
                    <a:pt x="1761" y="401"/>
                    <a:pt x="1749" y="389"/>
                  </a:cubicBezTo>
                  <a:cubicBezTo>
                    <a:pt x="1676" y="365"/>
                    <a:pt x="1603" y="316"/>
                    <a:pt x="1555" y="268"/>
                  </a:cubicBezTo>
                  <a:cubicBezTo>
                    <a:pt x="1555" y="195"/>
                    <a:pt x="1530" y="146"/>
                    <a:pt x="1482" y="98"/>
                  </a:cubicBezTo>
                  <a:cubicBezTo>
                    <a:pt x="1458" y="49"/>
                    <a:pt x="1409" y="49"/>
                    <a:pt x="1385" y="49"/>
                  </a:cubicBezTo>
                  <a:cubicBezTo>
                    <a:pt x="1360" y="73"/>
                    <a:pt x="1336" y="98"/>
                    <a:pt x="1336" y="122"/>
                  </a:cubicBezTo>
                  <a:cubicBezTo>
                    <a:pt x="1360" y="195"/>
                    <a:pt x="1409" y="268"/>
                    <a:pt x="1458" y="316"/>
                  </a:cubicBezTo>
                  <a:cubicBezTo>
                    <a:pt x="1458" y="413"/>
                    <a:pt x="1433" y="511"/>
                    <a:pt x="1385" y="583"/>
                  </a:cubicBezTo>
                  <a:cubicBezTo>
                    <a:pt x="1360" y="608"/>
                    <a:pt x="1336" y="620"/>
                    <a:pt x="1309" y="620"/>
                  </a:cubicBezTo>
                  <a:cubicBezTo>
                    <a:pt x="1281" y="620"/>
                    <a:pt x="1251" y="608"/>
                    <a:pt x="1215" y="583"/>
                  </a:cubicBezTo>
                  <a:cubicBezTo>
                    <a:pt x="1142" y="559"/>
                    <a:pt x="1093" y="511"/>
                    <a:pt x="1069" y="462"/>
                  </a:cubicBezTo>
                  <a:cubicBezTo>
                    <a:pt x="1093" y="341"/>
                    <a:pt x="1069" y="195"/>
                    <a:pt x="996" y="98"/>
                  </a:cubicBezTo>
                  <a:cubicBezTo>
                    <a:pt x="979" y="80"/>
                    <a:pt x="950" y="63"/>
                    <a:pt x="925" y="63"/>
                  </a:cubicBezTo>
                  <a:cubicBezTo>
                    <a:pt x="915" y="63"/>
                    <a:pt x="906" y="66"/>
                    <a:pt x="899" y="73"/>
                  </a:cubicBezTo>
                  <a:cubicBezTo>
                    <a:pt x="850" y="73"/>
                    <a:pt x="850" y="98"/>
                    <a:pt x="850" y="146"/>
                  </a:cubicBezTo>
                  <a:cubicBezTo>
                    <a:pt x="850" y="243"/>
                    <a:pt x="875" y="365"/>
                    <a:pt x="947" y="462"/>
                  </a:cubicBezTo>
                  <a:cubicBezTo>
                    <a:pt x="947" y="535"/>
                    <a:pt x="923" y="583"/>
                    <a:pt x="899" y="632"/>
                  </a:cubicBezTo>
                  <a:cubicBezTo>
                    <a:pt x="885" y="660"/>
                    <a:pt x="862" y="672"/>
                    <a:pt x="836" y="672"/>
                  </a:cubicBezTo>
                  <a:cubicBezTo>
                    <a:pt x="818" y="672"/>
                    <a:pt x="798" y="666"/>
                    <a:pt x="777" y="656"/>
                  </a:cubicBezTo>
                  <a:cubicBezTo>
                    <a:pt x="753" y="632"/>
                    <a:pt x="729" y="608"/>
                    <a:pt x="705" y="559"/>
                  </a:cubicBezTo>
                  <a:cubicBezTo>
                    <a:pt x="729" y="462"/>
                    <a:pt x="729" y="341"/>
                    <a:pt x="632" y="243"/>
                  </a:cubicBezTo>
                  <a:cubicBezTo>
                    <a:pt x="607" y="219"/>
                    <a:pt x="559" y="219"/>
                    <a:pt x="534" y="219"/>
                  </a:cubicBezTo>
                  <a:cubicBezTo>
                    <a:pt x="510" y="219"/>
                    <a:pt x="486" y="243"/>
                    <a:pt x="486" y="292"/>
                  </a:cubicBezTo>
                  <a:cubicBezTo>
                    <a:pt x="486" y="389"/>
                    <a:pt x="510" y="486"/>
                    <a:pt x="583" y="583"/>
                  </a:cubicBezTo>
                  <a:cubicBezTo>
                    <a:pt x="534" y="656"/>
                    <a:pt x="462" y="705"/>
                    <a:pt x="389" y="705"/>
                  </a:cubicBezTo>
                  <a:cubicBezTo>
                    <a:pt x="374" y="708"/>
                    <a:pt x="360" y="710"/>
                    <a:pt x="347" y="710"/>
                  </a:cubicBezTo>
                  <a:cubicBezTo>
                    <a:pt x="161" y="710"/>
                    <a:pt x="97" y="413"/>
                    <a:pt x="97" y="413"/>
                  </a:cubicBezTo>
                  <a:cubicBezTo>
                    <a:pt x="97" y="389"/>
                    <a:pt x="73" y="365"/>
                    <a:pt x="49" y="365"/>
                  </a:cubicBezTo>
                  <a:cubicBezTo>
                    <a:pt x="24" y="389"/>
                    <a:pt x="0" y="413"/>
                    <a:pt x="0" y="438"/>
                  </a:cubicBezTo>
                  <a:cubicBezTo>
                    <a:pt x="0" y="438"/>
                    <a:pt x="97" y="826"/>
                    <a:pt x="364" y="826"/>
                  </a:cubicBezTo>
                  <a:lnTo>
                    <a:pt x="413" y="802"/>
                  </a:lnTo>
                  <a:cubicBezTo>
                    <a:pt x="510" y="802"/>
                    <a:pt x="583" y="753"/>
                    <a:pt x="656" y="656"/>
                  </a:cubicBezTo>
                  <a:cubicBezTo>
                    <a:pt x="680" y="681"/>
                    <a:pt x="705" y="729"/>
                    <a:pt x="753" y="729"/>
                  </a:cubicBezTo>
                  <a:cubicBezTo>
                    <a:pt x="784" y="760"/>
                    <a:pt x="818" y="773"/>
                    <a:pt x="852" y="773"/>
                  </a:cubicBezTo>
                  <a:cubicBezTo>
                    <a:pt x="899" y="773"/>
                    <a:pt x="943" y="747"/>
                    <a:pt x="972" y="705"/>
                  </a:cubicBezTo>
                  <a:cubicBezTo>
                    <a:pt x="996" y="656"/>
                    <a:pt x="1020" y="608"/>
                    <a:pt x="1045" y="559"/>
                  </a:cubicBezTo>
                  <a:cubicBezTo>
                    <a:pt x="1069" y="608"/>
                    <a:pt x="1117" y="632"/>
                    <a:pt x="1166" y="656"/>
                  </a:cubicBezTo>
                  <a:cubicBezTo>
                    <a:pt x="1198" y="699"/>
                    <a:pt x="1244" y="718"/>
                    <a:pt x="1292" y="718"/>
                  </a:cubicBezTo>
                  <a:cubicBezTo>
                    <a:pt x="1353" y="718"/>
                    <a:pt x="1417" y="687"/>
                    <a:pt x="1458" y="632"/>
                  </a:cubicBezTo>
                  <a:cubicBezTo>
                    <a:pt x="1506" y="559"/>
                    <a:pt x="1530" y="462"/>
                    <a:pt x="1555" y="389"/>
                  </a:cubicBezTo>
                  <a:cubicBezTo>
                    <a:pt x="1603" y="413"/>
                    <a:pt x="1652" y="438"/>
                    <a:pt x="1700" y="462"/>
                  </a:cubicBezTo>
                  <a:cubicBezTo>
                    <a:pt x="1737" y="486"/>
                    <a:pt x="1779" y="498"/>
                    <a:pt x="1822" y="498"/>
                  </a:cubicBezTo>
                  <a:cubicBezTo>
                    <a:pt x="1864" y="498"/>
                    <a:pt x="1907" y="486"/>
                    <a:pt x="1943" y="462"/>
                  </a:cubicBezTo>
                  <a:lnTo>
                    <a:pt x="1968" y="413"/>
                  </a:lnTo>
                  <a:cubicBezTo>
                    <a:pt x="1992" y="438"/>
                    <a:pt x="2016" y="438"/>
                    <a:pt x="2065" y="462"/>
                  </a:cubicBezTo>
                  <a:cubicBezTo>
                    <a:pt x="2113" y="462"/>
                    <a:pt x="2162" y="438"/>
                    <a:pt x="2211" y="413"/>
                  </a:cubicBezTo>
                  <a:cubicBezTo>
                    <a:pt x="2259" y="292"/>
                    <a:pt x="2284" y="170"/>
                    <a:pt x="2284" y="25"/>
                  </a:cubicBezTo>
                  <a:cubicBezTo>
                    <a:pt x="2259" y="0"/>
                    <a:pt x="2235" y="0"/>
                    <a:pt x="2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48;p2"/>
          <p:cNvGrpSpPr/>
          <p:nvPr/>
        </p:nvGrpSpPr>
        <p:grpSpPr>
          <a:xfrm rot="1386123">
            <a:off x="880040" y="3648935"/>
            <a:ext cx="1073209" cy="1808370"/>
            <a:chOff x="-653265" y="1899986"/>
            <a:chExt cx="171302" cy="288619"/>
          </a:xfrm>
        </p:grpSpPr>
        <p:sp>
          <p:nvSpPr>
            <p:cNvPr id="49" name="Google Shape;49;p2"/>
            <p:cNvSpPr/>
            <p:nvPr/>
          </p:nvSpPr>
          <p:spPr>
            <a:xfrm>
              <a:off x="-651356" y="1997166"/>
              <a:ext cx="32212" cy="26798"/>
            </a:xfrm>
            <a:custGeom>
              <a:avLst/>
              <a:gdLst/>
              <a:ahLst/>
              <a:cxnLst/>
              <a:rect l="l" t="t" r="r" b="b"/>
              <a:pathLst>
                <a:path w="827" h="688" extrusionOk="0">
                  <a:moveTo>
                    <a:pt x="462" y="80"/>
                  </a:moveTo>
                  <a:cubicBezTo>
                    <a:pt x="802" y="80"/>
                    <a:pt x="802" y="591"/>
                    <a:pt x="462" y="591"/>
                  </a:cubicBezTo>
                  <a:cubicBezTo>
                    <a:pt x="122" y="591"/>
                    <a:pt x="122" y="80"/>
                    <a:pt x="462" y="80"/>
                  </a:cubicBezTo>
                  <a:close/>
                  <a:moveTo>
                    <a:pt x="470" y="0"/>
                  </a:moveTo>
                  <a:cubicBezTo>
                    <a:pt x="381" y="0"/>
                    <a:pt x="291" y="33"/>
                    <a:pt x="219" y="105"/>
                  </a:cubicBezTo>
                  <a:cubicBezTo>
                    <a:pt x="0" y="323"/>
                    <a:pt x="146" y="688"/>
                    <a:pt x="462" y="688"/>
                  </a:cubicBezTo>
                  <a:cubicBezTo>
                    <a:pt x="656" y="688"/>
                    <a:pt x="826" y="542"/>
                    <a:pt x="826" y="348"/>
                  </a:cubicBezTo>
                  <a:cubicBezTo>
                    <a:pt x="826" y="136"/>
                    <a:pt x="651" y="0"/>
                    <a:pt x="4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27106" y="1913930"/>
              <a:ext cx="45143" cy="47052"/>
            </a:xfrm>
            <a:custGeom>
              <a:avLst/>
              <a:gdLst/>
              <a:ahLst/>
              <a:cxnLst/>
              <a:rect l="l" t="t" r="r" b="b"/>
              <a:pathLst>
                <a:path w="1159" h="1208" extrusionOk="0">
                  <a:moveTo>
                    <a:pt x="626" y="1"/>
                  </a:moveTo>
                  <a:cubicBezTo>
                    <a:pt x="368" y="1"/>
                    <a:pt x="163" y="396"/>
                    <a:pt x="163" y="396"/>
                  </a:cubicBezTo>
                  <a:cubicBezTo>
                    <a:pt x="0" y="997"/>
                    <a:pt x="317" y="1207"/>
                    <a:pt x="551" y="1207"/>
                  </a:cubicBezTo>
                  <a:cubicBezTo>
                    <a:pt x="666" y="1207"/>
                    <a:pt x="762" y="1156"/>
                    <a:pt x="770" y="1076"/>
                  </a:cubicBezTo>
                  <a:cubicBezTo>
                    <a:pt x="794" y="833"/>
                    <a:pt x="479" y="736"/>
                    <a:pt x="479" y="736"/>
                  </a:cubicBezTo>
                  <a:cubicBezTo>
                    <a:pt x="479" y="736"/>
                    <a:pt x="1159" y="396"/>
                    <a:pt x="819" y="80"/>
                  </a:cubicBezTo>
                  <a:cubicBezTo>
                    <a:pt x="753" y="23"/>
                    <a:pt x="688" y="1"/>
                    <a:pt x="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64303" y="1911944"/>
              <a:ext cx="42728" cy="46273"/>
            </a:xfrm>
            <a:custGeom>
              <a:avLst/>
              <a:gdLst/>
              <a:ahLst/>
              <a:cxnLst/>
              <a:rect l="l" t="t" r="r" b="b"/>
              <a:pathLst>
                <a:path w="1097" h="1188" extrusionOk="0">
                  <a:moveTo>
                    <a:pt x="548" y="1"/>
                  </a:moveTo>
                  <a:cubicBezTo>
                    <a:pt x="491" y="1"/>
                    <a:pt x="429" y="17"/>
                    <a:pt x="365" y="58"/>
                  </a:cubicBezTo>
                  <a:cubicBezTo>
                    <a:pt x="0" y="301"/>
                    <a:pt x="680" y="738"/>
                    <a:pt x="680" y="738"/>
                  </a:cubicBezTo>
                  <a:cubicBezTo>
                    <a:pt x="680" y="738"/>
                    <a:pt x="340" y="811"/>
                    <a:pt x="340" y="1030"/>
                  </a:cubicBezTo>
                  <a:cubicBezTo>
                    <a:pt x="349" y="1120"/>
                    <a:pt x="464" y="1188"/>
                    <a:pt x="597" y="1188"/>
                  </a:cubicBezTo>
                  <a:cubicBezTo>
                    <a:pt x="821" y="1188"/>
                    <a:pt x="1097" y="1000"/>
                    <a:pt x="1021" y="422"/>
                  </a:cubicBezTo>
                  <a:cubicBezTo>
                    <a:pt x="1021" y="422"/>
                    <a:pt x="835" y="1"/>
                    <a:pt x="5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525509" y="1900921"/>
              <a:ext cx="20838" cy="20877"/>
            </a:xfrm>
            <a:custGeom>
              <a:avLst/>
              <a:gdLst/>
              <a:ahLst/>
              <a:cxnLst/>
              <a:rect l="l" t="t" r="r" b="b"/>
              <a:pathLst>
                <a:path w="535" h="536" extrusionOk="0">
                  <a:moveTo>
                    <a:pt x="462" y="1"/>
                  </a:moveTo>
                  <a:cubicBezTo>
                    <a:pt x="292" y="25"/>
                    <a:pt x="0" y="195"/>
                    <a:pt x="49" y="487"/>
                  </a:cubicBezTo>
                  <a:cubicBezTo>
                    <a:pt x="49" y="511"/>
                    <a:pt x="73" y="535"/>
                    <a:pt x="97" y="535"/>
                  </a:cubicBezTo>
                  <a:lnTo>
                    <a:pt x="122" y="535"/>
                  </a:lnTo>
                  <a:cubicBezTo>
                    <a:pt x="146" y="535"/>
                    <a:pt x="146" y="511"/>
                    <a:pt x="146" y="487"/>
                  </a:cubicBezTo>
                  <a:cubicBezTo>
                    <a:pt x="97" y="171"/>
                    <a:pt x="462" y="98"/>
                    <a:pt x="486" y="98"/>
                  </a:cubicBezTo>
                  <a:cubicBezTo>
                    <a:pt x="510" y="74"/>
                    <a:pt x="535" y="49"/>
                    <a:pt x="510" y="25"/>
                  </a:cubicBezTo>
                  <a:cubicBezTo>
                    <a:pt x="510" y="1"/>
                    <a:pt x="486" y="1"/>
                    <a:pt x="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540660" y="1899986"/>
              <a:ext cx="17060" cy="20838"/>
            </a:xfrm>
            <a:custGeom>
              <a:avLst/>
              <a:gdLst/>
              <a:ahLst/>
              <a:cxnLst/>
              <a:rect l="l" t="t" r="r" b="b"/>
              <a:pathLst>
                <a:path w="438" h="535" extrusionOk="0">
                  <a:moveTo>
                    <a:pt x="49" y="1"/>
                  </a:moveTo>
                  <a:cubicBezTo>
                    <a:pt x="1" y="1"/>
                    <a:pt x="1" y="25"/>
                    <a:pt x="1" y="49"/>
                  </a:cubicBezTo>
                  <a:cubicBezTo>
                    <a:pt x="1" y="98"/>
                    <a:pt x="25" y="98"/>
                    <a:pt x="49" y="98"/>
                  </a:cubicBezTo>
                  <a:cubicBezTo>
                    <a:pt x="98" y="98"/>
                    <a:pt x="146" y="122"/>
                    <a:pt x="195" y="146"/>
                  </a:cubicBezTo>
                  <a:cubicBezTo>
                    <a:pt x="292" y="243"/>
                    <a:pt x="341" y="365"/>
                    <a:pt x="341" y="511"/>
                  </a:cubicBezTo>
                  <a:cubicBezTo>
                    <a:pt x="341" y="535"/>
                    <a:pt x="365" y="535"/>
                    <a:pt x="389" y="535"/>
                  </a:cubicBezTo>
                  <a:cubicBezTo>
                    <a:pt x="414" y="535"/>
                    <a:pt x="438" y="511"/>
                    <a:pt x="438" y="486"/>
                  </a:cubicBezTo>
                  <a:cubicBezTo>
                    <a:pt x="438" y="341"/>
                    <a:pt x="365" y="171"/>
                    <a:pt x="243" y="73"/>
                  </a:cubicBezTo>
                  <a:cubicBezTo>
                    <a:pt x="195" y="25"/>
                    <a:pt x="122" y="1"/>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653265" y="1974731"/>
              <a:ext cx="137260" cy="213874"/>
            </a:xfrm>
            <a:custGeom>
              <a:avLst/>
              <a:gdLst/>
              <a:ahLst/>
              <a:cxnLst/>
              <a:rect l="l" t="t" r="r" b="b"/>
              <a:pathLst>
                <a:path w="3524" h="5491" extrusionOk="0">
                  <a:moveTo>
                    <a:pt x="3353" y="1"/>
                  </a:moveTo>
                  <a:cubicBezTo>
                    <a:pt x="3329" y="25"/>
                    <a:pt x="3329" y="49"/>
                    <a:pt x="3329" y="73"/>
                  </a:cubicBezTo>
                  <a:cubicBezTo>
                    <a:pt x="3353" y="122"/>
                    <a:pt x="3377" y="171"/>
                    <a:pt x="3377" y="244"/>
                  </a:cubicBezTo>
                  <a:cubicBezTo>
                    <a:pt x="3377" y="268"/>
                    <a:pt x="3402" y="268"/>
                    <a:pt x="3426" y="268"/>
                  </a:cubicBezTo>
                  <a:cubicBezTo>
                    <a:pt x="3450" y="268"/>
                    <a:pt x="3475" y="244"/>
                    <a:pt x="3475" y="219"/>
                  </a:cubicBezTo>
                  <a:cubicBezTo>
                    <a:pt x="3450" y="98"/>
                    <a:pt x="3426" y="25"/>
                    <a:pt x="3426" y="25"/>
                  </a:cubicBezTo>
                  <a:cubicBezTo>
                    <a:pt x="3402" y="1"/>
                    <a:pt x="3377" y="1"/>
                    <a:pt x="3353" y="1"/>
                  </a:cubicBezTo>
                  <a:close/>
                  <a:moveTo>
                    <a:pt x="3465" y="377"/>
                  </a:moveTo>
                  <a:cubicBezTo>
                    <a:pt x="3438" y="377"/>
                    <a:pt x="3414" y="389"/>
                    <a:pt x="3426" y="414"/>
                  </a:cubicBezTo>
                  <a:cubicBezTo>
                    <a:pt x="3426" y="462"/>
                    <a:pt x="3426" y="535"/>
                    <a:pt x="3426" y="584"/>
                  </a:cubicBezTo>
                  <a:lnTo>
                    <a:pt x="3426" y="608"/>
                  </a:lnTo>
                  <a:cubicBezTo>
                    <a:pt x="3426" y="632"/>
                    <a:pt x="3450" y="656"/>
                    <a:pt x="3475" y="656"/>
                  </a:cubicBezTo>
                  <a:cubicBezTo>
                    <a:pt x="3499" y="656"/>
                    <a:pt x="3499" y="632"/>
                    <a:pt x="3523" y="632"/>
                  </a:cubicBezTo>
                  <a:lnTo>
                    <a:pt x="3523" y="584"/>
                  </a:lnTo>
                  <a:cubicBezTo>
                    <a:pt x="3523" y="535"/>
                    <a:pt x="3523" y="486"/>
                    <a:pt x="3523" y="414"/>
                  </a:cubicBezTo>
                  <a:cubicBezTo>
                    <a:pt x="3523" y="389"/>
                    <a:pt x="3493" y="377"/>
                    <a:pt x="3465" y="377"/>
                  </a:cubicBezTo>
                  <a:close/>
                  <a:moveTo>
                    <a:pt x="3450" y="754"/>
                  </a:moveTo>
                  <a:cubicBezTo>
                    <a:pt x="3426" y="754"/>
                    <a:pt x="3402" y="754"/>
                    <a:pt x="3402" y="778"/>
                  </a:cubicBezTo>
                  <a:cubicBezTo>
                    <a:pt x="3402" y="851"/>
                    <a:pt x="3377" y="899"/>
                    <a:pt x="3353" y="948"/>
                  </a:cubicBezTo>
                  <a:cubicBezTo>
                    <a:pt x="3329" y="972"/>
                    <a:pt x="3353" y="997"/>
                    <a:pt x="3377" y="1021"/>
                  </a:cubicBezTo>
                  <a:lnTo>
                    <a:pt x="3402" y="1021"/>
                  </a:lnTo>
                  <a:cubicBezTo>
                    <a:pt x="3426" y="1021"/>
                    <a:pt x="3426" y="997"/>
                    <a:pt x="3426" y="997"/>
                  </a:cubicBezTo>
                  <a:cubicBezTo>
                    <a:pt x="3450" y="924"/>
                    <a:pt x="3475" y="875"/>
                    <a:pt x="3499" y="802"/>
                  </a:cubicBezTo>
                  <a:cubicBezTo>
                    <a:pt x="3499" y="778"/>
                    <a:pt x="3475" y="754"/>
                    <a:pt x="3450" y="754"/>
                  </a:cubicBezTo>
                  <a:close/>
                  <a:moveTo>
                    <a:pt x="2576" y="899"/>
                  </a:moveTo>
                  <a:cubicBezTo>
                    <a:pt x="2503" y="924"/>
                    <a:pt x="2430" y="997"/>
                    <a:pt x="2406" y="1045"/>
                  </a:cubicBezTo>
                  <a:cubicBezTo>
                    <a:pt x="2406" y="1069"/>
                    <a:pt x="2406" y="1118"/>
                    <a:pt x="2430" y="1118"/>
                  </a:cubicBezTo>
                  <a:lnTo>
                    <a:pt x="2454" y="1118"/>
                  </a:lnTo>
                  <a:cubicBezTo>
                    <a:pt x="2479" y="1118"/>
                    <a:pt x="2479" y="1118"/>
                    <a:pt x="2503" y="1094"/>
                  </a:cubicBezTo>
                  <a:cubicBezTo>
                    <a:pt x="2503" y="1045"/>
                    <a:pt x="2551" y="1021"/>
                    <a:pt x="2600" y="997"/>
                  </a:cubicBezTo>
                  <a:cubicBezTo>
                    <a:pt x="2649" y="972"/>
                    <a:pt x="2624" y="899"/>
                    <a:pt x="2576" y="899"/>
                  </a:cubicBezTo>
                  <a:close/>
                  <a:moveTo>
                    <a:pt x="2722" y="948"/>
                  </a:moveTo>
                  <a:cubicBezTo>
                    <a:pt x="2697" y="972"/>
                    <a:pt x="2697" y="997"/>
                    <a:pt x="2722" y="1021"/>
                  </a:cubicBezTo>
                  <a:cubicBezTo>
                    <a:pt x="2770" y="1045"/>
                    <a:pt x="2794" y="1094"/>
                    <a:pt x="2819" y="1142"/>
                  </a:cubicBezTo>
                  <a:cubicBezTo>
                    <a:pt x="2843" y="1167"/>
                    <a:pt x="2843" y="1167"/>
                    <a:pt x="2867" y="1167"/>
                  </a:cubicBezTo>
                  <a:lnTo>
                    <a:pt x="2916" y="1191"/>
                  </a:lnTo>
                  <a:cubicBezTo>
                    <a:pt x="2916" y="1167"/>
                    <a:pt x="2940" y="1142"/>
                    <a:pt x="2916" y="1118"/>
                  </a:cubicBezTo>
                  <a:cubicBezTo>
                    <a:pt x="2892" y="1045"/>
                    <a:pt x="2843" y="997"/>
                    <a:pt x="2794" y="948"/>
                  </a:cubicBezTo>
                  <a:close/>
                  <a:moveTo>
                    <a:pt x="3268" y="1078"/>
                  </a:moveTo>
                  <a:cubicBezTo>
                    <a:pt x="3256" y="1078"/>
                    <a:pt x="3243" y="1082"/>
                    <a:pt x="3232" y="1094"/>
                  </a:cubicBezTo>
                  <a:cubicBezTo>
                    <a:pt x="3207" y="1142"/>
                    <a:pt x="3159" y="1167"/>
                    <a:pt x="3110" y="1215"/>
                  </a:cubicBezTo>
                  <a:cubicBezTo>
                    <a:pt x="3086" y="1215"/>
                    <a:pt x="3086" y="1239"/>
                    <a:pt x="3110" y="1264"/>
                  </a:cubicBezTo>
                  <a:cubicBezTo>
                    <a:pt x="3110" y="1288"/>
                    <a:pt x="3134" y="1288"/>
                    <a:pt x="3159" y="1288"/>
                  </a:cubicBezTo>
                  <a:cubicBezTo>
                    <a:pt x="3207" y="1264"/>
                    <a:pt x="3256" y="1215"/>
                    <a:pt x="3305" y="1167"/>
                  </a:cubicBezTo>
                  <a:cubicBezTo>
                    <a:pt x="3342" y="1129"/>
                    <a:pt x="3308" y="1078"/>
                    <a:pt x="3268" y="1078"/>
                  </a:cubicBezTo>
                  <a:close/>
                  <a:moveTo>
                    <a:pt x="2469" y="1197"/>
                  </a:moveTo>
                  <a:cubicBezTo>
                    <a:pt x="2460" y="1197"/>
                    <a:pt x="2454" y="1203"/>
                    <a:pt x="2454" y="1215"/>
                  </a:cubicBezTo>
                  <a:cubicBezTo>
                    <a:pt x="2430" y="1215"/>
                    <a:pt x="2406" y="1264"/>
                    <a:pt x="2430" y="1264"/>
                  </a:cubicBezTo>
                  <a:cubicBezTo>
                    <a:pt x="2479" y="1337"/>
                    <a:pt x="2527" y="1385"/>
                    <a:pt x="2600" y="1385"/>
                  </a:cubicBezTo>
                  <a:lnTo>
                    <a:pt x="2624" y="1410"/>
                  </a:lnTo>
                  <a:cubicBezTo>
                    <a:pt x="2649" y="1410"/>
                    <a:pt x="2673" y="1385"/>
                    <a:pt x="2673" y="1361"/>
                  </a:cubicBezTo>
                  <a:cubicBezTo>
                    <a:pt x="2673" y="1337"/>
                    <a:pt x="2649" y="1288"/>
                    <a:pt x="2624" y="1288"/>
                  </a:cubicBezTo>
                  <a:cubicBezTo>
                    <a:pt x="2576" y="1288"/>
                    <a:pt x="2527" y="1264"/>
                    <a:pt x="2503" y="1215"/>
                  </a:cubicBezTo>
                  <a:cubicBezTo>
                    <a:pt x="2491" y="1203"/>
                    <a:pt x="2479" y="1197"/>
                    <a:pt x="2469" y="1197"/>
                  </a:cubicBezTo>
                  <a:close/>
                  <a:moveTo>
                    <a:pt x="2958" y="1253"/>
                  </a:moveTo>
                  <a:cubicBezTo>
                    <a:pt x="2954" y="1253"/>
                    <a:pt x="2948" y="1256"/>
                    <a:pt x="2940" y="1264"/>
                  </a:cubicBezTo>
                  <a:cubicBezTo>
                    <a:pt x="2916" y="1264"/>
                    <a:pt x="2892" y="1264"/>
                    <a:pt x="2892" y="1288"/>
                  </a:cubicBezTo>
                  <a:lnTo>
                    <a:pt x="2794" y="1312"/>
                  </a:lnTo>
                  <a:cubicBezTo>
                    <a:pt x="2790" y="1310"/>
                    <a:pt x="2786" y="1309"/>
                    <a:pt x="2782" y="1309"/>
                  </a:cubicBezTo>
                  <a:cubicBezTo>
                    <a:pt x="2746" y="1309"/>
                    <a:pt x="2750" y="1410"/>
                    <a:pt x="2794" y="1410"/>
                  </a:cubicBezTo>
                  <a:cubicBezTo>
                    <a:pt x="2843" y="1410"/>
                    <a:pt x="2867" y="1385"/>
                    <a:pt x="2916" y="1385"/>
                  </a:cubicBezTo>
                  <a:cubicBezTo>
                    <a:pt x="2916" y="1410"/>
                    <a:pt x="2916" y="1458"/>
                    <a:pt x="2916" y="1482"/>
                  </a:cubicBezTo>
                  <a:cubicBezTo>
                    <a:pt x="2916" y="1507"/>
                    <a:pt x="2940" y="1531"/>
                    <a:pt x="2964" y="1531"/>
                  </a:cubicBezTo>
                  <a:lnTo>
                    <a:pt x="2989" y="1531"/>
                  </a:lnTo>
                  <a:cubicBezTo>
                    <a:pt x="3013" y="1531"/>
                    <a:pt x="3037" y="1507"/>
                    <a:pt x="3037" y="1482"/>
                  </a:cubicBezTo>
                  <a:cubicBezTo>
                    <a:pt x="3013" y="1434"/>
                    <a:pt x="3013" y="1410"/>
                    <a:pt x="3013" y="1361"/>
                  </a:cubicBezTo>
                  <a:cubicBezTo>
                    <a:pt x="3037" y="1361"/>
                    <a:pt x="3037" y="1337"/>
                    <a:pt x="3037" y="1312"/>
                  </a:cubicBezTo>
                  <a:cubicBezTo>
                    <a:pt x="3013" y="1288"/>
                    <a:pt x="3013" y="1264"/>
                    <a:pt x="2989" y="1264"/>
                  </a:cubicBezTo>
                  <a:cubicBezTo>
                    <a:pt x="2973" y="1264"/>
                    <a:pt x="2967" y="1253"/>
                    <a:pt x="2958" y="1253"/>
                  </a:cubicBezTo>
                  <a:close/>
                  <a:moveTo>
                    <a:pt x="2989" y="1628"/>
                  </a:moveTo>
                  <a:cubicBezTo>
                    <a:pt x="2964" y="1628"/>
                    <a:pt x="2940" y="1652"/>
                    <a:pt x="2940" y="1677"/>
                  </a:cubicBezTo>
                  <a:cubicBezTo>
                    <a:pt x="2916" y="1725"/>
                    <a:pt x="2916" y="1798"/>
                    <a:pt x="2892" y="1847"/>
                  </a:cubicBezTo>
                  <a:cubicBezTo>
                    <a:pt x="2892" y="1871"/>
                    <a:pt x="2916" y="1895"/>
                    <a:pt x="2940" y="1895"/>
                  </a:cubicBezTo>
                  <a:cubicBezTo>
                    <a:pt x="2964" y="1895"/>
                    <a:pt x="2989" y="1895"/>
                    <a:pt x="2989" y="1871"/>
                  </a:cubicBezTo>
                  <a:cubicBezTo>
                    <a:pt x="3013" y="1798"/>
                    <a:pt x="3013" y="1750"/>
                    <a:pt x="3037" y="1677"/>
                  </a:cubicBezTo>
                  <a:cubicBezTo>
                    <a:pt x="3037" y="1652"/>
                    <a:pt x="3013" y="1628"/>
                    <a:pt x="2989" y="1628"/>
                  </a:cubicBezTo>
                  <a:close/>
                  <a:moveTo>
                    <a:pt x="1628" y="1993"/>
                  </a:moveTo>
                  <a:cubicBezTo>
                    <a:pt x="1604" y="1993"/>
                    <a:pt x="1580" y="2017"/>
                    <a:pt x="1580" y="2041"/>
                  </a:cubicBezTo>
                  <a:cubicBezTo>
                    <a:pt x="1580" y="2065"/>
                    <a:pt x="1604" y="2090"/>
                    <a:pt x="1628" y="2090"/>
                  </a:cubicBezTo>
                  <a:cubicBezTo>
                    <a:pt x="1677" y="2090"/>
                    <a:pt x="1726" y="2090"/>
                    <a:pt x="1750" y="2114"/>
                  </a:cubicBezTo>
                  <a:lnTo>
                    <a:pt x="1823" y="2114"/>
                  </a:lnTo>
                  <a:cubicBezTo>
                    <a:pt x="1823" y="2114"/>
                    <a:pt x="1847" y="2114"/>
                    <a:pt x="1847" y="2090"/>
                  </a:cubicBezTo>
                  <a:cubicBezTo>
                    <a:pt x="1847" y="2065"/>
                    <a:pt x="1847" y="2041"/>
                    <a:pt x="1823" y="2017"/>
                  </a:cubicBezTo>
                  <a:lnTo>
                    <a:pt x="1798" y="2017"/>
                  </a:lnTo>
                  <a:cubicBezTo>
                    <a:pt x="1750" y="1993"/>
                    <a:pt x="1677" y="1993"/>
                    <a:pt x="1628" y="1993"/>
                  </a:cubicBezTo>
                  <a:close/>
                  <a:moveTo>
                    <a:pt x="2892" y="1993"/>
                  </a:moveTo>
                  <a:cubicBezTo>
                    <a:pt x="2867" y="1993"/>
                    <a:pt x="2843" y="1993"/>
                    <a:pt x="2819" y="2017"/>
                  </a:cubicBezTo>
                  <a:cubicBezTo>
                    <a:pt x="2794" y="2065"/>
                    <a:pt x="2770" y="2114"/>
                    <a:pt x="2722" y="2163"/>
                  </a:cubicBezTo>
                  <a:cubicBezTo>
                    <a:pt x="2722" y="2187"/>
                    <a:pt x="2722" y="2211"/>
                    <a:pt x="2722" y="2235"/>
                  </a:cubicBezTo>
                  <a:lnTo>
                    <a:pt x="2794" y="2235"/>
                  </a:lnTo>
                  <a:cubicBezTo>
                    <a:pt x="2843" y="2187"/>
                    <a:pt x="2867" y="2114"/>
                    <a:pt x="2916" y="2065"/>
                  </a:cubicBezTo>
                  <a:cubicBezTo>
                    <a:pt x="2916" y="2041"/>
                    <a:pt x="2916" y="2017"/>
                    <a:pt x="2892" y="1993"/>
                  </a:cubicBezTo>
                  <a:close/>
                  <a:moveTo>
                    <a:pt x="1968" y="2144"/>
                  </a:moveTo>
                  <a:cubicBezTo>
                    <a:pt x="1956" y="2144"/>
                    <a:pt x="1944" y="2150"/>
                    <a:pt x="1944" y="2163"/>
                  </a:cubicBezTo>
                  <a:cubicBezTo>
                    <a:pt x="1920" y="2163"/>
                    <a:pt x="1920" y="2211"/>
                    <a:pt x="1944" y="2211"/>
                  </a:cubicBezTo>
                  <a:cubicBezTo>
                    <a:pt x="1993" y="2260"/>
                    <a:pt x="2017" y="2284"/>
                    <a:pt x="2066" y="2333"/>
                  </a:cubicBezTo>
                  <a:lnTo>
                    <a:pt x="2114" y="2333"/>
                  </a:lnTo>
                  <a:cubicBezTo>
                    <a:pt x="2114" y="2357"/>
                    <a:pt x="2139" y="2357"/>
                    <a:pt x="2139" y="2357"/>
                  </a:cubicBezTo>
                  <a:cubicBezTo>
                    <a:pt x="2163" y="2333"/>
                    <a:pt x="2163" y="2308"/>
                    <a:pt x="2139" y="2284"/>
                  </a:cubicBezTo>
                  <a:cubicBezTo>
                    <a:pt x="2114" y="2235"/>
                    <a:pt x="2066" y="2187"/>
                    <a:pt x="1993" y="2163"/>
                  </a:cubicBezTo>
                  <a:cubicBezTo>
                    <a:pt x="1993" y="2150"/>
                    <a:pt x="1981" y="2144"/>
                    <a:pt x="1968" y="2144"/>
                  </a:cubicBezTo>
                  <a:close/>
                  <a:moveTo>
                    <a:pt x="1531" y="2114"/>
                  </a:moveTo>
                  <a:cubicBezTo>
                    <a:pt x="1507" y="2114"/>
                    <a:pt x="1483" y="2138"/>
                    <a:pt x="1483" y="2163"/>
                  </a:cubicBezTo>
                  <a:cubicBezTo>
                    <a:pt x="1483" y="2235"/>
                    <a:pt x="1507" y="2308"/>
                    <a:pt x="1555" y="2357"/>
                  </a:cubicBezTo>
                  <a:cubicBezTo>
                    <a:pt x="1555" y="2357"/>
                    <a:pt x="1580" y="2381"/>
                    <a:pt x="1604" y="2381"/>
                  </a:cubicBezTo>
                  <a:cubicBezTo>
                    <a:pt x="1604" y="2381"/>
                    <a:pt x="1628" y="2381"/>
                    <a:pt x="1628" y="2357"/>
                  </a:cubicBezTo>
                  <a:cubicBezTo>
                    <a:pt x="1653" y="2357"/>
                    <a:pt x="1653" y="2308"/>
                    <a:pt x="1628" y="2308"/>
                  </a:cubicBezTo>
                  <a:cubicBezTo>
                    <a:pt x="1580" y="2260"/>
                    <a:pt x="1580" y="2211"/>
                    <a:pt x="1555" y="2163"/>
                  </a:cubicBezTo>
                  <a:cubicBezTo>
                    <a:pt x="1580" y="2138"/>
                    <a:pt x="1555" y="2114"/>
                    <a:pt x="1531" y="2114"/>
                  </a:cubicBezTo>
                  <a:close/>
                  <a:moveTo>
                    <a:pt x="2637" y="2266"/>
                  </a:moveTo>
                  <a:cubicBezTo>
                    <a:pt x="2624" y="2266"/>
                    <a:pt x="2612" y="2272"/>
                    <a:pt x="2600" y="2284"/>
                  </a:cubicBezTo>
                  <a:cubicBezTo>
                    <a:pt x="2551" y="2308"/>
                    <a:pt x="2503" y="2333"/>
                    <a:pt x="2454" y="2357"/>
                  </a:cubicBezTo>
                  <a:cubicBezTo>
                    <a:pt x="2406" y="2381"/>
                    <a:pt x="2406" y="2406"/>
                    <a:pt x="2430" y="2430"/>
                  </a:cubicBezTo>
                  <a:cubicBezTo>
                    <a:pt x="2430" y="2454"/>
                    <a:pt x="2430" y="2454"/>
                    <a:pt x="2454" y="2454"/>
                  </a:cubicBezTo>
                  <a:lnTo>
                    <a:pt x="2503" y="2430"/>
                  </a:lnTo>
                  <a:cubicBezTo>
                    <a:pt x="2551" y="2406"/>
                    <a:pt x="2600" y="2381"/>
                    <a:pt x="2673" y="2333"/>
                  </a:cubicBezTo>
                  <a:cubicBezTo>
                    <a:pt x="2673" y="2333"/>
                    <a:pt x="2673" y="2284"/>
                    <a:pt x="2673" y="2284"/>
                  </a:cubicBezTo>
                  <a:cubicBezTo>
                    <a:pt x="2661" y="2272"/>
                    <a:pt x="2649" y="2266"/>
                    <a:pt x="2637" y="2266"/>
                  </a:cubicBezTo>
                  <a:close/>
                  <a:moveTo>
                    <a:pt x="1748" y="2395"/>
                  </a:moveTo>
                  <a:cubicBezTo>
                    <a:pt x="1726" y="2395"/>
                    <a:pt x="1701" y="2413"/>
                    <a:pt x="1701" y="2430"/>
                  </a:cubicBezTo>
                  <a:cubicBezTo>
                    <a:pt x="1677" y="2454"/>
                    <a:pt x="1701" y="2478"/>
                    <a:pt x="1726" y="2478"/>
                  </a:cubicBezTo>
                  <a:cubicBezTo>
                    <a:pt x="1774" y="2527"/>
                    <a:pt x="1847" y="2527"/>
                    <a:pt x="1920" y="2551"/>
                  </a:cubicBezTo>
                  <a:cubicBezTo>
                    <a:pt x="1968" y="2527"/>
                    <a:pt x="1968" y="2478"/>
                    <a:pt x="1920" y="2454"/>
                  </a:cubicBezTo>
                  <a:cubicBezTo>
                    <a:pt x="1871" y="2454"/>
                    <a:pt x="1823" y="2430"/>
                    <a:pt x="1774" y="2406"/>
                  </a:cubicBezTo>
                  <a:cubicBezTo>
                    <a:pt x="1767" y="2398"/>
                    <a:pt x="1758" y="2395"/>
                    <a:pt x="1748" y="2395"/>
                  </a:cubicBezTo>
                  <a:close/>
                  <a:moveTo>
                    <a:pt x="2208" y="2395"/>
                  </a:moveTo>
                  <a:cubicBezTo>
                    <a:pt x="2201" y="2395"/>
                    <a:pt x="2194" y="2398"/>
                    <a:pt x="2187" y="2406"/>
                  </a:cubicBezTo>
                  <a:cubicBezTo>
                    <a:pt x="2163" y="2406"/>
                    <a:pt x="2139" y="2430"/>
                    <a:pt x="2139" y="2454"/>
                  </a:cubicBezTo>
                  <a:lnTo>
                    <a:pt x="2090" y="2454"/>
                  </a:lnTo>
                  <a:cubicBezTo>
                    <a:pt x="2066" y="2454"/>
                    <a:pt x="2041" y="2478"/>
                    <a:pt x="2041" y="2503"/>
                  </a:cubicBezTo>
                  <a:cubicBezTo>
                    <a:pt x="2041" y="2527"/>
                    <a:pt x="2066" y="2551"/>
                    <a:pt x="2090" y="2551"/>
                  </a:cubicBezTo>
                  <a:lnTo>
                    <a:pt x="2187" y="2551"/>
                  </a:lnTo>
                  <a:cubicBezTo>
                    <a:pt x="2187" y="2551"/>
                    <a:pt x="2187" y="2576"/>
                    <a:pt x="2187" y="2600"/>
                  </a:cubicBezTo>
                  <a:lnTo>
                    <a:pt x="2187" y="2624"/>
                  </a:lnTo>
                  <a:cubicBezTo>
                    <a:pt x="2163" y="2648"/>
                    <a:pt x="2187" y="2673"/>
                    <a:pt x="2211" y="2673"/>
                  </a:cubicBezTo>
                  <a:lnTo>
                    <a:pt x="2236" y="2673"/>
                  </a:lnTo>
                  <a:cubicBezTo>
                    <a:pt x="2260" y="2673"/>
                    <a:pt x="2260" y="2648"/>
                    <a:pt x="2260" y="2624"/>
                  </a:cubicBezTo>
                  <a:lnTo>
                    <a:pt x="2260" y="2600"/>
                  </a:lnTo>
                  <a:cubicBezTo>
                    <a:pt x="2260" y="2576"/>
                    <a:pt x="2260" y="2551"/>
                    <a:pt x="2260" y="2527"/>
                  </a:cubicBezTo>
                  <a:lnTo>
                    <a:pt x="2284" y="2527"/>
                  </a:lnTo>
                  <a:cubicBezTo>
                    <a:pt x="2333" y="2478"/>
                    <a:pt x="2309" y="2430"/>
                    <a:pt x="2260" y="2430"/>
                  </a:cubicBezTo>
                  <a:lnTo>
                    <a:pt x="2236" y="2430"/>
                  </a:lnTo>
                  <a:cubicBezTo>
                    <a:pt x="2236" y="2413"/>
                    <a:pt x="2224" y="2395"/>
                    <a:pt x="2208" y="2395"/>
                  </a:cubicBezTo>
                  <a:close/>
                  <a:moveTo>
                    <a:pt x="2158" y="2774"/>
                  </a:moveTo>
                  <a:cubicBezTo>
                    <a:pt x="2147" y="2774"/>
                    <a:pt x="2139" y="2780"/>
                    <a:pt x="2139" y="2794"/>
                  </a:cubicBezTo>
                  <a:cubicBezTo>
                    <a:pt x="2090" y="2843"/>
                    <a:pt x="2066" y="2891"/>
                    <a:pt x="2041" y="2940"/>
                  </a:cubicBezTo>
                  <a:cubicBezTo>
                    <a:pt x="2017" y="2964"/>
                    <a:pt x="2017" y="2989"/>
                    <a:pt x="2041" y="3013"/>
                  </a:cubicBezTo>
                  <a:lnTo>
                    <a:pt x="2090" y="3013"/>
                  </a:lnTo>
                  <a:cubicBezTo>
                    <a:pt x="2139" y="2964"/>
                    <a:pt x="2187" y="2916"/>
                    <a:pt x="2211" y="2843"/>
                  </a:cubicBezTo>
                  <a:cubicBezTo>
                    <a:pt x="2229" y="2808"/>
                    <a:pt x="2185" y="2774"/>
                    <a:pt x="2158" y="2774"/>
                  </a:cubicBezTo>
                  <a:close/>
                  <a:moveTo>
                    <a:pt x="1943" y="3045"/>
                  </a:moveTo>
                  <a:cubicBezTo>
                    <a:pt x="1934" y="3045"/>
                    <a:pt x="1926" y="3050"/>
                    <a:pt x="1920" y="3061"/>
                  </a:cubicBezTo>
                  <a:cubicBezTo>
                    <a:pt x="1871" y="3086"/>
                    <a:pt x="1798" y="3134"/>
                    <a:pt x="1750" y="3183"/>
                  </a:cubicBezTo>
                  <a:cubicBezTo>
                    <a:pt x="1701" y="3207"/>
                    <a:pt x="1726" y="3256"/>
                    <a:pt x="1774" y="3256"/>
                  </a:cubicBezTo>
                  <a:lnTo>
                    <a:pt x="1798" y="3256"/>
                  </a:lnTo>
                  <a:cubicBezTo>
                    <a:pt x="1798" y="3256"/>
                    <a:pt x="1823" y="3256"/>
                    <a:pt x="1823" y="3231"/>
                  </a:cubicBezTo>
                  <a:cubicBezTo>
                    <a:pt x="1871" y="3207"/>
                    <a:pt x="1920" y="3159"/>
                    <a:pt x="1968" y="3134"/>
                  </a:cubicBezTo>
                  <a:cubicBezTo>
                    <a:pt x="2006" y="3097"/>
                    <a:pt x="1971" y="3045"/>
                    <a:pt x="1943" y="3045"/>
                  </a:cubicBezTo>
                  <a:close/>
                  <a:moveTo>
                    <a:pt x="1634" y="3269"/>
                  </a:moveTo>
                  <a:cubicBezTo>
                    <a:pt x="1623" y="3269"/>
                    <a:pt x="1612" y="3272"/>
                    <a:pt x="1604" y="3280"/>
                  </a:cubicBezTo>
                  <a:lnTo>
                    <a:pt x="1580" y="3304"/>
                  </a:lnTo>
                  <a:lnTo>
                    <a:pt x="1458" y="3377"/>
                  </a:lnTo>
                  <a:cubicBezTo>
                    <a:pt x="1434" y="3377"/>
                    <a:pt x="1434" y="3402"/>
                    <a:pt x="1434" y="3426"/>
                  </a:cubicBezTo>
                  <a:cubicBezTo>
                    <a:pt x="1434" y="3450"/>
                    <a:pt x="1458" y="3450"/>
                    <a:pt x="1483" y="3450"/>
                  </a:cubicBezTo>
                  <a:lnTo>
                    <a:pt x="1507" y="3450"/>
                  </a:lnTo>
                  <a:lnTo>
                    <a:pt x="1653" y="3377"/>
                  </a:lnTo>
                  <a:lnTo>
                    <a:pt x="1677" y="3353"/>
                  </a:lnTo>
                  <a:cubicBezTo>
                    <a:pt x="1701" y="3329"/>
                    <a:pt x="1701" y="3304"/>
                    <a:pt x="1677" y="3280"/>
                  </a:cubicBezTo>
                  <a:cubicBezTo>
                    <a:pt x="1677" y="3280"/>
                    <a:pt x="1655" y="3269"/>
                    <a:pt x="1634" y="3269"/>
                  </a:cubicBezTo>
                  <a:close/>
                  <a:moveTo>
                    <a:pt x="1303" y="3461"/>
                  </a:moveTo>
                  <a:cubicBezTo>
                    <a:pt x="1292" y="3461"/>
                    <a:pt x="1278" y="3465"/>
                    <a:pt x="1264" y="3474"/>
                  </a:cubicBezTo>
                  <a:lnTo>
                    <a:pt x="1118" y="3572"/>
                  </a:lnTo>
                  <a:cubicBezTo>
                    <a:pt x="1094" y="3572"/>
                    <a:pt x="1094" y="3620"/>
                    <a:pt x="1118" y="3620"/>
                  </a:cubicBezTo>
                  <a:cubicBezTo>
                    <a:pt x="1118" y="3644"/>
                    <a:pt x="1143" y="3644"/>
                    <a:pt x="1167" y="3644"/>
                  </a:cubicBezTo>
                  <a:lnTo>
                    <a:pt x="1337" y="3547"/>
                  </a:lnTo>
                  <a:cubicBezTo>
                    <a:pt x="1376" y="3528"/>
                    <a:pt x="1352" y="3461"/>
                    <a:pt x="1303" y="3461"/>
                  </a:cubicBezTo>
                  <a:close/>
                  <a:moveTo>
                    <a:pt x="1006" y="3651"/>
                  </a:moveTo>
                  <a:cubicBezTo>
                    <a:pt x="997" y="3651"/>
                    <a:pt x="985" y="3657"/>
                    <a:pt x="972" y="3669"/>
                  </a:cubicBezTo>
                  <a:lnTo>
                    <a:pt x="802" y="3766"/>
                  </a:lnTo>
                  <a:cubicBezTo>
                    <a:pt x="778" y="3766"/>
                    <a:pt x="778" y="3814"/>
                    <a:pt x="802" y="3839"/>
                  </a:cubicBezTo>
                  <a:lnTo>
                    <a:pt x="851" y="3839"/>
                  </a:lnTo>
                  <a:cubicBezTo>
                    <a:pt x="900" y="3814"/>
                    <a:pt x="972" y="3766"/>
                    <a:pt x="1021" y="3742"/>
                  </a:cubicBezTo>
                  <a:cubicBezTo>
                    <a:pt x="1045" y="3717"/>
                    <a:pt x="1045" y="3693"/>
                    <a:pt x="1021" y="3669"/>
                  </a:cubicBezTo>
                  <a:cubicBezTo>
                    <a:pt x="1021" y="3657"/>
                    <a:pt x="1015" y="3651"/>
                    <a:pt x="1006" y="3651"/>
                  </a:cubicBezTo>
                  <a:close/>
                  <a:moveTo>
                    <a:pt x="657" y="3863"/>
                  </a:moveTo>
                  <a:lnTo>
                    <a:pt x="487" y="3985"/>
                  </a:lnTo>
                  <a:cubicBezTo>
                    <a:pt x="487" y="4009"/>
                    <a:pt x="487" y="4033"/>
                    <a:pt x="487" y="4057"/>
                  </a:cubicBezTo>
                  <a:lnTo>
                    <a:pt x="560" y="4057"/>
                  </a:lnTo>
                  <a:lnTo>
                    <a:pt x="705" y="3936"/>
                  </a:lnTo>
                  <a:cubicBezTo>
                    <a:pt x="730" y="3912"/>
                    <a:pt x="730" y="3887"/>
                    <a:pt x="705" y="3863"/>
                  </a:cubicBezTo>
                  <a:close/>
                  <a:moveTo>
                    <a:pt x="385" y="4101"/>
                  </a:moveTo>
                  <a:cubicBezTo>
                    <a:pt x="379" y="4101"/>
                    <a:pt x="372" y="4103"/>
                    <a:pt x="365" y="4106"/>
                  </a:cubicBezTo>
                  <a:cubicBezTo>
                    <a:pt x="317" y="4155"/>
                    <a:pt x="268" y="4203"/>
                    <a:pt x="219" y="4252"/>
                  </a:cubicBezTo>
                  <a:cubicBezTo>
                    <a:pt x="219" y="4276"/>
                    <a:pt x="219" y="4300"/>
                    <a:pt x="219" y="4325"/>
                  </a:cubicBezTo>
                  <a:lnTo>
                    <a:pt x="292" y="4325"/>
                  </a:lnTo>
                  <a:cubicBezTo>
                    <a:pt x="341" y="4276"/>
                    <a:pt x="389" y="4227"/>
                    <a:pt x="438" y="4179"/>
                  </a:cubicBezTo>
                  <a:cubicBezTo>
                    <a:pt x="459" y="4158"/>
                    <a:pt x="426" y="4101"/>
                    <a:pt x="385" y="4101"/>
                  </a:cubicBezTo>
                  <a:close/>
                  <a:moveTo>
                    <a:pt x="137" y="4379"/>
                  </a:moveTo>
                  <a:cubicBezTo>
                    <a:pt x="128" y="4379"/>
                    <a:pt x="122" y="4385"/>
                    <a:pt x="122" y="4397"/>
                  </a:cubicBezTo>
                  <a:cubicBezTo>
                    <a:pt x="74" y="4470"/>
                    <a:pt x="49" y="4519"/>
                    <a:pt x="25" y="4592"/>
                  </a:cubicBezTo>
                  <a:cubicBezTo>
                    <a:pt x="25" y="4616"/>
                    <a:pt x="25" y="4640"/>
                    <a:pt x="49" y="4640"/>
                  </a:cubicBezTo>
                  <a:lnTo>
                    <a:pt x="98" y="4640"/>
                  </a:lnTo>
                  <a:cubicBezTo>
                    <a:pt x="98" y="4640"/>
                    <a:pt x="122" y="4640"/>
                    <a:pt x="122" y="4616"/>
                  </a:cubicBezTo>
                  <a:cubicBezTo>
                    <a:pt x="147" y="4568"/>
                    <a:pt x="171" y="4495"/>
                    <a:pt x="195" y="4446"/>
                  </a:cubicBezTo>
                  <a:cubicBezTo>
                    <a:pt x="195" y="4422"/>
                    <a:pt x="195" y="4397"/>
                    <a:pt x="171" y="4397"/>
                  </a:cubicBezTo>
                  <a:cubicBezTo>
                    <a:pt x="159" y="4385"/>
                    <a:pt x="147" y="4379"/>
                    <a:pt x="137" y="4379"/>
                  </a:cubicBezTo>
                  <a:close/>
                  <a:moveTo>
                    <a:pt x="49" y="4738"/>
                  </a:moveTo>
                  <a:cubicBezTo>
                    <a:pt x="25" y="4738"/>
                    <a:pt x="1" y="4762"/>
                    <a:pt x="1" y="4786"/>
                  </a:cubicBezTo>
                  <a:cubicBezTo>
                    <a:pt x="1" y="4859"/>
                    <a:pt x="25" y="4908"/>
                    <a:pt x="25" y="4981"/>
                  </a:cubicBezTo>
                  <a:cubicBezTo>
                    <a:pt x="49" y="5005"/>
                    <a:pt x="49" y="5005"/>
                    <a:pt x="74" y="5005"/>
                  </a:cubicBezTo>
                  <a:lnTo>
                    <a:pt x="98" y="5005"/>
                  </a:lnTo>
                  <a:cubicBezTo>
                    <a:pt x="122" y="5005"/>
                    <a:pt x="122" y="4981"/>
                    <a:pt x="122" y="4956"/>
                  </a:cubicBezTo>
                  <a:cubicBezTo>
                    <a:pt x="98" y="4908"/>
                    <a:pt x="98" y="4835"/>
                    <a:pt x="98" y="4786"/>
                  </a:cubicBezTo>
                  <a:cubicBezTo>
                    <a:pt x="98" y="4762"/>
                    <a:pt x="74" y="4738"/>
                    <a:pt x="49" y="4738"/>
                  </a:cubicBezTo>
                  <a:close/>
                  <a:moveTo>
                    <a:pt x="144" y="5092"/>
                  </a:moveTo>
                  <a:cubicBezTo>
                    <a:pt x="136" y="5092"/>
                    <a:pt x="129" y="5095"/>
                    <a:pt x="122" y="5102"/>
                  </a:cubicBezTo>
                  <a:cubicBezTo>
                    <a:pt x="98" y="5102"/>
                    <a:pt x="98" y="5151"/>
                    <a:pt x="98" y="5175"/>
                  </a:cubicBezTo>
                  <a:cubicBezTo>
                    <a:pt x="147" y="5223"/>
                    <a:pt x="171" y="5272"/>
                    <a:pt x="219" y="5321"/>
                  </a:cubicBezTo>
                  <a:cubicBezTo>
                    <a:pt x="219" y="5345"/>
                    <a:pt x="244" y="5345"/>
                    <a:pt x="244" y="5345"/>
                  </a:cubicBezTo>
                  <a:lnTo>
                    <a:pt x="292" y="5345"/>
                  </a:lnTo>
                  <a:cubicBezTo>
                    <a:pt x="292" y="5321"/>
                    <a:pt x="292" y="5296"/>
                    <a:pt x="292" y="5272"/>
                  </a:cubicBezTo>
                  <a:cubicBezTo>
                    <a:pt x="244" y="5223"/>
                    <a:pt x="219" y="5175"/>
                    <a:pt x="195" y="5126"/>
                  </a:cubicBezTo>
                  <a:cubicBezTo>
                    <a:pt x="178" y="5109"/>
                    <a:pt x="161" y="5092"/>
                    <a:pt x="144" y="5092"/>
                  </a:cubicBezTo>
                  <a:close/>
                  <a:moveTo>
                    <a:pt x="365" y="5400"/>
                  </a:moveTo>
                  <a:cubicBezTo>
                    <a:pt x="353" y="5400"/>
                    <a:pt x="341" y="5406"/>
                    <a:pt x="341" y="5418"/>
                  </a:cubicBezTo>
                  <a:cubicBezTo>
                    <a:pt x="317" y="5442"/>
                    <a:pt x="317" y="5466"/>
                    <a:pt x="341" y="5491"/>
                  </a:cubicBezTo>
                  <a:lnTo>
                    <a:pt x="389" y="5491"/>
                  </a:lnTo>
                  <a:cubicBezTo>
                    <a:pt x="414" y="5466"/>
                    <a:pt x="414" y="5442"/>
                    <a:pt x="389" y="5418"/>
                  </a:cubicBezTo>
                  <a:cubicBezTo>
                    <a:pt x="389" y="5406"/>
                    <a:pt x="377" y="5400"/>
                    <a:pt x="365" y="54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 name="Google Shape;55;p2"/>
          <p:cNvGrpSpPr/>
          <p:nvPr/>
        </p:nvGrpSpPr>
        <p:grpSpPr>
          <a:xfrm rot="8903269">
            <a:off x="-62368" y="122449"/>
            <a:ext cx="1100970" cy="787622"/>
            <a:chOff x="1202177" y="4613417"/>
            <a:chExt cx="528376" cy="377938"/>
          </a:xfrm>
        </p:grpSpPr>
        <p:sp>
          <p:nvSpPr>
            <p:cNvPr id="56" name="Google Shape;56;p2"/>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1419143" y="4894566"/>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 name="Google Shape;62;p2"/>
          <p:cNvGrpSpPr/>
          <p:nvPr/>
        </p:nvGrpSpPr>
        <p:grpSpPr>
          <a:xfrm>
            <a:off x="7532342" y="1264395"/>
            <a:ext cx="2525833" cy="1610805"/>
            <a:chOff x="7239867" y="1514545"/>
            <a:chExt cx="2525833" cy="1610805"/>
          </a:xfrm>
        </p:grpSpPr>
        <p:grpSp>
          <p:nvGrpSpPr>
            <p:cNvPr id="63" name="Google Shape;63;p2"/>
            <p:cNvGrpSpPr/>
            <p:nvPr/>
          </p:nvGrpSpPr>
          <p:grpSpPr>
            <a:xfrm>
              <a:off x="7346663" y="1514545"/>
              <a:ext cx="2419037" cy="1551678"/>
              <a:chOff x="7410211" y="1555302"/>
              <a:chExt cx="2355440" cy="1510884"/>
            </a:xfrm>
          </p:grpSpPr>
          <p:grpSp>
            <p:nvGrpSpPr>
              <p:cNvPr id="64" name="Google Shape;64;p2"/>
              <p:cNvGrpSpPr/>
              <p:nvPr/>
            </p:nvGrpSpPr>
            <p:grpSpPr>
              <a:xfrm>
                <a:off x="7410211" y="1555302"/>
                <a:ext cx="2355440" cy="1510884"/>
                <a:chOff x="761258" y="2062480"/>
                <a:chExt cx="1646470" cy="1056119"/>
              </a:xfrm>
            </p:grpSpPr>
            <p:sp>
              <p:nvSpPr>
                <p:cNvPr id="65" name="Google Shape;65;p2"/>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Google Shape;71;p2"/>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 name="Google Shape;73;p2"/>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 name="Google Shape;74;p2"/>
          <p:cNvSpPr/>
          <p:nvPr/>
        </p:nvSpPr>
        <p:spPr>
          <a:xfrm>
            <a:off x="-49275" y="4823551"/>
            <a:ext cx="1603944" cy="369024"/>
          </a:xfrm>
          <a:custGeom>
            <a:avLst/>
            <a:gdLst/>
            <a:ahLst/>
            <a:cxnLst/>
            <a:rect l="l" t="t" r="r" b="b"/>
            <a:pathLst>
              <a:path w="7289" h="1677" extrusionOk="0">
                <a:moveTo>
                  <a:pt x="2819" y="1"/>
                </a:moveTo>
                <a:lnTo>
                  <a:pt x="2114" y="1191"/>
                </a:lnTo>
                <a:lnTo>
                  <a:pt x="1604" y="268"/>
                </a:lnTo>
                <a:lnTo>
                  <a:pt x="1118" y="1361"/>
                </a:lnTo>
                <a:lnTo>
                  <a:pt x="584" y="754"/>
                </a:lnTo>
                <a:lnTo>
                  <a:pt x="1" y="1677"/>
                </a:lnTo>
                <a:lnTo>
                  <a:pt x="7289" y="1677"/>
                </a:lnTo>
                <a:lnTo>
                  <a:pt x="6657" y="559"/>
                </a:lnTo>
                <a:lnTo>
                  <a:pt x="6001" y="1191"/>
                </a:lnTo>
                <a:lnTo>
                  <a:pt x="5394" y="268"/>
                </a:lnTo>
                <a:lnTo>
                  <a:pt x="4738" y="1191"/>
                </a:lnTo>
                <a:lnTo>
                  <a:pt x="4252" y="1"/>
                </a:lnTo>
                <a:lnTo>
                  <a:pt x="3353" y="1118"/>
                </a:lnTo>
                <a:lnTo>
                  <a:pt x="28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1506177" y="4960727"/>
            <a:ext cx="1065936" cy="231849"/>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6003929" y="4843706"/>
            <a:ext cx="1603952" cy="34887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7532351" y="4823550"/>
            <a:ext cx="1696695" cy="369025"/>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145661" y="4843706"/>
            <a:ext cx="1603952" cy="34887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4669614" y="4886410"/>
            <a:ext cx="1407648" cy="306163"/>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2368255" y="4960727"/>
            <a:ext cx="1065936" cy="231849"/>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107"/>
        <p:cNvGrpSpPr/>
        <p:nvPr/>
      </p:nvGrpSpPr>
      <p:grpSpPr>
        <a:xfrm>
          <a:off x="0" y="0"/>
          <a:ext cx="0" cy="0"/>
          <a:chOff x="0" y="0"/>
          <a:chExt cx="0" cy="0"/>
        </a:xfrm>
      </p:grpSpPr>
      <p:sp>
        <p:nvSpPr>
          <p:cNvPr id="108" name="Google Shape;108;p4"/>
          <p:cNvSpPr txBox="1">
            <a:spLocks noGrp="1"/>
          </p:cNvSpPr>
          <p:nvPr>
            <p:ph type="body" idx="1"/>
          </p:nvPr>
        </p:nvSpPr>
        <p:spPr>
          <a:xfrm>
            <a:off x="753825" y="1084825"/>
            <a:ext cx="7590300" cy="3487200"/>
          </a:xfrm>
          <a:prstGeom prst="rect">
            <a:avLst/>
          </a:prstGeom>
          <a:noFill/>
          <a:ln>
            <a:noFill/>
          </a:ln>
        </p:spPr>
        <p:txBody>
          <a:bodyPr spcFirstLastPara="1" wrap="square" lIns="91425" tIns="91425" rIns="91425" bIns="91425" anchor="t" anchorCtr="0">
            <a:noAutofit/>
          </a:bodyPr>
          <a:lstStyle>
            <a:lvl1pPr marL="457200" lvl="0" indent="-381000" rtl="0">
              <a:spcBef>
                <a:spcPts val="0"/>
              </a:spcBef>
              <a:spcAft>
                <a:spcPts val="0"/>
              </a:spcAft>
              <a:buClr>
                <a:schemeClr val="lt1"/>
              </a:buClr>
              <a:buSzPts val="2400"/>
              <a:buFont typeface="Work Sans"/>
              <a:buAutoNum type="arabicPeriod"/>
              <a:defRPr sz="1100">
                <a:solidFill>
                  <a:schemeClr val="dk1"/>
                </a:solidFill>
                <a:latin typeface="Comfortaa"/>
                <a:ea typeface="Comfortaa"/>
                <a:cs typeface="Comfortaa"/>
                <a:sym typeface="Comfortaa"/>
              </a:defRPr>
            </a:lvl1pPr>
            <a:lvl2pPr marL="914400" lvl="1" indent="-317500" rtl="0">
              <a:spcBef>
                <a:spcPts val="0"/>
              </a:spcBef>
              <a:spcAft>
                <a:spcPts val="0"/>
              </a:spcAft>
              <a:buClr>
                <a:schemeClr val="lt1"/>
              </a:buClr>
              <a:buSzPts val="1400"/>
              <a:buFont typeface="Roboto Slab Light"/>
              <a:buAutoNum type="alphaLcPeriod"/>
              <a:defRPr>
                <a:solidFill>
                  <a:schemeClr val="dk1"/>
                </a:solidFill>
                <a:latin typeface="Roboto Slab Light"/>
                <a:ea typeface="Roboto Slab Light"/>
                <a:cs typeface="Roboto Slab Light"/>
                <a:sym typeface="Roboto Slab Light"/>
              </a:defRPr>
            </a:lvl2pPr>
            <a:lvl3pPr marL="1371600" lvl="2" indent="-317500" rtl="0">
              <a:spcBef>
                <a:spcPts val="0"/>
              </a:spcBef>
              <a:spcAft>
                <a:spcPts val="0"/>
              </a:spcAft>
              <a:buClr>
                <a:schemeClr val="lt1"/>
              </a:buClr>
              <a:buSzPts val="1400"/>
              <a:buFont typeface="Roboto Slab Light"/>
              <a:buAutoNum type="romanLcPeriod"/>
              <a:defRPr>
                <a:solidFill>
                  <a:schemeClr val="dk1"/>
                </a:solidFill>
                <a:latin typeface="Roboto Slab Light"/>
                <a:ea typeface="Roboto Slab Light"/>
                <a:cs typeface="Roboto Slab Light"/>
                <a:sym typeface="Roboto Slab Light"/>
              </a:defRPr>
            </a:lvl3pPr>
            <a:lvl4pPr marL="1828800" lvl="3" indent="-317500" rtl="0">
              <a:spcBef>
                <a:spcPts val="0"/>
              </a:spcBef>
              <a:spcAft>
                <a:spcPts val="0"/>
              </a:spcAft>
              <a:buClr>
                <a:schemeClr val="lt1"/>
              </a:buClr>
              <a:buSzPts val="1400"/>
              <a:buFont typeface="Roboto Slab Light"/>
              <a:buAutoNum type="arabicPeriod"/>
              <a:defRPr>
                <a:solidFill>
                  <a:schemeClr val="dk1"/>
                </a:solidFill>
                <a:latin typeface="Roboto Slab Light"/>
                <a:ea typeface="Roboto Slab Light"/>
                <a:cs typeface="Roboto Slab Light"/>
                <a:sym typeface="Roboto Slab Light"/>
              </a:defRPr>
            </a:lvl4pPr>
            <a:lvl5pPr marL="2286000" lvl="4" indent="-317500" rtl="0">
              <a:spcBef>
                <a:spcPts val="0"/>
              </a:spcBef>
              <a:spcAft>
                <a:spcPts val="0"/>
              </a:spcAft>
              <a:buClr>
                <a:schemeClr val="lt1"/>
              </a:buClr>
              <a:buSzPts val="1400"/>
              <a:buFont typeface="Roboto Slab Light"/>
              <a:buAutoNum type="alphaLcPeriod"/>
              <a:defRPr>
                <a:solidFill>
                  <a:schemeClr val="dk1"/>
                </a:solidFill>
                <a:latin typeface="Roboto Slab Light"/>
                <a:ea typeface="Roboto Slab Light"/>
                <a:cs typeface="Roboto Slab Light"/>
                <a:sym typeface="Roboto Slab Light"/>
              </a:defRPr>
            </a:lvl5pPr>
            <a:lvl6pPr marL="2743200" lvl="5" indent="-317500" rtl="0">
              <a:spcBef>
                <a:spcPts val="0"/>
              </a:spcBef>
              <a:spcAft>
                <a:spcPts val="0"/>
              </a:spcAft>
              <a:buClr>
                <a:schemeClr val="lt1"/>
              </a:buClr>
              <a:buSzPts val="1400"/>
              <a:buFont typeface="Roboto Slab Light"/>
              <a:buAutoNum type="romanLcPeriod"/>
              <a:defRPr>
                <a:solidFill>
                  <a:schemeClr val="dk1"/>
                </a:solidFill>
                <a:latin typeface="Roboto Slab Light"/>
                <a:ea typeface="Roboto Slab Light"/>
                <a:cs typeface="Roboto Slab Light"/>
                <a:sym typeface="Roboto Slab Light"/>
              </a:defRPr>
            </a:lvl6pPr>
            <a:lvl7pPr marL="3200400" lvl="6" indent="-317500" rtl="0">
              <a:spcBef>
                <a:spcPts val="0"/>
              </a:spcBef>
              <a:spcAft>
                <a:spcPts val="0"/>
              </a:spcAft>
              <a:buClr>
                <a:schemeClr val="lt1"/>
              </a:buClr>
              <a:buSzPts val="1400"/>
              <a:buFont typeface="Roboto Slab Light"/>
              <a:buAutoNum type="arabicPeriod"/>
              <a:defRPr>
                <a:solidFill>
                  <a:schemeClr val="dk1"/>
                </a:solidFill>
                <a:latin typeface="Roboto Slab Light"/>
                <a:ea typeface="Roboto Slab Light"/>
                <a:cs typeface="Roboto Slab Light"/>
                <a:sym typeface="Roboto Slab Light"/>
              </a:defRPr>
            </a:lvl7pPr>
            <a:lvl8pPr marL="3657600" lvl="7" indent="-317500" rtl="0">
              <a:spcBef>
                <a:spcPts val="0"/>
              </a:spcBef>
              <a:spcAft>
                <a:spcPts val="0"/>
              </a:spcAft>
              <a:buClr>
                <a:schemeClr val="lt1"/>
              </a:buClr>
              <a:buSzPts val="1400"/>
              <a:buFont typeface="Roboto Slab Light"/>
              <a:buAutoNum type="alphaLcPeriod"/>
              <a:defRPr>
                <a:solidFill>
                  <a:schemeClr val="dk1"/>
                </a:solidFill>
                <a:latin typeface="Roboto Slab Light"/>
                <a:ea typeface="Roboto Slab Light"/>
                <a:cs typeface="Roboto Slab Light"/>
                <a:sym typeface="Roboto Slab Light"/>
              </a:defRPr>
            </a:lvl8pPr>
            <a:lvl9pPr marL="4114800" lvl="8" indent="-317500" rtl="0">
              <a:spcBef>
                <a:spcPts val="0"/>
              </a:spcBef>
              <a:spcAft>
                <a:spcPts val="0"/>
              </a:spcAft>
              <a:buClr>
                <a:schemeClr val="lt1"/>
              </a:buClr>
              <a:buSzPts val="1400"/>
              <a:buFont typeface="Roboto Slab Light"/>
              <a:buAutoNum type="romanLcPeriod"/>
              <a:defRPr>
                <a:solidFill>
                  <a:schemeClr val="dk1"/>
                </a:solidFill>
                <a:latin typeface="Roboto Slab Light"/>
                <a:ea typeface="Roboto Slab Light"/>
                <a:cs typeface="Roboto Slab Light"/>
                <a:sym typeface="Roboto Slab Light"/>
              </a:defRPr>
            </a:lvl9pPr>
          </a:lstStyle>
          <a:p>
            <a:endParaRPr/>
          </a:p>
        </p:txBody>
      </p:sp>
      <p:sp>
        <p:nvSpPr>
          <p:cNvPr id="109" name="Google Shape;109;p4"/>
          <p:cNvSpPr txBox="1">
            <a:spLocks noGrp="1"/>
          </p:cNvSpPr>
          <p:nvPr>
            <p:ph type="title"/>
          </p:nvPr>
        </p:nvSpPr>
        <p:spPr>
          <a:xfrm>
            <a:off x="753825" y="420100"/>
            <a:ext cx="7444800" cy="646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10" name="Google Shape;110;p4"/>
          <p:cNvGrpSpPr/>
          <p:nvPr/>
        </p:nvGrpSpPr>
        <p:grpSpPr>
          <a:xfrm>
            <a:off x="7844079" y="226728"/>
            <a:ext cx="1373387" cy="1246991"/>
            <a:chOff x="7844079" y="226728"/>
            <a:chExt cx="1373387" cy="1246991"/>
          </a:xfrm>
        </p:grpSpPr>
        <p:sp>
          <p:nvSpPr>
            <p:cNvPr id="111" name="Google Shape;111;p4"/>
            <p:cNvSpPr/>
            <p:nvPr/>
          </p:nvSpPr>
          <p:spPr>
            <a:xfrm rot="-1688081">
              <a:off x="8295818" y="1015024"/>
              <a:ext cx="222185" cy="222398"/>
            </a:xfrm>
            <a:custGeom>
              <a:avLst/>
              <a:gdLst/>
              <a:ahLst/>
              <a:cxnLst/>
              <a:rect l="l" t="t" r="r" b="b"/>
              <a:pathLst>
                <a:path w="1118" h="1119" extrusionOk="0">
                  <a:moveTo>
                    <a:pt x="607" y="98"/>
                  </a:moveTo>
                  <a:cubicBezTo>
                    <a:pt x="607" y="147"/>
                    <a:pt x="632" y="219"/>
                    <a:pt x="632" y="268"/>
                  </a:cubicBezTo>
                  <a:cubicBezTo>
                    <a:pt x="656" y="317"/>
                    <a:pt x="656" y="389"/>
                    <a:pt x="680" y="438"/>
                  </a:cubicBezTo>
                  <a:cubicBezTo>
                    <a:pt x="705" y="438"/>
                    <a:pt x="729" y="462"/>
                    <a:pt x="826" y="487"/>
                  </a:cubicBezTo>
                  <a:lnTo>
                    <a:pt x="972" y="560"/>
                  </a:lnTo>
                  <a:cubicBezTo>
                    <a:pt x="899" y="584"/>
                    <a:pt x="802" y="632"/>
                    <a:pt x="705" y="657"/>
                  </a:cubicBezTo>
                  <a:cubicBezTo>
                    <a:pt x="705" y="657"/>
                    <a:pt x="705" y="657"/>
                    <a:pt x="680" y="681"/>
                  </a:cubicBezTo>
                  <a:cubicBezTo>
                    <a:pt x="656" y="802"/>
                    <a:pt x="583" y="924"/>
                    <a:pt x="559" y="972"/>
                  </a:cubicBezTo>
                  <a:cubicBezTo>
                    <a:pt x="535" y="924"/>
                    <a:pt x="486" y="802"/>
                    <a:pt x="462" y="681"/>
                  </a:cubicBezTo>
                  <a:cubicBezTo>
                    <a:pt x="462" y="657"/>
                    <a:pt x="437" y="657"/>
                    <a:pt x="413" y="632"/>
                  </a:cubicBezTo>
                  <a:cubicBezTo>
                    <a:pt x="316" y="632"/>
                    <a:pt x="194" y="584"/>
                    <a:pt x="122" y="584"/>
                  </a:cubicBezTo>
                  <a:cubicBezTo>
                    <a:pt x="219" y="511"/>
                    <a:pt x="340" y="462"/>
                    <a:pt x="462" y="414"/>
                  </a:cubicBezTo>
                  <a:cubicBezTo>
                    <a:pt x="462" y="414"/>
                    <a:pt x="462" y="389"/>
                    <a:pt x="486" y="389"/>
                  </a:cubicBezTo>
                  <a:cubicBezTo>
                    <a:pt x="510" y="292"/>
                    <a:pt x="559" y="195"/>
                    <a:pt x="607" y="98"/>
                  </a:cubicBezTo>
                  <a:close/>
                  <a:moveTo>
                    <a:pt x="607" y="1"/>
                  </a:moveTo>
                  <a:cubicBezTo>
                    <a:pt x="583" y="1"/>
                    <a:pt x="535" y="1"/>
                    <a:pt x="389" y="341"/>
                  </a:cubicBezTo>
                  <a:cubicBezTo>
                    <a:pt x="24" y="487"/>
                    <a:pt x="0" y="560"/>
                    <a:pt x="0" y="560"/>
                  </a:cubicBezTo>
                  <a:cubicBezTo>
                    <a:pt x="0" y="584"/>
                    <a:pt x="0" y="608"/>
                    <a:pt x="0" y="608"/>
                  </a:cubicBezTo>
                  <a:cubicBezTo>
                    <a:pt x="0" y="632"/>
                    <a:pt x="49" y="657"/>
                    <a:pt x="364" y="730"/>
                  </a:cubicBezTo>
                  <a:cubicBezTo>
                    <a:pt x="462" y="1118"/>
                    <a:pt x="510" y="1118"/>
                    <a:pt x="535" y="1118"/>
                  </a:cubicBezTo>
                  <a:lnTo>
                    <a:pt x="559" y="1118"/>
                  </a:lnTo>
                  <a:cubicBezTo>
                    <a:pt x="583" y="1118"/>
                    <a:pt x="607" y="1118"/>
                    <a:pt x="777" y="754"/>
                  </a:cubicBezTo>
                  <a:cubicBezTo>
                    <a:pt x="875" y="705"/>
                    <a:pt x="996" y="681"/>
                    <a:pt x="1093" y="608"/>
                  </a:cubicBezTo>
                  <a:cubicBezTo>
                    <a:pt x="1118" y="608"/>
                    <a:pt x="1118" y="584"/>
                    <a:pt x="1118" y="560"/>
                  </a:cubicBezTo>
                  <a:cubicBezTo>
                    <a:pt x="1118" y="511"/>
                    <a:pt x="1045" y="487"/>
                    <a:pt x="875" y="414"/>
                  </a:cubicBezTo>
                  <a:lnTo>
                    <a:pt x="753" y="389"/>
                  </a:lnTo>
                  <a:cubicBezTo>
                    <a:pt x="753" y="341"/>
                    <a:pt x="729" y="317"/>
                    <a:pt x="729" y="268"/>
                  </a:cubicBezTo>
                  <a:cubicBezTo>
                    <a:pt x="729" y="171"/>
                    <a:pt x="680" y="98"/>
                    <a:pt x="656" y="25"/>
                  </a:cubicBezTo>
                  <a:cubicBezTo>
                    <a:pt x="632" y="1"/>
                    <a:pt x="632" y="1"/>
                    <a:pt x="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rot="-1688081">
              <a:off x="8403840" y="292330"/>
              <a:ext cx="164354" cy="141707"/>
            </a:xfrm>
            <a:custGeom>
              <a:avLst/>
              <a:gdLst/>
              <a:ahLst/>
              <a:cxnLst/>
              <a:rect l="l" t="t" r="r" b="b"/>
              <a:pathLst>
                <a:path w="827" h="713" extrusionOk="0">
                  <a:moveTo>
                    <a:pt x="462" y="105"/>
                  </a:moveTo>
                  <a:cubicBezTo>
                    <a:pt x="802" y="105"/>
                    <a:pt x="802" y="615"/>
                    <a:pt x="462" y="615"/>
                  </a:cubicBezTo>
                  <a:cubicBezTo>
                    <a:pt x="317" y="591"/>
                    <a:pt x="219" y="494"/>
                    <a:pt x="219" y="348"/>
                  </a:cubicBezTo>
                  <a:cubicBezTo>
                    <a:pt x="219" y="202"/>
                    <a:pt x="341" y="105"/>
                    <a:pt x="462" y="105"/>
                  </a:cubicBezTo>
                  <a:close/>
                  <a:moveTo>
                    <a:pt x="481" y="1"/>
                  </a:moveTo>
                  <a:cubicBezTo>
                    <a:pt x="392" y="1"/>
                    <a:pt x="299" y="33"/>
                    <a:pt x="219" y="105"/>
                  </a:cubicBezTo>
                  <a:cubicBezTo>
                    <a:pt x="1" y="324"/>
                    <a:pt x="171" y="688"/>
                    <a:pt x="462" y="712"/>
                  </a:cubicBezTo>
                  <a:cubicBezTo>
                    <a:pt x="657" y="712"/>
                    <a:pt x="827" y="542"/>
                    <a:pt x="827" y="348"/>
                  </a:cubicBezTo>
                  <a:cubicBezTo>
                    <a:pt x="827" y="136"/>
                    <a:pt x="663"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rot="-1688081">
              <a:off x="7886315" y="509903"/>
              <a:ext cx="222384" cy="213454"/>
            </a:xfrm>
            <a:custGeom>
              <a:avLst/>
              <a:gdLst/>
              <a:ahLst/>
              <a:cxnLst/>
              <a:rect l="l" t="t" r="r" b="b"/>
              <a:pathLst>
                <a:path w="1119" h="1074" extrusionOk="0">
                  <a:moveTo>
                    <a:pt x="681" y="441"/>
                  </a:moveTo>
                  <a:cubicBezTo>
                    <a:pt x="681" y="441"/>
                    <a:pt x="681" y="441"/>
                    <a:pt x="681" y="466"/>
                  </a:cubicBezTo>
                  <a:cubicBezTo>
                    <a:pt x="681" y="466"/>
                    <a:pt x="657" y="490"/>
                    <a:pt x="584" y="490"/>
                  </a:cubicBezTo>
                  <a:cubicBezTo>
                    <a:pt x="608" y="466"/>
                    <a:pt x="632" y="441"/>
                    <a:pt x="657" y="441"/>
                  </a:cubicBez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rot="-1688081">
              <a:off x="7968779" y="265401"/>
              <a:ext cx="217416" cy="213057"/>
            </a:xfrm>
            <a:custGeom>
              <a:avLst/>
              <a:gdLst/>
              <a:ahLst/>
              <a:cxnLst/>
              <a:rect l="l" t="t" r="r" b="b"/>
              <a:pathLst>
                <a:path w="1094" h="1072" extrusionOk="0">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rot="-1688081">
              <a:off x="8097363" y="456906"/>
              <a:ext cx="198138" cy="172512"/>
            </a:xfrm>
            <a:custGeom>
              <a:avLst/>
              <a:gdLst/>
              <a:ahLst/>
              <a:cxnLst/>
              <a:rect l="l" t="t" r="r" b="b"/>
              <a:pathLst>
                <a:path w="997" h="868" extrusionOk="0">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rot="-1688081">
              <a:off x="8096253" y="485759"/>
              <a:ext cx="92014" cy="96790"/>
            </a:xfrm>
            <a:custGeom>
              <a:avLst/>
              <a:gdLst/>
              <a:ahLst/>
              <a:cxnLst/>
              <a:rect l="l" t="t" r="r" b="b"/>
              <a:pathLst>
                <a:path w="463" h="487" extrusionOk="0">
                  <a:moveTo>
                    <a:pt x="462" y="0"/>
                  </a:moveTo>
                  <a:lnTo>
                    <a:pt x="1" y="486"/>
                  </a:lnTo>
                  <a:cubicBezTo>
                    <a:pt x="1" y="486"/>
                    <a:pt x="438" y="98"/>
                    <a:pt x="4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rot="-1688081">
              <a:off x="8086573" y="475658"/>
              <a:ext cx="111093" cy="116466"/>
            </a:xfrm>
            <a:custGeom>
              <a:avLst/>
              <a:gdLst/>
              <a:ahLst/>
              <a:cxnLst/>
              <a:rect l="l" t="t" r="r" b="b"/>
              <a:pathLst>
                <a:path w="559" h="586" extrusionOk="0">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rot="-1688081">
              <a:off x="8145749" y="485303"/>
              <a:ext cx="101553" cy="116068"/>
            </a:xfrm>
            <a:custGeom>
              <a:avLst/>
              <a:gdLst/>
              <a:ahLst/>
              <a:cxnLst/>
              <a:rect l="l" t="t" r="r" b="b"/>
              <a:pathLst>
                <a:path w="511" h="584" extrusionOk="0">
                  <a:moveTo>
                    <a:pt x="510" y="1"/>
                  </a:moveTo>
                  <a:lnTo>
                    <a:pt x="0" y="584"/>
                  </a:lnTo>
                  <a:cubicBezTo>
                    <a:pt x="194" y="390"/>
                    <a:pt x="365" y="195"/>
                    <a:pt x="5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rot="-1688081">
              <a:off x="8132238" y="479541"/>
              <a:ext cx="125600" cy="132564"/>
            </a:xfrm>
            <a:custGeom>
              <a:avLst/>
              <a:gdLst/>
              <a:ahLst/>
              <a:cxnLst/>
              <a:rect l="l" t="t" r="r" b="b"/>
              <a:pathLst>
                <a:path w="632" h="667" extrusionOk="0">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rot="-1688081">
              <a:off x="7848968" y="476562"/>
              <a:ext cx="144878" cy="57040"/>
            </a:xfrm>
            <a:custGeom>
              <a:avLst/>
              <a:gdLst/>
              <a:ahLst/>
              <a:cxnLst/>
              <a:rect l="l" t="t" r="r" b="b"/>
              <a:pathLst>
                <a:path w="729" h="287" extrusionOk="0">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rot="-1688081">
              <a:off x="8202326" y="503855"/>
              <a:ext cx="77308" cy="91821"/>
            </a:xfrm>
            <a:custGeom>
              <a:avLst/>
              <a:gdLst/>
              <a:ahLst/>
              <a:cxnLst/>
              <a:rect l="l" t="t" r="r" b="b"/>
              <a:pathLst>
                <a:path w="389" h="462" extrusionOk="0">
                  <a:moveTo>
                    <a:pt x="389" y="0"/>
                  </a:moveTo>
                  <a:lnTo>
                    <a:pt x="0" y="462"/>
                  </a:lnTo>
                  <a:cubicBezTo>
                    <a:pt x="0" y="462"/>
                    <a:pt x="364" y="146"/>
                    <a:pt x="3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rot="-1688081">
              <a:off x="8187819" y="494119"/>
              <a:ext cx="101553" cy="112491"/>
            </a:xfrm>
            <a:custGeom>
              <a:avLst/>
              <a:gdLst/>
              <a:ahLst/>
              <a:cxnLst/>
              <a:rect l="l" t="t" r="r" b="b"/>
              <a:pathLst>
                <a:path w="511" h="566" extrusionOk="0">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rot="-1688081">
              <a:off x="7905638" y="365861"/>
              <a:ext cx="77507" cy="138924"/>
            </a:xfrm>
            <a:custGeom>
              <a:avLst/>
              <a:gdLst/>
              <a:ahLst/>
              <a:cxnLst/>
              <a:rect l="l" t="t" r="r" b="b"/>
              <a:pathLst>
                <a:path w="390" h="699" extrusionOk="0">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rot="-1688081">
              <a:off x="8626261" y="406849"/>
              <a:ext cx="367262" cy="1041832"/>
            </a:xfrm>
            <a:custGeom>
              <a:avLst/>
              <a:gdLst/>
              <a:ahLst/>
              <a:cxnLst/>
              <a:rect l="l" t="t" r="r" b="b"/>
              <a:pathLst>
                <a:path w="1848" h="5242" extrusionOk="0">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 name="Google Shape;125;p4"/>
          <p:cNvGrpSpPr/>
          <p:nvPr/>
        </p:nvGrpSpPr>
        <p:grpSpPr>
          <a:xfrm>
            <a:off x="91757" y="3957734"/>
            <a:ext cx="708344" cy="1228537"/>
            <a:chOff x="-1056319" y="1385262"/>
            <a:chExt cx="212940" cy="369285"/>
          </a:xfrm>
        </p:grpSpPr>
        <p:sp>
          <p:nvSpPr>
            <p:cNvPr id="126" name="Google Shape;126;p4"/>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a:off x="-1029833" y="1690513"/>
              <a:ext cx="173717" cy="64034"/>
            </a:xfrm>
            <a:custGeom>
              <a:avLst/>
              <a:gdLst/>
              <a:ahLst/>
              <a:cxnLst/>
              <a:rect l="l" t="t" r="r" b="b"/>
              <a:pathLst>
                <a:path w="4460" h="1644" extrusionOk="0">
                  <a:moveTo>
                    <a:pt x="2533" y="0"/>
                  </a:moveTo>
                  <a:cubicBezTo>
                    <a:pt x="2511" y="0"/>
                    <a:pt x="2492" y="11"/>
                    <a:pt x="2478" y="34"/>
                  </a:cubicBezTo>
                  <a:cubicBezTo>
                    <a:pt x="2308" y="253"/>
                    <a:pt x="1920" y="763"/>
                    <a:pt x="1920" y="763"/>
                  </a:cubicBezTo>
                  <a:cubicBezTo>
                    <a:pt x="1920" y="763"/>
                    <a:pt x="1830" y="97"/>
                    <a:pt x="1603" y="97"/>
                  </a:cubicBezTo>
                  <a:cubicBezTo>
                    <a:pt x="1567" y="97"/>
                    <a:pt x="1526" y="115"/>
                    <a:pt x="1482" y="156"/>
                  </a:cubicBezTo>
                  <a:cubicBezTo>
                    <a:pt x="1288" y="350"/>
                    <a:pt x="1094" y="544"/>
                    <a:pt x="924" y="739"/>
                  </a:cubicBezTo>
                  <a:cubicBezTo>
                    <a:pt x="924" y="739"/>
                    <a:pt x="672" y="73"/>
                    <a:pt x="493" y="73"/>
                  </a:cubicBezTo>
                  <a:cubicBezTo>
                    <a:pt x="464" y="73"/>
                    <a:pt x="437" y="91"/>
                    <a:pt x="413" y="131"/>
                  </a:cubicBezTo>
                  <a:cubicBezTo>
                    <a:pt x="243" y="617"/>
                    <a:pt x="98" y="1103"/>
                    <a:pt x="0" y="1613"/>
                  </a:cubicBezTo>
                  <a:cubicBezTo>
                    <a:pt x="0" y="1613"/>
                    <a:pt x="1039" y="1644"/>
                    <a:pt x="2099" y="1644"/>
                  </a:cubicBezTo>
                  <a:cubicBezTo>
                    <a:pt x="3158" y="1644"/>
                    <a:pt x="4239" y="1613"/>
                    <a:pt x="4324" y="1492"/>
                  </a:cubicBezTo>
                  <a:cubicBezTo>
                    <a:pt x="4459" y="1289"/>
                    <a:pt x="4115" y="108"/>
                    <a:pt x="3813" y="108"/>
                  </a:cubicBezTo>
                  <a:cubicBezTo>
                    <a:pt x="3789" y="108"/>
                    <a:pt x="3765" y="115"/>
                    <a:pt x="3741" y="131"/>
                  </a:cubicBezTo>
                  <a:cubicBezTo>
                    <a:pt x="3523" y="350"/>
                    <a:pt x="3353" y="642"/>
                    <a:pt x="3280" y="933"/>
                  </a:cubicBezTo>
                  <a:cubicBezTo>
                    <a:pt x="3280" y="933"/>
                    <a:pt x="2744" y="0"/>
                    <a:pt x="25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 name="Google Shape;133;p4"/>
          <p:cNvGrpSpPr/>
          <p:nvPr/>
        </p:nvGrpSpPr>
        <p:grpSpPr>
          <a:xfrm>
            <a:off x="8410820" y="4473980"/>
            <a:ext cx="537853" cy="555858"/>
            <a:chOff x="5294267" y="4624350"/>
            <a:chExt cx="383004" cy="395854"/>
          </a:xfrm>
        </p:grpSpPr>
        <p:sp>
          <p:nvSpPr>
            <p:cNvPr id="134" name="Google Shape;134;p4"/>
            <p:cNvSpPr/>
            <p:nvPr/>
          </p:nvSpPr>
          <p:spPr>
            <a:xfrm>
              <a:off x="5358550" y="4859712"/>
              <a:ext cx="58369" cy="160492"/>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a:off x="5294267" y="4894594"/>
              <a:ext cx="175454" cy="68546"/>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a:off x="5310447" y="4883895"/>
              <a:ext cx="150836" cy="94033"/>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a:off x="5340805" y="4845446"/>
              <a:ext cx="97252" cy="157795"/>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a:off x="5499297" y="4624350"/>
              <a:ext cx="175454" cy="150575"/>
            </a:xfrm>
            <a:custGeom>
              <a:avLst/>
              <a:gdLst/>
              <a:ahLst/>
              <a:cxnLst/>
              <a:rect l="l" t="t" r="r" b="b"/>
              <a:pathLst>
                <a:path w="2017" h="1731" extrusionOk="0">
                  <a:moveTo>
                    <a:pt x="1166" y="175"/>
                  </a:moveTo>
                  <a:cubicBezTo>
                    <a:pt x="1555" y="175"/>
                    <a:pt x="1871" y="467"/>
                    <a:pt x="1871" y="856"/>
                  </a:cubicBezTo>
                  <a:cubicBezTo>
                    <a:pt x="1871" y="1285"/>
                    <a:pt x="1511" y="1569"/>
                    <a:pt x="1144" y="1569"/>
                  </a:cubicBezTo>
                  <a:cubicBezTo>
                    <a:pt x="971" y="1569"/>
                    <a:pt x="796" y="1506"/>
                    <a:pt x="656" y="1366"/>
                  </a:cubicBezTo>
                  <a:cubicBezTo>
                    <a:pt x="219" y="929"/>
                    <a:pt x="534" y="175"/>
                    <a:pt x="1166" y="175"/>
                  </a:cubicBezTo>
                  <a:close/>
                  <a:moveTo>
                    <a:pt x="1142" y="1"/>
                  </a:moveTo>
                  <a:cubicBezTo>
                    <a:pt x="930" y="1"/>
                    <a:pt x="714" y="77"/>
                    <a:pt x="534" y="248"/>
                  </a:cubicBezTo>
                  <a:cubicBezTo>
                    <a:pt x="0" y="807"/>
                    <a:pt x="389" y="1730"/>
                    <a:pt x="1166" y="1730"/>
                  </a:cubicBezTo>
                  <a:cubicBezTo>
                    <a:pt x="1628" y="1730"/>
                    <a:pt x="2016" y="1342"/>
                    <a:pt x="2016" y="856"/>
                  </a:cubicBezTo>
                  <a:cubicBezTo>
                    <a:pt x="2016" y="344"/>
                    <a:pt x="1590" y="1"/>
                    <a:pt x="11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a:off x="5615653" y="4833656"/>
              <a:ext cx="32352" cy="88957"/>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a:off x="5580022" y="4852990"/>
              <a:ext cx="97250" cy="37993"/>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a:off x="5588990" y="4847059"/>
              <a:ext cx="83605" cy="52120"/>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a:off x="5605817" y="4825749"/>
              <a:ext cx="53904" cy="87462"/>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 name="Google Shape;143;p4"/>
          <p:cNvGrpSpPr/>
          <p:nvPr/>
        </p:nvGrpSpPr>
        <p:grpSpPr>
          <a:xfrm>
            <a:off x="122839" y="125316"/>
            <a:ext cx="604654" cy="578037"/>
            <a:chOff x="122839" y="125316"/>
            <a:chExt cx="604654" cy="578037"/>
          </a:xfrm>
        </p:grpSpPr>
        <p:sp>
          <p:nvSpPr>
            <p:cNvPr id="144" name="Google Shape;144;p4"/>
            <p:cNvSpPr/>
            <p:nvPr/>
          </p:nvSpPr>
          <p:spPr>
            <a:xfrm rot="10232062">
              <a:off x="183718" y="463675"/>
              <a:ext cx="246284" cy="220932"/>
            </a:xfrm>
            <a:custGeom>
              <a:avLst/>
              <a:gdLst/>
              <a:ahLst/>
              <a:cxnLst/>
              <a:rect l="l" t="t" r="r" b="b"/>
              <a:pathLst>
                <a:path w="2891" h="2593" extrusionOk="0">
                  <a:moveTo>
                    <a:pt x="2397" y="0"/>
                  </a:moveTo>
                  <a:cubicBezTo>
                    <a:pt x="2197" y="0"/>
                    <a:pt x="1879" y="238"/>
                    <a:pt x="1117" y="367"/>
                  </a:cubicBezTo>
                  <a:cubicBezTo>
                    <a:pt x="0" y="586"/>
                    <a:pt x="389" y="2213"/>
                    <a:pt x="389" y="2335"/>
                  </a:cubicBezTo>
                  <a:cubicBezTo>
                    <a:pt x="672" y="2505"/>
                    <a:pt x="988" y="2592"/>
                    <a:pt x="1309" y="2592"/>
                  </a:cubicBezTo>
                  <a:cubicBezTo>
                    <a:pt x="1538" y="2592"/>
                    <a:pt x="1769" y="2547"/>
                    <a:pt x="1992" y="2456"/>
                  </a:cubicBezTo>
                  <a:cubicBezTo>
                    <a:pt x="2891" y="2092"/>
                    <a:pt x="2891" y="683"/>
                    <a:pt x="2648" y="221"/>
                  </a:cubicBezTo>
                  <a:cubicBezTo>
                    <a:pt x="2567" y="59"/>
                    <a:pt x="2497" y="0"/>
                    <a:pt x="23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rot="10232062">
              <a:off x="259551" y="505895"/>
              <a:ext cx="122162" cy="100199"/>
            </a:xfrm>
            <a:custGeom>
              <a:avLst/>
              <a:gdLst/>
              <a:ahLst/>
              <a:cxnLst/>
              <a:rect l="l" t="t" r="r" b="b"/>
              <a:pathLst>
                <a:path w="1434" h="1176" extrusionOk="0">
                  <a:moveTo>
                    <a:pt x="1347" y="0"/>
                  </a:moveTo>
                  <a:cubicBezTo>
                    <a:pt x="1312" y="0"/>
                    <a:pt x="1281" y="23"/>
                    <a:pt x="1264" y="58"/>
                  </a:cubicBezTo>
                  <a:cubicBezTo>
                    <a:pt x="1069" y="520"/>
                    <a:pt x="49" y="1030"/>
                    <a:pt x="49" y="1030"/>
                  </a:cubicBezTo>
                  <a:cubicBezTo>
                    <a:pt x="25" y="1054"/>
                    <a:pt x="0" y="1103"/>
                    <a:pt x="25" y="1151"/>
                  </a:cubicBezTo>
                  <a:cubicBezTo>
                    <a:pt x="49" y="1176"/>
                    <a:pt x="73" y="1176"/>
                    <a:pt x="98" y="1176"/>
                  </a:cubicBezTo>
                  <a:lnTo>
                    <a:pt x="122" y="1176"/>
                  </a:lnTo>
                  <a:cubicBezTo>
                    <a:pt x="171" y="1151"/>
                    <a:pt x="1166" y="641"/>
                    <a:pt x="1409" y="107"/>
                  </a:cubicBezTo>
                  <a:cubicBezTo>
                    <a:pt x="1434" y="82"/>
                    <a:pt x="1409" y="34"/>
                    <a:pt x="1385" y="10"/>
                  </a:cubicBezTo>
                  <a:cubicBezTo>
                    <a:pt x="1372" y="3"/>
                    <a:pt x="1359" y="0"/>
                    <a:pt x="1347"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rot="10232062">
              <a:off x="138246" y="172035"/>
              <a:ext cx="254633" cy="208407"/>
            </a:xfrm>
            <a:custGeom>
              <a:avLst/>
              <a:gdLst/>
              <a:ahLst/>
              <a:cxnLst/>
              <a:rect l="l" t="t" r="r" b="b"/>
              <a:pathLst>
                <a:path w="2989" h="2446" extrusionOk="0">
                  <a:moveTo>
                    <a:pt x="1122" y="0"/>
                  </a:moveTo>
                  <a:cubicBezTo>
                    <a:pt x="708" y="0"/>
                    <a:pt x="337" y="106"/>
                    <a:pt x="292" y="117"/>
                  </a:cubicBezTo>
                  <a:cubicBezTo>
                    <a:pt x="25" y="628"/>
                    <a:pt x="0" y="1211"/>
                    <a:pt x="267" y="1721"/>
                  </a:cubicBezTo>
                  <a:cubicBezTo>
                    <a:pt x="520" y="2255"/>
                    <a:pt x="1145" y="2445"/>
                    <a:pt x="1692" y="2445"/>
                  </a:cubicBezTo>
                  <a:cubicBezTo>
                    <a:pt x="2040" y="2445"/>
                    <a:pt x="2357" y="2368"/>
                    <a:pt x="2527" y="2255"/>
                  </a:cubicBezTo>
                  <a:cubicBezTo>
                    <a:pt x="2988" y="1939"/>
                    <a:pt x="2551" y="1842"/>
                    <a:pt x="2284" y="725"/>
                  </a:cubicBezTo>
                  <a:cubicBezTo>
                    <a:pt x="2128" y="140"/>
                    <a:pt x="1597" y="0"/>
                    <a:pt x="1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rot="10232062">
              <a:off x="241030" y="237329"/>
              <a:ext cx="109810" cy="114769"/>
            </a:xfrm>
            <a:custGeom>
              <a:avLst/>
              <a:gdLst/>
              <a:ahLst/>
              <a:cxnLst/>
              <a:rect l="l" t="t" r="r" b="b"/>
              <a:pathLst>
                <a:path w="1289" h="1347" extrusionOk="0">
                  <a:moveTo>
                    <a:pt x="91" y="0"/>
                  </a:moveTo>
                  <a:cubicBezTo>
                    <a:pt x="78" y="0"/>
                    <a:pt x="64" y="3"/>
                    <a:pt x="49" y="11"/>
                  </a:cubicBezTo>
                  <a:cubicBezTo>
                    <a:pt x="1" y="35"/>
                    <a:pt x="1" y="83"/>
                    <a:pt x="25" y="132"/>
                  </a:cubicBezTo>
                  <a:cubicBezTo>
                    <a:pt x="49" y="156"/>
                    <a:pt x="632" y="1128"/>
                    <a:pt x="1167" y="1347"/>
                  </a:cubicBezTo>
                  <a:lnTo>
                    <a:pt x="1191" y="1347"/>
                  </a:lnTo>
                  <a:cubicBezTo>
                    <a:pt x="1215" y="1347"/>
                    <a:pt x="1240" y="1322"/>
                    <a:pt x="1264" y="1298"/>
                  </a:cubicBezTo>
                  <a:cubicBezTo>
                    <a:pt x="1288" y="1249"/>
                    <a:pt x="1264" y="1201"/>
                    <a:pt x="1215" y="1201"/>
                  </a:cubicBezTo>
                  <a:cubicBezTo>
                    <a:pt x="754" y="1006"/>
                    <a:pt x="171" y="35"/>
                    <a:pt x="171" y="35"/>
                  </a:cubicBezTo>
                  <a:cubicBezTo>
                    <a:pt x="154" y="18"/>
                    <a:pt x="124" y="0"/>
                    <a:pt x="91"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p:nvPr/>
          </p:nvSpPr>
          <p:spPr>
            <a:xfrm rot="10232062">
              <a:off x="467454" y="143954"/>
              <a:ext cx="244239" cy="212326"/>
            </a:xfrm>
            <a:custGeom>
              <a:avLst/>
              <a:gdLst/>
              <a:ahLst/>
              <a:cxnLst/>
              <a:rect l="l" t="t" r="r" b="b"/>
              <a:pathLst>
                <a:path w="2867" h="2492" extrusionOk="0">
                  <a:moveTo>
                    <a:pt x="1588" y="0"/>
                  </a:moveTo>
                  <a:cubicBezTo>
                    <a:pt x="1396" y="0"/>
                    <a:pt x="1204" y="32"/>
                    <a:pt x="1021" y="99"/>
                  </a:cubicBezTo>
                  <a:cubicBezTo>
                    <a:pt x="122" y="391"/>
                    <a:pt x="0" y="1775"/>
                    <a:pt x="195" y="2261"/>
                  </a:cubicBezTo>
                  <a:cubicBezTo>
                    <a:pt x="272" y="2432"/>
                    <a:pt x="340" y="2492"/>
                    <a:pt x="447" y="2492"/>
                  </a:cubicBezTo>
                  <a:cubicBezTo>
                    <a:pt x="643" y="2492"/>
                    <a:pt x="970" y="2291"/>
                    <a:pt x="1725" y="2213"/>
                  </a:cubicBezTo>
                  <a:cubicBezTo>
                    <a:pt x="2867" y="2115"/>
                    <a:pt x="2624" y="439"/>
                    <a:pt x="2624" y="342"/>
                  </a:cubicBezTo>
                  <a:cubicBezTo>
                    <a:pt x="2321" y="119"/>
                    <a:pt x="1955" y="0"/>
                    <a:pt x="15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rot="10232062">
              <a:off x="506806" y="218606"/>
              <a:ext cx="128381" cy="91934"/>
            </a:xfrm>
            <a:custGeom>
              <a:avLst/>
              <a:gdLst/>
              <a:ahLst/>
              <a:cxnLst/>
              <a:rect l="l" t="t" r="r" b="b"/>
              <a:pathLst>
                <a:path w="1507" h="1079" extrusionOk="0">
                  <a:moveTo>
                    <a:pt x="1423" y="0"/>
                  </a:moveTo>
                  <a:cubicBezTo>
                    <a:pt x="1411" y="0"/>
                    <a:pt x="1398" y="3"/>
                    <a:pt x="1385" y="10"/>
                  </a:cubicBezTo>
                  <a:cubicBezTo>
                    <a:pt x="1336" y="34"/>
                    <a:pt x="292" y="471"/>
                    <a:pt x="25" y="957"/>
                  </a:cubicBezTo>
                  <a:cubicBezTo>
                    <a:pt x="0" y="1006"/>
                    <a:pt x="0" y="1054"/>
                    <a:pt x="49" y="1079"/>
                  </a:cubicBezTo>
                  <a:lnTo>
                    <a:pt x="98" y="1079"/>
                  </a:lnTo>
                  <a:cubicBezTo>
                    <a:pt x="122" y="1079"/>
                    <a:pt x="146" y="1054"/>
                    <a:pt x="146" y="1054"/>
                  </a:cubicBezTo>
                  <a:cubicBezTo>
                    <a:pt x="413" y="593"/>
                    <a:pt x="1458" y="156"/>
                    <a:pt x="1458" y="156"/>
                  </a:cubicBezTo>
                  <a:cubicBezTo>
                    <a:pt x="1482" y="131"/>
                    <a:pt x="1506" y="83"/>
                    <a:pt x="1482" y="59"/>
                  </a:cubicBezTo>
                  <a:cubicBezTo>
                    <a:pt x="1482" y="23"/>
                    <a:pt x="1456" y="0"/>
                    <a:pt x="1423"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p:nvPr/>
          </p:nvSpPr>
          <p:spPr>
            <a:xfrm rot="10232062">
              <a:off x="212752" y="211973"/>
              <a:ext cx="453381" cy="339193"/>
            </a:xfrm>
            <a:custGeom>
              <a:avLst/>
              <a:gdLst/>
              <a:ahLst/>
              <a:cxnLst/>
              <a:rect l="l" t="t" r="r" b="b"/>
              <a:pathLst>
                <a:path w="5322" h="3981" extrusionOk="0">
                  <a:moveTo>
                    <a:pt x="2229" y="0"/>
                  </a:moveTo>
                  <a:cubicBezTo>
                    <a:pt x="2176" y="0"/>
                    <a:pt x="2121" y="3"/>
                    <a:pt x="2061" y="9"/>
                  </a:cubicBezTo>
                  <a:cubicBezTo>
                    <a:pt x="1523" y="53"/>
                    <a:pt x="1298" y="507"/>
                    <a:pt x="1299" y="894"/>
                  </a:cubicBezTo>
                  <a:lnTo>
                    <a:pt x="1299" y="894"/>
                  </a:lnTo>
                  <a:cubicBezTo>
                    <a:pt x="1256" y="882"/>
                    <a:pt x="1211" y="870"/>
                    <a:pt x="1163" y="859"/>
                  </a:cubicBezTo>
                  <a:cubicBezTo>
                    <a:pt x="1123" y="851"/>
                    <a:pt x="1085" y="847"/>
                    <a:pt x="1048" y="847"/>
                  </a:cubicBezTo>
                  <a:cubicBezTo>
                    <a:pt x="240" y="847"/>
                    <a:pt x="0" y="2788"/>
                    <a:pt x="604" y="2997"/>
                  </a:cubicBezTo>
                  <a:cubicBezTo>
                    <a:pt x="676" y="3025"/>
                    <a:pt x="742" y="3037"/>
                    <a:pt x="801" y="3037"/>
                  </a:cubicBezTo>
                  <a:cubicBezTo>
                    <a:pt x="824" y="3037"/>
                    <a:pt x="847" y="3035"/>
                    <a:pt x="868" y="3032"/>
                  </a:cubicBezTo>
                  <a:lnTo>
                    <a:pt x="868" y="3032"/>
                  </a:lnTo>
                  <a:cubicBezTo>
                    <a:pt x="1077" y="3454"/>
                    <a:pt x="1536" y="3921"/>
                    <a:pt x="2132" y="3921"/>
                  </a:cubicBezTo>
                  <a:cubicBezTo>
                    <a:pt x="2149" y="3921"/>
                    <a:pt x="2166" y="3921"/>
                    <a:pt x="2183" y="3920"/>
                  </a:cubicBezTo>
                  <a:cubicBezTo>
                    <a:pt x="2358" y="3908"/>
                    <a:pt x="2491" y="3882"/>
                    <a:pt x="2590" y="3846"/>
                  </a:cubicBezTo>
                  <a:lnTo>
                    <a:pt x="2590" y="3846"/>
                  </a:lnTo>
                  <a:cubicBezTo>
                    <a:pt x="2678" y="3927"/>
                    <a:pt x="2799" y="3981"/>
                    <a:pt x="2960" y="3981"/>
                  </a:cubicBezTo>
                  <a:cubicBezTo>
                    <a:pt x="3070" y="3981"/>
                    <a:pt x="3199" y="3955"/>
                    <a:pt x="3349" y="3896"/>
                  </a:cubicBezTo>
                  <a:cubicBezTo>
                    <a:pt x="3931" y="3671"/>
                    <a:pt x="4211" y="3324"/>
                    <a:pt x="4262" y="3034"/>
                  </a:cubicBezTo>
                  <a:lnTo>
                    <a:pt x="4262" y="3034"/>
                  </a:lnTo>
                  <a:cubicBezTo>
                    <a:pt x="4365" y="3023"/>
                    <a:pt x="4482" y="2989"/>
                    <a:pt x="4612" y="2924"/>
                  </a:cubicBezTo>
                  <a:cubicBezTo>
                    <a:pt x="5321" y="2580"/>
                    <a:pt x="4915" y="1660"/>
                    <a:pt x="4479" y="1295"/>
                  </a:cubicBezTo>
                  <a:lnTo>
                    <a:pt x="4479" y="1295"/>
                  </a:lnTo>
                  <a:cubicBezTo>
                    <a:pt x="4597" y="1026"/>
                    <a:pt x="4485" y="563"/>
                    <a:pt x="3835" y="179"/>
                  </a:cubicBezTo>
                  <a:cubicBezTo>
                    <a:pt x="3619" y="52"/>
                    <a:pt x="3439" y="3"/>
                    <a:pt x="3289" y="3"/>
                  </a:cubicBezTo>
                  <a:cubicBezTo>
                    <a:pt x="3074" y="3"/>
                    <a:pt x="2921" y="104"/>
                    <a:pt x="2817" y="220"/>
                  </a:cubicBezTo>
                  <a:lnTo>
                    <a:pt x="2817" y="220"/>
                  </a:lnTo>
                  <a:cubicBezTo>
                    <a:pt x="2713" y="96"/>
                    <a:pt x="2527" y="0"/>
                    <a:pt x="22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
            <p:cNvSpPr/>
            <p:nvPr/>
          </p:nvSpPr>
          <p:spPr>
            <a:xfrm rot="10232062">
              <a:off x="230506" y="204162"/>
              <a:ext cx="422201" cy="355297"/>
            </a:xfrm>
            <a:custGeom>
              <a:avLst/>
              <a:gdLst/>
              <a:ahLst/>
              <a:cxnLst/>
              <a:rect l="l" t="t" r="r" b="b"/>
              <a:pathLst>
                <a:path w="4956" h="4170" extrusionOk="0">
                  <a:moveTo>
                    <a:pt x="2673" y="452"/>
                  </a:moveTo>
                  <a:cubicBezTo>
                    <a:pt x="2697" y="501"/>
                    <a:pt x="2721" y="574"/>
                    <a:pt x="2697" y="647"/>
                  </a:cubicBezTo>
                  <a:cubicBezTo>
                    <a:pt x="2697" y="695"/>
                    <a:pt x="2697" y="744"/>
                    <a:pt x="2648" y="768"/>
                  </a:cubicBezTo>
                  <a:lnTo>
                    <a:pt x="2600" y="768"/>
                  </a:lnTo>
                  <a:cubicBezTo>
                    <a:pt x="2575" y="768"/>
                    <a:pt x="2551" y="720"/>
                    <a:pt x="2551" y="671"/>
                  </a:cubicBezTo>
                  <a:cubicBezTo>
                    <a:pt x="2575" y="598"/>
                    <a:pt x="2624" y="525"/>
                    <a:pt x="2673" y="452"/>
                  </a:cubicBezTo>
                  <a:close/>
                  <a:moveTo>
                    <a:pt x="1264" y="1108"/>
                  </a:moveTo>
                  <a:lnTo>
                    <a:pt x="1264" y="1108"/>
                  </a:lnTo>
                  <a:cubicBezTo>
                    <a:pt x="1579" y="1230"/>
                    <a:pt x="1677" y="1400"/>
                    <a:pt x="1652" y="1448"/>
                  </a:cubicBezTo>
                  <a:cubicBezTo>
                    <a:pt x="1652" y="1473"/>
                    <a:pt x="1604" y="1473"/>
                    <a:pt x="1579" y="1473"/>
                  </a:cubicBezTo>
                  <a:cubicBezTo>
                    <a:pt x="1531" y="1473"/>
                    <a:pt x="1506" y="1473"/>
                    <a:pt x="1458" y="1448"/>
                  </a:cubicBezTo>
                  <a:cubicBezTo>
                    <a:pt x="1336" y="1400"/>
                    <a:pt x="1264" y="1254"/>
                    <a:pt x="1264" y="1108"/>
                  </a:cubicBezTo>
                  <a:close/>
                  <a:moveTo>
                    <a:pt x="3984" y="1303"/>
                  </a:moveTo>
                  <a:cubicBezTo>
                    <a:pt x="4009" y="1303"/>
                    <a:pt x="4033" y="1327"/>
                    <a:pt x="4081" y="1327"/>
                  </a:cubicBezTo>
                  <a:cubicBezTo>
                    <a:pt x="4130" y="1351"/>
                    <a:pt x="4179" y="1375"/>
                    <a:pt x="4252" y="1424"/>
                  </a:cubicBezTo>
                  <a:cubicBezTo>
                    <a:pt x="4203" y="1473"/>
                    <a:pt x="4130" y="1521"/>
                    <a:pt x="4057" y="1545"/>
                  </a:cubicBezTo>
                  <a:cubicBezTo>
                    <a:pt x="4039" y="1552"/>
                    <a:pt x="4019" y="1555"/>
                    <a:pt x="3999" y="1555"/>
                  </a:cubicBezTo>
                  <a:cubicBezTo>
                    <a:pt x="3940" y="1555"/>
                    <a:pt x="3881" y="1527"/>
                    <a:pt x="3863" y="1473"/>
                  </a:cubicBezTo>
                  <a:cubicBezTo>
                    <a:pt x="3839" y="1424"/>
                    <a:pt x="3839" y="1400"/>
                    <a:pt x="3863" y="1351"/>
                  </a:cubicBezTo>
                  <a:cubicBezTo>
                    <a:pt x="3887" y="1327"/>
                    <a:pt x="3936" y="1303"/>
                    <a:pt x="3984" y="1303"/>
                  </a:cubicBezTo>
                  <a:close/>
                  <a:moveTo>
                    <a:pt x="826" y="2541"/>
                  </a:moveTo>
                  <a:cubicBezTo>
                    <a:pt x="923" y="2541"/>
                    <a:pt x="972" y="2614"/>
                    <a:pt x="972" y="2687"/>
                  </a:cubicBezTo>
                  <a:cubicBezTo>
                    <a:pt x="996" y="2833"/>
                    <a:pt x="923" y="2979"/>
                    <a:pt x="778" y="3027"/>
                  </a:cubicBezTo>
                  <a:cubicBezTo>
                    <a:pt x="705" y="2906"/>
                    <a:pt x="681" y="2736"/>
                    <a:pt x="729" y="2590"/>
                  </a:cubicBezTo>
                  <a:cubicBezTo>
                    <a:pt x="729" y="2566"/>
                    <a:pt x="753" y="2541"/>
                    <a:pt x="802" y="2541"/>
                  </a:cubicBezTo>
                  <a:close/>
                  <a:moveTo>
                    <a:pt x="3720" y="2701"/>
                  </a:moveTo>
                  <a:cubicBezTo>
                    <a:pt x="3727" y="2701"/>
                    <a:pt x="3734" y="2704"/>
                    <a:pt x="3741" y="2712"/>
                  </a:cubicBezTo>
                  <a:lnTo>
                    <a:pt x="3814" y="2712"/>
                  </a:lnTo>
                  <a:cubicBezTo>
                    <a:pt x="3960" y="2736"/>
                    <a:pt x="4081" y="2906"/>
                    <a:pt x="4057" y="3052"/>
                  </a:cubicBezTo>
                  <a:cubicBezTo>
                    <a:pt x="4038" y="3055"/>
                    <a:pt x="4020" y="3056"/>
                    <a:pt x="4001" y="3056"/>
                  </a:cubicBezTo>
                  <a:cubicBezTo>
                    <a:pt x="3875" y="3056"/>
                    <a:pt x="3756" y="2987"/>
                    <a:pt x="3693" y="2882"/>
                  </a:cubicBezTo>
                  <a:cubicBezTo>
                    <a:pt x="3669" y="2833"/>
                    <a:pt x="3644" y="2784"/>
                    <a:pt x="3669" y="2736"/>
                  </a:cubicBezTo>
                  <a:cubicBezTo>
                    <a:pt x="3686" y="2719"/>
                    <a:pt x="3703" y="2701"/>
                    <a:pt x="3720" y="2701"/>
                  </a:cubicBezTo>
                  <a:close/>
                  <a:moveTo>
                    <a:pt x="2381" y="3343"/>
                  </a:moveTo>
                  <a:cubicBezTo>
                    <a:pt x="2527" y="3392"/>
                    <a:pt x="2624" y="3537"/>
                    <a:pt x="2648" y="3683"/>
                  </a:cubicBezTo>
                  <a:cubicBezTo>
                    <a:pt x="2648" y="3756"/>
                    <a:pt x="2600" y="3805"/>
                    <a:pt x="2478" y="3853"/>
                  </a:cubicBezTo>
                  <a:cubicBezTo>
                    <a:pt x="2405" y="3756"/>
                    <a:pt x="2357" y="3610"/>
                    <a:pt x="2357" y="3465"/>
                  </a:cubicBezTo>
                  <a:cubicBezTo>
                    <a:pt x="2357" y="3367"/>
                    <a:pt x="2381" y="3343"/>
                    <a:pt x="2381" y="3343"/>
                  </a:cubicBezTo>
                  <a:close/>
                  <a:moveTo>
                    <a:pt x="3124" y="188"/>
                  </a:moveTo>
                  <a:cubicBezTo>
                    <a:pt x="3276" y="188"/>
                    <a:pt x="3445" y="243"/>
                    <a:pt x="3620" y="355"/>
                  </a:cubicBezTo>
                  <a:cubicBezTo>
                    <a:pt x="4130" y="671"/>
                    <a:pt x="4300" y="1011"/>
                    <a:pt x="4276" y="1278"/>
                  </a:cubicBezTo>
                  <a:cubicBezTo>
                    <a:pt x="4203" y="1230"/>
                    <a:pt x="4154" y="1205"/>
                    <a:pt x="4081" y="1181"/>
                  </a:cubicBezTo>
                  <a:cubicBezTo>
                    <a:pt x="4033" y="1157"/>
                    <a:pt x="3984" y="1157"/>
                    <a:pt x="3936" y="1157"/>
                  </a:cubicBezTo>
                  <a:cubicBezTo>
                    <a:pt x="3839" y="1157"/>
                    <a:pt x="3741" y="1205"/>
                    <a:pt x="3693" y="1303"/>
                  </a:cubicBezTo>
                  <a:cubicBezTo>
                    <a:pt x="3644" y="1375"/>
                    <a:pt x="3644" y="1473"/>
                    <a:pt x="3693" y="1570"/>
                  </a:cubicBezTo>
                  <a:cubicBezTo>
                    <a:pt x="3741" y="1667"/>
                    <a:pt x="3863" y="1716"/>
                    <a:pt x="3984" y="1716"/>
                  </a:cubicBezTo>
                  <a:lnTo>
                    <a:pt x="4033" y="1716"/>
                  </a:lnTo>
                  <a:cubicBezTo>
                    <a:pt x="4154" y="1716"/>
                    <a:pt x="4276" y="1643"/>
                    <a:pt x="4349" y="1545"/>
                  </a:cubicBezTo>
                  <a:cubicBezTo>
                    <a:pt x="4616" y="1788"/>
                    <a:pt x="4762" y="2153"/>
                    <a:pt x="4762" y="2541"/>
                  </a:cubicBezTo>
                  <a:cubicBezTo>
                    <a:pt x="4737" y="2736"/>
                    <a:pt x="4592" y="2906"/>
                    <a:pt x="4422" y="2979"/>
                  </a:cubicBezTo>
                  <a:cubicBezTo>
                    <a:pt x="4349" y="3027"/>
                    <a:pt x="4276" y="3052"/>
                    <a:pt x="4203" y="3052"/>
                  </a:cubicBezTo>
                  <a:cubicBezTo>
                    <a:pt x="4203" y="2833"/>
                    <a:pt x="4057" y="2614"/>
                    <a:pt x="3814" y="2566"/>
                  </a:cubicBezTo>
                  <a:cubicBezTo>
                    <a:pt x="3791" y="2560"/>
                    <a:pt x="3767" y="2557"/>
                    <a:pt x="3742" y="2557"/>
                  </a:cubicBezTo>
                  <a:cubicBezTo>
                    <a:pt x="3662" y="2557"/>
                    <a:pt x="3578" y="2589"/>
                    <a:pt x="3523" y="2663"/>
                  </a:cubicBezTo>
                  <a:cubicBezTo>
                    <a:pt x="3474" y="2760"/>
                    <a:pt x="3474" y="2882"/>
                    <a:pt x="3547" y="2979"/>
                  </a:cubicBezTo>
                  <a:cubicBezTo>
                    <a:pt x="3644" y="3124"/>
                    <a:pt x="3814" y="3222"/>
                    <a:pt x="4009" y="3246"/>
                  </a:cubicBezTo>
                  <a:cubicBezTo>
                    <a:pt x="3839" y="3562"/>
                    <a:pt x="3547" y="3805"/>
                    <a:pt x="3207" y="3926"/>
                  </a:cubicBezTo>
                  <a:cubicBezTo>
                    <a:pt x="3093" y="3983"/>
                    <a:pt x="2979" y="4007"/>
                    <a:pt x="2865" y="4007"/>
                  </a:cubicBezTo>
                  <a:cubicBezTo>
                    <a:pt x="2785" y="4007"/>
                    <a:pt x="2704" y="3995"/>
                    <a:pt x="2624" y="3975"/>
                  </a:cubicBezTo>
                  <a:cubicBezTo>
                    <a:pt x="2721" y="3902"/>
                    <a:pt x="2770" y="3805"/>
                    <a:pt x="2794" y="3707"/>
                  </a:cubicBezTo>
                  <a:cubicBezTo>
                    <a:pt x="2770" y="3489"/>
                    <a:pt x="2624" y="3295"/>
                    <a:pt x="2405" y="3222"/>
                  </a:cubicBezTo>
                  <a:cubicBezTo>
                    <a:pt x="2393" y="3209"/>
                    <a:pt x="2387" y="3203"/>
                    <a:pt x="2381" y="3203"/>
                  </a:cubicBezTo>
                  <a:cubicBezTo>
                    <a:pt x="2375" y="3203"/>
                    <a:pt x="2369" y="3209"/>
                    <a:pt x="2357" y="3222"/>
                  </a:cubicBezTo>
                  <a:cubicBezTo>
                    <a:pt x="2284" y="3222"/>
                    <a:pt x="2211" y="3270"/>
                    <a:pt x="2211" y="3343"/>
                  </a:cubicBezTo>
                  <a:cubicBezTo>
                    <a:pt x="2138" y="3537"/>
                    <a:pt x="2187" y="3756"/>
                    <a:pt x="2308" y="3950"/>
                  </a:cubicBezTo>
                  <a:cubicBezTo>
                    <a:pt x="2211" y="3950"/>
                    <a:pt x="2114" y="3975"/>
                    <a:pt x="2041" y="3975"/>
                  </a:cubicBezTo>
                  <a:cubicBezTo>
                    <a:pt x="1531" y="3975"/>
                    <a:pt x="1069" y="3683"/>
                    <a:pt x="851" y="3222"/>
                  </a:cubicBezTo>
                  <a:cubicBezTo>
                    <a:pt x="1021" y="3124"/>
                    <a:pt x="1142" y="2930"/>
                    <a:pt x="1118" y="2736"/>
                  </a:cubicBezTo>
                  <a:cubicBezTo>
                    <a:pt x="1118" y="2546"/>
                    <a:pt x="989" y="2411"/>
                    <a:pt x="828" y="2411"/>
                  </a:cubicBezTo>
                  <a:cubicBezTo>
                    <a:pt x="804" y="2411"/>
                    <a:pt x="779" y="2414"/>
                    <a:pt x="753" y="2420"/>
                  </a:cubicBezTo>
                  <a:cubicBezTo>
                    <a:pt x="681" y="2420"/>
                    <a:pt x="608" y="2493"/>
                    <a:pt x="559" y="2566"/>
                  </a:cubicBezTo>
                  <a:cubicBezTo>
                    <a:pt x="511" y="2736"/>
                    <a:pt x="511" y="2930"/>
                    <a:pt x="608" y="3100"/>
                  </a:cubicBezTo>
                  <a:cubicBezTo>
                    <a:pt x="559" y="3100"/>
                    <a:pt x="511" y="3076"/>
                    <a:pt x="486" y="3076"/>
                  </a:cubicBezTo>
                  <a:cubicBezTo>
                    <a:pt x="243" y="2979"/>
                    <a:pt x="146" y="2493"/>
                    <a:pt x="243" y="1958"/>
                  </a:cubicBezTo>
                  <a:cubicBezTo>
                    <a:pt x="316" y="1545"/>
                    <a:pt x="535" y="1060"/>
                    <a:pt x="899" y="1060"/>
                  </a:cubicBezTo>
                  <a:lnTo>
                    <a:pt x="996" y="1060"/>
                  </a:lnTo>
                  <a:lnTo>
                    <a:pt x="1069" y="1084"/>
                  </a:lnTo>
                  <a:cubicBezTo>
                    <a:pt x="1045" y="1303"/>
                    <a:pt x="1191" y="1521"/>
                    <a:pt x="1385" y="1643"/>
                  </a:cubicBezTo>
                  <a:cubicBezTo>
                    <a:pt x="1444" y="1662"/>
                    <a:pt x="1497" y="1671"/>
                    <a:pt x="1545" y="1671"/>
                  </a:cubicBezTo>
                  <a:cubicBezTo>
                    <a:pt x="1675" y="1671"/>
                    <a:pt x="1762" y="1604"/>
                    <a:pt x="1798" y="1497"/>
                  </a:cubicBezTo>
                  <a:cubicBezTo>
                    <a:pt x="1847" y="1327"/>
                    <a:pt x="1652" y="1108"/>
                    <a:pt x="1239" y="962"/>
                  </a:cubicBezTo>
                  <a:cubicBezTo>
                    <a:pt x="1239" y="574"/>
                    <a:pt x="1531" y="234"/>
                    <a:pt x="1919" y="209"/>
                  </a:cubicBezTo>
                  <a:cubicBezTo>
                    <a:pt x="1976" y="197"/>
                    <a:pt x="2032" y="191"/>
                    <a:pt x="2088" y="191"/>
                  </a:cubicBezTo>
                  <a:cubicBezTo>
                    <a:pt x="2248" y="191"/>
                    <a:pt x="2401" y="241"/>
                    <a:pt x="2527" y="331"/>
                  </a:cubicBezTo>
                  <a:cubicBezTo>
                    <a:pt x="2454" y="428"/>
                    <a:pt x="2405" y="525"/>
                    <a:pt x="2357" y="647"/>
                  </a:cubicBezTo>
                  <a:cubicBezTo>
                    <a:pt x="2357" y="647"/>
                    <a:pt x="2357" y="671"/>
                    <a:pt x="2357" y="671"/>
                  </a:cubicBezTo>
                  <a:cubicBezTo>
                    <a:pt x="2381" y="768"/>
                    <a:pt x="2430" y="962"/>
                    <a:pt x="2575" y="962"/>
                  </a:cubicBezTo>
                  <a:cubicBezTo>
                    <a:pt x="2624" y="938"/>
                    <a:pt x="2673" y="938"/>
                    <a:pt x="2721" y="914"/>
                  </a:cubicBezTo>
                  <a:cubicBezTo>
                    <a:pt x="2770" y="865"/>
                    <a:pt x="2818" y="768"/>
                    <a:pt x="2843" y="695"/>
                  </a:cubicBezTo>
                  <a:cubicBezTo>
                    <a:pt x="2867" y="574"/>
                    <a:pt x="2818" y="428"/>
                    <a:pt x="2745" y="331"/>
                  </a:cubicBezTo>
                  <a:cubicBezTo>
                    <a:pt x="2851" y="237"/>
                    <a:pt x="2980" y="188"/>
                    <a:pt x="3124" y="188"/>
                  </a:cubicBezTo>
                  <a:close/>
                  <a:moveTo>
                    <a:pt x="2083" y="0"/>
                  </a:moveTo>
                  <a:cubicBezTo>
                    <a:pt x="2029" y="0"/>
                    <a:pt x="1974" y="5"/>
                    <a:pt x="1919" y="15"/>
                  </a:cubicBezTo>
                  <a:cubicBezTo>
                    <a:pt x="1482" y="64"/>
                    <a:pt x="1118" y="428"/>
                    <a:pt x="1094" y="890"/>
                  </a:cubicBezTo>
                  <a:lnTo>
                    <a:pt x="1045" y="890"/>
                  </a:lnTo>
                  <a:cubicBezTo>
                    <a:pt x="996" y="890"/>
                    <a:pt x="948" y="865"/>
                    <a:pt x="923" y="865"/>
                  </a:cubicBezTo>
                  <a:cubicBezTo>
                    <a:pt x="438" y="865"/>
                    <a:pt x="170" y="1424"/>
                    <a:pt x="98" y="1910"/>
                  </a:cubicBezTo>
                  <a:cubicBezTo>
                    <a:pt x="0" y="2444"/>
                    <a:pt x="98" y="3052"/>
                    <a:pt x="438" y="3197"/>
                  </a:cubicBezTo>
                  <a:cubicBezTo>
                    <a:pt x="535" y="3222"/>
                    <a:pt x="608" y="3246"/>
                    <a:pt x="705" y="3246"/>
                  </a:cubicBezTo>
                  <a:cubicBezTo>
                    <a:pt x="948" y="3732"/>
                    <a:pt x="1434" y="4072"/>
                    <a:pt x="1992" y="4096"/>
                  </a:cubicBezTo>
                  <a:lnTo>
                    <a:pt x="2065" y="4096"/>
                  </a:lnTo>
                  <a:cubicBezTo>
                    <a:pt x="2187" y="4096"/>
                    <a:pt x="2308" y="4072"/>
                    <a:pt x="2430" y="4048"/>
                  </a:cubicBezTo>
                  <a:cubicBezTo>
                    <a:pt x="2551" y="4120"/>
                    <a:pt x="2697" y="4169"/>
                    <a:pt x="2843" y="4169"/>
                  </a:cubicBezTo>
                  <a:cubicBezTo>
                    <a:pt x="2988" y="4169"/>
                    <a:pt x="3134" y="4120"/>
                    <a:pt x="3280" y="4072"/>
                  </a:cubicBezTo>
                  <a:cubicBezTo>
                    <a:pt x="3693" y="3926"/>
                    <a:pt x="4033" y="3610"/>
                    <a:pt x="4203" y="3197"/>
                  </a:cubicBezTo>
                  <a:cubicBezTo>
                    <a:pt x="4300" y="3173"/>
                    <a:pt x="4397" y="3149"/>
                    <a:pt x="4494" y="3100"/>
                  </a:cubicBezTo>
                  <a:cubicBezTo>
                    <a:pt x="4737" y="3003"/>
                    <a:pt x="4907" y="2784"/>
                    <a:pt x="4932" y="2517"/>
                  </a:cubicBezTo>
                  <a:cubicBezTo>
                    <a:pt x="4956" y="2080"/>
                    <a:pt x="4762" y="1643"/>
                    <a:pt x="4446" y="1351"/>
                  </a:cubicBezTo>
                  <a:cubicBezTo>
                    <a:pt x="4543" y="1035"/>
                    <a:pt x="4349" y="574"/>
                    <a:pt x="3741" y="209"/>
                  </a:cubicBezTo>
                  <a:cubicBezTo>
                    <a:pt x="3523" y="88"/>
                    <a:pt x="3322" y="27"/>
                    <a:pt x="3143" y="27"/>
                  </a:cubicBezTo>
                  <a:cubicBezTo>
                    <a:pt x="2964" y="27"/>
                    <a:pt x="2806" y="88"/>
                    <a:pt x="2673" y="209"/>
                  </a:cubicBezTo>
                  <a:cubicBezTo>
                    <a:pt x="2499" y="74"/>
                    <a:pt x="2294" y="0"/>
                    <a:pt x="2083"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4"/>
            <p:cNvSpPr/>
            <p:nvPr/>
          </p:nvSpPr>
          <p:spPr>
            <a:xfrm rot="10232062">
              <a:off x="373215" y="314255"/>
              <a:ext cx="132470" cy="134621"/>
            </a:xfrm>
            <a:custGeom>
              <a:avLst/>
              <a:gdLst/>
              <a:ahLst/>
              <a:cxnLst/>
              <a:rect l="l" t="t" r="r" b="b"/>
              <a:pathLst>
                <a:path w="1555" h="1580" extrusionOk="0">
                  <a:moveTo>
                    <a:pt x="777" y="1"/>
                  </a:moveTo>
                  <a:cubicBezTo>
                    <a:pt x="340" y="1"/>
                    <a:pt x="0" y="365"/>
                    <a:pt x="0" y="802"/>
                  </a:cubicBezTo>
                  <a:cubicBezTo>
                    <a:pt x="0" y="1239"/>
                    <a:pt x="340" y="1580"/>
                    <a:pt x="777" y="1580"/>
                  </a:cubicBezTo>
                  <a:cubicBezTo>
                    <a:pt x="1215" y="1580"/>
                    <a:pt x="1555" y="1239"/>
                    <a:pt x="1555" y="802"/>
                  </a:cubicBezTo>
                  <a:cubicBezTo>
                    <a:pt x="1555" y="365"/>
                    <a:pt x="1215"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83"/>
        <p:cNvGrpSpPr/>
        <p:nvPr/>
      </p:nvGrpSpPr>
      <p:grpSpPr>
        <a:xfrm>
          <a:off x="0" y="0"/>
          <a:ext cx="0" cy="0"/>
          <a:chOff x="0" y="0"/>
          <a:chExt cx="0" cy="0"/>
        </a:xfrm>
      </p:grpSpPr>
      <p:sp>
        <p:nvSpPr>
          <p:cNvPr id="484" name="Google Shape;484;p12"/>
          <p:cNvSpPr/>
          <p:nvPr/>
        </p:nvSpPr>
        <p:spPr>
          <a:xfrm rot="1356523" flipH="1">
            <a:off x="7359480" y="-103797"/>
            <a:ext cx="11640" cy="34572"/>
          </a:xfrm>
          <a:custGeom>
            <a:avLst/>
            <a:gdLst/>
            <a:ahLst/>
            <a:cxnLst/>
            <a:rect l="l" t="t" r="r" b="b"/>
            <a:pathLst>
              <a:path w="368" h="1093" extrusionOk="0">
                <a:moveTo>
                  <a:pt x="334" y="0"/>
                </a:moveTo>
                <a:cubicBezTo>
                  <a:pt x="368" y="200"/>
                  <a:pt x="334" y="367"/>
                  <a:pt x="301" y="567"/>
                </a:cubicBezTo>
                <a:cubicBezTo>
                  <a:pt x="268" y="734"/>
                  <a:pt x="168" y="901"/>
                  <a:pt x="34" y="1034"/>
                </a:cubicBezTo>
                <a:cubicBezTo>
                  <a:pt x="1" y="1034"/>
                  <a:pt x="1" y="1067"/>
                  <a:pt x="34" y="1067"/>
                </a:cubicBezTo>
                <a:cubicBezTo>
                  <a:pt x="34" y="1084"/>
                  <a:pt x="34" y="1092"/>
                  <a:pt x="38" y="1092"/>
                </a:cubicBezTo>
                <a:cubicBezTo>
                  <a:pt x="43" y="1092"/>
                  <a:pt x="51" y="1084"/>
                  <a:pt x="68" y="1067"/>
                </a:cubicBezTo>
                <a:cubicBezTo>
                  <a:pt x="201" y="934"/>
                  <a:pt x="301" y="767"/>
                  <a:pt x="334" y="567"/>
                </a:cubicBezTo>
                <a:cubicBezTo>
                  <a:pt x="368" y="367"/>
                  <a:pt x="368" y="200"/>
                  <a:pt x="334" y="0"/>
                </a:cubicBezTo>
                <a:close/>
              </a:path>
            </a:pathLst>
          </a:custGeom>
          <a:solidFill>
            <a:srgbClr val="116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2"/>
          <p:cNvSpPr/>
          <p:nvPr/>
        </p:nvSpPr>
        <p:spPr>
          <a:xfrm>
            <a:off x="6745307" y="5203897"/>
            <a:ext cx="489268" cy="53825"/>
          </a:xfrm>
          <a:custGeom>
            <a:avLst/>
            <a:gdLst/>
            <a:ahLst/>
            <a:cxnLst/>
            <a:rect l="l" t="t" r="r" b="b"/>
            <a:pathLst>
              <a:path w="16446" h="2069" extrusionOk="0">
                <a:moveTo>
                  <a:pt x="0" y="0"/>
                </a:moveTo>
                <a:lnTo>
                  <a:pt x="0" y="2069"/>
                </a:lnTo>
                <a:lnTo>
                  <a:pt x="16445" y="2069"/>
                </a:lnTo>
                <a:lnTo>
                  <a:pt x="164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p:cSld name="CUSTOM_21_1_1_1">
    <p:bg>
      <p:bgPr>
        <a:blipFill>
          <a:blip r:embed="rId2">
            <a:alphaModFix/>
          </a:blip>
          <a:stretch>
            <a:fillRect/>
          </a:stretch>
        </a:blipFill>
        <a:effectLst/>
      </p:bgPr>
    </p:bg>
    <p:spTree>
      <p:nvGrpSpPr>
        <p:cNvPr id="1" name="Shape 1452"/>
        <p:cNvGrpSpPr/>
        <p:nvPr/>
      </p:nvGrpSpPr>
      <p:grpSpPr>
        <a:xfrm>
          <a:off x="0" y="0"/>
          <a:ext cx="0" cy="0"/>
          <a:chOff x="0" y="0"/>
          <a:chExt cx="0" cy="0"/>
        </a:xfrm>
      </p:grpSpPr>
      <p:sp>
        <p:nvSpPr>
          <p:cNvPr id="1453" name="Google Shape;1453;p32"/>
          <p:cNvSpPr/>
          <p:nvPr/>
        </p:nvSpPr>
        <p:spPr>
          <a:xfrm>
            <a:off x="7336950" y="5125975"/>
            <a:ext cx="109250" cy="17525"/>
          </a:xfrm>
          <a:custGeom>
            <a:avLst/>
            <a:gdLst/>
            <a:ahLst/>
            <a:cxnLst/>
            <a:rect l="l" t="t" r="r" b="b"/>
            <a:pathLst>
              <a:path w="4370" h="701" extrusionOk="0">
                <a:moveTo>
                  <a:pt x="0" y="0"/>
                </a:moveTo>
                <a:lnTo>
                  <a:pt x="0" y="701"/>
                </a:lnTo>
                <a:lnTo>
                  <a:pt x="4370" y="701"/>
                </a:lnTo>
                <a:lnTo>
                  <a:pt x="437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4" name="Google Shape;1454;p32"/>
          <p:cNvGrpSpPr/>
          <p:nvPr/>
        </p:nvGrpSpPr>
        <p:grpSpPr>
          <a:xfrm flipH="1">
            <a:off x="-297197" y="926675"/>
            <a:ext cx="1025973" cy="811032"/>
            <a:chOff x="855987" y="2204128"/>
            <a:chExt cx="1217483" cy="962421"/>
          </a:xfrm>
        </p:grpSpPr>
        <p:grpSp>
          <p:nvGrpSpPr>
            <p:cNvPr id="1455" name="Google Shape;1455;p32"/>
            <p:cNvGrpSpPr/>
            <p:nvPr/>
          </p:nvGrpSpPr>
          <p:grpSpPr>
            <a:xfrm>
              <a:off x="855987" y="2204128"/>
              <a:ext cx="1146639" cy="962421"/>
              <a:chOff x="958238" y="2157575"/>
              <a:chExt cx="1115191" cy="936025"/>
            </a:xfrm>
          </p:grpSpPr>
          <p:sp>
            <p:nvSpPr>
              <p:cNvPr id="1456" name="Google Shape;1456;p32"/>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2"/>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2"/>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2"/>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2"/>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2"/>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2" name="Google Shape;1462;p32"/>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3" name="Google Shape;1463;p32"/>
          <p:cNvGrpSpPr/>
          <p:nvPr/>
        </p:nvGrpSpPr>
        <p:grpSpPr>
          <a:xfrm rot="-3617422" flipH="1">
            <a:off x="8490995" y="4604956"/>
            <a:ext cx="639248" cy="382014"/>
            <a:chOff x="1202177" y="4613417"/>
            <a:chExt cx="528376" cy="315757"/>
          </a:xfrm>
        </p:grpSpPr>
        <p:sp>
          <p:nvSpPr>
            <p:cNvPr id="1464" name="Google Shape;1464;p32"/>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2"/>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2"/>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2"/>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2"/>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2"/>
            <p:cNvSpPr/>
            <p:nvPr/>
          </p:nvSpPr>
          <p:spPr>
            <a:xfrm>
              <a:off x="1389928" y="4832385"/>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0" name="Google Shape;1470;p32"/>
          <p:cNvGrpSpPr/>
          <p:nvPr/>
        </p:nvGrpSpPr>
        <p:grpSpPr>
          <a:xfrm flipH="1">
            <a:off x="62659" y="4194779"/>
            <a:ext cx="666115" cy="973447"/>
            <a:chOff x="-1047799" y="3300294"/>
            <a:chExt cx="439014" cy="641607"/>
          </a:xfrm>
        </p:grpSpPr>
        <p:sp>
          <p:nvSpPr>
            <p:cNvPr id="1471" name="Google Shape;1471;p32"/>
            <p:cNvSpPr/>
            <p:nvPr/>
          </p:nvSpPr>
          <p:spPr>
            <a:xfrm>
              <a:off x="-994003" y="3750695"/>
              <a:ext cx="138774" cy="63785"/>
            </a:xfrm>
            <a:custGeom>
              <a:avLst/>
              <a:gdLst/>
              <a:ahLst/>
              <a:cxnLst/>
              <a:rect l="l" t="t" r="r" b="b"/>
              <a:pathLst>
                <a:path w="1847" h="849" extrusionOk="0">
                  <a:moveTo>
                    <a:pt x="728" y="0"/>
                  </a:moveTo>
                  <a:cubicBezTo>
                    <a:pt x="502" y="0"/>
                    <a:pt x="254" y="68"/>
                    <a:pt x="1" y="252"/>
                  </a:cubicBezTo>
                  <a:cubicBezTo>
                    <a:pt x="1" y="252"/>
                    <a:pt x="350" y="848"/>
                    <a:pt x="1002" y="848"/>
                  </a:cubicBezTo>
                  <a:cubicBezTo>
                    <a:pt x="1243" y="848"/>
                    <a:pt x="1526" y="767"/>
                    <a:pt x="1847" y="544"/>
                  </a:cubicBezTo>
                  <a:cubicBezTo>
                    <a:pt x="1847" y="544"/>
                    <a:pt x="1369" y="0"/>
                    <a:pt x="7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2"/>
            <p:cNvSpPr/>
            <p:nvPr/>
          </p:nvSpPr>
          <p:spPr>
            <a:xfrm>
              <a:off x="-950199" y="3777592"/>
              <a:ext cx="98652" cy="17656"/>
            </a:xfrm>
            <a:custGeom>
              <a:avLst/>
              <a:gdLst/>
              <a:ahLst/>
              <a:cxnLst/>
              <a:rect l="l" t="t" r="r" b="b"/>
              <a:pathLst>
                <a:path w="1313" h="235" extrusionOk="0">
                  <a:moveTo>
                    <a:pt x="500" y="0"/>
                  </a:moveTo>
                  <a:cubicBezTo>
                    <a:pt x="349" y="0"/>
                    <a:pt x="197" y="14"/>
                    <a:pt x="49" y="40"/>
                  </a:cubicBezTo>
                  <a:cubicBezTo>
                    <a:pt x="25" y="40"/>
                    <a:pt x="1" y="64"/>
                    <a:pt x="25" y="89"/>
                  </a:cubicBezTo>
                  <a:cubicBezTo>
                    <a:pt x="25" y="113"/>
                    <a:pt x="49" y="113"/>
                    <a:pt x="73" y="113"/>
                  </a:cubicBezTo>
                  <a:cubicBezTo>
                    <a:pt x="191" y="98"/>
                    <a:pt x="311" y="90"/>
                    <a:pt x="431" y="90"/>
                  </a:cubicBezTo>
                  <a:cubicBezTo>
                    <a:pt x="708" y="90"/>
                    <a:pt x="985" y="133"/>
                    <a:pt x="1239" y="234"/>
                  </a:cubicBezTo>
                  <a:lnTo>
                    <a:pt x="1264" y="234"/>
                  </a:lnTo>
                  <a:cubicBezTo>
                    <a:pt x="1288" y="234"/>
                    <a:pt x="1288" y="210"/>
                    <a:pt x="1312" y="210"/>
                  </a:cubicBezTo>
                  <a:cubicBezTo>
                    <a:pt x="1312" y="186"/>
                    <a:pt x="1312" y="162"/>
                    <a:pt x="1288" y="137"/>
                  </a:cubicBezTo>
                  <a:cubicBezTo>
                    <a:pt x="1039" y="44"/>
                    <a:pt x="770"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2"/>
            <p:cNvSpPr/>
            <p:nvPr/>
          </p:nvSpPr>
          <p:spPr>
            <a:xfrm>
              <a:off x="-949448" y="3639053"/>
              <a:ext cx="114280" cy="249281"/>
            </a:xfrm>
            <a:custGeom>
              <a:avLst/>
              <a:gdLst/>
              <a:ahLst/>
              <a:cxnLst/>
              <a:rect l="l" t="t" r="r" b="b"/>
              <a:pathLst>
                <a:path w="1521" h="3318" extrusionOk="0">
                  <a:moveTo>
                    <a:pt x="69" y="0"/>
                  </a:moveTo>
                  <a:cubicBezTo>
                    <a:pt x="40" y="0"/>
                    <a:pt x="0" y="67"/>
                    <a:pt x="39" y="86"/>
                  </a:cubicBezTo>
                  <a:cubicBezTo>
                    <a:pt x="63" y="86"/>
                    <a:pt x="1327" y="961"/>
                    <a:pt x="1424" y="3269"/>
                  </a:cubicBezTo>
                  <a:cubicBezTo>
                    <a:pt x="1424" y="3293"/>
                    <a:pt x="1448" y="3317"/>
                    <a:pt x="1472" y="3317"/>
                  </a:cubicBezTo>
                  <a:cubicBezTo>
                    <a:pt x="1497" y="3293"/>
                    <a:pt x="1521" y="3293"/>
                    <a:pt x="1521" y="3269"/>
                  </a:cubicBezTo>
                  <a:cubicBezTo>
                    <a:pt x="1424" y="912"/>
                    <a:pt x="88" y="14"/>
                    <a:pt x="88" y="14"/>
                  </a:cubicBezTo>
                  <a:cubicBezTo>
                    <a:pt x="83" y="4"/>
                    <a:pt x="76"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2"/>
            <p:cNvSpPr/>
            <p:nvPr/>
          </p:nvSpPr>
          <p:spPr>
            <a:xfrm>
              <a:off x="-1047799" y="3504796"/>
              <a:ext cx="229087" cy="179936"/>
            </a:xfrm>
            <a:custGeom>
              <a:avLst/>
              <a:gdLst/>
              <a:ahLst/>
              <a:cxnLst/>
              <a:rect l="l" t="t" r="r" b="b"/>
              <a:pathLst>
                <a:path w="3049" h="2395" extrusionOk="0">
                  <a:moveTo>
                    <a:pt x="2055" y="1"/>
                  </a:moveTo>
                  <a:cubicBezTo>
                    <a:pt x="1883" y="1"/>
                    <a:pt x="1883" y="562"/>
                    <a:pt x="1883" y="562"/>
                  </a:cubicBezTo>
                  <a:cubicBezTo>
                    <a:pt x="1761" y="416"/>
                    <a:pt x="1615" y="294"/>
                    <a:pt x="1445" y="197"/>
                  </a:cubicBezTo>
                  <a:cubicBezTo>
                    <a:pt x="1434" y="193"/>
                    <a:pt x="1423" y="192"/>
                    <a:pt x="1413" y="192"/>
                  </a:cubicBezTo>
                  <a:cubicBezTo>
                    <a:pt x="1234" y="192"/>
                    <a:pt x="1300" y="780"/>
                    <a:pt x="1300" y="780"/>
                  </a:cubicBezTo>
                  <a:cubicBezTo>
                    <a:pt x="1154" y="635"/>
                    <a:pt x="984" y="537"/>
                    <a:pt x="814" y="416"/>
                  </a:cubicBezTo>
                  <a:cubicBezTo>
                    <a:pt x="785" y="400"/>
                    <a:pt x="760" y="393"/>
                    <a:pt x="740" y="393"/>
                  </a:cubicBezTo>
                  <a:cubicBezTo>
                    <a:pt x="532" y="393"/>
                    <a:pt x="692" y="1096"/>
                    <a:pt x="692" y="1096"/>
                  </a:cubicBezTo>
                  <a:cubicBezTo>
                    <a:pt x="692" y="1096"/>
                    <a:pt x="357" y="857"/>
                    <a:pt x="178" y="857"/>
                  </a:cubicBezTo>
                  <a:cubicBezTo>
                    <a:pt x="136" y="857"/>
                    <a:pt x="103" y="870"/>
                    <a:pt x="85" y="902"/>
                  </a:cubicBezTo>
                  <a:cubicBezTo>
                    <a:pt x="1" y="1049"/>
                    <a:pt x="662" y="2395"/>
                    <a:pt x="1533" y="2395"/>
                  </a:cubicBezTo>
                  <a:cubicBezTo>
                    <a:pt x="1669" y="2395"/>
                    <a:pt x="1811" y="2362"/>
                    <a:pt x="1955" y="2286"/>
                  </a:cubicBezTo>
                  <a:cubicBezTo>
                    <a:pt x="3049" y="1728"/>
                    <a:pt x="2684" y="926"/>
                    <a:pt x="2684" y="926"/>
                  </a:cubicBezTo>
                  <a:cubicBezTo>
                    <a:pt x="2684" y="926"/>
                    <a:pt x="2368" y="197"/>
                    <a:pt x="2125" y="27"/>
                  </a:cubicBezTo>
                  <a:cubicBezTo>
                    <a:pt x="2099" y="9"/>
                    <a:pt x="2076" y="1"/>
                    <a:pt x="2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2"/>
            <p:cNvSpPr/>
            <p:nvPr/>
          </p:nvSpPr>
          <p:spPr>
            <a:xfrm>
              <a:off x="-1006775" y="3550625"/>
              <a:ext cx="157032" cy="111418"/>
            </a:xfrm>
            <a:custGeom>
              <a:avLst/>
              <a:gdLst/>
              <a:ahLst/>
              <a:cxnLst/>
              <a:rect l="l" t="t" r="r" b="b"/>
              <a:pathLst>
                <a:path w="2090" h="1483" extrusionOk="0">
                  <a:moveTo>
                    <a:pt x="1652" y="292"/>
                  </a:moveTo>
                  <a:cubicBezTo>
                    <a:pt x="1677" y="292"/>
                    <a:pt x="1701" y="316"/>
                    <a:pt x="1725" y="340"/>
                  </a:cubicBezTo>
                  <a:cubicBezTo>
                    <a:pt x="1749" y="365"/>
                    <a:pt x="1749" y="389"/>
                    <a:pt x="1774" y="413"/>
                  </a:cubicBezTo>
                  <a:lnTo>
                    <a:pt x="1725" y="389"/>
                  </a:lnTo>
                  <a:cubicBezTo>
                    <a:pt x="1701" y="365"/>
                    <a:pt x="1677" y="316"/>
                    <a:pt x="1652" y="292"/>
                  </a:cubicBezTo>
                  <a:close/>
                  <a:moveTo>
                    <a:pt x="802" y="656"/>
                  </a:moveTo>
                  <a:lnTo>
                    <a:pt x="802" y="656"/>
                  </a:lnTo>
                  <a:cubicBezTo>
                    <a:pt x="826" y="680"/>
                    <a:pt x="851" y="729"/>
                    <a:pt x="875" y="778"/>
                  </a:cubicBezTo>
                  <a:cubicBezTo>
                    <a:pt x="851" y="729"/>
                    <a:pt x="826" y="705"/>
                    <a:pt x="802" y="656"/>
                  </a:cubicBezTo>
                  <a:close/>
                  <a:moveTo>
                    <a:pt x="535" y="923"/>
                  </a:moveTo>
                  <a:lnTo>
                    <a:pt x="535" y="923"/>
                  </a:lnTo>
                  <a:cubicBezTo>
                    <a:pt x="583" y="948"/>
                    <a:pt x="608" y="996"/>
                    <a:pt x="608" y="1045"/>
                  </a:cubicBezTo>
                  <a:cubicBezTo>
                    <a:pt x="583" y="996"/>
                    <a:pt x="559" y="972"/>
                    <a:pt x="535" y="923"/>
                  </a:cubicBezTo>
                  <a:close/>
                  <a:moveTo>
                    <a:pt x="1944" y="0"/>
                  </a:moveTo>
                  <a:cubicBezTo>
                    <a:pt x="1920" y="25"/>
                    <a:pt x="1920" y="49"/>
                    <a:pt x="1920" y="73"/>
                  </a:cubicBezTo>
                  <a:cubicBezTo>
                    <a:pt x="1944" y="146"/>
                    <a:pt x="2017" y="292"/>
                    <a:pt x="1968" y="365"/>
                  </a:cubicBezTo>
                  <a:cubicBezTo>
                    <a:pt x="1968" y="389"/>
                    <a:pt x="1944" y="413"/>
                    <a:pt x="1920" y="413"/>
                  </a:cubicBezTo>
                  <a:lnTo>
                    <a:pt x="1847" y="413"/>
                  </a:lnTo>
                  <a:cubicBezTo>
                    <a:pt x="1847" y="365"/>
                    <a:pt x="1822" y="316"/>
                    <a:pt x="1798" y="267"/>
                  </a:cubicBezTo>
                  <a:cubicBezTo>
                    <a:pt x="1774" y="195"/>
                    <a:pt x="1701" y="170"/>
                    <a:pt x="1628" y="146"/>
                  </a:cubicBezTo>
                  <a:cubicBezTo>
                    <a:pt x="1604" y="146"/>
                    <a:pt x="1579" y="170"/>
                    <a:pt x="1555" y="195"/>
                  </a:cubicBezTo>
                  <a:cubicBezTo>
                    <a:pt x="1531" y="243"/>
                    <a:pt x="1555" y="316"/>
                    <a:pt x="1604" y="365"/>
                  </a:cubicBezTo>
                  <a:cubicBezTo>
                    <a:pt x="1652" y="413"/>
                    <a:pt x="1701" y="462"/>
                    <a:pt x="1749" y="486"/>
                  </a:cubicBezTo>
                  <a:lnTo>
                    <a:pt x="1749" y="510"/>
                  </a:lnTo>
                  <a:cubicBezTo>
                    <a:pt x="1749" y="559"/>
                    <a:pt x="1701" y="559"/>
                    <a:pt x="1628" y="559"/>
                  </a:cubicBezTo>
                  <a:cubicBezTo>
                    <a:pt x="1555" y="559"/>
                    <a:pt x="1482" y="535"/>
                    <a:pt x="1409" y="510"/>
                  </a:cubicBezTo>
                  <a:cubicBezTo>
                    <a:pt x="1385" y="437"/>
                    <a:pt x="1337" y="389"/>
                    <a:pt x="1288" y="365"/>
                  </a:cubicBezTo>
                  <a:cubicBezTo>
                    <a:pt x="1256" y="365"/>
                    <a:pt x="1234" y="354"/>
                    <a:pt x="1209" y="354"/>
                  </a:cubicBezTo>
                  <a:cubicBezTo>
                    <a:pt x="1196" y="354"/>
                    <a:pt x="1183" y="357"/>
                    <a:pt x="1166" y="365"/>
                  </a:cubicBezTo>
                  <a:cubicBezTo>
                    <a:pt x="1166" y="389"/>
                    <a:pt x="1142" y="413"/>
                    <a:pt x="1166" y="437"/>
                  </a:cubicBezTo>
                  <a:cubicBezTo>
                    <a:pt x="1215" y="486"/>
                    <a:pt x="1264" y="559"/>
                    <a:pt x="1337" y="583"/>
                  </a:cubicBezTo>
                  <a:cubicBezTo>
                    <a:pt x="1385" y="656"/>
                    <a:pt x="1385" y="753"/>
                    <a:pt x="1361" y="850"/>
                  </a:cubicBezTo>
                  <a:cubicBezTo>
                    <a:pt x="1343" y="905"/>
                    <a:pt x="1311" y="932"/>
                    <a:pt x="1255" y="932"/>
                  </a:cubicBezTo>
                  <a:cubicBezTo>
                    <a:pt x="1236" y="932"/>
                    <a:pt x="1215" y="929"/>
                    <a:pt x="1191" y="923"/>
                  </a:cubicBezTo>
                  <a:cubicBezTo>
                    <a:pt x="1142" y="923"/>
                    <a:pt x="1069" y="899"/>
                    <a:pt x="1021" y="850"/>
                  </a:cubicBezTo>
                  <a:cubicBezTo>
                    <a:pt x="996" y="729"/>
                    <a:pt x="924" y="608"/>
                    <a:pt x="826" y="535"/>
                  </a:cubicBezTo>
                  <a:lnTo>
                    <a:pt x="729" y="535"/>
                  </a:lnTo>
                  <a:cubicBezTo>
                    <a:pt x="705" y="559"/>
                    <a:pt x="705" y="583"/>
                    <a:pt x="705" y="632"/>
                  </a:cubicBezTo>
                  <a:cubicBezTo>
                    <a:pt x="754" y="753"/>
                    <a:pt x="826" y="850"/>
                    <a:pt x="924" y="923"/>
                  </a:cubicBezTo>
                  <a:cubicBezTo>
                    <a:pt x="948" y="972"/>
                    <a:pt x="948" y="1021"/>
                    <a:pt x="924" y="1093"/>
                  </a:cubicBezTo>
                  <a:cubicBezTo>
                    <a:pt x="924" y="1129"/>
                    <a:pt x="898" y="1151"/>
                    <a:pt x="874" y="1151"/>
                  </a:cubicBezTo>
                  <a:cubicBezTo>
                    <a:pt x="865" y="1151"/>
                    <a:pt x="857" y="1148"/>
                    <a:pt x="851" y="1142"/>
                  </a:cubicBezTo>
                  <a:cubicBezTo>
                    <a:pt x="802" y="1142"/>
                    <a:pt x="754" y="1118"/>
                    <a:pt x="729" y="1093"/>
                  </a:cubicBezTo>
                  <a:cubicBezTo>
                    <a:pt x="729" y="972"/>
                    <a:pt x="656" y="875"/>
                    <a:pt x="559" y="826"/>
                  </a:cubicBezTo>
                  <a:cubicBezTo>
                    <a:pt x="547" y="814"/>
                    <a:pt x="529" y="808"/>
                    <a:pt x="508" y="808"/>
                  </a:cubicBezTo>
                  <a:cubicBezTo>
                    <a:pt x="486" y="808"/>
                    <a:pt x="462" y="814"/>
                    <a:pt x="438" y="826"/>
                  </a:cubicBezTo>
                  <a:cubicBezTo>
                    <a:pt x="438" y="826"/>
                    <a:pt x="413" y="875"/>
                    <a:pt x="438" y="899"/>
                  </a:cubicBezTo>
                  <a:cubicBezTo>
                    <a:pt x="462" y="996"/>
                    <a:pt x="535" y="1093"/>
                    <a:pt x="632" y="1166"/>
                  </a:cubicBezTo>
                  <a:cubicBezTo>
                    <a:pt x="608" y="1239"/>
                    <a:pt x="559" y="1312"/>
                    <a:pt x="486" y="1336"/>
                  </a:cubicBezTo>
                  <a:cubicBezTo>
                    <a:pt x="455" y="1356"/>
                    <a:pt x="424" y="1364"/>
                    <a:pt x="393" y="1364"/>
                  </a:cubicBezTo>
                  <a:cubicBezTo>
                    <a:pt x="234" y="1364"/>
                    <a:pt x="98" y="1142"/>
                    <a:pt x="98" y="1142"/>
                  </a:cubicBezTo>
                  <a:cubicBezTo>
                    <a:pt x="85" y="1130"/>
                    <a:pt x="73" y="1124"/>
                    <a:pt x="64" y="1124"/>
                  </a:cubicBezTo>
                  <a:cubicBezTo>
                    <a:pt x="55" y="1124"/>
                    <a:pt x="49" y="1130"/>
                    <a:pt x="49" y="1142"/>
                  </a:cubicBezTo>
                  <a:cubicBezTo>
                    <a:pt x="25" y="1166"/>
                    <a:pt x="0" y="1191"/>
                    <a:pt x="25" y="1215"/>
                  </a:cubicBezTo>
                  <a:cubicBezTo>
                    <a:pt x="25" y="1215"/>
                    <a:pt x="195" y="1482"/>
                    <a:pt x="389" y="1482"/>
                  </a:cubicBezTo>
                  <a:cubicBezTo>
                    <a:pt x="438" y="1458"/>
                    <a:pt x="486" y="1433"/>
                    <a:pt x="535" y="1385"/>
                  </a:cubicBezTo>
                  <a:cubicBezTo>
                    <a:pt x="608" y="1336"/>
                    <a:pt x="681" y="1263"/>
                    <a:pt x="705" y="1166"/>
                  </a:cubicBezTo>
                  <a:cubicBezTo>
                    <a:pt x="754" y="1191"/>
                    <a:pt x="778" y="1191"/>
                    <a:pt x="826" y="1215"/>
                  </a:cubicBezTo>
                  <a:cubicBezTo>
                    <a:pt x="839" y="1219"/>
                    <a:pt x="852" y="1221"/>
                    <a:pt x="866" y="1221"/>
                  </a:cubicBezTo>
                  <a:cubicBezTo>
                    <a:pt x="930" y="1221"/>
                    <a:pt x="1001" y="1174"/>
                    <a:pt x="1021" y="1093"/>
                  </a:cubicBezTo>
                  <a:cubicBezTo>
                    <a:pt x="1021" y="1045"/>
                    <a:pt x="1021" y="996"/>
                    <a:pt x="1021" y="948"/>
                  </a:cubicBezTo>
                  <a:cubicBezTo>
                    <a:pt x="1069" y="972"/>
                    <a:pt x="1118" y="996"/>
                    <a:pt x="1166" y="996"/>
                  </a:cubicBezTo>
                  <a:cubicBezTo>
                    <a:pt x="1192" y="1007"/>
                    <a:pt x="1218" y="1011"/>
                    <a:pt x="1243" y="1011"/>
                  </a:cubicBezTo>
                  <a:cubicBezTo>
                    <a:pt x="1335" y="1011"/>
                    <a:pt x="1415" y="946"/>
                    <a:pt x="1434" y="850"/>
                  </a:cubicBezTo>
                  <a:cubicBezTo>
                    <a:pt x="1458" y="778"/>
                    <a:pt x="1458" y="680"/>
                    <a:pt x="1434" y="608"/>
                  </a:cubicBezTo>
                  <a:cubicBezTo>
                    <a:pt x="1507" y="608"/>
                    <a:pt x="1555" y="632"/>
                    <a:pt x="1628" y="632"/>
                  </a:cubicBezTo>
                  <a:cubicBezTo>
                    <a:pt x="1701" y="632"/>
                    <a:pt x="1798" y="608"/>
                    <a:pt x="1822" y="535"/>
                  </a:cubicBezTo>
                  <a:cubicBezTo>
                    <a:pt x="1847" y="510"/>
                    <a:pt x="1847" y="510"/>
                    <a:pt x="1847" y="486"/>
                  </a:cubicBezTo>
                  <a:cubicBezTo>
                    <a:pt x="1859" y="498"/>
                    <a:pt x="1877" y="504"/>
                    <a:pt x="1895" y="504"/>
                  </a:cubicBezTo>
                  <a:cubicBezTo>
                    <a:pt x="1913" y="504"/>
                    <a:pt x="1932" y="498"/>
                    <a:pt x="1944" y="486"/>
                  </a:cubicBezTo>
                  <a:cubicBezTo>
                    <a:pt x="1992" y="486"/>
                    <a:pt x="2041" y="462"/>
                    <a:pt x="2065" y="413"/>
                  </a:cubicBezTo>
                  <a:cubicBezTo>
                    <a:pt x="2090" y="267"/>
                    <a:pt x="2065" y="146"/>
                    <a:pt x="2017" y="25"/>
                  </a:cubicBezTo>
                  <a:cubicBezTo>
                    <a:pt x="1992" y="0"/>
                    <a:pt x="1968" y="0"/>
                    <a:pt x="1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2"/>
            <p:cNvSpPr/>
            <p:nvPr/>
          </p:nvSpPr>
          <p:spPr>
            <a:xfrm>
              <a:off x="-868753" y="3630488"/>
              <a:ext cx="108420" cy="91959"/>
            </a:xfrm>
            <a:custGeom>
              <a:avLst/>
              <a:gdLst/>
              <a:ahLst/>
              <a:cxnLst/>
              <a:rect l="l" t="t" r="r" b="b"/>
              <a:pathLst>
                <a:path w="1443" h="1224" extrusionOk="0">
                  <a:moveTo>
                    <a:pt x="158" y="1"/>
                  </a:moveTo>
                  <a:cubicBezTo>
                    <a:pt x="118" y="1"/>
                    <a:pt x="76" y="3"/>
                    <a:pt x="34" y="6"/>
                  </a:cubicBezTo>
                  <a:cubicBezTo>
                    <a:pt x="34" y="6"/>
                    <a:pt x="34" y="6"/>
                    <a:pt x="34" y="6"/>
                  </a:cubicBezTo>
                  <a:lnTo>
                    <a:pt x="34" y="6"/>
                  </a:lnTo>
                  <a:cubicBezTo>
                    <a:pt x="33" y="6"/>
                    <a:pt x="1" y="1224"/>
                    <a:pt x="1328" y="1224"/>
                  </a:cubicBezTo>
                  <a:cubicBezTo>
                    <a:pt x="1365" y="1224"/>
                    <a:pt x="1404" y="1223"/>
                    <a:pt x="1443" y="1221"/>
                  </a:cubicBezTo>
                  <a:cubicBezTo>
                    <a:pt x="1443" y="1221"/>
                    <a:pt x="1240" y="1"/>
                    <a:pt x="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2"/>
            <p:cNvSpPr/>
            <p:nvPr/>
          </p:nvSpPr>
          <p:spPr>
            <a:xfrm>
              <a:off x="-837046" y="3663019"/>
              <a:ext cx="80394" cy="62884"/>
            </a:xfrm>
            <a:custGeom>
              <a:avLst/>
              <a:gdLst/>
              <a:ahLst/>
              <a:cxnLst/>
              <a:rect l="l" t="t" r="r" b="b"/>
              <a:pathLst>
                <a:path w="1070" h="837" extrusionOk="0">
                  <a:moveTo>
                    <a:pt x="53" y="0"/>
                  </a:moveTo>
                  <a:cubicBezTo>
                    <a:pt x="37" y="0"/>
                    <a:pt x="25" y="17"/>
                    <a:pt x="25" y="35"/>
                  </a:cubicBezTo>
                  <a:cubicBezTo>
                    <a:pt x="1" y="59"/>
                    <a:pt x="25" y="83"/>
                    <a:pt x="49" y="83"/>
                  </a:cubicBezTo>
                  <a:cubicBezTo>
                    <a:pt x="414" y="253"/>
                    <a:pt x="729" y="496"/>
                    <a:pt x="997" y="812"/>
                  </a:cubicBezTo>
                  <a:cubicBezTo>
                    <a:pt x="997" y="812"/>
                    <a:pt x="1021" y="836"/>
                    <a:pt x="1021" y="836"/>
                  </a:cubicBezTo>
                  <a:lnTo>
                    <a:pt x="1045" y="812"/>
                  </a:lnTo>
                  <a:cubicBezTo>
                    <a:pt x="1069" y="812"/>
                    <a:pt x="1069" y="788"/>
                    <a:pt x="1069" y="763"/>
                  </a:cubicBezTo>
                  <a:cubicBezTo>
                    <a:pt x="802" y="423"/>
                    <a:pt x="462" y="156"/>
                    <a:pt x="74" y="10"/>
                  </a:cubicBezTo>
                  <a:cubicBezTo>
                    <a:pt x="66" y="3"/>
                    <a:pt x="59" y="0"/>
                    <a:pt x="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2"/>
            <p:cNvSpPr/>
            <p:nvPr/>
          </p:nvSpPr>
          <p:spPr>
            <a:xfrm>
              <a:off x="-764015" y="3539732"/>
              <a:ext cx="129683" cy="73101"/>
            </a:xfrm>
            <a:custGeom>
              <a:avLst/>
              <a:gdLst/>
              <a:ahLst/>
              <a:cxnLst/>
              <a:rect l="l" t="t" r="r" b="b"/>
              <a:pathLst>
                <a:path w="1726" h="973" extrusionOk="0">
                  <a:moveTo>
                    <a:pt x="1242" y="0"/>
                  </a:moveTo>
                  <a:cubicBezTo>
                    <a:pt x="434" y="0"/>
                    <a:pt x="0" y="850"/>
                    <a:pt x="0" y="850"/>
                  </a:cubicBezTo>
                  <a:cubicBezTo>
                    <a:pt x="232" y="937"/>
                    <a:pt x="435" y="973"/>
                    <a:pt x="612" y="973"/>
                  </a:cubicBezTo>
                  <a:cubicBezTo>
                    <a:pt x="1474" y="973"/>
                    <a:pt x="1725" y="117"/>
                    <a:pt x="1725" y="97"/>
                  </a:cubicBezTo>
                  <a:cubicBezTo>
                    <a:pt x="1552" y="29"/>
                    <a:pt x="1391" y="0"/>
                    <a:pt x="1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2"/>
            <p:cNvSpPr/>
            <p:nvPr/>
          </p:nvSpPr>
          <p:spPr>
            <a:xfrm>
              <a:off x="-769500" y="3568882"/>
              <a:ext cx="94971" cy="38391"/>
            </a:xfrm>
            <a:custGeom>
              <a:avLst/>
              <a:gdLst/>
              <a:ahLst/>
              <a:cxnLst/>
              <a:rect l="l" t="t" r="r" b="b"/>
              <a:pathLst>
                <a:path w="1264" h="511" extrusionOk="0">
                  <a:moveTo>
                    <a:pt x="1191" y="0"/>
                  </a:moveTo>
                  <a:cubicBezTo>
                    <a:pt x="778" y="49"/>
                    <a:pt x="389" y="194"/>
                    <a:pt x="25" y="413"/>
                  </a:cubicBezTo>
                  <a:cubicBezTo>
                    <a:pt x="0" y="462"/>
                    <a:pt x="25" y="510"/>
                    <a:pt x="73" y="510"/>
                  </a:cubicBezTo>
                  <a:cubicBezTo>
                    <a:pt x="73" y="510"/>
                    <a:pt x="98" y="510"/>
                    <a:pt x="98" y="486"/>
                  </a:cubicBezTo>
                  <a:cubicBezTo>
                    <a:pt x="438" y="267"/>
                    <a:pt x="802" y="146"/>
                    <a:pt x="1215" y="97"/>
                  </a:cubicBezTo>
                  <a:cubicBezTo>
                    <a:pt x="1239" y="97"/>
                    <a:pt x="1264" y="73"/>
                    <a:pt x="1264" y="49"/>
                  </a:cubicBezTo>
                  <a:cubicBezTo>
                    <a:pt x="1239" y="24"/>
                    <a:pt x="1215" y="0"/>
                    <a:pt x="1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2"/>
            <p:cNvSpPr/>
            <p:nvPr/>
          </p:nvSpPr>
          <p:spPr>
            <a:xfrm>
              <a:off x="-800981" y="3409081"/>
              <a:ext cx="60784" cy="462801"/>
            </a:xfrm>
            <a:custGeom>
              <a:avLst/>
              <a:gdLst/>
              <a:ahLst/>
              <a:cxnLst/>
              <a:rect l="l" t="t" r="r" b="b"/>
              <a:pathLst>
                <a:path w="809" h="6160" extrusionOk="0">
                  <a:moveTo>
                    <a:pt x="69" y="1"/>
                  </a:moveTo>
                  <a:cubicBezTo>
                    <a:pt x="37" y="1"/>
                    <a:pt x="0" y="32"/>
                    <a:pt x="31" y="62"/>
                  </a:cubicBezTo>
                  <a:cubicBezTo>
                    <a:pt x="711" y="1860"/>
                    <a:pt x="541" y="6063"/>
                    <a:pt x="541" y="6111"/>
                  </a:cubicBezTo>
                  <a:cubicBezTo>
                    <a:pt x="541" y="6135"/>
                    <a:pt x="565" y="6135"/>
                    <a:pt x="589" y="6160"/>
                  </a:cubicBezTo>
                  <a:cubicBezTo>
                    <a:pt x="614" y="6135"/>
                    <a:pt x="638" y="6135"/>
                    <a:pt x="638" y="6111"/>
                  </a:cubicBezTo>
                  <a:cubicBezTo>
                    <a:pt x="638" y="6063"/>
                    <a:pt x="808" y="1836"/>
                    <a:pt x="104" y="38"/>
                  </a:cubicBezTo>
                  <a:cubicBezTo>
                    <a:pt x="104" y="11"/>
                    <a:pt x="87"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2"/>
            <p:cNvSpPr/>
            <p:nvPr/>
          </p:nvSpPr>
          <p:spPr>
            <a:xfrm>
              <a:off x="-905869" y="3300294"/>
              <a:ext cx="198507" cy="165361"/>
            </a:xfrm>
            <a:custGeom>
              <a:avLst/>
              <a:gdLst/>
              <a:ahLst/>
              <a:cxnLst/>
              <a:rect l="l" t="t" r="r" b="b"/>
              <a:pathLst>
                <a:path w="2642" h="2201" extrusionOk="0">
                  <a:moveTo>
                    <a:pt x="898" y="1"/>
                  </a:moveTo>
                  <a:cubicBezTo>
                    <a:pt x="722" y="1"/>
                    <a:pt x="649" y="636"/>
                    <a:pt x="649" y="636"/>
                  </a:cubicBezTo>
                  <a:cubicBezTo>
                    <a:pt x="649" y="636"/>
                    <a:pt x="381" y="252"/>
                    <a:pt x="219" y="252"/>
                  </a:cubicBezTo>
                  <a:cubicBezTo>
                    <a:pt x="198" y="252"/>
                    <a:pt x="180" y="258"/>
                    <a:pt x="164" y="271"/>
                  </a:cubicBezTo>
                  <a:cubicBezTo>
                    <a:pt x="0" y="365"/>
                    <a:pt x="217" y="2201"/>
                    <a:pt x="1307" y="2201"/>
                  </a:cubicBezTo>
                  <a:cubicBezTo>
                    <a:pt x="1353" y="2201"/>
                    <a:pt x="1401" y="2197"/>
                    <a:pt x="1451" y="2190"/>
                  </a:cubicBezTo>
                  <a:cubicBezTo>
                    <a:pt x="2641" y="2045"/>
                    <a:pt x="2569" y="1170"/>
                    <a:pt x="2569" y="1170"/>
                  </a:cubicBezTo>
                  <a:cubicBezTo>
                    <a:pt x="2569" y="1170"/>
                    <a:pt x="2544" y="369"/>
                    <a:pt x="2374" y="126"/>
                  </a:cubicBezTo>
                  <a:cubicBezTo>
                    <a:pt x="2348" y="89"/>
                    <a:pt x="2321" y="73"/>
                    <a:pt x="2293" y="73"/>
                  </a:cubicBezTo>
                  <a:cubicBezTo>
                    <a:pt x="2136" y="73"/>
                    <a:pt x="1961" y="563"/>
                    <a:pt x="1961" y="563"/>
                  </a:cubicBezTo>
                  <a:cubicBezTo>
                    <a:pt x="1888" y="369"/>
                    <a:pt x="1791" y="199"/>
                    <a:pt x="1670" y="53"/>
                  </a:cubicBezTo>
                  <a:cubicBezTo>
                    <a:pt x="1650" y="38"/>
                    <a:pt x="1631" y="32"/>
                    <a:pt x="1612" y="32"/>
                  </a:cubicBezTo>
                  <a:cubicBezTo>
                    <a:pt x="1443" y="32"/>
                    <a:pt x="1305" y="563"/>
                    <a:pt x="1305" y="563"/>
                  </a:cubicBezTo>
                  <a:cubicBezTo>
                    <a:pt x="1232" y="369"/>
                    <a:pt x="1111" y="199"/>
                    <a:pt x="990" y="53"/>
                  </a:cubicBezTo>
                  <a:cubicBezTo>
                    <a:pt x="957" y="16"/>
                    <a:pt x="926" y="1"/>
                    <a:pt x="8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2"/>
            <p:cNvSpPr/>
            <p:nvPr/>
          </p:nvSpPr>
          <p:spPr>
            <a:xfrm>
              <a:off x="-884456" y="3364454"/>
              <a:ext cx="171608" cy="62133"/>
            </a:xfrm>
            <a:custGeom>
              <a:avLst/>
              <a:gdLst/>
              <a:ahLst/>
              <a:cxnLst/>
              <a:rect l="l" t="t" r="r" b="b"/>
              <a:pathLst>
                <a:path w="2284" h="827" extrusionOk="0">
                  <a:moveTo>
                    <a:pt x="1846" y="122"/>
                  </a:moveTo>
                  <a:lnTo>
                    <a:pt x="1846" y="122"/>
                  </a:lnTo>
                  <a:cubicBezTo>
                    <a:pt x="1871" y="146"/>
                    <a:pt x="1895" y="146"/>
                    <a:pt x="1919" y="195"/>
                  </a:cubicBezTo>
                  <a:cubicBezTo>
                    <a:pt x="1919" y="219"/>
                    <a:pt x="1919" y="243"/>
                    <a:pt x="1919" y="268"/>
                  </a:cubicBezTo>
                  <a:cubicBezTo>
                    <a:pt x="1895" y="268"/>
                    <a:pt x="1895" y="243"/>
                    <a:pt x="1895" y="243"/>
                  </a:cubicBezTo>
                  <a:cubicBezTo>
                    <a:pt x="1871" y="195"/>
                    <a:pt x="1846" y="146"/>
                    <a:pt x="1846" y="122"/>
                  </a:cubicBezTo>
                  <a:close/>
                  <a:moveTo>
                    <a:pt x="923" y="170"/>
                  </a:moveTo>
                  <a:lnTo>
                    <a:pt x="923" y="170"/>
                  </a:lnTo>
                  <a:cubicBezTo>
                    <a:pt x="947" y="219"/>
                    <a:pt x="947" y="268"/>
                    <a:pt x="972" y="292"/>
                  </a:cubicBezTo>
                  <a:cubicBezTo>
                    <a:pt x="947" y="268"/>
                    <a:pt x="923" y="219"/>
                    <a:pt x="923" y="170"/>
                  </a:cubicBezTo>
                  <a:close/>
                  <a:moveTo>
                    <a:pt x="583" y="341"/>
                  </a:moveTo>
                  <a:lnTo>
                    <a:pt x="583" y="341"/>
                  </a:lnTo>
                  <a:cubicBezTo>
                    <a:pt x="607" y="365"/>
                    <a:pt x="632" y="413"/>
                    <a:pt x="632" y="486"/>
                  </a:cubicBezTo>
                  <a:cubicBezTo>
                    <a:pt x="607" y="438"/>
                    <a:pt x="583" y="389"/>
                    <a:pt x="583" y="341"/>
                  </a:cubicBezTo>
                  <a:close/>
                  <a:moveTo>
                    <a:pt x="2211" y="0"/>
                  </a:moveTo>
                  <a:cubicBezTo>
                    <a:pt x="2186" y="0"/>
                    <a:pt x="2162" y="25"/>
                    <a:pt x="2186" y="49"/>
                  </a:cubicBezTo>
                  <a:cubicBezTo>
                    <a:pt x="2186" y="122"/>
                    <a:pt x="2186" y="292"/>
                    <a:pt x="2138" y="341"/>
                  </a:cubicBezTo>
                  <a:cubicBezTo>
                    <a:pt x="2113" y="365"/>
                    <a:pt x="2089" y="365"/>
                    <a:pt x="2065" y="365"/>
                  </a:cubicBezTo>
                  <a:cubicBezTo>
                    <a:pt x="2041" y="365"/>
                    <a:pt x="2016" y="365"/>
                    <a:pt x="1992" y="341"/>
                  </a:cubicBezTo>
                  <a:cubicBezTo>
                    <a:pt x="2016" y="292"/>
                    <a:pt x="2016" y="243"/>
                    <a:pt x="1992" y="195"/>
                  </a:cubicBezTo>
                  <a:cubicBezTo>
                    <a:pt x="1992" y="122"/>
                    <a:pt x="1943" y="49"/>
                    <a:pt x="1895" y="25"/>
                  </a:cubicBezTo>
                  <a:cubicBezTo>
                    <a:pt x="1846" y="25"/>
                    <a:pt x="1822" y="25"/>
                    <a:pt x="1798" y="49"/>
                  </a:cubicBezTo>
                  <a:cubicBezTo>
                    <a:pt x="1749" y="98"/>
                    <a:pt x="1749" y="170"/>
                    <a:pt x="1798" y="219"/>
                  </a:cubicBezTo>
                  <a:cubicBezTo>
                    <a:pt x="1822" y="292"/>
                    <a:pt x="1846" y="341"/>
                    <a:pt x="1895" y="365"/>
                  </a:cubicBezTo>
                  <a:lnTo>
                    <a:pt x="1871" y="389"/>
                  </a:lnTo>
                  <a:cubicBezTo>
                    <a:pt x="1858" y="401"/>
                    <a:pt x="1834" y="407"/>
                    <a:pt x="1810" y="407"/>
                  </a:cubicBezTo>
                  <a:cubicBezTo>
                    <a:pt x="1786" y="407"/>
                    <a:pt x="1761" y="401"/>
                    <a:pt x="1749" y="389"/>
                  </a:cubicBezTo>
                  <a:cubicBezTo>
                    <a:pt x="1676" y="365"/>
                    <a:pt x="1603" y="316"/>
                    <a:pt x="1555" y="268"/>
                  </a:cubicBezTo>
                  <a:cubicBezTo>
                    <a:pt x="1555" y="195"/>
                    <a:pt x="1530" y="146"/>
                    <a:pt x="1482" y="98"/>
                  </a:cubicBezTo>
                  <a:cubicBezTo>
                    <a:pt x="1458" y="49"/>
                    <a:pt x="1409" y="49"/>
                    <a:pt x="1385" y="49"/>
                  </a:cubicBezTo>
                  <a:cubicBezTo>
                    <a:pt x="1360" y="73"/>
                    <a:pt x="1336" y="98"/>
                    <a:pt x="1336" y="122"/>
                  </a:cubicBezTo>
                  <a:cubicBezTo>
                    <a:pt x="1360" y="195"/>
                    <a:pt x="1409" y="268"/>
                    <a:pt x="1458" y="316"/>
                  </a:cubicBezTo>
                  <a:cubicBezTo>
                    <a:pt x="1458" y="413"/>
                    <a:pt x="1433" y="511"/>
                    <a:pt x="1385" y="583"/>
                  </a:cubicBezTo>
                  <a:cubicBezTo>
                    <a:pt x="1360" y="608"/>
                    <a:pt x="1336" y="620"/>
                    <a:pt x="1309" y="620"/>
                  </a:cubicBezTo>
                  <a:cubicBezTo>
                    <a:pt x="1281" y="620"/>
                    <a:pt x="1251" y="608"/>
                    <a:pt x="1215" y="583"/>
                  </a:cubicBezTo>
                  <a:cubicBezTo>
                    <a:pt x="1142" y="559"/>
                    <a:pt x="1093" y="511"/>
                    <a:pt x="1069" y="462"/>
                  </a:cubicBezTo>
                  <a:cubicBezTo>
                    <a:pt x="1093" y="341"/>
                    <a:pt x="1069" y="195"/>
                    <a:pt x="996" y="98"/>
                  </a:cubicBezTo>
                  <a:cubicBezTo>
                    <a:pt x="979" y="80"/>
                    <a:pt x="950" y="63"/>
                    <a:pt x="925" y="63"/>
                  </a:cubicBezTo>
                  <a:cubicBezTo>
                    <a:pt x="915" y="63"/>
                    <a:pt x="906" y="66"/>
                    <a:pt x="899" y="73"/>
                  </a:cubicBezTo>
                  <a:cubicBezTo>
                    <a:pt x="850" y="73"/>
                    <a:pt x="850" y="98"/>
                    <a:pt x="850" y="146"/>
                  </a:cubicBezTo>
                  <a:cubicBezTo>
                    <a:pt x="850" y="243"/>
                    <a:pt x="875" y="365"/>
                    <a:pt x="947" y="462"/>
                  </a:cubicBezTo>
                  <a:cubicBezTo>
                    <a:pt x="947" y="535"/>
                    <a:pt x="923" y="583"/>
                    <a:pt x="899" y="632"/>
                  </a:cubicBezTo>
                  <a:cubicBezTo>
                    <a:pt x="885" y="660"/>
                    <a:pt x="862" y="672"/>
                    <a:pt x="836" y="672"/>
                  </a:cubicBezTo>
                  <a:cubicBezTo>
                    <a:pt x="818" y="672"/>
                    <a:pt x="798" y="666"/>
                    <a:pt x="777" y="656"/>
                  </a:cubicBezTo>
                  <a:cubicBezTo>
                    <a:pt x="753" y="632"/>
                    <a:pt x="729" y="608"/>
                    <a:pt x="705" y="559"/>
                  </a:cubicBezTo>
                  <a:cubicBezTo>
                    <a:pt x="729" y="462"/>
                    <a:pt x="729" y="341"/>
                    <a:pt x="632" y="243"/>
                  </a:cubicBezTo>
                  <a:cubicBezTo>
                    <a:pt x="607" y="219"/>
                    <a:pt x="559" y="219"/>
                    <a:pt x="534" y="219"/>
                  </a:cubicBezTo>
                  <a:cubicBezTo>
                    <a:pt x="510" y="219"/>
                    <a:pt x="486" y="243"/>
                    <a:pt x="486" y="292"/>
                  </a:cubicBezTo>
                  <a:cubicBezTo>
                    <a:pt x="486" y="389"/>
                    <a:pt x="510" y="486"/>
                    <a:pt x="583" y="583"/>
                  </a:cubicBezTo>
                  <a:cubicBezTo>
                    <a:pt x="534" y="656"/>
                    <a:pt x="462" y="705"/>
                    <a:pt x="389" y="705"/>
                  </a:cubicBezTo>
                  <a:cubicBezTo>
                    <a:pt x="374" y="708"/>
                    <a:pt x="360" y="710"/>
                    <a:pt x="347" y="710"/>
                  </a:cubicBezTo>
                  <a:cubicBezTo>
                    <a:pt x="161" y="710"/>
                    <a:pt x="97" y="413"/>
                    <a:pt x="97" y="413"/>
                  </a:cubicBezTo>
                  <a:cubicBezTo>
                    <a:pt x="97" y="389"/>
                    <a:pt x="73" y="365"/>
                    <a:pt x="49" y="365"/>
                  </a:cubicBezTo>
                  <a:cubicBezTo>
                    <a:pt x="24" y="389"/>
                    <a:pt x="0" y="413"/>
                    <a:pt x="0" y="438"/>
                  </a:cubicBezTo>
                  <a:cubicBezTo>
                    <a:pt x="0" y="438"/>
                    <a:pt x="97" y="826"/>
                    <a:pt x="364" y="826"/>
                  </a:cubicBezTo>
                  <a:lnTo>
                    <a:pt x="413" y="802"/>
                  </a:lnTo>
                  <a:cubicBezTo>
                    <a:pt x="510" y="802"/>
                    <a:pt x="583" y="753"/>
                    <a:pt x="656" y="656"/>
                  </a:cubicBezTo>
                  <a:cubicBezTo>
                    <a:pt x="680" y="681"/>
                    <a:pt x="705" y="729"/>
                    <a:pt x="753" y="729"/>
                  </a:cubicBezTo>
                  <a:cubicBezTo>
                    <a:pt x="784" y="760"/>
                    <a:pt x="818" y="773"/>
                    <a:pt x="852" y="773"/>
                  </a:cubicBezTo>
                  <a:cubicBezTo>
                    <a:pt x="899" y="773"/>
                    <a:pt x="943" y="747"/>
                    <a:pt x="972" y="705"/>
                  </a:cubicBezTo>
                  <a:cubicBezTo>
                    <a:pt x="996" y="656"/>
                    <a:pt x="1020" y="608"/>
                    <a:pt x="1045" y="559"/>
                  </a:cubicBezTo>
                  <a:cubicBezTo>
                    <a:pt x="1069" y="608"/>
                    <a:pt x="1117" y="632"/>
                    <a:pt x="1166" y="656"/>
                  </a:cubicBezTo>
                  <a:cubicBezTo>
                    <a:pt x="1198" y="699"/>
                    <a:pt x="1244" y="718"/>
                    <a:pt x="1292" y="718"/>
                  </a:cubicBezTo>
                  <a:cubicBezTo>
                    <a:pt x="1353" y="718"/>
                    <a:pt x="1417" y="687"/>
                    <a:pt x="1458" y="632"/>
                  </a:cubicBezTo>
                  <a:cubicBezTo>
                    <a:pt x="1506" y="559"/>
                    <a:pt x="1530" y="462"/>
                    <a:pt x="1555" y="389"/>
                  </a:cubicBezTo>
                  <a:cubicBezTo>
                    <a:pt x="1603" y="413"/>
                    <a:pt x="1652" y="438"/>
                    <a:pt x="1700" y="462"/>
                  </a:cubicBezTo>
                  <a:cubicBezTo>
                    <a:pt x="1737" y="486"/>
                    <a:pt x="1779" y="498"/>
                    <a:pt x="1822" y="498"/>
                  </a:cubicBezTo>
                  <a:cubicBezTo>
                    <a:pt x="1864" y="498"/>
                    <a:pt x="1907" y="486"/>
                    <a:pt x="1943" y="462"/>
                  </a:cubicBezTo>
                  <a:lnTo>
                    <a:pt x="1968" y="413"/>
                  </a:lnTo>
                  <a:cubicBezTo>
                    <a:pt x="1992" y="438"/>
                    <a:pt x="2016" y="438"/>
                    <a:pt x="2065" y="462"/>
                  </a:cubicBezTo>
                  <a:cubicBezTo>
                    <a:pt x="2113" y="462"/>
                    <a:pt x="2162" y="438"/>
                    <a:pt x="2211" y="413"/>
                  </a:cubicBezTo>
                  <a:cubicBezTo>
                    <a:pt x="2259" y="292"/>
                    <a:pt x="2284" y="170"/>
                    <a:pt x="2284" y="25"/>
                  </a:cubicBezTo>
                  <a:cubicBezTo>
                    <a:pt x="2259" y="0"/>
                    <a:pt x="2235" y="0"/>
                    <a:pt x="2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2"/>
            <p:cNvSpPr/>
            <p:nvPr/>
          </p:nvSpPr>
          <p:spPr>
            <a:xfrm>
              <a:off x="-945691" y="3813429"/>
              <a:ext cx="336905" cy="128472"/>
            </a:xfrm>
            <a:custGeom>
              <a:avLst/>
              <a:gdLst/>
              <a:ahLst/>
              <a:cxnLst/>
              <a:rect l="l" t="t" r="r" b="b"/>
              <a:pathLst>
                <a:path w="4484" h="1710" extrusionOk="0">
                  <a:moveTo>
                    <a:pt x="3927" y="0"/>
                  </a:moveTo>
                  <a:cubicBezTo>
                    <a:pt x="3752" y="0"/>
                    <a:pt x="3511" y="705"/>
                    <a:pt x="3511" y="705"/>
                  </a:cubicBezTo>
                  <a:cubicBezTo>
                    <a:pt x="3341" y="510"/>
                    <a:pt x="3147" y="316"/>
                    <a:pt x="2928" y="146"/>
                  </a:cubicBezTo>
                  <a:cubicBezTo>
                    <a:pt x="2885" y="106"/>
                    <a:pt x="2847" y="89"/>
                    <a:pt x="2812" y="89"/>
                  </a:cubicBezTo>
                  <a:cubicBezTo>
                    <a:pt x="2594" y="89"/>
                    <a:pt x="2540" y="778"/>
                    <a:pt x="2540" y="778"/>
                  </a:cubicBezTo>
                  <a:cubicBezTo>
                    <a:pt x="2540" y="778"/>
                    <a:pt x="2103" y="268"/>
                    <a:pt x="1957" y="49"/>
                  </a:cubicBezTo>
                  <a:cubicBezTo>
                    <a:pt x="1944" y="34"/>
                    <a:pt x="1928" y="27"/>
                    <a:pt x="1910" y="27"/>
                  </a:cubicBezTo>
                  <a:cubicBezTo>
                    <a:pt x="1697" y="27"/>
                    <a:pt x="1179" y="1021"/>
                    <a:pt x="1179" y="1021"/>
                  </a:cubicBezTo>
                  <a:cubicBezTo>
                    <a:pt x="1082" y="729"/>
                    <a:pt x="912" y="438"/>
                    <a:pt x="669" y="219"/>
                  </a:cubicBezTo>
                  <a:cubicBezTo>
                    <a:pt x="649" y="206"/>
                    <a:pt x="628" y="200"/>
                    <a:pt x="607" y="200"/>
                  </a:cubicBezTo>
                  <a:cubicBezTo>
                    <a:pt x="308" y="200"/>
                    <a:pt x="0" y="1424"/>
                    <a:pt x="159" y="1628"/>
                  </a:cubicBezTo>
                  <a:cubicBezTo>
                    <a:pt x="206" y="1688"/>
                    <a:pt x="548" y="1709"/>
                    <a:pt x="1022" y="1709"/>
                  </a:cubicBezTo>
                  <a:cubicBezTo>
                    <a:pt x="2286" y="1709"/>
                    <a:pt x="4483" y="1555"/>
                    <a:pt x="4483" y="1555"/>
                  </a:cubicBezTo>
                  <a:cubicBezTo>
                    <a:pt x="4362" y="1045"/>
                    <a:pt x="4192" y="535"/>
                    <a:pt x="3997" y="49"/>
                  </a:cubicBezTo>
                  <a:cubicBezTo>
                    <a:pt x="3976" y="15"/>
                    <a:pt x="3952" y="0"/>
                    <a:pt x="39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4" name="Google Shape;1484;p32"/>
          <p:cNvGrpSpPr/>
          <p:nvPr/>
        </p:nvGrpSpPr>
        <p:grpSpPr>
          <a:xfrm rot="10800000" flipH="1">
            <a:off x="7820175" y="-221970"/>
            <a:ext cx="1590405" cy="693261"/>
            <a:chOff x="3965010" y="571479"/>
            <a:chExt cx="1651683" cy="719972"/>
          </a:xfrm>
        </p:grpSpPr>
        <p:grpSp>
          <p:nvGrpSpPr>
            <p:cNvPr id="1485" name="Google Shape;1485;p32"/>
            <p:cNvGrpSpPr/>
            <p:nvPr/>
          </p:nvGrpSpPr>
          <p:grpSpPr>
            <a:xfrm>
              <a:off x="3965010" y="571479"/>
              <a:ext cx="1446820" cy="719972"/>
              <a:chOff x="3953250" y="571500"/>
              <a:chExt cx="1383325" cy="766825"/>
            </a:xfrm>
          </p:grpSpPr>
          <p:grpSp>
            <p:nvGrpSpPr>
              <p:cNvPr id="1486" name="Google Shape;1486;p32"/>
              <p:cNvGrpSpPr/>
              <p:nvPr/>
            </p:nvGrpSpPr>
            <p:grpSpPr>
              <a:xfrm>
                <a:off x="3953250" y="571500"/>
                <a:ext cx="1383166" cy="669650"/>
                <a:chOff x="897088" y="2374675"/>
                <a:chExt cx="1383166" cy="669650"/>
              </a:xfrm>
            </p:grpSpPr>
            <p:sp>
              <p:nvSpPr>
                <p:cNvPr id="1487" name="Google Shape;1487;p32"/>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2"/>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2"/>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2"/>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1" name="Google Shape;1491;p32"/>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2" name="Google Shape;1492;p32"/>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3" name="Google Shape;1493;p32"/>
          <p:cNvGrpSpPr/>
          <p:nvPr/>
        </p:nvGrpSpPr>
        <p:grpSpPr>
          <a:xfrm rot="2839265">
            <a:off x="571315" y="-170365"/>
            <a:ext cx="799290" cy="1039885"/>
            <a:chOff x="4318023" y="4113296"/>
            <a:chExt cx="716422" cy="932073"/>
          </a:xfrm>
        </p:grpSpPr>
        <p:sp>
          <p:nvSpPr>
            <p:cNvPr id="1494" name="Google Shape;1494;p32"/>
            <p:cNvSpPr/>
            <p:nvPr/>
          </p:nvSpPr>
          <p:spPr>
            <a:xfrm>
              <a:off x="4842115" y="4245779"/>
              <a:ext cx="192329" cy="205812"/>
            </a:xfrm>
            <a:custGeom>
              <a:avLst/>
              <a:gdLst/>
              <a:ahLst/>
              <a:cxnLst/>
              <a:rect l="l" t="t" r="r" b="b"/>
              <a:pathLst>
                <a:path w="2211" h="2366" extrusionOk="0">
                  <a:moveTo>
                    <a:pt x="1579" y="179"/>
                  </a:moveTo>
                  <a:cubicBezTo>
                    <a:pt x="1798" y="179"/>
                    <a:pt x="1943" y="252"/>
                    <a:pt x="1992" y="422"/>
                  </a:cubicBezTo>
                  <a:cubicBezTo>
                    <a:pt x="2041" y="519"/>
                    <a:pt x="2016" y="616"/>
                    <a:pt x="1968" y="689"/>
                  </a:cubicBezTo>
                  <a:cubicBezTo>
                    <a:pt x="1798" y="908"/>
                    <a:pt x="1239" y="1005"/>
                    <a:pt x="802" y="1005"/>
                  </a:cubicBezTo>
                  <a:lnTo>
                    <a:pt x="777" y="1005"/>
                  </a:lnTo>
                  <a:cubicBezTo>
                    <a:pt x="705" y="1005"/>
                    <a:pt x="680" y="1054"/>
                    <a:pt x="705" y="1127"/>
                  </a:cubicBezTo>
                  <a:cubicBezTo>
                    <a:pt x="802" y="1321"/>
                    <a:pt x="1045" y="1904"/>
                    <a:pt x="826" y="2171"/>
                  </a:cubicBezTo>
                  <a:cubicBezTo>
                    <a:pt x="802" y="2195"/>
                    <a:pt x="777" y="2195"/>
                    <a:pt x="777" y="2195"/>
                  </a:cubicBezTo>
                  <a:cubicBezTo>
                    <a:pt x="632" y="2195"/>
                    <a:pt x="364" y="1782"/>
                    <a:pt x="170" y="1369"/>
                  </a:cubicBezTo>
                  <a:lnTo>
                    <a:pt x="486" y="495"/>
                  </a:lnTo>
                  <a:cubicBezTo>
                    <a:pt x="826" y="325"/>
                    <a:pt x="1190" y="203"/>
                    <a:pt x="1579" y="179"/>
                  </a:cubicBezTo>
                  <a:close/>
                  <a:moveTo>
                    <a:pt x="1663" y="1"/>
                  </a:moveTo>
                  <a:cubicBezTo>
                    <a:pt x="1635" y="1"/>
                    <a:pt x="1607" y="4"/>
                    <a:pt x="1579" y="9"/>
                  </a:cubicBezTo>
                  <a:cubicBezTo>
                    <a:pt x="1142" y="33"/>
                    <a:pt x="753" y="155"/>
                    <a:pt x="389" y="349"/>
                  </a:cubicBezTo>
                  <a:cubicBezTo>
                    <a:pt x="364" y="374"/>
                    <a:pt x="340" y="374"/>
                    <a:pt x="340" y="398"/>
                  </a:cubicBezTo>
                  <a:lnTo>
                    <a:pt x="0" y="1345"/>
                  </a:lnTo>
                  <a:cubicBezTo>
                    <a:pt x="0" y="1345"/>
                    <a:pt x="0" y="1369"/>
                    <a:pt x="0" y="1394"/>
                  </a:cubicBezTo>
                  <a:cubicBezTo>
                    <a:pt x="73" y="1564"/>
                    <a:pt x="437" y="2365"/>
                    <a:pt x="777" y="2365"/>
                  </a:cubicBezTo>
                  <a:cubicBezTo>
                    <a:pt x="850" y="2365"/>
                    <a:pt x="923" y="2341"/>
                    <a:pt x="972" y="2268"/>
                  </a:cubicBezTo>
                  <a:cubicBezTo>
                    <a:pt x="1215" y="1953"/>
                    <a:pt x="1020" y="1394"/>
                    <a:pt x="899" y="1151"/>
                  </a:cubicBezTo>
                  <a:cubicBezTo>
                    <a:pt x="1215" y="1151"/>
                    <a:pt x="1871" y="1102"/>
                    <a:pt x="2089" y="786"/>
                  </a:cubicBezTo>
                  <a:cubicBezTo>
                    <a:pt x="2186" y="665"/>
                    <a:pt x="2211" y="519"/>
                    <a:pt x="2162" y="374"/>
                  </a:cubicBezTo>
                  <a:cubicBezTo>
                    <a:pt x="2076" y="159"/>
                    <a:pt x="187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2"/>
            <p:cNvSpPr/>
            <p:nvPr/>
          </p:nvSpPr>
          <p:spPr>
            <a:xfrm>
              <a:off x="4730077" y="4175144"/>
              <a:ext cx="156491" cy="223645"/>
            </a:xfrm>
            <a:custGeom>
              <a:avLst/>
              <a:gdLst/>
              <a:ahLst/>
              <a:cxnLst/>
              <a:rect l="l" t="t" r="r" b="b"/>
              <a:pathLst>
                <a:path w="1799" h="2571" extrusionOk="0">
                  <a:moveTo>
                    <a:pt x="649" y="0"/>
                  </a:moveTo>
                  <a:cubicBezTo>
                    <a:pt x="597" y="0"/>
                    <a:pt x="542" y="6"/>
                    <a:pt x="486" y="19"/>
                  </a:cubicBezTo>
                  <a:cubicBezTo>
                    <a:pt x="365" y="44"/>
                    <a:pt x="244" y="141"/>
                    <a:pt x="195" y="262"/>
                  </a:cubicBezTo>
                  <a:cubicBezTo>
                    <a:pt x="98" y="602"/>
                    <a:pt x="511" y="1113"/>
                    <a:pt x="827" y="1501"/>
                  </a:cubicBezTo>
                  <a:cubicBezTo>
                    <a:pt x="632" y="1574"/>
                    <a:pt x="462" y="1671"/>
                    <a:pt x="292" y="1793"/>
                  </a:cubicBezTo>
                  <a:cubicBezTo>
                    <a:pt x="122" y="1890"/>
                    <a:pt x="1" y="2109"/>
                    <a:pt x="49" y="2327"/>
                  </a:cubicBezTo>
                  <a:cubicBezTo>
                    <a:pt x="49" y="2400"/>
                    <a:pt x="122" y="2497"/>
                    <a:pt x="195" y="2522"/>
                  </a:cubicBezTo>
                  <a:cubicBezTo>
                    <a:pt x="268" y="2546"/>
                    <a:pt x="341" y="2570"/>
                    <a:pt x="414" y="2570"/>
                  </a:cubicBezTo>
                  <a:cubicBezTo>
                    <a:pt x="754" y="2522"/>
                    <a:pt x="1094" y="2424"/>
                    <a:pt x="1410" y="2254"/>
                  </a:cubicBezTo>
                  <a:cubicBezTo>
                    <a:pt x="1458" y="2230"/>
                    <a:pt x="1458" y="2181"/>
                    <a:pt x="1434" y="2133"/>
                  </a:cubicBezTo>
                  <a:cubicBezTo>
                    <a:pt x="1434" y="2116"/>
                    <a:pt x="1397" y="2099"/>
                    <a:pt x="1367" y="2099"/>
                  </a:cubicBezTo>
                  <a:cubicBezTo>
                    <a:pt x="1355" y="2099"/>
                    <a:pt x="1344" y="2101"/>
                    <a:pt x="1337" y="2109"/>
                  </a:cubicBezTo>
                  <a:cubicBezTo>
                    <a:pt x="1075" y="2229"/>
                    <a:pt x="664" y="2400"/>
                    <a:pt x="406" y="2400"/>
                  </a:cubicBezTo>
                  <a:cubicBezTo>
                    <a:pt x="352" y="2400"/>
                    <a:pt x="305" y="2393"/>
                    <a:pt x="268" y="2376"/>
                  </a:cubicBezTo>
                  <a:cubicBezTo>
                    <a:pt x="244" y="2352"/>
                    <a:pt x="219" y="2327"/>
                    <a:pt x="195" y="2279"/>
                  </a:cubicBezTo>
                  <a:cubicBezTo>
                    <a:pt x="195" y="2206"/>
                    <a:pt x="219" y="2109"/>
                    <a:pt x="268" y="2036"/>
                  </a:cubicBezTo>
                  <a:cubicBezTo>
                    <a:pt x="462" y="1841"/>
                    <a:pt x="705" y="1696"/>
                    <a:pt x="972" y="1647"/>
                  </a:cubicBezTo>
                  <a:cubicBezTo>
                    <a:pt x="997" y="1647"/>
                    <a:pt x="1021" y="1623"/>
                    <a:pt x="1045" y="1598"/>
                  </a:cubicBezTo>
                  <a:cubicBezTo>
                    <a:pt x="1094" y="1550"/>
                    <a:pt x="1069" y="1526"/>
                    <a:pt x="997" y="1428"/>
                  </a:cubicBezTo>
                  <a:cubicBezTo>
                    <a:pt x="389" y="724"/>
                    <a:pt x="316" y="432"/>
                    <a:pt x="365" y="311"/>
                  </a:cubicBezTo>
                  <a:cubicBezTo>
                    <a:pt x="365" y="287"/>
                    <a:pt x="389" y="214"/>
                    <a:pt x="511" y="190"/>
                  </a:cubicBezTo>
                  <a:cubicBezTo>
                    <a:pt x="554" y="179"/>
                    <a:pt x="596" y="174"/>
                    <a:pt x="636" y="174"/>
                  </a:cubicBezTo>
                  <a:cubicBezTo>
                    <a:pt x="1244" y="174"/>
                    <a:pt x="1628" y="1283"/>
                    <a:pt x="1628" y="1283"/>
                  </a:cubicBezTo>
                  <a:cubicBezTo>
                    <a:pt x="1652" y="1307"/>
                    <a:pt x="1701" y="1331"/>
                    <a:pt x="1725" y="1331"/>
                  </a:cubicBezTo>
                  <a:cubicBezTo>
                    <a:pt x="1774" y="1307"/>
                    <a:pt x="1798" y="1258"/>
                    <a:pt x="1798" y="1210"/>
                  </a:cubicBezTo>
                  <a:cubicBezTo>
                    <a:pt x="1776" y="1165"/>
                    <a:pt x="1373"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2"/>
            <p:cNvSpPr/>
            <p:nvPr/>
          </p:nvSpPr>
          <p:spPr>
            <a:xfrm>
              <a:off x="4828807" y="4113296"/>
              <a:ext cx="167625" cy="150227"/>
            </a:xfrm>
            <a:custGeom>
              <a:avLst/>
              <a:gdLst/>
              <a:ahLst/>
              <a:cxnLst/>
              <a:rect l="l" t="t" r="r" b="b"/>
              <a:pathLst>
                <a:path w="1927" h="1727" extrusionOk="0">
                  <a:moveTo>
                    <a:pt x="119" y="1"/>
                  </a:moveTo>
                  <a:cubicBezTo>
                    <a:pt x="57" y="1"/>
                    <a:pt x="1" y="74"/>
                    <a:pt x="56" y="147"/>
                  </a:cubicBezTo>
                  <a:cubicBezTo>
                    <a:pt x="347" y="463"/>
                    <a:pt x="566" y="828"/>
                    <a:pt x="712" y="1241"/>
                  </a:cubicBezTo>
                  <a:cubicBezTo>
                    <a:pt x="663" y="1386"/>
                    <a:pt x="639" y="1532"/>
                    <a:pt x="663" y="1654"/>
                  </a:cubicBezTo>
                  <a:cubicBezTo>
                    <a:pt x="663" y="1702"/>
                    <a:pt x="712" y="1726"/>
                    <a:pt x="736" y="1726"/>
                  </a:cubicBezTo>
                  <a:cubicBezTo>
                    <a:pt x="785" y="1726"/>
                    <a:pt x="809" y="1702"/>
                    <a:pt x="833" y="1678"/>
                  </a:cubicBezTo>
                  <a:cubicBezTo>
                    <a:pt x="882" y="1532"/>
                    <a:pt x="882" y="1411"/>
                    <a:pt x="858" y="1265"/>
                  </a:cubicBezTo>
                  <a:cubicBezTo>
                    <a:pt x="882" y="1241"/>
                    <a:pt x="906" y="1216"/>
                    <a:pt x="906" y="1192"/>
                  </a:cubicBezTo>
                  <a:cubicBezTo>
                    <a:pt x="1149" y="876"/>
                    <a:pt x="1489" y="706"/>
                    <a:pt x="1854" y="658"/>
                  </a:cubicBezTo>
                  <a:cubicBezTo>
                    <a:pt x="1902" y="633"/>
                    <a:pt x="1926" y="609"/>
                    <a:pt x="1926" y="560"/>
                  </a:cubicBezTo>
                  <a:cubicBezTo>
                    <a:pt x="1902" y="512"/>
                    <a:pt x="1854" y="488"/>
                    <a:pt x="1829" y="488"/>
                  </a:cubicBezTo>
                  <a:cubicBezTo>
                    <a:pt x="1441" y="536"/>
                    <a:pt x="1076" y="730"/>
                    <a:pt x="809" y="1046"/>
                  </a:cubicBezTo>
                  <a:cubicBezTo>
                    <a:pt x="663" y="658"/>
                    <a:pt x="445" y="318"/>
                    <a:pt x="177" y="26"/>
                  </a:cubicBezTo>
                  <a:cubicBezTo>
                    <a:pt x="160" y="8"/>
                    <a:pt x="139"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2"/>
            <p:cNvSpPr/>
            <p:nvPr/>
          </p:nvSpPr>
          <p:spPr>
            <a:xfrm>
              <a:off x="4318023" y="4482647"/>
              <a:ext cx="515662" cy="562722"/>
            </a:xfrm>
            <a:custGeom>
              <a:avLst/>
              <a:gdLst/>
              <a:ahLst/>
              <a:cxnLst/>
              <a:rect l="l" t="t" r="r" b="b"/>
              <a:pathLst>
                <a:path w="5928" h="6469" extrusionOk="0">
                  <a:moveTo>
                    <a:pt x="5857" y="0"/>
                  </a:moveTo>
                  <a:cubicBezTo>
                    <a:pt x="5849" y="0"/>
                    <a:pt x="5840" y="2"/>
                    <a:pt x="5831" y="7"/>
                  </a:cubicBezTo>
                  <a:cubicBezTo>
                    <a:pt x="5782" y="7"/>
                    <a:pt x="5758" y="31"/>
                    <a:pt x="5758" y="80"/>
                  </a:cubicBezTo>
                  <a:cubicBezTo>
                    <a:pt x="5758" y="250"/>
                    <a:pt x="5734" y="396"/>
                    <a:pt x="5734" y="566"/>
                  </a:cubicBezTo>
                  <a:cubicBezTo>
                    <a:pt x="5709" y="590"/>
                    <a:pt x="5734" y="638"/>
                    <a:pt x="5782" y="638"/>
                  </a:cubicBezTo>
                  <a:lnTo>
                    <a:pt x="5782" y="614"/>
                  </a:lnTo>
                  <a:cubicBezTo>
                    <a:pt x="5791" y="619"/>
                    <a:pt x="5801" y="621"/>
                    <a:pt x="5810" y="621"/>
                  </a:cubicBezTo>
                  <a:cubicBezTo>
                    <a:pt x="5848" y="621"/>
                    <a:pt x="5879" y="585"/>
                    <a:pt x="5879" y="566"/>
                  </a:cubicBezTo>
                  <a:cubicBezTo>
                    <a:pt x="5904" y="396"/>
                    <a:pt x="5928" y="225"/>
                    <a:pt x="5928" y="80"/>
                  </a:cubicBezTo>
                  <a:cubicBezTo>
                    <a:pt x="5928" y="40"/>
                    <a:pt x="5896" y="0"/>
                    <a:pt x="5857" y="0"/>
                  </a:cubicBezTo>
                  <a:close/>
                  <a:moveTo>
                    <a:pt x="5682" y="972"/>
                  </a:moveTo>
                  <a:cubicBezTo>
                    <a:pt x="5644" y="972"/>
                    <a:pt x="5612" y="1007"/>
                    <a:pt x="5612" y="1027"/>
                  </a:cubicBezTo>
                  <a:cubicBezTo>
                    <a:pt x="5564" y="1197"/>
                    <a:pt x="5515" y="1343"/>
                    <a:pt x="5442" y="1489"/>
                  </a:cubicBezTo>
                  <a:cubicBezTo>
                    <a:pt x="5418" y="1513"/>
                    <a:pt x="5442" y="1562"/>
                    <a:pt x="5491" y="1586"/>
                  </a:cubicBezTo>
                  <a:lnTo>
                    <a:pt x="5515" y="1586"/>
                  </a:lnTo>
                  <a:lnTo>
                    <a:pt x="5515" y="1562"/>
                  </a:lnTo>
                  <a:cubicBezTo>
                    <a:pt x="5523" y="1570"/>
                    <a:pt x="5531" y="1572"/>
                    <a:pt x="5539" y="1572"/>
                  </a:cubicBezTo>
                  <a:cubicBezTo>
                    <a:pt x="5555" y="1572"/>
                    <a:pt x="5572" y="1562"/>
                    <a:pt x="5588" y="1562"/>
                  </a:cubicBezTo>
                  <a:cubicBezTo>
                    <a:pt x="5661" y="1392"/>
                    <a:pt x="5734" y="1246"/>
                    <a:pt x="5782" y="1076"/>
                  </a:cubicBezTo>
                  <a:cubicBezTo>
                    <a:pt x="5782" y="1027"/>
                    <a:pt x="5758" y="1003"/>
                    <a:pt x="5709" y="979"/>
                  </a:cubicBezTo>
                  <a:cubicBezTo>
                    <a:pt x="5700" y="974"/>
                    <a:pt x="5691" y="972"/>
                    <a:pt x="5682" y="972"/>
                  </a:cubicBezTo>
                  <a:close/>
                  <a:moveTo>
                    <a:pt x="4303" y="1753"/>
                  </a:moveTo>
                  <a:cubicBezTo>
                    <a:pt x="4217" y="1753"/>
                    <a:pt x="4164" y="1879"/>
                    <a:pt x="4276" y="1902"/>
                  </a:cubicBezTo>
                  <a:cubicBezTo>
                    <a:pt x="4398" y="1975"/>
                    <a:pt x="4543" y="2047"/>
                    <a:pt x="4640" y="2169"/>
                  </a:cubicBezTo>
                  <a:cubicBezTo>
                    <a:pt x="4640" y="2193"/>
                    <a:pt x="4665" y="2193"/>
                    <a:pt x="4689" y="2193"/>
                  </a:cubicBezTo>
                  <a:cubicBezTo>
                    <a:pt x="4713" y="2193"/>
                    <a:pt x="4738" y="2193"/>
                    <a:pt x="4762" y="2169"/>
                  </a:cubicBezTo>
                  <a:cubicBezTo>
                    <a:pt x="4786" y="2145"/>
                    <a:pt x="4786" y="2096"/>
                    <a:pt x="4762" y="2072"/>
                  </a:cubicBezTo>
                  <a:cubicBezTo>
                    <a:pt x="4640" y="1926"/>
                    <a:pt x="4495" y="1829"/>
                    <a:pt x="4325" y="1756"/>
                  </a:cubicBezTo>
                  <a:cubicBezTo>
                    <a:pt x="4317" y="1754"/>
                    <a:pt x="4310" y="1753"/>
                    <a:pt x="4303" y="1753"/>
                  </a:cubicBezTo>
                  <a:close/>
                  <a:moveTo>
                    <a:pt x="3790" y="1732"/>
                  </a:moveTo>
                  <a:cubicBezTo>
                    <a:pt x="3596" y="1780"/>
                    <a:pt x="3474" y="1926"/>
                    <a:pt x="3474" y="2120"/>
                  </a:cubicBezTo>
                  <a:cubicBezTo>
                    <a:pt x="3450" y="2145"/>
                    <a:pt x="3450" y="2169"/>
                    <a:pt x="3474" y="2193"/>
                  </a:cubicBezTo>
                  <a:cubicBezTo>
                    <a:pt x="3474" y="2242"/>
                    <a:pt x="3499" y="2266"/>
                    <a:pt x="3547" y="2266"/>
                  </a:cubicBezTo>
                  <a:lnTo>
                    <a:pt x="3572" y="2266"/>
                  </a:lnTo>
                  <a:cubicBezTo>
                    <a:pt x="3620" y="2242"/>
                    <a:pt x="3644" y="2193"/>
                    <a:pt x="3620" y="2169"/>
                  </a:cubicBezTo>
                  <a:lnTo>
                    <a:pt x="3620" y="2120"/>
                  </a:lnTo>
                  <a:cubicBezTo>
                    <a:pt x="3644" y="1999"/>
                    <a:pt x="3717" y="1926"/>
                    <a:pt x="3839" y="1902"/>
                  </a:cubicBezTo>
                  <a:cubicBezTo>
                    <a:pt x="3887" y="1877"/>
                    <a:pt x="3912" y="1829"/>
                    <a:pt x="3887" y="1780"/>
                  </a:cubicBezTo>
                  <a:cubicBezTo>
                    <a:pt x="3887" y="1756"/>
                    <a:pt x="3839" y="1732"/>
                    <a:pt x="3790" y="1732"/>
                  </a:cubicBezTo>
                  <a:close/>
                  <a:moveTo>
                    <a:pt x="5248" y="1835"/>
                  </a:moveTo>
                  <a:cubicBezTo>
                    <a:pt x="5230" y="1835"/>
                    <a:pt x="5211" y="1841"/>
                    <a:pt x="5199" y="1853"/>
                  </a:cubicBezTo>
                  <a:cubicBezTo>
                    <a:pt x="5078" y="1975"/>
                    <a:pt x="4981" y="2072"/>
                    <a:pt x="4835" y="2169"/>
                  </a:cubicBezTo>
                  <a:cubicBezTo>
                    <a:pt x="4786" y="2169"/>
                    <a:pt x="4786" y="2217"/>
                    <a:pt x="4811" y="2266"/>
                  </a:cubicBezTo>
                  <a:cubicBezTo>
                    <a:pt x="4811" y="2290"/>
                    <a:pt x="4859" y="2315"/>
                    <a:pt x="4883" y="2315"/>
                  </a:cubicBezTo>
                  <a:lnTo>
                    <a:pt x="4883" y="2290"/>
                  </a:lnTo>
                  <a:cubicBezTo>
                    <a:pt x="4883" y="2290"/>
                    <a:pt x="4908" y="2290"/>
                    <a:pt x="4908" y="2315"/>
                  </a:cubicBezTo>
                  <a:cubicBezTo>
                    <a:pt x="5053" y="2217"/>
                    <a:pt x="5199" y="2096"/>
                    <a:pt x="5296" y="1975"/>
                  </a:cubicBezTo>
                  <a:cubicBezTo>
                    <a:pt x="5345" y="1926"/>
                    <a:pt x="5345" y="1877"/>
                    <a:pt x="5296" y="1853"/>
                  </a:cubicBezTo>
                  <a:cubicBezTo>
                    <a:pt x="5284" y="1841"/>
                    <a:pt x="5266" y="1835"/>
                    <a:pt x="5248" y="1835"/>
                  </a:cubicBezTo>
                  <a:close/>
                  <a:moveTo>
                    <a:pt x="4416" y="2312"/>
                  </a:moveTo>
                  <a:cubicBezTo>
                    <a:pt x="4410" y="2312"/>
                    <a:pt x="4404" y="2313"/>
                    <a:pt x="4398" y="2315"/>
                  </a:cubicBezTo>
                  <a:cubicBezTo>
                    <a:pt x="4276" y="2339"/>
                    <a:pt x="4179" y="2363"/>
                    <a:pt x="4057" y="2363"/>
                  </a:cubicBezTo>
                  <a:lnTo>
                    <a:pt x="3936" y="2363"/>
                  </a:lnTo>
                  <a:cubicBezTo>
                    <a:pt x="3930" y="2362"/>
                    <a:pt x="3925" y="2361"/>
                    <a:pt x="3920" y="2361"/>
                  </a:cubicBezTo>
                  <a:cubicBezTo>
                    <a:pt x="3836" y="2361"/>
                    <a:pt x="3820" y="2533"/>
                    <a:pt x="3912" y="2533"/>
                  </a:cubicBezTo>
                  <a:lnTo>
                    <a:pt x="4057" y="2533"/>
                  </a:lnTo>
                  <a:lnTo>
                    <a:pt x="4057" y="2509"/>
                  </a:lnTo>
                  <a:cubicBezTo>
                    <a:pt x="4179" y="2509"/>
                    <a:pt x="4300" y="2509"/>
                    <a:pt x="4422" y="2485"/>
                  </a:cubicBezTo>
                  <a:cubicBezTo>
                    <a:pt x="4535" y="2462"/>
                    <a:pt x="4500" y="2312"/>
                    <a:pt x="4416" y="2312"/>
                  </a:cubicBezTo>
                  <a:close/>
                  <a:moveTo>
                    <a:pt x="4946" y="2451"/>
                  </a:moveTo>
                  <a:cubicBezTo>
                    <a:pt x="4934" y="2451"/>
                    <a:pt x="4921" y="2454"/>
                    <a:pt x="4908" y="2460"/>
                  </a:cubicBezTo>
                  <a:cubicBezTo>
                    <a:pt x="4859" y="2485"/>
                    <a:pt x="4859" y="2533"/>
                    <a:pt x="4859" y="2582"/>
                  </a:cubicBezTo>
                  <a:cubicBezTo>
                    <a:pt x="4932" y="2728"/>
                    <a:pt x="4956" y="2873"/>
                    <a:pt x="4981" y="3019"/>
                  </a:cubicBezTo>
                  <a:cubicBezTo>
                    <a:pt x="4981" y="3068"/>
                    <a:pt x="5029" y="3092"/>
                    <a:pt x="5078" y="3092"/>
                  </a:cubicBezTo>
                  <a:cubicBezTo>
                    <a:pt x="5126" y="3092"/>
                    <a:pt x="5151" y="3043"/>
                    <a:pt x="5151" y="3019"/>
                  </a:cubicBezTo>
                  <a:cubicBezTo>
                    <a:pt x="5126" y="2825"/>
                    <a:pt x="5078" y="2679"/>
                    <a:pt x="5029" y="2509"/>
                  </a:cubicBezTo>
                  <a:cubicBezTo>
                    <a:pt x="5011" y="2473"/>
                    <a:pt x="4981" y="2451"/>
                    <a:pt x="4946" y="2451"/>
                  </a:cubicBezTo>
                  <a:close/>
                  <a:moveTo>
                    <a:pt x="5078" y="3432"/>
                  </a:moveTo>
                  <a:cubicBezTo>
                    <a:pt x="5029" y="3432"/>
                    <a:pt x="5005" y="3456"/>
                    <a:pt x="4981" y="3505"/>
                  </a:cubicBezTo>
                  <a:cubicBezTo>
                    <a:pt x="4956" y="3651"/>
                    <a:pt x="4932" y="3821"/>
                    <a:pt x="4883" y="3966"/>
                  </a:cubicBezTo>
                  <a:cubicBezTo>
                    <a:pt x="4859" y="3991"/>
                    <a:pt x="4883" y="4039"/>
                    <a:pt x="4908" y="4064"/>
                  </a:cubicBezTo>
                  <a:lnTo>
                    <a:pt x="4956" y="4064"/>
                  </a:lnTo>
                  <a:cubicBezTo>
                    <a:pt x="4981" y="4064"/>
                    <a:pt x="5005" y="4039"/>
                    <a:pt x="5029" y="4015"/>
                  </a:cubicBezTo>
                  <a:cubicBezTo>
                    <a:pt x="5078" y="3869"/>
                    <a:pt x="5126" y="3699"/>
                    <a:pt x="5151" y="3529"/>
                  </a:cubicBezTo>
                  <a:cubicBezTo>
                    <a:pt x="5151" y="3481"/>
                    <a:pt x="5126" y="3432"/>
                    <a:pt x="5078" y="3432"/>
                  </a:cubicBezTo>
                  <a:close/>
                  <a:moveTo>
                    <a:pt x="4703" y="4339"/>
                  </a:moveTo>
                  <a:cubicBezTo>
                    <a:pt x="4677" y="4339"/>
                    <a:pt x="4655" y="4351"/>
                    <a:pt x="4640" y="4379"/>
                  </a:cubicBezTo>
                  <a:cubicBezTo>
                    <a:pt x="4543" y="4501"/>
                    <a:pt x="4422" y="4622"/>
                    <a:pt x="4325" y="4720"/>
                  </a:cubicBezTo>
                  <a:cubicBezTo>
                    <a:pt x="4276" y="4744"/>
                    <a:pt x="4276" y="4792"/>
                    <a:pt x="4325" y="4841"/>
                  </a:cubicBezTo>
                  <a:cubicBezTo>
                    <a:pt x="4325" y="4841"/>
                    <a:pt x="4349" y="4865"/>
                    <a:pt x="4373" y="4865"/>
                  </a:cubicBezTo>
                  <a:lnTo>
                    <a:pt x="4373" y="4841"/>
                  </a:lnTo>
                  <a:lnTo>
                    <a:pt x="4422" y="4841"/>
                  </a:lnTo>
                  <a:cubicBezTo>
                    <a:pt x="4543" y="4720"/>
                    <a:pt x="4665" y="4598"/>
                    <a:pt x="4762" y="4477"/>
                  </a:cubicBezTo>
                  <a:cubicBezTo>
                    <a:pt x="4786" y="4428"/>
                    <a:pt x="4786" y="4379"/>
                    <a:pt x="4762" y="4355"/>
                  </a:cubicBezTo>
                  <a:cubicBezTo>
                    <a:pt x="4742" y="4345"/>
                    <a:pt x="4722" y="4339"/>
                    <a:pt x="4703" y="4339"/>
                  </a:cubicBezTo>
                  <a:close/>
                  <a:moveTo>
                    <a:pt x="3975" y="4971"/>
                  </a:moveTo>
                  <a:cubicBezTo>
                    <a:pt x="3960" y="4971"/>
                    <a:pt x="3946" y="4977"/>
                    <a:pt x="3936" y="4987"/>
                  </a:cubicBezTo>
                  <a:cubicBezTo>
                    <a:pt x="3790" y="5060"/>
                    <a:pt x="3644" y="5108"/>
                    <a:pt x="3474" y="5133"/>
                  </a:cubicBezTo>
                  <a:cubicBezTo>
                    <a:pt x="3450" y="5157"/>
                    <a:pt x="3402" y="5205"/>
                    <a:pt x="3426" y="5254"/>
                  </a:cubicBezTo>
                  <a:cubicBezTo>
                    <a:pt x="3426" y="5278"/>
                    <a:pt x="3474" y="5303"/>
                    <a:pt x="3499" y="5303"/>
                  </a:cubicBezTo>
                  <a:lnTo>
                    <a:pt x="3523" y="5303"/>
                  </a:lnTo>
                  <a:cubicBezTo>
                    <a:pt x="3693" y="5254"/>
                    <a:pt x="3839" y="5205"/>
                    <a:pt x="4009" y="5133"/>
                  </a:cubicBezTo>
                  <a:cubicBezTo>
                    <a:pt x="4033" y="5108"/>
                    <a:pt x="4057" y="5060"/>
                    <a:pt x="4033" y="5011"/>
                  </a:cubicBezTo>
                  <a:cubicBezTo>
                    <a:pt x="4019" y="4983"/>
                    <a:pt x="3996" y="4971"/>
                    <a:pt x="3975" y="4971"/>
                  </a:cubicBezTo>
                  <a:close/>
                  <a:moveTo>
                    <a:pt x="1531" y="5205"/>
                  </a:moveTo>
                  <a:cubicBezTo>
                    <a:pt x="1434" y="5205"/>
                    <a:pt x="1434" y="5375"/>
                    <a:pt x="1531" y="5375"/>
                  </a:cubicBezTo>
                  <a:lnTo>
                    <a:pt x="2041" y="5375"/>
                  </a:lnTo>
                  <a:cubicBezTo>
                    <a:pt x="2065" y="5375"/>
                    <a:pt x="2114" y="5327"/>
                    <a:pt x="2114" y="5303"/>
                  </a:cubicBezTo>
                  <a:cubicBezTo>
                    <a:pt x="2114" y="5254"/>
                    <a:pt x="2090" y="5205"/>
                    <a:pt x="2041" y="5205"/>
                  </a:cubicBezTo>
                  <a:close/>
                  <a:moveTo>
                    <a:pt x="2527" y="5205"/>
                  </a:moveTo>
                  <a:cubicBezTo>
                    <a:pt x="2478" y="5205"/>
                    <a:pt x="2454" y="5254"/>
                    <a:pt x="2454" y="5278"/>
                  </a:cubicBezTo>
                  <a:cubicBezTo>
                    <a:pt x="2430" y="5327"/>
                    <a:pt x="2478" y="5375"/>
                    <a:pt x="2527" y="5375"/>
                  </a:cubicBezTo>
                  <a:lnTo>
                    <a:pt x="3013" y="5375"/>
                  </a:lnTo>
                  <a:cubicBezTo>
                    <a:pt x="3061" y="5375"/>
                    <a:pt x="3110" y="5327"/>
                    <a:pt x="3110" y="5278"/>
                  </a:cubicBezTo>
                  <a:cubicBezTo>
                    <a:pt x="3086" y="5230"/>
                    <a:pt x="3061" y="5205"/>
                    <a:pt x="3013" y="5205"/>
                  </a:cubicBezTo>
                  <a:close/>
                  <a:moveTo>
                    <a:pt x="1044" y="5270"/>
                  </a:moveTo>
                  <a:cubicBezTo>
                    <a:pt x="1037" y="5270"/>
                    <a:pt x="1029" y="5273"/>
                    <a:pt x="1021" y="5278"/>
                  </a:cubicBezTo>
                  <a:cubicBezTo>
                    <a:pt x="851" y="5327"/>
                    <a:pt x="681" y="5400"/>
                    <a:pt x="559" y="5497"/>
                  </a:cubicBezTo>
                  <a:cubicBezTo>
                    <a:pt x="511" y="5545"/>
                    <a:pt x="511" y="5594"/>
                    <a:pt x="559" y="5618"/>
                  </a:cubicBezTo>
                  <a:cubicBezTo>
                    <a:pt x="559" y="5643"/>
                    <a:pt x="584" y="5643"/>
                    <a:pt x="608" y="5667"/>
                  </a:cubicBezTo>
                  <a:cubicBezTo>
                    <a:pt x="632" y="5643"/>
                    <a:pt x="632" y="5643"/>
                    <a:pt x="657" y="5643"/>
                  </a:cubicBezTo>
                  <a:cubicBezTo>
                    <a:pt x="778" y="5545"/>
                    <a:pt x="899" y="5473"/>
                    <a:pt x="1069" y="5424"/>
                  </a:cubicBezTo>
                  <a:cubicBezTo>
                    <a:pt x="1134" y="5424"/>
                    <a:pt x="1103" y="5270"/>
                    <a:pt x="1044" y="5270"/>
                  </a:cubicBezTo>
                  <a:close/>
                  <a:moveTo>
                    <a:pt x="295" y="5864"/>
                  </a:moveTo>
                  <a:cubicBezTo>
                    <a:pt x="265" y="5864"/>
                    <a:pt x="235" y="5877"/>
                    <a:pt x="219" y="5910"/>
                  </a:cubicBezTo>
                  <a:cubicBezTo>
                    <a:pt x="122" y="6056"/>
                    <a:pt x="74" y="6201"/>
                    <a:pt x="25" y="6371"/>
                  </a:cubicBezTo>
                  <a:cubicBezTo>
                    <a:pt x="1" y="6420"/>
                    <a:pt x="25" y="6469"/>
                    <a:pt x="74" y="6469"/>
                  </a:cubicBezTo>
                  <a:lnTo>
                    <a:pt x="98" y="6469"/>
                  </a:lnTo>
                  <a:cubicBezTo>
                    <a:pt x="122" y="6469"/>
                    <a:pt x="146" y="6444"/>
                    <a:pt x="171" y="6420"/>
                  </a:cubicBezTo>
                  <a:cubicBezTo>
                    <a:pt x="219" y="6274"/>
                    <a:pt x="292" y="6129"/>
                    <a:pt x="365" y="5983"/>
                  </a:cubicBezTo>
                  <a:cubicBezTo>
                    <a:pt x="414" y="5918"/>
                    <a:pt x="354" y="5864"/>
                    <a:pt x="295" y="58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1">
  <p:cSld name="CUSTOM_21_1_1_1_1">
    <p:bg>
      <p:bgPr>
        <a:blipFill>
          <a:blip r:embed="rId2">
            <a:alphaModFix/>
          </a:blip>
          <a:stretch>
            <a:fillRect/>
          </a:stretch>
        </a:blipFill>
        <a:effectLst/>
      </p:bgPr>
    </p:bg>
    <p:spTree>
      <p:nvGrpSpPr>
        <p:cNvPr id="1" name="Shape 1498"/>
        <p:cNvGrpSpPr/>
        <p:nvPr/>
      </p:nvGrpSpPr>
      <p:grpSpPr>
        <a:xfrm>
          <a:off x="0" y="0"/>
          <a:ext cx="0" cy="0"/>
          <a:chOff x="0" y="0"/>
          <a:chExt cx="0" cy="0"/>
        </a:xfrm>
      </p:grpSpPr>
      <p:grpSp>
        <p:nvGrpSpPr>
          <p:cNvPr id="1499" name="Google Shape;1499;p33"/>
          <p:cNvGrpSpPr/>
          <p:nvPr/>
        </p:nvGrpSpPr>
        <p:grpSpPr>
          <a:xfrm flipH="1">
            <a:off x="7532356" y="3641559"/>
            <a:ext cx="884679" cy="1501939"/>
            <a:chOff x="-1056319" y="1385262"/>
            <a:chExt cx="212940" cy="361495"/>
          </a:xfrm>
        </p:grpSpPr>
        <p:sp>
          <p:nvSpPr>
            <p:cNvPr id="1500" name="Google Shape;1500;p33"/>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3"/>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3"/>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3"/>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3"/>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3"/>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6" name="Google Shape;1506;p33"/>
          <p:cNvGrpSpPr/>
          <p:nvPr/>
        </p:nvGrpSpPr>
        <p:grpSpPr>
          <a:xfrm flipH="1">
            <a:off x="7725441" y="1082982"/>
            <a:ext cx="2037701" cy="1610804"/>
            <a:chOff x="855987" y="2204128"/>
            <a:chExt cx="1217483" cy="962421"/>
          </a:xfrm>
        </p:grpSpPr>
        <p:grpSp>
          <p:nvGrpSpPr>
            <p:cNvPr id="1507" name="Google Shape;1507;p33"/>
            <p:cNvGrpSpPr/>
            <p:nvPr/>
          </p:nvGrpSpPr>
          <p:grpSpPr>
            <a:xfrm>
              <a:off x="855987" y="2204128"/>
              <a:ext cx="1146639" cy="962421"/>
              <a:chOff x="958238" y="2157575"/>
              <a:chExt cx="1115191" cy="936025"/>
            </a:xfrm>
          </p:grpSpPr>
          <p:sp>
            <p:nvSpPr>
              <p:cNvPr id="1508" name="Google Shape;1508;p33"/>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3"/>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3"/>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3"/>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3"/>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3"/>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4" name="Google Shape;1514;p33"/>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5" name="Google Shape;1515;p33"/>
          <p:cNvGrpSpPr/>
          <p:nvPr/>
        </p:nvGrpSpPr>
        <p:grpSpPr>
          <a:xfrm flipH="1">
            <a:off x="2898506" y="-686743"/>
            <a:ext cx="2525833" cy="1610805"/>
            <a:chOff x="7239867" y="1514545"/>
            <a:chExt cx="2525833" cy="1610805"/>
          </a:xfrm>
        </p:grpSpPr>
        <p:grpSp>
          <p:nvGrpSpPr>
            <p:cNvPr id="1516" name="Google Shape;1516;p33"/>
            <p:cNvGrpSpPr/>
            <p:nvPr/>
          </p:nvGrpSpPr>
          <p:grpSpPr>
            <a:xfrm>
              <a:off x="7346663" y="1514545"/>
              <a:ext cx="2419037" cy="1551678"/>
              <a:chOff x="7410211" y="1555302"/>
              <a:chExt cx="2355440" cy="1510884"/>
            </a:xfrm>
          </p:grpSpPr>
          <p:grpSp>
            <p:nvGrpSpPr>
              <p:cNvPr id="1517" name="Google Shape;1517;p33"/>
              <p:cNvGrpSpPr/>
              <p:nvPr/>
            </p:nvGrpSpPr>
            <p:grpSpPr>
              <a:xfrm>
                <a:off x="7410211" y="1555302"/>
                <a:ext cx="2355440" cy="1510884"/>
                <a:chOff x="761258" y="2062480"/>
                <a:chExt cx="1646470" cy="1056119"/>
              </a:xfrm>
            </p:grpSpPr>
            <p:sp>
              <p:nvSpPr>
                <p:cNvPr id="1518" name="Google Shape;1518;p33"/>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3"/>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3"/>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3"/>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3"/>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3"/>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4" name="Google Shape;1524;p33"/>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3"/>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6" name="Google Shape;1526;p33"/>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7" name="Google Shape;1527;p33"/>
          <p:cNvGrpSpPr/>
          <p:nvPr/>
        </p:nvGrpSpPr>
        <p:grpSpPr>
          <a:xfrm rot="615299" flipH="1">
            <a:off x="279417" y="1059091"/>
            <a:ext cx="1651651" cy="1499645"/>
            <a:chOff x="7844079" y="226728"/>
            <a:chExt cx="1373387" cy="1246991"/>
          </a:xfrm>
        </p:grpSpPr>
        <p:sp>
          <p:nvSpPr>
            <p:cNvPr id="1528" name="Google Shape;1528;p33"/>
            <p:cNvSpPr/>
            <p:nvPr/>
          </p:nvSpPr>
          <p:spPr>
            <a:xfrm rot="-1688081">
              <a:off x="8295818" y="1015024"/>
              <a:ext cx="222185" cy="222398"/>
            </a:xfrm>
            <a:custGeom>
              <a:avLst/>
              <a:gdLst/>
              <a:ahLst/>
              <a:cxnLst/>
              <a:rect l="l" t="t" r="r" b="b"/>
              <a:pathLst>
                <a:path w="1118" h="1119" extrusionOk="0">
                  <a:moveTo>
                    <a:pt x="607" y="98"/>
                  </a:moveTo>
                  <a:cubicBezTo>
                    <a:pt x="607" y="147"/>
                    <a:pt x="632" y="219"/>
                    <a:pt x="632" y="268"/>
                  </a:cubicBezTo>
                  <a:cubicBezTo>
                    <a:pt x="656" y="317"/>
                    <a:pt x="656" y="389"/>
                    <a:pt x="680" y="438"/>
                  </a:cubicBezTo>
                  <a:cubicBezTo>
                    <a:pt x="705" y="438"/>
                    <a:pt x="729" y="462"/>
                    <a:pt x="826" y="487"/>
                  </a:cubicBezTo>
                  <a:lnTo>
                    <a:pt x="972" y="560"/>
                  </a:lnTo>
                  <a:cubicBezTo>
                    <a:pt x="899" y="584"/>
                    <a:pt x="802" y="632"/>
                    <a:pt x="705" y="657"/>
                  </a:cubicBezTo>
                  <a:cubicBezTo>
                    <a:pt x="705" y="657"/>
                    <a:pt x="705" y="657"/>
                    <a:pt x="680" y="681"/>
                  </a:cubicBezTo>
                  <a:cubicBezTo>
                    <a:pt x="656" y="802"/>
                    <a:pt x="583" y="924"/>
                    <a:pt x="559" y="972"/>
                  </a:cubicBezTo>
                  <a:cubicBezTo>
                    <a:pt x="535" y="924"/>
                    <a:pt x="486" y="802"/>
                    <a:pt x="462" y="681"/>
                  </a:cubicBezTo>
                  <a:cubicBezTo>
                    <a:pt x="462" y="657"/>
                    <a:pt x="437" y="657"/>
                    <a:pt x="413" y="632"/>
                  </a:cubicBezTo>
                  <a:cubicBezTo>
                    <a:pt x="316" y="632"/>
                    <a:pt x="194" y="584"/>
                    <a:pt x="122" y="584"/>
                  </a:cubicBezTo>
                  <a:cubicBezTo>
                    <a:pt x="219" y="511"/>
                    <a:pt x="340" y="462"/>
                    <a:pt x="462" y="414"/>
                  </a:cubicBezTo>
                  <a:cubicBezTo>
                    <a:pt x="462" y="414"/>
                    <a:pt x="462" y="389"/>
                    <a:pt x="486" y="389"/>
                  </a:cubicBezTo>
                  <a:cubicBezTo>
                    <a:pt x="510" y="292"/>
                    <a:pt x="559" y="195"/>
                    <a:pt x="607" y="98"/>
                  </a:cubicBezTo>
                  <a:close/>
                  <a:moveTo>
                    <a:pt x="607" y="1"/>
                  </a:moveTo>
                  <a:cubicBezTo>
                    <a:pt x="583" y="1"/>
                    <a:pt x="535" y="1"/>
                    <a:pt x="389" y="341"/>
                  </a:cubicBezTo>
                  <a:cubicBezTo>
                    <a:pt x="24" y="487"/>
                    <a:pt x="0" y="560"/>
                    <a:pt x="0" y="560"/>
                  </a:cubicBezTo>
                  <a:cubicBezTo>
                    <a:pt x="0" y="584"/>
                    <a:pt x="0" y="608"/>
                    <a:pt x="0" y="608"/>
                  </a:cubicBezTo>
                  <a:cubicBezTo>
                    <a:pt x="0" y="632"/>
                    <a:pt x="49" y="657"/>
                    <a:pt x="364" y="730"/>
                  </a:cubicBezTo>
                  <a:cubicBezTo>
                    <a:pt x="462" y="1118"/>
                    <a:pt x="510" y="1118"/>
                    <a:pt x="535" y="1118"/>
                  </a:cubicBezTo>
                  <a:lnTo>
                    <a:pt x="559" y="1118"/>
                  </a:lnTo>
                  <a:cubicBezTo>
                    <a:pt x="583" y="1118"/>
                    <a:pt x="607" y="1118"/>
                    <a:pt x="777" y="754"/>
                  </a:cubicBezTo>
                  <a:cubicBezTo>
                    <a:pt x="875" y="705"/>
                    <a:pt x="996" y="681"/>
                    <a:pt x="1093" y="608"/>
                  </a:cubicBezTo>
                  <a:cubicBezTo>
                    <a:pt x="1118" y="608"/>
                    <a:pt x="1118" y="584"/>
                    <a:pt x="1118" y="560"/>
                  </a:cubicBezTo>
                  <a:cubicBezTo>
                    <a:pt x="1118" y="511"/>
                    <a:pt x="1045" y="487"/>
                    <a:pt x="875" y="414"/>
                  </a:cubicBezTo>
                  <a:lnTo>
                    <a:pt x="753" y="389"/>
                  </a:lnTo>
                  <a:cubicBezTo>
                    <a:pt x="753" y="341"/>
                    <a:pt x="729" y="317"/>
                    <a:pt x="729" y="268"/>
                  </a:cubicBezTo>
                  <a:cubicBezTo>
                    <a:pt x="729" y="171"/>
                    <a:pt x="680" y="98"/>
                    <a:pt x="656" y="25"/>
                  </a:cubicBezTo>
                  <a:cubicBezTo>
                    <a:pt x="632" y="1"/>
                    <a:pt x="632" y="1"/>
                    <a:pt x="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3"/>
            <p:cNvSpPr/>
            <p:nvPr/>
          </p:nvSpPr>
          <p:spPr>
            <a:xfrm rot="-1688081">
              <a:off x="8403840" y="292330"/>
              <a:ext cx="164354" cy="141707"/>
            </a:xfrm>
            <a:custGeom>
              <a:avLst/>
              <a:gdLst/>
              <a:ahLst/>
              <a:cxnLst/>
              <a:rect l="l" t="t" r="r" b="b"/>
              <a:pathLst>
                <a:path w="827" h="713" extrusionOk="0">
                  <a:moveTo>
                    <a:pt x="462" y="105"/>
                  </a:moveTo>
                  <a:cubicBezTo>
                    <a:pt x="802" y="105"/>
                    <a:pt x="802" y="615"/>
                    <a:pt x="462" y="615"/>
                  </a:cubicBezTo>
                  <a:cubicBezTo>
                    <a:pt x="317" y="591"/>
                    <a:pt x="219" y="494"/>
                    <a:pt x="219" y="348"/>
                  </a:cubicBezTo>
                  <a:cubicBezTo>
                    <a:pt x="219" y="202"/>
                    <a:pt x="341" y="105"/>
                    <a:pt x="462" y="105"/>
                  </a:cubicBezTo>
                  <a:close/>
                  <a:moveTo>
                    <a:pt x="481" y="1"/>
                  </a:moveTo>
                  <a:cubicBezTo>
                    <a:pt x="392" y="1"/>
                    <a:pt x="299" y="33"/>
                    <a:pt x="219" y="105"/>
                  </a:cubicBezTo>
                  <a:cubicBezTo>
                    <a:pt x="1" y="324"/>
                    <a:pt x="171" y="688"/>
                    <a:pt x="462" y="712"/>
                  </a:cubicBezTo>
                  <a:cubicBezTo>
                    <a:pt x="657" y="712"/>
                    <a:pt x="827" y="542"/>
                    <a:pt x="827" y="348"/>
                  </a:cubicBezTo>
                  <a:cubicBezTo>
                    <a:pt x="827" y="136"/>
                    <a:pt x="663"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3"/>
            <p:cNvSpPr/>
            <p:nvPr/>
          </p:nvSpPr>
          <p:spPr>
            <a:xfrm rot="-1688081">
              <a:off x="7886315" y="509903"/>
              <a:ext cx="222384" cy="213454"/>
            </a:xfrm>
            <a:custGeom>
              <a:avLst/>
              <a:gdLst/>
              <a:ahLst/>
              <a:cxnLst/>
              <a:rect l="l" t="t" r="r" b="b"/>
              <a:pathLst>
                <a:path w="1119" h="1074" extrusionOk="0">
                  <a:moveTo>
                    <a:pt x="681" y="441"/>
                  </a:moveTo>
                  <a:cubicBezTo>
                    <a:pt x="681" y="441"/>
                    <a:pt x="681" y="441"/>
                    <a:pt x="681" y="466"/>
                  </a:cubicBezTo>
                  <a:cubicBezTo>
                    <a:pt x="681" y="466"/>
                    <a:pt x="657" y="490"/>
                    <a:pt x="584" y="490"/>
                  </a:cubicBezTo>
                  <a:cubicBezTo>
                    <a:pt x="608" y="466"/>
                    <a:pt x="632" y="441"/>
                    <a:pt x="657" y="441"/>
                  </a:cubicBez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3"/>
            <p:cNvSpPr/>
            <p:nvPr/>
          </p:nvSpPr>
          <p:spPr>
            <a:xfrm rot="-1688081">
              <a:off x="7968779" y="265401"/>
              <a:ext cx="217416" cy="213057"/>
            </a:xfrm>
            <a:custGeom>
              <a:avLst/>
              <a:gdLst/>
              <a:ahLst/>
              <a:cxnLst/>
              <a:rect l="l" t="t" r="r" b="b"/>
              <a:pathLst>
                <a:path w="1094" h="1072" extrusionOk="0">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3"/>
            <p:cNvSpPr/>
            <p:nvPr/>
          </p:nvSpPr>
          <p:spPr>
            <a:xfrm rot="-1688081">
              <a:off x="8097363" y="456906"/>
              <a:ext cx="198138" cy="172512"/>
            </a:xfrm>
            <a:custGeom>
              <a:avLst/>
              <a:gdLst/>
              <a:ahLst/>
              <a:cxnLst/>
              <a:rect l="l" t="t" r="r" b="b"/>
              <a:pathLst>
                <a:path w="997" h="868" extrusionOk="0">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3"/>
            <p:cNvSpPr/>
            <p:nvPr/>
          </p:nvSpPr>
          <p:spPr>
            <a:xfrm rot="-1688081">
              <a:off x="8096253" y="485759"/>
              <a:ext cx="92014" cy="96790"/>
            </a:xfrm>
            <a:custGeom>
              <a:avLst/>
              <a:gdLst/>
              <a:ahLst/>
              <a:cxnLst/>
              <a:rect l="l" t="t" r="r" b="b"/>
              <a:pathLst>
                <a:path w="463" h="487" extrusionOk="0">
                  <a:moveTo>
                    <a:pt x="462" y="0"/>
                  </a:moveTo>
                  <a:lnTo>
                    <a:pt x="1" y="486"/>
                  </a:lnTo>
                  <a:cubicBezTo>
                    <a:pt x="1" y="486"/>
                    <a:pt x="438" y="98"/>
                    <a:pt x="4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3"/>
            <p:cNvSpPr/>
            <p:nvPr/>
          </p:nvSpPr>
          <p:spPr>
            <a:xfrm rot="-1688081">
              <a:off x="8086573" y="475658"/>
              <a:ext cx="111093" cy="116466"/>
            </a:xfrm>
            <a:custGeom>
              <a:avLst/>
              <a:gdLst/>
              <a:ahLst/>
              <a:cxnLst/>
              <a:rect l="l" t="t" r="r" b="b"/>
              <a:pathLst>
                <a:path w="559" h="586" extrusionOk="0">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3"/>
            <p:cNvSpPr/>
            <p:nvPr/>
          </p:nvSpPr>
          <p:spPr>
            <a:xfrm rot="-1688081">
              <a:off x="8145749" y="485303"/>
              <a:ext cx="101553" cy="116068"/>
            </a:xfrm>
            <a:custGeom>
              <a:avLst/>
              <a:gdLst/>
              <a:ahLst/>
              <a:cxnLst/>
              <a:rect l="l" t="t" r="r" b="b"/>
              <a:pathLst>
                <a:path w="511" h="584" extrusionOk="0">
                  <a:moveTo>
                    <a:pt x="510" y="1"/>
                  </a:moveTo>
                  <a:lnTo>
                    <a:pt x="0" y="584"/>
                  </a:lnTo>
                  <a:cubicBezTo>
                    <a:pt x="194" y="390"/>
                    <a:pt x="365" y="195"/>
                    <a:pt x="5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3"/>
            <p:cNvSpPr/>
            <p:nvPr/>
          </p:nvSpPr>
          <p:spPr>
            <a:xfrm rot="-1688081">
              <a:off x="8132238" y="479541"/>
              <a:ext cx="125600" cy="132564"/>
            </a:xfrm>
            <a:custGeom>
              <a:avLst/>
              <a:gdLst/>
              <a:ahLst/>
              <a:cxnLst/>
              <a:rect l="l" t="t" r="r" b="b"/>
              <a:pathLst>
                <a:path w="632" h="667" extrusionOk="0">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3"/>
            <p:cNvSpPr/>
            <p:nvPr/>
          </p:nvSpPr>
          <p:spPr>
            <a:xfrm rot="-1688081">
              <a:off x="7848968" y="476562"/>
              <a:ext cx="144878" cy="57040"/>
            </a:xfrm>
            <a:custGeom>
              <a:avLst/>
              <a:gdLst/>
              <a:ahLst/>
              <a:cxnLst/>
              <a:rect l="l" t="t" r="r" b="b"/>
              <a:pathLst>
                <a:path w="729" h="287" extrusionOk="0">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3"/>
            <p:cNvSpPr/>
            <p:nvPr/>
          </p:nvSpPr>
          <p:spPr>
            <a:xfrm rot="-1688081">
              <a:off x="8202326" y="503855"/>
              <a:ext cx="77308" cy="91821"/>
            </a:xfrm>
            <a:custGeom>
              <a:avLst/>
              <a:gdLst/>
              <a:ahLst/>
              <a:cxnLst/>
              <a:rect l="l" t="t" r="r" b="b"/>
              <a:pathLst>
                <a:path w="389" h="462" extrusionOk="0">
                  <a:moveTo>
                    <a:pt x="389" y="0"/>
                  </a:moveTo>
                  <a:lnTo>
                    <a:pt x="0" y="462"/>
                  </a:lnTo>
                  <a:cubicBezTo>
                    <a:pt x="0" y="462"/>
                    <a:pt x="364" y="146"/>
                    <a:pt x="3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3"/>
            <p:cNvSpPr/>
            <p:nvPr/>
          </p:nvSpPr>
          <p:spPr>
            <a:xfrm rot="-1688081">
              <a:off x="8187819" y="494119"/>
              <a:ext cx="101553" cy="112491"/>
            </a:xfrm>
            <a:custGeom>
              <a:avLst/>
              <a:gdLst/>
              <a:ahLst/>
              <a:cxnLst/>
              <a:rect l="l" t="t" r="r" b="b"/>
              <a:pathLst>
                <a:path w="511" h="566" extrusionOk="0">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3"/>
            <p:cNvSpPr/>
            <p:nvPr/>
          </p:nvSpPr>
          <p:spPr>
            <a:xfrm rot="-1688081">
              <a:off x="7905638" y="365861"/>
              <a:ext cx="77507" cy="138924"/>
            </a:xfrm>
            <a:custGeom>
              <a:avLst/>
              <a:gdLst/>
              <a:ahLst/>
              <a:cxnLst/>
              <a:rect l="l" t="t" r="r" b="b"/>
              <a:pathLst>
                <a:path w="390" h="699" extrusionOk="0">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3"/>
            <p:cNvSpPr/>
            <p:nvPr/>
          </p:nvSpPr>
          <p:spPr>
            <a:xfrm rot="-1688081">
              <a:off x="8626261" y="406849"/>
              <a:ext cx="367262" cy="1041832"/>
            </a:xfrm>
            <a:custGeom>
              <a:avLst/>
              <a:gdLst/>
              <a:ahLst/>
              <a:cxnLst/>
              <a:rect l="l" t="t" r="r" b="b"/>
              <a:pathLst>
                <a:path w="1848" h="5242" extrusionOk="0">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2" name="Google Shape;1542;p33"/>
          <p:cNvGrpSpPr/>
          <p:nvPr/>
        </p:nvGrpSpPr>
        <p:grpSpPr>
          <a:xfrm>
            <a:off x="875207" y="3470549"/>
            <a:ext cx="1020386" cy="1732392"/>
            <a:chOff x="-1056319" y="1385262"/>
            <a:chExt cx="212940" cy="361495"/>
          </a:xfrm>
        </p:grpSpPr>
        <p:sp>
          <p:nvSpPr>
            <p:cNvPr id="1543" name="Google Shape;1543;p33"/>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3"/>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3"/>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3"/>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3"/>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3"/>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9" name="Google Shape;1549;p33"/>
          <p:cNvSpPr/>
          <p:nvPr/>
        </p:nvSpPr>
        <p:spPr>
          <a:xfrm>
            <a:off x="-49275" y="4823551"/>
            <a:ext cx="1603944" cy="369024"/>
          </a:xfrm>
          <a:custGeom>
            <a:avLst/>
            <a:gdLst/>
            <a:ahLst/>
            <a:cxnLst/>
            <a:rect l="l" t="t" r="r" b="b"/>
            <a:pathLst>
              <a:path w="7289" h="1677" extrusionOk="0">
                <a:moveTo>
                  <a:pt x="2819" y="1"/>
                </a:moveTo>
                <a:lnTo>
                  <a:pt x="2114" y="1191"/>
                </a:lnTo>
                <a:lnTo>
                  <a:pt x="1604" y="268"/>
                </a:lnTo>
                <a:lnTo>
                  <a:pt x="1118" y="1361"/>
                </a:lnTo>
                <a:lnTo>
                  <a:pt x="584" y="754"/>
                </a:lnTo>
                <a:lnTo>
                  <a:pt x="1" y="1677"/>
                </a:lnTo>
                <a:lnTo>
                  <a:pt x="7289" y="1677"/>
                </a:lnTo>
                <a:lnTo>
                  <a:pt x="6657" y="559"/>
                </a:lnTo>
                <a:lnTo>
                  <a:pt x="6001" y="1191"/>
                </a:lnTo>
                <a:lnTo>
                  <a:pt x="5394" y="268"/>
                </a:lnTo>
                <a:lnTo>
                  <a:pt x="4738" y="1191"/>
                </a:lnTo>
                <a:lnTo>
                  <a:pt x="4252" y="1"/>
                </a:lnTo>
                <a:lnTo>
                  <a:pt x="3353" y="1118"/>
                </a:lnTo>
                <a:lnTo>
                  <a:pt x="28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3"/>
          <p:cNvSpPr/>
          <p:nvPr/>
        </p:nvSpPr>
        <p:spPr>
          <a:xfrm>
            <a:off x="1506177" y="4960727"/>
            <a:ext cx="1065936" cy="231849"/>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3"/>
          <p:cNvSpPr/>
          <p:nvPr/>
        </p:nvSpPr>
        <p:spPr>
          <a:xfrm>
            <a:off x="6003929" y="4843706"/>
            <a:ext cx="1603952" cy="34887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3"/>
          <p:cNvSpPr/>
          <p:nvPr/>
        </p:nvSpPr>
        <p:spPr>
          <a:xfrm>
            <a:off x="7532351" y="4823550"/>
            <a:ext cx="1696695" cy="369025"/>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3"/>
          <p:cNvSpPr/>
          <p:nvPr/>
        </p:nvSpPr>
        <p:spPr>
          <a:xfrm>
            <a:off x="3145661" y="4843706"/>
            <a:ext cx="1603952" cy="34887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3"/>
          <p:cNvSpPr/>
          <p:nvPr/>
        </p:nvSpPr>
        <p:spPr>
          <a:xfrm>
            <a:off x="4669614" y="4886410"/>
            <a:ext cx="1407648" cy="306163"/>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3"/>
          <p:cNvSpPr/>
          <p:nvPr/>
        </p:nvSpPr>
        <p:spPr>
          <a:xfrm>
            <a:off x="2368255" y="4960727"/>
            <a:ext cx="1065936" cy="231849"/>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2">
  <p:cSld name="CUSTOM_5">
    <p:bg>
      <p:bgPr>
        <a:blipFill>
          <a:blip r:embed="rId2">
            <a:alphaModFix/>
          </a:blip>
          <a:stretch>
            <a:fillRect/>
          </a:stretch>
        </a:blipFill>
        <a:effectLst/>
      </p:bgPr>
    </p:bg>
    <p:spTree>
      <p:nvGrpSpPr>
        <p:cNvPr id="1" name="Shape 1556"/>
        <p:cNvGrpSpPr/>
        <p:nvPr/>
      </p:nvGrpSpPr>
      <p:grpSpPr>
        <a:xfrm>
          <a:off x="0" y="0"/>
          <a:ext cx="0" cy="0"/>
          <a:chOff x="0" y="0"/>
          <a:chExt cx="0" cy="0"/>
        </a:xfrm>
      </p:grpSpPr>
      <p:grpSp>
        <p:nvGrpSpPr>
          <p:cNvPr id="1557" name="Google Shape;1557;p34"/>
          <p:cNvGrpSpPr/>
          <p:nvPr/>
        </p:nvGrpSpPr>
        <p:grpSpPr>
          <a:xfrm flipH="1">
            <a:off x="-59449" y="4092702"/>
            <a:ext cx="1068261" cy="957550"/>
            <a:chOff x="6787377" y="436188"/>
            <a:chExt cx="235647" cy="211226"/>
          </a:xfrm>
        </p:grpSpPr>
        <p:sp>
          <p:nvSpPr>
            <p:cNvPr id="1558" name="Google Shape;1558;p34"/>
            <p:cNvSpPr/>
            <p:nvPr/>
          </p:nvSpPr>
          <p:spPr>
            <a:xfrm>
              <a:off x="6856435" y="522657"/>
              <a:ext cx="166589" cy="109566"/>
            </a:xfrm>
            <a:custGeom>
              <a:avLst/>
              <a:gdLst/>
              <a:ahLst/>
              <a:cxnLst/>
              <a:rect l="l" t="t" r="r" b="b"/>
              <a:pathLst>
                <a:path w="4277" h="2813" extrusionOk="0">
                  <a:moveTo>
                    <a:pt x="2187" y="626"/>
                  </a:moveTo>
                  <a:cubicBezTo>
                    <a:pt x="2236" y="651"/>
                    <a:pt x="2284" y="699"/>
                    <a:pt x="2284" y="723"/>
                  </a:cubicBezTo>
                  <a:cubicBezTo>
                    <a:pt x="2333" y="966"/>
                    <a:pt x="2260" y="1234"/>
                    <a:pt x="2090" y="1428"/>
                  </a:cubicBezTo>
                  <a:lnTo>
                    <a:pt x="2066" y="1428"/>
                  </a:lnTo>
                  <a:cubicBezTo>
                    <a:pt x="1896" y="1161"/>
                    <a:pt x="1847" y="942"/>
                    <a:pt x="1944" y="821"/>
                  </a:cubicBezTo>
                  <a:cubicBezTo>
                    <a:pt x="2017" y="699"/>
                    <a:pt x="2114" y="626"/>
                    <a:pt x="2187" y="626"/>
                  </a:cubicBezTo>
                  <a:close/>
                  <a:moveTo>
                    <a:pt x="62" y="1"/>
                  </a:moveTo>
                  <a:cubicBezTo>
                    <a:pt x="49" y="1"/>
                    <a:pt x="37" y="7"/>
                    <a:pt x="25" y="19"/>
                  </a:cubicBezTo>
                  <a:cubicBezTo>
                    <a:pt x="1" y="43"/>
                    <a:pt x="1" y="92"/>
                    <a:pt x="25" y="116"/>
                  </a:cubicBezTo>
                  <a:cubicBezTo>
                    <a:pt x="74" y="165"/>
                    <a:pt x="1337" y="1574"/>
                    <a:pt x="1944" y="1574"/>
                  </a:cubicBezTo>
                  <a:lnTo>
                    <a:pt x="2041" y="1574"/>
                  </a:lnTo>
                  <a:cubicBezTo>
                    <a:pt x="2090" y="1622"/>
                    <a:pt x="2114" y="1671"/>
                    <a:pt x="2163" y="1744"/>
                  </a:cubicBezTo>
                  <a:cubicBezTo>
                    <a:pt x="2600" y="2230"/>
                    <a:pt x="3402" y="2813"/>
                    <a:pt x="3961" y="2813"/>
                  </a:cubicBezTo>
                  <a:cubicBezTo>
                    <a:pt x="4058" y="2813"/>
                    <a:pt x="4155" y="2788"/>
                    <a:pt x="4228" y="2740"/>
                  </a:cubicBezTo>
                  <a:cubicBezTo>
                    <a:pt x="4252" y="2715"/>
                    <a:pt x="4276" y="2691"/>
                    <a:pt x="4252" y="2667"/>
                  </a:cubicBezTo>
                  <a:cubicBezTo>
                    <a:pt x="4252" y="2638"/>
                    <a:pt x="4235" y="2627"/>
                    <a:pt x="4217" y="2627"/>
                  </a:cubicBezTo>
                  <a:cubicBezTo>
                    <a:pt x="4203" y="2627"/>
                    <a:pt x="4189" y="2632"/>
                    <a:pt x="4179" y="2642"/>
                  </a:cubicBezTo>
                  <a:cubicBezTo>
                    <a:pt x="4119" y="2674"/>
                    <a:pt x="4046" y="2689"/>
                    <a:pt x="3965" y="2689"/>
                  </a:cubicBezTo>
                  <a:cubicBezTo>
                    <a:pt x="3490" y="2689"/>
                    <a:pt x="2713" y="2186"/>
                    <a:pt x="2236" y="1646"/>
                  </a:cubicBezTo>
                  <a:lnTo>
                    <a:pt x="2139" y="1501"/>
                  </a:lnTo>
                  <a:lnTo>
                    <a:pt x="2163" y="1476"/>
                  </a:lnTo>
                  <a:cubicBezTo>
                    <a:pt x="2382" y="1258"/>
                    <a:pt x="2454" y="966"/>
                    <a:pt x="2382" y="675"/>
                  </a:cubicBezTo>
                  <a:cubicBezTo>
                    <a:pt x="2357" y="578"/>
                    <a:pt x="2284" y="505"/>
                    <a:pt x="2187" y="505"/>
                  </a:cubicBezTo>
                  <a:cubicBezTo>
                    <a:pt x="2178" y="502"/>
                    <a:pt x="2168" y="500"/>
                    <a:pt x="2157" y="500"/>
                  </a:cubicBezTo>
                  <a:cubicBezTo>
                    <a:pt x="2078" y="500"/>
                    <a:pt x="1953" y="575"/>
                    <a:pt x="1847" y="723"/>
                  </a:cubicBezTo>
                  <a:cubicBezTo>
                    <a:pt x="1726" y="893"/>
                    <a:pt x="1750" y="1161"/>
                    <a:pt x="1969" y="1452"/>
                  </a:cubicBezTo>
                  <a:lnTo>
                    <a:pt x="1920" y="1452"/>
                  </a:lnTo>
                  <a:cubicBezTo>
                    <a:pt x="1361" y="1452"/>
                    <a:pt x="98" y="43"/>
                    <a:pt x="98" y="19"/>
                  </a:cubicBezTo>
                  <a:cubicBezTo>
                    <a:pt x="86" y="7"/>
                    <a:pt x="74"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4"/>
            <p:cNvSpPr/>
            <p:nvPr/>
          </p:nvSpPr>
          <p:spPr>
            <a:xfrm>
              <a:off x="6789675" y="438253"/>
              <a:ext cx="109683" cy="116928"/>
            </a:xfrm>
            <a:custGeom>
              <a:avLst/>
              <a:gdLst/>
              <a:ahLst/>
              <a:cxnLst/>
              <a:rect l="l" t="t" r="r" b="b"/>
              <a:pathLst>
                <a:path w="2816" h="3002" extrusionOk="0">
                  <a:moveTo>
                    <a:pt x="1343" y="1"/>
                  </a:moveTo>
                  <a:cubicBezTo>
                    <a:pt x="1080" y="1"/>
                    <a:pt x="833" y="78"/>
                    <a:pt x="719" y="218"/>
                  </a:cubicBezTo>
                  <a:cubicBezTo>
                    <a:pt x="655" y="309"/>
                    <a:pt x="634" y="396"/>
                    <a:pt x="641" y="474"/>
                  </a:cubicBezTo>
                  <a:lnTo>
                    <a:pt x="641" y="474"/>
                  </a:lnTo>
                  <a:cubicBezTo>
                    <a:pt x="348" y="532"/>
                    <a:pt x="0" y="782"/>
                    <a:pt x="14" y="1263"/>
                  </a:cubicBezTo>
                  <a:cubicBezTo>
                    <a:pt x="22" y="1525"/>
                    <a:pt x="84" y="1690"/>
                    <a:pt x="168" y="1781"/>
                  </a:cubicBezTo>
                  <a:lnTo>
                    <a:pt x="168" y="1781"/>
                  </a:lnTo>
                  <a:cubicBezTo>
                    <a:pt x="126" y="1901"/>
                    <a:pt x="96" y="2051"/>
                    <a:pt x="87" y="2234"/>
                  </a:cubicBezTo>
                  <a:cubicBezTo>
                    <a:pt x="74" y="2792"/>
                    <a:pt x="365" y="3001"/>
                    <a:pt x="700" y="3001"/>
                  </a:cubicBezTo>
                  <a:cubicBezTo>
                    <a:pt x="852" y="3001"/>
                    <a:pt x="1014" y="2958"/>
                    <a:pt x="1160" y="2884"/>
                  </a:cubicBezTo>
                  <a:lnTo>
                    <a:pt x="1160" y="2884"/>
                  </a:lnTo>
                  <a:cubicBezTo>
                    <a:pt x="1247" y="2911"/>
                    <a:pt x="1357" y="2925"/>
                    <a:pt x="1477" y="2925"/>
                  </a:cubicBezTo>
                  <a:cubicBezTo>
                    <a:pt x="1765" y="2925"/>
                    <a:pt x="2105" y="2843"/>
                    <a:pt x="2298" y="2672"/>
                  </a:cubicBezTo>
                  <a:cubicBezTo>
                    <a:pt x="2532" y="2463"/>
                    <a:pt x="2535" y="2247"/>
                    <a:pt x="2428" y="2086"/>
                  </a:cubicBezTo>
                  <a:lnTo>
                    <a:pt x="2428" y="2086"/>
                  </a:lnTo>
                  <a:cubicBezTo>
                    <a:pt x="2505" y="2034"/>
                    <a:pt x="2571" y="1943"/>
                    <a:pt x="2614" y="1797"/>
                  </a:cubicBezTo>
                  <a:cubicBezTo>
                    <a:pt x="2816" y="1130"/>
                    <a:pt x="2481" y="998"/>
                    <a:pt x="2214" y="990"/>
                  </a:cubicBezTo>
                  <a:lnTo>
                    <a:pt x="2214" y="990"/>
                  </a:lnTo>
                  <a:cubicBezTo>
                    <a:pt x="2227" y="937"/>
                    <a:pt x="2239" y="875"/>
                    <a:pt x="2249" y="801"/>
                  </a:cubicBezTo>
                  <a:cubicBezTo>
                    <a:pt x="2327" y="242"/>
                    <a:pt x="1809" y="1"/>
                    <a:pt x="13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4"/>
            <p:cNvSpPr/>
            <p:nvPr/>
          </p:nvSpPr>
          <p:spPr>
            <a:xfrm>
              <a:off x="6787377" y="436188"/>
              <a:ext cx="109800" cy="121290"/>
            </a:xfrm>
            <a:custGeom>
              <a:avLst/>
              <a:gdLst/>
              <a:ahLst/>
              <a:cxnLst/>
              <a:rect l="l" t="t" r="r" b="b"/>
              <a:pathLst>
                <a:path w="2819" h="3114" extrusionOk="0">
                  <a:moveTo>
                    <a:pt x="851" y="587"/>
                  </a:moveTo>
                  <a:cubicBezTo>
                    <a:pt x="948" y="587"/>
                    <a:pt x="1045" y="611"/>
                    <a:pt x="1045" y="708"/>
                  </a:cubicBezTo>
                  <a:cubicBezTo>
                    <a:pt x="1045" y="733"/>
                    <a:pt x="1045" y="757"/>
                    <a:pt x="1045" y="781"/>
                  </a:cubicBezTo>
                  <a:lnTo>
                    <a:pt x="997" y="781"/>
                  </a:lnTo>
                  <a:cubicBezTo>
                    <a:pt x="899" y="757"/>
                    <a:pt x="826" y="684"/>
                    <a:pt x="802" y="587"/>
                  </a:cubicBezTo>
                  <a:close/>
                  <a:moveTo>
                    <a:pt x="2211" y="1097"/>
                  </a:moveTo>
                  <a:cubicBezTo>
                    <a:pt x="2187" y="1219"/>
                    <a:pt x="2138" y="1243"/>
                    <a:pt x="2114" y="1243"/>
                  </a:cubicBezTo>
                  <a:cubicBezTo>
                    <a:pt x="2090" y="1243"/>
                    <a:pt x="2065" y="1219"/>
                    <a:pt x="2041" y="1219"/>
                  </a:cubicBezTo>
                  <a:cubicBezTo>
                    <a:pt x="2017" y="1170"/>
                    <a:pt x="2017" y="1146"/>
                    <a:pt x="2017" y="1121"/>
                  </a:cubicBezTo>
                  <a:cubicBezTo>
                    <a:pt x="2065" y="1097"/>
                    <a:pt x="2138" y="1097"/>
                    <a:pt x="2211" y="1097"/>
                  </a:cubicBezTo>
                  <a:close/>
                  <a:moveTo>
                    <a:pt x="632" y="1486"/>
                  </a:moveTo>
                  <a:cubicBezTo>
                    <a:pt x="656" y="1486"/>
                    <a:pt x="681" y="1510"/>
                    <a:pt x="705" y="1534"/>
                  </a:cubicBezTo>
                  <a:cubicBezTo>
                    <a:pt x="729" y="1559"/>
                    <a:pt x="729" y="1607"/>
                    <a:pt x="705" y="1632"/>
                  </a:cubicBezTo>
                  <a:cubicBezTo>
                    <a:pt x="681" y="1753"/>
                    <a:pt x="559" y="1850"/>
                    <a:pt x="438" y="1850"/>
                  </a:cubicBezTo>
                  <a:cubicBezTo>
                    <a:pt x="389" y="1850"/>
                    <a:pt x="341" y="1850"/>
                    <a:pt x="292" y="1802"/>
                  </a:cubicBezTo>
                  <a:cubicBezTo>
                    <a:pt x="389" y="1583"/>
                    <a:pt x="535" y="1486"/>
                    <a:pt x="632" y="1486"/>
                  </a:cubicBezTo>
                  <a:close/>
                  <a:moveTo>
                    <a:pt x="2017" y="1947"/>
                  </a:moveTo>
                  <a:cubicBezTo>
                    <a:pt x="2163" y="1947"/>
                    <a:pt x="2308" y="1996"/>
                    <a:pt x="2405" y="2117"/>
                  </a:cubicBezTo>
                  <a:cubicBezTo>
                    <a:pt x="2357" y="2117"/>
                    <a:pt x="2333" y="2142"/>
                    <a:pt x="2284" y="2142"/>
                  </a:cubicBezTo>
                  <a:cubicBezTo>
                    <a:pt x="2163" y="2117"/>
                    <a:pt x="2041" y="2069"/>
                    <a:pt x="1944" y="1996"/>
                  </a:cubicBezTo>
                  <a:cubicBezTo>
                    <a:pt x="1944" y="1972"/>
                    <a:pt x="1920" y="1947"/>
                    <a:pt x="1920" y="1947"/>
                  </a:cubicBezTo>
                  <a:close/>
                  <a:moveTo>
                    <a:pt x="1589" y="2354"/>
                  </a:moveTo>
                  <a:cubicBezTo>
                    <a:pt x="1598" y="2354"/>
                    <a:pt x="1604" y="2360"/>
                    <a:pt x="1604" y="2385"/>
                  </a:cubicBezTo>
                  <a:cubicBezTo>
                    <a:pt x="1628" y="2409"/>
                    <a:pt x="1604" y="2506"/>
                    <a:pt x="1482" y="2652"/>
                  </a:cubicBezTo>
                  <a:cubicBezTo>
                    <a:pt x="1410" y="2749"/>
                    <a:pt x="1312" y="2822"/>
                    <a:pt x="1215" y="2871"/>
                  </a:cubicBezTo>
                  <a:cubicBezTo>
                    <a:pt x="1142" y="2846"/>
                    <a:pt x="1094" y="2798"/>
                    <a:pt x="1069" y="2773"/>
                  </a:cubicBezTo>
                  <a:cubicBezTo>
                    <a:pt x="1069" y="2725"/>
                    <a:pt x="1069" y="2676"/>
                    <a:pt x="1118" y="2628"/>
                  </a:cubicBezTo>
                  <a:cubicBezTo>
                    <a:pt x="1215" y="2482"/>
                    <a:pt x="1385" y="2385"/>
                    <a:pt x="1555" y="2360"/>
                  </a:cubicBezTo>
                  <a:cubicBezTo>
                    <a:pt x="1567" y="2360"/>
                    <a:pt x="1580" y="2354"/>
                    <a:pt x="1589" y="2354"/>
                  </a:cubicBezTo>
                  <a:close/>
                  <a:moveTo>
                    <a:pt x="1327" y="121"/>
                  </a:moveTo>
                  <a:cubicBezTo>
                    <a:pt x="1354" y="121"/>
                    <a:pt x="1382" y="122"/>
                    <a:pt x="1410" y="125"/>
                  </a:cubicBezTo>
                  <a:cubicBezTo>
                    <a:pt x="1436" y="123"/>
                    <a:pt x="1463" y="122"/>
                    <a:pt x="1490" y="122"/>
                  </a:cubicBezTo>
                  <a:cubicBezTo>
                    <a:pt x="1730" y="122"/>
                    <a:pt x="1961" y="218"/>
                    <a:pt x="2114" y="393"/>
                  </a:cubicBezTo>
                  <a:cubicBezTo>
                    <a:pt x="2235" y="514"/>
                    <a:pt x="2284" y="684"/>
                    <a:pt x="2260" y="854"/>
                  </a:cubicBezTo>
                  <a:cubicBezTo>
                    <a:pt x="2235" y="903"/>
                    <a:pt x="2235" y="951"/>
                    <a:pt x="2235" y="1000"/>
                  </a:cubicBezTo>
                  <a:cubicBezTo>
                    <a:pt x="2163" y="1000"/>
                    <a:pt x="2065" y="1000"/>
                    <a:pt x="1993" y="1024"/>
                  </a:cubicBezTo>
                  <a:cubicBezTo>
                    <a:pt x="1944" y="1024"/>
                    <a:pt x="1920" y="1024"/>
                    <a:pt x="1920" y="1049"/>
                  </a:cubicBezTo>
                  <a:cubicBezTo>
                    <a:pt x="1895" y="1073"/>
                    <a:pt x="1895" y="1097"/>
                    <a:pt x="1895" y="1121"/>
                  </a:cubicBezTo>
                  <a:cubicBezTo>
                    <a:pt x="1895" y="1219"/>
                    <a:pt x="2017" y="1364"/>
                    <a:pt x="2114" y="1364"/>
                  </a:cubicBezTo>
                  <a:cubicBezTo>
                    <a:pt x="2211" y="1364"/>
                    <a:pt x="2284" y="1292"/>
                    <a:pt x="2333" y="1121"/>
                  </a:cubicBezTo>
                  <a:cubicBezTo>
                    <a:pt x="2349" y="1117"/>
                    <a:pt x="2367" y="1115"/>
                    <a:pt x="2384" y="1115"/>
                  </a:cubicBezTo>
                  <a:cubicBezTo>
                    <a:pt x="2470" y="1115"/>
                    <a:pt x="2564" y="1162"/>
                    <a:pt x="2624" y="1243"/>
                  </a:cubicBezTo>
                  <a:cubicBezTo>
                    <a:pt x="2697" y="1413"/>
                    <a:pt x="2697" y="1632"/>
                    <a:pt x="2624" y="1802"/>
                  </a:cubicBezTo>
                  <a:cubicBezTo>
                    <a:pt x="2600" y="1899"/>
                    <a:pt x="2551" y="1972"/>
                    <a:pt x="2503" y="2045"/>
                  </a:cubicBezTo>
                  <a:cubicBezTo>
                    <a:pt x="2357" y="1875"/>
                    <a:pt x="2163" y="1802"/>
                    <a:pt x="1968" y="1802"/>
                  </a:cubicBezTo>
                  <a:cubicBezTo>
                    <a:pt x="1798" y="1826"/>
                    <a:pt x="1798" y="1899"/>
                    <a:pt x="1798" y="1947"/>
                  </a:cubicBezTo>
                  <a:cubicBezTo>
                    <a:pt x="1822" y="2069"/>
                    <a:pt x="2041" y="2239"/>
                    <a:pt x="2284" y="2239"/>
                  </a:cubicBezTo>
                  <a:cubicBezTo>
                    <a:pt x="2333" y="2239"/>
                    <a:pt x="2405" y="2239"/>
                    <a:pt x="2454" y="2190"/>
                  </a:cubicBezTo>
                  <a:lnTo>
                    <a:pt x="2454" y="2190"/>
                  </a:lnTo>
                  <a:cubicBezTo>
                    <a:pt x="2527" y="2360"/>
                    <a:pt x="2478" y="2555"/>
                    <a:pt x="2333" y="2652"/>
                  </a:cubicBezTo>
                  <a:cubicBezTo>
                    <a:pt x="2114" y="2805"/>
                    <a:pt x="1877" y="2898"/>
                    <a:pt x="1619" y="2898"/>
                  </a:cubicBezTo>
                  <a:cubicBezTo>
                    <a:pt x="1590" y="2898"/>
                    <a:pt x="1561" y="2897"/>
                    <a:pt x="1531" y="2895"/>
                  </a:cubicBezTo>
                  <a:cubicBezTo>
                    <a:pt x="1507" y="2907"/>
                    <a:pt x="1482" y="2913"/>
                    <a:pt x="1455" y="2913"/>
                  </a:cubicBezTo>
                  <a:cubicBezTo>
                    <a:pt x="1428" y="2913"/>
                    <a:pt x="1397" y="2907"/>
                    <a:pt x="1361" y="2895"/>
                  </a:cubicBezTo>
                  <a:cubicBezTo>
                    <a:pt x="1434" y="2846"/>
                    <a:pt x="1507" y="2798"/>
                    <a:pt x="1580" y="2725"/>
                  </a:cubicBezTo>
                  <a:cubicBezTo>
                    <a:pt x="1750" y="2530"/>
                    <a:pt x="1750" y="2385"/>
                    <a:pt x="1725" y="2336"/>
                  </a:cubicBezTo>
                  <a:cubicBezTo>
                    <a:pt x="1677" y="2263"/>
                    <a:pt x="1628" y="2239"/>
                    <a:pt x="1555" y="2239"/>
                  </a:cubicBezTo>
                  <a:cubicBezTo>
                    <a:pt x="1337" y="2263"/>
                    <a:pt x="1142" y="2385"/>
                    <a:pt x="1021" y="2555"/>
                  </a:cubicBezTo>
                  <a:cubicBezTo>
                    <a:pt x="972" y="2628"/>
                    <a:pt x="948" y="2725"/>
                    <a:pt x="972" y="2798"/>
                  </a:cubicBezTo>
                  <a:cubicBezTo>
                    <a:pt x="972" y="2871"/>
                    <a:pt x="1021" y="2895"/>
                    <a:pt x="1069" y="2943"/>
                  </a:cubicBezTo>
                  <a:cubicBezTo>
                    <a:pt x="972" y="2968"/>
                    <a:pt x="875" y="2992"/>
                    <a:pt x="778" y="2992"/>
                  </a:cubicBezTo>
                  <a:cubicBezTo>
                    <a:pt x="608" y="2992"/>
                    <a:pt x="486" y="2943"/>
                    <a:pt x="365" y="2846"/>
                  </a:cubicBezTo>
                  <a:cubicBezTo>
                    <a:pt x="243" y="2700"/>
                    <a:pt x="195" y="2482"/>
                    <a:pt x="219" y="2287"/>
                  </a:cubicBezTo>
                  <a:cubicBezTo>
                    <a:pt x="219" y="2166"/>
                    <a:pt x="219" y="2045"/>
                    <a:pt x="268" y="1923"/>
                  </a:cubicBezTo>
                  <a:cubicBezTo>
                    <a:pt x="316" y="1947"/>
                    <a:pt x="389" y="1972"/>
                    <a:pt x="462" y="1972"/>
                  </a:cubicBezTo>
                  <a:cubicBezTo>
                    <a:pt x="632" y="1972"/>
                    <a:pt x="778" y="1826"/>
                    <a:pt x="826" y="1656"/>
                  </a:cubicBezTo>
                  <a:cubicBezTo>
                    <a:pt x="851" y="1607"/>
                    <a:pt x="851" y="1534"/>
                    <a:pt x="802" y="1462"/>
                  </a:cubicBezTo>
                  <a:cubicBezTo>
                    <a:pt x="778" y="1413"/>
                    <a:pt x="705" y="1389"/>
                    <a:pt x="632" y="1389"/>
                  </a:cubicBezTo>
                  <a:cubicBezTo>
                    <a:pt x="462" y="1413"/>
                    <a:pt x="292" y="1534"/>
                    <a:pt x="243" y="1704"/>
                  </a:cubicBezTo>
                  <a:cubicBezTo>
                    <a:pt x="171" y="1583"/>
                    <a:pt x="146" y="1462"/>
                    <a:pt x="146" y="1316"/>
                  </a:cubicBezTo>
                  <a:cubicBezTo>
                    <a:pt x="146" y="976"/>
                    <a:pt x="365" y="684"/>
                    <a:pt x="681" y="611"/>
                  </a:cubicBezTo>
                  <a:cubicBezTo>
                    <a:pt x="705" y="757"/>
                    <a:pt x="826" y="879"/>
                    <a:pt x="972" y="903"/>
                  </a:cubicBezTo>
                  <a:cubicBezTo>
                    <a:pt x="1021" y="903"/>
                    <a:pt x="1069" y="879"/>
                    <a:pt x="1094" y="854"/>
                  </a:cubicBezTo>
                  <a:cubicBezTo>
                    <a:pt x="1142" y="806"/>
                    <a:pt x="1142" y="757"/>
                    <a:pt x="1142" y="708"/>
                  </a:cubicBezTo>
                  <a:cubicBezTo>
                    <a:pt x="1142" y="538"/>
                    <a:pt x="997" y="466"/>
                    <a:pt x="778" y="466"/>
                  </a:cubicBezTo>
                  <a:cubicBezTo>
                    <a:pt x="778" y="417"/>
                    <a:pt x="802" y="368"/>
                    <a:pt x="826" y="320"/>
                  </a:cubicBezTo>
                  <a:cubicBezTo>
                    <a:pt x="975" y="193"/>
                    <a:pt x="1142" y="121"/>
                    <a:pt x="1327" y="121"/>
                  </a:cubicBezTo>
                  <a:close/>
                  <a:moveTo>
                    <a:pt x="1335" y="0"/>
                  </a:moveTo>
                  <a:cubicBezTo>
                    <a:pt x="1118" y="0"/>
                    <a:pt x="906" y="94"/>
                    <a:pt x="754" y="247"/>
                  </a:cubicBezTo>
                  <a:cubicBezTo>
                    <a:pt x="681" y="320"/>
                    <a:pt x="656" y="393"/>
                    <a:pt x="656" y="490"/>
                  </a:cubicBezTo>
                  <a:cubicBezTo>
                    <a:pt x="268" y="563"/>
                    <a:pt x="1" y="927"/>
                    <a:pt x="25" y="1316"/>
                  </a:cubicBezTo>
                  <a:cubicBezTo>
                    <a:pt x="25" y="1486"/>
                    <a:pt x="73" y="1680"/>
                    <a:pt x="171" y="1826"/>
                  </a:cubicBezTo>
                  <a:cubicBezTo>
                    <a:pt x="122" y="1972"/>
                    <a:pt x="98" y="2142"/>
                    <a:pt x="98" y="2287"/>
                  </a:cubicBezTo>
                  <a:cubicBezTo>
                    <a:pt x="73" y="2530"/>
                    <a:pt x="146" y="2749"/>
                    <a:pt x="292" y="2919"/>
                  </a:cubicBezTo>
                  <a:cubicBezTo>
                    <a:pt x="414" y="3041"/>
                    <a:pt x="584" y="3113"/>
                    <a:pt x="778" y="3113"/>
                  </a:cubicBezTo>
                  <a:cubicBezTo>
                    <a:pt x="948" y="3113"/>
                    <a:pt x="1094" y="3065"/>
                    <a:pt x="1239" y="2992"/>
                  </a:cubicBezTo>
                  <a:cubicBezTo>
                    <a:pt x="1337" y="3016"/>
                    <a:pt x="1434" y="3041"/>
                    <a:pt x="1531" y="3041"/>
                  </a:cubicBezTo>
                  <a:cubicBezTo>
                    <a:pt x="1847" y="3041"/>
                    <a:pt x="2163" y="2943"/>
                    <a:pt x="2405" y="2773"/>
                  </a:cubicBezTo>
                  <a:cubicBezTo>
                    <a:pt x="2600" y="2628"/>
                    <a:pt x="2673" y="2360"/>
                    <a:pt x="2551" y="2166"/>
                  </a:cubicBezTo>
                  <a:cubicBezTo>
                    <a:pt x="2648" y="2069"/>
                    <a:pt x="2697" y="1972"/>
                    <a:pt x="2746" y="1850"/>
                  </a:cubicBezTo>
                  <a:cubicBezTo>
                    <a:pt x="2818" y="1632"/>
                    <a:pt x="2818" y="1389"/>
                    <a:pt x="2721" y="1170"/>
                  </a:cubicBezTo>
                  <a:cubicBezTo>
                    <a:pt x="2624" y="1073"/>
                    <a:pt x="2503" y="1000"/>
                    <a:pt x="2357" y="976"/>
                  </a:cubicBezTo>
                  <a:cubicBezTo>
                    <a:pt x="2357" y="951"/>
                    <a:pt x="2381" y="903"/>
                    <a:pt x="2381" y="854"/>
                  </a:cubicBezTo>
                  <a:cubicBezTo>
                    <a:pt x="2405" y="660"/>
                    <a:pt x="2357" y="441"/>
                    <a:pt x="2211" y="296"/>
                  </a:cubicBezTo>
                  <a:cubicBezTo>
                    <a:pt x="2011" y="118"/>
                    <a:pt x="1750" y="1"/>
                    <a:pt x="1484" y="1"/>
                  </a:cubicBezTo>
                  <a:cubicBezTo>
                    <a:pt x="1459" y="1"/>
                    <a:pt x="1434" y="2"/>
                    <a:pt x="1410" y="4"/>
                  </a:cubicBezTo>
                  <a:cubicBezTo>
                    <a:pt x="1385" y="2"/>
                    <a:pt x="1360" y="0"/>
                    <a:pt x="1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4"/>
            <p:cNvSpPr/>
            <p:nvPr/>
          </p:nvSpPr>
          <p:spPr>
            <a:xfrm>
              <a:off x="6824262" y="479851"/>
              <a:ext cx="34120" cy="35055"/>
            </a:xfrm>
            <a:custGeom>
              <a:avLst/>
              <a:gdLst/>
              <a:ahLst/>
              <a:cxnLst/>
              <a:rect l="l" t="t" r="r" b="b"/>
              <a:pathLst>
                <a:path w="876" h="900" extrusionOk="0">
                  <a:moveTo>
                    <a:pt x="438" y="0"/>
                  </a:moveTo>
                  <a:cubicBezTo>
                    <a:pt x="195" y="0"/>
                    <a:pt x="1" y="195"/>
                    <a:pt x="1" y="438"/>
                  </a:cubicBezTo>
                  <a:cubicBezTo>
                    <a:pt x="1" y="681"/>
                    <a:pt x="195" y="899"/>
                    <a:pt x="438" y="899"/>
                  </a:cubicBezTo>
                  <a:cubicBezTo>
                    <a:pt x="681" y="899"/>
                    <a:pt x="875" y="681"/>
                    <a:pt x="875" y="438"/>
                  </a:cubicBezTo>
                  <a:cubicBezTo>
                    <a:pt x="875" y="195"/>
                    <a:pt x="681" y="0"/>
                    <a:pt x="4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4"/>
            <p:cNvSpPr/>
            <p:nvPr/>
          </p:nvSpPr>
          <p:spPr>
            <a:xfrm>
              <a:off x="6851527" y="561919"/>
              <a:ext cx="46117" cy="34120"/>
            </a:xfrm>
            <a:custGeom>
              <a:avLst/>
              <a:gdLst/>
              <a:ahLst/>
              <a:cxnLst/>
              <a:rect l="l" t="t" r="r" b="b"/>
              <a:pathLst>
                <a:path w="1184" h="876" extrusionOk="0">
                  <a:moveTo>
                    <a:pt x="974" y="1"/>
                  </a:moveTo>
                  <a:cubicBezTo>
                    <a:pt x="745" y="1"/>
                    <a:pt x="267" y="55"/>
                    <a:pt x="103" y="493"/>
                  </a:cubicBezTo>
                  <a:cubicBezTo>
                    <a:pt x="1" y="738"/>
                    <a:pt x="186" y="875"/>
                    <a:pt x="424" y="875"/>
                  </a:cubicBezTo>
                  <a:cubicBezTo>
                    <a:pt x="753" y="875"/>
                    <a:pt x="1183" y="613"/>
                    <a:pt x="1099" y="7"/>
                  </a:cubicBezTo>
                  <a:cubicBezTo>
                    <a:pt x="1099" y="7"/>
                    <a:pt x="1050" y="1"/>
                    <a:pt x="9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4"/>
            <p:cNvSpPr/>
            <p:nvPr/>
          </p:nvSpPr>
          <p:spPr>
            <a:xfrm>
              <a:off x="6870652" y="559894"/>
              <a:ext cx="25590" cy="24071"/>
            </a:xfrm>
            <a:custGeom>
              <a:avLst/>
              <a:gdLst/>
              <a:ahLst/>
              <a:cxnLst/>
              <a:rect l="l" t="t" r="r" b="b"/>
              <a:pathLst>
                <a:path w="657" h="618" extrusionOk="0">
                  <a:moveTo>
                    <a:pt x="586" y="0"/>
                  </a:moveTo>
                  <a:cubicBezTo>
                    <a:pt x="569" y="0"/>
                    <a:pt x="552" y="17"/>
                    <a:pt x="535" y="35"/>
                  </a:cubicBezTo>
                  <a:cubicBezTo>
                    <a:pt x="413" y="229"/>
                    <a:pt x="243" y="375"/>
                    <a:pt x="49" y="496"/>
                  </a:cubicBezTo>
                  <a:cubicBezTo>
                    <a:pt x="25" y="520"/>
                    <a:pt x="0" y="545"/>
                    <a:pt x="25" y="569"/>
                  </a:cubicBezTo>
                  <a:cubicBezTo>
                    <a:pt x="25" y="593"/>
                    <a:pt x="49" y="593"/>
                    <a:pt x="73" y="618"/>
                  </a:cubicBezTo>
                  <a:cubicBezTo>
                    <a:pt x="73" y="593"/>
                    <a:pt x="97" y="593"/>
                    <a:pt x="97" y="593"/>
                  </a:cubicBezTo>
                  <a:cubicBezTo>
                    <a:pt x="316" y="472"/>
                    <a:pt x="510" y="278"/>
                    <a:pt x="656" y="83"/>
                  </a:cubicBezTo>
                  <a:cubicBezTo>
                    <a:pt x="656" y="35"/>
                    <a:pt x="656" y="10"/>
                    <a:pt x="608" y="10"/>
                  </a:cubicBezTo>
                  <a:cubicBezTo>
                    <a:pt x="600" y="3"/>
                    <a:pt x="593"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4"/>
            <p:cNvSpPr/>
            <p:nvPr/>
          </p:nvSpPr>
          <p:spPr>
            <a:xfrm>
              <a:off x="6924325" y="613021"/>
              <a:ext cx="46117" cy="34393"/>
            </a:xfrm>
            <a:custGeom>
              <a:avLst/>
              <a:gdLst/>
              <a:ahLst/>
              <a:cxnLst/>
              <a:rect l="l" t="t" r="r" b="b"/>
              <a:pathLst>
                <a:path w="1184" h="883" extrusionOk="0">
                  <a:moveTo>
                    <a:pt x="979" y="1"/>
                  </a:moveTo>
                  <a:cubicBezTo>
                    <a:pt x="755" y="1"/>
                    <a:pt x="286" y="55"/>
                    <a:pt x="104" y="493"/>
                  </a:cubicBezTo>
                  <a:cubicBezTo>
                    <a:pt x="1" y="740"/>
                    <a:pt x="191" y="883"/>
                    <a:pt x="434" y="883"/>
                  </a:cubicBezTo>
                  <a:cubicBezTo>
                    <a:pt x="761" y="883"/>
                    <a:pt x="1184" y="621"/>
                    <a:pt x="1100" y="7"/>
                  </a:cubicBezTo>
                  <a:cubicBezTo>
                    <a:pt x="1100" y="7"/>
                    <a:pt x="1053" y="1"/>
                    <a:pt x="9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4"/>
            <p:cNvSpPr/>
            <p:nvPr/>
          </p:nvSpPr>
          <p:spPr>
            <a:xfrm>
              <a:off x="6943488" y="610996"/>
              <a:ext cx="25590" cy="24071"/>
            </a:xfrm>
            <a:custGeom>
              <a:avLst/>
              <a:gdLst/>
              <a:ahLst/>
              <a:cxnLst/>
              <a:rect l="l" t="t" r="r" b="b"/>
              <a:pathLst>
                <a:path w="657" h="618" extrusionOk="0">
                  <a:moveTo>
                    <a:pt x="596" y="0"/>
                  </a:moveTo>
                  <a:cubicBezTo>
                    <a:pt x="572" y="0"/>
                    <a:pt x="559" y="17"/>
                    <a:pt x="559" y="34"/>
                  </a:cubicBezTo>
                  <a:cubicBezTo>
                    <a:pt x="414" y="229"/>
                    <a:pt x="244" y="399"/>
                    <a:pt x="49" y="520"/>
                  </a:cubicBezTo>
                  <a:cubicBezTo>
                    <a:pt x="25" y="520"/>
                    <a:pt x="1" y="569"/>
                    <a:pt x="25" y="593"/>
                  </a:cubicBezTo>
                  <a:cubicBezTo>
                    <a:pt x="49" y="593"/>
                    <a:pt x="49" y="617"/>
                    <a:pt x="74" y="617"/>
                  </a:cubicBezTo>
                  <a:lnTo>
                    <a:pt x="98" y="617"/>
                  </a:lnTo>
                  <a:cubicBezTo>
                    <a:pt x="317" y="472"/>
                    <a:pt x="511" y="302"/>
                    <a:pt x="657" y="83"/>
                  </a:cubicBezTo>
                  <a:cubicBezTo>
                    <a:pt x="657" y="59"/>
                    <a:pt x="657" y="34"/>
                    <a:pt x="632" y="10"/>
                  </a:cubicBezTo>
                  <a:cubicBezTo>
                    <a:pt x="618" y="3"/>
                    <a:pt x="606" y="0"/>
                    <a:pt x="5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4"/>
            <p:cNvSpPr/>
            <p:nvPr/>
          </p:nvSpPr>
          <p:spPr>
            <a:xfrm>
              <a:off x="6898073" y="510778"/>
              <a:ext cx="46740" cy="38171"/>
            </a:xfrm>
            <a:custGeom>
              <a:avLst/>
              <a:gdLst/>
              <a:ahLst/>
              <a:cxnLst/>
              <a:rect l="l" t="t" r="r" b="b"/>
              <a:pathLst>
                <a:path w="1200" h="980" extrusionOk="0">
                  <a:moveTo>
                    <a:pt x="630" y="1"/>
                  </a:moveTo>
                  <a:cubicBezTo>
                    <a:pt x="560" y="1"/>
                    <a:pt x="487" y="25"/>
                    <a:pt x="414" y="81"/>
                  </a:cubicBezTo>
                  <a:cubicBezTo>
                    <a:pt x="1" y="372"/>
                    <a:pt x="900" y="980"/>
                    <a:pt x="900" y="980"/>
                  </a:cubicBezTo>
                  <a:cubicBezTo>
                    <a:pt x="1200" y="540"/>
                    <a:pt x="956" y="1"/>
                    <a:pt x="6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4"/>
            <p:cNvSpPr/>
            <p:nvPr/>
          </p:nvSpPr>
          <p:spPr>
            <a:xfrm>
              <a:off x="6922689" y="524878"/>
              <a:ext cx="13282" cy="26914"/>
            </a:xfrm>
            <a:custGeom>
              <a:avLst/>
              <a:gdLst/>
              <a:ahLst/>
              <a:cxnLst/>
              <a:rect l="l" t="t" r="r" b="b"/>
              <a:pathLst>
                <a:path w="341" h="691" extrusionOk="0">
                  <a:moveTo>
                    <a:pt x="75" y="0"/>
                  </a:moveTo>
                  <a:cubicBezTo>
                    <a:pt x="65" y="0"/>
                    <a:pt x="56" y="3"/>
                    <a:pt x="49" y="10"/>
                  </a:cubicBezTo>
                  <a:cubicBezTo>
                    <a:pt x="25" y="10"/>
                    <a:pt x="0" y="59"/>
                    <a:pt x="25" y="83"/>
                  </a:cubicBezTo>
                  <a:cubicBezTo>
                    <a:pt x="122" y="253"/>
                    <a:pt x="195" y="423"/>
                    <a:pt x="219" y="618"/>
                  </a:cubicBezTo>
                  <a:cubicBezTo>
                    <a:pt x="219" y="642"/>
                    <a:pt x="243" y="666"/>
                    <a:pt x="268" y="691"/>
                  </a:cubicBezTo>
                  <a:cubicBezTo>
                    <a:pt x="316" y="691"/>
                    <a:pt x="340" y="666"/>
                    <a:pt x="340" y="642"/>
                  </a:cubicBezTo>
                  <a:cubicBezTo>
                    <a:pt x="316" y="423"/>
                    <a:pt x="243" y="205"/>
                    <a:pt x="122" y="35"/>
                  </a:cubicBezTo>
                  <a:cubicBezTo>
                    <a:pt x="122" y="18"/>
                    <a:pt x="98" y="0"/>
                    <a:pt x="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4"/>
            <p:cNvSpPr/>
            <p:nvPr/>
          </p:nvSpPr>
          <p:spPr>
            <a:xfrm>
              <a:off x="6942865" y="561218"/>
              <a:ext cx="41365" cy="39768"/>
            </a:xfrm>
            <a:custGeom>
              <a:avLst/>
              <a:gdLst/>
              <a:ahLst/>
              <a:cxnLst/>
              <a:rect l="l" t="t" r="r" b="b"/>
              <a:pathLst>
                <a:path w="1062" h="1021" extrusionOk="0">
                  <a:moveTo>
                    <a:pt x="509" y="0"/>
                  </a:moveTo>
                  <a:cubicBezTo>
                    <a:pt x="0" y="0"/>
                    <a:pt x="333" y="1021"/>
                    <a:pt x="333" y="1021"/>
                  </a:cubicBezTo>
                  <a:cubicBezTo>
                    <a:pt x="940" y="827"/>
                    <a:pt x="1061" y="25"/>
                    <a:pt x="527" y="1"/>
                  </a:cubicBezTo>
                  <a:cubicBezTo>
                    <a:pt x="521" y="0"/>
                    <a:pt x="515" y="0"/>
                    <a:pt x="5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4"/>
            <p:cNvSpPr/>
            <p:nvPr/>
          </p:nvSpPr>
          <p:spPr>
            <a:xfrm>
              <a:off x="6952953" y="576370"/>
              <a:ext cx="12347" cy="26525"/>
            </a:xfrm>
            <a:custGeom>
              <a:avLst/>
              <a:gdLst/>
              <a:ahLst/>
              <a:cxnLst/>
              <a:rect l="l" t="t" r="r" b="b"/>
              <a:pathLst>
                <a:path w="317" h="681" extrusionOk="0">
                  <a:moveTo>
                    <a:pt x="268" y="0"/>
                  </a:moveTo>
                  <a:cubicBezTo>
                    <a:pt x="244" y="0"/>
                    <a:pt x="195" y="25"/>
                    <a:pt x="195" y="49"/>
                  </a:cubicBezTo>
                  <a:cubicBezTo>
                    <a:pt x="171" y="243"/>
                    <a:pt x="122" y="413"/>
                    <a:pt x="25" y="583"/>
                  </a:cubicBezTo>
                  <a:cubicBezTo>
                    <a:pt x="1" y="608"/>
                    <a:pt x="1" y="656"/>
                    <a:pt x="25" y="680"/>
                  </a:cubicBezTo>
                  <a:lnTo>
                    <a:pt x="98" y="680"/>
                  </a:lnTo>
                  <a:cubicBezTo>
                    <a:pt x="195" y="486"/>
                    <a:pt x="268" y="292"/>
                    <a:pt x="316" y="73"/>
                  </a:cubicBezTo>
                  <a:cubicBezTo>
                    <a:pt x="316" y="49"/>
                    <a:pt x="292" y="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0" name="Google Shape;1570;p34"/>
          <p:cNvGrpSpPr/>
          <p:nvPr/>
        </p:nvGrpSpPr>
        <p:grpSpPr>
          <a:xfrm rot="-4477981" flipH="1">
            <a:off x="8390416" y="4219637"/>
            <a:ext cx="799388" cy="704718"/>
            <a:chOff x="4508023" y="3764622"/>
            <a:chExt cx="161487" cy="142362"/>
          </a:xfrm>
        </p:grpSpPr>
        <p:sp>
          <p:nvSpPr>
            <p:cNvPr id="1571" name="Google Shape;1571;p34"/>
            <p:cNvSpPr/>
            <p:nvPr/>
          </p:nvSpPr>
          <p:spPr>
            <a:xfrm>
              <a:off x="4558151" y="3764622"/>
              <a:ext cx="65163" cy="54335"/>
            </a:xfrm>
            <a:custGeom>
              <a:avLst/>
              <a:gdLst/>
              <a:ahLst/>
              <a:cxnLst/>
              <a:rect l="l" t="t" r="r" b="b"/>
              <a:pathLst>
                <a:path w="1673" h="1395" extrusionOk="0">
                  <a:moveTo>
                    <a:pt x="947" y="1"/>
                  </a:moveTo>
                  <a:cubicBezTo>
                    <a:pt x="917" y="1"/>
                    <a:pt x="885" y="4"/>
                    <a:pt x="851" y="10"/>
                  </a:cubicBezTo>
                  <a:cubicBezTo>
                    <a:pt x="1" y="156"/>
                    <a:pt x="1118" y="1225"/>
                    <a:pt x="1118" y="1225"/>
                  </a:cubicBezTo>
                  <a:cubicBezTo>
                    <a:pt x="1208" y="1344"/>
                    <a:pt x="1284" y="1394"/>
                    <a:pt x="1346" y="1394"/>
                  </a:cubicBezTo>
                  <a:cubicBezTo>
                    <a:pt x="1672" y="1394"/>
                    <a:pt x="1599" y="1"/>
                    <a:pt x="9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4"/>
            <p:cNvSpPr/>
            <p:nvPr/>
          </p:nvSpPr>
          <p:spPr>
            <a:xfrm>
              <a:off x="4607735" y="3824527"/>
              <a:ext cx="61775" cy="35678"/>
            </a:xfrm>
            <a:custGeom>
              <a:avLst/>
              <a:gdLst/>
              <a:ahLst/>
              <a:cxnLst/>
              <a:rect l="l" t="t" r="r" b="b"/>
              <a:pathLst>
                <a:path w="1586" h="916" extrusionOk="0">
                  <a:moveTo>
                    <a:pt x="851" y="0"/>
                  </a:moveTo>
                  <a:cubicBezTo>
                    <a:pt x="473" y="0"/>
                    <a:pt x="137" y="537"/>
                    <a:pt x="137" y="537"/>
                  </a:cubicBezTo>
                  <a:cubicBezTo>
                    <a:pt x="0" y="811"/>
                    <a:pt x="113" y="915"/>
                    <a:pt x="310" y="915"/>
                  </a:cubicBezTo>
                  <a:cubicBezTo>
                    <a:pt x="744" y="915"/>
                    <a:pt x="1585" y="409"/>
                    <a:pt x="1084" y="75"/>
                  </a:cubicBezTo>
                  <a:cubicBezTo>
                    <a:pt x="1006" y="22"/>
                    <a:pt x="928" y="0"/>
                    <a:pt x="8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4"/>
            <p:cNvSpPr/>
            <p:nvPr/>
          </p:nvSpPr>
          <p:spPr>
            <a:xfrm>
              <a:off x="4552971" y="3869787"/>
              <a:ext cx="66682" cy="28044"/>
            </a:xfrm>
            <a:custGeom>
              <a:avLst/>
              <a:gdLst/>
              <a:ahLst/>
              <a:cxnLst/>
              <a:rect l="l" t="t" r="r" b="b"/>
              <a:pathLst>
                <a:path w="1712" h="720" extrusionOk="0">
                  <a:moveTo>
                    <a:pt x="1042" y="0"/>
                  </a:moveTo>
                  <a:cubicBezTo>
                    <a:pt x="818" y="0"/>
                    <a:pt x="620" y="55"/>
                    <a:pt x="620" y="55"/>
                  </a:cubicBezTo>
                  <a:cubicBezTo>
                    <a:pt x="0" y="300"/>
                    <a:pt x="770" y="719"/>
                    <a:pt x="1278" y="719"/>
                  </a:cubicBezTo>
                  <a:cubicBezTo>
                    <a:pt x="1526" y="719"/>
                    <a:pt x="1712" y="618"/>
                    <a:pt x="1640" y="347"/>
                  </a:cubicBezTo>
                  <a:cubicBezTo>
                    <a:pt x="1564" y="67"/>
                    <a:pt x="1287" y="0"/>
                    <a:pt x="10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4"/>
            <p:cNvSpPr/>
            <p:nvPr/>
          </p:nvSpPr>
          <p:spPr>
            <a:xfrm>
              <a:off x="4549660" y="3798275"/>
              <a:ext cx="44364" cy="50479"/>
            </a:xfrm>
            <a:custGeom>
              <a:avLst/>
              <a:gdLst/>
              <a:ahLst/>
              <a:cxnLst/>
              <a:rect l="l" t="t" r="r" b="b"/>
              <a:pathLst>
                <a:path w="1139" h="1296" extrusionOk="0">
                  <a:moveTo>
                    <a:pt x="675" y="0"/>
                  </a:moveTo>
                  <a:cubicBezTo>
                    <a:pt x="627" y="0"/>
                    <a:pt x="572" y="14"/>
                    <a:pt x="510" y="45"/>
                  </a:cubicBezTo>
                  <a:cubicBezTo>
                    <a:pt x="0" y="288"/>
                    <a:pt x="438" y="1114"/>
                    <a:pt x="438" y="1114"/>
                  </a:cubicBezTo>
                  <a:cubicBezTo>
                    <a:pt x="517" y="1242"/>
                    <a:pt x="592" y="1295"/>
                    <a:pt x="659" y="1295"/>
                  </a:cubicBezTo>
                  <a:cubicBezTo>
                    <a:pt x="992" y="1295"/>
                    <a:pt x="1139" y="0"/>
                    <a:pt x="6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4"/>
            <p:cNvSpPr/>
            <p:nvPr/>
          </p:nvSpPr>
          <p:spPr>
            <a:xfrm>
              <a:off x="4526018" y="3790290"/>
              <a:ext cx="91805" cy="116694"/>
            </a:xfrm>
            <a:custGeom>
              <a:avLst/>
              <a:gdLst/>
              <a:ahLst/>
              <a:cxnLst/>
              <a:rect l="l" t="t" r="r" b="b"/>
              <a:pathLst>
                <a:path w="2357" h="2996" extrusionOk="0">
                  <a:moveTo>
                    <a:pt x="1917" y="1"/>
                  </a:moveTo>
                  <a:cubicBezTo>
                    <a:pt x="1880" y="1"/>
                    <a:pt x="1855" y="40"/>
                    <a:pt x="1895" y="80"/>
                  </a:cubicBezTo>
                  <a:cubicBezTo>
                    <a:pt x="2162" y="299"/>
                    <a:pt x="2283" y="663"/>
                    <a:pt x="2186" y="1027"/>
                  </a:cubicBezTo>
                  <a:cubicBezTo>
                    <a:pt x="2113" y="1416"/>
                    <a:pt x="1773" y="1708"/>
                    <a:pt x="1360" y="1732"/>
                  </a:cubicBezTo>
                  <a:cubicBezTo>
                    <a:pt x="704" y="1780"/>
                    <a:pt x="146" y="2266"/>
                    <a:pt x="0" y="2946"/>
                  </a:cubicBezTo>
                  <a:cubicBezTo>
                    <a:pt x="0" y="2971"/>
                    <a:pt x="24" y="2995"/>
                    <a:pt x="49" y="2995"/>
                  </a:cubicBezTo>
                  <a:cubicBezTo>
                    <a:pt x="49" y="2995"/>
                    <a:pt x="73" y="2971"/>
                    <a:pt x="73" y="2946"/>
                  </a:cubicBezTo>
                  <a:cubicBezTo>
                    <a:pt x="219" y="2339"/>
                    <a:pt x="729" y="1878"/>
                    <a:pt x="1360" y="1805"/>
                  </a:cubicBezTo>
                  <a:cubicBezTo>
                    <a:pt x="1822" y="1780"/>
                    <a:pt x="2186" y="1465"/>
                    <a:pt x="2283" y="1027"/>
                  </a:cubicBezTo>
                  <a:cubicBezTo>
                    <a:pt x="2356" y="663"/>
                    <a:pt x="2235" y="250"/>
                    <a:pt x="1943" y="7"/>
                  </a:cubicBezTo>
                  <a:cubicBezTo>
                    <a:pt x="1934" y="3"/>
                    <a:pt x="1926" y="1"/>
                    <a:pt x="1917"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4"/>
            <p:cNvSpPr/>
            <p:nvPr/>
          </p:nvSpPr>
          <p:spPr>
            <a:xfrm>
              <a:off x="4596946" y="3843534"/>
              <a:ext cx="44520" cy="12698"/>
            </a:xfrm>
            <a:custGeom>
              <a:avLst/>
              <a:gdLst/>
              <a:ahLst/>
              <a:cxnLst/>
              <a:rect l="l" t="t" r="r" b="b"/>
              <a:pathLst>
                <a:path w="1143" h="326" extrusionOk="0">
                  <a:moveTo>
                    <a:pt x="1070" y="0"/>
                  </a:moveTo>
                  <a:cubicBezTo>
                    <a:pt x="903" y="93"/>
                    <a:pt x="522" y="243"/>
                    <a:pt x="265" y="243"/>
                  </a:cubicBezTo>
                  <a:cubicBezTo>
                    <a:pt x="187" y="243"/>
                    <a:pt x="119" y="229"/>
                    <a:pt x="74" y="195"/>
                  </a:cubicBezTo>
                  <a:cubicBezTo>
                    <a:pt x="74" y="183"/>
                    <a:pt x="68" y="177"/>
                    <a:pt x="59" y="177"/>
                  </a:cubicBezTo>
                  <a:cubicBezTo>
                    <a:pt x="50" y="177"/>
                    <a:pt x="37" y="183"/>
                    <a:pt x="25" y="195"/>
                  </a:cubicBezTo>
                  <a:cubicBezTo>
                    <a:pt x="1" y="195"/>
                    <a:pt x="1" y="243"/>
                    <a:pt x="25" y="243"/>
                  </a:cubicBezTo>
                  <a:cubicBezTo>
                    <a:pt x="80" y="298"/>
                    <a:pt x="135" y="325"/>
                    <a:pt x="199" y="325"/>
                  </a:cubicBezTo>
                  <a:cubicBezTo>
                    <a:pt x="221" y="325"/>
                    <a:pt x="244" y="322"/>
                    <a:pt x="268" y="316"/>
                  </a:cubicBezTo>
                  <a:cubicBezTo>
                    <a:pt x="560" y="292"/>
                    <a:pt x="851" y="219"/>
                    <a:pt x="1094" y="98"/>
                  </a:cubicBezTo>
                  <a:cubicBezTo>
                    <a:pt x="1118" y="73"/>
                    <a:pt x="1143" y="49"/>
                    <a:pt x="1118" y="25"/>
                  </a:cubicBezTo>
                  <a:cubicBezTo>
                    <a:pt x="1118" y="0"/>
                    <a:pt x="1094" y="0"/>
                    <a:pt x="1070"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4"/>
            <p:cNvSpPr/>
            <p:nvPr/>
          </p:nvSpPr>
          <p:spPr>
            <a:xfrm>
              <a:off x="4569525" y="3818529"/>
              <a:ext cx="11373" cy="42066"/>
            </a:xfrm>
            <a:custGeom>
              <a:avLst/>
              <a:gdLst/>
              <a:ahLst/>
              <a:cxnLst/>
              <a:rect l="l" t="t" r="r" b="b"/>
              <a:pathLst>
                <a:path w="292" h="1080" extrusionOk="0">
                  <a:moveTo>
                    <a:pt x="223" y="1"/>
                  </a:moveTo>
                  <a:cubicBezTo>
                    <a:pt x="207" y="1"/>
                    <a:pt x="195" y="18"/>
                    <a:pt x="195" y="35"/>
                  </a:cubicBezTo>
                  <a:cubicBezTo>
                    <a:pt x="171" y="132"/>
                    <a:pt x="0" y="910"/>
                    <a:pt x="219" y="1080"/>
                  </a:cubicBezTo>
                  <a:lnTo>
                    <a:pt x="292" y="1080"/>
                  </a:lnTo>
                  <a:cubicBezTo>
                    <a:pt x="292" y="1055"/>
                    <a:pt x="292" y="1031"/>
                    <a:pt x="292" y="1007"/>
                  </a:cubicBezTo>
                  <a:cubicBezTo>
                    <a:pt x="146" y="910"/>
                    <a:pt x="195" y="351"/>
                    <a:pt x="292" y="59"/>
                  </a:cubicBezTo>
                  <a:cubicBezTo>
                    <a:pt x="292" y="35"/>
                    <a:pt x="268" y="11"/>
                    <a:pt x="243" y="11"/>
                  </a:cubicBezTo>
                  <a:cubicBezTo>
                    <a:pt x="236" y="4"/>
                    <a:pt x="229" y="1"/>
                    <a:pt x="223"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4"/>
            <p:cNvSpPr/>
            <p:nvPr/>
          </p:nvSpPr>
          <p:spPr>
            <a:xfrm>
              <a:off x="4508023" y="3819074"/>
              <a:ext cx="44364" cy="50479"/>
            </a:xfrm>
            <a:custGeom>
              <a:avLst/>
              <a:gdLst/>
              <a:ahLst/>
              <a:cxnLst/>
              <a:rect l="l" t="t" r="r" b="b"/>
              <a:pathLst>
                <a:path w="1139" h="1296" extrusionOk="0">
                  <a:moveTo>
                    <a:pt x="657" y="0"/>
                  </a:moveTo>
                  <a:cubicBezTo>
                    <a:pt x="607" y="0"/>
                    <a:pt x="550" y="15"/>
                    <a:pt x="486" y="45"/>
                  </a:cubicBezTo>
                  <a:cubicBezTo>
                    <a:pt x="0" y="288"/>
                    <a:pt x="438" y="1114"/>
                    <a:pt x="438" y="1114"/>
                  </a:cubicBezTo>
                  <a:cubicBezTo>
                    <a:pt x="521" y="1242"/>
                    <a:pt x="598" y="1296"/>
                    <a:pt x="667" y="1296"/>
                  </a:cubicBezTo>
                  <a:cubicBezTo>
                    <a:pt x="1008" y="1296"/>
                    <a:pt x="1139" y="0"/>
                    <a:pt x="6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4"/>
            <p:cNvSpPr/>
            <p:nvPr/>
          </p:nvSpPr>
          <p:spPr>
            <a:xfrm>
              <a:off x="4527887" y="3839756"/>
              <a:ext cx="11412" cy="42611"/>
            </a:xfrm>
            <a:custGeom>
              <a:avLst/>
              <a:gdLst/>
              <a:ahLst/>
              <a:cxnLst/>
              <a:rect l="l" t="t" r="r" b="b"/>
              <a:pathLst>
                <a:path w="293" h="1094" extrusionOk="0">
                  <a:moveTo>
                    <a:pt x="244" y="0"/>
                  </a:moveTo>
                  <a:cubicBezTo>
                    <a:pt x="219" y="0"/>
                    <a:pt x="195" y="0"/>
                    <a:pt x="195" y="25"/>
                  </a:cubicBezTo>
                  <a:cubicBezTo>
                    <a:pt x="171" y="122"/>
                    <a:pt x="1" y="899"/>
                    <a:pt x="219" y="1093"/>
                  </a:cubicBezTo>
                  <a:lnTo>
                    <a:pt x="244" y="1093"/>
                  </a:lnTo>
                  <a:cubicBezTo>
                    <a:pt x="268" y="1093"/>
                    <a:pt x="268" y="1093"/>
                    <a:pt x="292" y="1069"/>
                  </a:cubicBezTo>
                  <a:cubicBezTo>
                    <a:pt x="292" y="1045"/>
                    <a:pt x="292" y="1021"/>
                    <a:pt x="292" y="1021"/>
                  </a:cubicBezTo>
                  <a:cubicBezTo>
                    <a:pt x="146" y="899"/>
                    <a:pt x="219" y="365"/>
                    <a:pt x="292" y="49"/>
                  </a:cubicBezTo>
                  <a:cubicBezTo>
                    <a:pt x="292" y="25"/>
                    <a:pt x="268" y="0"/>
                    <a:pt x="244"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4"/>
            <p:cNvSpPr/>
            <p:nvPr/>
          </p:nvSpPr>
          <p:spPr>
            <a:xfrm>
              <a:off x="4558151" y="3864334"/>
              <a:ext cx="37898" cy="22747"/>
            </a:xfrm>
            <a:custGeom>
              <a:avLst/>
              <a:gdLst/>
              <a:ahLst/>
              <a:cxnLst/>
              <a:rect l="l" t="t" r="r" b="b"/>
              <a:pathLst>
                <a:path w="973" h="584" extrusionOk="0">
                  <a:moveTo>
                    <a:pt x="25" y="1"/>
                  </a:moveTo>
                  <a:cubicBezTo>
                    <a:pt x="1" y="25"/>
                    <a:pt x="1" y="49"/>
                    <a:pt x="1" y="74"/>
                  </a:cubicBezTo>
                  <a:cubicBezTo>
                    <a:pt x="195" y="390"/>
                    <a:pt x="535" y="584"/>
                    <a:pt x="924" y="584"/>
                  </a:cubicBezTo>
                  <a:cubicBezTo>
                    <a:pt x="948" y="584"/>
                    <a:pt x="973" y="584"/>
                    <a:pt x="973" y="560"/>
                  </a:cubicBezTo>
                  <a:cubicBezTo>
                    <a:pt x="973" y="511"/>
                    <a:pt x="948" y="511"/>
                    <a:pt x="924" y="511"/>
                  </a:cubicBezTo>
                  <a:cubicBezTo>
                    <a:pt x="584" y="487"/>
                    <a:pt x="268" y="317"/>
                    <a:pt x="74" y="25"/>
                  </a:cubicBezTo>
                  <a:cubicBezTo>
                    <a:pt x="74" y="1"/>
                    <a:pt x="50" y="1"/>
                    <a:pt x="25"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1" name="Google Shape;1581;p34"/>
          <p:cNvGrpSpPr/>
          <p:nvPr/>
        </p:nvGrpSpPr>
        <p:grpSpPr>
          <a:xfrm flipH="1">
            <a:off x="366691" y="-180577"/>
            <a:ext cx="2121888" cy="1414590"/>
            <a:chOff x="6655952" y="-180577"/>
            <a:chExt cx="2121888" cy="1414590"/>
          </a:xfrm>
        </p:grpSpPr>
        <p:grpSp>
          <p:nvGrpSpPr>
            <p:cNvPr id="1582" name="Google Shape;1582;p34"/>
            <p:cNvGrpSpPr/>
            <p:nvPr/>
          </p:nvGrpSpPr>
          <p:grpSpPr>
            <a:xfrm rot="1685293">
              <a:off x="8051699" y="334351"/>
              <a:ext cx="652925" cy="474307"/>
              <a:chOff x="5211663" y="1358969"/>
              <a:chExt cx="483893" cy="351481"/>
            </a:xfrm>
          </p:grpSpPr>
          <p:sp>
            <p:nvSpPr>
              <p:cNvPr id="1583" name="Google Shape;1583;p34"/>
              <p:cNvSpPr/>
              <p:nvPr/>
            </p:nvSpPr>
            <p:spPr>
              <a:xfrm>
                <a:off x="5519159" y="1395927"/>
                <a:ext cx="71050" cy="66812"/>
              </a:xfrm>
              <a:custGeom>
                <a:avLst/>
                <a:gdLst/>
                <a:ahLst/>
                <a:cxnLst/>
                <a:rect l="l" t="t" r="r" b="b"/>
                <a:pathLst>
                  <a:path w="1040" h="978" extrusionOk="0">
                    <a:moveTo>
                      <a:pt x="914" y="1"/>
                    </a:moveTo>
                    <a:cubicBezTo>
                      <a:pt x="801" y="1"/>
                      <a:pt x="571" y="36"/>
                      <a:pt x="67" y="176"/>
                    </a:cubicBezTo>
                    <a:cubicBezTo>
                      <a:pt x="0" y="198"/>
                      <a:pt x="16" y="324"/>
                      <a:pt x="95" y="324"/>
                    </a:cubicBezTo>
                    <a:cubicBezTo>
                      <a:pt x="102" y="324"/>
                      <a:pt x="109" y="323"/>
                      <a:pt x="116" y="322"/>
                    </a:cubicBezTo>
                    <a:cubicBezTo>
                      <a:pt x="359" y="249"/>
                      <a:pt x="626" y="200"/>
                      <a:pt x="869" y="152"/>
                    </a:cubicBezTo>
                    <a:lnTo>
                      <a:pt x="869" y="152"/>
                    </a:lnTo>
                    <a:cubicBezTo>
                      <a:pt x="796" y="322"/>
                      <a:pt x="626" y="662"/>
                      <a:pt x="505" y="880"/>
                    </a:cubicBezTo>
                    <a:cubicBezTo>
                      <a:pt x="480" y="905"/>
                      <a:pt x="480" y="953"/>
                      <a:pt x="529" y="977"/>
                    </a:cubicBezTo>
                    <a:lnTo>
                      <a:pt x="553" y="977"/>
                    </a:lnTo>
                    <a:cubicBezTo>
                      <a:pt x="577" y="977"/>
                      <a:pt x="602" y="977"/>
                      <a:pt x="602" y="953"/>
                    </a:cubicBezTo>
                    <a:cubicBezTo>
                      <a:pt x="650" y="880"/>
                      <a:pt x="990" y="249"/>
                      <a:pt x="1039" y="127"/>
                    </a:cubicBezTo>
                    <a:cubicBezTo>
                      <a:pt x="1039" y="103"/>
                      <a:pt x="1039" y="79"/>
                      <a:pt x="1039" y="30"/>
                    </a:cubicBezTo>
                    <a:cubicBezTo>
                      <a:pt x="1018" y="20"/>
                      <a:pt x="998" y="1"/>
                      <a:pt x="9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4"/>
              <p:cNvSpPr/>
              <p:nvPr/>
            </p:nvSpPr>
            <p:spPr>
              <a:xfrm>
                <a:off x="5211663" y="1358969"/>
                <a:ext cx="483893" cy="351481"/>
              </a:xfrm>
              <a:custGeom>
                <a:avLst/>
                <a:gdLst/>
                <a:ahLst/>
                <a:cxnLst/>
                <a:rect l="l" t="t" r="r" b="b"/>
                <a:pathLst>
                  <a:path w="7083" h="5145" extrusionOk="0">
                    <a:moveTo>
                      <a:pt x="3768" y="0"/>
                    </a:moveTo>
                    <a:cubicBezTo>
                      <a:pt x="3734" y="0"/>
                      <a:pt x="3701" y="4"/>
                      <a:pt x="3670" y="12"/>
                    </a:cubicBezTo>
                    <a:cubicBezTo>
                      <a:pt x="3014" y="207"/>
                      <a:pt x="3232" y="1713"/>
                      <a:pt x="3232" y="1713"/>
                    </a:cubicBezTo>
                    <a:cubicBezTo>
                      <a:pt x="3232" y="1713"/>
                      <a:pt x="1357" y="535"/>
                      <a:pt x="891" y="535"/>
                    </a:cubicBezTo>
                    <a:cubicBezTo>
                      <a:pt x="865" y="535"/>
                      <a:pt x="844" y="539"/>
                      <a:pt x="827" y="547"/>
                    </a:cubicBezTo>
                    <a:cubicBezTo>
                      <a:pt x="366" y="814"/>
                      <a:pt x="1483" y="1664"/>
                      <a:pt x="1483" y="1664"/>
                    </a:cubicBezTo>
                    <a:cubicBezTo>
                      <a:pt x="1483" y="1664"/>
                      <a:pt x="832" y="1473"/>
                      <a:pt x="445" y="1473"/>
                    </a:cubicBezTo>
                    <a:cubicBezTo>
                      <a:pt x="263" y="1473"/>
                      <a:pt x="140" y="1516"/>
                      <a:pt x="171" y="1640"/>
                    </a:cubicBezTo>
                    <a:cubicBezTo>
                      <a:pt x="269" y="2029"/>
                      <a:pt x="1022" y="2490"/>
                      <a:pt x="1022" y="2490"/>
                    </a:cubicBezTo>
                    <a:cubicBezTo>
                      <a:pt x="730" y="2490"/>
                      <a:pt x="439" y="2539"/>
                      <a:pt x="147" y="2587"/>
                    </a:cubicBezTo>
                    <a:cubicBezTo>
                      <a:pt x="1" y="2650"/>
                      <a:pt x="594" y="3616"/>
                      <a:pt x="1664" y="3616"/>
                    </a:cubicBezTo>
                    <a:cubicBezTo>
                      <a:pt x="1835" y="3616"/>
                      <a:pt x="2018" y="3592"/>
                      <a:pt x="2212" y="3535"/>
                    </a:cubicBezTo>
                    <a:lnTo>
                      <a:pt x="2212" y="3535"/>
                    </a:lnTo>
                    <a:lnTo>
                      <a:pt x="1095" y="4506"/>
                    </a:lnTo>
                    <a:cubicBezTo>
                      <a:pt x="1095" y="4506"/>
                      <a:pt x="2102" y="5144"/>
                      <a:pt x="3258" y="5144"/>
                    </a:cubicBezTo>
                    <a:cubicBezTo>
                      <a:pt x="3697" y="5144"/>
                      <a:pt x="4158" y="5052"/>
                      <a:pt x="4593" y="4798"/>
                    </a:cubicBezTo>
                    <a:cubicBezTo>
                      <a:pt x="7083" y="3365"/>
                      <a:pt x="4779" y="0"/>
                      <a:pt x="3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4"/>
              <p:cNvSpPr/>
              <p:nvPr/>
            </p:nvSpPr>
            <p:spPr>
              <a:xfrm>
                <a:off x="5467307" y="1398045"/>
                <a:ext cx="48164" cy="44746"/>
              </a:xfrm>
              <a:custGeom>
                <a:avLst/>
                <a:gdLst/>
                <a:ahLst/>
                <a:cxnLst/>
                <a:rect l="l" t="t" r="r" b="b"/>
                <a:pathLst>
                  <a:path w="705" h="655" extrusionOk="0">
                    <a:moveTo>
                      <a:pt x="443" y="1"/>
                    </a:moveTo>
                    <a:cubicBezTo>
                      <a:pt x="395" y="1"/>
                      <a:pt x="349" y="49"/>
                      <a:pt x="365" y="96"/>
                    </a:cubicBezTo>
                    <a:cubicBezTo>
                      <a:pt x="413" y="218"/>
                      <a:pt x="462" y="363"/>
                      <a:pt x="486" y="485"/>
                    </a:cubicBezTo>
                    <a:cubicBezTo>
                      <a:pt x="365" y="388"/>
                      <a:pt x="243" y="291"/>
                      <a:pt x="122" y="169"/>
                    </a:cubicBezTo>
                    <a:cubicBezTo>
                      <a:pt x="110" y="157"/>
                      <a:pt x="92" y="151"/>
                      <a:pt x="73" y="151"/>
                    </a:cubicBezTo>
                    <a:cubicBezTo>
                      <a:pt x="55" y="151"/>
                      <a:pt x="37" y="157"/>
                      <a:pt x="25" y="169"/>
                    </a:cubicBezTo>
                    <a:cubicBezTo>
                      <a:pt x="0" y="218"/>
                      <a:pt x="0" y="266"/>
                      <a:pt x="25" y="291"/>
                    </a:cubicBezTo>
                    <a:cubicBezTo>
                      <a:pt x="340" y="606"/>
                      <a:pt x="462" y="655"/>
                      <a:pt x="535" y="655"/>
                    </a:cubicBezTo>
                    <a:lnTo>
                      <a:pt x="559" y="655"/>
                    </a:lnTo>
                    <a:cubicBezTo>
                      <a:pt x="608" y="631"/>
                      <a:pt x="705" y="582"/>
                      <a:pt x="511" y="48"/>
                    </a:cubicBezTo>
                    <a:cubicBezTo>
                      <a:pt x="494" y="14"/>
                      <a:pt x="468" y="1"/>
                      <a:pt x="44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4"/>
              <p:cNvSpPr/>
              <p:nvPr/>
            </p:nvSpPr>
            <p:spPr>
              <a:xfrm>
                <a:off x="5309630" y="1479885"/>
                <a:ext cx="102954" cy="109167"/>
              </a:xfrm>
              <a:custGeom>
                <a:avLst/>
                <a:gdLst/>
                <a:ahLst/>
                <a:cxnLst/>
                <a:rect l="l" t="t" r="r" b="b"/>
                <a:pathLst>
                  <a:path w="1507" h="1598" extrusionOk="0">
                    <a:moveTo>
                      <a:pt x="479" y="1"/>
                    </a:moveTo>
                    <a:cubicBezTo>
                      <a:pt x="444" y="1"/>
                      <a:pt x="427" y="9"/>
                      <a:pt x="414" y="16"/>
                    </a:cubicBezTo>
                    <a:cubicBezTo>
                      <a:pt x="389" y="40"/>
                      <a:pt x="389" y="64"/>
                      <a:pt x="389" y="113"/>
                    </a:cubicBezTo>
                    <a:cubicBezTo>
                      <a:pt x="389" y="210"/>
                      <a:pt x="535" y="380"/>
                      <a:pt x="657" y="477"/>
                    </a:cubicBezTo>
                    <a:cubicBezTo>
                      <a:pt x="1" y="526"/>
                      <a:pt x="1" y="599"/>
                      <a:pt x="1" y="672"/>
                    </a:cubicBezTo>
                    <a:cubicBezTo>
                      <a:pt x="1" y="744"/>
                      <a:pt x="74" y="793"/>
                      <a:pt x="98" y="817"/>
                    </a:cubicBezTo>
                    <a:cubicBezTo>
                      <a:pt x="219" y="890"/>
                      <a:pt x="316" y="963"/>
                      <a:pt x="438" y="1012"/>
                    </a:cubicBezTo>
                    <a:cubicBezTo>
                      <a:pt x="316" y="1036"/>
                      <a:pt x="195" y="1085"/>
                      <a:pt x="98" y="1157"/>
                    </a:cubicBezTo>
                    <a:cubicBezTo>
                      <a:pt x="49" y="1182"/>
                      <a:pt x="49" y="1255"/>
                      <a:pt x="74" y="1303"/>
                    </a:cubicBezTo>
                    <a:cubicBezTo>
                      <a:pt x="185" y="1481"/>
                      <a:pt x="397" y="1598"/>
                      <a:pt x="619" y="1598"/>
                    </a:cubicBezTo>
                    <a:cubicBezTo>
                      <a:pt x="639" y="1598"/>
                      <a:pt x="660" y="1597"/>
                      <a:pt x="681" y="1595"/>
                    </a:cubicBezTo>
                    <a:cubicBezTo>
                      <a:pt x="778" y="1595"/>
                      <a:pt x="875" y="1570"/>
                      <a:pt x="948" y="1546"/>
                    </a:cubicBezTo>
                    <a:cubicBezTo>
                      <a:pt x="997" y="1546"/>
                      <a:pt x="1021" y="1498"/>
                      <a:pt x="997" y="1473"/>
                    </a:cubicBezTo>
                    <a:cubicBezTo>
                      <a:pt x="997" y="1438"/>
                      <a:pt x="971" y="1415"/>
                      <a:pt x="938" y="1415"/>
                    </a:cubicBezTo>
                    <a:cubicBezTo>
                      <a:pt x="925" y="1415"/>
                      <a:pt x="912" y="1418"/>
                      <a:pt x="899" y="1425"/>
                    </a:cubicBezTo>
                    <a:cubicBezTo>
                      <a:pt x="829" y="1446"/>
                      <a:pt x="756" y="1457"/>
                      <a:pt x="683" y="1457"/>
                    </a:cubicBezTo>
                    <a:cubicBezTo>
                      <a:pt x="507" y="1457"/>
                      <a:pt x="333" y="1392"/>
                      <a:pt x="195" y="1255"/>
                    </a:cubicBezTo>
                    <a:cubicBezTo>
                      <a:pt x="365" y="1157"/>
                      <a:pt x="535" y="1109"/>
                      <a:pt x="705" y="1085"/>
                    </a:cubicBezTo>
                    <a:lnTo>
                      <a:pt x="729" y="1085"/>
                    </a:lnTo>
                    <a:cubicBezTo>
                      <a:pt x="754" y="1060"/>
                      <a:pt x="778" y="1036"/>
                      <a:pt x="778" y="1012"/>
                    </a:cubicBezTo>
                    <a:cubicBezTo>
                      <a:pt x="778" y="987"/>
                      <a:pt x="754" y="963"/>
                      <a:pt x="729" y="939"/>
                    </a:cubicBezTo>
                    <a:lnTo>
                      <a:pt x="705" y="939"/>
                    </a:lnTo>
                    <a:cubicBezTo>
                      <a:pt x="511" y="890"/>
                      <a:pt x="341" y="793"/>
                      <a:pt x="171" y="696"/>
                    </a:cubicBezTo>
                    <a:cubicBezTo>
                      <a:pt x="389" y="647"/>
                      <a:pt x="608" y="623"/>
                      <a:pt x="827" y="623"/>
                    </a:cubicBezTo>
                    <a:cubicBezTo>
                      <a:pt x="851" y="623"/>
                      <a:pt x="875" y="599"/>
                      <a:pt x="899" y="574"/>
                    </a:cubicBezTo>
                    <a:cubicBezTo>
                      <a:pt x="899" y="550"/>
                      <a:pt x="899" y="526"/>
                      <a:pt x="875" y="502"/>
                    </a:cubicBezTo>
                    <a:cubicBezTo>
                      <a:pt x="754" y="404"/>
                      <a:pt x="657" y="283"/>
                      <a:pt x="559" y="161"/>
                    </a:cubicBezTo>
                    <a:lnTo>
                      <a:pt x="559" y="161"/>
                    </a:lnTo>
                    <a:cubicBezTo>
                      <a:pt x="851" y="259"/>
                      <a:pt x="1118" y="380"/>
                      <a:pt x="1385" y="526"/>
                    </a:cubicBezTo>
                    <a:cubicBezTo>
                      <a:pt x="1434" y="526"/>
                      <a:pt x="1482" y="526"/>
                      <a:pt x="1482" y="477"/>
                    </a:cubicBezTo>
                    <a:cubicBezTo>
                      <a:pt x="1507" y="429"/>
                      <a:pt x="1482" y="404"/>
                      <a:pt x="1458" y="380"/>
                    </a:cubicBezTo>
                    <a:cubicBezTo>
                      <a:pt x="803" y="61"/>
                      <a:pt x="574" y="1"/>
                      <a:pt x="47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4"/>
              <p:cNvSpPr/>
              <p:nvPr/>
            </p:nvSpPr>
            <p:spPr>
              <a:xfrm>
                <a:off x="5442439" y="1508440"/>
                <a:ext cx="151050" cy="201598"/>
              </a:xfrm>
              <a:custGeom>
                <a:avLst/>
                <a:gdLst/>
                <a:ahLst/>
                <a:cxnLst/>
                <a:rect l="l" t="t" r="r" b="b"/>
                <a:pathLst>
                  <a:path w="2211" h="2951" extrusionOk="0">
                    <a:moveTo>
                      <a:pt x="2131" y="1"/>
                    </a:moveTo>
                    <a:cubicBezTo>
                      <a:pt x="2118" y="1"/>
                      <a:pt x="2103" y="4"/>
                      <a:pt x="2089" y="11"/>
                    </a:cubicBezTo>
                    <a:cubicBezTo>
                      <a:pt x="2089" y="11"/>
                      <a:pt x="0" y="982"/>
                      <a:pt x="49" y="2877"/>
                    </a:cubicBezTo>
                    <a:cubicBezTo>
                      <a:pt x="49" y="2901"/>
                      <a:pt x="73" y="2950"/>
                      <a:pt x="121" y="2950"/>
                    </a:cubicBezTo>
                    <a:cubicBezTo>
                      <a:pt x="170" y="2950"/>
                      <a:pt x="194" y="2901"/>
                      <a:pt x="194" y="2877"/>
                    </a:cubicBezTo>
                    <a:cubicBezTo>
                      <a:pt x="170" y="1080"/>
                      <a:pt x="2138" y="132"/>
                      <a:pt x="2162" y="132"/>
                    </a:cubicBezTo>
                    <a:cubicBezTo>
                      <a:pt x="2186" y="108"/>
                      <a:pt x="2211" y="84"/>
                      <a:pt x="2186" y="35"/>
                    </a:cubicBezTo>
                    <a:cubicBezTo>
                      <a:pt x="2186" y="18"/>
                      <a:pt x="2162" y="1"/>
                      <a:pt x="213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8" name="Google Shape;1588;p34"/>
            <p:cNvSpPr/>
            <p:nvPr/>
          </p:nvSpPr>
          <p:spPr>
            <a:xfrm rot="-2700000">
              <a:off x="7005059" y="-115361"/>
              <a:ext cx="716375" cy="1284157"/>
            </a:xfrm>
            <a:custGeom>
              <a:avLst/>
              <a:gdLst/>
              <a:ahLst/>
              <a:cxnLst/>
              <a:rect l="l" t="t" r="r" b="b"/>
              <a:pathLst>
                <a:path w="6681" h="11977" extrusionOk="0">
                  <a:moveTo>
                    <a:pt x="4276" y="0"/>
                  </a:moveTo>
                  <a:cubicBezTo>
                    <a:pt x="4276" y="0"/>
                    <a:pt x="4082" y="49"/>
                    <a:pt x="3839" y="146"/>
                  </a:cubicBezTo>
                  <a:lnTo>
                    <a:pt x="3887" y="267"/>
                  </a:lnTo>
                  <a:lnTo>
                    <a:pt x="3863" y="292"/>
                  </a:lnTo>
                  <a:cubicBezTo>
                    <a:pt x="4009" y="243"/>
                    <a:pt x="4155" y="195"/>
                    <a:pt x="4300" y="146"/>
                  </a:cubicBezTo>
                  <a:lnTo>
                    <a:pt x="4276" y="0"/>
                  </a:lnTo>
                  <a:close/>
                  <a:moveTo>
                    <a:pt x="3426" y="316"/>
                  </a:moveTo>
                  <a:cubicBezTo>
                    <a:pt x="3280" y="365"/>
                    <a:pt x="3134" y="437"/>
                    <a:pt x="3013" y="510"/>
                  </a:cubicBezTo>
                  <a:lnTo>
                    <a:pt x="3080" y="645"/>
                  </a:lnTo>
                  <a:lnTo>
                    <a:pt x="3080" y="645"/>
                  </a:lnTo>
                  <a:cubicBezTo>
                    <a:pt x="3198" y="578"/>
                    <a:pt x="3336" y="530"/>
                    <a:pt x="3474" y="437"/>
                  </a:cubicBezTo>
                  <a:lnTo>
                    <a:pt x="3426" y="316"/>
                  </a:lnTo>
                  <a:close/>
                  <a:moveTo>
                    <a:pt x="3080" y="645"/>
                  </a:moveTo>
                  <a:cubicBezTo>
                    <a:pt x="3074" y="649"/>
                    <a:pt x="3068" y="652"/>
                    <a:pt x="3061" y="656"/>
                  </a:cubicBezTo>
                  <a:lnTo>
                    <a:pt x="3086" y="656"/>
                  </a:lnTo>
                  <a:lnTo>
                    <a:pt x="3080" y="645"/>
                  </a:lnTo>
                  <a:close/>
                  <a:moveTo>
                    <a:pt x="2624" y="753"/>
                  </a:moveTo>
                  <a:cubicBezTo>
                    <a:pt x="2503" y="850"/>
                    <a:pt x="2406" y="948"/>
                    <a:pt x="2284" y="1069"/>
                  </a:cubicBezTo>
                  <a:lnTo>
                    <a:pt x="2403" y="1164"/>
                  </a:lnTo>
                  <a:lnTo>
                    <a:pt x="2403" y="1164"/>
                  </a:lnTo>
                  <a:cubicBezTo>
                    <a:pt x="2496" y="1055"/>
                    <a:pt x="2609" y="965"/>
                    <a:pt x="2721" y="875"/>
                  </a:cubicBezTo>
                  <a:lnTo>
                    <a:pt x="2624" y="753"/>
                  </a:lnTo>
                  <a:close/>
                  <a:moveTo>
                    <a:pt x="2403" y="1164"/>
                  </a:moveTo>
                  <a:cubicBezTo>
                    <a:pt x="2396" y="1173"/>
                    <a:pt x="2388" y="1182"/>
                    <a:pt x="2381" y="1191"/>
                  </a:cubicBezTo>
                  <a:lnTo>
                    <a:pt x="2406" y="1166"/>
                  </a:lnTo>
                  <a:lnTo>
                    <a:pt x="2403" y="1164"/>
                  </a:lnTo>
                  <a:close/>
                  <a:moveTo>
                    <a:pt x="1993" y="1409"/>
                  </a:moveTo>
                  <a:cubicBezTo>
                    <a:pt x="1895" y="1531"/>
                    <a:pt x="1823" y="1676"/>
                    <a:pt x="1774" y="1822"/>
                  </a:cubicBezTo>
                  <a:lnTo>
                    <a:pt x="1895" y="1871"/>
                  </a:lnTo>
                  <a:lnTo>
                    <a:pt x="1895" y="1895"/>
                  </a:lnTo>
                  <a:cubicBezTo>
                    <a:pt x="1944" y="1749"/>
                    <a:pt x="2017" y="1628"/>
                    <a:pt x="2114" y="1506"/>
                  </a:cubicBezTo>
                  <a:lnTo>
                    <a:pt x="1993" y="1409"/>
                  </a:lnTo>
                  <a:close/>
                  <a:moveTo>
                    <a:pt x="1628" y="2259"/>
                  </a:moveTo>
                  <a:cubicBezTo>
                    <a:pt x="1604" y="2405"/>
                    <a:pt x="1580" y="2551"/>
                    <a:pt x="1580" y="2697"/>
                  </a:cubicBezTo>
                  <a:lnTo>
                    <a:pt x="1701" y="2697"/>
                  </a:lnTo>
                  <a:cubicBezTo>
                    <a:pt x="1704" y="2559"/>
                    <a:pt x="1728" y="2421"/>
                    <a:pt x="1774" y="2284"/>
                  </a:cubicBezTo>
                  <a:lnTo>
                    <a:pt x="1628" y="2259"/>
                  </a:lnTo>
                  <a:close/>
                  <a:moveTo>
                    <a:pt x="1701" y="2697"/>
                  </a:moveTo>
                  <a:cubicBezTo>
                    <a:pt x="1701" y="2705"/>
                    <a:pt x="1701" y="2713"/>
                    <a:pt x="1701" y="2721"/>
                  </a:cubicBezTo>
                  <a:lnTo>
                    <a:pt x="1725" y="2697"/>
                  </a:lnTo>
                  <a:close/>
                  <a:moveTo>
                    <a:pt x="1774" y="3158"/>
                  </a:moveTo>
                  <a:lnTo>
                    <a:pt x="1628" y="3183"/>
                  </a:lnTo>
                  <a:cubicBezTo>
                    <a:pt x="1628" y="3304"/>
                    <a:pt x="1677" y="3401"/>
                    <a:pt x="1701" y="3523"/>
                  </a:cubicBezTo>
                  <a:lnTo>
                    <a:pt x="1725" y="3620"/>
                  </a:lnTo>
                  <a:lnTo>
                    <a:pt x="1871" y="3571"/>
                  </a:lnTo>
                  <a:lnTo>
                    <a:pt x="1847" y="3474"/>
                  </a:lnTo>
                  <a:cubicBezTo>
                    <a:pt x="1798" y="3377"/>
                    <a:pt x="1774" y="3255"/>
                    <a:pt x="1774" y="3158"/>
                  </a:cubicBezTo>
                  <a:close/>
                  <a:moveTo>
                    <a:pt x="3329" y="3863"/>
                  </a:moveTo>
                  <a:cubicBezTo>
                    <a:pt x="3232" y="3887"/>
                    <a:pt x="3061" y="3887"/>
                    <a:pt x="2867" y="3887"/>
                  </a:cubicBezTo>
                  <a:lnTo>
                    <a:pt x="2867" y="4054"/>
                  </a:lnTo>
                  <a:lnTo>
                    <a:pt x="2867" y="4054"/>
                  </a:lnTo>
                  <a:cubicBezTo>
                    <a:pt x="3049" y="4033"/>
                    <a:pt x="3189" y="4032"/>
                    <a:pt x="3329" y="4008"/>
                  </a:cubicBezTo>
                  <a:lnTo>
                    <a:pt x="3329" y="3863"/>
                  </a:lnTo>
                  <a:close/>
                  <a:moveTo>
                    <a:pt x="2867" y="4054"/>
                  </a:moveTo>
                  <a:cubicBezTo>
                    <a:pt x="2859" y="4055"/>
                    <a:pt x="2851" y="4056"/>
                    <a:pt x="2843" y="4057"/>
                  </a:cubicBezTo>
                  <a:lnTo>
                    <a:pt x="2867" y="4057"/>
                  </a:lnTo>
                  <a:lnTo>
                    <a:pt x="2867" y="4054"/>
                  </a:lnTo>
                  <a:close/>
                  <a:moveTo>
                    <a:pt x="2406" y="3960"/>
                  </a:moveTo>
                  <a:cubicBezTo>
                    <a:pt x="2284" y="3984"/>
                    <a:pt x="2163" y="4008"/>
                    <a:pt x="2041" y="4033"/>
                  </a:cubicBezTo>
                  <a:lnTo>
                    <a:pt x="2017" y="3984"/>
                  </a:lnTo>
                  <a:lnTo>
                    <a:pt x="1871" y="4033"/>
                  </a:lnTo>
                  <a:cubicBezTo>
                    <a:pt x="1944" y="4178"/>
                    <a:pt x="2017" y="4324"/>
                    <a:pt x="2090" y="4446"/>
                  </a:cubicBezTo>
                  <a:lnTo>
                    <a:pt x="2211" y="4373"/>
                  </a:lnTo>
                  <a:cubicBezTo>
                    <a:pt x="2163" y="4300"/>
                    <a:pt x="2138" y="4227"/>
                    <a:pt x="2090" y="4178"/>
                  </a:cubicBezTo>
                  <a:cubicBezTo>
                    <a:pt x="2211" y="4130"/>
                    <a:pt x="2333" y="4130"/>
                    <a:pt x="2430" y="4106"/>
                  </a:cubicBezTo>
                  <a:lnTo>
                    <a:pt x="2406" y="3960"/>
                  </a:lnTo>
                  <a:close/>
                  <a:moveTo>
                    <a:pt x="1531" y="4178"/>
                  </a:moveTo>
                  <a:cubicBezTo>
                    <a:pt x="1385" y="4227"/>
                    <a:pt x="1240" y="4300"/>
                    <a:pt x="1118" y="4349"/>
                  </a:cubicBezTo>
                  <a:lnTo>
                    <a:pt x="1185" y="4483"/>
                  </a:lnTo>
                  <a:lnTo>
                    <a:pt x="1185" y="4483"/>
                  </a:lnTo>
                  <a:cubicBezTo>
                    <a:pt x="1303" y="4416"/>
                    <a:pt x="1441" y="4370"/>
                    <a:pt x="1580" y="4324"/>
                  </a:cubicBezTo>
                  <a:lnTo>
                    <a:pt x="1531" y="4178"/>
                  </a:lnTo>
                  <a:close/>
                  <a:moveTo>
                    <a:pt x="1185" y="4483"/>
                  </a:moveTo>
                  <a:lnTo>
                    <a:pt x="1185" y="4483"/>
                  </a:lnTo>
                  <a:cubicBezTo>
                    <a:pt x="1179" y="4487"/>
                    <a:pt x="1173" y="4491"/>
                    <a:pt x="1167" y="4494"/>
                  </a:cubicBezTo>
                  <a:lnTo>
                    <a:pt x="1191" y="4494"/>
                  </a:lnTo>
                  <a:lnTo>
                    <a:pt x="1185" y="4483"/>
                  </a:lnTo>
                  <a:close/>
                  <a:moveTo>
                    <a:pt x="3426" y="4203"/>
                  </a:moveTo>
                  <a:cubicBezTo>
                    <a:pt x="3377" y="4324"/>
                    <a:pt x="3304" y="4446"/>
                    <a:pt x="3207" y="4519"/>
                  </a:cubicBezTo>
                  <a:lnTo>
                    <a:pt x="3304" y="4640"/>
                  </a:lnTo>
                  <a:cubicBezTo>
                    <a:pt x="3426" y="4543"/>
                    <a:pt x="3499" y="4397"/>
                    <a:pt x="3572" y="4251"/>
                  </a:cubicBezTo>
                  <a:lnTo>
                    <a:pt x="3426" y="4203"/>
                  </a:lnTo>
                  <a:close/>
                  <a:moveTo>
                    <a:pt x="2478" y="4664"/>
                  </a:moveTo>
                  <a:lnTo>
                    <a:pt x="2406" y="4786"/>
                  </a:lnTo>
                  <a:cubicBezTo>
                    <a:pt x="2503" y="4859"/>
                    <a:pt x="2624" y="4883"/>
                    <a:pt x="2746" y="4883"/>
                  </a:cubicBezTo>
                  <a:lnTo>
                    <a:pt x="2891" y="4883"/>
                  </a:lnTo>
                  <a:lnTo>
                    <a:pt x="2867" y="4737"/>
                  </a:lnTo>
                  <a:cubicBezTo>
                    <a:pt x="2831" y="4743"/>
                    <a:pt x="2796" y="4746"/>
                    <a:pt x="2762" y="4746"/>
                  </a:cubicBezTo>
                  <a:cubicBezTo>
                    <a:pt x="2661" y="4746"/>
                    <a:pt x="2570" y="4719"/>
                    <a:pt x="2478" y="4664"/>
                  </a:cubicBezTo>
                  <a:close/>
                  <a:moveTo>
                    <a:pt x="705" y="4616"/>
                  </a:moveTo>
                  <a:cubicBezTo>
                    <a:pt x="584" y="4713"/>
                    <a:pt x="486" y="4810"/>
                    <a:pt x="389" y="4932"/>
                  </a:cubicBezTo>
                  <a:lnTo>
                    <a:pt x="486" y="5004"/>
                  </a:lnTo>
                  <a:lnTo>
                    <a:pt x="486" y="5029"/>
                  </a:lnTo>
                  <a:cubicBezTo>
                    <a:pt x="584" y="4907"/>
                    <a:pt x="681" y="4810"/>
                    <a:pt x="802" y="4737"/>
                  </a:cubicBezTo>
                  <a:lnTo>
                    <a:pt x="705" y="4616"/>
                  </a:lnTo>
                  <a:close/>
                  <a:moveTo>
                    <a:pt x="146" y="5320"/>
                  </a:moveTo>
                  <a:cubicBezTo>
                    <a:pt x="74" y="5466"/>
                    <a:pt x="49" y="5612"/>
                    <a:pt x="25" y="5757"/>
                  </a:cubicBezTo>
                  <a:lnTo>
                    <a:pt x="171" y="5782"/>
                  </a:lnTo>
                  <a:cubicBezTo>
                    <a:pt x="171" y="5636"/>
                    <a:pt x="219" y="5515"/>
                    <a:pt x="268" y="5369"/>
                  </a:cubicBezTo>
                  <a:lnTo>
                    <a:pt x="146" y="5320"/>
                  </a:lnTo>
                  <a:close/>
                  <a:moveTo>
                    <a:pt x="1" y="6219"/>
                  </a:moveTo>
                  <a:cubicBezTo>
                    <a:pt x="25" y="6389"/>
                    <a:pt x="49" y="6535"/>
                    <a:pt x="98" y="6681"/>
                  </a:cubicBezTo>
                  <a:lnTo>
                    <a:pt x="219" y="6656"/>
                  </a:lnTo>
                  <a:cubicBezTo>
                    <a:pt x="195" y="6511"/>
                    <a:pt x="171" y="6365"/>
                    <a:pt x="171" y="6219"/>
                  </a:cubicBezTo>
                  <a:close/>
                  <a:moveTo>
                    <a:pt x="341" y="7045"/>
                  </a:moveTo>
                  <a:lnTo>
                    <a:pt x="219" y="7118"/>
                  </a:lnTo>
                  <a:cubicBezTo>
                    <a:pt x="268" y="7239"/>
                    <a:pt x="316" y="7385"/>
                    <a:pt x="389" y="7531"/>
                  </a:cubicBezTo>
                  <a:lnTo>
                    <a:pt x="535" y="7458"/>
                  </a:lnTo>
                  <a:cubicBezTo>
                    <a:pt x="462" y="7312"/>
                    <a:pt x="414" y="7191"/>
                    <a:pt x="341" y="7045"/>
                  </a:cubicBezTo>
                  <a:close/>
                  <a:moveTo>
                    <a:pt x="729" y="7871"/>
                  </a:moveTo>
                  <a:lnTo>
                    <a:pt x="608" y="7944"/>
                  </a:lnTo>
                  <a:lnTo>
                    <a:pt x="632" y="7992"/>
                  </a:lnTo>
                  <a:cubicBezTo>
                    <a:pt x="705" y="8114"/>
                    <a:pt x="778" y="8211"/>
                    <a:pt x="827" y="8308"/>
                  </a:cubicBezTo>
                  <a:lnTo>
                    <a:pt x="948" y="8235"/>
                  </a:lnTo>
                  <a:cubicBezTo>
                    <a:pt x="899" y="8138"/>
                    <a:pt x="827" y="8041"/>
                    <a:pt x="778" y="7920"/>
                  </a:cubicBezTo>
                  <a:lnTo>
                    <a:pt x="729" y="7871"/>
                  </a:lnTo>
                  <a:close/>
                  <a:moveTo>
                    <a:pt x="1191" y="8600"/>
                  </a:moveTo>
                  <a:lnTo>
                    <a:pt x="1069" y="8673"/>
                  </a:lnTo>
                  <a:cubicBezTo>
                    <a:pt x="1191" y="8794"/>
                    <a:pt x="1288" y="8915"/>
                    <a:pt x="1385" y="9037"/>
                  </a:cubicBezTo>
                  <a:lnTo>
                    <a:pt x="1482" y="8915"/>
                  </a:lnTo>
                  <a:cubicBezTo>
                    <a:pt x="1385" y="8818"/>
                    <a:pt x="1288" y="8697"/>
                    <a:pt x="1191" y="8600"/>
                  </a:cubicBezTo>
                  <a:close/>
                  <a:moveTo>
                    <a:pt x="1798" y="9231"/>
                  </a:moveTo>
                  <a:lnTo>
                    <a:pt x="1701" y="9353"/>
                  </a:lnTo>
                  <a:cubicBezTo>
                    <a:pt x="1823" y="9450"/>
                    <a:pt x="1944" y="9547"/>
                    <a:pt x="2065" y="9644"/>
                  </a:cubicBezTo>
                  <a:lnTo>
                    <a:pt x="2138" y="9523"/>
                  </a:lnTo>
                  <a:cubicBezTo>
                    <a:pt x="2017" y="9426"/>
                    <a:pt x="1920" y="9328"/>
                    <a:pt x="1798" y="9231"/>
                  </a:cubicBezTo>
                  <a:close/>
                  <a:moveTo>
                    <a:pt x="5029" y="9328"/>
                  </a:moveTo>
                  <a:cubicBezTo>
                    <a:pt x="4981" y="9328"/>
                    <a:pt x="4932" y="9328"/>
                    <a:pt x="4908" y="9353"/>
                  </a:cubicBezTo>
                  <a:lnTo>
                    <a:pt x="4932" y="9499"/>
                  </a:lnTo>
                  <a:lnTo>
                    <a:pt x="5053" y="9499"/>
                  </a:lnTo>
                  <a:cubicBezTo>
                    <a:pt x="5029" y="9523"/>
                    <a:pt x="5005" y="9547"/>
                    <a:pt x="4981" y="9571"/>
                  </a:cubicBezTo>
                  <a:lnTo>
                    <a:pt x="5078" y="9693"/>
                  </a:lnTo>
                  <a:cubicBezTo>
                    <a:pt x="5151" y="9644"/>
                    <a:pt x="5199" y="9571"/>
                    <a:pt x="5223" y="9474"/>
                  </a:cubicBezTo>
                  <a:cubicBezTo>
                    <a:pt x="5223" y="9450"/>
                    <a:pt x="5199" y="9328"/>
                    <a:pt x="5029" y="9328"/>
                  </a:cubicBezTo>
                  <a:close/>
                  <a:moveTo>
                    <a:pt x="2527" y="9717"/>
                  </a:moveTo>
                  <a:lnTo>
                    <a:pt x="2478" y="9863"/>
                  </a:lnTo>
                  <a:cubicBezTo>
                    <a:pt x="2600" y="9936"/>
                    <a:pt x="2746" y="9984"/>
                    <a:pt x="2891" y="10033"/>
                  </a:cubicBezTo>
                  <a:lnTo>
                    <a:pt x="2940" y="9887"/>
                  </a:lnTo>
                  <a:cubicBezTo>
                    <a:pt x="2794" y="9839"/>
                    <a:pt x="2673" y="9790"/>
                    <a:pt x="2527" y="9717"/>
                  </a:cubicBezTo>
                  <a:close/>
                  <a:moveTo>
                    <a:pt x="4470" y="9596"/>
                  </a:moveTo>
                  <a:cubicBezTo>
                    <a:pt x="4373" y="9693"/>
                    <a:pt x="4300" y="9814"/>
                    <a:pt x="4276" y="9936"/>
                  </a:cubicBezTo>
                  <a:lnTo>
                    <a:pt x="4203" y="9936"/>
                  </a:lnTo>
                  <a:lnTo>
                    <a:pt x="4252" y="10082"/>
                  </a:lnTo>
                  <a:lnTo>
                    <a:pt x="4373" y="10057"/>
                  </a:lnTo>
                  <a:cubicBezTo>
                    <a:pt x="4495" y="10033"/>
                    <a:pt x="4592" y="9984"/>
                    <a:pt x="4689" y="9960"/>
                  </a:cubicBezTo>
                  <a:lnTo>
                    <a:pt x="4616" y="9814"/>
                  </a:lnTo>
                  <a:lnTo>
                    <a:pt x="4446" y="9887"/>
                  </a:lnTo>
                  <a:cubicBezTo>
                    <a:pt x="4495" y="9814"/>
                    <a:pt x="4519" y="9766"/>
                    <a:pt x="4568" y="9717"/>
                  </a:cubicBezTo>
                  <a:lnTo>
                    <a:pt x="4470" y="9596"/>
                  </a:lnTo>
                  <a:close/>
                  <a:moveTo>
                    <a:pt x="3353" y="9984"/>
                  </a:moveTo>
                  <a:lnTo>
                    <a:pt x="3329" y="10130"/>
                  </a:lnTo>
                  <a:cubicBezTo>
                    <a:pt x="3450" y="10130"/>
                    <a:pt x="3547" y="10154"/>
                    <a:pt x="3669" y="10154"/>
                  </a:cubicBezTo>
                  <a:lnTo>
                    <a:pt x="3790" y="10154"/>
                  </a:lnTo>
                  <a:lnTo>
                    <a:pt x="3790" y="9984"/>
                  </a:lnTo>
                  <a:cubicBezTo>
                    <a:pt x="3742" y="9992"/>
                    <a:pt x="3693" y="9995"/>
                    <a:pt x="3644" y="9995"/>
                  </a:cubicBezTo>
                  <a:cubicBezTo>
                    <a:pt x="3547" y="9995"/>
                    <a:pt x="3450" y="9984"/>
                    <a:pt x="3353" y="9984"/>
                  </a:cubicBezTo>
                  <a:close/>
                  <a:moveTo>
                    <a:pt x="4203" y="10494"/>
                  </a:moveTo>
                  <a:cubicBezTo>
                    <a:pt x="4227" y="10640"/>
                    <a:pt x="4252" y="10810"/>
                    <a:pt x="4325" y="10956"/>
                  </a:cubicBezTo>
                  <a:lnTo>
                    <a:pt x="4446" y="10907"/>
                  </a:lnTo>
                  <a:cubicBezTo>
                    <a:pt x="4398" y="10786"/>
                    <a:pt x="4373" y="10640"/>
                    <a:pt x="4349" y="10494"/>
                  </a:cubicBezTo>
                  <a:close/>
                  <a:moveTo>
                    <a:pt x="4665" y="11248"/>
                  </a:moveTo>
                  <a:lnTo>
                    <a:pt x="4543" y="11345"/>
                  </a:lnTo>
                  <a:cubicBezTo>
                    <a:pt x="4640" y="11466"/>
                    <a:pt x="4762" y="11563"/>
                    <a:pt x="4883" y="11661"/>
                  </a:cubicBezTo>
                  <a:lnTo>
                    <a:pt x="4981" y="11563"/>
                  </a:lnTo>
                  <a:cubicBezTo>
                    <a:pt x="4859" y="11466"/>
                    <a:pt x="4762" y="11369"/>
                    <a:pt x="4665" y="11248"/>
                  </a:cubicBezTo>
                  <a:close/>
                  <a:moveTo>
                    <a:pt x="5345" y="11733"/>
                  </a:moveTo>
                  <a:lnTo>
                    <a:pt x="5296" y="11855"/>
                  </a:lnTo>
                  <a:cubicBezTo>
                    <a:pt x="5442" y="11928"/>
                    <a:pt x="5588" y="11952"/>
                    <a:pt x="5758" y="11976"/>
                  </a:cubicBezTo>
                  <a:lnTo>
                    <a:pt x="5758" y="11831"/>
                  </a:lnTo>
                  <a:cubicBezTo>
                    <a:pt x="5636" y="11806"/>
                    <a:pt x="5491" y="11782"/>
                    <a:pt x="5345" y="11733"/>
                  </a:cubicBezTo>
                  <a:close/>
                  <a:moveTo>
                    <a:pt x="6632" y="11758"/>
                  </a:moveTo>
                  <a:cubicBezTo>
                    <a:pt x="6487" y="11782"/>
                    <a:pt x="6365" y="11806"/>
                    <a:pt x="6219" y="11831"/>
                  </a:cubicBezTo>
                  <a:lnTo>
                    <a:pt x="6219" y="11976"/>
                  </a:lnTo>
                  <a:cubicBezTo>
                    <a:pt x="6365" y="11952"/>
                    <a:pt x="6511" y="11928"/>
                    <a:pt x="6681" y="11879"/>
                  </a:cubicBezTo>
                  <a:lnTo>
                    <a:pt x="6632" y="11758"/>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9" name="Google Shape;1589;p34"/>
          <p:cNvGrpSpPr/>
          <p:nvPr/>
        </p:nvGrpSpPr>
        <p:grpSpPr>
          <a:xfrm flipH="1">
            <a:off x="8230789" y="1786718"/>
            <a:ext cx="1277992" cy="1010253"/>
            <a:chOff x="855987" y="2204128"/>
            <a:chExt cx="1217483" cy="962421"/>
          </a:xfrm>
        </p:grpSpPr>
        <p:grpSp>
          <p:nvGrpSpPr>
            <p:cNvPr id="1590" name="Google Shape;1590;p34"/>
            <p:cNvGrpSpPr/>
            <p:nvPr/>
          </p:nvGrpSpPr>
          <p:grpSpPr>
            <a:xfrm>
              <a:off x="855987" y="2204128"/>
              <a:ext cx="1146639" cy="962421"/>
              <a:chOff x="958238" y="2157575"/>
              <a:chExt cx="1115191" cy="936025"/>
            </a:xfrm>
          </p:grpSpPr>
          <p:sp>
            <p:nvSpPr>
              <p:cNvPr id="1591" name="Google Shape;1591;p34"/>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4"/>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4"/>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4"/>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4"/>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4"/>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7" name="Google Shape;1597;p34"/>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8" name="Google Shape;1598;p34"/>
          <p:cNvGrpSpPr/>
          <p:nvPr/>
        </p:nvGrpSpPr>
        <p:grpSpPr>
          <a:xfrm rot="10800000" flipH="1">
            <a:off x="3699498" y="-186820"/>
            <a:ext cx="1590405" cy="693261"/>
            <a:chOff x="3965010" y="571479"/>
            <a:chExt cx="1651683" cy="719972"/>
          </a:xfrm>
        </p:grpSpPr>
        <p:grpSp>
          <p:nvGrpSpPr>
            <p:cNvPr id="1599" name="Google Shape;1599;p34"/>
            <p:cNvGrpSpPr/>
            <p:nvPr/>
          </p:nvGrpSpPr>
          <p:grpSpPr>
            <a:xfrm>
              <a:off x="3965010" y="571479"/>
              <a:ext cx="1446820" cy="719972"/>
              <a:chOff x="3953250" y="571500"/>
              <a:chExt cx="1383325" cy="766825"/>
            </a:xfrm>
          </p:grpSpPr>
          <p:grpSp>
            <p:nvGrpSpPr>
              <p:cNvPr id="1600" name="Google Shape;1600;p34"/>
              <p:cNvGrpSpPr/>
              <p:nvPr/>
            </p:nvGrpSpPr>
            <p:grpSpPr>
              <a:xfrm>
                <a:off x="3953250" y="571500"/>
                <a:ext cx="1383166" cy="669650"/>
                <a:chOff x="897088" y="2374675"/>
                <a:chExt cx="1383166" cy="669650"/>
              </a:xfrm>
            </p:grpSpPr>
            <p:sp>
              <p:nvSpPr>
                <p:cNvPr id="1601" name="Google Shape;1601;p34"/>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4"/>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4"/>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4"/>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5" name="Google Shape;1605;p34"/>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6" name="Google Shape;1606;p34"/>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713825" y="1161025"/>
            <a:ext cx="7630200" cy="34614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1pPr>
            <a:lvl2pPr marL="914400" lvl="1"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2pPr>
            <a:lvl3pPr marL="1371600" lvl="2"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3pPr>
            <a:lvl4pPr marL="1828800" lvl="3"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4pPr>
            <a:lvl5pPr marL="2286000" lvl="4"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5pPr>
            <a:lvl6pPr marL="2743200" lvl="5"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6pPr>
            <a:lvl7pPr marL="3200400" lvl="6"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7pPr>
            <a:lvl8pPr marL="3657600" lvl="7"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8pPr>
            <a:lvl9pPr marL="4114800" lvl="8"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9pPr>
          </a:lstStyle>
          <a:p>
            <a:endParaRPr/>
          </a:p>
        </p:txBody>
      </p:sp>
      <p:sp>
        <p:nvSpPr>
          <p:cNvPr id="7" name="Google Shape;7;p1"/>
          <p:cNvSpPr txBox="1">
            <a:spLocks noGrp="1"/>
          </p:cNvSpPr>
          <p:nvPr>
            <p:ph type="title"/>
          </p:nvPr>
        </p:nvSpPr>
        <p:spPr>
          <a:xfrm>
            <a:off x="830025" y="227975"/>
            <a:ext cx="7028400" cy="5115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1pPr>
            <a:lvl2pPr lvl="1"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2pPr>
            <a:lvl3pPr lvl="2"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3pPr>
            <a:lvl4pPr lvl="3"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4pPr>
            <a:lvl5pPr lvl="4"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5pPr>
            <a:lvl6pPr lvl="5"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6pPr>
            <a:lvl7pPr lvl="6"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7pPr>
            <a:lvl8pPr lvl="7"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8pPr>
            <a:lvl9pPr lvl="8"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8" r:id="rId3"/>
    <p:sldLayoutId id="2147483678" r:id="rId4"/>
    <p:sldLayoutId id="2147483679" r:id="rId5"/>
    <p:sldLayoutId id="2147483680"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image" Target="../media/image9.png"/><Relationship Id="rId18" Type="http://schemas.openxmlformats.org/officeDocument/2006/relationships/audio" Target="../media/audio3.wav"/><Relationship Id="rId3" Type="http://schemas.openxmlformats.org/officeDocument/2006/relationships/image" Target="../media/image3.jpeg"/><Relationship Id="rId7" Type="http://schemas.openxmlformats.org/officeDocument/2006/relationships/image" Target="../media/image5.png"/><Relationship Id="rId12" Type="http://schemas.openxmlformats.org/officeDocument/2006/relationships/image" Target="../media/image8.png"/><Relationship Id="rId17" Type="http://schemas.openxmlformats.org/officeDocument/2006/relationships/image" Target="../media/image12.gif"/><Relationship Id="rId2" Type="http://schemas.openxmlformats.org/officeDocument/2006/relationships/notesSlide" Target="../notesSlides/notesSlide2.xml"/><Relationship Id="rId16"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slide" Target="slide6.xml"/><Relationship Id="rId5" Type="http://schemas.openxmlformats.org/officeDocument/2006/relationships/audio" Target="../media/audio2.wav"/><Relationship Id="rId1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slide" Target="slide4.xml"/><Relationship Id="rId9" Type="http://schemas.openxmlformats.org/officeDocument/2006/relationships/image" Target="../media/image6.png"/><Relationship Id="rId14" Type="http://schemas.openxmlformats.org/officeDocument/2006/relationships/slide" Target="slide7.xml"/></Relationships>
</file>

<file path=ppt/slides/_rels/slide3.xml.rels><?xml version="1.0" encoding="UTF-8" standalone="yes"?>
<Relationships xmlns="http://schemas.openxmlformats.org/package/2006/relationships"><Relationship Id="rId8" Type="http://schemas.openxmlformats.org/officeDocument/2006/relationships/image" Target="../media/image15.gif"/><Relationship Id="rId13" Type="http://schemas.openxmlformats.org/officeDocument/2006/relationships/image" Target="../media/image20.gif"/><Relationship Id="rId3" Type="http://schemas.openxmlformats.org/officeDocument/2006/relationships/audio" Target="../media/audio4.wav"/><Relationship Id="rId7" Type="http://schemas.openxmlformats.org/officeDocument/2006/relationships/image" Target="../media/image14.jpeg"/><Relationship Id="rId12" Type="http://schemas.openxmlformats.org/officeDocument/2006/relationships/image" Target="../media/image19.gif"/><Relationship Id="rId2" Type="http://schemas.openxmlformats.org/officeDocument/2006/relationships/audio" Target="../media/audio2.wav"/><Relationship Id="rId16" Type="http://schemas.openxmlformats.org/officeDocument/2006/relationships/audio" Target="../media/audio3.wav"/><Relationship Id="rId1" Type="http://schemas.openxmlformats.org/officeDocument/2006/relationships/slideLayout" Target="../slideLayouts/slideLayout3.xml"/><Relationship Id="rId6" Type="http://schemas.openxmlformats.org/officeDocument/2006/relationships/image" Target="../media/image5.png"/><Relationship Id="rId11" Type="http://schemas.openxmlformats.org/officeDocument/2006/relationships/image" Target="../media/image18.gif"/><Relationship Id="rId5" Type="http://schemas.openxmlformats.org/officeDocument/2006/relationships/image" Target="../media/image4.png"/><Relationship Id="rId15" Type="http://schemas.openxmlformats.org/officeDocument/2006/relationships/slide" Target="slide3.xml"/><Relationship Id="rId10" Type="http://schemas.openxmlformats.org/officeDocument/2006/relationships/image" Target="../media/image17.gif"/><Relationship Id="rId4" Type="http://schemas.openxmlformats.org/officeDocument/2006/relationships/image" Target="../media/image13.gif"/><Relationship Id="rId9" Type="http://schemas.openxmlformats.org/officeDocument/2006/relationships/image" Target="../media/image16.png"/><Relationship Id="rId14" Type="http://schemas.openxmlformats.org/officeDocument/2006/relationships/image" Target="../media/image21.gif"/></Relationships>
</file>

<file path=ppt/slides/_rels/slide4.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image" Target="../media/image11.png"/><Relationship Id="rId3" Type="http://schemas.openxmlformats.org/officeDocument/2006/relationships/image" Target="../media/image3.jpeg"/><Relationship Id="rId7" Type="http://schemas.openxmlformats.org/officeDocument/2006/relationships/image" Target="../media/image7.png"/><Relationship Id="rId12"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slide" Target="slide7.xml"/><Relationship Id="rId5" Type="http://schemas.openxmlformats.org/officeDocument/2006/relationships/audio" Target="../media/audio2.wav"/><Relationship Id="rId15" Type="http://schemas.openxmlformats.org/officeDocument/2006/relationships/audio" Target="../media/audio3.wav"/><Relationship Id="rId10" Type="http://schemas.openxmlformats.org/officeDocument/2006/relationships/image" Target="../media/image9.png"/><Relationship Id="rId4" Type="http://schemas.openxmlformats.org/officeDocument/2006/relationships/slide" Target="slide5.xml"/><Relationship Id="rId9" Type="http://schemas.openxmlformats.org/officeDocument/2006/relationships/image" Target="../media/image8.png"/><Relationship Id="rId14" Type="http://schemas.openxmlformats.org/officeDocument/2006/relationships/image" Target="../media/image12.gif"/></Relationships>
</file>

<file path=ppt/slides/_rels/slide5.xml.rels><?xml version="1.0" encoding="UTF-8" standalone="yes"?>
<Relationships xmlns="http://schemas.openxmlformats.org/package/2006/relationships"><Relationship Id="rId8" Type="http://schemas.openxmlformats.org/officeDocument/2006/relationships/image" Target="../media/image15.gif"/><Relationship Id="rId13" Type="http://schemas.openxmlformats.org/officeDocument/2006/relationships/image" Target="../media/image20.gif"/><Relationship Id="rId3" Type="http://schemas.openxmlformats.org/officeDocument/2006/relationships/audio" Target="../media/audio4.wav"/><Relationship Id="rId7" Type="http://schemas.openxmlformats.org/officeDocument/2006/relationships/image" Target="../media/image14.jpeg"/><Relationship Id="rId12" Type="http://schemas.openxmlformats.org/officeDocument/2006/relationships/image" Target="../media/image19.gif"/><Relationship Id="rId2" Type="http://schemas.openxmlformats.org/officeDocument/2006/relationships/audio" Target="../media/audio2.wav"/><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18.gif"/><Relationship Id="rId5" Type="http://schemas.openxmlformats.org/officeDocument/2006/relationships/image" Target="../media/image6.png"/><Relationship Id="rId15" Type="http://schemas.openxmlformats.org/officeDocument/2006/relationships/slide" Target="slide3.xml"/><Relationship Id="rId10" Type="http://schemas.openxmlformats.org/officeDocument/2006/relationships/image" Target="../media/image17.gif"/><Relationship Id="rId4" Type="http://schemas.openxmlformats.org/officeDocument/2006/relationships/image" Target="../media/image13.gif"/><Relationship Id="rId9" Type="http://schemas.openxmlformats.org/officeDocument/2006/relationships/image" Target="../media/image16.png"/><Relationship Id="rId14" Type="http://schemas.openxmlformats.org/officeDocument/2006/relationships/image" Target="../media/image21.gif"/></Relationships>
</file>

<file path=ppt/slides/_rels/slide6.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3.jpeg"/><Relationship Id="rId7" Type="http://schemas.openxmlformats.org/officeDocument/2006/relationships/image" Target="../media/image9.png"/><Relationship Id="rId12" Type="http://schemas.openxmlformats.org/officeDocument/2006/relationships/audio" Target="../media/audio3.wav"/><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12.gif"/><Relationship Id="rId5" Type="http://schemas.openxmlformats.org/officeDocument/2006/relationships/audio" Target="../media/audio2.wav"/><Relationship Id="rId10" Type="http://schemas.openxmlformats.org/officeDocument/2006/relationships/image" Target="../media/image11.png"/><Relationship Id="rId4" Type="http://schemas.openxmlformats.org/officeDocument/2006/relationships/slide" Target="slide6.xml"/><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5.gif"/><Relationship Id="rId13" Type="http://schemas.openxmlformats.org/officeDocument/2006/relationships/image" Target="../media/image20.gif"/><Relationship Id="rId3" Type="http://schemas.openxmlformats.org/officeDocument/2006/relationships/audio" Target="../media/audio4.wav"/><Relationship Id="rId7" Type="http://schemas.openxmlformats.org/officeDocument/2006/relationships/image" Target="../media/image14.jpeg"/><Relationship Id="rId12" Type="http://schemas.openxmlformats.org/officeDocument/2006/relationships/image" Target="../media/image23.gif"/><Relationship Id="rId2" Type="http://schemas.openxmlformats.org/officeDocument/2006/relationships/audio" Target="../media/audio2.wav"/><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18.gif"/><Relationship Id="rId5" Type="http://schemas.openxmlformats.org/officeDocument/2006/relationships/image" Target="../media/image8.png"/><Relationship Id="rId15" Type="http://schemas.openxmlformats.org/officeDocument/2006/relationships/slide" Target="slide3.xml"/><Relationship Id="rId10" Type="http://schemas.openxmlformats.org/officeDocument/2006/relationships/image" Target="../media/image17.gif"/><Relationship Id="rId4" Type="http://schemas.openxmlformats.org/officeDocument/2006/relationships/image" Target="../media/image13.gif"/><Relationship Id="rId9" Type="http://schemas.openxmlformats.org/officeDocument/2006/relationships/image" Target="../media/image22.png"/><Relationship Id="rId14" Type="http://schemas.openxmlformats.org/officeDocument/2006/relationships/image" Target="../media/image21.gif"/></Relationships>
</file>

<file path=ppt/slides/_rels/slide8.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image" Target="../media/image3.jpe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audio" Target="../media/audio2.wav"/><Relationship Id="rId4" Type="http://schemas.openxmlformats.org/officeDocument/2006/relationships/slide" Target="slide7.xml"/><Relationship Id="rId9" Type="http://schemas.openxmlformats.org/officeDocument/2006/relationships/audio" Target="../media/audio3.wav"/></Relationships>
</file>

<file path=ppt/slides/_rels/slide9.xml.rels><?xml version="1.0" encoding="UTF-8" standalone="yes"?>
<Relationships xmlns="http://schemas.openxmlformats.org/package/2006/relationships"><Relationship Id="rId8" Type="http://schemas.openxmlformats.org/officeDocument/2006/relationships/image" Target="../media/image15.gif"/><Relationship Id="rId13" Type="http://schemas.openxmlformats.org/officeDocument/2006/relationships/image" Target="../media/image20.gif"/><Relationship Id="rId3" Type="http://schemas.openxmlformats.org/officeDocument/2006/relationships/audio" Target="../media/audio4.wav"/><Relationship Id="rId7" Type="http://schemas.openxmlformats.org/officeDocument/2006/relationships/image" Target="../media/image14.jpeg"/><Relationship Id="rId12" Type="http://schemas.openxmlformats.org/officeDocument/2006/relationships/image" Target="../media/image19.gif"/><Relationship Id="rId2" Type="http://schemas.openxmlformats.org/officeDocument/2006/relationships/audio" Target="../media/audio2.wav"/><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8.gif"/><Relationship Id="rId5" Type="http://schemas.openxmlformats.org/officeDocument/2006/relationships/image" Target="../media/image10.png"/><Relationship Id="rId15" Type="http://schemas.openxmlformats.org/officeDocument/2006/relationships/slide" Target="slide3.xml"/><Relationship Id="rId10" Type="http://schemas.openxmlformats.org/officeDocument/2006/relationships/image" Target="../media/image17.gif"/><Relationship Id="rId4" Type="http://schemas.openxmlformats.org/officeDocument/2006/relationships/image" Target="../media/image13.gif"/><Relationship Id="rId9" Type="http://schemas.openxmlformats.org/officeDocument/2006/relationships/image" Target="../media/image16.png"/><Relationship Id="rId14" Type="http://schemas.openxmlformats.org/officeDocument/2006/relationships/image" Target="../media/image2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图片 8196" descr="20"/>
          <p:cNvPicPr>
            <a:picLocks noChangeAspect="1"/>
          </p:cNvPicPr>
          <p:nvPr/>
        </p:nvPicPr>
        <p:blipFill>
          <a:blip r:embed="rId4" cstate="print"/>
          <a:stretch>
            <a:fillRect/>
          </a:stretch>
        </p:blipFill>
        <p:spPr>
          <a:xfrm>
            <a:off x="0" y="120651"/>
            <a:ext cx="8574088" cy="5022850"/>
          </a:xfrm>
          <a:prstGeom prst="rect">
            <a:avLst/>
          </a:prstGeom>
          <a:noFill/>
          <a:ln w="9525">
            <a:noFill/>
          </a:ln>
        </p:spPr>
      </p:pic>
      <p:sp>
        <p:nvSpPr>
          <p:cNvPr id="8200" name="文本框 8199"/>
          <p:cNvSpPr txBox="1"/>
          <p:nvPr/>
        </p:nvSpPr>
        <p:spPr>
          <a:xfrm>
            <a:off x="304800" y="1657351"/>
            <a:ext cx="2514600" cy="477288"/>
          </a:xfrm>
          <a:prstGeom prst="rect">
            <a:avLst/>
          </a:prstGeom>
          <a:noFill/>
          <a:ln w="9525">
            <a:noFill/>
          </a:ln>
        </p:spPr>
        <p:txBody>
          <a:bodyPr lIns="49757" tIns="24881" rIns="49757" bIns="24881">
            <a:spAutoFit/>
          </a:bodyPr>
          <a:lstStyle/>
          <a:p>
            <a:pPr algn="ctr" defTabSz="611906">
              <a:spcBef>
                <a:spcPct val="50000"/>
              </a:spcBef>
              <a:defRPr/>
            </a:pPr>
            <a:r>
              <a:rPr lang="en-US" altLang="zh-CN" sz="2775" dirty="0" err="1">
                <a:solidFill>
                  <a:prstClr val="black"/>
                </a:solidFill>
                <a:latin typeface="Arial-Rounded" panose="020B0500000000000000" pitchFamily="34" charset="0"/>
                <a:ea typeface="SimSun" panose="02010600030101010101" pitchFamily="2" charset="-122"/>
                <a:cs typeface="Arial-Rounded" panose="020B0500000000000000" pitchFamily="34" charset="0"/>
              </a:rPr>
              <a:t>Trò</a:t>
            </a:r>
            <a:r>
              <a:rPr lang="en-US" altLang="zh-CN" sz="2775" dirty="0">
                <a:solidFill>
                  <a:prstClr val="black"/>
                </a:solidFill>
                <a:latin typeface="Arial-Rounded" panose="020B0500000000000000" pitchFamily="34" charset="0"/>
                <a:ea typeface="SimSun" panose="02010600030101010101" pitchFamily="2" charset="-122"/>
                <a:cs typeface="Arial-Rounded" panose="020B0500000000000000" pitchFamily="34" charset="0"/>
              </a:rPr>
              <a:t> </a:t>
            </a:r>
            <a:r>
              <a:rPr lang="en-US" altLang="zh-CN" sz="2775" dirty="0" err="1">
                <a:solidFill>
                  <a:prstClr val="black"/>
                </a:solidFill>
                <a:latin typeface="Arial-Rounded" panose="020B0500000000000000" pitchFamily="34" charset="0"/>
                <a:ea typeface="SimSun" panose="02010600030101010101" pitchFamily="2" charset="-122"/>
                <a:cs typeface="Arial-Rounded" panose="020B0500000000000000" pitchFamily="34" charset="0"/>
              </a:rPr>
              <a:t>chơi</a:t>
            </a:r>
            <a:endParaRPr lang="en-US" altLang="zh-CN" sz="2775" dirty="0">
              <a:solidFill>
                <a:prstClr val="black"/>
              </a:solidFill>
              <a:latin typeface="Arial-Rounded" panose="020B0500000000000000" pitchFamily="34" charset="0"/>
              <a:ea typeface="SimSun" panose="02010600030101010101" pitchFamily="2" charset="-122"/>
              <a:cs typeface="Arial-Rounded" panose="020B0500000000000000" pitchFamily="34" charset="0"/>
            </a:endParaRPr>
          </a:p>
        </p:txBody>
      </p:sp>
      <p:sp>
        <p:nvSpPr>
          <p:cNvPr id="5" name="WordArt 12"/>
          <p:cNvSpPr>
            <a:spLocks noChangeArrowheads="1" noChangeShapeType="1" noTextEdit="1"/>
          </p:cNvSpPr>
          <p:nvPr/>
        </p:nvSpPr>
        <p:spPr bwMode="auto">
          <a:xfrm rot="20711029">
            <a:off x="4274479" y="1650001"/>
            <a:ext cx="3214820" cy="1606748"/>
          </a:xfrm>
          <a:prstGeom prst="rect">
            <a:avLst/>
          </a:prstGeom>
        </p:spPr>
        <p:txBody>
          <a:bodyPr wrap="none" lIns="66749" tIns="33380" rIns="66749" bIns="33380" numCol="1" fromWordArt="1">
            <a:prstTxWarp prst="textPlain">
              <a:avLst>
                <a:gd name="adj" fmla="val 50000"/>
              </a:avLst>
            </a:prstTxWarp>
          </a:bodyPr>
          <a:lstStyle/>
          <a:p>
            <a:pPr algn="ctr">
              <a:buClr>
                <a:srgbClr val="000000"/>
              </a:buClr>
              <a:buFont typeface="Arial"/>
              <a:buNone/>
            </a:pPr>
            <a:r>
              <a:rPr lang="en-US" sz="3225"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a:rPr>
              <a:t>Hộp</a:t>
            </a:r>
            <a:r>
              <a:rPr lang="en-US" sz="3225"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a:rPr>
              <a:t> </a:t>
            </a:r>
            <a:r>
              <a:rPr lang="en-US" sz="3225"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a:rPr>
              <a:t>quà</a:t>
            </a:r>
            <a:r>
              <a:rPr lang="en-US" sz="3225"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a:rPr>
              <a:t> </a:t>
            </a:r>
            <a:r>
              <a:rPr lang="en-US" sz="3225"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a:rPr>
              <a:t>bí</a:t>
            </a:r>
            <a:r>
              <a:rPr lang="en-US" sz="3225"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a:rPr>
              <a:t> </a:t>
            </a:r>
            <a:r>
              <a:rPr lang="en-US" sz="3225"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a:rPr>
              <a:t>ẩn</a:t>
            </a:r>
            <a:endParaRPr lang="vi-VN" sz="3225"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a:endParaRPr>
          </a:p>
        </p:txBody>
      </p:sp>
    </p:spTree>
    <p:extLst>
      <p:ext uri="{BB962C8B-B14F-4D97-AF65-F5344CB8AC3E}">
        <p14:creationId xmlns:p14="http://schemas.microsoft.com/office/powerpoint/2010/main" val="42247134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p:cTn id="7" dur="1000" fill="hold"/>
                                        <p:tgtEl>
                                          <p:spTgt spid="8197"/>
                                        </p:tgtEl>
                                        <p:attrNameLst>
                                          <p:attrName>ppt_w</p:attrName>
                                        </p:attrNameLst>
                                      </p:cBhvr>
                                      <p:tavLst>
                                        <p:tav tm="0">
                                          <p:val>
                                            <p:fltVal val="0"/>
                                          </p:val>
                                        </p:tav>
                                        <p:tav tm="100000">
                                          <p:val>
                                            <p:strVal val="#ppt_w"/>
                                          </p:val>
                                        </p:tav>
                                      </p:tavLst>
                                    </p:anim>
                                    <p:anim calcmode="lin" valueType="num">
                                      <p:cBhvr>
                                        <p:cTn id="8" dur="1000" fill="hold"/>
                                        <p:tgtEl>
                                          <p:spTgt spid="8197"/>
                                        </p:tgtEl>
                                        <p:attrNameLst>
                                          <p:attrName>ppt_h</p:attrName>
                                        </p:attrNameLst>
                                      </p:cBhvr>
                                      <p:tavLst>
                                        <p:tav tm="0">
                                          <p:val>
                                            <p:fltVal val="0"/>
                                          </p:val>
                                        </p:tav>
                                        <p:tav tm="100000">
                                          <p:val>
                                            <p:strVal val="#ppt_h"/>
                                          </p:val>
                                        </p:tav>
                                      </p:tavLst>
                                    </p:anim>
                                    <p:anim calcmode="lin" valueType="num">
                                      <p:cBhvr>
                                        <p:cTn id="9" dur="1000" fill="hold"/>
                                        <p:tgtEl>
                                          <p:spTgt spid="819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197"/>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par>
                          <p:cTn id="11" fill="hold">
                            <p:stCondLst>
                              <p:cond delay="10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8200">
                                            <p:txEl>
                                              <p:pRg st="0" end="0"/>
                                            </p:txEl>
                                          </p:spTgt>
                                        </p:tgtEl>
                                        <p:attrNameLst>
                                          <p:attrName>style.visibility</p:attrName>
                                        </p:attrNameLst>
                                      </p:cBhvr>
                                      <p:to>
                                        <p:strVal val="visible"/>
                                      </p:to>
                                    </p:set>
                                    <p:anim calcmode="discrete" valueType="clr">
                                      <p:cBhvr override="childStyle">
                                        <p:cTn id="14" dur="80"/>
                                        <p:tgtEl>
                                          <p:spTgt spid="820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200">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8200">
                                            <p:txEl>
                                              <p:pRg st="0" end="0"/>
                                            </p:txEl>
                                          </p:spTgt>
                                        </p:tgtEl>
                                        <p:attrNameLst>
                                          <p:attrName>fill.type</p:attrName>
                                        </p:attrNameLst>
                                      </p:cBhvr>
                                      <p:to>
                                        <p:strVal val="solid"/>
                                      </p:to>
                                    </p:se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build="allAtOnce"/>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0"/>
        <p:cNvGrpSpPr/>
        <p:nvPr/>
      </p:nvGrpSpPr>
      <p:grpSpPr>
        <a:xfrm>
          <a:off x="0" y="0"/>
          <a:ext cx="0" cy="0"/>
          <a:chOff x="0" y="0"/>
          <a:chExt cx="0" cy="0"/>
        </a:xfrm>
      </p:grpSpPr>
      <p:pic>
        <p:nvPicPr>
          <p:cNvPr id="7" name="Picture 6"/>
          <p:cNvPicPr>
            <a:picLocks noChangeAspect="1"/>
          </p:cNvPicPr>
          <p:nvPr/>
        </p:nvPicPr>
        <p:blipFill rotWithShape="1">
          <a:blip r:embed="rId3"/>
          <a:srcRect t="33503"/>
          <a:stretch/>
        </p:blipFill>
        <p:spPr>
          <a:xfrm>
            <a:off x="0" y="0"/>
            <a:ext cx="9069572" cy="4362015"/>
          </a:xfrm>
          <a:prstGeom prst="rect">
            <a:avLst/>
          </a:prstGeom>
          <a:ln>
            <a:noFill/>
          </a:ln>
          <a:effectLst>
            <a:softEdge rad="112500"/>
          </a:effectLst>
        </p:spPr>
      </p:pic>
      <p:sp>
        <p:nvSpPr>
          <p:cNvPr id="8" name="TextBox 4"/>
          <p:cNvSpPr txBox="1"/>
          <p:nvPr/>
        </p:nvSpPr>
        <p:spPr>
          <a:xfrm>
            <a:off x="1788379" y="4362015"/>
            <a:ext cx="6167319"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b="1" dirty="0" err="1" smtClean="0">
                <a:latin typeface="VNI-Avo" pitchFamily="2" charset="0"/>
              </a:rPr>
              <a:t>Hai</a:t>
            </a:r>
            <a:r>
              <a:rPr lang="en-US" sz="4000" b="1" dirty="0" smtClean="0">
                <a:latin typeface="VNI-Avo" pitchFamily="2" charset="0"/>
              </a:rPr>
              <a:t> </a:t>
            </a:r>
            <a:r>
              <a:rPr lang="en-US" sz="4000" b="1" dirty="0" err="1" smtClean="0">
                <a:latin typeface="VNI-Avo" pitchFamily="2" charset="0"/>
              </a:rPr>
              <a:t>baïn</a:t>
            </a:r>
            <a:r>
              <a:rPr lang="en-US" sz="4000" b="1" dirty="0" smtClean="0">
                <a:latin typeface="VNI-Avo" pitchFamily="2" charset="0"/>
              </a:rPr>
              <a:t> </a:t>
            </a:r>
            <a:r>
              <a:rPr lang="en-US" sz="4000" b="1" dirty="0" err="1" smtClean="0">
                <a:latin typeface="VNI-Avo" pitchFamily="2" charset="0"/>
              </a:rPr>
              <a:t>thi</a:t>
            </a:r>
            <a:r>
              <a:rPr lang="en-US" sz="4000" b="1" dirty="0" smtClean="0">
                <a:latin typeface="VNI-Avo" pitchFamily="2" charset="0"/>
              </a:rPr>
              <a:t> </a:t>
            </a:r>
            <a:r>
              <a:rPr lang="en-US" sz="4000" b="1" dirty="0" err="1" smtClean="0">
                <a:latin typeface="VNI-Avo" pitchFamily="2" charset="0"/>
              </a:rPr>
              <a:t>nhaûy</a:t>
            </a:r>
            <a:r>
              <a:rPr lang="en-US" sz="4000" b="1" dirty="0" smtClean="0">
                <a:latin typeface="VNI-Avo" pitchFamily="2" charset="0"/>
              </a:rPr>
              <a:t> </a:t>
            </a:r>
            <a:r>
              <a:rPr lang="en-US" sz="4000" b="1" dirty="0" err="1" smtClean="0">
                <a:latin typeface="VNI-Avo" pitchFamily="2" charset="0"/>
              </a:rPr>
              <a:t>daây</a:t>
            </a:r>
            <a:r>
              <a:rPr lang="en-US" sz="4000" b="1" dirty="0" smtClean="0">
                <a:latin typeface="VNI-Avo" pitchFamily="2" charset="0"/>
              </a:rPr>
              <a:t>.</a:t>
            </a:r>
            <a:endParaRPr lang="en-US" sz="4000" b="1" dirty="0">
              <a:latin typeface="VNI-Avo" pitchFamily="2" charset="0"/>
            </a:endParaRPr>
          </a:p>
        </p:txBody>
      </p:sp>
      <p:sp>
        <p:nvSpPr>
          <p:cNvPr id="9" name="Rectangle 8"/>
          <p:cNvSpPr/>
          <p:nvPr/>
        </p:nvSpPr>
        <p:spPr>
          <a:xfrm>
            <a:off x="2132986" y="4369549"/>
            <a:ext cx="654346" cy="707886"/>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b="1" smtClean="0">
                <a:solidFill>
                  <a:srgbClr val="FF0000"/>
                </a:solidFill>
                <a:latin typeface="VNI-Avo" pitchFamily="2" charset="0"/>
              </a:rPr>
              <a:t>ai</a:t>
            </a:r>
            <a:endParaRPr lang="en-US" sz="4000">
              <a:solidFill>
                <a:srgbClr val="FF0000"/>
              </a:solidFill>
            </a:endParaRPr>
          </a:p>
        </p:txBody>
      </p:sp>
      <p:sp>
        <p:nvSpPr>
          <p:cNvPr id="10" name="Rectangle 9"/>
          <p:cNvSpPr/>
          <p:nvPr/>
        </p:nvSpPr>
        <p:spPr>
          <a:xfrm>
            <a:off x="6398960" y="4375501"/>
            <a:ext cx="853119" cy="707886"/>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b="1" smtClean="0">
                <a:solidFill>
                  <a:srgbClr val="FF0000"/>
                </a:solidFill>
                <a:latin typeface="VNI-Avo" pitchFamily="2" charset="0"/>
              </a:rPr>
              <a:t>aây</a:t>
            </a:r>
            <a:endParaRPr lang="en-US" sz="4000">
              <a:solidFill>
                <a:srgbClr val="FF0000"/>
              </a:solidFill>
            </a:endParaRPr>
          </a:p>
        </p:txBody>
      </p:sp>
      <p:sp>
        <p:nvSpPr>
          <p:cNvPr id="11" name="Rectangle 10"/>
          <p:cNvSpPr/>
          <p:nvPr/>
        </p:nvSpPr>
        <p:spPr>
          <a:xfrm>
            <a:off x="5265409" y="4378510"/>
            <a:ext cx="832279" cy="707886"/>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b="1" dirty="0" smtClean="0">
                <a:solidFill>
                  <a:srgbClr val="FF0000"/>
                </a:solidFill>
                <a:latin typeface="VNI-Avo" pitchFamily="2" charset="0"/>
              </a:rPr>
              <a:t>ay</a:t>
            </a:r>
            <a:endParaRPr lang="en-US" sz="4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4"/>
        <p:cNvGrpSpPr/>
        <p:nvPr/>
      </p:nvGrpSpPr>
      <p:grpSpPr>
        <a:xfrm>
          <a:off x="0" y="0"/>
          <a:ext cx="0" cy="0"/>
          <a:chOff x="0" y="0"/>
          <a:chExt cx="0" cy="0"/>
        </a:xfrm>
      </p:grpSpPr>
      <p:sp>
        <p:nvSpPr>
          <p:cNvPr id="1616" name="Google Shape;1616;p37"/>
          <p:cNvSpPr txBox="1">
            <a:spLocks noGrp="1"/>
          </p:cNvSpPr>
          <p:nvPr>
            <p:ph type="title"/>
          </p:nvPr>
        </p:nvSpPr>
        <p:spPr>
          <a:xfrm>
            <a:off x="287623" y="1311291"/>
            <a:ext cx="7979355" cy="137600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7200" b="1" dirty="0" err="1" smtClean="0">
                <a:latin typeface="Calibri" pitchFamily="34" charset="0"/>
                <a:ea typeface="Calibri" pitchFamily="34" charset="0"/>
                <a:cs typeface="Calibri" pitchFamily="34" charset="0"/>
              </a:rPr>
              <a:t>Bài</a:t>
            </a:r>
            <a:r>
              <a:rPr lang="en-US" sz="7200" b="1" dirty="0" smtClean="0">
                <a:latin typeface="Calibri" pitchFamily="34" charset="0"/>
                <a:ea typeface="Calibri" pitchFamily="34" charset="0"/>
                <a:cs typeface="Calibri" pitchFamily="34" charset="0"/>
              </a:rPr>
              <a:t> 38: </a:t>
            </a:r>
            <a:r>
              <a:rPr lang="en-US" sz="7200" b="1" dirty="0" err="1" smtClean="0">
                <a:solidFill>
                  <a:srgbClr val="FF0000"/>
                </a:solidFill>
                <a:latin typeface="Calibri" pitchFamily="34" charset="0"/>
                <a:ea typeface="Calibri" pitchFamily="34" charset="0"/>
                <a:cs typeface="Calibri" pitchFamily="34" charset="0"/>
              </a:rPr>
              <a:t>ai</a:t>
            </a:r>
            <a:r>
              <a:rPr lang="en-US" sz="7200" b="1" dirty="0" smtClean="0">
                <a:solidFill>
                  <a:srgbClr val="FF0000"/>
                </a:solidFill>
                <a:latin typeface="Calibri" pitchFamily="34" charset="0"/>
                <a:ea typeface="Calibri" pitchFamily="34" charset="0"/>
                <a:cs typeface="Calibri" pitchFamily="34" charset="0"/>
              </a:rPr>
              <a:t> </a:t>
            </a:r>
            <a:r>
              <a:rPr lang="en-US" sz="7200" b="1" dirty="0" smtClean="0">
                <a:solidFill>
                  <a:srgbClr val="FF0000"/>
                </a:solidFill>
                <a:latin typeface="Calibri" pitchFamily="34" charset="0"/>
                <a:ea typeface="Calibri" pitchFamily="34" charset="0"/>
                <a:cs typeface="Calibri" pitchFamily="34" charset="0"/>
              </a:rPr>
              <a:t>  ay   </a:t>
            </a:r>
            <a:r>
              <a:rPr lang="en-US" sz="7200" b="1" dirty="0" err="1" smtClean="0">
                <a:solidFill>
                  <a:srgbClr val="FF0000"/>
                </a:solidFill>
                <a:latin typeface="Calibri" pitchFamily="34" charset="0"/>
                <a:ea typeface="Calibri" pitchFamily="34" charset="0"/>
                <a:cs typeface="Calibri" pitchFamily="34" charset="0"/>
              </a:rPr>
              <a:t>ây</a:t>
            </a:r>
            <a:r>
              <a:rPr lang="en-US" sz="7200" b="1" dirty="0" smtClean="0">
                <a:solidFill>
                  <a:srgbClr val="FF0000"/>
                </a:solidFill>
                <a:latin typeface="Calibri" pitchFamily="34" charset="0"/>
                <a:ea typeface="Calibri" pitchFamily="34" charset="0"/>
                <a:cs typeface="Calibri" pitchFamily="34" charset="0"/>
              </a:rPr>
              <a:t> </a:t>
            </a:r>
            <a:endParaRPr sz="7200" b="1" dirty="0">
              <a:solidFill>
                <a:srgbClr val="FF0000"/>
              </a:solidFill>
              <a:latin typeface="Calibri" pitchFamily="34" charset="0"/>
              <a:ea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20"/>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0" y="62565"/>
            <a:ext cx="1557521" cy="733615"/>
          </a:xfrm>
          <a:prstGeom prst="rect">
            <a:avLst/>
          </a:prstGeom>
        </p:spPr>
      </p:pic>
      <p:sp>
        <p:nvSpPr>
          <p:cNvPr id="14" name="TextBox 13"/>
          <p:cNvSpPr txBox="1"/>
          <p:nvPr/>
        </p:nvSpPr>
        <p:spPr>
          <a:xfrm>
            <a:off x="2242050" y="-112298"/>
            <a:ext cx="1429407" cy="1200329"/>
          </a:xfrm>
          <a:prstGeom prst="rect">
            <a:avLst/>
          </a:prstGeom>
          <a:noFill/>
        </p:spPr>
        <p:txBody>
          <a:bodyPr wrap="square" rtlCol="0">
            <a:spAutoFit/>
          </a:bodyPr>
          <a:lstStyle/>
          <a:p>
            <a:r>
              <a:rPr lang="en-US" sz="7200" b="1" dirty="0" err="1" smtClean="0">
                <a:solidFill>
                  <a:srgbClr val="FF0000"/>
                </a:solidFill>
                <a:latin typeface="VNI-Avo" pitchFamily="2" charset="0"/>
              </a:rPr>
              <a:t>ai</a:t>
            </a:r>
            <a:endParaRPr lang="en-US" sz="7200" b="1" dirty="0">
              <a:solidFill>
                <a:srgbClr val="FF0000"/>
              </a:solidFill>
              <a:latin typeface="VNI-Avo" pitchFamily="2" charset="0"/>
            </a:endParaRPr>
          </a:p>
        </p:txBody>
      </p:sp>
      <p:sp>
        <p:nvSpPr>
          <p:cNvPr id="15" name="TextBox 14"/>
          <p:cNvSpPr txBox="1"/>
          <p:nvPr/>
        </p:nvSpPr>
        <p:spPr>
          <a:xfrm>
            <a:off x="4355986" y="-113448"/>
            <a:ext cx="1598202" cy="1200329"/>
          </a:xfrm>
          <a:prstGeom prst="rect">
            <a:avLst/>
          </a:prstGeom>
          <a:noFill/>
        </p:spPr>
        <p:txBody>
          <a:bodyPr wrap="square" rtlCol="0">
            <a:spAutoFit/>
          </a:bodyPr>
          <a:lstStyle/>
          <a:p>
            <a:r>
              <a:rPr lang="en-US" sz="7200" b="1" dirty="0" smtClean="0">
                <a:solidFill>
                  <a:srgbClr val="FF0000"/>
                </a:solidFill>
                <a:latin typeface="VNI-Avo" pitchFamily="2" charset="0"/>
              </a:rPr>
              <a:t>ay</a:t>
            </a:r>
            <a:endParaRPr lang="en-US" sz="7200" b="1" dirty="0">
              <a:solidFill>
                <a:srgbClr val="FF0000"/>
              </a:solidFill>
              <a:latin typeface="VNI-Avo" pitchFamily="2" charset="0"/>
            </a:endParaRPr>
          </a:p>
        </p:txBody>
      </p:sp>
      <p:sp>
        <p:nvSpPr>
          <p:cNvPr id="16" name="TextBox 15"/>
          <p:cNvSpPr txBox="1"/>
          <p:nvPr/>
        </p:nvSpPr>
        <p:spPr>
          <a:xfrm>
            <a:off x="6454740" y="-113448"/>
            <a:ext cx="1598202" cy="1200329"/>
          </a:xfrm>
          <a:prstGeom prst="rect">
            <a:avLst/>
          </a:prstGeom>
          <a:noFill/>
        </p:spPr>
        <p:txBody>
          <a:bodyPr wrap="square" rtlCol="0">
            <a:spAutoFit/>
          </a:bodyPr>
          <a:lstStyle/>
          <a:p>
            <a:r>
              <a:rPr lang="en-US" sz="7200" b="1" dirty="0" err="1" smtClean="0">
                <a:solidFill>
                  <a:srgbClr val="FF0000"/>
                </a:solidFill>
                <a:latin typeface="VNI-Avo" pitchFamily="2" charset="0"/>
              </a:rPr>
              <a:t>aây</a:t>
            </a:r>
            <a:endParaRPr lang="en-US" sz="7200" b="1" dirty="0">
              <a:solidFill>
                <a:srgbClr val="FF0000"/>
              </a:solidFill>
              <a:latin typeface="VNI-Avo" pitchFamily="2" charset="0"/>
            </a:endParaRPr>
          </a:p>
        </p:txBody>
      </p:sp>
      <p:graphicFrame>
        <p:nvGraphicFramePr>
          <p:cNvPr id="18" name="Table 17"/>
          <p:cNvGraphicFramePr>
            <a:graphicFrameLocks noGrp="1"/>
          </p:cNvGraphicFramePr>
          <p:nvPr>
            <p:extLst>
              <p:ext uri="{D42A27DB-BD31-4B8C-83A1-F6EECF244321}">
                <p14:modId xmlns:p14="http://schemas.microsoft.com/office/powerpoint/2010/main" val="1862815044"/>
              </p:ext>
            </p:extLst>
          </p:nvPr>
        </p:nvGraphicFramePr>
        <p:xfrm>
          <a:off x="2409825" y="1282383"/>
          <a:ext cx="4400550" cy="2194560"/>
        </p:xfrm>
        <a:graphic>
          <a:graphicData uri="http://schemas.openxmlformats.org/drawingml/2006/table">
            <a:tbl>
              <a:tblPr firstRow="1" bandRow="1">
                <a:tableStyleId>{5C22544A-7EE6-4342-B048-85BDC9FD1C3A}</a:tableStyleId>
              </a:tblPr>
              <a:tblGrid>
                <a:gridCol w="2200275">
                  <a:extLst>
                    <a:ext uri="{9D8B030D-6E8A-4147-A177-3AD203B41FA5}">
                      <a16:colId xmlns:a16="http://schemas.microsoft.com/office/drawing/2014/main" val="228737469"/>
                    </a:ext>
                  </a:extLst>
                </a:gridCol>
                <a:gridCol w="2200275">
                  <a:extLst>
                    <a:ext uri="{9D8B030D-6E8A-4147-A177-3AD203B41FA5}">
                      <a16:colId xmlns:a16="http://schemas.microsoft.com/office/drawing/2014/main" val="3225892531"/>
                    </a:ext>
                  </a:extLst>
                </a:gridCol>
              </a:tblGrid>
              <a:tr h="433699">
                <a:tc>
                  <a:txBody>
                    <a:bodyPr/>
                    <a:lstStyle/>
                    <a:p>
                      <a:pPr algn="ctr"/>
                      <a:r>
                        <a:rPr lang="en-US" sz="6600" dirty="0" smtClean="0">
                          <a:solidFill>
                            <a:schemeClr val="tx1"/>
                          </a:solidFill>
                          <a:latin typeface="VNI-Avo" pitchFamily="2" charset="0"/>
                        </a:rPr>
                        <a:t>h</a:t>
                      </a:r>
                      <a:endParaRPr lang="en-US" sz="6600" dirty="0">
                        <a:solidFill>
                          <a:schemeClr val="tx1"/>
                        </a:solidFill>
                        <a:latin typeface="VNI-Avo" pitchFamily="2" charset="0"/>
                      </a:endParaRPr>
                    </a:p>
                  </a:txBody>
                  <a:tcPr/>
                </a:tc>
                <a:tc>
                  <a:txBody>
                    <a:bodyPr/>
                    <a:lstStyle/>
                    <a:p>
                      <a:pPr algn="ctr"/>
                      <a:r>
                        <a:rPr lang="en-US" sz="6600" smtClean="0">
                          <a:solidFill>
                            <a:srgbClr val="FF0000"/>
                          </a:solidFill>
                          <a:latin typeface="VNI-Avo" pitchFamily="2" charset="0"/>
                        </a:rPr>
                        <a:t>ai</a:t>
                      </a:r>
                      <a:endParaRPr lang="en-US" sz="6600">
                        <a:solidFill>
                          <a:srgbClr val="FF0000"/>
                        </a:solidFill>
                        <a:latin typeface="VNI-Avo" pitchFamily="2" charset="0"/>
                      </a:endParaRPr>
                    </a:p>
                  </a:txBody>
                  <a:tcPr/>
                </a:tc>
                <a:extLst>
                  <a:ext uri="{0D108BD9-81ED-4DB2-BD59-A6C34878D82A}">
                    <a16:rowId xmlns:a16="http://schemas.microsoft.com/office/drawing/2014/main" val="289549917"/>
                  </a:ext>
                </a:extLst>
              </a:tr>
              <a:tr h="433699">
                <a:tc gridSpan="2">
                  <a:txBody>
                    <a:bodyPr/>
                    <a:lstStyle/>
                    <a:p>
                      <a:pPr algn="ctr"/>
                      <a:r>
                        <a:rPr lang="en-US" sz="6600" b="1" i="0" dirty="0" err="1" smtClean="0">
                          <a:solidFill>
                            <a:schemeClr val="tx1"/>
                          </a:solidFill>
                          <a:latin typeface="VNI-Avo" pitchFamily="2" charset="0"/>
                        </a:rPr>
                        <a:t>h</a:t>
                      </a:r>
                      <a:r>
                        <a:rPr lang="en-US" sz="6600" b="1" i="0" dirty="0" err="1" smtClean="0">
                          <a:solidFill>
                            <a:srgbClr val="FF0000"/>
                          </a:solidFill>
                          <a:latin typeface="VNI-Avo" pitchFamily="2" charset="0"/>
                        </a:rPr>
                        <a:t>ai</a:t>
                      </a:r>
                      <a:endParaRPr lang="en-US" sz="6600" b="1" i="0" dirty="0">
                        <a:solidFill>
                          <a:srgbClr val="FF0000"/>
                        </a:solidFill>
                        <a:latin typeface="VNI-Avo" pitchFamily="2" charset="0"/>
                      </a:endParaRPr>
                    </a:p>
                  </a:txBody>
                  <a:tcPr/>
                </a:tc>
                <a:tc hMerge="1">
                  <a:txBody>
                    <a:bodyPr/>
                    <a:lstStyle/>
                    <a:p>
                      <a:endParaRPr lang="en-US"/>
                    </a:p>
                  </a:txBody>
                  <a:tcPr/>
                </a:tc>
                <a:extLst>
                  <a:ext uri="{0D108BD9-81ED-4DB2-BD59-A6C34878D82A}">
                    <a16:rowId xmlns:a16="http://schemas.microsoft.com/office/drawing/2014/main" val="2864091340"/>
                  </a:ext>
                </a:extLst>
              </a:tr>
            </a:tbl>
          </a:graphicData>
        </a:graphic>
      </p:graphicFrame>
      <p:sp>
        <p:nvSpPr>
          <p:cNvPr id="10" name="TextBox 9"/>
          <p:cNvSpPr txBox="1"/>
          <p:nvPr/>
        </p:nvSpPr>
        <p:spPr>
          <a:xfrm>
            <a:off x="283955" y="3672445"/>
            <a:ext cx="1301373" cy="769441"/>
          </a:xfrm>
          <a:prstGeom prst="rect">
            <a:avLst/>
          </a:prstGeom>
          <a:noFill/>
        </p:spPr>
        <p:txBody>
          <a:bodyPr wrap="square" rtlCol="0">
            <a:spAutoFit/>
          </a:bodyPr>
          <a:lstStyle/>
          <a:p>
            <a:r>
              <a:rPr lang="en-US" sz="4400" b="1" dirty="0" err="1" smtClean="0">
                <a:latin typeface="VNI-Avo" pitchFamily="2" charset="0"/>
              </a:rPr>
              <a:t>baøi</a:t>
            </a:r>
            <a:endParaRPr lang="en-US" sz="4400" b="1" dirty="0">
              <a:latin typeface="VNI-Avo" pitchFamily="2" charset="0"/>
            </a:endParaRPr>
          </a:p>
        </p:txBody>
      </p:sp>
      <p:sp>
        <p:nvSpPr>
          <p:cNvPr id="11" name="TextBox 10"/>
          <p:cNvSpPr txBox="1"/>
          <p:nvPr/>
        </p:nvSpPr>
        <p:spPr>
          <a:xfrm>
            <a:off x="1785360" y="3672445"/>
            <a:ext cx="1764281" cy="769441"/>
          </a:xfrm>
          <a:prstGeom prst="rect">
            <a:avLst/>
          </a:prstGeom>
          <a:noFill/>
        </p:spPr>
        <p:txBody>
          <a:bodyPr wrap="square" rtlCol="0">
            <a:spAutoFit/>
          </a:bodyPr>
          <a:lstStyle/>
          <a:p>
            <a:r>
              <a:rPr lang="en-US" sz="4400" b="1" smtClean="0">
                <a:latin typeface="VNI-Avo" pitchFamily="2" charset="0"/>
              </a:rPr>
              <a:t>laùi</a:t>
            </a:r>
            <a:endParaRPr lang="en-US" sz="4400" b="1">
              <a:latin typeface="VNI-Avo" pitchFamily="2" charset="0"/>
            </a:endParaRPr>
          </a:p>
        </p:txBody>
      </p:sp>
      <p:sp>
        <p:nvSpPr>
          <p:cNvPr id="17" name="TextBox 16"/>
          <p:cNvSpPr txBox="1"/>
          <p:nvPr/>
        </p:nvSpPr>
        <p:spPr>
          <a:xfrm>
            <a:off x="3109593" y="3672445"/>
            <a:ext cx="1764281" cy="769441"/>
          </a:xfrm>
          <a:prstGeom prst="rect">
            <a:avLst/>
          </a:prstGeom>
          <a:noFill/>
        </p:spPr>
        <p:txBody>
          <a:bodyPr wrap="square" rtlCol="0">
            <a:spAutoFit/>
          </a:bodyPr>
          <a:lstStyle/>
          <a:p>
            <a:r>
              <a:rPr lang="en-US" sz="4400" b="1" dirty="0" err="1" smtClean="0">
                <a:latin typeface="VNI-Avo" pitchFamily="2" charset="0"/>
              </a:rPr>
              <a:t>naûy</a:t>
            </a:r>
            <a:endParaRPr lang="en-US" sz="4400" b="1" dirty="0">
              <a:latin typeface="VNI-Avo" pitchFamily="2" charset="0"/>
            </a:endParaRPr>
          </a:p>
        </p:txBody>
      </p:sp>
      <p:sp>
        <p:nvSpPr>
          <p:cNvPr id="20" name="TextBox 19"/>
          <p:cNvSpPr txBox="1"/>
          <p:nvPr/>
        </p:nvSpPr>
        <p:spPr>
          <a:xfrm>
            <a:off x="4896269" y="3672445"/>
            <a:ext cx="1764281" cy="769441"/>
          </a:xfrm>
          <a:prstGeom prst="rect">
            <a:avLst/>
          </a:prstGeom>
          <a:noFill/>
        </p:spPr>
        <p:txBody>
          <a:bodyPr wrap="square" rtlCol="0">
            <a:spAutoFit/>
          </a:bodyPr>
          <a:lstStyle/>
          <a:p>
            <a:r>
              <a:rPr lang="en-US" sz="4400" b="1" smtClean="0">
                <a:latin typeface="VNI-Avo" pitchFamily="2" charset="0"/>
              </a:rPr>
              <a:t>tay</a:t>
            </a:r>
            <a:endParaRPr lang="en-US" sz="4400" b="1">
              <a:latin typeface="VNI-Avo" pitchFamily="2" charset="0"/>
            </a:endParaRPr>
          </a:p>
        </p:txBody>
      </p:sp>
      <p:sp>
        <p:nvSpPr>
          <p:cNvPr id="21" name="TextBox 20"/>
          <p:cNvSpPr txBox="1"/>
          <p:nvPr/>
        </p:nvSpPr>
        <p:spPr>
          <a:xfrm>
            <a:off x="6371701" y="3672445"/>
            <a:ext cx="1764281" cy="769441"/>
          </a:xfrm>
          <a:prstGeom prst="rect">
            <a:avLst/>
          </a:prstGeom>
          <a:noFill/>
        </p:spPr>
        <p:txBody>
          <a:bodyPr wrap="square" rtlCol="0">
            <a:spAutoFit/>
          </a:bodyPr>
          <a:lstStyle/>
          <a:p>
            <a:r>
              <a:rPr lang="en-US" sz="4400" b="1" dirty="0" err="1" smtClean="0">
                <a:latin typeface="VNI-Avo" pitchFamily="2" charset="0"/>
              </a:rPr>
              <a:t>ñaäy</a:t>
            </a:r>
            <a:endParaRPr lang="en-US" sz="4400" b="1" dirty="0">
              <a:latin typeface="VNI-Avo" pitchFamily="2" charset="0"/>
            </a:endParaRPr>
          </a:p>
        </p:txBody>
      </p:sp>
      <p:sp>
        <p:nvSpPr>
          <p:cNvPr id="22" name="TextBox 21"/>
          <p:cNvSpPr txBox="1"/>
          <p:nvPr/>
        </p:nvSpPr>
        <p:spPr>
          <a:xfrm>
            <a:off x="8016758" y="3679030"/>
            <a:ext cx="1127242" cy="769441"/>
          </a:xfrm>
          <a:prstGeom prst="rect">
            <a:avLst/>
          </a:prstGeom>
          <a:noFill/>
        </p:spPr>
        <p:txBody>
          <a:bodyPr wrap="square" rtlCol="0">
            <a:spAutoFit/>
          </a:bodyPr>
          <a:lstStyle/>
          <a:p>
            <a:r>
              <a:rPr lang="en-US" sz="4400" b="1" smtClean="0">
                <a:latin typeface="VNI-Avo" pitchFamily="2" charset="0"/>
              </a:rPr>
              <a:t>laãy</a:t>
            </a:r>
            <a:endParaRPr lang="en-US" sz="4400" b="1">
              <a:latin typeface="VNI-Avo" pitchFamily="2" charset="0"/>
            </a:endParaRPr>
          </a:p>
        </p:txBody>
      </p:sp>
      <p:sp>
        <p:nvSpPr>
          <p:cNvPr id="23" name="TextBox 22"/>
          <p:cNvSpPr txBox="1"/>
          <p:nvPr/>
        </p:nvSpPr>
        <p:spPr>
          <a:xfrm>
            <a:off x="671146" y="3672444"/>
            <a:ext cx="1201003" cy="769441"/>
          </a:xfrm>
          <a:prstGeom prst="rect">
            <a:avLst/>
          </a:prstGeom>
          <a:noFill/>
        </p:spPr>
        <p:txBody>
          <a:bodyPr wrap="square" rtlCol="0">
            <a:spAutoFit/>
          </a:bodyPr>
          <a:lstStyle/>
          <a:p>
            <a:r>
              <a:rPr lang="en-US" sz="4400" b="1" dirty="0" err="1">
                <a:solidFill>
                  <a:srgbClr val="FF0000"/>
                </a:solidFill>
                <a:latin typeface="VNI-Avo" pitchFamily="2" charset="0"/>
              </a:rPr>
              <a:t>aøi</a:t>
            </a:r>
            <a:endParaRPr lang="en-US" sz="4400" b="1" dirty="0">
              <a:solidFill>
                <a:srgbClr val="FF0000"/>
              </a:solidFill>
              <a:latin typeface="VNI-Avo" pitchFamily="2" charset="0"/>
            </a:endParaRPr>
          </a:p>
        </p:txBody>
      </p:sp>
      <p:sp>
        <p:nvSpPr>
          <p:cNvPr id="24" name="TextBox 23"/>
          <p:cNvSpPr txBox="1"/>
          <p:nvPr/>
        </p:nvSpPr>
        <p:spPr>
          <a:xfrm>
            <a:off x="1925425" y="3672445"/>
            <a:ext cx="1088241" cy="1446550"/>
          </a:xfrm>
          <a:prstGeom prst="rect">
            <a:avLst/>
          </a:prstGeom>
          <a:noFill/>
        </p:spPr>
        <p:txBody>
          <a:bodyPr wrap="square" rtlCol="0">
            <a:spAutoFit/>
          </a:bodyPr>
          <a:lstStyle/>
          <a:p>
            <a:r>
              <a:rPr lang="en-US" sz="4400" b="1" dirty="0" err="1">
                <a:solidFill>
                  <a:srgbClr val="FF0000"/>
                </a:solidFill>
                <a:latin typeface="VNI-Avo" pitchFamily="2" charset="0"/>
              </a:rPr>
              <a:t>aùi</a:t>
            </a:r>
            <a:endParaRPr lang="en-US" sz="4400" b="1" dirty="0">
              <a:solidFill>
                <a:srgbClr val="FF0000"/>
              </a:solidFill>
              <a:latin typeface="VNI-Avo" pitchFamily="2" charset="0"/>
            </a:endParaRPr>
          </a:p>
          <a:p>
            <a:endParaRPr lang="en-US" sz="4400" b="1" dirty="0">
              <a:solidFill>
                <a:srgbClr val="FF0000"/>
              </a:solidFill>
            </a:endParaRPr>
          </a:p>
        </p:txBody>
      </p:sp>
      <p:sp>
        <p:nvSpPr>
          <p:cNvPr id="25" name="TextBox 24"/>
          <p:cNvSpPr txBox="1"/>
          <p:nvPr/>
        </p:nvSpPr>
        <p:spPr>
          <a:xfrm>
            <a:off x="3459916" y="3672445"/>
            <a:ext cx="1686124" cy="1446550"/>
          </a:xfrm>
          <a:prstGeom prst="rect">
            <a:avLst/>
          </a:prstGeom>
          <a:noFill/>
        </p:spPr>
        <p:txBody>
          <a:bodyPr wrap="square" rtlCol="0">
            <a:spAutoFit/>
          </a:bodyPr>
          <a:lstStyle/>
          <a:p>
            <a:r>
              <a:rPr lang="en-US" sz="4400" b="1" dirty="0" err="1">
                <a:solidFill>
                  <a:srgbClr val="FF0000"/>
                </a:solidFill>
                <a:latin typeface="VNI-Avo" pitchFamily="2" charset="0"/>
              </a:rPr>
              <a:t>aûy</a:t>
            </a:r>
            <a:endParaRPr lang="en-US" sz="4400" b="1" dirty="0">
              <a:solidFill>
                <a:srgbClr val="FF0000"/>
              </a:solidFill>
              <a:latin typeface="VNI-Avo" pitchFamily="2" charset="0"/>
            </a:endParaRPr>
          </a:p>
          <a:p>
            <a:endParaRPr lang="en-US" sz="4400" b="1" dirty="0">
              <a:solidFill>
                <a:srgbClr val="FF0000"/>
              </a:solidFill>
            </a:endParaRPr>
          </a:p>
        </p:txBody>
      </p:sp>
      <p:sp>
        <p:nvSpPr>
          <p:cNvPr id="26" name="TextBox 25"/>
          <p:cNvSpPr txBox="1"/>
          <p:nvPr/>
        </p:nvSpPr>
        <p:spPr>
          <a:xfrm>
            <a:off x="5064364" y="3679030"/>
            <a:ext cx="1779648" cy="1446550"/>
          </a:xfrm>
          <a:prstGeom prst="rect">
            <a:avLst/>
          </a:prstGeom>
          <a:noFill/>
        </p:spPr>
        <p:txBody>
          <a:bodyPr wrap="square" rtlCol="0">
            <a:spAutoFit/>
          </a:bodyPr>
          <a:lstStyle/>
          <a:p>
            <a:r>
              <a:rPr lang="en-US" sz="4400" b="1" dirty="0">
                <a:solidFill>
                  <a:srgbClr val="FF0000"/>
                </a:solidFill>
                <a:latin typeface="VNI-Avo" pitchFamily="2" charset="0"/>
              </a:rPr>
              <a:t>ay</a:t>
            </a:r>
          </a:p>
          <a:p>
            <a:endParaRPr lang="en-US" sz="4400" b="1" dirty="0">
              <a:solidFill>
                <a:srgbClr val="FF0000"/>
              </a:solidFill>
            </a:endParaRPr>
          </a:p>
        </p:txBody>
      </p:sp>
      <p:sp>
        <p:nvSpPr>
          <p:cNvPr id="27" name="TextBox 26"/>
          <p:cNvSpPr txBox="1"/>
          <p:nvPr/>
        </p:nvSpPr>
        <p:spPr>
          <a:xfrm>
            <a:off x="6758106" y="3672445"/>
            <a:ext cx="1827841" cy="1446550"/>
          </a:xfrm>
          <a:prstGeom prst="rect">
            <a:avLst/>
          </a:prstGeom>
          <a:noFill/>
        </p:spPr>
        <p:txBody>
          <a:bodyPr wrap="square" rtlCol="0">
            <a:spAutoFit/>
          </a:bodyPr>
          <a:lstStyle/>
          <a:p>
            <a:r>
              <a:rPr lang="en-US" sz="4400" b="1" dirty="0" err="1">
                <a:solidFill>
                  <a:srgbClr val="FF0000"/>
                </a:solidFill>
                <a:latin typeface="VNI-Avo" pitchFamily="2" charset="0"/>
              </a:rPr>
              <a:t>aäy</a:t>
            </a:r>
            <a:endParaRPr lang="en-US" sz="4400" b="1" dirty="0">
              <a:solidFill>
                <a:srgbClr val="FF0000"/>
              </a:solidFill>
              <a:latin typeface="VNI-Avo" pitchFamily="2" charset="0"/>
            </a:endParaRPr>
          </a:p>
          <a:p>
            <a:endParaRPr lang="en-US" sz="4400" b="1" dirty="0">
              <a:solidFill>
                <a:srgbClr val="FF0000"/>
              </a:solidFill>
            </a:endParaRPr>
          </a:p>
        </p:txBody>
      </p:sp>
      <p:sp>
        <p:nvSpPr>
          <p:cNvPr id="28" name="Rectangle 27"/>
          <p:cNvSpPr/>
          <p:nvPr/>
        </p:nvSpPr>
        <p:spPr>
          <a:xfrm>
            <a:off x="8157248" y="3685615"/>
            <a:ext cx="920445" cy="769441"/>
          </a:xfrm>
          <a:prstGeom prst="rect">
            <a:avLst/>
          </a:prstGeom>
        </p:spPr>
        <p:txBody>
          <a:bodyPr wrap="none">
            <a:spAutoFit/>
          </a:bodyPr>
          <a:lstStyle/>
          <a:p>
            <a:r>
              <a:rPr lang="en-US" sz="4400" b="1" dirty="0" err="1">
                <a:solidFill>
                  <a:srgbClr val="FF0000"/>
                </a:solidFill>
                <a:latin typeface="VNI-Avo" pitchFamily="2" charset="0"/>
              </a:rPr>
              <a:t>aãy</a:t>
            </a:r>
            <a:endParaRPr lang="en-US" sz="4400" b="1" dirty="0">
              <a:solidFill>
                <a:srgbClr val="FF0000"/>
              </a:solidFill>
              <a:latin typeface="VNI-Avo" pitchFamily="2" charset="0"/>
            </a:endParaRPr>
          </a:p>
        </p:txBody>
      </p:sp>
    </p:spTree>
    <p:extLst>
      <p:ext uri="{BB962C8B-B14F-4D97-AF65-F5344CB8AC3E}">
        <p14:creationId xmlns:p14="http://schemas.microsoft.com/office/powerpoint/2010/main" val="2931363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ox(i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ox(in)">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ox(in)">
                                      <p:cBhvr>
                                        <p:cTn id="27" dur="500"/>
                                        <p:tgtEl>
                                          <p:spTgt spid="10"/>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ox(in)">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ntr" presetSubtype="16"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diamond(in)">
                                      <p:cBhvr>
                                        <p:cTn id="35" dur="2000"/>
                                        <p:tgtEl>
                                          <p:spTgt spid="23"/>
                                        </p:tgtEl>
                                      </p:cBhvr>
                                    </p:animEffect>
                                  </p:childTnLst>
                                </p:cTn>
                              </p:par>
                              <p:par>
                                <p:cTn id="36" presetID="8" presetClass="entr" presetSubtype="16"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diamond(in)">
                                      <p:cBhvr>
                                        <p:cTn id="38" dur="20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linds(horizontal)">
                                      <p:cBhvr>
                                        <p:cTn id="43" dur="500"/>
                                        <p:tgtEl>
                                          <p:spTgt spid="17"/>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blinds(horizontal)">
                                      <p:cBhvr>
                                        <p:cTn id="46" dur="500"/>
                                        <p:tgtEl>
                                          <p:spTgt spid="20"/>
                                        </p:tgtEl>
                                      </p:cBhvr>
                                    </p:animEffect>
                                  </p:childTnLst>
                                </p:cTn>
                              </p:par>
                            </p:childTnLst>
                          </p:cTn>
                        </p:par>
                      </p:childTnLst>
                    </p:cTn>
                  </p:par>
                  <p:par>
                    <p:cTn id="47" fill="hold">
                      <p:stCondLst>
                        <p:cond delay="indefinite"/>
                      </p:stCondLst>
                      <p:childTnLst>
                        <p:par>
                          <p:cTn id="48" fill="hold">
                            <p:stCondLst>
                              <p:cond delay="0"/>
                            </p:stCondLst>
                            <p:childTnLst>
                              <p:par>
                                <p:cTn id="49" presetID="8" presetClass="entr" presetSubtype="16"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diamond(in)">
                                      <p:cBhvr>
                                        <p:cTn id="51" dur="2000"/>
                                        <p:tgtEl>
                                          <p:spTgt spid="25"/>
                                        </p:tgtEl>
                                      </p:cBhvr>
                                    </p:animEffect>
                                  </p:childTnLst>
                                </p:cTn>
                              </p:par>
                              <p:par>
                                <p:cTn id="52" presetID="8" presetClass="entr" presetSubtype="16"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diamond(in)">
                                      <p:cBhvr>
                                        <p:cTn id="54" dur="2000"/>
                                        <p:tgtEl>
                                          <p:spTgt spid="26"/>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blinds(horizontal)">
                                      <p:cBhvr>
                                        <p:cTn id="59" dur="500"/>
                                        <p:tgtEl>
                                          <p:spTgt spid="21"/>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blinds(horizontal)">
                                      <p:cBhvr>
                                        <p:cTn id="62" dur="5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8" presetClass="entr" presetSubtype="16"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diamond(in)">
                                      <p:cBhvr>
                                        <p:cTn id="67" dur="2000"/>
                                        <p:tgtEl>
                                          <p:spTgt spid="27"/>
                                        </p:tgtEl>
                                      </p:cBhvr>
                                    </p:animEffect>
                                  </p:childTnLst>
                                </p:cTn>
                              </p:par>
                              <p:par>
                                <p:cTn id="68" presetID="8" presetClass="entr" presetSubtype="16" fill="hold" grpId="0"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diamond(in)">
                                      <p:cBhvr>
                                        <p:cTn id="70"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0" grpId="0"/>
      <p:bldP spid="11" grpId="0"/>
      <p:bldP spid="17" grpId="0"/>
      <p:bldP spid="20" grpId="0"/>
      <p:bldP spid="21" grpId="0"/>
      <p:bldP spid="22" grpId="0"/>
      <p:bldP spid="23" grpId="0"/>
      <p:bldP spid="24" grpId="0"/>
      <p:bldP spid="25" grpId="0"/>
      <p:bldP spid="26" grpId="0"/>
      <p:bldP spid="27"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0"/>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0" y="0"/>
            <a:ext cx="1819275" cy="819150"/>
          </a:xfrm>
          <a:prstGeom prst="rect">
            <a:avLst/>
          </a:prstGeom>
        </p:spPr>
      </p:pic>
      <p:sp>
        <p:nvSpPr>
          <p:cNvPr id="5" name="TextBox 4"/>
          <p:cNvSpPr txBox="1"/>
          <p:nvPr/>
        </p:nvSpPr>
        <p:spPr>
          <a:xfrm>
            <a:off x="0" y="3043416"/>
            <a:ext cx="4196404" cy="830997"/>
          </a:xfrm>
          <a:prstGeom prst="rect">
            <a:avLst/>
          </a:prstGeom>
          <a:noFill/>
        </p:spPr>
        <p:txBody>
          <a:bodyPr wrap="square" rtlCol="0">
            <a:spAutoFit/>
          </a:bodyPr>
          <a:lstStyle/>
          <a:p>
            <a:r>
              <a:rPr lang="en-US" sz="4800" b="1" dirty="0" err="1" smtClean="0">
                <a:latin typeface="VNI-Avo" pitchFamily="2" charset="0"/>
              </a:rPr>
              <a:t>chuøm</a:t>
            </a:r>
            <a:r>
              <a:rPr lang="en-US" sz="4800" b="1" dirty="0" smtClean="0">
                <a:latin typeface="VNI-Avo" pitchFamily="2" charset="0"/>
              </a:rPr>
              <a:t> </a:t>
            </a:r>
            <a:r>
              <a:rPr lang="en-US" sz="4800" b="1" dirty="0" err="1" smtClean="0">
                <a:latin typeface="VNI-Avo" pitchFamily="2" charset="0"/>
              </a:rPr>
              <a:t>vaûi</a:t>
            </a:r>
            <a:endParaRPr lang="en-US" sz="4800" b="1" dirty="0">
              <a:latin typeface="VNI-Avo" pitchFamily="2" charset="0"/>
            </a:endParaRPr>
          </a:p>
        </p:txBody>
      </p:sp>
      <p:sp>
        <p:nvSpPr>
          <p:cNvPr id="6" name="TextBox 5"/>
          <p:cNvSpPr txBox="1"/>
          <p:nvPr/>
        </p:nvSpPr>
        <p:spPr>
          <a:xfrm>
            <a:off x="3206262" y="3043416"/>
            <a:ext cx="3017669" cy="830997"/>
          </a:xfrm>
          <a:prstGeom prst="rect">
            <a:avLst/>
          </a:prstGeom>
          <a:noFill/>
        </p:spPr>
        <p:txBody>
          <a:bodyPr wrap="square" rtlCol="0">
            <a:spAutoFit/>
          </a:bodyPr>
          <a:lstStyle/>
          <a:p>
            <a:r>
              <a:rPr lang="en-US" sz="4800" b="1" dirty="0" err="1" smtClean="0">
                <a:latin typeface="VNI-Avo" pitchFamily="2" charset="0"/>
              </a:rPr>
              <a:t>maùy</a:t>
            </a:r>
            <a:r>
              <a:rPr lang="en-US" sz="4800" b="1" dirty="0" smtClean="0">
                <a:latin typeface="VNI-Avo" pitchFamily="2" charset="0"/>
              </a:rPr>
              <a:t> </a:t>
            </a:r>
            <a:r>
              <a:rPr lang="en-US" sz="4800" b="1" dirty="0" err="1" smtClean="0">
                <a:latin typeface="VNI-Avo" pitchFamily="2" charset="0"/>
              </a:rPr>
              <a:t>caøy</a:t>
            </a:r>
            <a:endParaRPr lang="en-US" sz="4800" b="1" dirty="0">
              <a:latin typeface="VNI-Avo" pitchFamily="2" charset="0"/>
            </a:endParaRPr>
          </a:p>
        </p:txBody>
      </p:sp>
      <p:sp>
        <p:nvSpPr>
          <p:cNvPr id="7" name="TextBox 6"/>
          <p:cNvSpPr txBox="1"/>
          <p:nvPr/>
        </p:nvSpPr>
        <p:spPr>
          <a:xfrm>
            <a:off x="6057153" y="3043416"/>
            <a:ext cx="3363072" cy="830997"/>
          </a:xfrm>
          <a:prstGeom prst="rect">
            <a:avLst/>
          </a:prstGeom>
          <a:noFill/>
        </p:spPr>
        <p:txBody>
          <a:bodyPr wrap="square" rtlCol="0">
            <a:spAutoFit/>
          </a:bodyPr>
          <a:lstStyle/>
          <a:p>
            <a:r>
              <a:rPr lang="en-US" sz="4800" b="1" dirty="0" err="1">
                <a:latin typeface="VNI-Avo" pitchFamily="2" charset="0"/>
              </a:rPr>
              <a:t>ñ</a:t>
            </a:r>
            <a:r>
              <a:rPr lang="en-US" sz="4800" b="1" dirty="0" err="1" smtClean="0">
                <a:latin typeface="VNI-Avo" pitchFamily="2" charset="0"/>
              </a:rPr>
              <a:t>aùm</a:t>
            </a:r>
            <a:r>
              <a:rPr lang="en-US" sz="4800" b="1" dirty="0" smtClean="0">
                <a:latin typeface="VNI-Avo" pitchFamily="2" charset="0"/>
              </a:rPr>
              <a:t> </a:t>
            </a:r>
            <a:r>
              <a:rPr lang="en-US" sz="4800" b="1" dirty="0" err="1" smtClean="0">
                <a:latin typeface="VNI-Avo" pitchFamily="2" charset="0"/>
              </a:rPr>
              <a:t>maây</a:t>
            </a:r>
            <a:endParaRPr lang="en-US" sz="4800" b="1" dirty="0">
              <a:latin typeface="VNI-Avo" pitchFamily="2" charset="0"/>
            </a:endParaRPr>
          </a:p>
        </p:txBody>
      </p:sp>
      <p:pic>
        <p:nvPicPr>
          <p:cNvPr id="8" name="Picture 7"/>
          <p:cNvPicPr>
            <a:picLocks noChangeAspect="1"/>
          </p:cNvPicPr>
          <p:nvPr/>
        </p:nvPicPr>
        <p:blipFill>
          <a:blip r:embed="rId4"/>
          <a:stretch>
            <a:fillRect/>
          </a:stretch>
        </p:blipFill>
        <p:spPr>
          <a:xfrm>
            <a:off x="113875" y="733426"/>
            <a:ext cx="2696000" cy="2329042"/>
          </a:xfrm>
          <a:prstGeom prst="rect">
            <a:avLst/>
          </a:prstGeom>
        </p:spPr>
      </p:pic>
      <p:pic>
        <p:nvPicPr>
          <p:cNvPr id="9" name="Picture 8"/>
          <p:cNvPicPr>
            <a:picLocks noChangeAspect="1"/>
          </p:cNvPicPr>
          <p:nvPr/>
        </p:nvPicPr>
        <p:blipFill>
          <a:blip r:embed="rId5"/>
          <a:stretch>
            <a:fillRect/>
          </a:stretch>
        </p:blipFill>
        <p:spPr>
          <a:xfrm>
            <a:off x="3095624" y="809625"/>
            <a:ext cx="2828925" cy="2252841"/>
          </a:xfrm>
          <a:prstGeom prst="rect">
            <a:avLst/>
          </a:prstGeom>
        </p:spPr>
      </p:pic>
      <p:pic>
        <p:nvPicPr>
          <p:cNvPr id="10" name="Picture 9"/>
          <p:cNvPicPr>
            <a:picLocks noChangeAspect="1"/>
          </p:cNvPicPr>
          <p:nvPr/>
        </p:nvPicPr>
        <p:blipFill>
          <a:blip r:embed="rId6"/>
          <a:stretch>
            <a:fillRect/>
          </a:stretch>
        </p:blipFill>
        <p:spPr>
          <a:xfrm>
            <a:off x="6200775" y="666750"/>
            <a:ext cx="2819401" cy="2395717"/>
          </a:xfrm>
          <a:prstGeom prst="rect">
            <a:avLst/>
          </a:prstGeom>
        </p:spPr>
      </p:pic>
      <p:sp>
        <p:nvSpPr>
          <p:cNvPr id="2" name="TextBox 1"/>
          <p:cNvSpPr txBox="1"/>
          <p:nvPr/>
        </p:nvSpPr>
        <p:spPr>
          <a:xfrm>
            <a:off x="2248909" y="3047821"/>
            <a:ext cx="1627763" cy="1569660"/>
          </a:xfrm>
          <a:prstGeom prst="rect">
            <a:avLst/>
          </a:prstGeom>
          <a:noFill/>
        </p:spPr>
        <p:txBody>
          <a:bodyPr wrap="square" rtlCol="0">
            <a:spAutoFit/>
          </a:bodyPr>
          <a:lstStyle/>
          <a:p>
            <a:r>
              <a:rPr lang="en-US" sz="4800" b="1" dirty="0" err="1">
                <a:solidFill>
                  <a:srgbClr val="FF0000"/>
                </a:solidFill>
                <a:latin typeface="VNI-Avo" pitchFamily="2" charset="0"/>
              </a:rPr>
              <a:t>aûi</a:t>
            </a:r>
            <a:endParaRPr lang="en-US" sz="4800" b="1" dirty="0">
              <a:solidFill>
                <a:srgbClr val="FF0000"/>
              </a:solidFill>
              <a:latin typeface="VNI-Avo" pitchFamily="2" charset="0"/>
            </a:endParaRPr>
          </a:p>
          <a:p>
            <a:endParaRPr lang="en-US" sz="4800" b="1" dirty="0">
              <a:solidFill>
                <a:srgbClr val="FF0000"/>
              </a:solidFill>
            </a:endParaRPr>
          </a:p>
        </p:txBody>
      </p:sp>
      <p:sp>
        <p:nvSpPr>
          <p:cNvPr id="3" name="TextBox 2"/>
          <p:cNvSpPr txBox="1"/>
          <p:nvPr/>
        </p:nvSpPr>
        <p:spPr>
          <a:xfrm>
            <a:off x="3801645" y="3043416"/>
            <a:ext cx="2952690" cy="1569660"/>
          </a:xfrm>
          <a:prstGeom prst="rect">
            <a:avLst/>
          </a:prstGeom>
          <a:noFill/>
        </p:spPr>
        <p:txBody>
          <a:bodyPr wrap="square" rtlCol="0">
            <a:spAutoFit/>
          </a:bodyPr>
          <a:lstStyle/>
          <a:p>
            <a:r>
              <a:rPr lang="en-US" sz="4800" b="1" dirty="0" err="1" smtClean="0">
                <a:solidFill>
                  <a:srgbClr val="FF0000"/>
                </a:solidFill>
                <a:latin typeface="VNI-Avo" pitchFamily="2" charset="0"/>
              </a:rPr>
              <a:t>aùy</a:t>
            </a:r>
            <a:r>
              <a:rPr lang="en-US" sz="4800" b="1" dirty="0" smtClean="0">
                <a:solidFill>
                  <a:srgbClr val="FF0000"/>
                </a:solidFill>
                <a:latin typeface="VNI-Avo" pitchFamily="2" charset="0"/>
              </a:rPr>
              <a:t>   </a:t>
            </a:r>
            <a:r>
              <a:rPr lang="en-US" sz="4800" b="1" dirty="0" err="1" smtClean="0">
                <a:solidFill>
                  <a:srgbClr val="FF0000"/>
                </a:solidFill>
                <a:latin typeface="VNI-Avo" pitchFamily="2" charset="0"/>
              </a:rPr>
              <a:t>aøy</a:t>
            </a:r>
            <a:endParaRPr lang="en-US" sz="4800" b="1" dirty="0">
              <a:solidFill>
                <a:srgbClr val="FF0000"/>
              </a:solidFill>
              <a:latin typeface="VNI-Avo" pitchFamily="2" charset="0"/>
            </a:endParaRPr>
          </a:p>
          <a:p>
            <a:endParaRPr lang="en-US" sz="4800" b="1" dirty="0">
              <a:solidFill>
                <a:srgbClr val="FF0000"/>
              </a:solidFill>
            </a:endParaRPr>
          </a:p>
        </p:txBody>
      </p:sp>
      <p:sp>
        <p:nvSpPr>
          <p:cNvPr id="4" name="TextBox 3"/>
          <p:cNvSpPr txBox="1"/>
          <p:nvPr/>
        </p:nvSpPr>
        <p:spPr>
          <a:xfrm>
            <a:off x="8232925" y="3055408"/>
            <a:ext cx="2482719" cy="1569660"/>
          </a:xfrm>
          <a:prstGeom prst="rect">
            <a:avLst/>
          </a:prstGeom>
          <a:noFill/>
        </p:spPr>
        <p:txBody>
          <a:bodyPr wrap="square" rtlCol="0">
            <a:spAutoFit/>
          </a:bodyPr>
          <a:lstStyle/>
          <a:p>
            <a:r>
              <a:rPr lang="en-US" sz="4800" b="1" dirty="0" err="1">
                <a:solidFill>
                  <a:srgbClr val="FF0000"/>
                </a:solidFill>
                <a:latin typeface="VNI-Avo" pitchFamily="2" charset="0"/>
              </a:rPr>
              <a:t>aây</a:t>
            </a:r>
            <a:endParaRPr lang="en-US" sz="4800" b="1" dirty="0">
              <a:solidFill>
                <a:srgbClr val="FF0000"/>
              </a:solidFill>
              <a:latin typeface="VNI-Avo" pitchFamily="2" charset="0"/>
            </a:endParaRPr>
          </a:p>
          <a:p>
            <a:endParaRPr lang="en-US" sz="4800" b="1" dirty="0">
              <a:solidFill>
                <a:srgbClr val="FF0000"/>
              </a:solidFill>
            </a:endParaRPr>
          </a:p>
        </p:txBody>
      </p:sp>
    </p:spTree>
    <p:extLst>
      <p:ext uri="{BB962C8B-B14F-4D97-AF65-F5344CB8AC3E}">
        <p14:creationId xmlns:p14="http://schemas.microsoft.com/office/powerpoint/2010/main" val="228205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diamond(in)">
                                      <p:cBhvr>
                                        <p:cTn id="19" dur="2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linds(horizont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diamond(in)">
                                      <p:cBhvr>
                                        <p:cTn id="29" dur="20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diamond(in)">
                                      <p:cBhvr>
                                        <p:cTn id="34" dur="20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linds(horizontal)">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8" presetClass="entr" presetSubtype="16"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diamond(in)">
                                      <p:cBhvr>
                                        <p:cTn id="44" dur="20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8" presetClass="entr" presetSubtype="16"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diamond(in)">
                                      <p:cBhvr>
                                        <p:cTn id="4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2" grpId="0"/>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20"/>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70121" y="308343"/>
            <a:ext cx="8878185" cy="3561907"/>
          </a:xfrm>
          <a:prstGeom prst="rect">
            <a:avLst/>
          </a:prstGeom>
        </p:spPr>
      </p:pic>
    </p:spTree>
    <p:extLst>
      <p:ext uri="{BB962C8B-B14F-4D97-AF65-F5344CB8AC3E}">
        <p14:creationId xmlns:p14="http://schemas.microsoft.com/office/powerpoint/2010/main" val="41864310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0"/>
            <a:ext cx="6858000" cy="5143500"/>
          </a:xfrm>
          <a:prstGeom prst="rect">
            <a:avLst/>
          </a:prstGeom>
        </p:spPr>
      </p:pic>
    </p:spTree>
    <p:extLst>
      <p:ext uri="{BB962C8B-B14F-4D97-AF65-F5344CB8AC3E}">
        <p14:creationId xmlns:p14="http://schemas.microsoft.com/office/powerpoint/2010/main" val="6617246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20"/>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0"/>
            <a:ext cx="9144000" cy="3645985"/>
          </a:xfrm>
          <a:prstGeom prst="rect">
            <a:avLst/>
          </a:prstGeom>
        </p:spPr>
      </p:pic>
      <p:sp>
        <p:nvSpPr>
          <p:cNvPr id="8" name="TextBox 7"/>
          <p:cNvSpPr txBox="1"/>
          <p:nvPr/>
        </p:nvSpPr>
        <p:spPr>
          <a:xfrm>
            <a:off x="783456" y="3675650"/>
            <a:ext cx="8360544" cy="1200329"/>
          </a:xfrm>
          <a:prstGeom prst="rect">
            <a:avLst/>
          </a:prstGeom>
          <a:noFill/>
        </p:spPr>
        <p:txBody>
          <a:bodyPr wrap="square" rtlCol="0">
            <a:spAutoFit/>
          </a:bodyPr>
          <a:lstStyle/>
          <a:p>
            <a:r>
              <a:rPr lang="en-US" sz="2400" b="1" dirty="0" smtClean="0">
                <a:latin typeface="VNI-Avo" pitchFamily="2" charset="0"/>
              </a:rPr>
              <a:t>	</a:t>
            </a:r>
            <a:r>
              <a:rPr lang="en-US" sz="2400" b="1" dirty="0" err="1" smtClean="0">
                <a:latin typeface="VNI-Avo" pitchFamily="2" charset="0"/>
              </a:rPr>
              <a:t>Nai</a:t>
            </a:r>
            <a:r>
              <a:rPr lang="en-US" sz="2400" b="1" dirty="0" smtClean="0">
                <a:latin typeface="VNI-Avo" pitchFamily="2" charset="0"/>
              </a:rPr>
              <a:t> con </a:t>
            </a:r>
            <a:r>
              <a:rPr lang="en-US" sz="2400" b="1" dirty="0" err="1" smtClean="0">
                <a:latin typeface="VNI-Avo" pitchFamily="2" charset="0"/>
              </a:rPr>
              <a:t>nhìn</a:t>
            </a:r>
            <a:r>
              <a:rPr lang="en-US" sz="2400" b="1" dirty="0" smtClean="0">
                <a:latin typeface="VNI-Avo" pitchFamily="2" charset="0"/>
              </a:rPr>
              <a:t> </a:t>
            </a:r>
            <a:r>
              <a:rPr lang="en-US" sz="2400" b="1" dirty="0" err="1" smtClean="0">
                <a:latin typeface="VNI-Avo" pitchFamily="2" charset="0"/>
              </a:rPr>
              <a:t>thaáy</a:t>
            </a:r>
            <a:r>
              <a:rPr lang="en-US" sz="2400" b="1" dirty="0" smtClean="0">
                <a:latin typeface="VNI-Avo" pitchFamily="2" charset="0"/>
              </a:rPr>
              <a:t> con </a:t>
            </a:r>
            <a:r>
              <a:rPr lang="en-US" sz="2400" b="1" dirty="0" err="1" smtClean="0">
                <a:latin typeface="VNI-Avo" pitchFamily="2" charset="0"/>
              </a:rPr>
              <a:t>gì</a:t>
            </a:r>
            <a:r>
              <a:rPr lang="en-US" sz="2400" b="1" dirty="0" smtClean="0">
                <a:latin typeface="VNI-Avo" pitchFamily="2" charset="0"/>
              </a:rPr>
              <a:t> </a:t>
            </a:r>
            <a:r>
              <a:rPr lang="en-US" sz="2400" b="1" dirty="0" err="1" smtClean="0">
                <a:latin typeface="VNI-Avo" pitchFamily="2" charset="0"/>
              </a:rPr>
              <a:t>beù</a:t>
            </a:r>
            <a:r>
              <a:rPr lang="en-US" sz="2400" b="1" dirty="0" smtClean="0">
                <a:latin typeface="VNI-Avo" pitchFamily="2" charset="0"/>
              </a:rPr>
              <a:t> </a:t>
            </a:r>
            <a:r>
              <a:rPr lang="en-US" sz="2400" b="1" dirty="0" err="1" smtClean="0">
                <a:latin typeface="VNI-Avo" pitchFamily="2" charset="0"/>
              </a:rPr>
              <a:t>nhoû</a:t>
            </a:r>
            <a:r>
              <a:rPr lang="en-US" sz="2400" b="1" dirty="0" smtClean="0">
                <a:latin typeface="VNI-Avo" pitchFamily="2" charset="0"/>
              </a:rPr>
              <a:t>, </a:t>
            </a:r>
            <a:r>
              <a:rPr lang="en-US" sz="2400" b="1" dirty="0" err="1" smtClean="0">
                <a:latin typeface="VNI-Avo" pitchFamily="2" charset="0"/>
              </a:rPr>
              <a:t>thaân</a:t>
            </a:r>
            <a:r>
              <a:rPr lang="en-US" sz="2400" b="1" dirty="0" smtClean="0">
                <a:latin typeface="VNI-Avo" pitchFamily="2" charset="0"/>
              </a:rPr>
              <a:t> </a:t>
            </a:r>
            <a:r>
              <a:rPr lang="en-US" sz="2400" b="1" dirty="0" err="1" smtClean="0">
                <a:latin typeface="VNI-Avo" pitchFamily="2" charset="0"/>
              </a:rPr>
              <a:t>ñaày</a:t>
            </a:r>
            <a:r>
              <a:rPr lang="en-US" sz="2400" b="1" dirty="0" smtClean="0">
                <a:latin typeface="VNI-Avo" pitchFamily="2" charset="0"/>
              </a:rPr>
              <a:t> </a:t>
            </a:r>
            <a:r>
              <a:rPr lang="en-US" sz="2400" b="1" dirty="0" err="1" smtClean="0">
                <a:latin typeface="VNI-Avo" pitchFamily="2" charset="0"/>
              </a:rPr>
              <a:t>gai</a:t>
            </a:r>
            <a:r>
              <a:rPr lang="en-US" sz="2400" b="1" dirty="0" smtClean="0">
                <a:latin typeface="VNI-Avo" pitchFamily="2" charset="0"/>
              </a:rPr>
              <a:t> </a:t>
            </a:r>
            <a:r>
              <a:rPr lang="en-US" sz="2400" b="1" dirty="0" err="1" smtClean="0">
                <a:latin typeface="VNI-Avo" pitchFamily="2" charset="0"/>
              </a:rPr>
              <a:t>nhoïn</a:t>
            </a:r>
            <a:r>
              <a:rPr lang="en-US" sz="2400" b="1" dirty="0" smtClean="0">
                <a:latin typeface="VNI-Avo" pitchFamily="2" charset="0"/>
              </a:rPr>
              <a:t> </a:t>
            </a:r>
            <a:r>
              <a:rPr lang="en-US" sz="2400" b="1" dirty="0" err="1" smtClean="0">
                <a:latin typeface="VNI-Avo" pitchFamily="2" charset="0"/>
              </a:rPr>
              <a:t>treân</a:t>
            </a:r>
            <a:r>
              <a:rPr lang="en-US" sz="2400" b="1" dirty="0" smtClean="0">
                <a:latin typeface="VNI-Avo" pitchFamily="2" charset="0"/>
              </a:rPr>
              <a:t> </a:t>
            </a:r>
            <a:r>
              <a:rPr lang="en-US" sz="2400" b="1" dirty="0" err="1" smtClean="0">
                <a:latin typeface="VNI-Avo" pitchFamily="2" charset="0"/>
              </a:rPr>
              <a:t>baõi</a:t>
            </a:r>
            <a:r>
              <a:rPr lang="en-US" sz="2400" b="1" dirty="0" smtClean="0">
                <a:latin typeface="VNI-Avo" pitchFamily="2" charset="0"/>
              </a:rPr>
              <a:t> </a:t>
            </a:r>
            <a:r>
              <a:rPr lang="en-US" sz="2400" b="1" dirty="0" err="1" smtClean="0">
                <a:latin typeface="VNI-Avo" pitchFamily="2" charset="0"/>
              </a:rPr>
              <a:t>coû</a:t>
            </a:r>
            <a:r>
              <a:rPr lang="en-US" sz="2400" b="1" dirty="0" smtClean="0">
                <a:latin typeface="VNI-Avo" pitchFamily="2" charset="0"/>
              </a:rPr>
              <a:t>. </a:t>
            </a:r>
            <a:r>
              <a:rPr lang="en-US" sz="2400" b="1" dirty="0" err="1" smtClean="0">
                <a:latin typeface="VNI-Avo" pitchFamily="2" charset="0"/>
              </a:rPr>
              <a:t>Noù</a:t>
            </a:r>
            <a:r>
              <a:rPr lang="en-US" sz="2400" b="1" dirty="0" smtClean="0">
                <a:latin typeface="VNI-Avo" pitchFamily="2" charset="0"/>
              </a:rPr>
              <a:t> </a:t>
            </a:r>
            <a:r>
              <a:rPr lang="en-US" sz="2400" b="1" dirty="0" err="1" smtClean="0">
                <a:latin typeface="VNI-Avo" pitchFamily="2" charset="0"/>
              </a:rPr>
              <a:t>chaïy</a:t>
            </a:r>
            <a:r>
              <a:rPr lang="en-US" sz="2400" b="1" dirty="0" smtClean="0">
                <a:latin typeface="VNI-Avo" pitchFamily="2" charset="0"/>
              </a:rPr>
              <a:t> </a:t>
            </a:r>
            <a:r>
              <a:rPr lang="en-US" sz="2400" b="1" dirty="0" err="1" smtClean="0">
                <a:latin typeface="VNI-Avo" pitchFamily="2" charset="0"/>
              </a:rPr>
              <a:t>veà</a:t>
            </a:r>
            <a:r>
              <a:rPr lang="en-US" sz="2400" b="1" dirty="0" smtClean="0">
                <a:latin typeface="VNI-Avo" pitchFamily="2" charset="0"/>
              </a:rPr>
              <a:t> </a:t>
            </a:r>
            <a:r>
              <a:rPr lang="en-US" sz="2400" b="1" dirty="0" err="1" smtClean="0">
                <a:latin typeface="VNI-Avo" pitchFamily="2" charset="0"/>
              </a:rPr>
              <a:t>nhaø</a:t>
            </a:r>
            <a:r>
              <a:rPr lang="en-US" sz="2400" b="1" dirty="0" smtClean="0">
                <a:latin typeface="VNI-Avo" pitchFamily="2" charset="0"/>
              </a:rPr>
              <a:t>, </a:t>
            </a:r>
            <a:r>
              <a:rPr lang="en-US" sz="2400" b="1" dirty="0" err="1" smtClean="0">
                <a:latin typeface="VNI-Avo" pitchFamily="2" charset="0"/>
              </a:rPr>
              <a:t>hoån</a:t>
            </a:r>
            <a:r>
              <a:rPr lang="en-US" sz="2400" b="1" dirty="0" smtClean="0">
                <a:latin typeface="VNI-Avo" pitchFamily="2" charset="0"/>
              </a:rPr>
              <a:t> </a:t>
            </a:r>
            <a:r>
              <a:rPr lang="en-US" sz="2400" b="1" dirty="0" err="1" smtClean="0">
                <a:latin typeface="VNI-Avo" pitchFamily="2" charset="0"/>
              </a:rPr>
              <a:t>heån</a:t>
            </a:r>
            <a:r>
              <a:rPr lang="en-US" sz="2400" b="1" dirty="0" smtClean="0">
                <a:latin typeface="VNI-Avo" pitchFamily="2" charset="0"/>
              </a:rPr>
              <a:t> </a:t>
            </a:r>
            <a:r>
              <a:rPr lang="en-US" sz="2400" b="1" dirty="0" err="1" smtClean="0">
                <a:latin typeface="VNI-Avo" pitchFamily="2" charset="0"/>
              </a:rPr>
              <a:t>keå</a:t>
            </a:r>
            <a:r>
              <a:rPr lang="en-US" sz="2400" b="1" dirty="0" smtClean="0">
                <a:latin typeface="VNI-Avo" pitchFamily="2" charset="0"/>
              </a:rPr>
              <a:t> </a:t>
            </a:r>
            <a:r>
              <a:rPr lang="en-US" sz="2400" b="1" dirty="0" err="1" smtClean="0">
                <a:latin typeface="VNI-Avo" pitchFamily="2" charset="0"/>
              </a:rPr>
              <a:t>cho</a:t>
            </a:r>
            <a:r>
              <a:rPr lang="en-US" sz="2400" b="1" dirty="0" smtClean="0">
                <a:latin typeface="VNI-Avo" pitchFamily="2" charset="0"/>
              </a:rPr>
              <a:t> </a:t>
            </a:r>
            <a:r>
              <a:rPr lang="en-US" sz="2400" b="1" dirty="0" err="1" smtClean="0">
                <a:latin typeface="VNI-Avo" pitchFamily="2" charset="0"/>
              </a:rPr>
              <a:t>meï</a:t>
            </a:r>
            <a:r>
              <a:rPr lang="en-US" sz="2400" b="1" dirty="0" smtClean="0">
                <a:latin typeface="VNI-Avo" pitchFamily="2" charset="0"/>
              </a:rPr>
              <a:t> </a:t>
            </a:r>
            <a:r>
              <a:rPr lang="en-US" sz="2400" b="1" dirty="0" err="1" smtClean="0">
                <a:latin typeface="VNI-Avo" pitchFamily="2" charset="0"/>
              </a:rPr>
              <a:t>nghe</a:t>
            </a:r>
            <a:r>
              <a:rPr lang="en-US" sz="2400" b="1" dirty="0" smtClean="0">
                <a:latin typeface="VNI-Avo" pitchFamily="2" charset="0"/>
              </a:rPr>
              <a:t>. </a:t>
            </a:r>
            <a:r>
              <a:rPr lang="en-US" sz="2400" b="1" dirty="0" err="1" smtClean="0">
                <a:latin typeface="VNI-Avo" pitchFamily="2" charset="0"/>
              </a:rPr>
              <a:t>Nai</a:t>
            </a:r>
            <a:r>
              <a:rPr lang="en-US" sz="2400" b="1" dirty="0" smtClean="0">
                <a:latin typeface="VNI-Avo" pitchFamily="2" charset="0"/>
              </a:rPr>
              <a:t> </a:t>
            </a:r>
            <a:r>
              <a:rPr lang="en-US" sz="2400" b="1" dirty="0" err="1" smtClean="0">
                <a:latin typeface="VNI-Avo" pitchFamily="2" charset="0"/>
              </a:rPr>
              <a:t>meï</a:t>
            </a:r>
            <a:r>
              <a:rPr lang="en-US" sz="2400" b="1" dirty="0" smtClean="0">
                <a:latin typeface="VNI-Avo" pitchFamily="2" charset="0"/>
              </a:rPr>
              <a:t> </a:t>
            </a:r>
            <a:r>
              <a:rPr lang="en-US" sz="2400" b="1" dirty="0" err="1" smtClean="0">
                <a:latin typeface="VNI-Avo" pitchFamily="2" charset="0"/>
              </a:rPr>
              <a:t>tuûm</a:t>
            </a:r>
            <a:r>
              <a:rPr lang="en-US" sz="2400" b="1" dirty="0" smtClean="0">
                <a:latin typeface="VNI-Avo" pitchFamily="2" charset="0"/>
              </a:rPr>
              <a:t> </a:t>
            </a:r>
            <a:r>
              <a:rPr lang="en-US" sz="2400" b="1" dirty="0" err="1" smtClean="0">
                <a:latin typeface="VNI-Avo" pitchFamily="2" charset="0"/>
              </a:rPr>
              <a:t>tæm</a:t>
            </a:r>
            <a:r>
              <a:rPr lang="en-US" sz="2400" b="1" dirty="0" smtClean="0">
                <a:latin typeface="VNI-Avo" pitchFamily="2" charset="0"/>
              </a:rPr>
              <a:t>: “</a:t>
            </a:r>
            <a:r>
              <a:rPr lang="en-US" sz="2400" b="1" dirty="0" err="1" smtClean="0">
                <a:latin typeface="VNI-Avo" pitchFamily="2" charset="0"/>
              </a:rPr>
              <a:t>Baïn</a:t>
            </a:r>
            <a:r>
              <a:rPr lang="en-US" sz="2400" b="1" dirty="0" smtClean="0">
                <a:latin typeface="VNI-Avo" pitchFamily="2" charset="0"/>
              </a:rPr>
              <a:t> </a:t>
            </a:r>
            <a:r>
              <a:rPr lang="en-US" sz="2400" b="1" dirty="0" err="1" smtClean="0">
                <a:latin typeface="VNI-Avo" pitchFamily="2" charset="0"/>
              </a:rPr>
              <a:t>Nhím</a:t>
            </a:r>
            <a:r>
              <a:rPr lang="en-US" sz="2400" b="1" dirty="0" smtClean="0">
                <a:latin typeface="VNI-Avo" pitchFamily="2" charset="0"/>
              </a:rPr>
              <a:t> </a:t>
            </a:r>
            <a:r>
              <a:rPr lang="en-US" sz="2400" b="1" dirty="0" err="1" smtClean="0">
                <a:latin typeface="VNI-Avo" pitchFamily="2" charset="0"/>
              </a:rPr>
              <a:t>ñaáy</a:t>
            </a:r>
            <a:r>
              <a:rPr lang="en-US" sz="2400" b="1" dirty="0" smtClean="0">
                <a:latin typeface="VNI-Avo" pitchFamily="2" charset="0"/>
              </a:rPr>
              <a:t>, con </a:t>
            </a:r>
            <a:r>
              <a:rPr lang="en-US" sz="2400" b="1" dirty="0" err="1" smtClean="0">
                <a:latin typeface="VNI-Avo" pitchFamily="2" charset="0"/>
              </a:rPr>
              <a:t>aï</a:t>
            </a:r>
            <a:r>
              <a:rPr lang="en-US" sz="2400" b="1" dirty="0" smtClean="0">
                <a:latin typeface="VNI-Avo" pitchFamily="2" charset="0"/>
              </a:rPr>
              <a:t>”</a:t>
            </a:r>
            <a:endParaRPr lang="en-US" sz="2400" b="1" dirty="0">
              <a:latin typeface="VNI-Avo" pitchFamily="2" charset="0"/>
            </a:endParaRPr>
          </a:p>
        </p:txBody>
      </p:sp>
      <p:sp>
        <p:nvSpPr>
          <p:cNvPr id="9" name="Rectangle 8"/>
          <p:cNvSpPr/>
          <p:nvPr/>
        </p:nvSpPr>
        <p:spPr>
          <a:xfrm>
            <a:off x="1925028" y="3681432"/>
            <a:ext cx="1351992" cy="461665"/>
          </a:xfrm>
          <a:prstGeom prst="rect">
            <a:avLst/>
          </a:prstGeom>
        </p:spPr>
        <p:txBody>
          <a:bodyPr wrap="square">
            <a:spAutoFit/>
          </a:bodyPr>
          <a:lstStyle/>
          <a:p>
            <a:r>
              <a:rPr lang="en-US" sz="2400" b="1" dirty="0" err="1" smtClean="0">
                <a:solidFill>
                  <a:srgbClr val="FF0000"/>
                </a:solidFill>
                <a:latin typeface="VNI-Avo" pitchFamily="2" charset="0"/>
              </a:rPr>
              <a:t>ai</a:t>
            </a:r>
            <a:endParaRPr lang="en-US" sz="1200" dirty="0">
              <a:solidFill>
                <a:srgbClr val="FF0000"/>
              </a:solidFill>
            </a:endParaRPr>
          </a:p>
        </p:txBody>
      </p:sp>
      <p:sp>
        <p:nvSpPr>
          <p:cNvPr id="10" name="Rectangle 9"/>
          <p:cNvSpPr/>
          <p:nvPr/>
        </p:nvSpPr>
        <p:spPr>
          <a:xfrm>
            <a:off x="7696805" y="3678344"/>
            <a:ext cx="1666528" cy="461665"/>
          </a:xfrm>
          <a:prstGeom prst="rect">
            <a:avLst/>
          </a:prstGeom>
        </p:spPr>
        <p:txBody>
          <a:bodyPr wrap="square">
            <a:spAutoFit/>
          </a:bodyPr>
          <a:lstStyle/>
          <a:p>
            <a:r>
              <a:rPr lang="en-US" sz="2400" b="1" dirty="0" err="1" smtClean="0">
                <a:solidFill>
                  <a:srgbClr val="FF0000"/>
                </a:solidFill>
                <a:latin typeface="VNI-Avo" pitchFamily="2" charset="0"/>
              </a:rPr>
              <a:t>aây</a:t>
            </a:r>
            <a:endParaRPr lang="en-US" sz="1200" dirty="0">
              <a:solidFill>
                <a:srgbClr val="FF0000"/>
              </a:solidFill>
            </a:endParaRPr>
          </a:p>
        </p:txBody>
      </p:sp>
      <p:sp>
        <p:nvSpPr>
          <p:cNvPr id="11" name="Rectangle 10"/>
          <p:cNvSpPr/>
          <p:nvPr/>
        </p:nvSpPr>
        <p:spPr>
          <a:xfrm>
            <a:off x="2542496" y="4402846"/>
            <a:ext cx="1351992" cy="461665"/>
          </a:xfrm>
          <a:prstGeom prst="rect">
            <a:avLst/>
          </a:prstGeom>
        </p:spPr>
        <p:txBody>
          <a:bodyPr wrap="square">
            <a:spAutoFit/>
          </a:bodyPr>
          <a:lstStyle/>
          <a:p>
            <a:r>
              <a:rPr lang="en-US" sz="2400" b="1" dirty="0" err="1" smtClean="0">
                <a:solidFill>
                  <a:srgbClr val="FF0000"/>
                </a:solidFill>
                <a:latin typeface="VNI-Avo" pitchFamily="2" charset="0"/>
              </a:rPr>
              <a:t>ai</a:t>
            </a:r>
            <a:endParaRPr lang="en-US" sz="1200" dirty="0">
              <a:solidFill>
                <a:srgbClr val="FF0000"/>
              </a:solidFill>
            </a:endParaRPr>
          </a:p>
        </p:txBody>
      </p:sp>
      <p:sp>
        <p:nvSpPr>
          <p:cNvPr id="12" name="Rectangle 11"/>
          <p:cNvSpPr/>
          <p:nvPr/>
        </p:nvSpPr>
        <p:spPr>
          <a:xfrm>
            <a:off x="3955845" y="3677907"/>
            <a:ext cx="1666528" cy="461665"/>
          </a:xfrm>
          <a:prstGeom prst="rect">
            <a:avLst/>
          </a:prstGeom>
        </p:spPr>
        <p:txBody>
          <a:bodyPr wrap="square">
            <a:spAutoFit/>
          </a:bodyPr>
          <a:lstStyle/>
          <a:p>
            <a:r>
              <a:rPr lang="en-US" sz="2400" b="1" dirty="0" err="1" smtClean="0">
                <a:solidFill>
                  <a:srgbClr val="FF0000"/>
                </a:solidFill>
                <a:latin typeface="VNI-Avo" pitchFamily="2" charset="0"/>
              </a:rPr>
              <a:t>aây</a:t>
            </a:r>
            <a:endParaRPr lang="en-US" sz="1200" dirty="0">
              <a:solidFill>
                <a:srgbClr val="FF0000"/>
              </a:solidFill>
            </a:endParaRPr>
          </a:p>
        </p:txBody>
      </p:sp>
      <p:sp>
        <p:nvSpPr>
          <p:cNvPr id="13" name="Rectangle 12"/>
          <p:cNvSpPr/>
          <p:nvPr/>
        </p:nvSpPr>
        <p:spPr>
          <a:xfrm>
            <a:off x="8391282" y="3678149"/>
            <a:ext cx="1351992" cy="461665"/>
          </a:xfrm>
          <a:prstGeom prst="rect">
            <a:avLst/>
          </a:prstGeom>
        </p:spPr>
        <p:txBody>
          <a:bodyPr wrap="square">
            <a:spAutoFit/>
          </a:bodyPr>
          <a:lstStyle/>
          <a:p>
            <a:r>
              <a:rPr lang="en-US" sz="2400" b="1" dirty="0" err="1" smtClean="0">
                <a:solidFill>
                  <a:srgbClr val="FF0000"/>
                </a:solidFill>
                <a:latin typeface="VNI-Avo" pitchFamily="2" charset="0"/>
              </a:rPr>
              <a:t>ai</a:t>
            </a:r>
            <a:endParaRPr lang="en-US" sz="1200" dirty="0">
              <a:solidFill>
                <a:srgbClr val="FF0000"/>
              </a:solidFill>
            </a:endParaRPr>
          </a:p>
        </p:txBody>
      </p:sp>
      <p:sp>
        <p:nvSpPr>
          <p:cNvPr id="14" name="Rectangle 13"/>
          <p:cNvSpPr/>
          <p:nvPr/>
        </p:nvSpPr>
        <p:spPr>
          <a:xfrm>
            <a:off x="4401132" y="4038489"/>
            <a:ext cx="1635592" cy="461665"/>
          </a:xfrm>
          <a:prstGeom prst="rect">
            <a:avLst/>
          </a:prstGeom>
        </p:spPr>
        <p:txBody>
          <a:bodyPr wrap="square">
            <a:spAutoFit/>
          </a:bodyPr>
          <a:lstStyle/>
          <a:p>
            <a:r>
              <a:rPr lang="en-US" sz="2400" b="1" dirty="0" smtClean="0">
                <a:solidFill>
                  <a:srgbClr val="FF0000"/>
                </a:solidFill>
                <a:latin typeface="VNI-Avo" pitchFamily="2" charset="0"/>
              </a:rPr>
              <a:t>ay</a:t>
            </a:r>
            <a:endParaRPr lang="en-US" sz="1200" dirty="0">
              <a:solidFill>
                <a:srgbClr val="FF0000"/>
              </a:solidFill>
            </a:endParaRPr>
          </a:p>
        </p:txBody>
      </p:sp>
      <p:sp>
        <p:nvSpPr>
          <p:cNvPr id="15" name="Rectangle 14"/>
          <p:cNvSpPr/>
          <p:nvPr/>
        </p:nvSpPr>
        <p:spPr>
          <a:xfrm>
            <a:off x="6683195" y="4407056"/>
            <a:ext cx="1666528" cy="461665"/>
          </a:xfrm>
          <a:prstGeom prst="rect">
            <a:avLst/>
          </a:prstGeom>
        </p:spPr>
        <p:txBody>
          <a:bodyPr wrap="square">
            <a:spAutoFit/>
          </a:bodyPr>
          <a:lstStyle/>
          <a:p>
            <a:r>
              <a:rPr lang="en-US" sz="2400" b="1" dirty="0" err="1" smtClean="0">
                <a:solidFill>
                  <a:srgbClr val="FF0000"/>
                </a:solidFill>
                <a:latin typeface="VNI-Avo" pitchFamily="2" charset="0"/>
              </a:rPr>
              <a:t>aây</a:t>
            </a:r>
            <a:endParaRPr lang="en-US" sz="1200" dirty="0">
              <a:solidFill>
                <a:srgbClr val="FF0000"/>
              </a:solidFill>
            </a:endParaRPr>
          </a:p>
        </p:txBody>
      </p:sp>
      <p:sp>
        <p:nvSpPr>
          <p:cNvPr id="16" name="Rectangle 15"/>
          <p:cNvSpPr/>
          <p:nvPr/>
        </p:nvSpPr>
        <p:spPr>
          <a:xfrm>
            <a:off x="2503978" y="4036620"/>
            <a:ext cx="1351992" cy="461665"/>
          </a:xfrm>
          <a:prstGeom prst="rect">
            <a:avLst/>
          </a:prstGeom>
        </p:spPr>
        <p:txBody>
          <a:bodyPr wrap="square">
            <a:spAutoFit/>
          </a:bodyPr>
          <a:lstStyle/>
          <a:p>
            <a:r>
              <a:rPr lang="en-US" sz="2400" b="1" dirty="0" err="1" smtClean="0">
                <a:solidFill>
                  <a:srgbClr val="FF0000"/>
                </a:solidFill>
                <a:latin typeface="VNI-Avo" pitchFamily="2" charset="0"/>
              </a:rPr>
              <a:t>ai</a:t>
            </a:r>
            <a:endParaRPr lang="en-US" sz="1200" dirty="0">
              <a:solidFill>
                <a:srgbClr val="FF0000"/>
              </a:solidFill>
            </a:endParaRPr>
          </a:p>
        </p:txBody>
      </p:sp>
    </p:spTree>
    <p:extLst>
      <p:ext uri="{BB962C8B-B14F-4D97-AF65-F5344CB8AC3E}">
        <p14:creationId xmlns:p14="http://schemas.microsoft.com/office/powerpoint/2010/main" val="10936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20"/>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a:off x="145917" y="140170"/>
            <a:ext cx="1482427" cy="601777"/>
          </a:xfrm>
          <a:prstGeom prst="rect">
            <a:avLst/>
          </a:prstGeom>
        </p:spPr>
      </p:pic>
      <p:pic>
        <p:nvPicPr>
          <p:cNvPr id="18" name="Picture 17"/>
          <p:cNvPicPr>
            <a:picLocks noChangeAspect="1"/>
          </p:cNvPicPr>
          <p:nvPr/>
        </p:nvPicPr>
        <p:blipFill>
          <a:blip r:embed="rId4"/>
          <a:stretch>
            <a:fillRect/>
          </a:stretch>
        </p:blipFill>
        <p:spPr>
          <a:xfrm>
            <a:off x="1" y="741947"/>
            <a:ext cx="9144000" cy="4401553"/>
          </a:xfrm>
          <a:prstGeom prst="rect">
            <a:avLst/>
          </a:prstGeom>
        </p:spPr>
      </p:pic>
      <p:sp>
        <p:nvSpPr>
          <p:cNvPr id="17" name="TextBox 16"/>
          <p:cNvSpPr txBox="1"/>
          <p:nvPr/>
        </p:nvSpPr>
        <p:spPr>
          <a:xfrm>
            <a:off x="680179" y="95616"/>
            <a:ext cx="7761514" cy="923330"/>
          </a:xfrm>
          <a:prstGeom prst="rect">
            <a:avLst/>
          </a:prstGeom>
          <a:noFill/>
        </p:spPr>
        <p:txBody>
          <a:bodyPr wrap="square" rtlCol="0">
            <a:spAutoFit/>
          </a:bodyPr>
          <a:lstStyle/>
          <a:p>
            <a:pPr algn="ctr"/>
            <a:r>
              <a:rPr lang="en-US" sz="5400" b="1" dirty="0" err="1" smtClean="0">
                <a:solidFill>
                  <a:srgbClr val="FF0000"/>
                </a:solidFill>
                <a:latin typeface="VNI-Avo" pitchFamily="2" charset="0"/>
              </a:rPr>
              <a:t>Xin</a:t>
            </a:r>
            <a:r>
              <a:rPr lang="en-US" sz="5400" b="1" dirty="0" smtClean="0">
                <a:solidFill>
                  <a:srgbClr val="FF0000"/>
                </a:solidFill>
                <a:latin typeface="VNI-Avo" pitchFamily="2" charset="0"/>
              </a:rPr>
              <a:t> </a:t>
            </a:r>
            <a:r>
              <a:rPr lang="en-US" sz="5400" b="1" dirty="0" err="1" smtClean="0">
                <a:solidFill>
                  <a:srgbClr val="FF0000"/>
                </a:solidFill>
                <a:latin typeface="VNI-Avo" pitchFamily="2" charset="0"/>
              </a:rPr>
              <a:t>loãi</a:t>
            </a:r>
            <a:endParaRPr lang="en-US" sz="5400" b="1" dirty="0">
              <a:solidFill>
                <a:srgbClr val="FF0000"/>
              </a:solidFill>
              <a:latin typeface="VNI-Avo" pitchFamily="2" charset="0"/>
            </a:endParaRPr>
          </a:p>
        </p:txBody>
      </p:sp>
    </p:spTree>
    <p:extLst>
      <p:ext uri="{BB962C8B-B14F-4D97-AF65-F5344CB8AC3E}">
        <p14:creationId xmlns:p14="http://schemas.microsoft.com/office/powerpoint/2010/main" val="17562494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 y="-1693995"/>
            <a:ext cx="8204935" cy="3487200"/>
          </a:xfrm>
        </p:spPr>
        <p:txBody>
          <a:bodyPr/>
          <a:lstStyle/>
          <a:p>
            <a:endParaRPr lang="en-US" sz="1800"/>
          </a:p>
        </p:txBody>
      </p:sp>
      <p:sp>
        <p:nvSpPr>
          <p:cNvPr id="3" name="Title 2"/>
          <p:cNvSpPr>
            <a:spLocks noGrp="1"/>
          </p:cNvSpPr>
          <p:nvPr>
            <p:ph type="title"/>
          </p:nvPr>
        </p:nvSpPr>
        <p:spPr>
          <a:xfrm>
            <a:off x="-1" y="-2358720"/>
            <a:ext cx="8047653" cy="646500"/>
          </a:xfrm>
        </p:spPr>
        <p:txBody>
          <a:bodyPr/>
          <a:lstStyle/>
          <a:p>
            <a:endParaRPr lang="en-US" sz="4800"/>
          </a:p>
        </p:txBody>
      </p:sp>
      <p:sp>
        <p:nvSpPr>
          <p:cNvPr id="5" name="TextBox 4"/>
          <p:cNvSpPr txBox="1"/>
          <p:nvPr/>
        </p:nvSpPr>
        <p:spPr>
          <a:xfrm>
            <a:off x="124634" y="169187"/>
            <a:ext cx="9019366" cy="4524315"/>
          </a:xfrm>
          <a:prstGeom prst="rect">
            <a:avLst/>
          </a:prstGeom>
          <a:noFill/>
        </p:spPr>
        <p:txBody>
          <a:bodyPr wrap="square" rtlCol="0">
            <a:spAutoFit/>
          </a:bodyPr>
          <a:lstStyle/>
          <a:p>
            <a:r>
              <a:rPr lang="en-US" sz="4800" b="1" dirty="0" smtClean="0">
                <a:latin typeface="VNI-Avo" pitchFamily="2" charset="0"/>
              </a:rPr>
              <a:t>	</a:t>
            </a:r>
            <a:r>
              <a:rPr lang="en-US" sz="4800" b="1" dirty="0" err="1" smtClean="0">
                <a:latin typeface="VNI-Avo" pitchFamily="2" charset="0"/>
              </a:rPr>
              <a:t>Nai</a:t>
            </a:r>
            <a:r>
              <a:rPr lang="en-US" sz="4800" b="1" dirty="0" smtClean="0">
                <a:latin typeface="VNI-Avo" pitchFamily="2" charset="0"/>
              </a:rPr>
              <a:t> con </a:t>
            </a:r>
            <a:r>
              <a:rPr lang="en-US" sz="4800" b="1" dirty="0" err="1" smtClean="0">
                <a:latin typeface="VNI-Avo" pitchFamily="2" charset="0"/>
              </a:rPr>
              <a:t>nhìn</a:t>
            </a:r>
            <a:r>
              <a:rPr lang="en-US" sz="4800" b="1" dirty="0" smtClean="0">
                <a:latin typeface="VNI-Avo" pitchFamily="2" charset="0"/>
              </a:rPr>
              <a:t> </a:t>
            </a:r>
            <a:r>
              <a:rPr lang="en-US" sz="4800" b="1" dirty="0" err="1" smtClean="0">
                <a:latin typeface="VNI-Avo" pitchFamily="2" charset="0"/>
              </a:rPr>
              <a:t>thaáy</a:t>
            </a:r>
            <a:r>
              <a:rPr lang="en-US" sz="4800" b="1" dirty="0" smtClean="0">
                <a:latin typeface="VNI-Avo" pitchFamily="2" charset="0"/>
              </a:rPr>
              <a:t> con </a:t>
            </a:r>
            <a:r>
              <a:rPr lang="en-US" sz="4800" b="1" dirty="0" err="1" smtClean="0">
                <a:latin typeface="VNI-Avo" pitchFamily="2" charset="0"/>
              </a:rPr>
              <a:t>gì</a:t>
            </a:r>
            <a:r>
              <a:rPr lang="en-US" sz="4800" b="1" dirty="0" smtClean="0">
                <a:latin typeface="VNI-Avo" pitchFamily="2" charset="0"/>
              </a:rPr>
              <a:t> </a:t>
            </a:r>
            <a:r>
              <a:rPr lang="en-US" sz="4800" b="1" dirty="0" err="1" smtClean="0">
                <a:latin typeface="VNI-Avo" pitchFamily="2" charset="0"/>
              </a:rPr>
              <a:t>beù</a:t>
            </a:r>
            <a:r>
              <a:rPr lang="en-US" sz="4800" b="1" dirty="0" smtClean="0">
                <a:latin typeface="VNI-Avo" pitchFamily="2" charset="0"/>
              </a:rPr>
              <a:t> </a:t>
            </a:r>
            <a:r>
              <a:rPr lang="en-US" sz="4800" b="1" dirty="0" err="1" smtClean="0">
                <a:latin typeface="VNI-Avo" pitchFamily="2" charset="0"/>
              </a:rPr>
              <a:t>nhoû</a:t>
            </a:r>
            <a:r>
              <a:rPr lang="en-US" sz="4800" b="1" dirty="0" smtClean="0">
                <a:latin typeface="VNI-Avo" pitchFamily="2" charset="0"/>
              </a:rPr>
              <a:t>, </a:t>
            </a:r>
            <a:r>
              <a:rPr lang="en-US" sz="4800" b="1" dirty="0" err="1" smtClean="0">
                <a:latin typeface="VNI-Avo" pitchFamily="2" charset="0"/>
              </a:rPr>
              <a:t>thaân</a:t>
            </a:r>
            <a:r>
              <a:rPr lang="en-US" sz="4800" b="1" dirty="0" smtClean="0">
                <a:latin typeface="VNI-Avo" pitchFamily="2" charset="0"/>
              </a:rPr>
              <a:t> </a:t>
            </a:r>
            <a:r>
              <a:rPr lang="en-US" sz="4800" b="1" dirty="0" err="1" smtClean="0">
                <a:latin typeface="VNI-Avo" pitchFamily="2" charset="0"/>
              </a:rPr>
              <a:t>ñaày</a:t>
            </a:r>
            <a:r>
              <a:rPr lang="en-US" sz="4800" b="1" dirty="0" smtClean="0">
                <a:latin typeface="VNI-Avo" pitchFamily="2" charset="0"/>
              </a:rPr>
              <a:t> </a:t>
            </a:r>
            <a:r>
              <a:rPr lang="en-US" sz="4800" b="1" dirty="0" err="1" smtClean="0">
                <a:latin typeface="VNI-Avo" pitchFamily="2" charset="0"/>
              </a:rPr>
              <a:t>gai</a:t>
            </a:r>
            <a:r>
              <a:rPr lang="en-US" sz="4800" b="1" dirty="0" smtClean="0">
                <a:latin typeface="VNI-Avo" pitchFamily="2" charset="0"/>
              </a:rPr>
              <a:t> </a:t>
            </a:r>
            <a:r>
              <a:rPr lang="en-US" sz="4800" b="1" dirty="0" err="1" smtClean="0">
                <a:latin typeface="VNI-Avo" pitchFamily="2" charset="0"/>
              </a:rPr>
              <a:t>nhoïn</a:t>
            </a:r>
            <a:r>
              <a:rPr lang="en-US" sz="4800" b="1" dirty="0" smtClean="0">
                <a:latin typeface="VNI-Avo" pitchFamily="2" charset="0"/>
              </a:rPr>
              <a:t> </a:t>
            </a:r>
            <a:r>
              <a:rPr lang="en-US" sz="4800" b="1" dirty="0" err="1" smtClean="0">
                <a:latin typeface="VNI-Avo" pitchFamily="2" charset="0"/>
              </a:rPr>
              <a:t>treân</a:t>
            </a:r>
            <a:r>
              <a:rPr lang="en-US" sz="4800" b="1" dirty="0" smtClean="0">
                <a:latin typeface="VNI-Avo" pitchFamily="2" charset="0"/>
              </a:rPr>
              <a:t> </a:t>
            </a:r>
            <a:r>
              <a:rPr lang="en-US" sz="4800" b="1" dirty="0" err="1" smtClean="0">
                <a:latin typeface="VNI-Avo" pitchFamily="2" charset="0"/>
              </a:rPr>
              <a:t>baõi</a:t>
            </a:r>
            <a:r>
              <a:rPr lang="en-US" sz="4800" b="1" dirty="0" smtClean="0">
                <a:latin typeface="VNI-Avo" pitchFamily="2" charset="0"/>
              </a:rPr>
              <a:t> </a:t>
            </a:r>
            <a:r>
              <a:rPr lang="en-US" sz="4800" b="1" dirty="0" err="1" smtClean="0">
                <a:latin typeface="VNI-Avo" pitchFamily="2" charset="0"/>
              </a:rPr>
              <a:t>coû</a:t>
            </a:r>
            <a:r>
              <a:rPr lang="en-US" sz="4800" b="1" dirty="0" smtClean="0">
                <a:latin typeface="VNI-Avo" pitchFamily="2" charset="0"/>
              </a:rPr>
              <a:t>. </a:t>
            </a:r>
            <a:r>
              <a:rPr lang="en-US" sz="4800" b="1" dirty="0" err="1" smtClean="0">
                <a:latin typeface="VNI-Avo" pitchFamily="2" charset="0"/>
              </a:rPr>
              <a:t>Noù</a:t>
            </a:r>
            <a:r>
              <a:rPr lang="en-US" sz="4800" b="1" dirty="0" smtClean="0">
                <a:latin typeface="VNI-Avo" pitchFamily="2" charset="0"/>
              </a:rPr>
              <a:t> </a:t>
            </a:r>
            <a:r>
              <a:rPr lang="en-US" sz="4800" b="1" dirty="0" err="1" smtClean="0">
                <a:latin typeface="VNI-Avo" pitchFamily="2" charset="0"/>
              </a:rPr>
              <a:t>chaïy</a:t>
            </a:r>
            <a:r>
              <a:rPr lang="en-US" sz="4800" b="1" dirty="0" smtClean="0">
                <a:latin typeface="VNI-Avo" pitchFamily="2" charset="0"/>
              </a:rPr>
              <a:t> </a:t>
            </a:r>
            <a:r>
              <a:rPr lang="en-US" sz="4800" b="1" dirty="0" err="1" smtClean="0">
                <a:latin typeface="VNI-Avo" pitchFamily="2" charset="0"/>
              </a:rPr>
              <a:t>veà</a:t>
            </a:r>
            <a:r>
              <a:rPr lang="en-US" sz="4800" b="1" dirty="0" smtClean="0">
                <a:latin typeface="VNI-Avo" pitchFamily="2" charset="0"/>
              </a:rPr>
              <a:t> </a:t>
            </a:r>
            <a:r>
              <a:rPr lang="en-US" sz="4800" b="1" dirty="0" err="1" smtClean="0">
                <a:latin typeface="VNI-Avo" pitchFamily="2" charset="0"/>
              </a:rPr>
              <a:t>nhaø</a:t>
            </a:r>
            <a:r>
              <a:rPr lang="en-US" sz="4800" b="1" dirty="0" smtClean="0">
                <a:latin typeface="VNI-Avo" pitchFamily="2" charset="0"/>
              </a:rPr>
              <a:t>, </a:t>
            </a:r>
            <a:r>
              <a:rPr lang="en-US" sz="4800" b="1" dirty="0" err="1" smtClean="0">
                <a:latin typeface="VNI-Avo" pitchFamily="2" charset="0"/>
              </a:rPr>
              <a:t>hoån</a:t>
            </a:r>
            <a:r>
              <a:rPr lang="en-US" sz="4800" b="1" dirty="0" smtClean="0">
                <a:latin typeface="VNI-Avo" pitchFamily="2" charset="0"/>
              </a:rPr>
              <a:t> </a:t>
            </a:r>
            <a:r>
              <a:rPr lang="en-US" sz="4800" b="1" dirty="0" err="1" smtClean="0">
                <a:latin typeface="VNI-Avo" pitchFamily="2" charset="0"/>
              </a:rPr>
              <a:t>heån</a:t>
            </a:r>
            <a:r>
              <a:rPr lang="en-US" sz="4800" b="1" dirty="0" smtClean="0">
                <a:latin typeface="VNI-Avo" pitchFamily="2" charset="0"/>
              </a:rPr>
              <a:t> </a:t>
            </a:r>
            <a:r>
              <a:rPr lang="en-US" sz="4800" b="1" dirty="0" err="1" smtClean="0">
                <a:latin typeface="VNI-Avo" pitchFamily="2" charset="0"/>
              </a:rPr>
              <a:t>keå</a:t>
            </a:r>
            <a:r>
              <a:rPr lang="en-US" sz="4800" b="1" dirty="0" smtClean="0">
                <a:latin typeface="VNI-Avo" pitchFamily="2" charset="0"/>
              </a:rPr>
              <a:t> </a:t>
            </a:r>
            <a:r>
              <a:rPr lang="en-US" sz="4800" b="1" dirty="0" err="1" smtClean="0">
                <a:latin typeface="VNI-Avo" pitchFamily="2" charset="0"/>
              </a:rPr>
              <a:t>cho</a:t>
            </a:r>
            <a:r>
              <a:rPr lang="en-US" sz="4800" b="1" dirty="0" smtClean="0">
                <a:latin typeface="VNI-Avo" pitchFamily="2" charset="0"/>
              </a:rPr>
              <a:t> </a:t>
            </a:r>
            <a:r>
              <a:rPr lang="en-US" sz="4800" b="1" dirty="0" err="1" smtClean="0">
                <a:latin typeface="VNI-Avo" pitchFamily="2" charset="0"/>
              </a:rPr>
              <a:t>meï</a:t>
            </a:r>
            <a:r>
              <a:rPr lang="en-US" sz="4800" b="1" dirty="0" smtClean="0">
                <a:latin typeface="VNI-Avo" pitchFamily="2" charset="0"/>
              </a:rPr>
              <a:t> </a:t>
            </a:r>
            <a:r>
              <a:rPr lang="en-US" sz="4800" b="1" dirty="0" err="1" smtClean="0">
                <a:latin typeface="VNI-Avo" pitchFamily="2" charset="0"/>
              </a:rPr>
              <a:t>nghe</a:t>
            </a:r>
            <a:r>
              <a:rPr lang="en-US" sz="4800" b="1" dirty="0" smtClean="0">
                <a:latin typeface="VNI-Avo" pitchFamily="2" charset="0"/>
              </a:rPr>
              <a:t>. </a:t>
            </a:r>
            <a:r>
              <a:rPr lang="en-US" sz="4800" b="1" dirty="0" err="1" smtClean="0">
                <a:latin typeface="VNI-Avo" pitchFamily="2" charset="0"/>
              </a:rPr>
              <a:t>Nai</a:t>
            </a:r>
            <a:r>
              <a:rPr lang="en-US" sz="4800" b="1" dirty="0" smtClean="0">
                <a:latin typeface="VNI-Avo" pitchFamily="2" charset="0"/>
              </a:rPr>
              <a:t> </a:t>
            </a:r>
            <a:r>
              <a:rPr lang="en-US" sz="4800" b="1" dirty="0" err="1" smtClean="0">
                <a:latin typeface="VNI-Avo" pitchFamily="2" charset="0"/>
              </a:rPr>
              <a:t>meï</a:t>
            </a:r>
            <a:r>
              <a:rPr lang="en-US" sz="4800" b="1" dirty="0" smtClean="0">
                <a:latin typeface="VNI-Avo" pitchFamily="2" charset="0"/>
              </a:rPr>
              <a:t> </a:t>
            </a:r>
            <a:r>
              <a:rPr lang="en-US" sz="4800" b="1" dirty="0" err="1" smtClean="0">
                <a:latin typeface="VNI-Avo" pitchFamily="2" charset="0"/>
              </a:rPr>
              <a:t>tuûm</a:t>
            </a:r>
            <a:r>
              <a:rPr lang="en-US" sz="4800" b="1" dirty="0" smtClean="0">
                <a:latin typeface="VNI-Avo" pitchFamily="2" charset="0"/>
              </a:rPr>
              <a:t> </a:t>
            </a:r>
            <a:r>
              <a:rPr lang="en-US" sz="4800" b="1" dirty="0" err="1" smtClean="0">
                <a:latin typeface="VNI-Avo" pitchFamily="2" charset="0"/>
              </a:rPr>
              <a:t>tæm</a:t>
            </a:r>
            <a:r>
              <a:rPr lang="en-US" sz="4800" b="1" dirty="0" smtClean="0">
                <a:latin typeface="VNI-Avo" pitchFamily="2" charset="0"/>
              </a:rPr>
              <a:t>: “</a:t>
            </a:r>
            <a:r>
              <a:rPr lang="en-US" sz="4800" b="1" dirty="0" err="1" smtClean="0">
                <a:latin typeface="VNI-Avo" pitchFamily="2" charset="0"/>
              </a:rPr>
              <a:t>Baïn</a:t>
            </a:r>
            <a:r>
              <a:rPr lang="en-US" sz="4800" b="1" dirty="0" smtClean="0">
                <a:latin typeface="VNI-Avo" pitchFamily="2" charset="0"/>
              </a:rPr>
              <a:t> </a:t>
            </a:r>
            <a:r>
              <a:rPr lang="en-US" sz="4800" b="1" dirty="0" err="1" smtClean="0">
                <a:latin typeface="VNI-Avo" pitchFamily="2" charset="0"/>
              </a:rPr>
              <a:t>Nhím</a:t>
            </a:r>
            <a:r>
              <a:rPr lang="en-US" sz="4800" b="1" dirty="0" smtClean="0">
                <a:latin typeface="VNI-Avo" pitchFamily="2" charset="0"/>
              </a:rPr>
              <a:t> </a:t>
            </a:r>
            <a:r>
              <a:rPr lang="en-US" sz="4800" b="1" dirty="0" err="1" smtClean="0">
                <a:latin typeface="VNI-Avo" pitchFamily="2" charset="0"/>
              </a:rPr>
              <a:t>ñaáy</a:t>
            </a:r>
            <a:r>
              <a:rPr lang="en-US" sz="4800" b="1" dirty="0" smtClean="0">
                <a:latin typeface="VNI-Avo" pitchFamily="2" charset="0"/>
              </a:rPr>
              <a:t>, con </a:t>
            </a:r>
            <a:r>
              <a:rPr lang="en-US" sz="4800" b="1" dirty="0" err="1" smtClean="0">
                <a:latin typeface="VNI-Avo" pitchFamily="2" charset="0"/>
              </a:rPr>
              <a:t>aï</a:t>
            </a:r>
            <a:r>
              <a:rPr lang="en-US" sz="4800" b="1" dirty="0" smtClean="0">
                <a:latin typeface="VNI-Avo" pitchFamily="2" charset="0"/>
              </a:rPr>
              <a:t>”</a:t>
            </a:r>
            <a:endParaRPr lang="en-US" sz="4800" b="1" dirty="0">
              <a:latin typeface="VNI-Avo" pitchFamily="2" charset="0"/>
            </a:endParaRPr>
          </a:p>
        </p:txBody>
      </p:sp>
      <p:sp>
        <p:nvSpPr>
          <p:cNvPr id="6" name="Rectangle 5"/>
          <p:cNvSpPr/>
          <p:nvPr/>
        </p:nvSpPr>
        <p:spPr>
          <a:xfrm>
            <a:off x="1484826" y="159662"/>
            <a:ext cx="1461471" cy="830997"/>
          </a:xfrm>
          <a:prstGeom prst="rect">
            <a:avLst/>
          </a:prstGeom>
        </p:spPr>
        <p:txBody>
          <a:bodyPr wrap="square">
            <a:spAutoFit/>
          </a:bodyPr>
          <a:lstStyle/>
          <a:p>
            <a:r>
              <a:rPr lang="en-US" sz="4800" b="1" dirty="0" err="1" smtClean="0">
                <a:solidFill>
                  <a:srgbClr val="FF0000"/>
                </a:solidFill>
                <a:latin typeface="VNI-Avo" pitchFamily="2" charset="0"/>
              </a:rPr>
              <a:t>ai</a:t>
            </a:r>
            <a:endParaRPr lang="en-US" sz="4800" dirty="0">
              <a:solidFill>
                <a:srgbClr val="FF0000"/>
              </a:solidFill>
            </a:endParaRPr>
          </a:p>
        </p:txBody>
      </p:sp>
      <p:sp>
        <p:nvSpPr>
          <p:cNvPr id="7" name="Rectangle 6"/>
          <p:cNvSpPr/>
          <p:nvPr/>
        </p:nvSpPr>
        <p:spPr>
          <a:xfrm>
            <a:off x="4575751" y="895566"/>
            <a:ext cx="1801478" cy="830997"/>
          </a:xfrm>
          <a:prstGeom prst="rect">
            <a:avLst/>
          </a:prstGeom>
        </p:spPr>
        <p:txBody>
          <a:bodyPr wrap="square">
            <a:spAutoFit/>
          </a:bodyPr>
          <a:lstStyle/>
          <a:p>
            <a:r>
              <a:rPr lang="en-US" sz="4800" b="1" dirty="0" err="1" smtClean="0">
                <a:solidFill>
                  <a:srgbClr val="FF0000"/>
                </a:solidFill>
                <a:latin typeface="VNI-Avo" pitchFamily="2" charset="0"/>
              </a:rPr>
              <a:t>aây</a:t>
            </a:r>
            <a:endParaRPr lang="en-US" sz="4800" dirty="0">
              <a:solidFill>
                <a:srgbClr val="FF0000"/>
              </a:solidFill>
            </a:endParaRPr>
          </a:p>
        </p:txBody>
      </p:sp>
      <p:sp>
        <p:nvSpPr>
          <p:cNvPr id="8" name="Rectangle 7"/>
          <p:cNvSpPr/>
          <p:nvPr/>
        </p:nvSpPr>
        <p:spPr>
          <a:xfrm>
            <a:off x="1872940" y="1635406"/>
            <a:ext cx="1461471" cy="830997"/>
          </a:xfrm>
          <a:prstGeom prst="rect">
            <a:avLst/>
          </a:prstGeom>
        </p:spPr>
        <p:txBody>
          <a:bodyPr wrap="square">
            <a:spAutoFit/>
          </a:bodyPr>
          <a:lstStyle/>
          <a:p>
            <a:r>
              <a:rPr lang="en-US" sz="4800" b="1" dirty="0" err="1" smtClean="0">
                <a:solidFill>
                  <a:srgbClr val="FF0000"/>
                </a:solidFill>
                <a:latin typeface="VNI-Avo" pitchFamily="2" charset="0"/>
              </a:rPr>
              <a:t>ai</a:t>
            </a:r>
            <a:endParaRPr lang="en-US" sz="4800" dirty="0">
              <a:solidFill>
                <a:srgbClr val="FF0000"/>
              </a:solidFill>
            </a:endParaRPr>
          </a:p>
        </p:txBody>
      </p:sp>
      <p:sp>
        <p:nvSpPr>
          <p:cNvPr id="9" name="Rectangle 8"/>
          <p:cNvSpPr/>
          <p:nvPr/>
        </p:nvSpPr>
        <p:spPr>
          <a:xfrm>
            <a:off x="5524269" y="194237"/>
            <a:ext cx="1801478" cy="830997"/>
          </a:xfrm>
          <a:prstGeom prst="rect">
            <a:avLst/>
          </a:prstGeom>
        </p:spPr>
        <p:txBody>
          <a:bodyPr wrap="square">
            <a:spAutoFit/>
          </a:bodyPr>
          <a:lstStyle/>
          <a:p>
            <a:r>
              <a:rPr lang="en-US" sz="4800" b="1" dirty="0" err="1" smtClean="0">
                <a:solidFill>
                  <a:srgbClr val="FF0000"/>
                </a:solidFill>
                <a:latin typeface="VNI-Avo" pitchFamily="2" charset="0"/>
              </a:rPr>
              <a:t>aây</a:t>
            </a:r>
            <a:endParaRPr lang="en-US" sz="4800" dirty="0">
              <a:solidFill>
                <a:srgbClr val="FF0000"/>
              </a:solidFill>
            </a:endParaRPr>
          </a:p>
        </p:txBody>
      </p:sp>
      <p:sp>
        <p:nvSpPr>
          <p:cNvPr id="10" name="Rectangle 9"/>
          <p:cNvSpPr/>
          <p:nvPr/>
        </p:nvSpPr>
        <p:spPr>
          <a:xfrm>
            <a:off x="553538" y="3086316"/>
            <a:ext cx="1461471" cy="830997"/>
          </a:xfrm>
          <a:prstGeom prst="rect">
            <a:avLst/>
          </a:prstGeom>
        </p:spPr>
        <p:txBody>
          <a:bodyPr wrap="square">
            <a:spAutoFit/>
          </a:bodyPr>
          <a:lstStyle/>
          <a:p>
            <a:r>
              <a:rPr lang="en-US" sz="4800" b="1" dirty="0" err="1" smtClean="0">
                <a:solidFill>
                  <a:srgbClr val="FF0000"/>
                </a:solidFill>
                <a:latin typeface="VNI-Avo" pitchFamily="2" charset="0"/>
              </a:rPr>
              <a:t>ai</a:t>
            </a:r>
            <a:endParaRPr lang="en-US" sz="4800" dirty="0">
              <a:solidFill>
                <a:srgbClr val="FF0000"/>
              </a:solidFill>
            </a:endParaRPr>
          </a:p>
        </p:txBody>
      </p:sp>
      <p:sp>
        <p:nvSpPr>
          <p:cNvPr id="11" name="Rectangle 10"/>
          <p:cNvSpPr/>
          <p:nvPr/>
        </p:nvSpPr>
        <p:spPr>
          <a:xfrm>
            <a:off x="5634091" y="1638418"/>
            <a:ext cx="1768036" cy="830997"/>
          </a:xfrm>
          <a:prstGeom prst="rect">
            <a:avLst/>
          </a:prstGeom>
        </p:spPr>
        <p:txBody>
          <a:bodyPr wrap="square">
            <a:spAutoFit/>
          </a:bodyPr>
          <a:lstStyle/>
          <a:p>
            <a:r>
              <a:rPr lang="en-US" sz="4800" b="1" dirty="0" smtClean="0">
                <a:solidFill>
                  <a:srgbClr val="FF0000"/>
                </a:solidFill>
                <a:latin typeface="VNI-Avo" pitchFamily="2" charset="0"/>
              </a:rPr>
              <a:t>ay</a:t>
            </a:r>
            <a:endParaRPr lang="en-US" sz="4800" dirty="0">
              <a:solidFill>
                <a:srgbClr val="FF0000"/>
              </a:solidFill>
            </a:endParaRPr>
          </a:p>
        </p:txBody>
      </p:sp>
      <p:sp>
        <p:nvSpPr>
          <p:cNvPr id="12" name="Rectangle 11"/>
          <p:cNvSpPr/>
          <p:nvPr/>
        </p:nvSpPr>
        <p:spPr>
          <a:xfrm>
            <a:off x="556694" y="3860125"/>
            <a:ext cx="1801478" cy="830997"/>
          </a:xfrm>
          <a:prstGeom prst="rect">
            <a:avLst/>
          </a:prstGeom>
        </p:spPr>
        <p:txBody>
          <a:bodyPr wrap="square">
            <a:spAutoFit/>
          </a:bodyPr>
          <a:lstStyle/>
          <a:p>
            <a:r>
              <a:rPr lang="en-US" sz="4800" b="1" dirty="0" err="1" smtClean="0">
                <a:solidFill>
                  <a:srgbClr val="FF0000"/>
                </a:solidFill>
                <a:latin typeface="VNI-Avo" pitchFamily="2" charset="0"/>
              </a:rPr>
              <a:t>aây</a:t>
            </a:r>
            <a:endParaRPr lang="en-US" sz="4800" dirty="0">
              <a:solidFill>
                <a:srgbClr val="FF0000"/>
              </a:solidFill>
            </a:endParaRPr>
          </a:p>
        </p:txBody>
      </p:sp>
      <p:sp>
        <p:nvSpPr>
          <p:cNvPr id="13" name="Rectangle 12"/>
          <p:cNvSpPr/>
          <p:nvPr/>
        </p:nvSpPr>
        <p:spPr>
          <a:xfrm>
            <a:off x="5971003" y="915500"/>
            <a:ext cx="1461471" cy="830997"/>
          </a:xfrm>
          <a:prstGeom prst="rect">
            <a:avLst/>
          </a:prstGeom>
        </p:spPr>
        <p:txBody>
          <a:bodyPr wrap="square">
            <a:spAutoFit/>
          </a:bodyPr>
          <a:lstStyle/>
          <a:p>
            <a:r>
              <a:rPr lang="en-US" sz="4800" b="1" dirty="0" err="1" smtClean="0">
                <a:solidFill>
                  <a:srgbClr val="FF0000"/>
                </a:solidFill>
                <a:latin typeface="VNI-Avo" pitchFamily="2" charset="0"/>
              </a:rPr>
              <a:t>ai</a:t>
            </a:r>
            <a:endParaRPr lang="en-US" sz="4800" dirty="0">
              <a:solidFill>
                <a:srgbClr val="FF0000"/>
              </a:solidFill>
            </a:endParaRPr>
          </a:p>
        </p:txBody>
      </p:sp>
    </p:spTree>
    <p:extLst>
      <p:ext uri="{BB962C8B-B14F-4D97-AF65-F5344CB8AC3E}">
        <p14:creationId xmlns:p14="http://schemas.microsoft.com/office/powerpoint/2010/main" val="965335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0"/>
          <p:cNvSpPr/>
          <p:nvPr/>
        </p:nvSpPr>
        <p:spPr>
          <a:xfrm>
            <a:off x="0" y="1379538"/>
            <a:ext cx="9144000" cy="857250"/>
          </a:xfrm>
          <a:prstGeom prst="rect">
            <a:avLst/>
          </a:prstGeom>
          <a:blipFill rotWithShape="1">
            <a:blip r:embed="rId3" cstate="print"/>
          </a:blipFill>
          <a:ln w="12700">
            <a:noFill/>
          </a:ln>
        </p:spPr>
        <p:txBody>
          <a:bodyPr lIns="68573" tIns="34289" rIns="68573" bIns="34289" anchor="ctr" anchorCtr="0"/>
          <a:lstStyle/>
          <a:p>
            <a:pPr algn="ctr" defTabSz="514289">
              <a:defRPr/>
            </a:pPr>
            <a:endParaRPr sz="1050" dirty="0">
              <a:solidFill>
                <a:srgbClr val="FFFFFF"/>
              </a:solidFill>
              <a:latin typeface="Calibri" panose="020F0502020204030204" charset="0"/>
            </a:endParaRPr>
          </a:p>
        </p:txBody>
      </p:sp>
      <p:sp>
        <p:nvSpPr>
          <p:cNvPr id="23555" name="Rectangle 29"/>
          <p:cNvSpPr/>
          <p:nvPr/>
        </p:nvSpPr>
        <p:spPr>
          <a:xfrm>
            <a:off x="0" y="3867152"/>
            <a:ext cx="9144000" cy="855663"/>
          </a:xfrm>
          <a:prstGeom prst="rect">
            <a:avLst/>
          </a:prstGeom>
          <a:blipFill rotWithShape="1">
            <a:blip r:embed="rId3" cstate="print"/>
          </a:blipFill>
          <a:ln w="12700">
            <a:noFill/>
          </a:ln>
        </p:spPr>
        <p:txBody>
          <a:bodyPr lIns="68573" tIns="34289" rIns="68573" bIns="34289" anchor="ctr" anchorCtr="0"/>
          <a:lstStyle/>
          <a:p>
            <a:pPr algn="ctr" defTabSz="514289">
              <a:defRPr/>
            </a:pPr>
            <a:endParaRPr sz="1050" dirty="0">
              <a:solidFill>
                <a:srgbClr val="FFFFFF"/>
              </a:solidFill>
              <a:latin typeface="Calibri" panose="020F0502020204030204" charset="0"/>
            </a:endParaRPr>
          </a:p>
        </p:txBody>
      </p:sp>
      <p:pic>
        <p:nvPicPr>
          <p:cNvPr id="8" name="Picture 7">
            <a:hlinkClick r:id="rId4" action="ppaction://hlinksldjump">
              <a:snd r:embed="rId5" name="chimes.wav"/>
            </a:hlinkClick>
          </p:cNvPr>
          <p:cNvPicPr>
            <a:picLocks noChangeAspect="1"/>
          </p:cNvPicPr>
          <p:nvPr/>
        </p:nvPicPr>
        <p:blipFill>
          <a:blip r:embed="rId6" cstate="print"/>
          <a:stretch>
            <a:fillRect/>
          </a:stretch>
        </p:blipFill>
        <p:spPr>
          <a:xfrm>
            <a:off x="308135" y="666750"/>
            <a:ext cx="1476375" cy="1308100"/>
          </a:xfrm>
          <a:prstGeom prst="rect">
            <a:avLst/>
          </a:prstGeom>
          <a:noFill/>
          <a:ln w="9525">
            <a:noFill/>
          </a:ln>
        </p:spPr>
      </p:pic>
      <p:pic>
        <p:nvPicPr>
          <p:cNvPr id="9" name="Picture 8"/>
          <p:cNvPicPr>
            <a:picLocks noChangeAspect="1"/>
          </p:cNvPicPr>
          <p:nvPr/>
        </p:nvPicPr>
        <p:blipFill>
          <a:blip r:embed="rId7" cstate="print"/>
          <a:stretch>
            <a:fillRect/>
          </a:stretch>
        </p:blipFill>
        <p:spPr>
          <a:xfrm>
            <a:off x="307977" y="314325"/>
            <a:ext cx="1544638" cy="1036638"/>
          </a:xfrm>
          <a:prstGeom prst="rect">
            <a:avLst/>
          </a:prstGeom>
          <a:noFill/>
          <a:ln w="9525">
            <a:noFill/>
          </a:ln>
        </p:spPr>
      </p:pic>
      <p:pic>
        <p:nvPicPr>
          <p:cNvPr id="10" name="Picture 9">
            <a:hlinkClick r:id="rId8" action="ppaction://hlinksldjump">
              <a:snd r:embed="rId5" name="chimes.wav"/>
            </a:hlinkClick>
          </p:cNvPr>
          <p:cNvPicPr>
            <a:picLocks noChangeAspect="1"/>
          </p:cNvPicPr>
          <p:nvPr/>
        </p:nvPicPr>
        <p:blipFill>
          <a:blip r:embed="rId9" cstate="print"/>
          <a:stretch>
            <a:fillRect/>
          </a:stretch>
        </p:blipFill>
        <p:spPr>
          <a:xfrm>
            <a:off x="2051051" y="698502"/>
            <a:ext cx="1476375" cy="1308100"/>
          </a:xfrm>
          <a:prstGeom prst="rect">
            <a:avLst/>
          </a:prstGeom>
          <a:noFill/>
          <a:ln w="9525">
            <a:noFill/>
          </a:ln>
        </p:spPr>
      </p:pic>
      <p:pic>
        <p:nvPicPr>
          <p:cNvPr id="11" name="Picture 10"/>
          <p:cNvPicPr>
            <a:picLocks noChangeAspect="1"/>
          </p:cNvPicPr>
          <p:nvPr/>
        </p:nvPicPr>
        <p:blipFill>
          <a:blip r:embed="rId10" cstate="print"/>
          <a:stretch>
            <a:fillRect/>
          </a:stretch>
        </p:blipFill>
        <p:spPr>
          <a:xfrm>
            <a:off x="2057400" y="285750"/>
            <a:ext cx="1544638" cy="1036638"/>
          </a:xfrm>
          <a:prstGeom prst="rect">
            <a:avLst/>
          </a:prstGeom>
          <a:noFill/>
          <a:ln w="9525">
            <a:noFill/>
          </a:ln>
        </p:spPr>
      </p:pic>
      <p:pic>
        <p:nvPicPr>
          <p:cNvPr id="12" name="Picture 11">
            <a:hlinkClick r:id="rId11" action="ppaction://hlinksldjump">
              <a:snd r:embed="rId5" name="chimes.wav"/>
            </a:hlinkClick>
          </p:cNvPr>
          <p:cNvPicPr>
            <a:picLocks noChangeAspect="1"/>
          </p:cNvPicPr>
          <p:nvPr/>
        </p:nvPicPr>
        <p:blipFill>
          <a:blip r:embed="rId12" cstate="print"/>
          <a:stretch>
            <a:fillRect/>
          </a:stretch>
        </p:blipFill>
        <p:spPr>
          <a:xfrm>
            <a:off x="3733964" y="698502"/>
            <a:ext cx="1477963" cy="1308100"/>
          </a:xfrm>
          <a:prstGeom prst="rect">
            <a:avLst/>
          </a:prstGeom>
          <a:noFill/>
          <a:ln w="9525">
            <a:noFill/>
          </a:ln>
        </p:spPr>
      </p:pic>
      <p:pic>
        <p:nvPicPr>
          <p:cNvPr id="13" name="Picture 12"/>
          <p:cNvPicPr>
            <a:picLocks noChangeAspect="1"/>
          </p:cNvPicPr>
          <p:nvPr/>
        </p:nvPicPr>
        <p:blipFill>
          <a:blip r:embed="rId13" cstate="print"/>
          <a:stretch>
            <a:fillRect/>
          </a:stretch>
        </p:blipFill>
        <p:spPr>
          <a:xfrm>
            <a:off x="3724280" y="314325"/>
            <a:ext cx="1546225" cy="1036638"/>
          </a:xfrm>
          <a:prstGeom prst="rect">
            <a:avLst/>
          </a:prstGeom>
          <a:noFill/>
          <a:ln w="9525">
            <a:noFill/>
          </a:ln>
        </p:spPr>
      </p:pic>
      <p:pic>
        <p:nvPicPr>
          <p:cNvPr id="14" name="Picture 13">
            <a:hlinkClick r:id="rId14" action="ppaction://hlinksldjump">
              <a:snd r:embed="rId5" name="chimes.wav"/>
            </a:hlinkClick>
          </p:cNvPr>
          <p:cNvPicPr>
            <a:picLocks noChangeAspect="1"/>
          </p:cNvPicPr>
          <p:nvPr/>
        </p:nvPicPr>
        <p:blipFill>
          <a:blip r:embed="rId15" cstate="print"/>
          <a:stretch>
            <a:fillRect/>
          </a:stretch>
        </p:blipFill>
        <p:spPr>
          <a:xfrm>
            <a:off x="5486403" y="666750"/>
            <a:ext cx="1477963" cy="1308100"/>
          </a:xfrm>
          <a:prstGeom prst="rect">
            <a:avLst/>
          </a:prstGeom>
          <a:noFill/>
          <a:ln w="9525">
            <a:noFill/>
          </a:ln>
        </p:spPr>
      </p:pic>
      <p:pic>
        <p:nvPicPr>
          <p:cNvPr id="15" name="Picture 14"/>
          <p:cNvPicPr>
            <a:picLocks noChangeAspect="1"/>
          </p:cNvPicPr>
          <p:nvPr/>
        </p:nvPicPr>
        <p:blipFill>
          <a:blip r:embed="rId16" cstate="print"/>
          <a:stretch>
            <a:fillRect/>
          </a:stretch>
        </p:blipFill>
        <p:spPr>
          <a:xfrm>
            <a:off x="5468939" y="314325"/>
            <a:ext cx="1544637" cy="1036638"/>
          </a:xfrm>
          <a:prstGeom prst="rect">
            <a:avLst/>
          </a:prstGeom>
          <a:noFill/>
          <a:ln w="9525">
            <a:noFill/>
          </a:ln>
        </p:spPr>
      </p:pic>
      <p:pic>
        <p:nvPicPr>
          <p:cNvPr id="23568" name="Picture 36"/>
          <p:cNvPicPr>
            <a:picLocks noChangeAspect="1"/>
          </p:cNvPicPr>
          <p:nvPr/>
        </p:nvPicPr>
        <p:blipFill>
          <a:blip r:embed="rId17" cstate="print"/>
          <a:stretch>
            <a:fillRect/>
          </a:stretch>
        </p:blipFill>
        <p:spPr>
          <a:xfrm>
            <a:off x="0" y="4732343"/>
            <a:ext cx="4572000" cy="250825"/>
          </a:xfrm>
          <a:prstGeom prst="rect">
            <a:avLst/>
          </a:prstGeom>
          <a:noFill/>
          <a:ln w="9525">
            <a:noFill/>
          </a:ln>
        </p:spPr>
      </p:pic>
      <p:pic>
        <p:nvPicPr>
          <p:cNvPr id="23569" name="Picture 37"/>
          <p:cNvPicPr>
            <a:picLocks noChangeAspect="1"/>
          </p:cNvPicPr>
          <p:nvPr/>
        </p:nvPicPr>
        <p:blipFill>
          <a:blip r:embed="rId17" cstate="print"/>
          <a:stretch>
            <a:fillRect/>
          </a:stretch>
        </p:blipFill>
        <p:spPr>
          <a:xfrm>
            <a:off x="4572000" y="4732343"/>
            <a:ext cx="4572000" cy="250825"/>
          </a:xfrm>
          <a:prstGeom prst="rect">
            <a:avLst/>
          </a:prstGeom>
          <a:noFill/>
          <a:ln w="9525">
            <a:noFill/>
          </a:ln>
        </p:spPr>
      </p:pic>
      <p:pic>
        <p:nvPicPr>
          <p:cNvPr id="23570" name="Picture 38"/>
          <p:cNvPicPr>
            <a:picLocks noChangeAspect="1"/>
          </p:cNvPicPr>
          <p:nvPr/>
        </p:nvPicPr>
        <p:blipFill>
          <a:blip r:embed="rId17" cstate="print"/>
          <a:stretch>
            <a:fillRect/>
          </a:stretch>
        </p:blipFill>
        <p:spPr>
          <a:xfrm>
            <a:off x="457200" y="2343155"/>
            <a:ext cx="4572000" cy="250825"/>
          </a:xfrm>
          <a:prstGeom prst="rect">
            <a:avLst/>
          </a:prstGeom>
          <a:noFill/>
          <a:ln w="9525">
            <a:noFill/>
          </a:ln>
        </p:spPr>
      </p:pic>
      <p:pic>
        <p:nvPicPr>
          <p:cNvPr id="23571" name="Picture 39"/>
          <p:cNvPicPr>
            <a:picLocks noChangeAspect="1"/>
          </p:cNvPicPr>
          <p:nvPr/>
        </p:nvPicPr>
        <p:blipFill>
          <a:blip r:embed="rId17" cstate="print"/>
          <a:stretch>
            <a:fillRect/>
          </a:stretch>
        </p:blipFill>
        <p:spPr>
          <a:xfrm>
            <a:off x="4572000" y="2232030"/>
            <a:ext cx="4572000" cy="250825"/>
          </a:xfrm>
          <a:prstGeom prst="rect">
            <a:avLst/>
          </a:prstGeom>
          <a:noFill/>
          <a:ln w="9525">
            <a:noFill/>
          </a:ln>
        </p:spPr>
      </p:pic>
      <p:sp>
        <p:nvSpPr>
          <p:cNvPr id="23572" name="Flowchart: Summing Junction 41">
            <a:hlinkClick r:id="" action="ppaction://noaction"/>
          </p:cNvPr>
          <p:cNvSpPr/>
          <p:nvPr/>
        </p:nvSpPr>
        <p:spPr>
          <a:xfrm>
            <a:off x="8548688" y="4586288"/>
            <a:ext cx="487362" cy="487362"/>
          </a:xfrm>
          <a:prstGeom prst="flowChartSummingJunction">
            <a:avLst/>
          </a:prstGeom>
          <a:solidFill>
            <a:srgbClr val="FF0000"/>
          </a:solidFill>
          <a:ln w="38100" cap="flat" cmpd="sng">
            <a:solidFill>
              <a:srgbClr val="FFFF00"/>
            </a:solidFill>
            <a:prstDash val="solid"/>
            <a:miter/>
            <a:headEnd type="none" w="med" len="med"/>
            <a:tailEnd type="none" w="med" len="med"/>
          </a:ln>
        </p:spPr>
        <p:txBody>
          <a:bodyPr lIns="68573" tIns="34289" rIns="68573" bIns="34289" anchor="ctr" anchorCtr="0"/>
          <a:lstStyle/>
          <a:p>
            <a:pPr algn="ctr" defTabSz="514289">
              <a:defRPr/>
            </a:pPr>
            <a:endParaRPr sz="1050" dirty="0">
              <a:solidFill>
                <a:srgbClr val="FFFFFF"/>
              </a:solidFill>
              <a:latin typeface="Calibri" panose="020F0502020204030204" charset="0"/>
            </a:endParaRPr>
          </a:p>
        </p:txBody>
      </p:sp>
      <p:sp>
        <p:nvSpPr>
          <p:cNvPr id="23573" name="AutoShape 21">
            <a:hlinkClick r:id="" action="ppaction://hlinkshowjump?jump=nextslide">
              <a:snd r:embed="rId18" name="camera.wav"/>
            </a:hlinkClick>
          </p:cNvPr>
          <p:cNvSpPr/>
          <p:nvPr/>
        </p:nvSpPr>
        <p:spPr>
          <a:xfrm>
            <a:off x="7924800" y="4171950"/>
            <a:ext cx="946150" cy="287338"/>
          </a:xfrm>
          <a:prstGeom prst="rightArrow">
            <a:avLst>
              <a:gd name="adj1" fmla="val 50000"/>
              <a:gd name="adj2" fmla="val 82320"/>
            </a:avLst>
          </a:prstGeom>
          <a:solidFill>
            <a:schemeClr val="accent1"/>
          </a:solidFill>
          <a:ln w="9525" cap="flat" cmpd="sng">
            <a:solidFill>
              <a:schemeClr val="tx1"/>
            </a:solidFill>
            <a:prstDash val="solid"/>
            <a:miter/>
            <a:headEnd type="none" w="med" len="med"/>
            <a:tailEnd type="none" w="med" len="med"/>
          </a:ln>
        </p:spPr>
        <p:txBody>
          <a:bodyPr wrap="none" lIns="68573" tIns="34289" rIns="68573" bIns="34289" anchor="ctr" anchorCtr="0"/>
          <a:lstStyle/>
          <a:p>
            <a:pPr>
              <a:defRPr/>
            </a:pPr>
            <a:endParaRPr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14637400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3"/>
          <p:cNvPicPr>
            <a:picLocks noChangeAspect="1"/>
          </p:cNvPicPr>
          <p:nvPr/>
        </p:nvPicPr>
        <p:blipFill>
          <a:blip r:embed="rId4" cstate="print"/>
          <a:stretch>
            <a:fillRect/>
          </a:stretch>
        </p:blipFill>
        <p:spPr>
          <a:xfrm>
            <a:off x="4375150" y="-38098"/>
            <a:ext cx="1455738" cy="1393825"/>
          </a:xfrm>
          <a:prstGeom prst="rect">
            <a:avLst/>
          </a:prstGeom>
          <a:noFill/>
          <a:ln w="9525">
            <a:noFill/>
          </a:ln>
        </p:spPr>
      </p:pic>
      <p:pic>
        <p:nvPicPr>
          <p:cNvPr id="25603" name="Picture 4"/>
          <p:cNvPicPr>
            <a:picLocks noChangeAspect="1"/>
          </p:cNvPicPr>
          <p:nvPr/>
        </p:nvPicPr>
        <p:blipFill>
          <a:blip r:embed="rId5" cstate="print"/>
          <a:stretch>
            <a:fillRect/>
          </a:stretch>
        </p:blipFill>
        <p:spPr>
          <a:xfrm>
            <a:off x="7329488" y="3646488"/>
            <a:ext cx="1477962" cy="1306512"/>
          </a:xfrm>
          <a:prstGeom prst="rect">
            <a:avLst/>
          </a:prstGeom>
          <a:noFill/>
          <a:ln w="9525">
            <a:noFill/>
          </a:ln>
        </p:spPr>
      </p:pic>
      <p:pic>
        <p:nvPicPr>
          <p:cNvPr id="7" name="Picture 6"/>
          <p:cNvPicPr>
            <a:picLocks noChangeAspect="1"/>
          </p:cNvPicPr>
          <p:nvPr/>
        </p:nvPicPr>
        <p:blipFill>
          <a:blip r:embed="rId6" cstate="print"/>
          <a:stretch>
            <a:fillRect/>
          </a:stretch>
        </p:blipFill>
        <p:spPr>
          <a:xfrm>
            <a:off x="7294568" y="3260726"/>
            <a:ext cx="1546225" cy="1038225"/>
          </a:xfrm>
          <a:prstGeom prst="rect">
            <a:avLst/>
          </a:prstGeom>
          <a:noFill/>
          <a:ln w="9525">
            <a:noFill/>
          </a:ln>
        </p:spPr>
      </p:pic>
      <p:sp>
        <p:nvSpPr>
          <p:cNvPr id="9" name="Rectangle: Folded Corner 8"/>
          <p:cNvSpPr/>
          <p:nvPr/>
        </p:nvSpPr>
        <p:spPr>
          <a:xfrm>
            <a:off x="7469537" y="2971955"/>
            <a:ext cx="1101725" cy="996950"/>
          </a:xfrm>
          <a:prstGeom prst="foldedCorner">
            <a:avLst>
              <a:gd name="adj" fmla="val 16667"/>
            </a:avLst>
          </a:prstGeom>
          <a:solidFill>
            <a:schemeClr val="bg1"/>
          </a:solidFill>
          <a:ln w="12700">
            <a:noFill/>
          </a:ln>
        </p:spPr>
        <p:txBody>
          <a:bodyPr lIns="68573" tIns="34289" rIns="68573" bIns="34289" anchor="ctr" anchorCtr="0"/>
          <a:lstStyle/>
          <a:p>
            <a:pPr algn="ctr" defTabSz="514289">
              <a:defRPr/>
            </a:pPr>
            <a:endParaRPr sz="1050" b="1" dirty="0">
              <a:solidFill>
                <a:prstClr val="black"/>
              </a:solidFill>
              <a:latin typeface="Arial-Rounded" panose="020B0500000000000000" pitchFamily="34" charset="0"/>
              <a:cs typeface="Arial-Rounded" panose="020B0500000000000000" pitchFamily="34" charset="0"/>
            </a:endParaRPr>
          </a:p>
        </p:txBody>
      </p:sp>
      <p:sp>
        <p:nvSpPr>
          <p:cNvPr id="27" name="Rectangle: Folded Corner 26"/>
          <p:cNvSpPr/>
          <p:nvPr/>
        </p:nvSpPr>
        <p:spPr>
          <a:xfrm>
            <a:off x="152400" y="1143000"/>
            <a:ext cx="8991600" cy="971550"/>
          </a:xfrm>
          <a:prstGeom prst="foldedCorner">
            <a:avLst>
              <a:gd name="adj" fmla="val 16667"/>
            </a:avLst>
          </a:prstGeom>
          <a:solidFill>
            <a:schemeClr val="bg1">
              <a:alpha val="90195"/>
            </a:schemeClr>
          </a:solidFill>
          <a:ln w="12700">
            <a:noFill/>
          </a:ln>
        </p:spPr>
        <p:txBody>
          <a:bodyPr lIns="68573" tIns="34289" rIns="68573" bIns="34289" anchor="ctr" anchorCtr="0"/>
          <a:lstStyle/>
          <a:p>
            <a:pPr algn="ctr" defTabSz="514289">
              <a:defRPr/>
            </a:pPr>
            <a:r>
              <a:rPr lang="en-US" sz="7200" b="1" dirty="0" err="1">
                <a:solidFill>
                  <a:srgbClr val="FF0000"/>
                </a:solidFill>
                <a:ea typeface="Tahoma" panose="020B0604030504040204" pitchFamily="34" charset="0"/>
                <a:cs typeface="Arial-Rounded" panose="020B0500000000000000" pitchFamily="34" charset="0"/>
                <a:sym typeface="+mn-ea"/>
              </a:rPr>
              <a:t>c</a:t>
            </a:r>
            <a:r>
              <a:rPr lang="en-US" sz="7200" b="1" dirty="0" err="1" smtClean="0">
                <a:solidFill>
                  <a:srgbClr val="FF0000"/>
                </a:solidFill>
                <a:ea typeface="Tahoma" panose="020B0604030504040204" pitchFamily="34" charset="0"/>
                <a:cs typeface="Arial-Rounded" panose="020B0500000000000000" pitchFamily="34" charset="0"/>
                <a:sym typeface="+mn-ea"/>
              </a:rPr>
              <a:t>hùm</a:t>
            </a:r>
            <a:r>
              <a:rPr lang="en-US" sz="7200" b="1" dirty="0" smtClean="0">
                <a:solidFill>
                  <a:srgbClr val="FF0000"/>
                </a:solidFill>
                <a:ea typeface="Tahoma" panose="020B0604030504040204" pitchFamily="34" charset="0"/>
                <a:cs typeface="Arial-Rounded" panose="020B0500000000000000" pitchFamily="34" charset="0"/>
                <a:sym typeface="+mn-ea"/>
              </a:rPr>
              <a:t> </a:t>
            </a:r>
            <a:r>
              <a:rPr lang="en-US" sz="7200" b="1" dirty="0" err="1" smtClean="0">
                <a:solidFill>
                  <a:srgbClr val="FF0000"/>
                </a:solidFill>
                <a:ea typeface="Tahoma" panose="020B0604030504040204" pitchFamily="34" charset="0"/>
                <a:cs typeface="Arial-Rounded" panose="020B0500000000000000" pitchFamily="34" charset="0"/>
                <a:sym typeface="+mn-ea"/>
              </a:rPr>
              <a:t>nho</a:t>
            </a:r>
            <a:endParaRPr lang="en-US" sz="7200" b="1" dirty="0">
              <a:solidFill>
                <a:srgbClr val="FF0000"/>
              </a:solidFill>
              <a:ea typeface="Tahoma" panose="020B0604030504040204" pitchFamily="34" charset="0"/>
              <a:cs typeface="Arial-Rounded" panose="020B0500000000000000" pitchFamily="34" charset="0"/>
              <a:sym typeface="+mn-ea"/>
            </a:endParaRPr>
          </a:p>
        </p:txBody>
      </p:sp>
      <p:sp>
        <p:nvSpPr>
          <p:cNvPr id="25608" name="Rectangle 32"/>
          <p:cNvSpPr/>
          <p:nvPr/>
        </p:nvSpPr>
        <p:spPr>
          <a:xfrm rot="5600923">
            <a:off x="2122488" y="3744913"/>
            <a:ext cx="1828800" cy="188912"/>
          </a:xfrm>
          <a:prstGeom prst="rect">
            <a:avLst/>
          </a:prstGeom>
          <a:blipFill rotWithShape="1">
            <a:blip r:embed="rId7" cstate="print"/>
          </a:blipFill>
          <a:ln w="12700">
            <a:noFill/>
          </a:ln>
        </p:spPr>
        <p:txBody>
          <a:bodyPr lIns="68573" tIns="34289" rIns="68573" bIns="34289" anchor="ctr" anchorCtr="0"/>
          <a:lstStyle/>
          <a:p>
            <a:pPr algn="ctr" defTabSz="514289">
              <a:defRPr/>
            </a:pPr>
            <a:endParaRPr sz="1050" dirty="0">
              <a:solidFill>
                <a:srgbClr val="FFFFFF"/>
              </a:solidFill>
              <a:latin typeface="Arial-Rounded" panose="020B0500000000000000" pitchFamily="34" charset="0"/>
              <a:cs typeface="Arial-Rounded" panose="020B0500000000000000" pitchFamily="34" charset="0"/>
            </a:endParaRPr>
          </a:p>
        </p:txBody>
      </p:sp>
      <p:pic>
        <p:nvPicPr>
          <p:cNvPr id="25610" name="Picture 34"/>
          <p:cNvPicPr>
            <a:picLocks noChangeAspect="1"/>
          </p:cNvPicPr>
          <p:nvPr/>
        </p:nvPicPr>
        <p:blipFill>
          <a:blip r:embed="rId8" cstate="print"/>
          <a:stretch>
            <a:fillRect/>
          </a:stretch>
        </p:blipFill>
        <p:spPr>
          <a:xfrm>
            <a:off x="2679701" y="4094165"/>
            <a:ext cx="714375" cy="763587"/>
          </a:xfrm>
          <a:prstGeom prst="rect">
            <a:avLst/>
          </a:prstGeom>
          <a:noFill/>
          <a:ln w="9525">
            <a:noFill/>
          </a:ln>
        </p:spPr>
      </p:pic>
      <p:grpSp>
        <p:nvGrpSpPr>
          <p:cNvPr id="25611" name="Flowchart: Summing Junction 35"/>
          <p:cNvGrpSpPr/>
          <p:nvPr/>
        </p:nvGrpSpPr>
        <p:grpSpPr>
          <a:xfrm>
            <a:off x="3008313" y="3136900"/>
            <a:ext cx="138112" cy="133350"/>
            <a:chOff x="2527" y="2634"/>
            <a:chExt cx="115" cy="112"/>
          </a:xfrm>
        </p:grpSpPr>
        <p:pic>
          <p:nvPicPr>
            <p:cNvPr id="25618" name="Flowchart: Summing Junction 35"/>
            <p:cNvPicPr/>
            <p:nvPr/>
          </p:nvPicPr>
          <p:blipFill>
            <a:blip r:embed="rId9" cstate="print"/>
            <a:stretch>
              <a:fillRect/>
            </a:stretch>
          </p:blipFill>
          <p:spPr>
            <a:xfrm>
              <a:off x="2527" y="2634"/>
              <a:ext cx="115" cy="112"/>
            </a:xfrm>
            <a:prstGeom prst="rect">
              <a:avLst/>
            </a:prstGeom>
            <a:noFill/>
            <a:ln w="9525">
              <a:noFill/>
            </a:ln>
          </p:spPr>
        </p:pic>
        <p:sp>
          <p:nvSpPr>
            <p:cNvPr id="25619" name="Text Box 13"/>
            <p:cNvSpPr txBox="1"/>
            <p:nvPr/>
          </p:nvSpPr>
          <p:spPr>
            <a:xfrm>
              <a:off x="2550" y="2656"/>
              <a:ext cx="69" cy="69"/>
            </a:xfrm>
            <a:prstGeom prst="rect">
              <a:avLst/>
            </a:prstGeom>
            <a:noFill/>
            <a:ln w="9525">
              <a:noFill/>
            </a:ln>
          </p:spPr>
          <p:txBody>
            <a:bodyPr lIns="68580" tIns="34290" rIns="68580" bIns="34290" anchor="ctr" anchorCtr="0"/>
            <a:lstStyle/>
            <a:p>
              <a:pPr algn="ctr" defTabSz="514289">
                <a:defRPr/>
              </a:pPr>
              <a:endParaRPr sz="1050" dirty="0">
                <a:solidFill>
                  <a:srgbClr val="FFFFFF"/>
                </a:solidFill>
                <a:latin typeface="Arial-Rounded" panose="020B0500000000000000" pitchFamily="34" charset="0"/>
                <a:cs typeface="Arial-Rounded" panose="020B0500000000000000" pitchFamily="34" charset="0"/>
              </a:endParaRPr>
            </a:p>
          </p:txBody>
        </p:sp>
      </p:grpSp>
      <p:pic>
        <p:nvPicPr>
          <p:cNvPr id="25612" name="Picture 37"/>
          <p:cNvPicPr>
            <a:picLocks noChangeAspect="1"/>
          </p:cNvPicPr>
          <p:nvPr/>
        </p:nvPicPr>
        <p:blipFill>
          <a:blip r:embed="rId10" cstate="print"/>
          <a:stretch>
            <a:fillRect/>
          </a:stretch>
        </p:blipFill>
        <p:spPr>
          <a:xfrm>
            <a:off x="3751264" y="3865563"/>
            <a:ext cx="874712" cy="957262"/>
          </a:xfrm>
          <a:prstGeom prst="rect">
            <a:avLst/>
          </a:prstGeom>
          <a:noFill/>
          <a:ln w="9525">
            <a:noFill/>
          </a:ln>
        </p:spPr>
      </p:pic>
      <p:pic>
        <p:nvPicPr>
          <p:cNvPr id="25613" name="Picture 44"/>
          <p:cNvPicPr>
            <a:picLocks noChangeAspect="1"/>
          </p:cNvPicPr>
          <p:nvPr/>
        </p:nvPicPr>
        <p:blipFill>
          <a:blip r:embed="rId10" cstate="print"/>
          <a:stretch>
            <a:fillRect/>
          </a:stretch>
        </p:blipFill>
        <p:spPr>
          <a:xfrm>
            <a:off x="6" y="2979738"/>
            <a:ext cx="873125" cy="957262"/>
          </a:xfrm>
          <a:prstGeom prst="rect">
            <a:avLst/>
          </a:prstGeom>
          <a:noFill/>
          <a:ln w="9525">
            <a:noFill/>
          </a:ln>
        </p:spPr>
      </p:pic>
      <p:pic>
        <p:nvPicPr>
          <p:cNvPr id="25614" name="Picture 48"/>
          <p:cNvPicPr>
            <a:picLocks noChangeAspect="1"/>
          </p:cNvPicPr>
          <p:nvPr/>
        </p:nvPicPr>
        <p:blipFill>
          <a:blip r:embed="rId11" cstate="print"/>
          <a:stretch>
            <a:fillRect/>
          </a:stretch>
        </p:blipFill>
        <p:spPr>
          <a:xfrm>
            <a:off x="2286000" y="2571751"/>
            <a:ext cx="584200" cy="577850"/>
          </a:xfrm>
          <a:prstGeom prst="rect">
            <a:avLst/>
          </a:prstGeom>
          <a:noFill/>
          <a:ln w="9525">
            <a:noFill/>
          </a:ln>
        </p:spPr>
      </p:pic>
      <p:pic>
        <p:nvPicPr>
          <p:cNvPr id="25615" name="Picture 50"/>
          <p:cNvPicPr>
            <a:picLocks noChangeAspect="1"/>
          </p:cNvPicPr>
          <p:nvPr/>
        </p:nvPicPr>
        <p:blipFill>
          <a:blip r:embed="rId12" cstate="print"/>
          <a:stretch>
            <a:fillRect/>
          </a:stretch>
        </p:blipFill>
        <p:spPr>
          <a:xfrm flipH="1">
            <a:off x="3417893" y="2749556"/>
            <a:ext cx="661987" cy="631825"/>
          </a:xfrm>
          <a:prstGeom prst="rect">
            <a:avLst/>
          </a:prstGeom>
          <a:noFill/>
          <a:ln w="9525">
            <a:noFill/>
          </a:ln>
        </p:spPr>
      </p:pic>
      <p:pic>
        <p:nvPicPr>
          <p:cNvPr id="53" name="Picture 52"/>
          <p:cNvPicPr>
            <a:picLocks noChangeAspect="1"/>
          </p:cNvPicPr>
          <p:nvPr/>
        </p:nvPicPr>
        <p:blipFill>
          <a:blip r:embed="rId13" cstate="print"/>
          <a:stretch>
            <a:fillRect/>
          </a:stretch>
        </p:blipFill>
        <p:spPr>
          <a:xfrm>
            <a:off x="7413626" y="2940056"/>
            <a:ext cx="371475" cy="328613"/>
          </a:xfrm>
          <a:prstGeom prst="rect">
            <a:avLst/>
          </a:prstGeom>
          <a:noFill/>
          <a:ln w="9525">
            <a:noFill/>
          </a:ln>
        </p:spPr>
      </p:pic>
      <p:pic>
        <p:nvPicPr>
          <p:cNvPr id="55" name="Picture 54"/>
          <p:cNvPicPr>
            <a:picLocks noChangeAspect="1"/>
          </p:cNvPicPr>
          <p:nvPr/>
        </p:nvPicPr>
        <p:blipFill>
          <a:blip r:embed="rId14" cstate="print"/>
          <a:stretch>
            <a:fillRect/>
          </a:stretch>
        </p:blipFill>
        <p:spPr>
          <a:xfrm>
            <a:off x="7742622" y="3027612"/>
            <a:ext cx="534987" cy="893763"/>
          </a:xfrm>
          <a:prstGeom prst="rect">
            <a:avLst/>
          </a:prstGeom>
          <a:noFill/>
          <a:ln w="9525">
            <a:noFill/>
          </a:ln>
        </p:spPr>
      </p:pic>
      <p:sp>
        <p:nvSpPr>
          <p:cNvPr id="2" name="Arrow: Pentagon 30">
            <a:hlinkClick r:id="rId15" action="ppaction://hlinksldjump">
              <a:snd r:embed="rId3" name="applause.wav"/>
            </a:hlinkClick>
          </p:cNvPr>
          <p:cNvSpPr/>
          <p:nvPr/>
        </p:nvSpPr>
        <p:spPr>
          <a:xfrm rot="586976" flipH="1">
            <a:off x="2133602" y="3028952"/>
            <a:ext cx="1731963" cy="676275"/>
          </a:xfrm>
          <a:prstGeom prst="homePlate">
            <a:avLst>
              <a:gd name="adj" fmla="val 49845"/>
            </a:avLst>
          </a:prstGeom>
          <a:blipFill rotWithShape="1">
            <a:blip r:embed="rId7" cstate="print"/>
          </a:blipFill>
          <a:ln w="12700">
            <a:noFill/>
          </a:ln>
        </p:spPr>
        <p:txBody>
          <a:bodyPr lIns="68573" tIns="34289" rIns="68573" bIns="34289" anchor="ctr" anchorCtr="0"/>
          <a:lstStyle/>
          <a:p>
            <a:pPr algn="ctr" defTabSz="514289">
              <a:defRPr/>
            </a:pPr>
            <a:r>
              <a:rPr sz="2100" b="1" dirty="0">
                <a:solidFill>
                  <a:srgbClr val="FFFFFF"/>
                </a:solidFill>
                <a:latin typeface="Arial-Rounded" panose="020B0500000000000000" pitchFamily="34" charset="0"/>
                <a:cs typeface="Arial-Rounded" panose="020B0500000000000000" pitchFamily="34" charset="0"/>
              </a:rPr>
              <a:t>GO HOME</a:t>
            </a:r>
          </a:p>
        </p:txBody>
      </p:sp>
      <p:sp>
        <p:nvSpPr>
          <p:cNvPr id="20" name="AutoShape 21">
            <a:hlinkClick r:id="" action="ppaction://hlinkshowjump?jump=nextslide">
              <a:snd r:embed="rId16" name="camera.wav"/>
            </a:hlinkClick>
          </p:cNvPr>
          <p:cNvSpPr/>
          <p:nvPr/>
        </p:nvSpPr>
        <p:spPr>
          <a:xfrm>
            <a:off x="6199910" y="4822825"/>
            <a:ext cx="946150" cy="287338"/>
          </a:xfrm>
          <a:prstGeom prst="rightArrow">
            <a:avLst>
              <a:gd name="adj1" fmla="val 50000"/>
              <a:gd name="adj2" fmla="val 82320"/>
            </a:avLst>
          </a:prstGeom>
          <a:solidFill>
            <a:schemeClr val="accent1"/>
          </a:solidFill>
          <a:ln w="9525" cap="flat" cmpd="sng">
            <a:solidFill>
              <a:schemeClr val="tx1"/>
            </a:solidFill>
            <a:prstDash val="solid"/>
            <a:miter/>
            <a:headEnd type="none" w="med" len="med"/>
            <a:tailEnd type="none" w="med" len="med"/>
          </a:ln>
        </p:spPr>
        <p:txBody>
          <a:bodyPr wrap="none" lIns="68573" tIns="34289" rIns="68573" bIns="34289" anchor="ctr" anchorCtr="0"/>
          <a:lstStyle/>
          <a:p>
            <a:pPr>
              <a:defRPr/>
            </a:pPr>
            <a:endParaRPr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18789046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64" presetClass="path" presetSubtype="0" accel="50000" decel="50000" fill="hold" nodeType="clickEffect">
                                  <p:stCondLst>
                                    <p:cond delay="0"/>
                                  </p:stCondLst>
                                  <p:childTnLst>
                                    <p:animMotion origin="layout" path="M -1.66667E-6 -3.7037E-6 L -1.66667E-6 -0.22476 " pathEditMode="relative" rAng="0" ptsTypes="AA">
                                      <p:cBhvr>
                                        <p:cTn id="12" dur="2000" fill="hold"/>
                                        <p:tgtEl>
                                          <p:spTgt spid="7"/>
                                        </p:tgtEl>
                                        <p:attrNameLst>
                                          <p:attrName>ppt_x</p:attrName>
                                          <p:attrName>ppt_y</p:attrName>
                                        </p:attrNameLst>
                                      </p:cBhvr>
                                      <p:rCtr x="0" y="-1125000"/>
                                    </p:animMotion>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subTnLst>
                                    <p:audio>
                                      <p:cMediaNode>
                                        <p:cTn display="0" masterRel="sameClick">
                                          <p:stCondLst>
                                            <p:cond evt="begin" delay="0">
                                              <p:tn val="14"/>
                                            </p:cond>
                                          </p:stCondLst>
                                          <p:endCondLst>
                                            <p:cond evt="onStopAudio" delay="0">
                                              <p:tgtEl>
                                                <p:sldTgt/>
                                              </p:tgtEl>
                                            </p:cond>
                                          </p:endCondLst>
                                        </p:cTn>
                                        <p:tgtEl>
                                          <p:sndTgt r:embed="rId3" name="applause.wav"/>
                                        </p:tgtEl>
                                      </p:cMediaNode>
                                    </p:audio>
                                  </p:subTnLst>
                                </p:cTn>
                              </p:par>
                              <p:par>
                                <p:cTn id="17" presetID="10" presetClass="entr" presetSubtype="0" fill="hold"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par>
                                <p:cTn id="20" presetID="10" presetClass="entr" presetSubtype="0" fill="hold" nodeType="with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500"/>
                                        <p:tgtEl>
                                          <p:spTgt spid="55"/>
                                        </p:tgtEl>
                                      </p:cBhvr>
                                    </p:animEffect>
                                  </p:childTnLst>
                                </p:cTn>
                              </p:par>
                            </p:childTnLst>
                          </p:cTn>
                        </p:par>
                        <p:par>
                          <p:cTn id="23" fill="hold">
                            <p:stCondLst>
                              <p:cond delay="2500"/>
                            </p:stCondLst>
                            <p:childTnLst>
                              <p:par>
                                <p:cTn id="24" presetID="32" presetClass="emph" presetSubtype="0" repeatCount="indefinite" fill="hold" grpId="1" nodeType="afterEffect">
                                  <p:stCondLst>
                                    <p:cond delay="0"/>
                                  </p:stCondLst>
                                  <p:childTnLst>
                                    <p:animRot by="120000">
                                      <p:cBhvr>
                                        <p:cTn id="25" dur="100" fill="hold">
                                          <p:stCondLst>
                                            <p:cond delay="0"/>
                                          </p:stCondLst>
                                        </p:cTn>
                                        <p:tgtEl>
                                          <p:spTgt spid="9"/>
                                        </p:tgtEl>
                                        <p:attrNameLst>
                                          <p:attrName>r</p:attrName>
                                        </p:attrNameLst>
                                      </p:cBhvr>
                                    </p:animRot>
                                    <p:animRot by="-240000">
                                      <p:cBhvr>
                                        <p:cTn id="26" dur="200" fill="hold">
                                          <p:stCondLst>
                                            <p:cond delay="200"/>
                                          </p:stCondLst>
                                        </p:cTn>
                                        <p:tgtEl>
                                          <p:spTgt spid="9"/>
                                        </p:tgtEl>
                                        <p:attrNameLst>
                                          <p:attrName>r</p:attrName>
                                        </p:attrNameLst>
                                      </p:cBhvr>
                                    </p:animRot>
                                    <p:animRot by="240000">
                                      <p:cBhvr>
                                        <p:cTn id="27" dur="200" fill="hold">
                                          <p:stCondLst>
                                            <p:cond delay="400"/>
                                          </p:stCondLst>
                                        </p:cTn>
                                        <p:tgtEl>
                                          <p:spTgt spid="9"/>
                                        </p:tgtEl>
                                        <p:attrNameLst>
                                          <p:attrName>r</p:attrName>
                                        </p:attrNameLst>
                                      </p:cBhvr>
                                    </p:animRot>
                                    <p:animRot by="-240000">
                                      <p:cBhvr>
                                        <p:cTn id="28" dur="200" fill="hold">
                                          <p:stCondLst>
                                            <p:cond delay="600"/>
                                          </p:stCondLst>
                                        </p:cTn>
                                        <p:tgtEl>
                                          <p:spTgt spid="9"/>
                                        </p:tgtEl>
                                        <p:attrNameLst>
                                          <p:attrName>r</p:attrName>
                                        </p:attrNameLst>
                                      </p:cBhvr>
                                    </p:animRot>
                                    <p:animRot by="120000">
                                      <p:cBhvr>
                                        <p:cTn id="29"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0"/>
          <p:cNvSpPr/>
          <p:nvPr/>
        </p:nvSpPr>
        <p:spPr>
          <a:xfrm>
            <a:off x="0" y="1379538"/>
            <a:ext cx="9144000" cy="857250"/>
          </a:xfrm>
          <a:prstGeom prst="rect">
            <a:avLst/>
          </a:prstGeom>
          <a:blipFill rotWithShape="1">
            <a:blip r:embed="rId3" cstate="print"/>
          </a:blipFill>
          <a:ln w="12700">
            <a:noFill/>
          </a:ln>
        </p:spPr>
        <p:txBody>
          <a:bodyPr lIns="68573" tIns="34289" rIns="68573" bIns="34289" anchor="ctr" anchorCtr="0"/>
          <a:lstStyle/>
          <a:p>
            <a:pPr algn="ctr" defTabSz="514289">
              <a:defRPr/>
            </a:pPr>
            <a:endParaRPr sz="1050" dirty="0">
              <a:solidFill>
                <a:srgbClr val="FFFFFF"/>
              </a:solidFill>
              <a:latin typeface="Calibri" panose="020F0502020204030204" charset="0"/>
            </a:endParaRPr>
          </a:p>
        </p:txBody>
      </p:sp>
      <p:sp>
        <p:nvSpPr>
          <p:cNvPr id="23555" name="Rectangle 29"/>
          <p:cNvSpPr/>
          <p:nvPr/>
        </p:nvSpPr>
        <p:spPr>
          <a:xfrm>
            <a:off x="0" y="3867152"/>
            <a:ext cx="9144000" cy="855663"/>
          </a:xfrm>
          <a:prstGeom prst="rect">
            <a:avLst/>
          </a:prstGeom>
          <a:blipFill rotWithShape="1">
            <a:blip r:embed="rId3" cstate="print"/>
          </a:blipFill>
          <a:ln w="12700">
            <a:noFill/>
          </a:ln>
        </p:spPr>
        <p:txBody>
          <a:bodyPr lIns="68573" tIns="34289" rIns="68573" bIns="34289" anchor="ctr" anchorCtr="0"/>
          <a:lstStyle/>
          <a:p>
            <a:pPr algn="ctr" defTabSz="514289">
              <a:defRPr/>
            </a:pPr>
            <a:endParaRPr sz="1050" dirty="0">
              <a:solidFill>
                <a:srgbClr val="FFFFFF"/>
              </a:solidFill>
              <a:latin typeface="Calibri" panose="020F0502020204030204" charset="0"/>
            </a:endParaRPr>
          </a:p>
        </p:txBody>
      </p:sp>
      <p:pic>
        <p:nvPicPr>
          <p:cNvPr id="10" name="Picture 9">
            <a:hlinkClick r:id="rId4" action="ppaction://hlinksldjump">
              <a:snd r:embed="rId5" name="chimes.wav"/>
            </a:hlinkClick>
          </p:cNvPr>
          <p:cNvPicPr>
            <a:picLocks noChangeAspect="1"/>
          </p:cNvPicPr>
          <p:nvPr/>
        </p:nvPicPr>
        <p:blipFill>
          <a:blip r:embed="rId6" cstate="print"/>
          <a:stretch>
            <a:fillRect/>
          </a:stretch>
        </p:blipFill>
        <p:spPr>
          <a:xfrm>
            <a:off x="2051051" y="698502"/>
            <a:ext cx="1476375" cy="1308100"/>
          </a:xfrm>
          <a:prstGeom prst="rect">
            <a:avLst/>
          </a:prstGeom>
          <a:noFill/>
          <a:ln w="9525">
            <a:noFill/>
          </a:ln>
        </p:spPr>
      </p:pic>
      <p:pic>
        <p:nvPicPr>
          <p:cNvPr id="11" name="Picture 10"/>
          <p:cNvPicPr>
            <a:picLocks noChangeAspect="1"/>
          </p:cNvPicPr>
          <p:nvPr/>
        </p:nvPicPr>
        <p:blipFill>
          <a:blip r:embed="rId7" cstate="print"/>
          <a:stretch>
            <a:fillRect/>
          </a:stretch>
        </p:blipFill>
        <p:spPr>
          <a:xfrm>
            <a:off x="2057400" y="285750"/>
            <a:ext cx="1544638" cy="1036638"/>
          </a:xfrm>
          <a:prstGeom prst="rect">
            <a:avLst/>
          </a:prstGeom>
          <a:noFill/>
          <a:ln w="9525">
            <a:noFill/>
          </a:ln>
        </p:spPr>
      </p:pic>
      <p:pic>
        <p:nvPicPr>
          <p:cNvPr id="12" name="Picture 11">
            <a:hlinkClick r:id="rId8" action="ppaction://hlinksldjump">
              <a:snd r:embed="rId5" name="chimes.wav"/>
            </a:hlinkClick>
          </p:cNvPr>
          <p:cNvPicPr>
            <a:picLocks noChangeAspect="1"/>
          </p:cNvPicPr>
          <p:nvPr/>
        </p:nvPicPr>
        <p:blipFill>
          <a:blip r:embed="rId9" cstate="print"/>
          <a:stretch>
            <a:fillRect/>
          </a:stretch>
        </p:blipFill>
        <p:spPr>
          <a:xfrm>
            <a:off x="3733964" y="698502"/>
            <a:ext cx="1477963" cy="1308100"/>
          </a:xfrm>
          <a:prstGeom prst="rect">
            <a:avLst/>
          </a:prstGeom>
          <a:noFill/>
          <a:ln w="9525">
            <a:noFill/>
          </a:ln>
        </p:spPr>
      </p:pic>
      <p:pic>
        <p:nvPicPr>
          <p:cNvPr id="13" name="Picture 12"/>
          <p:cNvPicPr>
            <a:picLocks noChangeAspect="1"/>
          </p:cNvPicPr>
          <p:nvPr/>
        </p:nvPicPr>
        <p:blipFill>
          <a:blip r:embed="rId10" cstate="print"/>
          <a:stretch>
            <a:fillRect/>
          </a:stretch>
        </p:blipFill>
        <p:spPr>
          <a:xfrm>
            <a:off x="3724280" y="314325"/>
            <a:ext cx="1546225" cy="1036638"/>
          </a:xfrm>
          <a:prstGeom prst="rect">
            <a:avLst/>
          </a:prstGeom>
          <a:noFill/>
          <a:ln w="9525">
            <a:noFill/>
          </a:ln>
        </p:spPr>
      </p:pic>
      <p:pic>
        <p:nvPicPr>
          <p:cNvPr id="14" name="Picture 13">
            <a:hlinkClick r:id="rId11" action="ppaction://hlinksldjump">
              <a:snd r:embed="rId5" name="chimes.wav"/>
            </a:hlinkClick>
          </p:cNvPr>
          <p:cNvPicPr>
            <a:picLocks noChangeAspect="1"/>
          </p:cNvPicPr>
          <p:nvPr/>
        </p:nvPicPr>
        <p:blipFill>
          <a:blip r:embed="rId12" cstate="print"/>
          <a:stretch>
            <a:fillRect/>
          </a:stretch>
        </p:blipFill>
        <p:spPr>
          <a:xfrm>
            <a:off x="5486403" y="666750"/>
            <a:ext cx="1477963" cy="1308100"/>
          </a:xfrm>
          <a:prstGeom prst="rect">
            <a:avLst/>
          </a:prstGeom>
          <a:noFill/>
          <a:ln w="9525">
            <a:noFill/>
          </a:ln>
        </p:spPr>
      </p:pic>
      <p:pic>
        <p:nvPicPr>
          <p:cNvPr id="15" name="Picture 14"/>
          <p:cNvPicPr>
            <a:picLocks noChangeAspect="1"/>
          </p:cNvPicPr>
          <p:nvPr/>
        </p:nvPicPr>
        <p:blipFill>
          <a:blip r:embed="rId13" cstate="print"/>
          <a:stretch>
            <a:fillRect/>
          </a:stretch>
        </p:blipFill>
        <p:spPr>
          <a:xfrm>
            <a:off x="5468939" y="314325"/>
            <a:ext cx="1544637" cy="1036638"/>
          </a:xfrm>
          <a:prstGeom prst="rect">
            <a:avLst/>
          </a:prstGeom>
          <a:noFill/>
          <a:ln w="9525">
            <a:noFill/>
          </a:ln>
        </p:spPr>
      </p:pic>
      <p:pic>
        <p:nvPicPr>
          <p:cNvPr id="23568" name="Picture 36"/>
          <p:cNvPicPr>
            <a:picLocks noChangeAspect="1"/>
          </p:cNvPicPr>
          <p:nvPr/>
        </p:nvPicPr>
        <p:blipFill>
          <a:blip r:embed="rId14" cstate="print"/>
          <a:stretch>
            <a:fillRect/>
          </a:stretch>
        </p:blipFill>
        <p:spPr>
          <a:xfrm>
            <a:off x="0" y="4732343"/>
            <a:ext cx="4572000" cy="250825"/>
          </a:xfrm>
          <a:prstGeom prst="rect">
            <a:avLst/>
          </a:prstGeom>
          <a:noFill/>
          <a:ln w="9525">
            <a:noFill/>
          </a:ln>
        </p:spPr>
      </p:pic>
      <p:pic>
        <p:nvPicPr>
          <p:cNvPr id="23569" name="Picture 37"/>
          <p:cNvPicPr>
            <a:picLocks noChangeAspect="1"/>
          </p:cNvPicPr>
          <p:nvPr/>
        </p:nvPicPr>
        <p:blipFill>
          <a:blip r:embed="rId14" cstate="print"/>
          <a:stretch>
            <a:fillRect/>
          </a:stretch>
        </p:blipFill>
        <p:spPr>
          <a:xfrm>
            <a:off x="4572000" y="4732343"/>
            <a:ext cx="4572000" cy="250825"/>
          </a:xfrm>
          <a:prstGeom prst="rect">
            <a:avLst/>
          </a:prstGeom>
          <a:noFill/>
          <a:ln w="9525">
            <a:noFill/>
          </a:ln>
        </p:spPr>
      </p:pic>
      <p:pic>
        <p:nvPicPr>
          <p:cNvPr id="23570" name="Picture 38"/>
          <p:cNvPicPr>
            <a:picLocks noChangeAspect="1"/>
          </p:cNvPicPr>
          <p:nvPr/>
        </p:nvPicPr>
        <p:blipFill>
          <a:blip r:embed="rId14" cstate="print"/>
          <a:stretch>
            <a:fillRect/>
          </a:stretch>
        </p:blipFill>
        <p:spPr>
          <a:xfrm>
            <a:off x="457200" y="2343155"/>
            <a:ext cx="4572000" cy="250825"/>
          </a:xfrm>
          <a:prstGeom prst="rect">
            <a:avLst/>
          </a:prstGeom>
          <a:noFill/>
          <a:ln w="9525">
            <a:noFill/>
          </a:ln>
        </p:spPr>
      </p:pic>
      <p:pic>
        <p:nvPicPr>
          <p:cNvPr id="23571" name="Picture 39"/>
          <p:cNvPicPr>
            <a:picLocks noChangeAspect="1"/>
          </p:cNvPicPr>
          <p:nvPr/>
        </p:nvPicPr>
        <p:blipFill>
          <a:blip r:embed="rId14" cstate="print"/>
          <a:stretch>
            <a:fillRect/>
          </a:stretch>
        </p:blipFill>
        <p:spPr>
          <a:xfrm>
            <a:off x="4572000" y="2232030"/>
            <a:ext cx="4572000" cy="250825"/>
          </a:xfrm>
          <a:prstGeom prst="rect">
            <a:avLst/>
          </a:prstGeom>
          <a:noFill/>
          <a:ln w="9525">
            <a:noFill/>
          </a:ln>
        </p:spPr>
      </p:pic>
      <p:sp>
        <p:nvSpPr>
          <p:cNvPr id="23572" name="Flowchart: Summing Junction 41">
            <a:hlinkClick r:id="" action="ppaction://noaction"/>
          </p:cNvPr>
          <p:cNvSpPr/>
          <p:nvPr/>
        </p:nvSpPr>
        <p:spPr>
          <a:xfrm>
            <a:off x="8548688" y="4586288"/>
            <a:ext cx="487362" cy="487362"/>
          </a:xfrm>
          <a:prstGeom prst="flowChartSummingJunction">
            <a:avLst/>
          </a:prstGeom>
          <a:solidFill>
            <a:srgbClr val="FF0000"/>
          </a:solidFill>
          <a:ln w="38100" cap="flat" cmpd="sng">
            <a:solidFill>
              <a:srgbClr val="FFFF00"/>
            </a:solidFill>
            <a:prstDash val="solid"/>
            <a:miter/>
            <a:headEnd type="none" w="med" len="med"/>
            <a:tailEnd type="none" w="med" len="med"/>
          </a:ln>
        </p:spPr>
        <p:txBody>
          <a:bodyPr lIns="68573" tIns="34289" rIns="68573" bIns="34289" anchor="ctr" anchorCtr="0"/>
          <a:lstStyle/>
          <a:p>
            <a:pPr algn="ctr" defTabSz="514289">
              <a:defRPr/>
            </a:pPr>
            <a:endParaRPr sz="1050" dirty="0">
              <a:solidFill>
                <a:srgbClr val="FFFFFF"/>
              </a:solidFill>
              <a:latin typeface="Calibri" panose="020F0502020204030204" charset="0"/>
            </a:endParaRPr>
          </a:p>
        </p:txBody>
      </p:sp>
      <p:sp>
        <p:nvSpPr>
          <p:cNvPr id="23573" name="AutoShape 21">
            <a:hlinkClick r:id="" action="ppaction://hlinkshowjump?jump=nextslide">
              <a:snd r:embed="rId15" name="camera.wav"/>
            </a:hlinkClick>
          </p:cNvPr>
          <p:cNvSpPr/>
          <p:nvPr/>
        </p:nvSpPr>
        <p:spPr>
          <a:xfrm>
            <a:off x="7924800" y="4171950"/>
            <a:ext cx="946150" cy="287338"/>
          </a:xfrm>
          <a:prstGeom prst="rightArrow">
            <a:avLst>
              <a:gd name="adj1" fmla="val 50000"/>
              <a:gd name="adj2" fmla="val 82320"/>
            </a:avLst>
          </a:prstGeom>
          <a:solidFill>
            <a:schemeClr val="accent1"/>
          </a:solidFill>
          <a:ln w="9525" cap="flat" cmpd="sng">
            <a:solidFill>
              <a:schemeClr val="tx1"/>
            </a:solidFill>
            <a:prstDash val="solid"/>
            <a:miter/>
            <a:headEnd type="none" w="med" len="med"/>
            <a:tailEnd type="none" w="med" len="med"/>
          </a:ln>
        </p:spPr>
        <p:txBody>
          <a:bodyPr wrap="none" lIns="68573" tIns="34289" rIns="68573" bIns="34289" anchor="ctr" anchorCtr="0"/>
          <a:lstStyle/>
          <a:p>
            <a:pPr>
              <a:defRPr/>
            </a:pPr>
            <a:endParaRPr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16834494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1"/>
                                        </p:tgtEl>
                                      </p:cBhvr>
                                    </p:animEffect>
                                    <p:set>
                                      <p:cBhvr>
                                        <p:cTn id="10"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1" restart="whenNotActive" fill="hold" evtFilter="cancelBubble" nodeType="interactiveSeq">
                <p:stCondLst>
                  <p:cond evt="onClick" delay="0">
                    <p:tgtEl>
                      <p:spTgt spid="12"/>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2"/>
                                        </p:tgtEl>
                                      </p:cBhvr>
                                    </p:animEffect>
                                    <p:set>
                                      <p:cBhvr>
                                        <p:cTn id="16" dur="1" fill="hold">
                                          <p:stCondLst>
                                            <p:cond delay="499"/>
                                          </p:stCondLst>
                                        </p:cTn>
                                        <p:tgtEl>
                                          <p:spTgt spid="12"/>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0" restart="whenNotActive" fill="hold" evtFilter="cancelBubble" nodeType="interactiveSeq">
                <p:stCondLst>
                  <p:cond evt="onClick" delay="0">
                    <p:tgtEl>
                      <p:spTgt spid="14"/>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4"/>
                                        </p:tgtEl>
                                      </p:cBhvr>
                                    </p:animEffect>
                                    <p:set>
                                      <p:cBhvr>
                                        <p:cTn id="25" dur="1" fill="hold">
                                          <p:stCondLst>
                                            <p:cond delay="499"/>
                                          </p:stCondLst>
                                        </p:cTn>
                                        <p:tgtEl>
                                          <p:spTgt spid="14"/>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5"/>
                                        </p:tgtEl>
                                      </p:cBhvr>
                                    </p:animEffect>
                                    <p:set>
                                      <p:cBhvr>
                                        <p:cTn id="28"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3"/>
          <p:cNvPicPr>
            <a:picLocks noChangeAspect="1"/>
          </p:cNvPicPr>
          <p:nvPr/>
        </p:nvPicPr>
        <p:blipFill>
          <a:blip r:embed="rId4" cstate="print"/>
          <a:stretch>
            <a:fillRect/>
          </a:stretch>
        </p:blipFill>
        <p:spPr>
          <a:xfrm>
            <a:off x="4419600" y="-95248"/>
            <a:ext cx="1455738" cy="1393825"/>
          </a:xfrm>
          <a:prstGeom prst="rect">
            <a:avLst/>
          </a:prstGeom>
          <a:noFill/>
          <a:ln w="9525">
            <a:noFill/>
          </a:ln>
        </p:spPr>
      </p:pic>
      <p:pic>
        <p:nvPicPr>
          <p:cNvPr id="26627" name="Picture 4"/>
          <p:cNvPicPr>
            <a:picLocks noChangeAspect="1"/>
          </p:cNvPicPr>
          <p:nvPr/>
        </p:nvPicPr>
        <p:blipFill>
          <a:blip r:embed="rId5" cstate="print"/>
          <a:stretch>
            <a:fillRect/>
          </a:stretch>
        </p:blipFill>
        <p:spPr>
          <a:xfrm>
            <a:off x="7329488" y="3646488"/>
            <a:ext cx="1477962" cy="1306512"/>
          </a:xfrm>
          <a:prstGeom prst="rect">
            <a:avLst/>
          </a:prstGeom>
          <a:noFill/>
          <a:ln w="9525">
            <a:noFill/>
          </a:ln>
        </p:spPr>
      </p:pic>
      <p:pic>
        <p:nvPicPr>
          <p:cNvPr id="7" name="Picture 6"/>
          <p:cNvPicPr>
            <a:picLocks noChangeAspect="1"/>
          </p:cNvPicPr>
          <p:nvPr/>
        </p:nvPicPr>
        <p:blipFill>
          <a:blip r:embed="rId6" cstate="print"/>
          <a:stretch>
            <a:fillRect/>
          </a:stretch>
        </p:blipFill>
        <p:spPr>
          <a:xfrm>
            <a:off x="7294568" y="3260726"/>
            <a:ext cx="1546225" cy="1038225"/>
          </a:xfrm>
          <a:prstGeom prst="rect">
            <a:avLst/>
          </a:prstGeom>
          <a:noFill/>
          <a:ln w="9525">
            <a:noFill/>
          </a:ln>
        </p:spPr>
      </p:pic>
      <p:sp>
        <p:nvSpPr>
          <p:cNvPr id="9" name="Rectangle: Folded Corner 8"/>
          <p:cNvSpPr/>
          <p:nvPr/>
        </p:nvSpPr>
        <p:spPr>
          <a:xfrm>
            <a:off x="7413627" y="2921013"/>
            <a:ext cx="1101725" cy="996950"/>
          </a:xfrm>
          <a:prstGeom prst="foldedCorner">
            <a:avLst>
              <a:gd name="adj" fmla="val 16667"/>
            </a:avLst>
          </a:prstGeom>
          <a:solidFill>
            <a:schemeClr val="bg1"/>
          </a:solidFill>
          <a:ln w="12700">
            <a:noFill/>
          </a:ln>
        </p:spPr>
        <p:txBody>
          <a:bodyPr lIns="68573" tIns="34289" rIns="68573" bIns="34289" anchor="ctr" anchorCtr="0"/>
          <a:lstStyle/>
          <a:p>
            <a:pPr algn="ctr" defTabSz="514289">
              <a:defRPr/>
            </a:pPr>
            <a:endParaRPr sz="1050" b="1" dirty="0">
              <a:latin typeface="Arial-Rounded" panose="020B0500000000000000" pitchFamily="34" charset="0"/>
              <a:cs typeface="Arial-Rounded" panose="020B0500000000000000" pitchFamily="34" charset="0"/>
            </a:endParaRPr>
          </a:p>
        </p:txBody>
      </p:sp>
      <p:sp>
        <p:nvSpPr>
          <p:cNvPr id="27" name="Rectangle: Folded Corner 26"/>
          <p:cNvSpPr/>
          <p:nvPr/>
        </p:nvSpPr>
        <p:spPr>
          <a:xfrm>
            <a:off x="800895" y="1152670"/>
            <a:ext cx="7966075" cy="1295400"/>
          </a:xfrm>
          <a:prstGeom prst="foldedCorner">
            <a:avLst>
              <a:gd name="adj" fmla="val 16667"/>
            </a:avLst>
          </a:prstGeom>
          <a:solidFill>
            <a:schemeClr val="bg1">
              <a:alpha val="90195"/>
            </a:schemeClr>
          </a:solidFill>
          <a:ln w="12700">
            <a:noFill/>
          </a:ln>
        </p:spPr>
        <p:txBody>
          <a:bodyPr lIns="68573" tIns="34289" rIns="68573" bIns="34289" anchor="ctr" anchorCtr="0"/>
          <a:lstStyle/>
          <a:p>
            <a:pPr algn="ctr" defTabSz="514289">
              <a:defRPr/>
            </a:pPr>
            <a:r>
              <a:rPr lang="en-US" sz="7200" b="1" dirty="0" err="1">
                <a:solidFill>
                  <a:srgbClr val="FF0000"/>
                </a:solidFill>
                <a:ea typeface="Tahoma" panose="020B0604030504040204" pitchFamily="34" charset="0"/>
                <a:cs typeface="Arial-Rounded" panose="020B0500000000000000" pitchFamily="34" charset="0"/>
                <a:sym typeface="+mn-ea"/>
              </a:rPr>
              <a:t>n</a:t>
            </a:r>
            <a:r>
              <a:rPr lang="en-US" sz="7200" b="1" dirty="0" err="1" smtClean="0">
                <a:solidFill>
                  <a:srgbClr val="FF0000"/>
                </a:solidFill>
                <a:ea typeface="Tahoma" panose="020B0604030504040204" pitchFamily="34" charset="0"/>
                <a:cs typeface="Arial-Rounded" panose="020B0500000000000000" pitchFamily="34" charset="0"/>
                <a:sym typeface="+mn-ea"/>
              </a:rPr>
              <a:t>em</a:t>
            </a:r>
            <a:r>
              <a:rPr lang="en-US" sz="7200" b="1" dirty="0" smtClean="0">
                <a:solidFill>
                  <a:srgbClr val="FF0000"/>
                </a:solidFill>
                <a:ea typeface="Tahoma" panose="020B0604030504040204" pitchFamily="34" charset="0"/>
                <a:cs typeface="Arial-Rounded" panose="020B0500000000000000" pitchFamily="34" charset="0"/>
                <a:sym typeface="+mn-ea"/>
              </a:rPr>
              <a:t> </a:t>
            </a:r>
            <a:r>
              <a:rPr lang="en-US" sz="7200" b="1" dirty="0" err="1" smtClean="0">
                <a:solidFill>
                  <a:srgbClr val="FF0000"/>
                </a:solidFill>
                <a:ea typeface="Tahoma" panose="020B0604030504040204" pitchFamily="34" charset="0"/>
                <a:cs typeface="Arial-Rounded" panose="020B0500000000000000" pitchFamily="34" charset="0"/>
                <a:sym typeface="+mn-ea"/>
              </a:rPr>
              <a:t>rán</a:t>
            </a:r>
            <a:endParaRPr lang="en-US" sz="7200" b="1" dirty="0">
              <a:solidFill>
                <a:srgbClr val="FF0000"/>
              </a:solidFill>
              <a:ea typeface="Tahoma" panose="020B0604030504040204" pitchFamily="34" charset="0"/>
              <a:cs typeface="Arial-Rounded" panose="020B0500000000000000" pitchFamily="34" charset="0"/>
              <a:sym typeface="+mn-ea"/>
            </a:endParaRPr>
          </a:p>
        </p:txBody>
      </p:sp>
      <p:sp>
        <p:nvSpPr>
          <p:cNvPr id="26632" name="Rectangle 32"/>
          <p:cNvSpPr/>
          <p:nvPr/>
        </p:nvSpPr>
        <p:spPr>
          <a:xfrm rot="5600923">
            <a:off x="2122488" y="3744913"/>
            <a:ext cx="1828800" cy="188912"/>
          </a:xfrm>
          <a:prstGeom prst="rect">
            <a:avLst/>
          </a:prstGeom>
          <a:blipFill rotWithShape="1">
            <a:blip r:embed="rId7" cstate="print"/>
          </a:blipFill>
          <a:ln w="12700">
            <a:noFill/>
          </a:ln>
        </p:spPr>
        <p:txBody>
          <a:bodyPr lIns="68573" tIns="34289" rIns="68573" bIns="34289" anchor="ctr" anchorCtr="0"/>
          <a:lstStyle/>
          <a:p>
            <a:pPr algn="ctr" defTabSz="514289">
              <a:defRPr/>
            </a:pPr>
            <a:endParaRPr sz="1050" dirty="0">
              <a:solidFill>
                <a:srgbClr val="FFFFFF"/>
              </a:solidFill>
              <a:latin typeface="Arial-Rounded" panose="020B0500000000000000" pitchFamily="34" charset="0"/>
              <a:cs typeface="Arial-Rounded" panose="020B0500000000000000" pitchFamily="34" charset="0"/>
            </a:endParaRPr>
          </a:p>
        </p:txBody>
      </p:sp>
      <p:pic>
        <p:nvPicPr>
          <p:cNvPr id="26634" name="Picture 34"/>
          <p:cNvPicPr>
            <a:picLocks noChangeAspect="1"/>
          </p:cNvPicPr>
          <p:nvPr/>
        </p:nvPicPr>
        <p:blipFill>
          <a:blip r:embed="rId8" cstate="print"/>
          <a:stretch>
            <a:fillRect/>
          </a:stretch>
        </p:blipFill>
        <p:spPr>
          <a:xfrm>
            <a:off x="2679701" y="4094165"/>
            <a:ext cx="714375" cy="763587"/>
          </a:xfrm>
          <a:prstGeom prst="rect">
            <a:avLst/>
          </a:prstGeom>
          <a:noFill/>
          <a:ln w="9525">
            <a:noFill/>
          </a:ln>
        </p:spPr>
      </p:pic>
      <p:grpSp>
        <p:nvGrpSpPr>
          <p:cNvPr id="26635" name="Flowchart: Summing Junction 35"/>
          <p:cNvGrpSpPr/>
          <p:nvPr/>
        </p:nvGrpSpPr>
        <p:grpSpPr>
          <a:xfrm>
            <a:off x="3008313" y="3136900"/>
            <a:ext cx="138112" cy="133350"/>
            <a:chOff x="2527" y="2634"/>
            <a:chExt cx="115" cy="112"/>
          </a:xfrm>
        </p:grpSpPr>
        <p:pic>
          <p:nvPicPr>
            <p:cNvPr id="26642" name="Flowchart: Summing Junction 35"/>
            <p:cNvPicPr/>
            <p:nvPr/>
          </p:nvPicPr>
          <p:blipFill>
            <a:blip r:embed="rId9" cstate="print"/>
            <a:stretch>
              <a:fillRect/>
            </a:stretch>
          </p:blipFill>
          <p:spPr>
            <a:xfrm>
              <a:off x="2527" y="2634"/>
              <a:ext cx="115" cy="112"/>
            </a:xfrm>
            <a:prstGeom prst="rect">
              <a:avLst/>
            </a:prstGeom>
            <a:noFill/>
            <a:ln w="9525">
              <a:noFill/>
            </a:ln>
          </p:spPr>
        </p:pic>
        <p:sp>
          <p:nvSpPr>
            <p:cNvPr id="26643" name="Text Box 13"/>
            <p:cNvSpPr txBox="1"/>
            <p:nvPr/>
          </p:nvSpPr>
          <p:spPr>
            <a:xfrm>
              <a:off x="2550" y="2656"/>
              <a:ext cx="69" cy="69"/>
            </a:xfrm>
            <a:prstGeom prst="rect">
              <a:avLst/>
            </a:prstGeom>
            <a:noFill/>
            <a:ln w="9525">
              <a:noFill/>
            </a:ln>
          </p:spPr>
          <p:txBody>
            <a:bodyPr lIns="68580" tIns="34290" rIns="68580" bIns="34290" anchor="ctr" anchorCtr="0"/>
            <a:lstStyle/>
            <a:p>
              <a:pPr algn="ctr" defTabSz="514289">
                <a:defRPr/>
              </a:pPr>
              <a:endParaRPr sz="1050" dirty="0">
                <a:solidFill>
                  <a:srgbClr val="FFFFFF"/>
                </a:solidFill>
                <a:latin typeface="Arial-Rounded" panose="020B0500000000000000" pitchFamily="34" charset="0"/>
                <a:cs typeface="Arial-Rounded" panose="020B0500000000000000" pitchFamily="34" charset="0"/>
              </a:endParaRPr>
            </a:p>
          </p:txBody>
        </p:sp>
      </p:grpSp>
      <p:pic>
        <p:nvPicPr>
          <p:cNvPr id="26636" name="Picture 37"/>
          <p:cNvPicPr>
            <a:picLocks noChangeAspect="1"/>
          </p:cNvPicPr>
          <p:nvPr/>
        </p:nvPicPr>
        <p:blipFill>
          <a:blip r:embed="rId10" cstate="print"/>
          <a:stretch>
            <a:fillRect/>
          </a:stretch>
        </p:blipFill>
        <p:spPr>
          <a:xfrm>
            <a:off x="3751264" y="3865563"/>
            <a:ext cx="874712" cy="957262"/>
          </a:xfrm>
          <a:prstGeom prst="rect">
            <a:avLst/>
          </a:prstGeom>
          <a:noFill/>
          <a:ln w="9525">
            <a:noFill/>
          </a:ln>
        </p:spPr>
      </p:pic>
      <p:pic>
        <p:nvPicPr>
          <p:cNvPr id="26637" name="Picture 44"/>
          <p:cNvPicPr>
            <a:picLocks noChangeAspect="1"/>
          </p:cNvPicPr>
          <p:nvPr/>
        </p:nvPicPr>
        <p:blipFill>
          <a:blip r:embed="rId10" cstate="print"/>
          <a:stretch>
            <a:fillRect/>
          </a:stretch>
        </p:blipFill>
        <p:spPr>
          <a:xfrm>
            <a:off x="6" y="2979738"/>
            <a:ext cx="873125" cy="957262"/>
          </a:xfrm>
          <a:prstGeom prst="rect">
            <a:avLst/>
          </a:prstGeom>
          <a:noFill/>
          <a:ln w="9525">
            <a:noFill/>
          </a:ln>
        </p:spPr>
      </p:pic>
      <p:pic>
        <p:nvPicPr>
          <p:cNvPr id="26638" name="Picture 48"/>
          <p:cNvPicPr>
            <a:picLocks noChangeAspect="1"/>
          </p:cNvPicPr>
          <p:nvPr/>
        </p:nvPicPr>
        <p:blipFill>
          <a:blip r:embed="rId11" cstate="print"/>
          <a:stretch>
            <a:fillRect/>
          </a:stretch>
        </p:blipFill>
        <p:spPr>
          <a:xfrm>
            <a:off x="2257425" y="2578102"/>
            <a:ext cx="584200" cy="577850"/>
          </a:xfrm>
          <a:prstGeom prst="rect">
            <a:avLst/>
          </a:prstGeom>
          <a:noFill/>
          <a:ln w="9525">
            <a:noFill/>
          </a:ln>
        </p:spPr>
      </p:pic>
      <p:pic>
        <p:nvPicPr>
          <p:cNvPr id="26639" name="Picture 50"/>
          <p:cNvPicPr>
            <a:picLocks noChangeAspect="1"/>
          </p:cNvPicPr>
          <p:nvPr/>
        </p:nvPicPr>
        <p:blipFill>
          <a:blip r:embed="rId12" cstate="print"/>
          <a:stretch>
            <a:fillRect/>
          </a:stretch>
        </p:blipFill>
        <p:spPr>
          <a:xfrm flipH="1">
            <a:off x="3417893" y="2749556"/>
            <a:ext cx="661987" cy="631825"/>
          </a:xfrm>
          <a:prstGeom prst="rect">
            <a:avLst/>
          </a:prstGeom>
          <a:noFill/>
          <a:ln w="9525">
            <a:noFill/>
          </a:ln>
        </p:spPr>
      </p:pic>
      <p:pic>
        <p:nvPicPr>
          <p:cNvPr id="53" name="Picture 52"/>
          <p:cNvPicPr>
            <a:picLocks noChangeAspect="1"/>
          </p:cNvPicPr>
          <p:nvPr/>
        </p:nvPicPr>
        <p:blipFill>
          <a:blip r:embed="rId13" cstate="print"/>
          <a:stretch>
            <a:fillRect/>
          </a:stretch>
        </p:blipFill>
        <p:spPr>
          <a:xfrm>
            <a:off x="7413626" y="2940056"/>
            <a:ext cx="371475" cy="328613"/>
          </a:xfrm>
          <a:prstGeom prst="rect">
            <a:avLst/>
          </a:prstGeom>
          <a:noFill/>
          <a:ln w="9525">
            <a:noFill/>
          </a:ln>
        </p:spPr>
      </p:pic>
      <p:pic>
        <p:nvPicPr>
          <p:cNvPr id="55" name="Picture 54"/>
          <p:cNvPicPr>
            <a:picLocks noChangeAspect="1"/>
          </p:cNvPicPr>
          <p:nvPr/>
        </p:nvPicPr>
        <p:blipFill>
          <a:blip r:embed="rId14" cstate="print"/>
          <a:stretch>
            <a:fillRect/>
          </a:stretch>
        </p:blipFill>
        <p:spPr>
          <a:xfrm>
            <a:off x="7696995" y="2934499"/>
            <a:ext cx="534987" cy="893763"/>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133602" y="3028952"/>
            <a:ext cx="1731963" cy="676275"/>
          </a:xfrm>
          <a:prstGeom prst="homePlate">
            <a:avLst>
              <a:gd name="adj" fmla="val 49845"/>
            </a:avLst>
          </a:prstGeom>
          <a:blipFill rotWithShape="1">
            <a:blip r:embed="rId7" cstate="print"/>
          </a:blipFill>
          <a:ln w="12700">
            <a:noFill/>
          </a:ln>
        </p:spPr>
        <p:txBody>
          <a:bodyPr lIns="68573" tIns="34289" rIns="68573" bIns="34289" anchor="ctr" anchorCtr="0"/>
          <a:lstStyle/>
          <a:p>
            <a:pPr algn="ctr" defTabSz="514289">
              <a:defRPr/>
            </a:pPr>
            <a:r>
              <a:rPr sz="2100" b="1" dirty="0">
                <a:solidFill>
                  <a:srgbClr val="FFFFFF"/>
                </a:solidFill>
                <a:latin typeface="Arial-Rounded" panose="020B0500000000000000" pitchFamily="34" charset="0"/>
                <a:cs typeface="Arial-Rounded" panose="020B0500000000000000" pitchFamily="34" charset="0"/>
              </a:rPr>
              <a:t>GO HOME</a:t>
            </a:r>
          </a:p>
        </p:txBody>
      </p:sp>
    </p:spTree>
    <p:extLst>
      <p:ext uri="{BB962C8B-B14F-4D97-AF65-F5344CB8AC3E}">
        <p14:creationId xmlns:p14="http://schemas.microsoft.com/office/powerpoint/2010/main" val="9024777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64" presetClass="path" presetSubtype="0" accel="50000" decel="50000" fill="hold" nodeType="clickEffect">
                                  <p:stCondLst>
                                    <p:cond delay="0"/>
                                  </p:stCondLst>
                                  <p:childTnLst>
                                    <p:animMotion origin="layout" path="M -1.66667E-6 -3.7037E-6 L -1.66667E-6 -0.22476 " pathEditMode="relative" rAng="0" ptsTypes="AA">
                                      <p:cBhvr>
                                        <p:cTn id="12" dur="2000" fill="hold"/>
                                        <p:tgtEl>
                                          <p:spTgt spid="7"/>
                                        </p:tgtEl>
                                        <p:attrNameLst>
                                          <p:attrName>ppt_x</p:attrName>
                                          <p:attrName>ppt_y</p:attrName>
                                        </p:attrNameLst>
                                      </p:cBhvr>
                                      <p:rCtr x="0" y="-1125000"/>
                                    </p:animMotion>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subTnLst>
                                    <p:audio>
                                      <p:cMediaNode>
                                        <p:cTn display="0" masterRel="sameClick">
                                          <p:stCondLst>
                                            <p:cond evt="begin" delay="0">
                                              <p:tn val="14"/>
                                            </p:cond>
                                          </p:stCondLst>
                                          <p:endCondLst>
                                            <p:cond evt="onStopAudio" delay="0">
                                              <p:tgtEl>
                                                <p:sldTgt/>
                                              </p:tgtEl>
                                            </p:cond>
                                          </p:endCondLst>
                                        </p:cTn>
                                        <p:tgtEl>
                                          <p:sndTgt r:embed="rId3" name="applause.wav"/>
                                        </p:tgtEl>
                                      </p:cMediaNode>
                                    </p:audio>
                                  </p:subTnLst>
                                </p:cTn>
                              </p:par>
                              <p:par>
                                <p:cTn id="17" presetID="10" presetClass="entr" presetSubtype="0" fill="hold"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par>
                                <p:cTn id="20" presetID="10" presetClass="entr" presetSubtype="0" fill="hold" nodeType="with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500"/>
                                        <p:tgtEl>
                                          <p:spTgt spid="55"/>
                                        </p:tgtEl>
                                      </p:cBhvr>
                                    </p:animEffect>
                                  </p:childTnLst>
                                </p:cTn>
                              </p:par>
                            </p:childTnLst>
                          </p:cTn>
                        </p:par>
                        <p:par>
                          <p:cTn id="23" fill="hold">
                            <p:stCondLst>
                              <p:cond delay="2500"/>
                            </p:stCondLst>
                            <p:childTnLst>
                              <p:par>
                                <p:cTn id="24" presetID="32" presetClass="emph" presetSubtype="0" repeatCount="indefinite" fill="hold" grpId="1" nodeType="afterEffect">
                                  <p:stCondLst>
                                    <p:cond delay="0"/>
                                  </p:stCondLst>
                                  <p:childTnLst>
                                    <p:animRot by="120000">
                                      <p:cBhvr>
                                        <p:cTn id="25" dur="100" fill="hold">
                                          <p:stCondLst>
                                            <p:cond delay="0"/>
                                          </p:stCondLst>
                                        </p:cTn>
                                        <p:tgtEl>
                                          <p:spTgt spid="9"/>
                                        </p:tgtEl>
                                        <p:attrNameLst>
                                          <p:attrName>r</p:attrName>
                                        </p:attrNameLst>
                                      </p:cBhvr>
                                    </p:animRot>
                                    <p:animRot by="-240000">
                                      <p:cBhvr>
                                        <p:cTn id="26" dur="200" fill="hold">
                                          <p:stCondLst>
                                            <p:cond delay="200"/>
                                          </p:stCondLst>
                                        </p:cTn>
                                        <p:tgtEl>
                                          <p:spTgt spid="9"/>
                                        </p:tgtEl>
                                        <p:attrNameLst>
                                          <p:attrName>r</p:attrName>
                                        </p:attrNameLst>
                                      </p:cBhvr>
                                    </p:animRot>
                                    <p:animRot by="240000">
                                      <p:cBhvr>
                                        <p:cTn id="27" dur="200" fill="hold">
                                          <p:stCondLst>
                                            <p:cond delay="400"/>
                                          </p:stCondLst>
                                        </p:cTn>
                                        <p:tgtEl>
                                          <p:spTgt spid="9"/>
                                        </p:tgtEl>
                                        <p:attrNameLst>
                                          <p:attrName>r</p:attrName>
                                        </p:attrNameLst>
                                      </p:cBhvr>
                                    </p:animRot>
                                    <p:animRot by="-240000">
                                      <p:cBhvr>
                                        <p:cTn id="28" dur="200" fill="hold">
                                          <p:stCondLst>
                                            <p:cond delay="600"/>
                                          </p:stCondLst>
                                        </p:cTn>
                                        <p:tgtEl>
                                          <p:spTgt spid="9"/>
                                        </p:tgtEl>
                                        <p:attrNameLst>
                                          <p:attrName>r</p:attrName>
                                        </p:attrNameLst>
                                      </p:cBhvr>
                                    </p:animRot>
                                    <p:animRot by="120000">
                                      <p:cBhvr>
                                        <p:cTn id="29"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0"/>
          <p:cNvSpPr/>
          <p:nvPr/>
        </p:nvSpPr>
        <p:spPr>
          <a:xfrm>
            <a:off x="0" y="1379538"/>
            <a:ext cx="9144000" cy="857250"/>
          </a:xfrm>
          <a:prstGeom prst="rect">
            <a:avLst/>
          </a:prstGeom>
          <a:blipFill rotWithShape="1">
            <a:blip r:embed="rId3" cstate="print"/>
          </a:blipFill>
          <a:ln w="12700">
            <a:noFill/>
          </a:ln>
        </p:spPr>
        <p:txBody>
          <a:bodyPr lIns="68573" tIns="34289" rIns="68573" bIns="34289" anchor="ctr" anchorCtr="0"/>
          <a:lstStyle/>
          <a:p>
            <a:pPr algn="ctr" defTabSz="514289">
              <a:defRPr/>
            </a:pPr>
            <a:endParaRPr sz="1050" dirty="0">
              <a:solidFill>
                <a:srgbClr val="FFFFFF"/>
              </a:solidFill>
              <a:latin typeface="Calibri" panose="020F0502020204030204" charset="0"/>
            </a:endParaRPr>
          </a:p>
        </p:txBody>
      </p:sp>
      <p:sp>
        <p:nvSpPr>
          <p:cNvPr id="23555" name="Rectangle 29"/>
          <p:cNvSpPr/>
          <p:nvPr/>
        </p:nvSpPr>
        <p:spPr>
          <a:xfrm>
            <a:off x="0" y="3867152"/>
            <a:ext cx="9144000" cy="855663"/>
          </a:xfrm>
          <a:prstGeom prst="rect">
            <a:avLst/>
          </a:prstGeom>
          <a:blipFill rotWithShape="1">
            <a:blip r:embed="rId3" cstate="print"/>
          </a:blipFill>
          <a:ln w="12700">
            <a:noFill/>
          </a:ln>
        </p:spPr>
        <p:txBody>
          <a:bodyPr lIns="68573" tIns="34289" rIns="68573" bIns="34289" anchor="ctr" anchorCtr="0"/>
          <a:lstStyle/>
          <a:p>
            <a:pPr algn="ctr" defTabSz="514289">
              <a:defRPr/>
            </a:pPr>
            <a:endParaRPr sz="1050" dirty="0">
              <a:solidFill>
                <a:srgbClr val="FFFFFF"/>
              </a:solidFill>
              <a:latin typeface="Calibri" panose="020F0502020204030204" charset="0"/>
            </a:endParaRPr>
          </a:p>
        </p:txBody>
      </p:sp>
      <p:pic>
        <p:nvPicPr>
          <p:cNvPr id="12" name="Picture 11">
            <a:hlinkClick r:id="rId4" action="ppaction://hlinksldjump">
              <a:snd r:embed="rId5" name="chimes.wav"/>
            </a:hlinkClick>
          </p:cNvPr>
          <p:cNvPicPr>
            <a:picLocks noChangeAspect="1"/>
          </p:cNvPicPr>
          <p:nvPr/>
        </p:nvPicPr>
        <p:blipFill>
          <a:blip r:embed="rId6" cstate="print"/>
          <a:stretch>
            <a:fillRect/>
          </a:stretch>
        </p:blipFill>
        <p:spPr>
          <a:xfrm>
            <a:off x="3733964" y="698502"/>
            <a:ext cx="1477963" cy="1308100"/>
          </a:xfrm>
          <a:prstGeom prst="rect">
            <a:avLst/>
          </a:prstGeom>
          <a:noFill/>
          <a:ln w="9525">
            <a:noFill/>
          </a:ln>
        </p:spPr>
      </p:pic>
      <p:pic>
        <p:nvPicPr>
          <p:cNvPr id="13" name="Picture 12"/>
          <p:cNvPicPr>
            <a:picLocks noChangeAspect="1"/>
          </p:cNvPicPr>
          <p:nvPr/>
        </p:nvPicPr>
        <p:blipFill>
          <a:blip r:embed="rId7" cstate="print"/>
          <a:stretch>
            <a:fillRect/>
          </a:stretch>
        </p:blipFill>
        <p:spPr>
          <a:xfrm>
            <a:off x="3724280" y="314325"/>
            <a:ext cx="1546225" cy="1036638"/>
          </a:xfrm>
          <a:prstGeom prst="rect">
            <a:avLst/>
          </a:prstGeom>
          <a:noFill/>
          <a:ln w="9525">
            <a:noFill/>
          </a:ln>
        </p:spPr>
      </p:pic>
      <p:pic>
        <p:nvPicPr>
          <p:cNvPr id="14" name="Picture 13">
            <a:hlinkClick r:id="rId8" action="ppaction://hlinksldjump">
              <a:snd r:embed="rId5" name="chimes.wav"/>
            </a:hlinkClick>
          </p:cNvPr>
          <p:cNvPicPr>
            <a:picLocks noChangeAspect="1"/>
          </p:cNvPicPr>
          <p:nvPr/>
        </p:nvPicPr>
        <p:blipFill>
          <a:blip r:embed="rId9" cstate="print"/>
          <a:stretch>
            <a:fillRect/>
          </a:stretch>
        </p:blipFill>
        <p:spPr>
          <a:xfrm>
            <a:off x="5486403" y="666750"/>
            <a:ext cx="1477963" cy="1308100"/>
          </a:xfrm>
          <a:prstGeom prst="rect">
            <a:avLst/>
          </a:prstGeom>
          <a:noFill/>
          <a:ln w="9525">
            <a:noFill/>
          </a:ln>
        </p:spPr>
      </p:pic>
      <p:pic>
        <p:nvPicPr>
          <p:cNvPr id="15" name="Picture 14"/>
          <p:cNvPicPr>
            <a:picLocks noChangeAspect="1"/>
          </p:cNvPicPr>
          <p:nvPr/>
        </p:nvPicPr>
        <p:blipFill>
          <a:blip r:embed="rId10" cstate="print"/>
          <a:stretch>
            <a:fillRect/>
          </a:stretch>
        </p:blipFill>
        <p:spPr>
          <a:xfrm>
            <a:off x="5468939" y="314325"/>
            <a:ext cx="1544637" cy="1036638"/>
          </a:xfrm>
          <a:prstGeom prst="rect">
            <a:avLst/>
          </a:prstGeom>
          <a:noFill/>
          <a:ln w="9525">
            <a:noFill/>
          </a:ln>
        </p:spPr>
      </p:pic>
      <p:pic>
        <p:nvPicPr>
          <p:cNvPr id="23568" name="Picture 36"/>
          <p:cNvPicPr>
            <a:picLocks noChangeAspect="1"/>
          </p:cNvPicPr>
          <p:nvPr/>
        </p:nvPicPr>
        <p:blipFill>
          <a:blip r:embed="rId11" cstate="print"/>
          <a:stretch>
            <a:fillRect/>
          </a:stretch>
        </p:blipFill>
        <p:spPr>
          <a:xfrm>
            <a:off x="0" y="4732343"/>
            <a:ext cx="4572000" cy="250825"/>
          </a:xfrm>
          <a:prstGeom prst="rect">
            <a:avLst/>
          </a:prstGeom>
          <a:noFill/>
          <a:ln w="9525">
            <a:noFill/>
          </a:ln>
        </p:spPr>
      </p:pic>
      <p:pic>
        <p:nvPicPr>
          <p:cNvPr id="23569" name="Picture 37"/>
          <p:cNvPicPr>
            <a:picLocks noChangeAspect="1"/>
          </p:cNvPicPr>
          <p:nvPr/>
        </p:nvPicPr>
        <p:blipFill>
          <a:blip r:embed="rId11" cstate="print"/>
          <a:stretch>
            <a:fillRect/>
          </a:stretch>
        </p:blipFill>
        <p:spPr>
          <a:xfrm>
            <a:off x="4572000" y="4732343"/>
            <a:ext cx="4572000" cy="250825"/>
          </a:xfrm>
          <a:prstGeom prst="rect">
            <a:avLst/>
          </a:prstGeom>
          <a:noFill/>
          <a:ln w="9525">
            <a:noFill/>
          </a:ln>
        </p:spPr>
      </p:pic>
      <p:pic>
        <p:nvPicPr>
          <p:cNvPr id="23570" name="Picture 38"/>
          <p:cNvPicPr>
            <a:picLocks noChangeAspect="1"/>
          </p:cNvPicPr>
          <p:nvPr/>
        </p:nvPicPr>
        <p:blipFill>
          <a:blip r:embed="rId11" cstate="print"/>
          <a:stretch>
            <a:fillRect/>
          </a:stretch>
        </p:blipFill>
        <p:spPr>
          <a:xfrm>
            <a:off x="457200" y="2343155"/>
            <a:ext cx="4572000" cy="250825"/>
          </a:xfrm>
          <a:prstGeom prst="rect">
            <a:avLst/>
          </a:prstGeom>
          <a:noFill/>
          <a:ln w="9525">
            <a:noFill/>
          </a:ln>
        </p:spPr>
      </p:pic>
      <p:pic>
        <p:nvPicPr>
          <p:cNvPr id="23571" name="Picture 39"/>
          <p:cNvPicPr>
            <a:picLocks noChangeAspect="1"/>
          </p:cNvPicPr>
          <p:nvPr/>
        </p:nvPicPr>
        <p:blipFill>
          <a:blip r:embed="rId11" cstate="print"/>
          <a:stretch>
            <a:fillRect/>
          </a:stretch>
        </p:blipFill>
        <p:spPr>
          <a:xfrm>
            <a:off x="4572000" y="2232030"/>
            <a:ext cx="4572000" cy="250825"/>
          </a:xfrm>
          <a:prstGeom prst="rect">
            <a:avLst/>
          </a:prstGeom>
          <a:noFill/>
          <a:ln w="9525">
            <a:noFill/>
          </a:ln>
        </p:spPr>
      </p:pic>
      <p:sp>
        <p:nvSpPr>
          <p:cNvPr id="23572" name="Flowchart: Summing Junction 41">
            <a:hlinkClick r:id="" action="ppaction://noaction"/>
          </p:cNvPr>
          <p:cNvSpPr/>
          <p:nvPr/>
        </p:nvSpPr>
        <p:spPr>
          <a:xfrm>
            <a:off x="8548688" y="4586288"/>
            <a:ext cx="487362" cy="487362"/>
          </a:xfrm>
          <a:prstGeom prst="flowChartSummingJunction">
            <a:avLst/>
          </a:prstGeom>
          <a:solidFill>
            <a:srgbClr val="FF0000"/>
          </a:solidFill>
          <a:ln w="38100" cap="flat" cmpd="sng">
            <a:solidFill>
              <a:srgbClr val="FFFF00"/>
            </a:solidFill>
            <a:prstDash val="solid"/>
            <a:miter/>
            <a:headEnd type="none" w="med" len="med"/>
            <a:tailEnd type="none" w="med" len="med"/>
          </a:ln>
        </p:spPr>
        <p:txBody>
          <a:bodyPr lIns="68573" tIns="34289" rIns="68573" bIns="34289" anchor="ctr" anchorCtr="0"/>
          <a:lstStyle/>
          <a:p>
            <a:pPr algn="ctr" defTabSz="514289">
              <a:defRPr/>
            </a:pPr>
            <a:endParaRPr sz="1050" dirty="0">
              <a:solidFill>
                <a:srgbClr val="FFFFFF"/>
              </a:solidFill>
              <a:latin typeface="Calibri" panose="020F0502020204030204" charset="0"/>
            </a:endParaRPr>
          </a:p>
        </p:txBody>
      </p:sp>
      <p:sp>
        <p:nvSpPr>
          <p:cNvPr id="23573" name="AutoShape 21">
            <a:hlinkClick r:id="" action="ppaction://hlinkshowjump?jump=nextslide">
              <a:snd r:embed="rId12" name="camera.wav"/>
            </a:hlinkClick>
          </p:cNvPr>
          <p:cNvSpPr/>
          <p:nvPr/>
        </p:nvSpPr>
        <p:spPr>
          <a:xfrm>
            <a:off x="7924800" y="4171950"/>
            <a:ext cx="946150" cy="287338"/>
          </a:xfrm>
          <a:prstGeom prst="rightArrow">
            <a:avLst>
              <a:gd name="adj1" fmla="val 50000"/>
              <a:gd name="adj2" fmla="val 82320"/>
            </a:avLst>
          </a:prstGeom>
          <a:solidFill>
            <a:schemeClr val="accent1"/>
          </a:solidFill>
          <a:ln w="9525" cap="flat" cmpd="sng">
            <a:solidFill>
              <a:schemeClr val="tx1"/>
            </a:solidFill>
            <a:prstDash val="solid"/>
            <a:miter/>
            <a:headEnd type="none" w="med" len="med"/>
            <a:tailEnd type="none" w="med" len="med"/>
          </a:ln>
        </p:spPr>
        <p:txBody>
          <a:bodyPr wrap="none" lIns="68573" tIns="34289" rIns="68573" bIns="34289" anchor="ctr" anchorCtr="0"/>
          <a:lstStyle/>
          <a:p>
            <a:pPr>
              <a:defRPr/>
            </a:pPr>
            <a:endParaRPr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33876927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3"/>
                                        </p:tgtEl>
                                      </p:cBhvr>
                                    </p:animEffect>
                                    <p:set>
                                      <p:cBhvr>
                                        <p:cTn id="10"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1" restart="whenNotActive" fill="hold" evtFilter="cancelBubble" nodeType="interactiveSeq">
                <p:stCondLst>
                  <p:cond evt="onClick" delay="0">
                    <p:tgtEl>
                      <p:spTgt spid="14"/>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4"/>
                                        </p:tgtEl>
                                      </p:cBhvr>
                                    </p:animEffect>
                                    <p:set>
                                      <p:cBhvr>
                                        <p:cTn id="16" dur="1" fill="hold">
                                          <p:stCondLst>
                                            <p:cond delay="499"/>
                                          </p:stCondLst>
                                        </p:cTn>
                                        <p:tgtEl>
                                          <p:spTgt spid="14"/>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3"/>
          <p:cNvPicPr>
            <a:picLocks noChangeAspect="1"/>
          </p:cNvPicPr>
          <p:nvPr/>
        </p:nvPicPr>
        <p:blipFill>
          <a:blip r:embed="rId4" cstate="print"/>
          <a:stretch>
            <a:fillRect/>
          </a:stretch>
        </p:blipFill>
        <p:spPr>
          <a:xfrm>
            <a:off x="4375150" y="-38098"/>
            <a:ext cx="1455738" cy="1393825"/>
          </a:xfrm>
          <a:prstGeom prst="rect">
            <a:avLst/>
          </a:prstGeom>
          <a:noFill/>
          <a:ln w="9525">
            <a:noFill/>
          </a:ln>
        </p:spPr>
      </p:pic>
      <p:pic>
        <p:nvPicPr>
          <p:cNvPr id="27651" name="Picture 4"/>
          <p:cNvPicPr>
            <a:picLocks noChangeAspect="1"/>
          </p:cNvPicPr>
          <p:nvPr/>
        </p:nvPicPr>
        <p:blipFill>
          <a:blip r:embed="rId5" cstate="print"/>
          <a:stretch>
            <a:fillRect/>
          </a:stretch>
        </p:blipFill>
        <p:spPr>
          <a:xfrm>
            <a:off x="7329488" y="3646488"/>
            <a:ext cx="1477962" cy="1306512"/>
          </a:xfrm>
          <a:prstGeom prst="rect">
            <a:avLst/>
          </a:prstGeom>
          <a:noFill/>
          <a:ln w="9525">
            <a:noFill/>
          </a:ln>
        </p:spPr>
      </p:pic>
      <p:pic>
        <p:nvPicPr>
          <p:cNvPr id="7" name="Picture 6"/>
          <p:cNvPicPr>
            <a:picLocks noChangeAspect="1"/>
          </p:cNvPicPr>
          <p:nvPr/>
        </p:nvPicPr>
        <p:blipFill>
          <a:blip r:embed="rId6" cstate="print"/>
          <a:stretch>
            <a:fillRect/>
          </a:stretch>
        </p:blipFill>
        <p:spPr>
          <a:xfrm>
            <a:off x="7294568" y="3260726"/>
            <a:ext cx="1546225" cy="1038225"/>
          </a:xfrm>
          <a:prstGeom prst="rect">
            <a:avLst/>
          </a:prstGeom>
          <a:noFill/>
          <a:ln w="9525">
            <a:noFill/>
          </a:ln>
        </p:spPr>
      </p:pic>
      <p:sp>
        <p:nvSpPr>
          <p:cNvPr id="9" name="Rectangle: Folded Corner 8"/>
          <p:cNvSpPr/>
          <p:nvPr/>
        </p:nvSpPr>
        <p:spPr>
          <a:xfrm>
            <a:off x="7445381" y="2940052"/>
            <a:ext cx="1101725" cy="996950"/>
          </a:xfrm>
          <a:prstGeom prst="foldedCorner">
            <a:avLst>
              <a:gd name="adj" fmla="val 16667"/>
            </a:avLst>
          </a:prstGeom>
          <a:solidFill>
            <a:schemeClr val="bg1"/>
          </a:solidFill>
          <a:ln w="12700">
            <a:noFill/>
          </a:ln>
        </p:spPr>
        <p:txBody>
          <a:bodyPr lIns="68573" tIns="34289" rIns="68573" bIns="34289" anchor="ctr" anchorCtr="0"/>
          <a:lstStyle/>
          <a:p>
            <a:pPr algn="ctr" defTabSz="514289">
              <a:defRPr/>
            </a:pPr>
            <a:endParaRPr sz="1050" b="1" dirty="0">
              <a:latin typeface="Arial-Rounded" panose="020B0500000000000000" pitchFamily="34" charset="0"/>
              <a:cs typeface="Arial-Rounded" panose="020B0500000000000000" pitchFamily="34" charset="0"/>
            </a:endParaRPr>
          </a:p>
        </p:txBody>
      </p:sp>
      <p:sp>
        <p:nvSpPr>
          <p:cNvPr id="27" name="Rectangle: Folded Corner 26"/>
          <p:cNvSpPr/>
          <p:nvPr/>
        </p:nvSpPr>
        <p:spPr>
          <a:xfrm>
            <a:off x="459640" y="1355728"/>
            <a:ext cx="8056562" cy="922337"/>
          </a:xfrm>
          <a:prstGeom prst="foldedCorner">
            <a:avLst>
              <a:gd name="adj" fmla="val 16667"/>
            </a:avLst>
          </a:prstGeom>
          <a:solidFill>
            <a:schemeClr val="bg1">
              <a:alpha val="90195"/>
            </a:schemeClr>
          </a:solidFill>
          <a:ln w="12700">
            <a:noFill/>
          </a:ln>
        </p:spPr>
        <p:txBody>
          <a:bodyPr lIns="68573" tIns="34289" rIns="68573" bIns="34289" anchor="ctr" anchorCtr="0"/>
          <a:lstStyle/>
          <a:p>
            <a:pPr algn="ctr" defTabSz="514289">
              <a:defRPr/>
            </a:pPr>
            <a:r>
              <a:rPr lang="en-US" sz="6600" b="1" dirty="0" err="1">
                <a:solidFill>
                  <a:srgbClr val="FF0000"/>
                </a:solidFill>
                <a:ea typeface="Tahoma" panose="020B0604030504040204" pitchFamily="34" charset="0"/>
                <a:cs typeface="Arial-Rounded" panose="020B0500000000000000" pitchFamily="34" charset="0"/>
                <a:sym typeface="+mn-ea"/>
              </a:rPr>
              <a:t>t</a:t>
            </a:r>
            <a:r>
              <a:rPr lang="en-US" sz="6600" b="1" dirty="0" err="1" smtClean="0">
                <a:solidFill>
                  <a:srgbClr val="FF0000"/>
                </a:solidFill>
                <a:ea typeface="Tahoma" panose="020B0604030504040204" pitchFamily="34" charset="0"/>
                <a:cs typeface="Arial-Rounded" panose="020B0500000000000000" pitchFamily="34" charset="0"/>
                <a:sym typeface="+mn-ea"/>
              </a:rPr>
              <a:t>hềm</a:t>
            </a:r>
            <a:r>
              <a:rPr lang="en-US" sz="6600" b="1" dirty="0" smtClean="0">
                <a:solidFill>
                  <a:srgbClr val="FF0000"/>
                </a:solidFill>
                <a:ea typeface="Tahoma" panose="020B0604030504040204" pitchFamily="34" charset="0"/>
                <a:cs typeface="Arial-Rounded" panose="020B0500000000000000" pitchFamily="34" charset="0"/>
                <a:sym typeface="+mn-ea"/>
              </a:rPr>
              <a:t> </a:t>
            </a:r>
            <a:r>
              <a:rPr lang="en-US" sz="6600" b="1" dirty="0" err="1" smtClean="0">
                <a:solidFill>
                  <a:srgbClr val="FF0000"/>
                </a:solidFill>
                <a:ea typeface="Tahoma" panose="020B0604030504040204" pitchFamily="34" charset="0"/>
                <a:cs typeface="Arial-Rounded" panose="020B0500000000000000" pitchFamily="34" charset="0"/>
                <a:sym typeface="+mn-ea"/>
              </a:rPr>
              <a:t>nhà</a:t>
            </a:r>
            <a:endParaRPr lang="en-US" sz="6600" b="1" dirty="0">
              <a:solidFill>
                <a:srgbClr val="FF0000"/>
              </a:solidFill>
              <a:ea typeface="Tahoma" panose="020B0604030504040204" pitchFamily="34" charset="0"/>
              <a:cs typeface="Arial-Rounded" panose="020B0500000000000000" pitchFamily="34" charset="0"/>
              <a:sym typeface="+mn-ea"/>
            </a:endParaRPr>
          </a:p>
        </p:txBody>
      </p:sp>
      <p:sp>
        <p:nvSpPr>
          <p:cNvPr id="27656" name="Rectangle 32"/>
          <p:cNvSpPr/>
          <p:nvPr/>
        </p:nvSpPr>
        <p:spPr>
          <a:xfrm rot="5600923">
            <a:off x="2370138" y="3705227"/>
            <a:ext cx="1085850" cy="188913"/>
          </a:xfrm>
          <a:prstGeom prst="rect">
            <a:avLst/>
          </a:prstGeom>
          <a:blipFill rotWithShape="1">
            <a:blip r:embed="rId7" cstate="print"/>
          </a:blipFill>
          <a:ln w="12700">
            <a:noFill/>
          </a:ln>
        </p:spPr>
        <p:txBody>
          <a:bodyPr rot="10800000" vert="eaVert" lIns="68573" tIns="34289" rIns="68573" bIns="34289" anchor="ctr" anchorCtr="0"/>
          <a:lstStyle/>
          <a:p>
            <a:pPr algn="ctr" defTabSz="514289">
              <a:defRPr/>
            </a:pPr>
            <a:endParaRPr sz="1050" dirty="0">
              <a:solidFill>
                <a:srgbClr val="FFFFFF"/>
              </a:solidFill>
              <a:latin typeface="Arial-Rounded" panose="020B0500000000000000" pitchFamily="34" charset="0"/>
              <a:cs typeface="Arial-Rounded" panose="020B0500000000000000" pitchFamily="34" charset="0"/>
            </a:endParaRPr>
          </a:p>
        </p:txBody>
      </p:sp>
      <p:pic>
        <p:nvPicPr>
          <p:cNvPr id="27658" name="Picture 34"/>
          <p:cNvPicPr>
            <a:picLocks noChangeAspect="1"/>
          </p:cNvPicPr>
          <p:nvPr/>
        </p:nvPicPr>
        <p:blipFill>
          <a:blip r:embed="rId8" cstate="print"/>
          <a:stretch>
            <a:fillRect/>
          </a:stretch>
        </p:blipFill>
        <p:spPr>
          <a:xfrm>
            <a:off x="2679701" y="4094165"/>
            <a:ext cx="714375" cy="763587"/>
          </a:xfrm>
          <a:prstGeom prst="rect">
            <a:avLst/>
          </a:prstGeom>
          <a:noFill/>
          <a:ln w="9525">
            <a:noFill/>
          </a:ln>
        </p:spPr>
      </p:pic>
      <p:grpSp>
        <p:nvGrpSpPr>
          <p:cNvPr id="27659" name="Flowchart: Summing Junction 35"/>
          <p:cNvGrpSpPr/>
          <p:nvPr/>
        </p:nvGrpSpPr>
        <p:grpSpPr>
          <a:xfrm>
            <a:off x="1943105" y="3708405"/>
            <a:ext cx="136525" cy="136525"/>
            <a:chOff x="1632" y="3114"/>
            <a:chExt cx="115" cy="115"/>
          </a:xfrm>
        </p:grpSpPr>
        <p:pic>
          <p:nvPicPr>
            <p:cNvPr id="27666" name="Flowchart: Summing Junction 35"/>
            <p:cNvPicPr/>
            <p:nvPr/>
          </p:nvPicPr>
          <p:blipFill>
            <a:blip r:embed="rId9" cstate="print"/>
            <a:stretch>
              <a:fillRect/>
            </a:stretch>
          </p:blipFill>
          <p:spPr>
            <a:xfrm>
              <a:off x="1632" y="3114"/>
              <a:ext cx="115" cy="115"/>
            </a:xfrm>
            <a:prstGeom prst="rect">
              <a:avLst/>
            </a:prstGeom>
            <a:noFill/>
            <a:ln w="9525">
              <a:noFill/>
            </a:ln>
          </p:spPr>
        </p:pic>
        <p:sp>
          <p:nvSpPr>
            <p:cNvPr id="27667" name="Text Box 13"/>
            <p:cNvSpPr txBox="1"/>
            <p:nvPr/>
          </p:nvSpPr>
          <p:spPr>
            <a:xfrm>
              <a:off x="1655" y="3138"/>
              <a:ext cx="69" cy="68"/>
            </a:xfrm>
            <a:prstGeom prst="rect">
              <a:avLst/>
            </a:prstGeom>
            <a:noFill/>
            <a:ln w="9525">
              <a:noFill/>
            </a:ln>
          </p:spPr>
          <p:txBody>
            <a:bodyPr lIns="68580" tIns="34290" rIns="68580" bIns="34290" anchor="ctr" anchorCtr="0"/>
            <a:lstStyle/>
            <a:p>
              <a:pPr algn="ctr" defTabSz="514289">
                <a:defRPr/>
              </a:pPr>
              <a:endParaRPr sz="1050" dirty="0">
                <a:solidFill>
                  <a:srgbClr val="FFFFFF"/>
                </a:solidFill>
                <a:latin typeface="Arial-Rounded" panose="020B0500000000000000" pitchFamily="34" charset="0"/>
                <a:cs typeface="Arial-Rounded" panose="020B0500000000000000" pitchFamily="34" charset="0"/>
              </a:endParaRPr>
            </a:p>
          </p:txBody>
        </p:sp>
      </p:grpSp>
      <p:pic>
        <p:nvPicPr>
          <p:cNvPr id="27660" name="Picture 37"/>
          <p:cNvPicPr>
            <a:picLocks noChangeAspect="1"/>
          </p:cNvPicPr>
          <p:nvPr/>
        </p:nvPicPr>
        <p:blipFill>
          <a:blip r:embed="rId10" cstate="print"/>
          <a:stretch>
            <a:fillRect/>
          </a:stretch>
        </p:blipFill>
        <p:spPr>
          <a:xfrm>
            <a:off x="3751264" y="3865563"/>
            <a:ext cx="874712" cy="957262"/>
          </a:xfrm>
          <a:prstGeom prst="rect">
            <a:avLst/>
          </a:prstGeom>
          <a:noFill/>
          <a:ln w="9525">
            <a:noFill/>
          </a:ln>
        </p:spPr>
      </p:pic>
      <p:pic>
        <p:nvPicPr>
          <p:cNvPr id="27661" name="Picture 44"/>
          <p:cNvPicPr>
            <a:picLocks noChangeAspect="1"/>
          </p:cNvPicPr>
          <p:nvPr/>
        </p:nvPicPr>
        <p:blipFill>
          <a:blip r:embed="rId10" cstate="print"/>
          <a:stretch>
            <a:fillRect/>
          </a:stretch>
        </p:blipFill>
        <p:spPr>
          <a:xfrm>
            <a:off x="6" y="2979738"/>
            <a:ext cx="873125" cy="957262"/>
          </a:xfrm>
          <a:prstGeom prst="rect">
            <a:avLst/>
          </a:prstGeom>
          <a:noFill/>
          <a:ln w="9525">
            <a:noFill/>
          </a:ln>
        </p:spPr>
      </p:pic>
      <p:pic>
        <p:nvPicPr>
          <p:cNvPr id="27662" name="Picture 48"/>
          <p:cNvPicPr>
            <a:picLocks noChangeAspect="1"/>
          </p:cNvPicPr>
          <p:nvPr/>
        </p:nvPicPr>
        <p:blipFill>
          <a:blip r:embed="rId11" cstate="print"/>
          <a:stretch>
            <a:fillRect/>
          </a:stretch>
        </p:blipFill>
        <p:spPr>
          <a:xfrm>
            <a:off x="1208088" y="3360738"/>
            <a:ext cx="584200" cy="576262"/>
          </a:xfrm>
          <a:prstGeom prst="rect">
            <a:avLst/>
          </a:prstGeom>
          <a:noFill/>
          <a:ln w="9525">
            <a:noFill/>
          </a:ln>
        </p:spPr>
      </p:pic>
      <p:pic>
        <p:nvPicPr>
          <p:cNvPr id="27663" name="Picture 50"/>
          <p:cNvPicPr>
            <a:picLocks noChangeAspect="1"/>
          </p:cNvPicPr>
          <p:nvPr/>
        </p:nvPicPr>
        <p:blipFill>
          <a:blip r:embed="rId12" cstate="print"/>
          <a:stretch>
            <a:fillRect/>
          </a:stretch>
        </p:blipFill>
        <p:spPr>
          <a:xfrm flipH="1">
            <a:off x="2263781" y="3460755"/>
            <a:ext cx="658813" cy="633413"/>
          </a:xfrm>
          <a:prstGeom prst="rect">
            <a:avLst/>
          </a:prstGeom>
          <a:noFill/>
          <a:ln w="9525">
            <a:noFill/>
          </a:ln>
        </p:spPr>
      </p:pic>
      <p:pic>
        <p:nvPicPr>
          <p:cNvPr id="53" name="Picture 52"/>
          <p:cNvPicPr>
            <a:picLocks noChangeAspect="1"/>
          </p:cNvPicPr>
          <p:nvPr/>
        </p:nvPicPr>
        <p:blipFill>
          <a:blip r:embed="rId13" cstate="print"/>
          <a:stretch>
            <a:fillRect/>
          </a:stretch>
        </p:blipFill>
        <p:spPr>
          <a:xfrm>
            <a:off x="7413626" y="2940056"/>
            <a:ext cx="371475" cy="328613"/>
          </a:xfrm>
          <a:prstGeom prst="rect">
            <a:avLst/>
          </a:prstGeom>
          <a:noFill/>
          <a:ln w="9525">
            <a:noFill/>
          </a:ln>
        </p:spPr>
      </p:pic>
      <p:pic>
        <p:nvPicPr>
          <p:cNvPr id="55" name="Picture 54"/>
          <p:cNvPicPr>
            <a:picLocks noChangeAspect="1"/>
          </p:cNvPicPr>
          <p:nvPr/>
        </p:nvPicPr>
        <p:blipFill>
          <a:blip r:embed="rId14" cstate="print"/>
          <a:stretch>
            <a:fillRect/>
          </a:stretch>
        </p:blipFill>
        <p:spPr>
          <a:xfrm>
            <a:off x="7728749" y="3043239"/>
            <a:ext cx="534987" cy="893763"/>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133602" y="3028952"/>
            <a:ext cx="1731963" cy="676275"/>
          </a:xfrm>
          <a:prstGeom prst="homePlate">
            <a:avLst>
              <a:gd name="adj" fmla="val 49845"/>
            </a:avLst>
          </a:prstGeom>
          <a:blipFill rotWithShape="1">
            <a:blip r:embed="rId7" cstate="print"/>
          </a:blipFill>
          <a:ln w="12700">
            <a:noFill/>
          </a:ln>
        </p:spPr>
        <p:txBody>
          <a:bodyPr lIns="68573" tIns="34289" rIns="68573" bIns="34289" anchor="ctr" anchorCtr="0"/>
          <a:lstStyle/>
          <a:p>
            <a:pPr algn="ctr" defTabSz="514289">
              <a:defRPr/>
            </a:pPr>
            <a:r>
              <a:rPr sz="2100" b="1" dirty="0">
                <a:solidFill>
                  <a:srgbClr val="FFFFFF"/>
                </a:solidFill>
                <a:latin typeface="Arial-Rounded" panose="020B0500000000000000" pitchFamily="34" charset="0"/>
                <a:cs typeface="Arial-Rounded" panose="020B0500000000000000" pitchFamily="34" charset="0"/>
              </a:rPr>
              <a:t>GO HOME</a:t>
            </a:r>
          </a:p>
        </p:txBody>
      </p:sp>
    </p:spTree>
    <p:extLst>
      <p:ext uri="{BB962C8B-B14F-4D97-AF65-F5344CB8AC3E}">
        <p14:creationId xmlns:p14="http://schemas.microsoft.com/office/powerpoint/2010/main" val="17672065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7">
                                            <p:txEl>
                                              <p:pRg st="0" end="0"/>
                                            </p:txEl>
                                          </p:spTgt>
                                        </p:tgtEl>
                                        <p:attrNameLst>
                                          <p:attrName>style.visibility</p:attrName>
                                        </p:attrNameLst>
                                      </p:cBhvr>
                                      <p:to>
                                        <p:strVal val="visible"/>
                                      </p:to>
                                    </p:set>
                                    <p:animEffect transition="in" filter="barn(inVertical)">
                                      <p:cBhvr>
                                        <p:cTn id="14"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7"/>
                    </p:tgtEl>
                  </p:cond>
                </p:stCondLst>
                <p:endSync evt="end" delay="0">
                  <p:rtn val="all"/>
                </p:endSync>
                <p:childTnLst>
                  <p:par>
                    <p:cTn id="16" fill="hold">
                      <p:stCondLst>
                        <p:cond delay="0"/>
                      </p:stCondLst>
                      <p:childTnLst>
                        <p:par>
                          <p:cTn id="17" fill="hold">
                            <p:stCondLst>
                              <p:cond delay="0"/>
                            </p:stCondLst>
                            <p:childTnLst>
                              <p:par>
                                <p:cTn id="18" presetID="64" presetClass="path" presetSubtype="0" accel="50000" decel="50000" fill="hold" nodeType="clickEffect">
                                  <p:stCondLst>
                                    <p:cond delay="0"/>
                                  </p:stCondLst>
                                  <p:childTnLst>
                                    <p:animMotion origin="layout" path="M -1.66667E-6 -3.7037E-6 L -1.66667E-6 -0.22476 " pathEditMode="relative" rAng="0" ptsTypes="AA">
                                      <p:cBhvr>
                                        <p:cTn id="19" dur="2000" fill="hold"/>
                                        <p:tgtEl>
                                          <p:spTgt spid="7"/>
                                        </p:tgtEl>
                                        <p:attrNameLst>
                                          <p:attrName>ppt_x</p:attrName>
                                          <p:attrName>ppt_y</p:attrName>
                                        </p:attrNameLst>
                                      </p:cBhvr>
                                      <p:rCtr x="0" y="-1125000"/>
                                    </p:animMotion>
                                  </p:childTnLst>
                                  <p:subTnLst>
                                    <p:audio>
                                      <p:cMediaNode>
                                        <p:cTn display="0" masterRel="sameClick">
                                          <p:stCondLst>
                                            <p:cond evt="begin" delay="0">
                                              <p:tn val="18"/>
                                            </p:cond>
                                          </p:stCondLst>
                                          <p:endCondLst>
                                            <p:cond evt="onStopAudio" delay="0">
                                              <p:tgtEl>
                                                <p:sldTgt/>
                                              </p:tgtEl>
                                            </p:cond>
                                          </p:endCondLst>
                                        </p:cTn>
                                        <p:tgtEl>
                                          <p:sndTgt r:embed="rId2" name="chimes.wav"/>
                                        </p:tgtEl>
                                      </p:cMediaNode>
                                    </p:audio>
                                  </p:sub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subTnLst>
                                    <p:audio>
                                      <p:cMediaNode>
                                        <p:cTn display="0" masterRel="sameClick">
                                          <p:stCondLst>
                                            <p:cond evt="begin" delay="0">
                                              <p:tn val="21"/>
                                            </p:cond>
                                          </p:stCondLst>
                                          <p:endCondLst>
                                            <p:cond evt="onStopAudio" delay="0">
                                              <p:tgtEl>
                                                <p:sldTgt/>
                                              </p:tgtEl>
                                            </p:cond>
                                          </p:endCondLst>
                                        </p:cTn>
                                        <p:tgtEl>
                                          <p:sndTgt r:embed="rId3" name="applause.wav"/>
                                        </p:tgtEl>
                                      </p:cMediaNode>
                                    </p:audio>
                                  </p:subTnLst>
                                </p:cTn>
                              </p:par>
                              <p:par>
                                <p:cTn id="24" presetID="10" presetClass="entr" presetSubtype="0" fill="hold" nodeType="with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fade">
                                      <p:cBhvr>
                                        <p:cTn id="26" dur="500"/>
                                        <p:tgtEl>
                                          <p:spTgt spid="53"/>
                                        </p:tgtEl>
                                      </p:cBhvr>
                                    </p:animEffect>
                                  </p:childTnLst>
                                </p:cTn>
                              </p:par>
                              <p:par>
                                <p:cTn id="27" presetID="10" presetClass="entr" presetSubtype="0" fill="hold" nodeType="with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500"/>
                                        <p:tgtEl>
                                          <p:spTgt spid="55"/>
                                        </p:tgtEl>
                                      </p:cBhvr>
                                    </p:animEffect>
                                  </p:childTnLst>
                                </p:cTn>
                              </p:par>
                            </p:childTnLst>
                          </p:cTn>
                        </p:par>
                        <p:par>
                          <p:cTn id="30" fill="hold">
                            <p:stCondLst>
                              <p:cond delay="2500"/>
                            </p:stCondLst>
                            <p:childTnLst>
                              <p:par>
                                <p:cTn id="31" presetID="32" presetClass="emph" presetSubtype="0" repeatCount="indefinite" fill="hold" grpId="1" nodeType="afterEffect">
                                  <p:stCondLst>
                                    <p:cond delay="0"/>
                                  </p:stCondLst>
                                  <p:childTnLst>
                                    <p:animRot by="120000">
                                      <p:cBhvr>
                                        <p:cTn id="32" dur="100" fill="hold">
                                          <p:stCondLst>
                                            <p:cond delay="0"/>
                                          </p:stCondLst>
                                        </p:cTn>
                                        <p:tgtEl>
                                          <p:spTgt spid="9"/>
                                        </p:tgtEl>
                                        <p:attrNameLst>
                                          <p:attrName>r</p:attrName>
                                        </p:attrNameLst>
                                      </p:cBhvr>
                                    </p:animRot>
                                    <p:animRot by="-240000">
                                      <p:cBhvr>
                                        <p:cTn id="33" dur="200" fill="hold">
                                          <p:stCondLst>
                                            <p:cond delay="200"/>
                                          </p:stCondLst>
                                        </p:cTn>
                                        <p:tgtEl>
                                          <p:spTgt spid="9"/>
                                        </p:tgtEl>
                                        <p:attrNameLst>
                                          <p:attrName>r</p:attrName>
                                        </p:attrNameLst>
                                      </p:cBhvr>
                                    </p:animRot>
                                    <p:animRot by="240000">
                                      <p:cBhvr>
                                        <p:cTn id="34" dur="200" fill="hold">
                                          <p:stCondLst>
                                            <p:cond delay="400"/>
                                          </p:stCondLst>
                                        </p:cTn>
                                        <p:tgtEl>
                                          <p:spTgt spid="9"/>
                                        </p:tgtEl>
                                        <p:attrNameLst>
                                          <p:attrName>r</p:attrName>
                                        </p:attrNameLst>
                                      </p:cBhvr>
                                    </p:animRot>
                                    <p:animRot by="-240000">
                                      <p:cBhvr>
                                        <p:cTn id="35" dur="200" fill="hold">
                                          <p:stCondLst>
                                            <p:cond delay="600"/>
                                          </p:stCondLst>
                                        </p:cTn>
                                        <p:tgtEl>
                                          <p:spTgt spid="9"/>
                                        </p:tgtEl>
                                        <p:attrNameLst>
                                          <p:attrName>r</p:attrName>
                                        </p:attrNameLst>
                                      </p:cBhvr>
                                    </p:animRot>
                                    <p:animRot by="120000">
                                      <p:cBhvr>
                                        <p:cTn id="36"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0"/>
          <p:cNvSpPr/>
          <p:nvPr/>
        </p:nvSpPr>
        <p:spPr>
          <a:xfrm>
            <a:off x="0" y="1379538"/>
            <a:ext cx="9144000" cy="857250"/>
          </a:xfrm>
          <a:prstGeom prst="rect">
            <a:avLst/>
          </a:prstGeom>
          <a:blipFill rotWithShape="1">
            <a:blip r:embed="rId3" cstate="print"/>
          </a:blipFill>
          <a:ln w="12700">
            <a:noFill/>
          </a:ln>
        </p:spPr>
        <p:txBody>
          <a:bodyPr lIns="68573" tIns="34289" rIns="68573" bIns="34289" anchor="ctr" anchorCtr="0"/>
          <a:lstStyle/>
          <a:p>
            <a:pPr algn="ctr" defTabSz="514289">
              <a:defRPr/>
            </a:pPr>
            <a:endParaRPr sz="1050" dirty="0">
              <a:solidFill>
                <a:srgbClr val="FFFFFF"/>
              </a:solidFill>
              <a:latin typeface="Calibri" panose="020F0502020204030204" charset="0"/>
            </a:endParaRPr>
          </a:p>
        </p:txBody>
      </p:sp>
      <p:sp>
        <p:nvSpPr>
          <p:cNvPr id="23555" name="Rectangle 29"/>
          <p:cNvSpPr/>
          <p:nvPr/>
        </p:nvSpPr>
        <p:spPr>
          <a:xfrm>
            <a:off x="0" y="3867152"/>
            <a:ext cx="9144000" cy="855663"/>
          </a:xfrm>
          <a:prstGeom prst="rect">
            <a:avLst/>
          </a:prstGeom>
          <a:blipFill rotWithShape="1">
            <a:blip r:embed="rId3" cstate="print"/>
          </a:blipFill>
          <a:ln w="12700">
            <a:noFill/>
          </a:ln>
        </p:spPr>
        <p:txBody>
          <a:bodyPr lIns="68573" tIns="34289" rIns="68573" bIns="34289" anchor="ctr" anchorCtr="0"/>
          <a:lstStyle/>
          <a:p>
            <a:pPr algn="ctr" defTabSz="514289">
              <a:defRPr/>
            </a:pPr>
            <a:endParaRPr sz="1050" dirty="0">
              <a:solidFill>
                <a:srgbClr val="FFFFFF"/>
              </a:solidFill>
              <a:latin typeface="Calibri" panose="020F0502020204030204" charset="0"/>
            </a:endParaRPr>
          </a:p>
        </p:txBody>
      </p:sp>
      <p:pic>
        <p:nvPicPr>
          <p:cNvPr id="14" name="Picture 13">
            <a:hlinkClick r:id="rId4" action="ppaction://hlinksldjump">
              <a:snd r:embed="rId5" name="chimes.wav"/>
            </a:hlinkClick>
          </p:cNvPr>
          <p:cNvPicPr>
            <a:picLocks noChangeAspect="1"/>
          </p:cNvPicPr>
          <p:nvPr/>
        </p:nvPicPr>
        <p:blipFill>
          <a:blip r:embed="rId6" cstate="print"/>
          <a:stretch>
            <a:fillRect/>
          </a:stretch>
        </p:blipFill>
        <p:spPr>
          <a:xfrm>
            <a:off x="5486403" y="666750"/>
            <a:ext cx="1477963" cy="1308100"/>
          </a:xfrm>
          <a:prstGeom prst="rect">
            <a:avLst/>
          </a:prstGeom>
          <a:noFill/>
          <a:ln w="9525">
            <a:noFill/>
          </a:ln>
        </p:spPr>
      </p:pic>
      <p:pic>
        <p:nvPicPr>
          <p:cNvPr id="15" name="Picture 14"/>
          <p:cNvPicPr>
            <a:picLocks noChangeAspect="1"/>
          </p:cNvPicPr>
          <p:nvPr/>
        </p:nvPicPr>
        <p:blipFill>
          <a:blip r:embed="rId7" cstate="print"/>
          <a:stretch>
            <a:fillRect/>
          </a:stretch>
        </p:blipFill>
        <p:spPr>
          <a:xfrm>
            <a:off x="5468939" y="314325"/>
            <a:ext cx="1544637" cy="1036638"/>
          </a:xfrm>
          <a:prstGeom prst="rect">
            <a:avLst/>
          </a:prstGeom>
          <a:noFill/>
          <a:ln w="9525">
            <a:noFill/>
          </a:ln>
        </p:spPr>
      </p:pic>
      <p:pic>
        <p:nvPicPr>
          <p:cNvPr id="23568" name="Picture 36"/>
          <p:cNvPicPr>
            <a:picLocks noChangeAspect="1"/>
          </p:cNvPicPr>
          <p:nvPr/>
        </p:nvPicPr>
        <p:blipFill>
          <a:blip r:embed="rId8" cstate="print"/>
          <a:stretch>
            <a:fillRect/>
          </a:stretch>
        </p:blipFill>
        <p:spPr>
          <a:xfrm>
            <a:off x="0" y="4732343"/>
            <a:ext cx="4572000" cy="250825"/>
          </a:xfrm>
          <a:prstGeom prst="rect">
            <a:avLst/>
          </a:prstGeom>
          <a:noFill/>
          <a:ln w="9525">
            <a:noFill/>
          </a:ln>
        </p:spPr>
      </p:pic>
      <p:pic>
        <p:nvPicPr>
          <p:cNvPr id="23569" name="Picture 37"/>
          <p:cNvPicPr>
            <a:picLocks noChangeAspect="1"/>
          </p:cNvPicPr>
          <p:nvPr/>
        </p:nvPicPr>
        <p:blipFill>
          <a:blip r:embed="rId8" cstate="print"/>
          <a:stretch>
            <a:fillRect/>
          </a:stretch>
        </p:blipFill>
        <p:spPr>
          <a:xfrm>
            <a:off x="4572000" y="4732343"/>
            <a:ext cx="4572000" cy="250825"/>
          </a:xfrm>
          <a:prstGeom prst="rect">
            <a:avLst/>
          </a:prstGeom>
          <a:noFill/>
          <a:ln w="9525">
            <a:noFill/>
          </a:ln>
        </p:spPr>
      </p:pic>
      <p:pic>
        <p:nvPicPr>
          <p:cNvPr id="23570" name="Picture 38"/>
          <p:cNvPicPr>
            <a:picLocks noChangeAspect="1"/>
          </p:cNvPicPr>
          <p:nvPr/>
        </p:nvPicPr>
        <p:blipFill>
          <a:blip r:embed="rId8" cstate="print"/>
          <a:stretch>
            <a:fillRect/>
          </a:stretch>
        </p:blipFill>
        <p:spPr>
          <a:xfrm>
            <a:off x="457200" y="2343155"/>
            <a:ext cx="4572000" cy="250825"/>
          </a:xfrm>
          <a:prstGeom prst="rect">
            <a:avLst/>
          </a:prstGeom>
          <a:noFill/>
          <a:ln w="9525">
            <a:noFill/>
          </a:ln>
        </p:spPr>
      </p:pic>
      <p:pic>
        <p:nvPicPr>
          <p:cNvPr id="23571" name="Picture 39"/>
          <p:cNvPicPr>
            <a:picLocks noChangeAspect="1"/>
          </p:cNvPicPr>
          <p:nvPr/>
        </p:nvPicPr>
        <p:blipFill>
          <a:blip r:embed="rId8" cstate="print"/>
          <a:stretch>
            <a:fillRect/>
          </a:stretch>
        </p:blipFill>
        <p:spPr>
          <a:xfrm>
            <a:off x="4572000" y="2232030"/>
            <a:ext cx="4572000" cy="250825"/>
          </a:xfrm>
          <a:prstGeom prst="rect">
            <a:avLst/>
          </a:prstGeom>
          <a:noFill/>
          <a:ln w="9525">
            <a:noFill/>
          </a:ln>
        </p:spPr>
      </p:pic>
      <p:sp>
        <p:nvSpPr>
          <p:cNvPr id="23572" name="Flowchart: Summing Junction 41">
            <a:hlinkClick r:id="" action="ppaction://noaction"/>
          </p:cNvPr>
          <p:cNvSpPr/>
          <p:nvPr/>
        </p:nvSpPr>
        <p:spPr>
          <a:xfrm>
            <a:off x="8548688" y="4586288"/>
            <a:ext cx="487362" cy="487362"/>
          </a:xfrm>
          <a:prstGeom prst="flowChartSummingJunction">
            <a:avLst/>
          </a:prstGeom>
          <a:solidFill>
            <a:srgbClr val="FF0000"/>
          </a:solidFill>
          <a:ln w="38100" cap="flat" cmpd="sng">
            <a:solidFill>
              <a:srgbClr val="FFFF00"/>
            </a:solidFill>
            <a:prstDash val="solid"/>
            <a:miter/>
            <a:headEnd type="none" w="med" len="med"/>
            <a:tailEnd type="none" w="med" len="med"/>
          </a:ln>
        </p:spPr>
        <p:txBody>
          <a:bodyPr lIns="68573" tIns="34289" rIns="68573" bIns="34289" anchor="ctr" anchorCtr="0"/>
          <a:lstStyle/>
          <a:p>
            <a:pPr algn="ctr" defTabSz="514289">
              <a:defRPr/>
            </a:pPr>
            <a:endParaRPr sz="1050" dirty="0">
              <a:solidFill>
                <a:srgbClr val="FFFFFF"/>
              </a:solidFill>
              <a:latin typeface="Calibri" panose="020F0502020204030204" charset="0"/>
            </a:endParaRPr>
          </a:p>
        </p:txBody>
      </p:sp>
      <p:sp>
        <p:nvSpPr>
          <p:cNvPr id="23573" name="AutoShape 21">
            <a:hlinkClick r:id="" action="ppaction://hlinkshowjump?jump=nextslide">
              <a:snd r:embed="rId9" name="camera.wav"/>
            </a:hlinkClick>
          </p:cNvPr>
          <p:cNvSpPr/>
          <p:nvPr/>
        </p:nvSpPr>
        <p:spPr>
          <a:xfrm>
            <a:off x="7924800" y="4171950"/>
            <a:ext cx="946150" cy="287338"/>
          </a:xfrm>
          <a:prstGeom prst="rightArrow">
            <a:avLst>
              <a:gd name="adj1" fmla="val 50000"/>
              <a:gd name="adj2" fmla="val 82320"/>
            </a:avLst>
          </a:prstGeom>
          <a:solidFill>
            <a:schemeClr val="accent1"/>
          </a:solidFill>
          <a:ln w="9525" cap="flat" cmpd="sng">
            <a:solidFill>
              <a:schemeClr val="tx1"/>
            </a:solidFill>
            <a:prstDash val="solid"/>
            <a:miter/>
            <a:headEnd type="none" w="med" len="med"/>
            <a:tailEnd type="none" w="med" len="med"/>
          </a:ln>
        </p:spPr>
        <p:txBody>
          <a:bodyPr wrap="none" lIns="68573" tIns="34289" rIns="68573" bIns="34289" anchor="ctr" anchorCtr="0"/>
          <a:lstStyle/>
          <a:p>
            <a:pPr>
              <a:defRPr/>
            </a:pPr>
            <a:endParaRPr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32860005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5"/>
                                        </p:tgtEl>
                                      </p:cBhvr>
                                    </p:animEffect>
                                    <p:set>
                                      <p:cBhvr>
                                        <p:cTn id="10"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3"/>
          <p:cNvPicPr>
            <a:picLocks noChangeAspect="1"/>
          </p:cNvPicPr>
          <p:nvPr/>
        </p:nvPicPr>
        <p:blipFill>
          <a:blip r:embed="rId4" cstate="print"/>
          <a:stretch>
            <a:fillRect/>
          </a:stretch>
        </p:blipFill>
        <p:spPr>
          <a:xfrm>
            <a:off x="4459125" y="-262033"/>
            <a:ext cx="1455738" cy="1393825"/>
          </a:xfrm>
          <a:prstGeom prst="rect">
            <a:avLst/>
          </a:prstGeom>
          <a:noFill/>
          <a:ln w="9525">
            <a:noFill/>
          </a:ln>
        </p:spPr>
      </p:pic>
      <p:pic>
        <p:nvPicPr>
          <p:cNvPr id="28675" name="Picture 4"/>
          <p:cNvPicPr>
            <a:picLocks noChangeAspect="1"/>
          </p:cNvPicPr>
          <p:nvPr/>
        </p:nvPicPr>
        <p:blipFill>
          <a:blip r:embed="rId5" cstate="print"/>
          <a:stretch>
            <a:fillRect/>
          </a:stretch>
        </p:blipFill>
        <p:spPr>
          <a:xfrm>
            <a:off x="7329488" y="3646488"/>
            <a:ext cx="1477962" cy="1306512"/>
          </a:xfrm>
          <a:prstGeom prst="rect">
            <a:avLst/>
          </a:prstGeom>
          <a:noFill/>
          <a:ln w="9525">
            <a:noFill/>
          </a:ln>
        </p:spPr>
      </p:pic>
      <p:pic>
        <p:nvPicPr>
          <p:cNvPr id="7" name="Picture 6"/>
          <p:cNvPicPr>
            <a:picLocks noChangeAspect="1"/>
          </p:cNvPicPr>
          <p:nvPr/>
        </p:nvPicPr>
        <p:blipFill>
          <a:blip r:embed="rId6" cstate="print"/>
          <a:stretch>
            <a:fillRect/>
          </a:stretch>
        </p:blipFill>
        <p:spPr>
          <a:xfrm>
            <a:off x="7294568" y="3260726"/>
            <a:ext cx="1546225" cy="1038225"/>
          </a:xfrm>
          <a:prstGeom prst="rect">
            <a:avLst/>
          </a:prstGeom>
          <a:noFill/>
          <a:ln w="9525">
            <a:noFill/>
          </a:ln>
        </p:spPr>
      </p:pic>
      <p:sp>
        <p:nvSpPr>
          <p:cNvPr id="9" name="Rectangle: Folded Corner 8"/>
          <p:cNvSpPr/>
          <p:nvPr/>
        </p:nvSpPr>
        <p:spPr>
          <a:xfrm>
            <a:off x="7445381" y="2940052"/>
            <a:ext cx="1101725" cy="996950"/>
          </a:xfrm>
          <a:prstGeom prst="foldedCorner">
            <a:avLst>
              <a:gd name="adj" fmla="val 16667"/>
            </a:avLst>
          </a:prstGeom>
          <a:solidFill>
            <a:schemeClr val="bg1"/>
          </a:solidFill>
          <a:ln w="12700">
            <a:noFill/>
          </a:ln>
        </p:spPr>
        <p:txBody>
          <a:bodyPr lIns="68573" tIns="34289" rIns="68573" bIns="34289" anchor="ctr" anchorCtr="0"/>
          <a:lstStyle/>
          <a:p>
            <a:pPr algn="ctr" defTabSz="514289">
              <a:defRPr/>
            </a:pPr>
            <a:endParaRPr sz="1050" b="1" dirty="0">
              <a:latin typeface="UTM Avo" panose="02040603050506020204" pitchFamily="18" charset="0"/>
              <a:ea typeface="Tahoma" panose="020B0604030504040204" pitchFamily="34" charset="0"/>
              <a:cs typeface="UTM Avo" panose="02040603050506020204" pitchFamily="18" charset="0"/>
            </a:endParaRPr>
          </a:p>
        </p:txBody>
      </p:sp>
      <p:sp>
        <p:nvSpPr>
          <p:cNvPr id="27" name="Rectangle: Folded Corner 26"/>
          <p:cNvSpPr/>
          <p:nvPr/>
        </p:nvSpPr>
        <p:spPr>
          <a:xfrm>
            <a:off x="23351" y="1080913"/>
            <a:ext cx="9055359" cy="1753692"/>
          </a:xfrm>
          <a:prstGeom prst="foldedCorner">
            <a:avLst>
              <a:gd name="adj" fmla="val 16667"/>
            </a:avLst>
          </a:prstGeom>
          <a:solidFill>
            <a:schemeClr val="bg1">
              <a:alpha val="90195"/>
            </a:schemeClr>
          </a:solidFill>
          <a:ln w="12700">
            <a:noFill/>
          </a:ln>
        </p:spPr>
        <p:txBody>
          <a:bodyPr lIns="68573" tIns="34289" rIns="68573" bIns="34289" anchor="ctr" anchorCtr="0"/>
          <a:lstStyle/>
          <a:p>
            <a:pPr algn="ctr" defTabSz="514289">
              <a:defRPr/>
            </a:pPr>
            <a:r>
              <a:rPr lang="en-US" sz="4400" b="1" dirty="0" smtClean="0">
                <a:solidFill>
                  <a:srgbClr val="0070C0"/>
                </a:solidFill>
                <a:cs typeface="Times New Roman" pitchFamily="18" charset="0"/>
              </a:rPr>
              <a:t> </a:t>
            </a:r>
            <a:r>
              <a:rPr lang="en-US" sz="4400" b="1" dirty="0" err="1" smtClean="0">
                <a:solidFill>
                  <a:srgbClr val="0070C0"/>
                </a:solidFill>
                <a:cs typeface="Times New Roman" pitchFamily="18" charset="0"/>
              </a:rPr>
              <a:t>Chim</a:t>
            </a:r>
            <a:r>
              <a:rPr lang="en-US" sz="4400" b="1" dirty="0" smtClean="0">
                <a:solidFill>
                  <a:srgbClr val="0070C0"/>
                </a:solidFill>
                <a:cs typeface="Times New Roman" pitchFamily="18" charset="0"/>
              </a:rPr>
              <a:t> </a:t>
            </a:r>
            <a:r>
              <a:rPr lang="en-US" sz="4400" b="1" dirty="0" err="1" smtClean="0">
                <a:solidFill>
                  <a:srgbClr val="0070C0"/>
                </a:solidFill>
                <a:cs typeface="Times New Roman" pitchFamily="18" charset="0"/>
              </a:rPr>
              <a:t>sẻ</a:t>
            </a:r>
            <a:r>
              <a:rPr lang="en-US" sz="4400" b="1" dirty="0" smtClean="0">
                <a:solidFill>
                  <a:srgbClr val="0070C0"/>
                </a:solidFill>
                <a:cs typeface="Times New Roman" pitchFamily="18" charset="0"/>
              </a:rPr>
              <a:t> </a:t>
            </a:r>
            <a:r>
              <a:rPr lang="en-US" sz="4400" b="1" dirty="0" err="1" smtClean="0">
                <a:solidFill>
                  <a:srgbClr val="0070C0"/>
                </a:solidFill>
                <a:cs typeface="Times New Roman" pitchFamily="18" charset="0"/>
              </a:rPr>
              <a:t>và</a:t>
            </a:r>
            <a:r>
              <a:rPr lang="en-US" sz="4400" b="1" dirty="0" smtClean="0">
                <a:solidFill>
                  <a:srgbClr val="0070C0"/>
                </a:solidFill>
                <a:cs typeface="Times New Roman" pitchFamily="18" charset="0"/>
              </a:rPr>
              <a:t> </a:t>
            </a:r>
            <a:r>
              <a:rPr lang="en-US" sz="4400" b="1" dirty="0" err="1" smtClean="0">
                <a:solidFill>
                  <a:srgbClr val="0070C0"/>
                </a:solidFill>
                <a:cs typeface="Times New Roman" pitchFamily="18" charset="0"/>
              </a:rPr>
              <a:t>chim</a:t>
            </a:r>
            <a:r>
              <a:rPr lang="en-US" sz="4400" b="1" dirty="0" smtClean="0">
                <a:solidFill>
                  <a:srgbClr val="0070C0"/>
                </a:solidFill>
                <a:cs typeface="Times New Roman" pitchFamily="18" charset="0"/>
              </a:rPr>
              <a:t> </a:t>
            </a:r>
            <a:r>
              <a:rPr lang="en-US" sz="4400" b="1" dirty="0" err="1" smtClean="0">
                <a:solidFill>
                  <a:srgbClr val="0070C0"/>
                </a:solidFill>
                <a:cs typeface="Times New Roman" pitchFamily="18" charset="0"/>
              </a:rPr>
              <a:t>sơn</a:t>
            </a:r>
            <a:r>
              <a:rPr lang="en-US" sz="4400" b="1" dirty="0" smtClean="0">
                <a:solidFill>
                  <a:srgbClr val="0070C0"/>
                </a:solidFill>
                <a:cs typeface="Times New Roman" pitchFamily="18" charset="0"/>
              </a:rPr>
              <a:t> ca </a:t>
            </a:r>
            <a:r>
              <a:rPr lang="en-US" sz="4400" b="1" dirty="0" err="1" smtClean="0">
                <a:solidFill>
                  <a:srgbClr val="0070C0"/>
                </a:solidFill>
                <a:cs typeface="Times New Roman" pitchFamily="18" charset="0"/>
              </a:rPr>
              <a:t>đến</a:t>
            </a:r>
            <a:r>
              <a:rPr lang="en-US" sz="4400" b="1" dirty="0" smtClean="0">
                <a:solidFill>
                  <a:srgbClr val="0070C0"/>
                </a:solidFill>
                <a:cs typeface="Times New Roman" pitchFamily="18" charset="0"/>
              </a:rPr>
              <a:t> </a:t>
            </a:r>
            <a:r>
              <a:rPr lang="en-US" sz="4400" b="1" dirty="0" err="1" smtClean="0">
                <a:solidFill>
                  <a:srgbClr val="0070C0"/>
                </a:solidFill>
                <a:cs typeface="Times New Roman" pitchFamily="18" charset="0"/>
              </a:rPr>
              <a:t>thăm</a:t>
            </a:r>
            <a:r>
              <a:rPr lang="en-US" sz="4400" b="1" dirty="0" smtClean="0">
                <a:solidFill>
                  <a:srgbClr val="0070C0"/>
                </a:solidFill>
                <a:cs typeface="Times New Roman" pitchFamily="18" charset="0"/>
              </a:rPr>
              <a:t>, </a:t>
            </a:r>
            <a:r>
              <a:rPr lang="en-US" sz="4400" b="1" dirty="0" err="1" smtClean="0">
                <a:solidFill>
                  <a:srgbClr val="0070C0"/>
                </a:solidFill>
                <a:cs typeface="Times New Roman" pitchFamily="18" charset="0"/>
              </a:rPr>
              <a:t>đem</a:t>
            </a:r>
            <a:r>
              <a:rPr lang="en-US" sz="4400" b="1" dirty="0" smtClean="0">
                <a:solidFill>
                  <a:srgbClr val="0070C0"/>
                </a:solidFill>
                <a:cs typeface="Times New Roman" pitchFamily="18" charset="0"/>
              </a:rPr>
              <a:t> </a:t>
            </a:r>
            <a:r>
              <a:rPr lang="en-US" sz="4400" b="1" dirty="0" err="1" smtClean="0">
                <a:solidFill>
                  <a:srgbClr val="0070C0"/>
                </a:solidFill>
                <a:cs typeface="Times New Roman" pitchFamily="18" charset="0"/>
              </a:rPr>
              <a:t>cho</a:t>
            </a:r>
            <a:r>
              <a:rPr lang="en-US" sz="4400" b="1" dirty="0" smtClean="0">
                <a:solidFill>
                  <a:srgbClr val="0070C0"/>
                </a:solidFill>
                <a:cs typeface="Times New Roman" pitchFamily="18" charset="0"/>
              </a:rPr>
              <a:t> </a:t>
            </a:r>
            <a:r>
              <a:rPr lang="en-US" sz="4400" b="1" dirty="0" err="1" smtClean="0">
                <a:solidFill>
                  <a:srgbClr val="0070C0"/>
                </a:solidFill>
                <a:cs typeface="Times New Roman" pitchFamily="18" charset="0"/>
              </a:rPr>
              <a:t>chim</a:t>
            </a:r>
            <a:r>
              <a:rPr lang="en-US" sz="4400" b="1" dirty="0" smtClean="0">
                <a:solidFill>
                  <a:srgbClr val="0070C0"/>
                </a:solidFill>
                <a:cs typeface="Times New Roman" pitchFamily="18" charset="0"/>
              </a:rPr>
              <a:t> </a:t>
            </a:r>
            <a:r>
              <a:rPr lang="en-US" sz="4400" b="1" dirty="0" err="1" smtClean="0">
                <a:solidFill>
                  <a:srgbClr val="0070C0"/>
                </a:solidFill>
                <a:cs typeface="Times New Roman" pitchFamily="18" charset="0"/>
              </a:rPr>
              <a:t>ri</a:t>
            </a:r>
            <a:r>
              <a:rPr lang="en-US" sz="4400" b="1" dirty="0" smtClean="0">
                <a:solidFill>
                  <a:srgbClr val="0070C0"/>
                </a:solidFill>
                <a:cs typeface="Times New Roman" pitchFamily="18" charset="0"/>
              </a:rPr>
              <a:t> </a:t>
            </a:r>
            <a:r>
              <a:rPr lang="en-US" sz="4400" b="1" dirty="0" err="1" smtClean="0">
                <a:solidFill>
                  <a:srgbClr val="0070C0"/>
                </a:solidFill>
                <a:cs typeface="Times New Roman" pitchFamily="18" charset="0"/>
              </a:rPr>
              <a:t>túm</a:t>
            </a:r>
            <a:r>
              <a:rPr lang="en-US" sz="4400" b="1" dirty="0" smtClean="0">
                <a:solidFill>
                  <a:srgbClr val="0070C0"/>
                </a:solidFill>
                <a:cs typeface="Times New Roman" pitchFamily="18" charset="0"/>
              </a:rPr>
              <a:t> </a:t>
            </a:r>
            <a:r>
              <a:rPr lang="en-US" sz="4400" b="1" dirty="0" err="1" smtClean="0">
                <a:solidFill>
                  <a:srgbClr val="0070C0"/>
                </a:solidFill>
                <a:cs typeface="Times New Roman" pitchFamily="18" charset="0"/>
              </a:rPr>
              <a:t>r</a:t>
            </a:r>
            <a:r>
              <a:rPr lang="en-US" sz="4400" b="1" dirty="0" err="1">
                <a:solidFill>
                  <a:srgbClr val="0070C0"/>
                </a:solidFill>
                <a:cs typeface="Times New Roman" pitchFamily="18" charset="0"/>
              </a:rPr>
              <a:t>ơ</a:t>
            </a:r>
            <a:r>
              <a:rPr lang="en-US" sz="4400" b="1" dirty="0" err="1" smtClean="0">
                <a:solidFill>
                  <a:srgbClr val="0070C0"/>
                </a:solidFill>
                <a:cs typeface="Times New Roman" pitchFamily="18" charset="0"/>
              </a:rPr>
              <a:t>m</a:t>
            </a:r>
            <a:r>
              <a:rPr lang="en-US" sz="4400" b="1" dirty="0" smtClean="0">
                <a:solidFill>
                  <a:srgbClr val="0070C0"/>
                </a:solidFill>
                <a:cs typeface="Times New Roman" pitchFamily="18" charset="0"/>
              </a:rPr>
              <a:t>. </a:t>
            </a:r>
            <a:endParaRPr lang="en-US" sz="4400" dirty="0">
              <a:solidFill>
                <a:srgbClr val="0070C0"/>
              </a:solidFill>
              <a:latin typeface="VNI-Avo" pitchFamily="2" charset="0"/>
              <a:ea typeface="Tahoma" panose="020B0604030504040204" pitchFamily="34" charset="0"/>
              <a:cs typeface="Arial-Rounded" panose="020B0500000000000000" pitchFamily="34" charset="0"/>
              <a:sym typeface="+mn-ea"/>
            </a:endParaRPr>
          </a:p>
        </p:txBody>
      </p:sp>
      <p:sp>
        <p:nvSpPr>
          <p:cNvPr id="28680" name="Rectangle 32"/>
          <p:cNvSpPr/>
          <p:nvPr/>
        </p:nvSpPr>
        <p:spPr>
          <a:xfrm rot="5600923">
            <a:off x="2103508" y="4206709"/>
            <a:ext cx="1828800" cy="188912"/>
          </a:xfrm>
          <a:prstGeom prst="rect">
            <a:avLst/>
          </a:prstGeom>
          <a:blipFill rotWithShape="1">
            <a:blip r:embed="rId7" cstate="print"/>
          </a:blipFill>
          <a:ln w="12700">
            <a:noFill/>
          </a:ln>
        </p:spPr>
        <p:txBody>
          <a:bodyPr lIns="68573" tIns="34289" rIns="68573" bIns="34289" anchor="ctr" anchorCtr="0"/>
          <a:lstStyle/>
          <a:p>
            <a:pPr algn="ctr" defTabSz="514289">
              <a:defRPr/>
            </a:pPr>
            <a:endParaRPr sz="1050" dirty="0">
              <a:solidFill>
                <a:srgbClr val="FFFFFF"/>
              </a:solidFill>
              <a:latin typeface="UTM Avo" panose="02040603050506020204" pitchFamily="18" charset="0"/>
              <a:cs typeface="UTM Avo" panose="02040603050506020204" pitchFamily="18" charset="0"/>
            </a:endParaRPr>
          </a:p>
        </p:txBody>
      </p:sp>
      <p:pic>
        <p:nvPicPr>
          <p:cNvPr id="28682" name="Picture 34"/>
          <p:cNvPicPr>
            <a:picLocks noChangeAspect="1"/>
          </p:cNvPicPr>
          <p:nvPr/>
        </p:nvPicPr>
        <p:blipFill>
          <a:blip r:embed="rId8" cstate="print"/>
          <a:stretch>
            <a:fillRect/>
          </a:stretch>
        </p:blipFill>
        <p:spPr>
          <a:xfrm>
            <a:off x="2660720" y="4489547"/>
            <a:ext cx="714375" cy="763587"/>
          </a:xfrm>
          <a:prstGeom prst="rect">
            <a:avLst/>
          </a:prstGeom>
          <a:noFill/>
          <a:ln w="9525">
            <a:noFill/>
          </a:ln>
        </p:spPr>
      </p:pic>
      <p:grpSp>
        <p:nvGrpSpPr>
          <p:cNvPr id="28683" name="Flowchart: Summing Junction 35"/>
          <p:cNvGrpSpPr/>
          <p:nvPr/>
        </p:nvGrpSpPr>
        <p:grpSpPr>
          <a:xfrm>
            <a:off x="3008313" y="3136900"/>
            <a:ext cx="138112" cy="133350"/>
            <a:chOff x="2527" y="2634"/>
            <a:chExt cx="115" cy="112"/>
          </a:xfrm>
        </p:grpSpPr>
        <p:pic>
          <p:nvPicPr>
            <p:cNvPr id="28690" name="Flowchart: Summing Junction 35"/>
            <p:cNvPicPr/>
            <p:nvPr/>
          </p:nvPicPr>
          <p:blipFill>
            <a:blip r:embed="rId9" cstate="print"/>
            <a:stretch>
              <a:fillRect/>
            </a:stretch>
          </p:blipFill>
          <p:spPr>
            <a:xfrm>
              <a:off x="2527" y="2634"/>
              <a:ext cx="115" cy="112"/>
            </a:xfrm>
            <a:prstGeom prst="rect">
              <a:avLst/>
            </a:prstGeom>
            <a:noFill/>
            <a:ln w="9525">
              <a:noFill/>
            </a:ln>
          </p:spPr>
        </p:pic>
        <p:sp>
          <p:nvSpPr>
            <p:cNvPr id="28691" name="Text Box 13"/>
            <p:cNvSpPr txBox="1"/>
            <p:nvPr/>
          </p:nvSpPr>
          <p:spPr>
            <a:xfrm>
              <a:off x="2550" y="2656"/>
              <a:ext cx="69" cy="69"/>
            </a:xfrm>
            <a:prstGeom prst="rect">
              <a:avLst/>
            </a:prstGeom>
            <a:noFill/>
            <a:ln w="9525">
              <a:noFill/>
            </a:ln>
          </p:spPr>
          <p:txBody>
            <a:bodyPr lIns="68580" tIns="34290" rIns="68580" bIns="34290" anchor="ctr" anchorCtr="0"/>
            <a:lstStyle/>
            <a:p>
              <a:pPr algn="ctr" defTabSz="514289">
                <a:defRPr/>
              </a:pPr>
              <a:endParaRPr sz="1050" dirty="0">
                <a:solidFill>
                  <a:srgbClr val="FFFFFF"/>
                </a:solidFill>
                <a:latin typeface="UTM Avo" panose="02040603050506020204" pitchFamily="18" charset="0"/>
                <a:cs typeface="UTM Avo" panose="02040603050506020204" pitchFamily="18" charset="0"/>
              </a:endParaRPr>
            </a:p>
          </p:txBody>
        </p:sp>
      </p:grpSp>
      <p:pic>
        <p:nvPicPr>
          <p:cNvPr id="28684" name="Picture 37"/>
          <p:cNvPicPr>
            <a:picLocks noChangeAspect="1"/>
          </p:cNvPicPr>
          <p:nvPr/>
        </p:nvPicPr>
        <p:blipFill>
          <a:blip r:embed="rId10" cstate="print"/>
          <a:stretch>
            <a:fillRect/>
          </a:stretch>
        </p:blipFill>
        <p:spPr>
          <a:xfrm>
            <a:off x="3799031" y="4298951"/>
            <a:ext cx="874712" cy="957262"/>
          </a:xfrm>
          <a:prstGeom prst="rect">
            <a:avLst/>
          </a:prstGeom>
          <a:noFill/>
          <a:ln w="9525">
            <a:noFill/>
          </a:ln>
        </p:spPr>
      </p:pic>
      <p:pic>
        <p:nvPicPr>
          <p:cNvPr id="28685" name="Picture 44"/>
          <p:cNvPicPr>
            <a:picLocks noChangeAspect="1"/>
          </p:cNvPicPr>
          <p:nvPr/>
        </p:nvPicPr>
        <p:blipFill>
          <a:blip r:embed="rId10" cstate="print"/>
          <a:stretch>
            <a:fillRect/>
          </a:stretch>
        </p:blipFill>
        <p:spPr>
          <a:xfrm>
            <a:off x="139089" y="4260922"/>
            <a:ext cx="873125" cy="957262"/>
          </a:xfrm>
          <a:prstGeom prst="rect">
            <a:avLst/>
          </a:prstGeom>
          <a:noFill/>
          <a:ln w="9525">
            <a:noFill/>
          </a:ln>
        </p:spPr>
      </p:pic>
      <p:pic>
        <p:nvPicPr>
          <p:cNvPr id="28686" name="Picture 48"/>
          <p:cNvPicPr>
            <a:picLocks noChangeAspect="1"/>
          </p:cNvPicPr>
          <p:nvPr/>
        </p:nvPicPr>
        <p:blipFill>
          <a:blip r:embed="rId11" cstate="print"/>
          <a:stretch>
            <a:fillRect/>
          </a:stretch>
        </p:blipFill>
        <p:spPr>
          <a:xfrm>
            <a:off x="394370" y="3779838"/>
            <a:ext cx="584200" cy="577850"/>
          </a:xfrm>
          <a:prstGeom prst="rect">
            <a:avLst/>
          </a:prstGeom>
          <a:noFill/>
          <a:ln w="9525">
            <a:noFill/>
          </a:ln>
        </p:spPr>
      </p:pic>
      <p:pic>
        <p:nvPicPr>
          <p:cNvPr id="28687" name="Picture 50"/>
          <p:cNvPicPr>
            <a:picLocks noChangeAspect="1"/>
          </p:cNvPicPr>
          <p:nvPr/>
        </p:nvPicPr>
        <p:blipFill>
          <a:blip r:embed="rId12" cstate="print"/>
          <a:stretch>
            <a:fillRect/>
          </a:stretch>
        </p:blipFill>
        <p:spPr>
          <a:xfrm flipH="1">
            <a:off x="3889044" y="3695101"/>
            <a:ext cx="661987" cy="631825"/>
          </a:xfrm>
          <a:prstGeom prst="rect">
            <a:avLst/>
          </a:prstGeom>
          <a:noFill/>
          <a:ln w="9525">
            <a:noFill/>
          </a:ln>
        </p:spPr>
      </p:pic>
      <p:pic>
        <p:nvPicPr>
          <p:cNvPr id="53" name="Picture 52"/>
          <p:cNvPicPr>
            <a:picLocks noChangeAspect="1"/>
          </p:cNvPicPr>
          <p:nvPr/>
        </p:nvPicPr>
        <p:blipFill>
          <a:blip r:embed="rId13" cstate="print"/>
          <a:stretch>
            <a:fillRect/>
          </a:stretch>
        </p:blipFill>
        <p:spPr>
          <a:xfrm>
            <a:off x="7413626" y="2940056"/>
            <a:ext cx="371475" cy="328613"/>
          </a:xfrm>
          <a:prstGeom prst="rect">
            <a:avLst/>
          </a:prstGeom>
          <a:noFill/>
          <a:ln w="9525">
            <a:noFill/>
          </a:ln>
        </p:spPr>
      </p:pic>
      <p:pic>
        <p:nvPicPr>
          <p:cNvPr id="55" name="Picture 54"/>
          <p:cNvPicPr>
            <a:picLocks noChangeAspect="1"/>
          </p:cNvPicPr>
          <p:nvPr/>
        </p:nvPicPr>
        <p:blipFill>
          <a:blip r:embed="rId14" cstate="print"/>
          <a:stretch>
            <a:fillRect/>
          </a:stretch>
        </p:blipFill>
        <p:spPr>
          <a:xfrm>
            <a:off x="7728749" y="3043237"/>
            <a:ext cx="534987" cy="893763"/>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123277" y="3345803"/>
            <a:ext cx="1731963" cy="676275"/>
          </a:xfrm>
          <a:prstGeom prst="homePlate">
            <a:avLst>
              <a:gd name="adj" fmla="val 49845"/>
            </a:avLst>
          </a:prstGeom>
          <a:blipFill rotWithShape="1">
            <a:blip r:embed="rId7" cstate="print"/>
          </a:blipFill>
          <a:ln w="12700">
            <a:noFill/>
          </a:ln>
        </p:spPr>
        <p:txBody>
          <a:bodyPr lIns="68573" tIns="34289" rIns="68573" bIns="34289" anchor="ctr" anchorCtr="0"/>
          <a:lstStyle/>
          <a:p>
            <a:pPr algn="ctr" defTabSz="514289">
              <a:defRPr/>
            </a:pPr>
            <a:r>
              <a:rPr sz="2100" b="1" dirty="0">
                <a:solidFill>
                  <a:srgbClr val="FFFFFF"/>
                </a:solidFill>
                <a:latin typeface="Tahoma" panose="020B0604030504040204" pitchFamily="34" charset="0"/>
                <a:cs typeface="Tahoma" panose="020B0604030504040204" pitchFamily="34" charset="0"/>
              </a:rPr>
              <a:t>GO HOME</a:t>
            </a:r>
            <a:endParaRPr sz="2100" b="1" dirty="0">
              <a:solidFill>
                <a:srgbClr val="FFFFFF"/>
              </a:solidFill>
              <a:latin typeface="Tahoma" panose="020B0604030504040204" pitchFamily="34" charset="0"/>
              <a:ea typeface="Tahoma" panose="020B0604030504040204" pitchFamily="34" charset="0"/>
            </a:endParaRPr>
          </a:p>
        </p:txBody>
      </p:sp>
    </p:spTree>
    <p:extLst>
      <p:ext uri="{BB962C8B-B14F-4D97-AF65-F5344CB8AC3E}">
        <p14:creationId xmlns:p14="http://schemas.microsoft.com/office/powerpoint/2010/main" val="33856033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64" presetClass="path" presetSubtype="0" accel="50000" decel="50000" fill="hold" nodeType="clickEffect">
                                  <p:stCondLst>
                                    <p:cond delay="0"/>
                                  </p:stCondLst>
                                  <p:childTnLst>
                                    <p:animMotion origin="layout" path="M -1.66667E-6 -3.7037E-6 L -1.66667E-6 -0.22476 " pathEditMode="relative" rAng="0" ptsTypes="AA">
                                      <p:cBhvr>
                                        <p:cTn id="14" dur="2000" fill="hold"/>
                                        <p:tgtEl>
                                          <p:spTgt spid="7"/>
                                        </p:tgtEl>
                                        <p:attrNameLst>
                                          <p:attrName>ppt_x</p:attrName>
                                          <p:attrName>ppt_y</p:attrName>
                                        </p:attrNameLst>
                                      </p:cBhvr>
                                      <p:rCtr x="0" y="-1125000"/>
                                    </p:animMotion>
                                  </p:childTnLst>
                                  <p:subTnLst>
                                    <p:audio>
                                      <p:cMediaNode>
                                        <p:cTn display="0" masterRel="sameClick">
                                          <p:stCondLst>
                                            <p:cond evt="begin" delay="0">
                                              <p:tn val="13"/>
                                            </p:cond>
                                          </p:stCondLst>
                                          <p:endCondLst>
                                            <p:cond evt="onStopAudio" delay="0">
                                              <p:tgtEl>
                                                <p:sldTgt/>
                                              </p:tgtEl>
                                            </p:cond>
                                          </p:endCondLst>
                                        </p:cTn>
                                        <p:tgtEl>
                                          <p:sndTgt r:embed="rId2" name="chimes.wav"/>
                                        </p:tgtEl>
                                      </p:cMediaNode>
                                    </p:audio>
                                  </p:subTnLst>
                                </p:cTn>
                              </p:par>
                            </p:childTnLst>
                          </p:cTn>
                        </p:par>
                        <p:par>
                          <p:cTn id="15" fill="hold">
                            <p:stCondLst>
                              <p:cond delay="2000"/>
                            </p:stCondLst>
                            <p:childTnLst>
                              <p:par>
                                <p:cTn id="16" presetID="2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subTnLst>
                                    <p:audio>
                                      <p:cMediaNode>
                                        <p:cTn display="0" masterRel="sameClick">
                                          <p:stCondLst>
                                            <p:cond evt="begin" delay="0">
                                              <p:tn val="16"/>
                                            </p:cond>
                                          </p:stCondLst>
                                          <p:endCondLst>
                                            <p:cond evt="onStopAudio" delay="0">
                                              <p:tgtEl>
                                                <p:sldTgt/>
                                              </p:tgtEl>
                                            </p:cond>
                                          </p:endCondLst>
                                        </p:cTn>
                                        <p:tgtEl>
                                          <p:sndTgt r:embed="rId3" name="applause.wav"/>
                                        </p:tgtEl>
                                      </p:cMediaNode>
                                    </p:audio>
                                  </p:subTnLst>
                                </p:cTn>
                              </p:par>
                              <p:par>
                                <p:cTn id="19" presetID="10"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500"/>
                                        <p:tgtEl>
                                          <p:spTgt spid="53"/>
                                        </p:tgtEl>
                                      </p:cBhvr>
                                    </p:animEffect>
                                  </p:childTnLst>
                                </p:cTn>
                              </p:par>
                              <p:par>
                                <p:cTn id="22" presetID="10" presetClass="entr" presetSubtype="0" fill="hold" nodeType="with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fade">
                                      <p:cBhvr>
                                        <p:cTn id="24" dur="500"/>
                                        <p:tgtEl>
                                          <p:spTgt spid="55"/>
                                        </p:tgtEl>
                                      </p:cBhvr>
                                    </p:animEffect>
                                  </p:childTnLst>
                                </p:cTn>
                              </p:par>
                            </p:childTnLst>
                          </p:cTn>
                        </p:par>
                        <p:par>
                          <p:cTn id="25" fill="hold">
                            <p:stCondLst>
                              <p:cond delay="2500"/>
                            </p:stCondLst>
                            <p:childTnLst>
                              <p:par>
                                <p:cTn id="26" presetID="32" presetClass="emph" presetSubtype="0" repeatCount="indefinite" fill="hold" grpId="1" nodeType="afterEffect">
                                  <p:stCondLst>
                                    <p:cond delay="0"/>
                                  </p:stCondLst>
                                  <p:childTnLst>
                                    <p:animRot by="120000">
                                      <p:cBhvr>
                                        <p:cTn id="27" dur="100" fill="hold">
                                          <p:stCondLst>
                                            <p:cond delay="0"/>
                                          </p:stCondLst>
                                        </p:cTn>
                                        <p:tgtEl>
                                          <p:spTgt spid="9"/>
                                        </p:tgtEl>
                                        <p:attrNameLst>
                                          <p:attrName>r</p:attrName>
                                        </p:attrNameLst>
                                      </p:cBhvr>
                                    </p:animRot>
                                    <p:animRot by="-240000">
                                      <p:cBhvr>
                                        <p:cTn id="28" dur="200" fill="hold">
                                          <p:stCondLst>
                                            <p:cond delay="200"/>
                                          </p:stCondLst>
                                        </p:cTn>
                                        <p:tgtEl>
                                          <p:spTgt spid="9"/>
                                        </p:tgtEl>
                                        <p:attrNameLst>
                                          <p:attrName>r</p:attrName>
                                        </p:attrNameLst>
                                      </p:cBhvr>
                                    </p:animRot>
                                    <p:animRot by="240000">
                                      <p:cBhvr>
                                        <p:cTn id="29" dur="200" fill="hold">
                                          <p:stCondLst>
                                            <p:cond delay="400"/>
                                          </p:stCondLst>
                                        </p:cTn>
                                        <p:tgtEl>
                                          <p:spTgt spid="9"/>
                                        </p:tgtEl>
                                        <p:attrNameLst>
                                          <p:attrName>r</p:attrName>
                                        </p:attrNameLst>
                                      </p:cBhvr>
                                    </p:animRot>
                                    <p:animRot by="-240000">
                                      <p:cBhvr>
                                        <p:cTn id="30" dur="200" fill="hold">
                                          <p:stCondLst>
                                            <p:cond delay="600"/>
                                          </p:stCondLst>
                                        </p:cTn>
                                        <p:tgtEl>
                                          <p:spTgt spid="9"/>
                                        </p:tgtEl>
                                        <p:attrNameLst>
                                          <p:attrName>r</p:attrName>
                                        </p:attrNameLst>
                                      </p:cBhvr>
                                    </p:animRot>
                                    <p:animRot by="120000">
                                      <p:cBhvr>
                                        <p:cTn id="31"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Lst>
  </p:timing>
</p:sld>
</file>

<file path=ppt/theme/theme1.xml><?xml version="1.0" encoding="utf-8"?>
<a:theme xmlns:a="http://schemas.openxmlformats.org/drawingml/2006/main" name="Learning the Days of the Week by Slidesgo ">
  <a:themeElements>
    <a:clrScheme name="Simple Light">
      <a:dk1>
        <a:srgbClr val="000000"/>
      </a:dk1>
      <a:lt1>
        <a:srgbClr val="FFFFFF"/>
      </a:lt1>
      <a:dk2>
        <a:srgbClr val="BCDBF1"/>
      </a:dk2>
      <a:lt2>
        <a:srgbClr val="B4D5C9"/>
      </a:lt2>
      <a:accent1>
        <a:srgbClr val="86B98A"/>
      </a:accent1>
      <a:accent2>
        <a:srgbClr val="F6DC64"/>
      </a:accent2>
      <a:accent3>
        <a:srgbClr val="EEA74E"/>
      </a:accent3>
      <a:accent4>
        <a:srgbClr val="D9919A"/>
      </a:accent4>
      <a:accent5>
        <a:srgbClr val="D17D92"/>
      </a:accent5>
      <a:accent6>
        <a:srgbClr val="CDBBFC"/>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TotalTime>
  <Words>329</Words>
  <Application>Microsoft Office PowerPoint</Application>
  <PresentationFormat>On-screen Show (16:9)</PresentationFormat>
  <Paragraphs>64</Paragraphs>
  <Slides>18</Slides>
  <Notes>12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18</vt:i4>
      </vt:variant>
    </vt:vector>
  </HeadingPairs>
  <TitlesOfParts>
    <vt:vector size="32" baseType="lpstr">
      <vt:lpstr>Times New Roman</vt:lpstr>
      <vt:lpstr>Arial-Rounded</vt:lpstr>
      <vt:lpstr>Tahoma</vt:lpstr>
      <vt:lpstr>Calibri</vt:lpstr>
      <vt:lpstr>Catamaran</vt:lpstr>
      <vt:lpstr>Roboto Slab Light</vt:lpstr>
      <vt:lpstr>Arial</vt:lpstr>
      <vt:lpstr>UTM Avo</vt:lpstr>
      <vt:lpstr>SimSun</vt:lpstr>
      <vt:lpstr>Comfortaa</vt:lpstr>
      <vt:lpstr>Work Sans</vt:lpstr>
      <vt:lpstr>Vibur</vt:lpstr>
      <vt:lpstr>VNI-Avo</vt:lpstr>
      <vt:lpstr>Learning the Days of the Week by Slidesgo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38: ai   ay   ây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38: ai ay ây</dc:title>
  <dc:creator>PC</dc:creator>
  <cp:lastModifiedBy>LaptopAZ.vn</cp:lastModifiedBy>
  <cp:revision>25</cp:revision>
  <dcterms:modified xsi:type="dcterms:W3CDTF">2023-10-24T14:19:08Z</dcterms:modified>
</cp:coreProperties>
</file>