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</p:sldMasterIdLst>
  <p:notesMasterIdLst>
    <p:notesMasterId r:id="rId26"/>
  </p:notesMasterIdLst>
  <p:sldIdLst>
    <p:sldId id="378" r:id="rId5"/>
    <p:sldId id="347" r:id="rId6"/>
    <p:sldId id="349" r:id="rId7"/>
    <p:sldId id="564" r:id="rId8"/>
    <p:sldId id="364" r:id="rId9"/>
    <p:sldId id="565" r:id="rId10"/>
    <p:sldId id="569" r:id="rId11"/>
    <p:sldId id="373" r:id="rId12"/>
    <p:sldId id="570" r:id="rId13"/>
    <p:sldId id="572" r:id="rId14"/>
    <p:sldId id="389" r:id="rId15"/>
    <p:sldId id="412" r:id="rId16"/>
    <p:sldId id="579" r:id="rId17"/>
    <p:sldId id="562" r:id="rId18"/>
    <p:sldId id="573" r:id="rId19"/>
    <p:sldId id="574" r:id="rId20"/>
    <p:sldId id="575" r:id="rId21"/>
    <p:sldId id="580" r:id="rId22"/>
    <p:sldId id="581" r:id="rId23"/>
    <p:sldId id="57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2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7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22.png"/><Relationship Id="rId1" Type="http://schemas.microsoft.com/office/2007/relationships/media" Target="../media/media4.mp3"/><Relationship Id="rId6" Type="http://schemas.openxmlformats.org/officeDocument/2006/relationships/image" Target="../media/image36.svg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sv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5" Type="http://schemas.openxmlformats.org/officeDocument/2006/relationships/image" Target="../media/image16.png"/><Relationship Id="rId10" Type="http://schemas.openxmlformats.org/officeDocument/2006/relationships/image" Target="../media/image3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6" name="Rectangles 7">
            <a:extLst>
              <a:ext uri="{FF2B5EF4-FFF2-40B4-BE49-F238E27FC236}">
                <a16:creationId xmlns:a16="http://schemas.microsoft.com/office/drawing/2014/main" xmlns="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398565">
            <a:off x="11462971" y="538094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544211" y="692382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6988">
            <a:off x="11277733" y="2294861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890970" y="2218203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xmlns="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xmlns="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xmlns="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xmlns="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xmlns="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xmlns="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xmlns="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:a16="http://schemas.microsoft.com/office/drawing/2014/main" xmlns="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pha,son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la,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:a16="http://schemas.microsoft.com/office/drawing/2014/main" xmlns="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-34896"/>
            <a:ext cx="2120380" cy="1941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:a16="http://schemas.microsoft.com/office/drawing/2014/main" xmlns="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:a16="http://schemas.microsoft.com/office/drawing/2014/main" xmlns="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xmlns="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xmlns="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49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1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3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1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1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5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5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5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29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1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69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1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DB7C1E1-5241-D14F-D365-EF70B8901AD6}"/>
              </a:ext>
            </a:extLst>
          </p:cNvPr>
          <p:cNvSpPr/>
          <p:nvPr/>
        </p:nvSpPr>
        <p:spPr>
          <a:xfrm>
            <a:off x="1083855" y="111367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30C8704B-E69E-1A02-103B-ADF60EC474B7}"/>
              </a:ext>
            </a:extLst>
          </p:cNvPr>
          <p:cNvSpPr/>
          <p:nvPr/>
        </p:nvSpPr>
        <p:spPr>
          <a:xfrm>
            <a:off x="1334633" y="1128374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xmlns="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46103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470"/>
            <a:ext cx="12192000" cy="72593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54705" y="1840230"/>
            <a:ext cx="531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xmlns="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xmlns="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xmlns="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283280"/>
            <a:ext cx="10882489" cy="61626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7493B725-5E1D-8115-3E4E-6BD0B016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77" y="4892347"/>
            <a:ext cx="2471542" cy="1237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Rectangles 5">
            <a:extLst>
              <a:ext uri="{FF2B5EF4-FFF2-40B4-BE49-F238E27FC236}">
                <a16:creationId xmlns:a16="http://schemas.microsoft.com/office/drawing/2014/main" xmlns="" id="{172B5868-D508-F1D2-5F44-8DAAE2EB633D}"/>
              </a:ext>
            </a:extLst>
          </p:cNvPr>
          <p:cNvSpPr/>
          <p:nvPr/>
        </p:nvSpPr>
        <p:spPr>
          <a:xfrm>
            <a:off x="0" y="577381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tên các hình nốt nhạc mà em thấy trong hình trên</a:t>
            </a:r>
          </a:p>
        </p:txBody>
      </p:sp>
      <p:pic>
        <p:nvPicPr>
          <p:cNvPr id="4" name="Hình ảnh 3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30254E89-E02F-1BEC-8FDF-3D89A803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1645" y="2343723"/>
            <a:ext cx="1336548" cy="1620169"/>
          </a:xfrm>
          <a:prstGeom prst="rect">
            <a:avLst/>
          </a:prstGeom>
        </p:spPr>
      </p:pic>
      <p:pic>
        <p:nvPicPr>
          <p:cNvPr id="5" name="Hình ảnh 4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835" y="2569033"/>
            <a:ext cx="796321" cy="1142366"/>
          </a:xfrm>
          <a:prstGeom prst="rect">
            <a:avLst/>
          </a:prstGeom>
        </p:spPr>
      </p:pic>
      <p:pic>
        <p:nvPicPr>
          <p:cNvPr id="6" name="Hình ảnh 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7080" y="2416809"/>
            <a:ext cx="1037483" cy="1284041"/>
          </a:xfrm>
          <a:prstGeom prst="rect">
            <a:avLst/>
          </a:prstGeom>
        </p:spPr>
      </p:pic>
      <p:pic>
        <p:nvPicPr>
          <p:cNvPr id="8" name="Hình ảnh 7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xmlns="" id="{FA0E1E78-7EDA-1AA5-6D6A-8122762F1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291" y="2416809"/>
            <a:ext cx="859473" cy="1240791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xmlns="" id="{6D63AB48-E202-8AE0-FCB3-D1EA20B7D70A}"/>
              </a:ext>
            </a:extLst>
          </p:cNvPr>
          <p:cNvSpPr txBox="1"/>
          <p:nvPr/>
        </p:nvSpPr>
        <p:spPr>
          <a:xfrm>
            <a:off x="1662253" y="4135803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FFADB0D2-49BB-13C9-63DD-74833D192F1D}"/>
              </a:ext>
            </a:extLst>
          </p:cNvPr>
          <p:cNvSpPr txBox="1"/>
          <p:nvPr/>
        </p:nvSpPr>
        <p:spPr>
          <a:xfrm>
            <a:off x="3951111" y="4130529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A4B7A412-CB04-51F4-1A33-D89BBCF4FF9A}"/>
              </a:ext>
            </a:extLst>
          </p:cNvPr>
          <p:cNvSpPr txBox="1"/>
          <p:nvPr/>
        </p:nvSpPr>
        <p:spPr>
          <a:xfrm>
            <a:off x="6239969" y="4125255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A7C43C-F722-BD35-5632-BDD67ED471C3}"/>
              </a:ext>
            </a:extLst>
          </p:cNvPr>
          <p:cNvSpPr txBox="1"/>
          <p:nvPr/>
        </p:nvSpPr>
        <p:spPr>
          <a:xfrm>
            <a:off x="8528827" y="4119981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</a:p>
        </p:txBody>
      </p:sp>
    </p:spTree>
    <p:extLst>
      <p:ext uri="{BB962C8B-B14F-4D97-AF65-F5344CB8AC3E}">
        <p14:creationId xmlns:p14="http://schemas.microsoft.com/office/powerpoint/2010/main" val="3294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xmlns="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xmlns="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xmlns="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xmlns="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xmlns="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xmlns="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xmlns="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xmlns="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xmlns="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xmlns="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xmlns="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xmlns="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xmlns="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xmlns="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xmlns="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xmlns="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xmlns="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xmlns="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xmlns="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xmlns="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xmlns="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xmlns="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xmlns="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xmlns="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xmlns="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xmlns="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xmlns="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xmlns="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xmlns="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xmlns="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xmlns="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xmlns="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xmlns="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xmlns="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xmlns="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xmlns="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xmlns="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xmlns="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xmlns="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xmlns="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xmlns="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xmlns="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xmlns="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xmlns="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xmlns="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xmlns="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xmlns="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xmlns="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xmlns="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xmlns="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xmlns="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xmlns="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xmlns="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xmlns="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xmlns="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xmlns="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xmlns="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xmlns="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xmlns="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xmlns="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xmlns="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xmlns="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xmlns="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xmlns="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xmlns="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xmlns="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xmlns="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xmlns="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xmlns="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xmlns="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xmlns="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xmlns="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xmlns="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xmlns="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xmlns="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xmlns="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xmlns="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xmlns="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xmlns="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xmlns="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xmlns="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xmlns="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xmlns="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xmlns="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xmlns="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xmlns="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xmlns="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xmlns="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xmlns="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xmlns="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xmlns="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xmlns="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xmlns="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xmlns="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xmlns="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xmlns="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xmlns="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xmlns="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xmlns="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xmlns="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xmlns="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xmlns="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xmlns="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xmlns="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xmlns="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xmlns="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xmlns="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xmlns="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xmlns="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xmlns="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xmlns="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xmlns="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xmlns="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xmlns="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xmlns="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xmlns="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xmlns="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xmlns="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xmlns="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xmlns="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xmlns="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xmlns="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xmlns="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xmlns="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xmlns="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xmlns="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xmlns="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xmlns="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xmlns="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xmlns="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xmlns="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xmlns="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xmlns="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xmlns="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xmlns="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xmlns="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xmlns="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xmlns="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xmlns="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xmlns="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xmlns="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xmlns="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xmlns="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xmlns="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xmlns="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xmlns="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xmlns="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xmlns="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xmlns="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xmlns="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xmlns="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xmlns="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xmlns="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xmlns="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xmlns="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xmlns="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xmlns="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xmlns="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xmlns="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xmlns="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xmlns="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xmlns="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xmlns="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xmlns="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xmlns="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xmlns="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xmlns="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xmlns="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xmlns="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xmlns="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xmlns="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xmlns="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xmlns="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xmlns="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xmlns="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xmlns="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xmlns="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xmlns="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xmlns="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xmlns="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xmlns="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xmlns="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xmlns="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xmlns="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xmlns="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xmlns="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xmlns="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xmlns="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xmlns="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xmlns="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xmlns="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xmlns="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xmlns="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xmlns="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xmlns="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xmlns="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xmlns="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xmlns="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xmlns="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xmlns="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xmlns="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xmlns="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xmlns="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xmlns="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xmlns="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xmlns="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xmlns="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xmlns="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xmlns="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xmlns="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xmlns="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xmlns="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xmlns="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xmlns="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xmlns="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xmlns="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xmlns="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xmlns="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xmlns="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xmlns="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xmlns="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xmlns="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xmlns="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xmlns="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xmlns="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xmlns="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xmlns="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xmlns="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xmlns="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xmlns="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xmlns="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xmlns="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xmlns="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xmlns="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xmlns="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xmlns="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xmlns="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xmlns="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xmlns="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xmlns="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xmlns="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xmlns="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xmlns="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xmlns="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xmlns="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xmlns="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xmlns="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xmlns="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xmlns="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xmlns="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xmlns="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xmlns="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xmlns="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xmlns="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xmlns="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xmlns="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xmlns="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xmlns="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xmlns="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xmlns="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xmlns="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xmlns="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xmlns="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xmlns="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xmlns="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xmlns="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xmlns="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xmlns="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xmlns="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xmlns="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xmlns="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xmlns="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xmlns="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xmlns="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xmlns="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xmlns="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xmlns="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xmlns="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xmlns="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xmlns="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xmlns="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xmlns="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xmlns="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xmlns="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xmlns="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xmlns="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xmlns="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xmlns="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xmlns="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xmlns="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xmlns="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xmlns="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xmlns="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xmlns="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xmlns="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xmlns="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339</Words>
  <Application>Microsoft Office PowerPoint</Application>
  <PresentationFormat>Custom</PresentationFormat>
  <Paragraphs>69</Paragraphs>
  <Slides>21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5_Office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MS NHUNG</cp:lastModifiedBy>
  <cp:revision>125</cp:revision>
  <dcterms:created xsi:type="dcterms:W3CDTF">2020-08-11T21:22:00Z</dcterms:created>
  <dcterms:modified xsi:type="dcterms:W3CDTF">2025-02-14T05:46:02Z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