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7"/>
  </p:notesMasterIdLst>
  <p:sldIdLst>
    <p:sldId id="486" r:id="rId2"/>
    <p:sldId id="256" r:id="rId3"/>
    <p:sldId id="288" r:id="rId4"/>
    <p:sldId id="575" r:id="rId5"/>
    <p:sldId id="512" r:id="rId6"/>
    <p:sldId id="519" r:id="rId7"/>
    <p:sldId id="525" r:id="rId8"/>
    <p:sldId id="526" r:id="rId9"/>
    <p:sldId id="527" r:id="rId10"/>
    <p:sldId id="529" r:id="rId11"/>
    <p:sldId id="530" r:id="rId12"/>
    <p:sldId id="531" r:id="rId13"/>
    <p:sldId id="532" r:id="rId14"/>
    <p:sldId id="534" r:id="rId15"/>
    <p:sldId id="535" r:id="rId16"/>
    <p:sldId id="536" r:id="rId17"/>
    <p:sldId id="537" r:id="rId18"/>
    <p:sldId id="257" r:id="rId19"/>
    <p:sldId id="538" r:id="rId20"/>
    <p:sldId id="786" r:id="rId21"/>
    <p:sldId id="550" r:id="rId22"/>
    <p:sldId id="549" r:id="rId23"/>
    <p:sldId id="787" r:id="rId24"/>
    <p:sldId id="574" r:id="rId25"/>
    <p:sldId id="573" r:id="rId26"/>
    <p:sldId id="572" r:id="rId27"/>
    <p:sldId id="571" r:id="rId28"/>
    <p:sldId id="340" r:id="rId29"/>
    <p:sldId id="368" r:id="rId30"/>
    <p:sldId id="367" r:id="rId31"/>
    <p:sldId id="581" r:id="rId32"/>
    <p:sldId id="371" r:id="rId33"/>
    <p:sldId id="370" r:id="rId34"/>
    <p:sldId id="341" r:id="rId35"/>
    <p:sldId id="373" r:id="rId36"/>
    <p:sldId id="369" r:id="rId37"/>
    <p:sldId id="374" r:id="rId38"/>
    <p:sldId id="372" r:id="rId39"/>
    <p:sldId id="583" r:id="rId40"/>
    <p:sldId id="582" r:id="rId41"/>
    <p:sldId id="360" r:id="rId42"/>
    <p:sldId id="789" r:id="rId43"/>
    <p:sldId id="584" r:id="rId44"/>
    <p:sldId id="539" r:id="rId45"/>
    <p:sldId id="306" r:id="rId46"/>
  </p:sldIdLst>
  <p:sldSz cx="18288000" cy="10287000"/>
  <p:notesSz cx="6858000" cy="9144000"/>
  <p:embeddedFontLst>
    <p:embeddedFont>
      <p:font typeface="Joti One" charset="0"/>
      <p:regular r:id="rId48"/>
    </p:embeddedFont>
    <p:embeddedFont>
      <p:font typeface=".VnCooper" pitchFamily="34" charset="0"/>
      <p:regular r:id="rId49"/>
    </p:embeddedFont>
    <p:embeddedFont>
      <p:font typeface="Century Gothic" pitchFamily="34" charset="0"/>
      <p:regular r:id="rId50"/>
      <p:bold r:id="rId51"/>
      <p:italic r:id="rId52"/>
      <p:boldItalic r:id="rId53"/>
    </p:embeddedFont>
    <p:embeddedFont>
      <p:font typeface="Comic Sans MS" pitchFamily="66" charset="0"/>
      <p:regular r:id="rId54"/>
      <p:bold r:id="rId55"/>
      <p:italic r:id="rId56"/>
      <p:boldItalic r:id="rId57"/>
    </p:embeddedFont>
    <p:embeddedFont>
      <p:font typeface="Algerian" pitchFamily="82" charset="0"/>
      <p:regular r:id="rId58"/>
    </p:embeddedFont>
    <p:embeddedFont>
      <p:font typeface="Roboto Condensed" charset="0"/>
      <p:regular r:id="rId59"/>
      <p:bold r:id="rId60"/>
      <p:italic r:id="rId61"/>
      <p:boldItalic r:id="rId62"/>
    </p:embeddedFont>
    <p:embeddedFont>
      <p:font typeface=".VnAvant" pitchFamily="34" charset="0"/>
      <p:regular r:id="rId63"/>
      <p:bold r:id="rId64"/>
      <p:italic r:id="rId65"/>
      <p:boldItalic r:id="rId66"/>
    </p:embeddedFont>
    <p:embeddedFont>
      <p:font typeface="Calibri" pitchFamily="34" charset="0"/>
      <p:regular r:id="rId67"/>
      <p:bold r:id="rId68"/>
      <p:italic r:id="rId69"/>
      <p:boldItalic r:id="rId70"/>
    </p:embeddedFont>
    <p:embeddedFont>
      <p:font typeface="Kirang Haerang" charset="0"/>
      <p:regular r:id="rId71"/>
    </p:embeddedFont>
    <p:embeddedFont>
      <p:font typeface="Snap ITC" pitchFamily="82" charset="0"/>
      <p:regular r:id="rId72"/>
    </p:embeddedFont>
    <p:embeddedFont>
      <p:font typeface="Script MT Bold" pitchFamily="66" charset="0"/>
      <p:bold r:id="rId7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7F2"/>
    <a:srgbClr val="59D59A"/>
    <a:srgbClr val="69C8C3"/>
    <a:srgbClr val="FFF7F0"/>
    <a:srgbClr val="007768"/>
    <a:srgbClr val="B0EBCF"/>
    <a:srgbClr val="005953"/>
    <a:srgbClr val="FAFAFA"/>
    <a:srgbClr val="ADADAC"/>
    <a:srgbClr val="1E7B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379" autoAdjust="0"/>
  </p:normalViewPr>
  <p:slideViewPr>
    <p:cSldViewPr>
      <p:cViewPr>
        <p:scale>
          <a:sx n="50" d="100"/>
          <a:sy n="50" d="100"/>
        </p:scale>
        <p:origin x="-51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font" Target="fonts/font16.fntdata"/><Relationship Id="rId68" Type="http://schemas.openxmlformats.org/officeDocument/2006/relationships/font" Target="fonts/font21.fntdata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2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font" Target="fonts/font19.fntdata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73" Type="http://schemas.openxmlformats.org/officeDocument/2006/relationships/font" Target="fonts/font2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font" Target="fonts/font22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72" Type="http://schemas.openxmlformats.org/officeDocument/2006/relationships/font" Target="fonts/font2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font" Target="fonts/font23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41A5E-A65F-426B-8857-D8B78B259B08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1A444-A86E-4007-93F3-B6F01567D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1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5050ea1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5050ea1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245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003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538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982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5050ea1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5050ea1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121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71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00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43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648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45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60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04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609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854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546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589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CF3337-61D5-5350-3109-EAA657A1C3C7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70" r:id="rId13"/>
    <p:sldLayoutId id="214748367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4.wav"/><Relationship Id="rId7" Type="http://schemas.openxmlformats.org/officeDocument/2006/relationships/audio" Target="../media/audio18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17.wav"/><Relationship Id="rId5" Type="http://schemas.openxmlformats.org/officeDocument/2006/relationships/audio" Target="../media/audio16.wav"/><Relationship Id="rId4" Type="http://schemas.openxmlformats.org/officeDocument/2006/relationships/audio" Target="../media/audio15.wav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0.wav"/><Relationship Id="rId7" Type="http://schemas.openxmlformats.org/officeDocument/2006/relationships/image" Target="../media/image27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audio" Target="../media/audio22.wav"/><Relationship Id="rId10" Type="http://schemas.openxmlformats.org/officeDocument/2006/relationships/image" Target="../media/image30.png"/><Relationship Id="rId4" Type="http://schemas.openxmlformats.org/officeDocument/2006/relationships/audio" Target="../media/audio21.wav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7" Type="http://schemas.openxmlformats.org/officeDocument/2006/relationships/image" Target="../media/image33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7" Type="http://schemas.openxmlformats.org/officeDocument/2006/relationships/image" Target="../media/image36.pn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7.wav"/><Relationship Id="rId7" Type="http://schemas.openxmlformats.org/officeDocument/2006/relationships/image" Target="../media/image35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7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.wav"/><Relationship Id="rId7" Type="http://schemas.openxmlformats.org/officeDocument/2006/relationships/image" Target="../media/image35.pn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audio" Target="../media/audio29.wav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audio" Target="../media/audio31.wav"/><Relationship Id="rId15" Type="http://schemas.openxmlformats.org/officeDocument/2006/relationships/image" Target="../media/image52.jpeg"/><Relationship Id="rId10" Type="http://schemas.openxmlformats.org/officeDocument/2006/relationships/image" Target="../media/image42.png"/><Relationship Id="rId4" Type="http://schemas.openxmlformats.org/officeDocument/2006/relationships/audio" Target="../media/audio30.wav"/><Relationship Id="rId9" Type="http://schemas.openxmlformats.org/officeDocument/2006/relationships/image" Target="../media/image48.png"/><Relationship Id="rId1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18" Type="http://schemas.openxmlformats.org/officeDocument/2006/relationships/image" Target="../media/image56.png"/><Relationship Id="rId3" Type="http://schemas.openxmlformats.org/officeDocument/2006/relationships/audio" Target="../media/audio29.wav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audio" Target="../media/audio31.wav"/><Relationship Id="rId15" Type="http://schemas.openxmlformats.org/officeDocument/2006/relationships/image" Target="../media/image52.jpeg"/><Relationship Id="rId10" Type="http://schemas.openxmlformats.org/officeDocument/2006/relationships/image" Target="../media/image42.png"/><Relationship Id="rId4" Type="http://schemas.openxmlformats.org/officeDocument/2006/relationships/audio" Target="../media/audio30.wav"/><Relationship Id="rId9" Type="http://schemas.openxmlformats.org/officeDocument/2006/relationships/image" Target="../media/image48.png"/><Relationship Id="rId1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18" Type="http://schemas.openxmlformats.org/officeDocument/2006/relationships/image" Target="../media/image57.png"/><Relationship Id="rId3" Type="http://schemas.openxmlformats.org/officeDocument/2006/relationships/audio" Target="../media/audio29.wav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audio" Target="../media/audio31.wav"/><Relationship Id="rId15" Type="http://schemas.openxmlformats.org/officeDocument/2006/relationships/image" Target="../media/image52.jpeg"/><Relationship Id="rId10" Type="http://schemas.openxmlformats.org/officeDocument/2006/relationships/image" Target="../media/image42.png"/><Relationship Id="rId4" Type="http://schemas.openxmlformats.org/officeDocument/2006/relationships/audio" Target="../media/audio30.wav"/><Relationship Id="rId9" Type="http://schemas.openxmlformats.org/officeDocument/2006/relationships/image" Target="../media/image48.png"/><Relationship Id="rId1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18" Type="http://schemas.openxmlformats.org/officeDocument/2006/relationships/image" Target="../media/image58.png"/><Relationship Id="rId3" Type="http://schemas.openxmlformats.org/officeDocument/2006/relationships/audio" Target="../media/audio29.wav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audio" Target="../media/audio31.wav"/><Relationship Id="rId15" Type="http://schemas.openxmlformats.org/officeDocument/2006/relationships/image" Target="../media/image52.jpeg"/><Relationship Id="rId10" Type="http://schemas.openxmlformats.org/officeDocument/2006/relationships/image" Target="../media/image42.png"/><Relationship Id="rId19" Type="http://schemas.openxmlformats.org/officeDocument/2006/relationships/image" Target="../media/image59.png"/><Relationship Id="rId4" Type="http://schemas.openxmlformats.org/officeDocument/2006/relationships/audio" Target="../media/audio30.wav"/><Relationship Id="rId9" Type="http://schemas.openxmlformats.org/officeDocument/2006/relationships/image" Target="../media/image48.png"/><Relationship Id="rId1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18" Type="http://schemas.openxmlformats.org/officeDocument/2006/relationships/image" Target="../media/image60.png"/><Relationship Id="rId3" Type="http://schemas.openxmlformats.org/officeDocument/2006/relationships/audio" Target="../media/audio29.wav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audio" Target="../media/audio31.wav"/><Relationship Id="rId15" Type="http://schemas.openxmlformats.org/officeDocument/2006/relationships/image" Target="../media/image52.jpeg"/><Relationship Id="rId10" Type="http://schemas.openxmlformats.org/officeDocument/2006/relationships/image" Target="../media/image42.png"/><Relationship Id="rId4" Type="http://schemas.openxmlformats.org/officeDocument/2006/relationships/audio" Target="../media/audio30.wav"/><Relationship Id="rId9" Type="http://schemas.openxmlformats.org/officeDocument/2006/relationships/image" Target="../media/image48.png"/><Relationship Id="rId1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18" Type="http://schemas.openxmlformats.org/officeDocument/2006/relationships/image" Target="../media/image61.jpeg"/><Relationship Id="rId3" Type="http://schemas.openxmlformats.org/officeDocument/2006/relationships/audio" Target="../media/audio29.wav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audio" Target="../media/audio31.wav"/><Relationship Id="rId15" Type="http://schemas.openxmlformats.org/officeDocument/2006/relationships/image" Target="../media/image52.jpeg"/><Relationship Id="rId10" Type="http://schemas.openxmlformats.org/officeDocument/2006/relationships/image" Target="../media/image42.png"/><Relationship Id="rId4" Type="http://schemas.openxmlformats.org/officeDocument/2006/relationships/audio" Target="../media/audio30.wav"/><Relationship Id="rId9" Type="http://schemas.openxmlformats.org/officeDocument/2006/relationships/image" Target="../media/image48.png"/><Relationship Id="rId1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18" Type="http://schemas.openxmlformats.org/officeDocument/2006/relationships/image" Target="../media/image62.png"/><Relationship Id="rId3" Type="http://schemas.openxmlformats.org/officeDocument/2006/relationships/audio" Target="../media/audio29.wav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audio" Target="../media/audio31.wav"/><Relationship Id="rId15" Type="http://schemas.openxmlformats.org/officeDocument/2006/relationships/image" Target="../media/image52.jpeg"/><Relationship Id="rId10" Type="http://schemas.openxmlformats.org/officeDocument/2006/relationships/image" Target="../media/image42.png"/><Relationship Id="rId4" Type="http://schemas.openxmlformats.org/officeDocument/2006/relationships/audio" Target="../media/audio30.wav"/><Relationship Id="rId9" Type="http://schemas.openxmlformats.org/officeDocument/2006/relationships/image" Target="../media/image48.png"/><Relationship Id="rId1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18" Type="http://schemas.openxmlformats.org/officeDocument/2006/relationships/image" Target="../media/image63.png"/><Relationship Id="rId3" Type="http://schemas.openxmlformats.org/officeDocument/2006/relationships/audio" Target="../media/audio29.wav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audio" Target="../media/audio31.wav"/><Relationship Id="rId15" Type="http://schemas.openxmlformats.org/officeDocument/2006/relationships/image" Target="../media/image52.jpeg"/><Relationship Id="rId10" Type="http://schemas.openxmlformats.org/officeDocument/2006/relationships/image" Target="../media/image42.png"/><Relationship Id="rId4" Type="http://schemas.openxmlformats.org/officeDocument/2006/relationships/audio" Target="../media/audio30.wav"/><Relationship Id="rId9" Type="http://schemas.openxmlformats.org/officeDocument/2006/relationships/image" Target="../media/image48.png"/><Relationship Id="rId1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18" Type="http://schemas.openxmlformats.org/officeDocument/2006/relationships/image" Target="../media/image64.png"/><Relationship Id="rId3" Type="http://schemas.openxmlformats.org/officeDocument/2006/relationships/audio" Target="../media/audio29.wav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audio" Target="../media/audio31.wav"/><Relationship Id="rId15" Type="http://schemas.openxmlformats.org/officeDocument/2006/relationships/image" Target="../media/image52.jpeg"/><Relationship Id="rId10" Type="http://schemas.openxmlformats.org/officeDocument/2006/relationships/image" Target="../media/image42.png"/><Relationship Id="rId4" Type="http://schemas.openxmlformats.org/officeDocument/2006/relationships/audio" Target="../media/audio30.wav"/><Relationship Id="rId9" Type="http://schemas.openxmlformats.org/officeDocument/2006/relationships/image" Target="../media/image48.png"/><Relationship Id="rId1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18" Type="http://schemas.openxmlformats.org/officeDocument/2006/relationships/image" Target="../media/image65.png"/><Relationship Id="rId3" Type="http://schemas.openxmlformats.org/officeDocument/2006/relationships/audio" Target="../media/audio29.wav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audio" Target="../media/audio31.wav"/><Relationship Id="rId15" Type="http://schemas.openxmlformats.org/officeDocument/2006/relationships/image" Target="../media/image52.jpeg"/><Relationship Id="rId10" Type="http://schemas.openxmlformats.org/officeDocument/2006/relationships/image" Target="../media/image42.png"/><Relationship Id="rId4" Type="http://schemas.openxmlformats.org/officeDocument/2006/relationships/audio" Target="../media/audio30.wav"/><Relationship Id="rId9" Type="http://schemas.openxmlformats.org/officeDocument/2006/relationships/image" Target="../media/image48.png"/><Relationship Id="rId1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18" Type="http://schemas.openxmlformats.org/officeDocument/2006/relationships/image" Target="../media/image66.png"/><Relationship Id="rId3" Type="http://schemas.openxmlformats.org/officeDocument/2006/relationships/audio" Target="../media/audio29.wav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audio" Target="../media/audio31.wav"/><Relationship Id="rId15" Type="http://schemas.openxmlformats.org/officeDocument/2006/relationships/image" Target="../media/image52.jpeg"/><Relationship Id="rId10" Type="http://schemas.openxmlformats.org/officeDocument/2006/relationships/image" Target="../media/image42.png"/><Relationship Id="rId4" Type="http://schemas.openxmlformats.org/officeDocument/2006/relationships/audio" Target="../media/audio30.wav"/><Relationship Id="rId9" Type="http://schemas.openxmlformats.org/officeDocument/2006/relationships/image" Target="../media/image48.png"/><Relationship Id="rId1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18" Type="http://schemas.openxmlformats.org/officeDocument/2006/relationships/image" Target="../media/image67.png"/><Relationship Id="rId3" Type="http://schemas.openxmlformats.org/officeDocument/2006/relationships/audio" Target="../media/audio29.wav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audio" Target="../media/audio31.wav"/><Relationship Id="rId15" Type="http://schemas.openxmlformats.org/officeDocument/2006/relationships/image" Target="../media/image52.jpeg"/><Relationship Id="rId10" Type="http://schemas.openxmlformats.org/officeDocument/2006/relationships/image" Target="../media/image42.png"/><Relationship Id="rId4" Type="http://schemas.openxmlformats.org/officeDocument/2006/relationships/audio" Target="../media/audio30.wav"/><Relationship Id="rId9" Type="http://schemas.openxmlformats.org/officeDocument/2006/relationships/image" Target="../media/image48.png"/><Relationship Id="rId1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32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8.png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80.png"/><Relationship Id="rId3" Type="http://schemas.openxmlformats.org/officeDocument/2006/relationships/image" Target="../media/image34.png"/><Relationship Id="rId7" Type="http://schemas.openxmlformats.org/officeDocument/2006/relationships/image" Target="../media/image75.png"/><Relationship Id="rId12" Type="http://schemas.openxmlformats.org/officeDocument/2006/relationships/image" Target="../media/image7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4.png"/><Relationship Id="rId11" Type="http://schemas.openxmlformats.org/officeDocument/2006/relationships/image" Target="../media/image78.png"/><Relationship Id="rId5" Type="http://schemas.openxmlformats.org/officeDocument/2006/relationships/image" Target="../media/image38.png"/><Relationship Id="rId10" Type="http://schemas.openxmlformats.org/officeDocument/2006/relationships/image" Target="../media/image77.png"/><Relationship Id="rId4" Type="http://schemas.openxmlformats.org/officeDocument/2006/relationships/image" Target="../media/image37.png"/><Relationship Id="rId9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151" descr="Background pattern&#10;&#10;Description automatically generated">
            <a:extLst>
              <a:ext uri="{FF2B5EF4-FFF2-40B4-BE49-F238E27FC236}">
                <a16:creationId xmlns="" xmlns:a16="http://schemas.microsoft.com/office/drawing/2014/main" id="{81C7192D-4D4E-E67A-CEB0-FCF7F41E0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9" y="-1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FB9FC20-CDB7-82E1-7316-A97360E62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5430" y="5177605"/>
            <a:ext cx="2719052" cy="4730906"/>
          </a:xfrm>
          <a:prstGeom prst="rect">
            <a:avLst/>
          </a:prstGeom>
        </p:spPr>
      </p:pic>
      <p:pic>
        <p:nvPicPr>
          <p:cNvPr id="147" name="Google Shape;14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70303" y="2985201"/>
            <a:ext cx="2946390" cy="6183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92122" y="4676587"/>
            <a:ext cx="3824480" cy="4908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" y="1"/>
            <a:ext cx="18288006" cy="2540122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586;p38">
            <a:extLst>
              <a:ext uri="{FF2B5EF4-FFF2-40B4-BE49-F238E27FC236}">
                <a16:creationId xmlns="" xmlns:a16="http://schemas.microsoft.com/office/drawing/2014/main" id="{24DDAA4B-6C38-241F-63E5-7FB39179B42C}"/>
              </a:ext>
            </a:extLst>
          </p:cNvPr>
          <p:cNvSpPr txBox="1">
            <a:spLocks/>
          </p:cNvSpPr>
          <p:nvPr/>
        </p:nvSpPr>
        <p:spPr>
          <a:xfrm>
            <a:off x="6221802" y="2685344"/>
            <a:ext cx="3389600" cy="98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9pPr>
          </a:lstStyle>
          <a:p>
            <a:pPr algn="ctr"/>
            <a:r>
              <a:rPr lang="en-US" sz="4800">
                <a:solidFill>
                  <a:srgbClr val="005953"/>
                </a:solidFill>
              </a:rPr>
              <a:t>Unit 4</a:t>
            </a:r>
          </a:p>
        </p:txBody>
      </p:sp>
      <p:sp>
        <p:nvSpPr>
          <p:cNvPr id="134" name="Google Shape;1587;p38">
            <a:extLst>
              <a:ext uri="{FF2B5EF4-FFF2-40B4-BE49-F238E27FC236}">
                <a16:creationId xmlns="" xmlns:a16="http://schemas.microsoft.com/office/drawing/2014/main" id="{90EFB656-1E40-F14F-A910-A6827890D7BD}"/>
              </a:ext>
            </a:extLst>
          </p:cNvPr>
          <p:cNvSpPr txBox="1">
            <a:spLocks/>
          </p:cNvSpPr>
          <p:nvPr/>
        </p:nvSpPr>
        <p:spPr>
          <a:xfrm>
            <a:off x="9611402" y="7210189"/>
            <a:ext cx="6433314" cy="525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l"/>
            <a:r>
              <a:rPr lang="en-US" sz="4800">
                <a:solidFill>
                  <a:srgbClr val="005953"/>
                </a:solidFill>
              </a:rPr>
              <a:t>Lesson 1 - Period 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9586057-F7CB-01E9-2BAD-5E5506A89288}"/>
              </a:ext>
            </a:extLst>
          </p:cNvPr>
          <p:cNvGrpSpPr/>
          <p:nvPr/>
        </p:nvGrpSpPr>
        <p:grpSpPr>
          <a:xfrm>
            <a:off x="5904539" y="3314700"/>
            <a:ext cx="10641555" cy="3933885"/>
            <a:chOff x="5904539" y="3236682"/>
            <a:chExt cx="10641555" cy="3933885"/>
          </a:xfrm>
        </p:grpSpPr>
        <p:sp>
          <p:nvSpPr>
            <p:cNvPr id="132" name="TextBox 22">
              <a:extLst>
                <a:ext uri="{FF2B5EF4-FFF2-40B4-BE49-F238E27FC236}">
                  <a16:creationId xmlns="" xmlns:a16="http://schemas.microsoft.com/office/drawing/2014/main" id="{0263C5C1-CD22-BC19-B2B7-942A088C37A3}"/>
                </a:ext>
              </a:extLst>
            </p:cNvPr>
            <p:cNvSpPr txBox="1"/>
            <p:nvPr/>
          </p:nvSpPr>
          <p:spPr>
            <a:xfrm>
              <a:off x="6596647" y="3236682"/>
              <a:ext cx="9949447" cy="2462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r">
                <a:buClr>
                  <a:schemeClr val="dk1"/>
                </a:buClr>
                <a:buSzPts val="5000"/>
                <a:buFont typeface="Joti One"/>
                <a:buNone/>
                <a:defRPr sz="5000" b="1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1pPr>
              <a:lvl2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2pPr>
              <a:lvl3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3pPr>
              <a:lvl4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4pPr>
              <a:lvl5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5pPr>
              <a:lvl6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6pPr>
              <a:lvl7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7pPr>
              <a:lvl8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8pPr>
              <a:lvl9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9pPr>
            </a:lstStyle>
            <a:p>
              <a:r>
                <a:rPr lang="en-GB" sz="13000">
                  <a:solidFill>
                    <a:srgbClr val="005953"/>
                  </a:solidFill>
                  <a:latin typeface="Script MT Bold" panose="03040602040607080904" pitchFamily="66" charset="0"/>
                </a:rPr>
                <a:t>My </a:t>
              </a:r>
              <a:r>
                <a:rPr lang="en" sz="13000">
                  <a:solidFill>
                    <a:srgbClr val="005953"/>
                  </a:solidFill>
                  <a:latin typeface="Script MT Bold" panose="03040602040607080904" pitchFamily="66" charset="0"/>
                </a:rPr>
                <a:t>Birthday</a:t>
              </a:r>
              <a:endParaRPr lang="en-US" sz="13000">
                <a:solidFill>
                  <a:srgbClr val="005953"/>
                </a:solidFill>
                <a:latin typeface="Script MT Bold" panose="03040602040607080904" pitchFamily="66" charset="0"/>
              </a:endParaRPr>
            </a:p>
          </p:txBody>
        </p:sp>
        <p:sp>
          <p:nvSpPr>
            <p:cNvPr id="5" name="TextBox 22">
              <a:extLst>
                <a:ext uri="{FF2B5EF4-FFF2-40B4-BE49-F238E27FC236}">
                  <a16:creationId xmlns="" xmlns:a16="http://schemas.microsoft.com/office/drawing/2014/main" id="{3CA011F2-5286-6FCF-650D-6A03E824E318}"/>
                </a:ext>
              </a:extLst>
            </p:cNvPr>
            <p:cNvSpPr txBox="1"/>
            <p:nvPr/>
          </p:nvSpPr>
          <p:spPr>
            <a:xfrm>
              <a:off x="5904539" y="4708355"/>
              <a:ext cx="9949447" cy="2462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r">
                <a:buClr>
                  <a:schemeClr val="dk1"/>
                </a:buClr>
                <a:buSzPts val="5000"/>
                <a:buFont typeface="Joti One"/>
                <a:buNone/>
                <a:defRPr sz="5000" b="1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1pPr>
              <a:lvl2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2pPr>
              <a:lvl3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3pPr>
              <a:lvl4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4pPr>
              <a:lvl5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5pPr>
              <a:lvl6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6pPr>
              <a:lvl7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7pPr>
              <a:lvl8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8pPr>
              <a:lvl9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9pPr>
            </a:lstStyle>
            <a:p>
              <a:r>
                <a:rPr lang="en-GB" sz="13000">
                  <a:solidFill>
                    <a:srgbClr val="005953"/>
                  </a:solidFill>
                  <a:latin typeface="Script MT Bold" panose="03040602040607080904" pitchFamily="66" charset="0"/>
                </a:rPr>
                <a:t>Party</a:t>
              </a:r>
              <a:endParaRPr lang="en-US" sz="13000">
                <a:solidFill>
                  <a:srgbClr val="005953"/>
                </a:solidFill>
                <a:latin typeface="Script MT Bold" panose="03040602040607080904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>
            <a:extLst>
              <a:ext uri="{FF2B5EF4-FFF2-40B4-BE49-F238E27FC236}">
                <a16:creationId xmlns=""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/meɪ/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=""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May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=""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=""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calendar with a picture of a person and a cake&#10;&#10;Description automatically generated with low confidence">
            <a:extLst>
              <a:ext uri="{FF2B5EF4-FFF2-40B4-BE49-F238E27FC236}">
                <a16:creationId xmlns="" xmlns:a16="http://schemas.microsoft.com/office/drawing/2014/main" id="{328104F7-5604-4A63-7F85-156F98B64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8" y="1257300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150399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>
            <a:extLst>
              <a:ext uri="{FF2B5EF4-FFF2-40B4-BE49-F238E27FC236}">
                <a16:creationId xmlns=""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/dʒuːn/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=""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June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=""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=""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picture containing text, calendar, pink&#10;&#10;Description automatically generated">
            <a:extLst>
              <a:ext uri="{FF2B5EF4-FFF2-40B4-BE49-F238E27FC236}">
                <a16:creationId xmlns="" xmlns:a16="http://schemas.microsoft.com/office/drawing/2014/main" id="{FA8B892E-C509-8CF0-B7A6-B043E41D79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874" y="1181100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141790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>
            <a:extLst>
              <a:ext uri="{FF2B5EF4-FFF2-40B4-BE49-F238E27FC236}">
                <a16:creationId xmlns=""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/dʒuˈlaɪ/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=""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July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=""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=""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picture containing text, screenshot, calendar, pink&#10;&#10;Description automatically generated">
            <a:extLst>
              <a:ext uri="{FF2B5EF4-FFF2-40B4-BE49-F238E27FC236}">
                <a16:creationId xmlns="" xmlns:a16="http://schemas.microsoft.com/office/drawing/2014/main" id="{D3A163AA-6FAF-B174-AE9A-84A6DD637C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8" y="952500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285950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>
            <a:extLst>
              <a:ext uri="{FF2B5EF4-FFF2-40B4-BE49-F238E27FC236}">
                <a16:creationId xmlns=""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/ɔːˈɡʌst/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=""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August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=""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=""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calendar with a picture of a person and a note&#10;&#10;Description automatically generated with medium confidence">
            <a:extLst>
              <a:ext uri="{FF2B5EF4-FFF2-40B4-BE49-F238E27FC236}">
                <a16:creationId xmlns="" xmlns:a16="http://schemas.microsoft.com/office/drawing/2014/main" id="{6A50911B-66F6-811E-5E5D-66DC438D7C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257300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402783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>
            <a:extLst>
              <a:ext uri="{FF2B5EF4-FFF2-40B4-BE49-F238E27FC236}">
                <a16:creationId xmlns=""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/sepˈtembər/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=""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September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=""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=""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calendar with a cartoon character&#10;&#10;Description automatically generated with low confidence">
            <a:extLst>
              <a:ext uri="{FF2B5EF4-FFF2-40B4-BE49-F238E27FC236}">
                <a16:creationId xmlns="" xmlns:a16="http://schemas.microsoft.com/office/drawing/2014/main" id="{B7AAB5CE-DB02-86E4-C812-E0BB2675B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8" y="952500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244182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>
            <a:extLst>
              <a:ext uri="{FF2B5EF4-FFF2-40B4-BE49-F238E27FC236}">
                <a16:creationId xmlns=""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/ɒkˈtəʊbə(r)/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=""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October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=""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=""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calendar with a picture of a castle and a rainbow&#10;&#10;Description automatically generated with low confidence">
            <a:extLst>
              <a:ext uri="{FF2B5EF4-FFF2-40B4-BE49-F238E27FC236}">
                <a16:creationId xmlns="" xmlns:a16="http://schemas.microsoft.com/office/drawing/2014/main" id="{B1BC9226-9F61-E2A8-7F60-F88901C88C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8" y="1104900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64873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>
            <a:extLst>
              <a:ext uri="{FF2B5EF4-FFF2-40B4-BE49-F238E27FC236}">
                <a16:creationId xmlns=""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/nəʊˈvembə(r)/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=""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November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=""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=""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picture containing text, font, pink, design&#10;&#10;Description automatically generated">
            <a:extLst>
              <a:ext uri="{FF2B5EF4-FFF2-40B4-BE49-F238E27FC236}">
                <a16:creationId xmlns="" xmlns:a16="http://schemas.microsoft.com/office/drawing/2014/main" id="{AF993F0B-0088-307B-525A-148A3D5D8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8" y="1104900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91891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>
            <a:extLst>
              <a:ext uri="{FF2B5EF4-FFF2-40B4-BE49-F238E27FC236}">
                <a16:creationId xmlns=""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/dɪˈsembə(r)/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=""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December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=""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=""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calendar with santa claus and christmas trees&#10;&#10;Description automatically generated with low confidence">
            <a:extLst>
              <a:ext uri="{FF2B5EF4-FFF2-40B4-BE49-F238E27FC236}">
                <a16:creationId xmlns="" xmlns:a16="http://schemas.microsoft.com/office/drawing/2014/main" id="{75782060-B35B-E460-B1E9-812AC37DA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8" y="1104900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87485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-4572000" y="2345108"/>
            <a:ext cx="1899878" cy="2817642"/>
            <a:chOff x="4329070" y="3304722"/>
            <a:chExt cx="1513988" cy="2245341"/>
          </a:xfrm>
        </p:grpSpPr>
        <p:sp>
          <p:nvSpPr>
            <p:cNvPr id="23" name="Mspham-0936082789">
              <a:extLst>
                <a:ext uri="{FF2B5EF4-FFF2-40B4-BE49-F238E27FC236}">
                  <a16:creationId xmlns=""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4329070" y="4887853"/>
              <a:ext cx="1513988" cy="6622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=""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06825" y="330472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4" name="TextBox 22">
            <a:extLst>
              <a:ext uri="{FF2B5EF4-FFF2-40B4-BE49-F238E27FC236}">
                <a16:creationId xmlns="" xmlns:a16="http://schemas.microsoft.com/office/drawing/2014/main" id="{77F6579F-0475-FEE3-9287-B9931E906235}"/>
              </a:ext>
            </a:extLst>
          </p:cNvPr>
          <p:cNvSpPr txBox="1"/>
          <p:nvPr/>
        </p:nvSpPr>
        <p:spPr>
          <a:xfrm>
            <a:off x="1524000" y="0"/>
            <a:ext cx="14521775" cy="1395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6000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76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I. Vocabulary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356164F-7213-7589-8276-D7D2D919D621}"/>
              </a:ext>
            </a:extLst>
          </p:cNvPr>
          <p:cNvGrpSpPr/>
          <p:nvPr/>
        </p:nvGrpSpPr>
        <p:grpSpPr>
          <a:xfrm>
            <a:off x="3276600" y="1943100"/>
            <a:ext cx="4526280" cy="7629676"/>
            <a:chOff x="3276600" y="1943100"/>
            <a:chExt cx="4526280" cy="7629676"/>
          </a:xfrm>
        </p:grpSpPr>
        <p:sp>
          <p:nvSpPr>
            <p:cNvPr id="5" name="Title 4">
              <a:extLst>
                <a:ext uri="{FF2B5EF4-FFF2-40B4-BE49-F238E27FC236}">
                  <a16:creationId xmlns="" xmlns:a16="http://schemas.microsoft.com/office/drawing/2014/main" id="{0F204707-21DA-AB5B-A944-F25201AE4CAC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1943100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/>
                <a:t>January</a:t>
              </a:r>
            </a:p>
          </p:txBody>
        </p:sp>
        <p:sp>
          <p:nvSpPr>
            <p:cNvPr id="7" name="Title 4">
              <a:extLst>
                <a:ext uri="{FF2B5EF4-FFF2-40B4-BE49-F238E27FC236}">
                  <a16:creationId xmlns="" xmlns:a16="http://schemas.microsoft.com/office/drawing/2014/main" id="{811CF075-274B-AE72-3541-02CF2F6CF853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4567318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/>
                <a:t>March</a:t>
              </a:r>
            </a:p>
          </p:txBody>
        </p:sp>
        <p:sp>
          <p:nvSpPr>
            <p:cNvPr id="9" name="Title 4">
              <a:extLst>
                <a:ext uri="{FF2B5EF4-FFF2-40B4-BE49-F238E27FC236}">
                  <a16:creationId xmlns="" xmlns:a16="http://schemas.microsoft.com/office/drawing/2014/main" id="{39055E7F-A573-665B-E2F2-7463B823B591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3255209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/>
                <a:t>February</a:t>
              </a:r>
            </a:p>
          </p:txBody>
        </p:sp>
        <p:sp>
          <p:nvSpPr>
            <p:cNvPr id="12" name="Title 4">
              <a:extLst>
                <a:ext uri="{FF2B5EF4-FFF2-40B4-BE49-F238E27FC236}">
                  <a16:creationId xmlns="" xmlns:a16="http://schemas.microsoft.com/office/drawing/2014/main" id="{E51EFCB4-9D13-97A6-1488-6E8CFC5D2972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5879427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/>
                <a:t>April</a:t>
              </a:r>
            </a:p>
          </p:txBody>
        </p:sp>
        <p:sp>
          <p:nvSpPr>
            <p:cNvPr id="25" name="Title 4">
              <a:extLst>
                <a:ext uri="{FF2B5EF4-FFF2-40B4-BE49-F238E27FC236}">
                  <a16:creationId xmlns="" xmlns:a16="http://schemas.microsoft.com/office/drawing/2014/main" id="{24382B35-3BDE-6778-9A8A-4C1FD3D4490B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7191536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/>
                <a:t>May</a:t>
              </a:r>
            </a:p>
          </p:txBody>
        </p:sp>
        <p:sp>
          <p:nvSpPr>
            <p:cNvPr id="26" name="Title 4">
              <a:extLst>
                <a:ext uri="{FF2B5EF4-FFF2-40B4-BE49-F238E27FC236}">
                  <a16:creationId xmlns="" xmlns:a16="http://schemas.microsoft.com/office/drawing/2014/main" id="{42C41A4B-73EF-0157-6E7F-D6DE173833FF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8503643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/>
                <a:t>June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165A1E74-185B-B5EE-1774-1FDFFE60F488}"/>
              </a:ext>
            </a:extLst>
          </p:cNvPr>
          <p:cNvGrpSpPr/>
          <p:nvPr/>
        </p:nvGrpSpPr>
        <p:grpSpPr>
          <a:xfrm>
            <a:off x="7946549" y="1943100"/>
            <a:ext cx="7158636" cy="7629676"/>
            <a:chOff x="7946549" y="1943100"/>
            <a:chExt cx="7158636" cy="7629676"/>
          </a:xfrm>
        </p:grpSpPr>
        <p:sp>
          <p:nvSpPr>
            <p:cNvPr id="18" name="Title 4">
              <a:extLst>
                <a:ext uri="{FF2B5EF4-FFF2-40B4-BE49-F238E27FC236}">
                  <a16:creationId xmlns="" xmlns:a16="http://schemas.microsoft.com/office/drawing/2014/main" id="{422AAFA4-E2D4-6A89-9417-25E052DC2DB1}"/>
                </a:ext>
              </a:extLst>
            </p:cNvPr>
            <p:cNvSpPr txBox="1">
              <a:spLocks/>
            </p:cNvSpPr>
            <p:nvPr/>
          </p:nvSpPr>
          <p:spPr>
            <a:xfrm>
              <a:off x="7964134" y="1943100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Tháng 1 </a:t>
              </a:r>
            </a:p>
          </p:txBody>
        </p:sp>
        <p:sp>
          <p:nvSpPr>
            <p:cNvPr id="19" name="Title 4">
              <a:extLst>
                <a:ext uri="{FF2B5EF4-FFF2-40B4-BE49-F238E27FC236}">
                  <a16:creationId xmlns="" xmlns:a16="http://schemas.microsoft.com/office/drawing/2014/main" id="{38780DF3-9C62-BCED-7077-6927D571F824}"/>
                </a:ext>
              </a:extLst>
            </p:cNvPr>
            <p:cNvSpPr txBox="1">
              <a:spLocks/>
            </p:cNvSpPr>
            <p:nvPr/>
          </p:nvSpPr>
          <p:spPr>
            <a:xfrm>
              <a:off x="7964134" y="4567318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Tháng 3</a:t>
              </a:r>
            </a:p>
          </p:txBody>
        </p:sp>
        <p:sp>
          <p:nvSpPr>
            <p:cNvPr id="20" name="Title 4">
              <a:extLst>
                <a:ext uri="{FF2B5EF4-FFF2-40B4-BE49-F238E27FC236}">
                  <a16:creationId xmlns="" xmlns:a16="http://schemas.microsoft.com/office/drawing/2014/main" id="{09C2D3FE-23EF-0033-CBE9-3ADED214172C}"/>
                </a:ext>
              </a:extLst>
            </p:cNvPr>
            <p:cNvSpPr txBox="1">
              <a:spLocks/>
            </p:cNvSpPr>
            <p:nvPr/>
          </p:nvSpPr>
          <p:spPr>
            <a:xfrm>
              <a:off x="7964134" y="3255209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Tháng 2</a:t>
              </a:r>
            </a:p>
          </p:txBody>
        </p:sp>
        <p:sp>
          <p:nvSpPr>
            <p:cNvPr id="21" name="Title 4">
              <a:extLst>
                <a:ext uri="{FF2B5EF4-FFF2-40B4-BE49-F238E27FC236}">
                  <a16:creationId xmlns="" xmlns:a16="http://schemas.microsoft.com/office/drawing/2014/main" id="{D976FEA6-E61A-254F-2985-6A93738419C0}"/>
                </a:ext>
              </a:extLst>
            </p:cNvPr>
            <p:cNvSpPr txBox="1">
              <a:spLocks/>
            </p:cNvSpPr>
            <p:nvPr/>
          </p:nvSpPr>
          <p:spPr>
            <a:xfrm>
              <a:off x="7964134" y="5879427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Tháng 4 </a:t>
              </a:r>
            </a:p>
          </p:txBody>
        </p:sp>
        <p:sp>
          <p:nvSpPr>
            <p:cNvPr id="27" name="Title 4">
              <a:extLst>
                <a:ext uri="{FF2B5EF4-FFF2-40B4-BE49-F238E27FC236}">
                  <a16:creationId xmlns="" xmlns:a16="http://schemas.microsoft.com/office/drawing/2014/main" id="{B5652BE9-AC69-CA86-F1EC-8A6B18EAF9EA}"/>
                </a:ext>
              </a:extLst>
            </p:cNvPr>
            <p:cNvSpPr txBox="1">
              <a:spLocks/>
            </p:cNvSpPr>
            <p:nvPr/>
          </p:nvSpPr>
          <p:spPr>
            <a:xfrm>
              <a:off x="7946549" y="7191536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Tháng 5 </a:t>
              </a:r>
            </a:p>
          </p:txBody>
        </p:sp>
        <p:sp>
          <p:nvSpPr>
            <p:cNvPr id="28" name="Title 4">
              <a:extLst>
                <a:ext uri="{FF2B5EF4-FFF2-40B4-BE49-F238E27FC236}">
                  <a16:creationId xmlns="" xmlns:a16="http://schemas.microsoft.com/office/drawing/2014/main" id="{CF5779E1-0B25-B3D1-9F6C-869985A8909F}"/>
                </a:ext>
              </a:extLst>
            </p:cNvPr>
            <p:cNvSpPr txBox="1">
              <a:spLocks/>
            </p:cNvSpPr>
            <p:nvPr/>
          </p:nvSpPr>
          <p:spPr>
            <a:xfrm>
              <a:off x="7964134" y="8503643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Tháng 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554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-4572000" y="2345108"/>
            <a:ext cx="1899878" cy="2817642"/>
            <a:chOff x="4329070" y="3304722"/>
            <a:chExt cx="1513988" cy="2245341"/>
          </a:xfrm>
        </p:grpSpPr>
        <p:sp>
          <p:nvSpPr>
            <p:cNvPr id="23" name="Mspham-0936082789">
              <a:extLst>
                <a:ext uri="{FF2B5EF4-FFF2-40B4-BE49-F238E27FC236}">
                  <a16:creationId xmlns=""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4329070" y="4887853"/>
              <a:ext cx="1513988" cy="6622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=""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06825" y="330472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4" name="TextBox 22">
            <a:extLst>
              <a:ext uri="{FF2B5EF4-FFF2-40B4-BE49-F238E27FC236}">
                <a16:creationId xmlns="" xmlns:a16="http://schemas.microsoft.com/office/drawing/2014/main" id="{77F6579F-0475-FEE3-9287-B9931E906235}"/>
              </a:ext>
            </a:extLst>
          </p:cNvPr>
          <p:cNvSpPr txBox="1"/>
          <p:nvPr/>
        </p:nvSpPr>
        <p:spPr>
          <a:xfrm>
            <a:off x="1480225" y="38100"/>
            <a:ext cx="14521775" cy="1395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6000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76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I. Vocabulary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477424C-D82B-4EF3-D48D-3E1913917B09}"/>
              </a:ext>
            </a:extLst>
          </p:cNvPr>
          <p:cNvGrpSpPr/>
          <p:nvPr/>
        </p:nvGrpSpPr>
        <p:grpSpPr>
          <a:xfrm>
            <a:off x="3276600" y="1943100"/>
            <a:ext cx="4526280" cy="7629676"/>
            <a:chOff x="3276600" y="1943100"/>
            <a:chExt cx="4526280" cy="7629676"/>
          </a:xfrm>
        </p:grpSpPr>
        <p:sp>
          <p:nvSpPr>
            <p:cNvPr id="5" name="Title 4">
              <a:extLst>
                <a:ext uri="{FF2B5EF4-FFF2-40B4-BE49-F238E27FC236}">
                  <a16:creationId xmlns="" xmlns:a16="http://schemas.microsoft.com/office/drawing/2014/main" id="{0F204707-21DA-AB5B-A944-F25201AE4CAC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1943100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/>
                <a:t>July</a:t>
              </a:r>
            </a:p>
          </p:txBody>
        </p:sp>
        <p:sp>
          <p:nvSpPr>
            <p:cNvPr id="7" name="Title 4">
              <a:extLst>
                <a:ext uri="{FF2B5EF4-FFF2-40B4-BE49-F238E27FC236}">
                  <a16:creationId xmlns="" xmlns:a16="http://schemas.microsoft.com/office/drawing/2014/main" id="{811CF075-274B-AE72-3541-02CF2F6CF853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4567318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/>
                <a:t>September</a:t>
              </a:r>
            </a:p>
          </p:txBody>
        </p:sp>
        <p:sp>
          <p:nvSpPr>
            <p:cNvPr id="9" name="Title 4">
              <a:extLst>
                <a:ext uri="{FF2B5EF4-FFF2-40B4-BE49-F238E27FC236}">
                  <a16:creationId xmlns="" xmlns:a16="http://schemas.microsoft.com/office/drawing/2014/main" id="{39055E7F-A573-665B-E2F2-7463B823B591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3255209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/>
                <a:t>August</a:t>
              </a:r>
            </a:p>
          </p:txBody>
        </p:sp>
        <p:sp>
          <p:nvSpPr>
            <p:cNvPr id="12" name="Title 4">
              <a:extLst>
                <a:ext uri="{FF2B5EF4-FFF2-40B4-BE49-F238E27FC236}">
                  <a16:creationId xmlns="" xmlns:a16="http://schemas.microsoft.com/office/drawing/2014/main" id="{E51EFCB4-9D13-97A6-1488-6E8CFC5D2972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5879427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/>
                <a:t>October</a:t>
              </a:r>
            </a:p>
          </p:txBody>
        </p:sp>
        <p:sp>
          <p:nvSpPr>
            <p:cNvPr id="25" name="Title 4">
              <a:extLst>
                <a:ext uri="{FF2B5EF4-FFF2-40B4-BE49-F238E27FC236}">
                  <a16:creationId xmlns="" xmlns:a16="http://schemas.microsoft.com/office/drawing/2014/main" id="{24382B35-3BDE-6778-9A8A-4C1FD3D4490B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7191536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/>
                <a:t>November</a:t>
              </a:r>
            </a:p>
          </p:txBody>
        </p:sp>
        <p:sp>
          <p:nvSpPr>
            <p:cNvPr id="26" name="Title 4">
              <a:extLst>
                <a:ext uri="{FF2B5EF4-FFF2-40B4-BE49-F238E27FC236}">
                  <a16:creationId xmlns="" xmlns:a16="http://schemas.microsoft.com/office/drawing/2014/main" id="{42C41A4B-73EF-0157-6E7F-D6DE173833FF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8503643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/>
                <a:t>December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E3C50C98-DD53-DD34-13EA-875D4FB5ABD6}"/>
              </a:ext>
            </a:extLst>
          </p:cNvPr>
          <p:cNvGrpSpPr/>
          <p:nvPr/>
        </p:nvGrpSpPr>
        <p:grpSpPr>
          <a:xfrm>
            <a:off x="7946549" y="1943100"/>
            <a:ext cx="7158636" cy="7629676"/>
            <a:chOff x="7946549" y="1943100"/>
            <a:chExt cx="7158636" cy="7629676"/>
          </a:xfrm>
        </p:grpSpPr>
        <p:sp>
          <p:nvSpPr>
            <p:cNvPr id="18" name="Title 4">
              <a:extLst>
                <a:ext uri="{FF2B5EF4-FFF2-40B4-BE49-F238E27FC236}">
                  <a16:creationId xmlns="" xmlns:a16="http://schemas.microsoft.com/office/drawing/2014/main" id="{422AAFA4-E2D4-6A89-9417-25E052DC2DB1}"/>
                </a:ext>
              </a:extLst>
            </p:cNvPr>
            <p:cNvSpPr txBox="1">
              <a:spLocks/>
            </p:cNvSpPr>
            <p:nvPr/>
          </p:nvSpPr>
          <p:spPr>
            <a:xfrm>
              <a:off x="7964134" y="1943100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Tháng 7 </a:t>
              </a:r>
            </a:p>
          </p:txBody>
        </p:sp>
        <p:sp>
          <p:nvSpPr>
            <p:cNvPr id="19" name="Title 4">
              <a:extLst>
                <a:ext uri="{FF2B5EF4-FFF2-40B4-BE49-F238E27FC236}">
                  <a16:creationId xmlns="" xmlns:a16="http://schemas.microsoft.com/office/drawing/2014/main" id="{38780DF3-9C62-BCED-7077-6927D571F824}"/>
                </a:ext>
              </a:extLst>
            </p:cNvPr>
            <p:cNvSpPr txBox="1">
              <a:spLocks/>
            </p:cNvSpPr>
            <p:nvPr/>
          </p:nvSpPr>
          <p:spPr>
            <a:xfrm>
              <a:off x="7964134" y="4567318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Tháng 9</a:t>
              </a:r>
            </a:p>
          </p:txBody>
        </p:sp>
        <p:sp>
          <p:nvSpPr>
            <p:cNvPr id="20" name="Title 4">
              <a:extLst>
                <a:ext uri="{FF2B5EF4-FFF2-40B4-BE49-F238E27FC236}">
                  <a16:creationId xmlns="" xmlns:a16="http://schemas.microsoft.com/office/drawing/2014/main" id="{09C2D3FE-23EF-0033-CBE9-3ADED214172C}"/>
                </a:ext>
              </a:extLst>
            </p:cNvPr>
            <p:cNvSpPr txBox="1">
              <a:spLocks/>
            </p:cNvSpPr>
            <p:nvPr/>
          </p:nvSpPr>
          <p:spPr>
            <a:xfrm>
              <a:off x="7964134" y="3255209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Tháng 8</a:t>
              </a:r>
            </a:p>
          </p:txBody>
        </p:sp>
        <p:sp>
          <p:nvSpPr>
            <p:cNvPr id="21" name="Title 4">
              <a:extLst>
                <a:ext uri="{FF2B5EF4-FFF2-40B4-BE49-F238E27FC236}">
                  <a16:creationId xmlns="" xmlns:a16="http://schemas.microsoft.com/office/drawing/2014/main" id="{D976FEA6-E61A-254F-2985-6A93738419C0}"/>
                </a:ext>
              </a:extLst>
            </p:cNvPr>
            <p:cNvSpPr txBox="1">
              <a:spLocks/>
            </p:cNvSpPr>
            <p:nvPr/>
          </p:nvSpPr>
          <p:spPr>
            <a:xfrm>
              <a:off x="7964134" y="5879427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Tháng 10</a:t>
              </a:r>
            </a:p>
          </p:txBody>
        </p:sp>
        <p:sp>
          <p:nvSpPr>
            <p:cNvPr id="27" name="Title 4">
              <a:extLst>
                <a:ext uri="{FF2B5EF4-FFF2-40B4-BE49-F238E27FC236}">
                  <a16:creationId xmlns="" xmlns:a16="http://schemas.microsoft.com/office/drawing/2014/main" id="{B5652BE9-AC69-CA86-F1EC-8A6B18EAF9EA}"/>
                </a:ext>
              </a:extLst>
            </p:cNvPr>
            <p:cNvSpPr txBox="1">
              <a:spLocks/>
            </p:cNvSpPr>
            <p:nvPr/>
          </p:nvSpPr>
          <p:spPr>
            <a:xfrm>
              <a:off x="7946549" y="7191536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Tháng 11</a:t>
              </a:r>
            </a:p>
          </p:txBody>
        </p:sp>
        <p:sp>
          <p:nvSpPr>
            <p:cNvPr id="28" name="Title 4">
              <a:extLst>
                <a:ext uri="{FF2B5EF4-FFF2-40B4-BE49-F238E27FC236}">
                  <a16:creationId xmlns="" xmlns:a16="http://schemas.microsoft.com/office/drawing/2014/main" id="{CF5779E1-0B25-B3D1-9F6C-869985A8909F}"/>
                </a:ext>
              </a:extLst>
            </p:cNvPr>
            <p:cNvSpPr txBox="1">
              <a:spLocks/>
            </p:cNvSpPr>
            <p:nvPr/>
          </p:nvSpPr>
          <p:spPr>
            <a:xfrm>
              <a:off x="7964134" y="8503643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Tháng 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055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="" xmlns:a16="http://schemas.microsoft.com/office/drawing/2014/main" id="{F605B77E-2D09-5384-5C9D-94A1678B8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4645367" y="5587568"/>
            <a:ext cx="3029261" cy="1186360"/>
            <a:chOff x="1937963" y="3690666"/>
            <a:chExt cx="1362905" cy="533759"/>
          </a:xfrm>
        </p:grpSpPr>
        <p:sp>
          <p:nvSpPr>
            <p:cNvPr id="22" name="Mspham-0936082789">
              <a:extLst>
                <a:ext uri="{FF2B5EF4-FFF2-40B4-BE49-F238E27FC236}">
                  <a16:creationId xmlns=""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1937963" y="3690666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=""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extBox 5"/>
          <p:cNvSpPr txBox="1"/>
          <p:nvPr/>
        </p:nvSpPr>
        <p:spPr>
          <a:xfrm rot="21372935">
            <a:off x="1038550" y="6803066"/>
            <a:ext cx="16575286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2240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Warm-up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A04185D3-B4C6-51BE-77CE-186BB8D0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2513" y="3247771"/>
            <a:ext cx="1618508" cy="28160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438323CA-40CE-411A-D86F-E9E3EC617C90}"/>
              </a:ext>
            </a:extLst>
          </p:cNvPr>
          <p:cNvGrpSpPr/>
          <p:nvPr/>
        </p:nvGrpSpPr>
        <p:grpSpPr>
          <a:xfrm>
            <a:off x="4550541" y="3127882"/>
            <a:ext cx="3503502" cy="3888715"/>
            <a:chOff x="11848598" y="-1373428"/>
            <a:chExt cx="5946299" cy="6600100"/>
          </a:xfrm>
        </p:grpSpPr>
        <p:pic>
          <p:nvPicPr>
            <p:cNvPr id="25" name="Google Shape;147;p32">
              <a:extLst>
                <a:ext uri="{FF2B5EF4-FFF2-40B4-BE49-F238E27FC236}">
                  <a16:creationId xmlns="" xmlns:a16="http://schemas.microsoft.com/office/drawing/2014/main" id="{953849DA-2FF7-FAD8-0A07-EEF908D23F3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848598" y="-1373428"/>
              <a:ext cx="2946390" cy="618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148;p32">
              <a:extLst>
                <a:ext uri="{FF2B5EF4-FFF2-40B4-BE49-F238E27FC236}">
                  <a16:creationId xmlns="" xmlns:a16="http://schemas.microsoft.com/office/drawing/2014/main" id="{EF50C6C5-2F14-0748-F4CB-1D4369C7CFAB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970417" y="317958"/>
              <a:ext cx="3824480" cy="490871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7102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spham-0936082789">
            <a:extLst>
              <a:ext uri="{FF2B5EF4-FFF2-40B4-BE49-F238E27FC236}">
                <a16:creationId xmlns=""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905000" y="495300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=""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1018397" y="442317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3" name="Mspham-0936082789" descr="A picture containing circle, graphics, colorfulness, symbol&#10;&#10;Description automatically generated">
            <a:extLst>
              <a:ext uri="{FF2B5EF4-FFF2-40B4-BE49-F238E27FC236}">
                <a16:creationId xmlns="" xmlns:a16="http://schemas.microsoft.com/office/drawing/2014/main" id="{CB9E1E65-C4FA-680A-2E66-906AAE08DF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885" y="8181085"/>
            <a:ext cx="967284" cy="967284"/>
          </a:xfrm>
          <a:prstGeom prst="rect">
            <a:avLst/>
          </a:prstGeom>
        </p:spPr>
      </p:pic>
      <p:pic>
        <p:nvPicPr>
          <p:cNvPr id="24" name="Mspham-0936082789" descr="A picture containing circle, graphics, colorfulness, symbol&#10;&#10;Description automatically generated">
            <a:extLst>
              <a:ext uri="{FF2B5EF4-FFF2-40B4-BE49-F238E27FC236}">
                <a16:creationId xmlns="" xmlns:a16="http://schemas.microsoft.com/office/drawing/2014/main" id="{0C4EDF23-EB6B-9F15-2774-0C524C6359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2821" y="8181085"/>
            <a:ext cx="967284" cy="9672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2913E8D-CA86-FBF0-5F46-6BC3BCF74C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4542" y="2247900"/>
            <a:ext cx="16814225" cy="51149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9D85225-1535-31A3-2BCD-D3F7C85912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0982" t="23930" r="8883" b="67402"/>
          <a:stretch/>
        </p:blipFill>
        <p:spPr>
          <a:xfrm>
            <a:off x="14620964" y="3471894"/>
            <a:ext cx="1704109" cy="4433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1F60EA2-4891-2178-7B8E-A9B952820A1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899" t="8490" r="20007" b="80405"/>
          <a:stretch/>
        </p:blipFill>
        <p:spPr>
          <a:xfrm>
            <a:off x="10907947" y="2682185"/>
            <a:ext cx="3546764" cy="5680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8B00CB5-9BF3-B968-EB72-DC0262CA98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033" t="73497" r="55768" b="3208"/>
          <a:stretch/>
        </p:blipFill>
        <p:spPr>
          <a:xfrm>
            <a:off x="5213728" y="6007276"/>
            <a:ext cx="3228109" cy="11914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C3B63AA2-ABC8-80B3-3C53-1BA0A6205FA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355" t="1177" r="60876" b="82774"/>
          <a:stretch/>
        </p:blipFill>
        <p:spPr>
          <a:xfrm>
            <a:off x="2913873" y="2308111"/>
            <a:ext cx="4668982" cy="82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3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6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6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6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36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3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="" xmlns:a16="http://schemas.microsoft.com/office/drawing/2014/main" id="{F605B77E-2D09-5384-5C9D-94A1678B8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4645367" y="5587568"/>
            <a:ext cx="3029261" cy="1186360"/>
            <a:chOff x="1937963" y="3690666"/>
            <a:chExt cx="1362905" cy="533759"/>
          </a:xfrm>
        </p:grpSpPr>
        <p:sp>
          <p:nvSpPr>
            <p:cNvPr id="22" name="Mspham-0936082789">
              <a:extLst>
                <a:ext uri="{FF2B5EF4-FFF2-40B4-BE49-F238E27FC236}">
                  <a16:creationId xmlns=""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1937963" y="3690666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=""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extBox 5"/>
          <p:cNvSpPr txBox="1"/>
          <p:nvPr/>
        </p:nvSpPr>
        <p:spPr>
          <a:xfrm rot="21372935">
            <a:off x="1038550" y="6803066"/>
            <a:ext cx="16575286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2240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Structure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A04185D3-B4C6-51BE-77CE-186BB8D0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2513" y="3247771"/>
            <a:ext cx="1618508" cy="28160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438323CA-40CE-411A-D86F-E9E3EC617C90}"/>
              </a:ext>
            </a:extLst>
          </p:cNvPr>
          <p:cNvGrpSpPr/>
          <p:nvPr/>
        </p:nvGrpSpPr>
        <p:grpSpPr>
          <a:xfrm>
            <a:off x="4550541" y="3127882"/>
            <a:ext cx="3503502" cy="3888715"/>
            <a:chOff x="11848598" y="-1373428"/>
            <a:chExt cx="5946299" cy="6600100"/>
          </a:xfrm>
        </p:grpSpPr>
        <p:pic>
          <p:nvPicPr>
            <p:cNvPr id="25" name="Google Shape;147;p32">
              <a:extLst>
                <a:ext uri="{FF2B5EF4-FFF2-40B4-BE49-F238E27FC236}">
                  <a16:creationId xmlns="" xmlns:a16="http://schemas.microsoft.com/office/drawing/2014/main" id="{953849DA-2FF7-FAD8-0A07-EEF908D23F3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848598" y="-1373428"/>
              <a:ext cx="2946390" cy="618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148;p32">
              <a:extLst>
                <a:ext uri="{FF2B5EF4-FFF2-40B4-BE49-F238E27FC236}">
                  <a16:creationId xmlns="" xmlns:a16="http://schemas.microsoft.com/office/drawing/2014/main" id="{EF50C6C5-2F14-0748-F4CB-1D4369C7CFAB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970417" y="317958"/>
              <a:ext cx="3824480" cy="490871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5329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3BC57C1C-E136-E25D-7F5E-8E5AA7AA9D07}"/>
              </a:ext>
            </a:extLst>
          </p:cNvPr>
          <p:cNvGrpSpPr/>
          <p:nvPr/>
        </p:nvGrpSpPr>
        <p:grpSpPr>
          <a:xfrm>
            <a:off x="13567529" y="6901305"/>
            <a:ext cx="1939171" cy="1227093"/>
            <a:chOff x="3709758" y="3204070"/>
            <a:chExt cx="1768014" cy="1118785"/>
          </a:xfrm>
        </p:grpSpPr>
        <p:sp>
          <p:nvSpPr>
            <p:cNvPr id="20" name="Mspham-0936082789">
              <a:extLst>
                <a:ext uri="{FF2B5EF4-FFF2-40B4-BE49-F238E27FC236}">
                  <a16:creationId xmlns="" xmlns:a16="http://schemas.microsoft.com/office/drawing/2014/main" id="{6614630C-6F3A-2008-F718-5DF3828A2016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="" xmlns:a16="http://schemas.microsoft.com/office/drawing/2014/main" id="{744801FF-BAE8-CD28-CFC3-8A11D4AD5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7" name="Mspham-0936082789">
            <a:extLst>
              <a:ext uri="{FF2B5EF4-FFF2-40B4-BE49-F238E27FC236}">
                <a16:creationId xmlns=""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1658662" y="370889"/>
            <a:ext cx="9771932" cy="1069133"/>
            <a:chOff x="1105774" y="247259"/>
            <a:chExt cx="6514621" cy="712755"/>
          </a:xfrm>
        </p:grpSpPr>
        <p:sp>
          <p:nvSpPr>
            <p:cNvPr id="18" name="Mspham-0936082789">
              <a:extLst>
                <a:ext uri="{FF2B5EF4-FFF2-40B4-BE49-F238E27FC236}">
                  <a16:creationId xmlns=""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9" y="247259"/>
              <a:ext cx="5802416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sinh nhật của bạn:</a:t>
              </a:r>
            </a:p>
          </p:txBody>
        </p:sp>
        <p:sp>
          <p:nvSpPr>
            <p:cNvPr id="36" name="Mspham-0936082789">
              <a:extLst>
                <a:ext uri="{FF2B5EF4-FFF2-40B4-BE49-F238E27FC236}">
                  <a16:creationId xmlns=""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640080" cy="640080"/>
            </a:xfrm>
            <a:prstGeom prst="ellipse">
              <a:avLst/>
            </a:prstGeom>
            <a:solidFill>
              <a:srgbClr val="FFD00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48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Mspham-0936082789">
            <a:extLst>
              <a:ext uri="{FF2B5EF4-FFF2-40B4-BE49-F238E27FC236}">
                <a16:creationId xmlns=""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5306348" y="1334149"/>
            <a:ext cx="7574079" cy="10929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</a:t>
            </a:r>
            <a:r>
              <a:rPr lang="en-US" sz="4800" b="1">
                <a:solidFill>
                  <a:srgbClr val="FF0000"/>
                </a:solidFill>
                <a:latin typeface="Century Gothic" panose="020B0502020202020204" pitchFamily="34" charset="0"/>
              </a:rPr>
              <a:t>your</a:t>
            </a: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birthday?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ounded Rectangle 57">
            <a:extLst>
              <a:ext uri="{FF2B5EF4-FFF2-40B4-BE49-F238E27FC236}">
                <a16:creationId xmlns=""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1658662" y="5178565"/>
            <a:ext cx="3218138" cy="8512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4400">
                <a:solidFill>
                  <a:srgbClr val="002060"/>
                </a:solidFill>
                <a:latin typeface="Century Gothic" panose="020B0502020202020204" pitchFamily="34" charset="0"/>
              </a:rPr>
              <a:t>:  </a:t>
            </a:r>
            <a:endParaRPr lang="en-US" sz="4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="" xmlns:a16="http://schemas.microsoft.com/office/drawing/2014/main" id="{E34F78A0-335D-0715-6DF0-08CBF8CDD5AF}"/>
              </a:ext>
            </a:extLst>
          </p:cNvPr>
          <p:cNvSpPr/>
          <p:nvPr/>
        </p:nvSpPr>
        <p:spPr>
          <a:xfrm>
            <a:off x="5315873" y="2628900"/>
            <a:ext cx="7564554" cy="10929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It’s in _________.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="" xmlns:a16="http://schemas.microsoft.com/office/drawing/2014/main" id="{A0AAB9FE-8416-53B2-868C-89B18CD93142}"/>
              </a:ext>
            </a:extLst>
          </p:cNvPr>
          <p:cNvSpPr txBox="1"/>
          <p:nvPr/>
        </p:nvSpPr>
        <p:spPr>
          <a:xfrm>
            <a:off x="8763000" y="2882963"/>
            <a:ext cx="3048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7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 month)</a:t>
            </a:r>
            <a:endParaRPr lang="en-US" sz="3200">
              <a:solidFill>
                <a:srgbClr val="007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="" xmlns:a16="http://schemas.microsoft.com/office/drawing/2014/main" id="{BC72A76D-BBA6-E9A2-5D99-D13313970358}"/>
              </a:ext>
            </a:extLst>
          </p:cNvPr>
          <p:cNvSpPr/>
          <p:nvPr/>
        </p:nvSpPr>
        <p:spPr>
          <a:xfrm>
            <a:off x="4143172" y="6421950"/>
            <a:ext cx="7574079" cy="1092902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</a:t>
            </a:r>
            <a:r>
              <a:rPr lang="en-US" sz="4800" b="1">
                <a:solidFill>
                  <a:srgbClr val="FF0000"/>
                </a:solidFill>
                <a:latin typeface="Century Gothic" panose="020B0502020202020204" pitchFamily="34" charset="0"/>
              </a:rPr>
              <a:t>your</a:t>
            </a: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birthday?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="" xmlns:a16="http://schemas.microsoft.com/office/drawing/2014/main" id="{85695D2E-71A0-6D16-1B49-CD111C6B813C}"/>
              </a:ext>
            </a:extLst>
          </p:cNvPr>
          <p:cNvSpPr/>
          <p:nvPr/>
        </p:nvSpPr>
        <p:spPr>
          <a:xfrm>
            <a:off x="4152697" y="7716701"/>
            <a:ext cx="7564554" cy="1092902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It’s in </a:t>
            </a:r>
            <a:r>
              <a:rPr lang="en-US" sz="4800" b="1">
                <a:solidFill>
                  <a:srgbClr val="007768"/>
                </a:solidFill>
                <a:latin typeface="Century Gothic" panose="020B0502020202020204" pitchFamily="34" charset="0"/>
              </a:rPr>
              <a:t>June</a:t>
            </a: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782886D-C0DE-CABE-D6EE-FFEE39969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2941" y="5304926"/>
            <a:ext cx="3047998" cy="435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2" grpId="0" animBg="1"/>
      <p:bldP spid="5" grpId="0"/>
      <p:bldP spid="8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5471648" y="3271535"/>
            <a:ext cx="1467068" cy="1591172"/>
            <a:chOff x="3709758" y="2872126"/>
            <a:chExt cx="1337580" cy="1450729"/>
          </a:xfrm>
        </p:grpSpPr>
        <p:sp>
          <p:nvSpPr>
            <p:cNvPr id="6" name="Mspham-0936082789">
              <a:extLst>
                <a:ext uri="{FF2B5EF4-FFF2-40B4-BE49-F238E27FC236}">
                  <a16:creationId xmlns=""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=""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6C1DEB3-EBB7-5DE2-645D-C8D35E0520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5022" y="2145875"/>
            <a:ext cx="5397762" cy="35523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BDB62FD0-95F6-AA2C-6CD8-B233E53C02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7628" y="2145875"/>
            <a:ext cx="5401606" cy="35523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53CFC1A8-9B99-5CFD-B248-D1B5051667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5022" y="6159282"/>
            <a:ext cx="5397762" cy="35562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7F9AEF2B-B2E3-C683-591E-C2687EE5AA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57628" y="6150750"/>
            <a:ext cx="5401606" cy="3552373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=""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=""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=""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3048000" y="2172122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="" xmlns:a16="http://schemas.microsoft.com/office/drawing/2014/main" id="{C5BBB008-14A9-3022-62F8-A688B95C3645}"/>
              </a:ext>
            </a:extLst>
          </p:cNvPr>
          <p:cNvSpPr txBox="1">
            <a:spLocks/>
          </p:cNvSpPr>
          <p:nvPr/>
        </p:nvSpPr>
        <p:spPr>
          <a:xfrm>
            <a:off x="9448800" y="2172122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="" xmlns:a16="http://schemas.microsoft.com/office/drawing/2014/main" id="{D4455582-D041-EA5C-CCFC-A053094A3AF1}"/>
              </a:ext>
            </a:extLst>
          </p:cNvPr>
          <p:cNvSpPr txBox="1">
            <a:spLocks/>
          </p:cNvSpPr>
          <p:nvPr/>
        </p:nvSpPr>
        <p:spPr>
          <a:xfrm>
            <a:off x="3048000" y="6134522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="" xmlns:a16="http://schemas.microsoft.com/office/drawing/2014/main" id="{EB7D2FDA-71B1-8026-6FFA-07A2A7B9858E}"/>
              </a:ext>
            </a:extLst>
          </p:cNvPr>
          <p:cNvSpPr txBox="1">
            <a:spLocks/>
          </p:cNvSpPr>
          <p:nvPr/>
        </p:nvSpPr>
        <p:spPr>
          <a:xfrm>
            <a:off x="9448800" y="6134522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="" xmlns:a16="http://schemas.microsoft.com/office/drawing/2014/main" id="{1CCFB87C-038F-E5C9-C27F-1412E3120AE4}"/>
              </a:ext>
            </a:extLst>
          </p:cNvPr>
          <p:cNvSpPr txBox="1">
            <a:spLocks/>
          </p:cNvSpPr>
          <p:nvPr/>
        </p:nvSpPr>
        <p:spPr>
          <a:xfrm>
            <a:off x="10561217" y="461121"/>
            <a:ext cx="6160271" cy="68580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FF7F0"/>
          </a:solidFill>
          <a:ln>
            <a:solidFill>
              <a:srgbClr val="59D59A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</a:t>
            </a:r>
            <a:r>
              <a:rPr lang="en-US" sz="3600" b="1">
                <a:solidFill>
                  <a:srgbClr val="FF0000"/>
                </a:solidFill>
                <a:latin typeface="Century Gothic" panose="020B0502020202020204" pitchFamily="34" charset="0"/>
              </a:rPr>
              <a:t>your</a:t>
            </a: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birthday?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="" xmlns:a16="http://schemas.microsoft.com/office/drawing/2014/main" id="{DA993FCC-AC87-A5A2-EDD2-53A0B564CCDB}"/>
              </a:ext>
            </a:extLst>
          </p:cNvPr>
          <p:cNvSpPr txBox="1">
            <a:spLocks/>
          </p:cNvSpPr>
          <p:nvPr/>
        </p:nvSpPr>
        <p:spPr>
          <a:xfrm>
            <a:off x="10591800" y="1256340"/>
            <a:ext cx="6160271" cy="68580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FF7F0"/>
          </a:solidFill>
          <a:ln>
            <a:solidFill>
              <a:srgbClr val="59D59A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=""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4038600" y="2533623"/>
            <a:ext cx="3657600" cy="6858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January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="" xmlns:a16="http://schemas.microsoft.com/office/drawing/2014/main" id="{DA169D9E-F8D8-98BC-E729-4BE5B1AD41C1}"/>
              </a:ext>
            </a:extLst>
          </p:cNvPr>
          <p:cNvSpPr txBox="1">
            <a:spLocks/>
          </p:cNvSpPr>
          <p:nvPr/>
        </p:nvSpPr>
        <p:spPr>
          <a:xfrm>
            <a:off x="10439400" y="2533623"/>
            <a:ext cx="3505200" cy="6858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February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="" xmlns:a16="http://schemas.microsoft.com/office/drawing/2014/main" id="{A3FCE053-B346-0CD8-A4CA-13E7DB634E27}"/>
              </a:ext>
            </a:extLst>
          </p:cNvPr>
          <p:cNvSpPr txBox="1">
            <a:spLocks/>
          </p:cNvSpPr>
          <p:nvPr/>
        </p:nvSpPr>
        <p:spPr>
          <a:xfrm>
            <a:off x="4038600" y="6502182"/>
            <a:ext cx="3657600" cy="6858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March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="" xmlns:a16="http://schemas.microsoft.com/office/drawing/2014/main" id="{D6B8EA7B-EBB7-B01E-7466-815F2D9F5FAF}"/>
              </a:ext>
            </a:extLst>
          </p:cNvPr>
          <p:cNvSpPr txBox="1">
            <a:spLocks/>
          </p:cNvSpPr>
          <p:nvPr/>
        </p:nvSpPr>
        <p:spPr>
          <a:xfrm>
            <a:off x="10439400" y="6502182"/>
            <a:ext cx="3505200" cy="6858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April</a:t>
            </a:r>
          </a:p>
        </p:txBody>
      </p:sp>
    </p:spTree>
    <p:extLst>
      <p:ext uri="{BB962C8B-B14F-4D97-AF65-F5344CB8AC3E}">
        <p14:creationId xmlns:p14="http://schemas.microsoft.com/office/powerpoint/2010/main" val="165414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6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7711511" y="3364418"/>
            <a:ext cx="2133052" cy="1349779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=""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=""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=""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5828992" y="7493102"/>
            <a:ext cx="7429808" cy="841535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When’s </a:t>
            </a:r>
            <a:r>
              <a:rPr lang="en-US">
                <a:solidFill>
                  <a:srgbClr val="FF0000"/>
                </a:solidFill>
              </a:rPr>
              <a:t>your</a:t>
            </a:r>
            <a:r>
              <a:rPr lang="en-US"/>
              <a:t> birthday?</a:t>
            </a:r>
            <a:endParaRPr lang="en-US" dirty="0"/>
          </a:p>
        </p:txBody>
      </p:sp>
      <p:sp>
        <p:nvSpPr>
          <p:cNvPr id="12" name="Mspham-0936082789">
            <a:extLst>
              <a:ext uri="{FF2B5EF4-FFF2-40B4-BE49-F238E27FC236}">
                <a16:creationId xmlns=""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5713579" y="8646734"/>
            <a:ext cx="7429808" cy="841535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It’s in January. </a:t>
            </a:r>
          </a:p>
        </p:txBody>
      </p:sp>
      <p:pic>
        <p:nvPicPr>
          <p:cNvPr id="6" name="Mspham-0936082789">
            <a:extLst>
              <a:ext uri="{FF2B5EF4-FFF2-40B4-BE49-F238E27FC236}">
                <a16:creationId xmlns="" xmlns:a16="http://schemas.microsoft.com/office/drawing/2014/main" id="{A4ACD5AE-ACB4-F9CA-8C39-E0B345BC6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4131" y="1562099"/>
            <a:ext cx="3623262" cy="5314815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="" xmlns:a16="http://schemas.microsoft.com/office/drawing/2014/main" id="{3AD2B55F-F1A7-D8AD-FBF6-C7A107799152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="" xmlns:a16="http://schemas.microsoft.com/office/drawing/2014/main" id="{EAAA550B-67D0-8AED-9F62-3733B1E51551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FEB1C31-94DF-E4A6-4A89-E7FD918155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7887238"/>
            <a:ext cx="1093409" cy="10934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901DB9D-4A8F-CD37-AB9B-CB7165DFD1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97915" y="8296537"/>
            <a:ext cx="1077250" cy="107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13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7711511" y="3364418"/>
            <a:ext cx="2133052" cy="1349779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=""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=""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=""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5828992" y="7493102"/>
            <a:ext cx="7429808" cy="841535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When’s </a:t>
            </a:r>
            <a:r>
              <a:rPr lang="en-US">
                <a:solidFill>
                  <a:srgbClr val="FF0000"/>
                </a:solidFill>
              </a:rPr>
              <a:t>your</a:t>
            </a:r>
            <a:r>
              <a:rPr lang="en-US"/>
              <a:t> birthday?</a:t>
            </a:r>
            <a:endParaRPr lang="en-US" dirty="0"/>
          </a:p>
        </p:txBody>
      </p:sp>
      <p:sp>
        <p:nvSpPr>
          <p:cNvPr id="12" name="Mspham-0936082789">
            <a:extLst>
              <a:ext uri="{FF2B5EF4-FFF2-40B4-BE49-F238E27FC236}">
                <a16:creationId xmlns=""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5713579" y="8646734"/>
            <a:ext cx="7429808" cy="841535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It’s in February. </a:t>
            </a:r>
          </a:p>
        </p:txBody>
      </p:sp>
      <p:pic>
        <p:nvPicPr>
          <p:cNvPr id="7" name="Mspham-0936082789">
            <a:extLst>
              <a:ext uri="{FF2B5EF4-FFF2-40B4-BE49-F238E27FC236}">
                <a16:creationId xmlns="" xmlns:a16="http://schemas.microsoft.com/office/drawing/2014/main" id="{DA1708E2-CC93-EF32-0D3D-68E3356CA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8369" y="1557354"/>
            <a:ext cx="3591937" cy="5325254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="" xmlns:a16="http://schemas.microsoft.com/office/drawing/2014/main" id="{251F8B11-733F-2CFC-40E0-BBE4F0541A6E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="" xmlns:a16="http://schemas.microsoft.com/office/drawing/2014/main" id="{7F34A389-305F-2A71-2DCB-7D8DFE522F1C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B1AAA771-EDD2-8580-3C0D-0C43EAD4D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132" y="7703335"/>
            <a:ext cx="1051034" cy="105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C86F0B4-EF04-FE6D-9A59-0B9C409B08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39800" y="8190648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7711511" y="3364418"/>
            <a:ext cx="2133052" cy="1349779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=""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=""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Mspham-0936082789">
            <a:extLst>
              <a:ext uri="{FF2B5EF4-FFF2-40B4-BE49-F238E27FC236}">
                <a16:creationId xmlns=""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5713579" y="8646734"/>
            <a:ext cx="7429808" cy="841535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It’s in March. </a:t>
            </a:r>
          </a:p>
        </p:txBody>
      </p:sp>
      <p:pic>
        <p:nvPicPr>
          <p:cNvPr id="8" name="Mspham-0936082789">
            <a:extLst>
              <a:ext uri="{FF2B5EF4-FFF2-40B4-BE49-F238E27FC236}">
                <a16:creationId xmlns="" xmlns:a16="http://schemas.microsoft.com/office/drawing/2014/main" id="{12A5137C-3BA6-3C8A-8990-C1AB8712D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4131" y="1557352"/>
            <a:ext cx="3623262" cy="5325255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="" xmlns:a16="http://schemas.microsoft.com/office/drawing/2014/main" id="{39F64496-1345-5C3E-BE8D-7830738EA724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="" xmlns:a16="http://schemas.microsoft.com/office/drawing/2014/main" id="{62BD7E0C-113C-C316-C388-68236897943F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="" xmlns:a16="http://schemas.microsoft.com/office/drawing/2014/main" id="{3D9B8A9D-285A-1419-EE95-248436F3EED2}"/>
              </a:ext>
            </a:extLst>
          </p:cNvPr>
          <p:cNvSpPr txBox="1">
            <a:spLocks/>
          </p:cNvSpPr>
          <p:nvPr/>
        </p:nvSpPr>
        <p:spPr>
          <a:xfrm>
            <a:off x="5828992" y="7493102"/>
            <a:ext cx="7429808" cy="841535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When’s </a:t>
            </a:r>
            <a:r>
              <a:rPr lang="en-US">
                <a:solidFill>
                  <a:srgbClr val="FF0000"/>
                </a:solidFill>
              </a:rPr>
              <a:t>your</a:t>
            </a:r>
            <a:r>
              <a:rPr lang="en-US"/>
              <a:t> birthday?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A80FD05-78D5-2CAC-DE62-C1A415C57B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7887238"/>
            <a:ext cx="1093409" cy="1093409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7F345884-EF59-DFE3-437C-C7A4700FD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611770" y="8191500"/>
            <a:ext cx="1051034" cy="105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42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7711511" y="3364418"/>
            <a:ext cx="2133052" cy="1349779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=""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=""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=""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5828992" y="7493102"/>
            <a:ext cx="7429808" cy="841535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When’s </a:t>
            </a:r>
            <a:r>
              <a:rPr lang="en-US">
                <a:solidFill>
                  <a:srgbClr val="FF0000"/>
                </a:solidFill>
              </a:rPr>
              <a:t>your</a:t>
            </a:r>
            <a:r>
              <a:rPr lang="en-US"/>
              <a:t> birthday?</a:t>
            </a:r>
            <a:endParaRPr lang="en-US" dirty="0"/>
          </a:p>
        </p:txBody>
      </p:sp>
      <p:sp>
        <p:nvSpPr>
          <p:cNvPr id="12" name="Mspham-0936082789">
            <a:extLst>
              <a:ext uri="{FF2B5EF4-FFF2-40B4-BE49-F238E27FC236}">
                <a16:creationId xmlns=""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5713579" y="8646734"/>
            <a:ext cx="7429808" cy="841535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It’s in April. </a:t>
            </a:r>
          </a:p>
        </p:txBody>
      </p:sp>
      <p:pic>
        <p:nvPicPr>
          <p:cNvPr id="13" name="Mspham-0936082789">
            <a:extLst>
              <a:ext uri="{FF2B5EF4-FFF2-40B4-BE49-F238E27FC236}">
                <a16:creationId xmlns="" xmlns:a16="http://schemas.microsoft.com/office/drawing/2014/main" id="{FEC56851-4E16-8AD8-EF02-75B9B993CB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786" y="1562099"/>
            <a:ext cx="4061814" cy="5314815"/>
          </a:xfrm>
          <a:prstGeom prst="rect">
            <a:avLst/>
          </a:prstGeom>
        </p:spPr>
      </p:pic>
      <p:pic>
        <p:nvPicPr>
          <p:cNvPr id="14" name="Mspham-0936082789">
            <a:extLst>
              <a:ext uri="{FF2B5EF4-FFF2-40B4-BE49-F238E27FC236}">
                <a16:creationId xmlns="" xmlns:a16="http://schemas.microsoft.com/office/drawing/2014/main" id="{C6F5A93A-5B73-6908-9080-144170871007}"/>
              </a:ext>
            </a:extLst>
          </p:cNvPr>
          <p:cNvPicPr/>
          <p:nvPr/>
        </p:nvPicPr>
        <p:blipFill rotWithShape="1">
          <a:blip r:embed="rId6" cstate="print"/>
          <a:srcRect l="20069" t="2700" r="13342" b="47880"/>
          <a:stretch/>
        </p:blipFill>
        <p:spPr>
          <a:xfrm flipH="1">
            <a:off x="13715999" y="8334638"/>
            <a:ext cx="1098907" cy="115363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6" name="Mspham-0936082789">
            <a:extLst>
              <a:ext uri="{FF2B5EF4-FFF2-40B4-BE49-F238E27FC236}">
                <a16:creationId xmlns="" xmlns:a16="http://schemas.microsoft.com/office/drawing/2014/main" id="{C93C633E-82FE-0B15-C936-6889D8B5F64B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="" xmlns:a16="http://schemas.microsoft.com/office/drawing/2014/main" id="{64918A95-64AB-7D34-F2A5-B66B2DA1E6F6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75F48BD2-3CA5-BF90-40E2-B0517CD9E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132" y="7703335"/>
            <a:ext cx="1051034" cy="105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83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A7F62FC-8288-1789-2E94-A8F85A1B55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" b="7184"/>
          <a:stretch/>
        </p:blipFill>
        <p:spPr>
          <a:xfrm>
            <a:off x="-168573" y="-102716"/>
            <a:ext cx="18453755" cy="10445262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393" y="2891138"/>
            <a:ext cx="2325377" cy="316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3926" y="1476505"/>
            <a:ext cx="2920535" cy="2829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8170" y="4520331"/>
            <a:ext cx="3166157" cy="3713604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0568" y="8073681"/>
            <a:ext cx="2830848" cy="136850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7340" y="3626813"/>
            <a:ext cx="13895591" cy="473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5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B80CFF27-72B0-61F0-169F-1E7723CD30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68573" y="-102716"/>
            <a:ext cx="18453755" cy="104452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05191C5-6A9B-42DC-B3BA-9DA92A8F6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785" y="7625490"/>
            <a:ext cx="14494496" cy="2249619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0" y="3535023"/>
            <a:ext cx="2074361" cy="282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97988" y="4111739"/>
            <a:ext cx="2892492" cy="2554334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4820" y="3415754"/>
            <a:ext cx="2610582" cy="3061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1278402" y="6358457"/>
            <a:ext cx="656487" cy="603323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87319" y="5899725"/>
            <a:ext cx="638657" cy="6403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19762" y="4890121"/>
            <a:ext cx="2036826" cy="143735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272906" y="1103472"/>
            <a:ext cx="8629179" cy="286060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24506" y="873206"/>
              <a:ext cx="5713961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5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39960BB-D695-4918-B086-007D1FFE7769}"/>
              </a:ext>
            </a:extLst>
          </p:cNvPr>
          <p:cNvSpPr txBox="1"/>
          <p:nvPr/>
        </p:nvSpPr>
        <p:spPr>
          <a:xfrm>
            <a:off x="4112312" y="1471943"/>
            <a:ext cx="58698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When’s 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 birthday?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3AD3A3DD-E8DD-45C9-8817-0069E59F91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38" y="12688894"/>
            <a:ext cx="1244327" cy="12933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9A7A074-BF44-4A90-B141-6D64EED9B4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174" y="12534900"/>
            <a:ext cx="1228575" cy="13145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861338F1-5F5A-43A0-8F24-C486DB15D9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987" y="12667360"/>
            <a:ext cx="1228575" cy="1314576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11595711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D86"/>
                </a:solidFill>
                <a:latin typeface="Century Gothic" panose="020B0502020202020204" pitchFamily="34" charset="0"/>
              </a:rPr>
              <a:t>August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368295" y="7642185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March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072332" y="7658073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February</a:t>
            </a:r>
          </a:p>
        </p:txBody>
      </p:sp>
      <p:pic>
        <p:nvPicPr>
          <p:cNvPr id="20" name="Picture 19" descr="A cartoon of a child and child&#10;&#10;Description automatically generated with low confidence">
            <a:extLst>
              <a:ext uri="{FF2B5EF4-FFF2-40B4-BE49-F238E27FC236}">
                <a16:creationId xmlns="" xmlns:a16="http://schemas.microsoft.com/office/drawing/2014/main" id="{BE990ADC-F23B-0019-BBE6-634360F76AE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912304"/>
            <a:ext cx="2908911" cy="290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5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6111E-6 3.95062E-6 L -4.86111E-6 -0.55973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556E-6 2.59259E-6 L 4.30556E-6 -0.54861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3.7037E-6 L 4.86111E-6 -0.55679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970F44-10D7-3B97-0189-4396D5FE12EF}"/>
              </a:ext>
            </a:extLst>
          </p:cNvPr>
          <p:cNvGrpSpPr/>
          <p:nvPr/>
        </p:nvGrpSpPr>
        <p:grpSpPr>
          <a:xfrm>
            <a:off x="8354838" y="4128533"/>
            <a:ext cx="1934591" cy="2765589"/>
            <a:chOff x="4142213" y="3183324"/>
            <a:chExt cx="845189" cy="1208237"/>
          </a:xfrm>
        </p:grpSpPr>
        <p:sp>
          <p:nvSpPr>
            <p:cNvPr id="12" name="Mspham-0936082789">
              <a:extLst>
                <a:ext uri="{FF2B5EF4-FFF2-40B4-BE49-F238E27FC236}">
                  <a16:creationId xmlns="" xmlns:a16="http://schemas.microsoft.com/office/drawing/2014/main" id="{50924CFF-D8D1-BF08-3776-3E24F46ABA37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3" name="MsPham-0936082789">
              <a:extLst>
                <a:ext uri="{FF2B5EF4-FFF2-40B4-BE49-F238E27FC236}">
                  <a16:creationId xmlns="" xmlns:a16="http://schemas.microsoft.com/office/drawing/2014/main" id="{14C9C376-21C5-B8AC-574D-C65285209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5" b="11542"/>
          <a:stretch/>
        </p:blipFill>
        <p:spPr>
          <a:xfrm>
            <a:off x="5074360" y="1866900"/>
            <a:ext cx="9069077" cy="74209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1102378">
            <a:off x="6483013" y="4028785"/>
            <a:ext cx="6332669" cy="734793"/>
          </a:xfrm>
          <a:prstGeom prst="rect">
            <a:avLst/>
          </a:prstGeom>
          <a:solidFill>
            <a:srgbClr val="85FFBC">
              <a:alpha val="23000"/>
            </a:srgb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" name="Cloud 3"/>
          <p:cNvSpPr/>
          <p:nvPr/>
        </p:nvSpPr>
        <p:spPr>
          <a:xfrm rot="21102378">
            <a:off x="6339223" y="3288087"/>
            <a:ext cx="2789360" cy="1016442"/>
          </a:xfrm>
          <a:prstGeom prst="cloud">
            <a:avLst/>
          </a:prstGeom>
          <a:solidFill>
            <a:schemeClr val="accent2">
              <a:lumMod val="20000"/>
              <a:lumOff val="80000"/>
              <a:alpha val="23000"/>
            </a:schemeClr>
          </a:solidFill>
          <a:ln w="28575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8" name="Rectangle 7"/>
          <p:cNvSpPr/>
          <p:nvPr/>
        </p:nvSpPr>
        <p:spPr>
          <a:xfrm>
            <a:off x="1144381" y="2705332"/>
            <a:ext cx="3740007" cy="160280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ln>
                  <a:solidFill>
                    <a:srgbClr val="ED008C"/>
                  </a:solidFill>
                </a:ln>
                <a:solidFill>
                  <a:srgbClr val="ED00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 </a:t>
            </a:r>
          </a:p>
        </p:txBody>
      </p:sp>
      <p:sp>
        <p:nvSpPr>
          <p:cNvPr id="9" name="Rectangle 8"/>
          <p:cNvSpPr/>
          <p:nvPr/>
        </p:nvSpPr>
        <p:spPr>
          <a:xfrm>
            <a:off x="13891330" y="2522588"/>
            <a:ext cx="4099663" cy="160280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 of the week</a:t>
            </a:r>
          </a:p>
        </p:txBody>
      </p:sp>
      <p:cxnSp>
        <p:nvCxnSpPr>
          <p:cNvPr id="16" name="Straight Arrow Connector 15"/>
          <p:cNvCxnSpPr>
            <a:cxnSpLocks/>
            <a:stCxn id="4" idx="2"/>
          </p:cNvCxnSpPr>
          <p:nvPr/>
        </p:nvCxnSpPr>
        <p:spPr>
          <a:xfrm flipH="1" flipV="1">
            <a:off x="4322258" y="3575891"/>
            <a:ext cx="2040113" cy="420348"/>
          </a:xfrm>
          <a:prstGeom prst="straightConnector1">
            <a:avLst/>
          </a:prstGeom>
          <a:ln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 flipV="1">
            <a:off x="12789208" y="3092223"/>
            <a:ext cx="1176534" cy="82902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772223" y="368188"/>
            <a:ext cx="4830168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00" b="1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Calendar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94D2FD0B-4286-D8A4-6198-77DB171B9FEB}"/>
              </a:ext>
            </a:extLst>
          </p:cNvPr>
          <p:cNvSpPr/>
          <p:nvPr/>
        </p:nvSpPr>
        <p:spPr>
          <a:xfrm>
            <a:off x="713417" y="5577376"/>
            <a:ext cx="4601933" cy="160280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months in a years?</a:t>
            </a:r>
          </a:p>
          <a:p>
            <a:pPr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Can you say the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months?  </a:t>
            </a:r>
          </a:p>
        </p:txBody>
      </p:sp>
    </p:spTree>
    <p:extLst>
      <p:ext uri="{BB962C8B-B14F-4D97-AF65-F5344CB8AC3E}">
        <p14:creationId xmlns:p14="http://schemas.microsoft.com/office/powerpoint/2010/main" val="383238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/>
      <p:bldP spid="9" grpId="0"/>
      <p:bldP spid="25" grpId="0"/>
      <p:bldP spid="2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B71E29DC-95CF-F94C-C296-2F62EA07A0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68573" y="-102716"/>
            <a:ext cx="18453755" cy="104452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05191C5-6A9B-42DC-B3BA-9DA92A8F6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785" y="7625490"/>
            <a:ext cx="14494496" cy="2249619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0" y="3535023"/>
            <a:ext cx="2074361" cy="282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97988" y="4111739"/>
            <a:ext cx="2892492" cy="2554334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4820" y="3415754"/>
            <a:ext cx="2610582" cy="3061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1278402" y="6358457"/>
            <a:ext cx="656487" cy="603323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87319" y="5899725"/>
            <a:ext cx="638657" cy="6403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19762" y="4890121"/>
            <a:ext cx="2036826" cy="143735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272906" y="1103472"/>
            <a:ext cx="8629179" cy="286060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24506" y="873206"/>
              <a:ext cx="5713961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5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3AD3A3DD-E8DD-45C9-8817-0069E59F91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4915" y="12767015"/>
            <a:ext cx="1244327" cy="12933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9A7A074-BF44-4A90-B141-6D64EED9B4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663" y="12611100"/>
            <a:ext cx="1228575" cy="13145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861338F1-5F5A-43A0-8F24-C486DB15D9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610" y="12749208"/>
            <a:ext cx="1228575" cy="1314576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6320334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July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94784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April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1594409" y="7654344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March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8F6C5FA-6933-9763-F1A5-352D40D1FE71}"/>
              </a:ext>
            </a:extLst>
          </p:cNvPr>
          <p:cNvSpPr txBox="1"/>
          <p:nvPr/>
        </p:nvSpPr>
        <p:spPr>
          <a:xfrm>
            <a:off x="4112312" y="1471943"/>
            <a:ext cx="69366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When’s 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 birthday?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89FE096F-130F-B92E-66A4-28B8F998BC8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707648" y="1390772"/>
            <a:ext cx="177352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2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 -0.5597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-4.81481E-6 L 2.36111E-6 -0.54861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6111E-6 1.97531E-6 L -2.36111E-6 -0.5566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DC5E0535-03B7-3B23-3751-C325D92A6C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68573" y="-102716"/>
            <a:ext cx="18453755" cy="104452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05191C5-6A9B-42DC-B3BA-9DA92A8F6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785" y="7625490"/>
            <a:ext cx="14494496" cy="2249619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0" y="3535023"/>
            <a:ext cx="2074361" cy="282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97988" y="4111739"/>
            <a:ext cx="2892492" cy="2554334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4820" y="3415754"/>
            <a:ext cx="2610582" cy="3061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1278402" y="6358457"/>
            <a:ext cx="656487" cy="603323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87319" y="5899725"/>
            <a:ext cx="638657" cy="6403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19762" y="4890121"/>
            <a:ext cx="2036826" cy="143735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272906" y="1103472"/>
            <a:ext cx="8629179" cy="286060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24506" y="873206"/>
              <a:ext cx="5713961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5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11595711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May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94784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November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345246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October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3AD3A3DD-E8DD-45C9-8817-0069E59F91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752" y="12719187"/>
            <a:ext cx="1244327" cy="12933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9A7A074-BF44-4A90-B141-6D64EED9B4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663" y="12581079"/>
            <a:ext cx="1228575" cy="13145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861338F1-5F5A-43A0-8F24-C486DB15D9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987" y="12719187"/>
            <a:ext cx="1228575" cy="1314576"/>
          </a:xfrm>
          <a:prstGeom prst="rect">
            <a:avLst/>
          </a:prstGeom>
        </p:spPr>
      </p:pic>
      <p:pic>
        <p:nvPicPr>
          <p:cNvPr id="6" name="Picture 5" descr="A house with pumpkins and bats&#10;&#10;Description automatically generated with low confidence">
            <a:extLst>
              <a:ext uri="{FF2B5EF4-FFF2-40B4-BE49-F238E27FC236}">
                <a16:creationId xmlns="" xmlns:a16="http://schemas.microsoft.com/office/drawing/2014/main" id="{B5C38A44-C1DF-0729-525D-DC1CC2D3462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759" y="1390772"/>
            <a:ext cx="2286000" cy="228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AC6F6DA-25EC-F875-2B29-D79ED561C139}"/>
              </a:ext>
            </a:extLst>
          </p:cNvPr>
          <p:cNvSpPr txBox="1"/>
          <p:nvPr/>
        </p:nvSpPr>
        <p:spPr>
          <a:xfrm>
            <a:off x="3727334" y="1717725"/>
            <a:ext cx="66318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When’s 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 birthday?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20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1.66667E-6 -0.5597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8.33333E-7 -0.5486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2.08333E-7 -0.55672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C0D371C2-4813-B576-EF21-7132400D3A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68573" y="-102716"/>
            <a:ext cx="18453755" cy="104452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05191C5-6A9B-42DC-B3BA-9DA92A8F6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785" y="7625490"/>
            <a:ext cx="14494496" cy="2249619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0" y="3535023"/>
            <a:ext cx="2074361" cy="282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97988" y="4111739"/>
            <a:ext cx="2892492" cy="2554334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4820" y="3415754"/>
            <a:ext cx="2610582" cy="3061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1278402" y="6358457"/>
            <a:ext cx="656487" cy="603323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87319" y="5899725"/>
            <a:ext cx="638657" cy="6403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19762" y="4890121"/>
            <a:ext cx="2036826" cy="143735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272906" y="1103472"/>
            <a:ext cx="8629179" cy="286060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24506" y="873206"/>
              <a:ext cx="5713961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5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11595711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September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368295" y="7642185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June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072332" y="7658073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3AD3A3DD-E8DD-45C9-8817-0069E59F91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38" y="11826326"/>
            <a:ext cx="1244327" cy="12933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9A7A074-BF44-4A90-B141-6D64EED9B4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174" y="11672331"/>
            <a:ext cx="1228575" cy="13145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861338F1-5F5A-43A0-8F24-C486DB15D9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987" y="11804792"/>
            <a:ext cx="1228575" cy="1314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EB6E6DB-64F4-446D-0222-8F86D9801070}"/>
              </a:ext>
            </a:extLst>
          </p:cNvPr>
          <p:cNvSpPr txBox="1"/>
          <p:nvPr/>
        </p:nvSpPr>
        <p:spPr>
          <a:xfrm>
            <a:off x="4112312" y="1471943"/>
            <a:ext cx="62323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When’s 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 birthday?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5A5EF816-6934-48D3-B8C4-45168ABC05D6}"/>
              </a:ext>
            </a:extLst>
          </p:cNvPr>
          <p:cNvGrpSpPr/>
          <p:nvPr/>
        </p:nvGrpSpPr>
        <p:grpSpPr>
          <a:xfrm>
            <a:off x="10183380" y="1269205"/>
            <a:ext cx="2032851" cy="2492182"/>
            <a:chOff x="12126073" y="4351177"/>
            <a:chExt cx="3294381" cy="420035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86448A05-A6B2-1392-A624-95C07D75D2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3291" t="4074" r="4386" b="3783"/>
            <a:stretch/>
          </p:blipFill>
          <p:spPr>
            <a:xfrm>
              <a:off x="12126073" y="4351177"/>
              <a:ext cx="3294381" cy="3287974"/>
            </a:xfrm>
            <a:prstGeom prst="ellipse">
              <a:avLst/>
            </a:prstGeom>
          </p:spPr>
        </p:pic>
        <p:pic>
          <p:nvPicPr>
            <p:cNvPr id="17" name="Picture 16" descr="A birthday cake with candles&#10;&#10;Description automatically generated with medium confidence">
              <a:extLst>
                <a:ext uri="{FF2B5EF4-FFF2-40B4-BE49-F238E27FC236}">
                  <a16:creationId xmlns="" xmlns:a16="http://schemas.microsoft.com/office/drawing/2014/main" id="{5D03DBBB-A410-7218-54F7-6ABF0E5F2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79104" y="6132178"/>
              <a:ext cx="2382078" cy="24193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253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026 -0.46273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231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00065 -0.45324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2266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045E-16 L 0.00078 -0.47407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2370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B788BDBF-5D22-C797-AD45-9CD33C4891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68573" y="-102716"/>
            <a:ext cx="18453755" cy="104452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05191C5-6A9B-42DC-B3BA-9DA92A8F6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785" y="7625490"/>
            <a:ext cx="14494496" cy="2249619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0" y="3535023"/>
            <a:ext cx="2074361" cy="282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97988" y="4111739"/>
            <a:ext cx="2892492" cy="2554334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4820" y="3415754"/>
            <a:ext cx="2610582" cy="3061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1278402" y="6358457"/>
            <a:ext cx="656487" cy="603323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87319" y="5899725"/>
            <a:ext cx="638657" cy="6403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19762" y="4890121"/>
            <a:ext cx="2036826" cy="143735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272906" y="1103472"/>
            <a:ext cx="8629179" cy="286060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24506" y="873206"/>
              <a:ext cx="5713961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5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6320334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September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94784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May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1594409" y="7654344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April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3AD3A3DD-E8DD-45C9-8817-0069E59F91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4915" y="12666648"/>
            <a:ext cx="1244327" cy="12933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9A7A074-BF44-4A90-B141-6D64EED9B4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663" y="12510734"/>
            <a:ext cx="1228575" cy="13145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861338F1-5F5A-43A0-8F24-C486DB15D9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610" y="12648842"/>
            <a:ext cx="1228575" cy="1314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036C55D-8117-D0C8-B606-64F232F115A2}"/>
              </a:ext>
            </a:extLst>
          </p:cNvPr>
          <p:cNvSpPr txBox="1"/>
          <p:nvPr/>
        </p:nvSpPr>
        <p:spPr>
          <a:xfrm>
            <a:off x="4112312" y="1471943"/>
            <a:ext cx="52602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When’s 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 birthday?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A picture containing text, graphic design, poster, graphics&#10;&#10;Description automatically generated">
            <a:extLst>
              <a:ext uri="{FF2B5EF4-FFF2-40B4-BE49-F238E27FC236}">
                <a16:creationId xmlns="" xmlns:a16="http://schemas.microsoft.com/office/drawing/2014/main" id="{936BB695-48FA-A300-8F2A-F866BDC1267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892" r="934" b="16229"/>
          <a:stretch/>
        </p:blipFill>
        <p:spPr>
          <a:xfrm>
            <a:off x="8909962" y="1390772"/>
            <a:ext cx="3886614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5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 -0.5597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8.33333E-7 -0.54861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1.04167E-6 -0.55671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E994D785-D3D1-7E62-C14B-534F37C8AF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68573" y="-102716"/>
            <a:ext cx="18453755" cy="104452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05191C5-6A9B-42DC-B3BA-9DA92A8F6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785" y="7625490"/>
            <a:ext cx="14494496" cy="2249619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0" y="3535023"/>
            <a:ext cx="2074361" cy="282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97988" y="4111739"/>
            <a:ext cx="2892492" cy="2554334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4820" y="3415754"/>
            <a:ext cx="2610582" cy="3061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1278402" y="6358457"/>
            <a:ext cx="656487" cy="603323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87319" y="5899725"/>
            <a:ext cx="638657" cy="6403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19762" y="4890121"/>
            <a:ext cx="2036826" cy="143735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272906" y="1103472"/>
            <a:ext cx="8629179" cy="286060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24506" y="873206"/>
              <a:ext cx="5713961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5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39960BB-D695-4918-B086-007D1FFE7769}"/>
              </a:ext>
            </a:extLst>
          </p:cNvPr>
          <p:cNvSpPr txBox="1"/>
          <p:nvPr/>
        </p:nvSpPr>
        <p:spPr>
          <a:xfrm>
            <a:off x="3810000" y="1373214"/>
            <a:ext cx="620934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When’s 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 birthday?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3AD3A3DD-E8DD-45C9-8817-0069E59F91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752" y="12673008"/>
            <a:ext cx="1244327" cy="12933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9A7A074-BF44-4A90-B141-6D64EED9B4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663" y="12534900"/>
            <a:ext cx="1228575" cy="13145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861338F1-5F5A-43A0-8F24-C486DB15D9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987" y="12673008"/>
            <a:ext cx="1228575" cy="1314576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11595711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April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94784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February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345246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January</a:t>
            </a:r>
          </a:p>
        </p:txBody>
      </p:sp>
      <p:pic>
        <p:nvPicPr>
          <p:cNvPr id="49" name="Picture 48" descr="A picture containing text, cartoon, curtain, red&#10;&#10;Description automatically generated">
            <a:extLst>
              <a:ext uri="{FF2B5EF4-FFF2-40B4-BE49-F238E27FC236}">
                <a16:creationId xmlns="" xmlns:a16="http://schemas.microsoft.com/office/drawing/2014/main" id="{BB43AEF9-B6B7-6CA6-7BEE-7C8962DEDC4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064" y="1718519"/>
            <a:ext cx="3946775" cy="2220061"/>
          </a:xfrm>
          <a:prstGeom prst="cloudCallout">
            <a:avLst>
              <a:gd name="adj1" fmla="val -11682"/>
              <a:gd name="adj2" fmla="val 10983"/>
            </a:avLst>
          </a:prstGeom>
        </p:spPr>
      </p:pic>
    </p:spTree>
    <p:extLst>
      <p:ext uri="{BB962C8B-B14F-4D97-AF65-F5344CB8AC3E}">
        <p14:creationId xmlns:p14="http://schemas.microsoft.com/office/powerpoint/2010/main" val="57798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6111E-6 -3.33333E-6 L -4.86111E-6 -0.5597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2.59259E-6 L 2.36111E-6 -0.54861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9444E-6 -3.08642E-6 L -3.19444E-6 -0.55663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2C3E25B0-1A9B-B87B-9CED-E887FEDEA8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68573" y="-102716"/>
            <a:ext cx="18453755" cy="104452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05191C5-6A9B-42DC-B3BA-9DA92A8F6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785" y="7625490"/>
            <a:ext cx="14494496" cy="2249619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0" y="3535023"/>
            <a:ext cx="2074361" cy="282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97988" y="4111739"/>
            <a:ext cx="2892492" cy="2554334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4820" y="3415754"/>
            <a:ext cx="2610582" cy="3061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1278402" y="6358457"/>
            <a:ext cx="656487" cy="603323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87319" y="5899725"/>
            <a:ext cx="638657" cy="6403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19762" y="4890121"/>
            <a:ext cx="2036826" cy="143735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272906" y="1103472"/>
            <a:ext cx="8629179" cy="286060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24506" y="873206"/>
              <a:ext cx="5713961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5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11595711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D86"/>
                </a:solidFill>
                <a:latin typeface="Century Gothic" panose="020B0502020202020204" pitchFamily="34" charset="0"/>
              </a:rPr>
              <a:t>August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94784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October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345246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July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3AD3A3DD-E8DD-45C9-8817-0069E59F91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752" y="12719187"/>
            <a:ext cx="1244327" cy="12933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9A7A074-BF44-4A90-B141-6D64EED9B4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663" y="12581079"/>
            <a:ext cx="1228575" cy="13145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861338F1-5F5A-43A0-8F24-C486DB15D9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987" y="12719187"/>
            <a:ext cx="1228575" cy="1314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3515675-DA9F-EC40-841D-8435789D0DB5}"/>
              </a:ext>
            </a:extLst>
          </p:cNvPr>
          <p:cNvSpPr txBox="1"/>
          <p:nvPr/>
        </p:nvSpPr>
        <p:spPr>
          <a:xfrm>
            <a:off x="4112312" y="1471943"/>
            <a:ext cx="63270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When’s 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 birthday?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3A17F4E-45DB-D1AF-4853-880F8D31DD0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b="9182"/>
          <a:stretch/>
        </p:blipFill>
        <p:spPr>
          <a:xfrm rot="21062039">
            <a:off x="10757511" y="1358721"/>
            <a:ext cx="1676400" cy="22860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47384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1.66667E-6 -0.5597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8.33333E-7 -0.5486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2.08333E-7 -0.55672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DC5E0535-03B7-3B23-3751-C325D92A6C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68573" y="-102716"/>
            <a:ext cx="18453755" cy="104452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05191C5-6A9B-42DC-B3BA-9DA92A8F6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785" y="7625490"/>
            <a:ext cx="14494496" cy="2249619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0" y="3535023"/>
            <a:ext cx="2074361" cy="282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97988" y="4111739"/>
            <a:ext cx="2892492" cy="2554334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4820" y="3415754"/>
            <a:ext cx="2610582" cy="3061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1278402" y="6358457"/>
            <a:ext cx="656487" cy="603323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87319" y="5899725"/>
            <a:ext cx="638657" cy="6403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19762" y="4890121"/>
            <a:ext cx="2036826" cy="143735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272906" y="1103472"/>
            <a:ext cx="8629179" cy="286060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24506" y="873206"/>
              <a:ext cx="5713961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5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11595711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September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94784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October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345246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June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3AD3A3DD-E8DD-45C9-8817-0069E59F91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752" y="12719187"/>
            <a:ext cx="1244327" cy="12933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9A7A074-BF44-4A90-B141-6D64EED9B4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663" y="12581079"/>
            <a:ext cx="1228575" cy="13145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861338F1-5F5A-43A0-8F24-C486DB15D9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987" y="12719187"/>
            <a:ext cx="1228575" cy="1314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617801D-FCA9-5F9E-07B7-13022E926D55}"/>
              </a:ext>
            </a:extLst>
          </p:cNvPr>
          <p:cNvSpPr txBox="1"/>
          <p:nvPr/>
        </p:nvSpPr>
        <p:spPr>
          <a:xfrm>
            <a:off x="4112312" y="1471943"/>
            <a:ext cx="60984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When’s 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 birthday?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picture containing cartoon, graphics, graphic design, clipart&#10;&#10;Description automatically generated">
            <a:extLst>
              <a:ext uri="{FF2B5EF4-FFF2-40B4-BE49-F238E27FC236}">
                <a16:creationId xmlns="" xmlns:a16="http://schemas.microsoft.com/office/drawing/2014/main" id="{5FAC5BF0-F45C-E5C6-90EA-728F6AF00E7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092" y="1297372"/>
            <a:ext cx="2438400" cy="24384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162656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1.66667E-6 -0.5597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8.33333E-7 -0.5486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2.08333E-7 -0.55672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F6725472-8369-74AA-1E13-043F2CFDCF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68573" y="-102716"/>
            <a:ext cx="18453755" cy="104452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05191C5-6A9B-42DC-B3BA-9DA92A8F6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785" y="7625490"/>
            <a:ext cx="14494496" cy="2249619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0" y="3535023"/>
            <a:ext cx="2074361" cy="282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97988" y="4111739"/>
            <a:ext cx="2892492" cy="2554334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4820" y="3415754"/>
            <a:ext cx="2610582" cy="3061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1278402" y="6358457"/>
            <a:ext cx="656487" cy="603323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87319" y="5899725"/>
            <a:ext cx="638657" cy="6403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19762" y="4890121"/>
            <a:ext cx="2036826" cy="143735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272906" y="1103472"/>
            <a:ext cx="8629179" cy="286060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24506" y="873206"/>
              <a:ext cx="5713961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5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6320334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January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94784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December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1594409" y="7654344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September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3AD3A3DD-E8DD-45C9-8817-0069E59F91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4915" y="12666648"/>
            <a:ext cx="1244327" cy="12933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9A7A074-BF44-4A90-B141-6D64EED9B4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663" y="12510734"/>
            <a:ext cx="1228575" cy="13145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861338F1-5F5A-43A0-8F24-C486DB15D9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610" y="12648842"/>
            <a:ext cx="1228575" cy="1314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1B2A431-5022-D57B-DEB8-5287F3851D97}"/>
              </a:ext>
            </a:extLst>
          </p:cNvPr>
          <p:cNvSpPr txBox="1"/>
          <p:nvPr/>
        </p:nvSpPr>
        <p:spPr>
          <a:xfrm>
            <a:off x="4112312" y="1471943"/>
            <a:ext cx="618443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When’s 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 birthday?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animated cartoon, animation, cartoon, clothing&#10;&#10;Description automatically generated">
            <a:extLst>
              <a:ext uri="{FF2B5EF4-FFF2-40B4-BE49-F238E27FC236}">
                <a16:creationId xmlns="" xmlns:a16="http://schemas.microsoft.com/office/drawing/2014/main" id="{30703696-3782-3BDA-77A4-9BA25E3B298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035" y="1390772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 -0.5597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8.33333E-7 -0.54861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1.04167E-6 -0.55671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78C783DF-6D78-9961-85AD-91DDE5222F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68573" y="-102716"/>
            <a:ext cx="18453755" cy="104452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05191C5-6A9B-42DC-B3BA-9DA92A8F6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785" y="7625490"/>
            <a:ext cx="14494496" cy="2249619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0" y="3535023"/>
            <a:ext cx="2074361" cy="282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97988" y="4111739"/>
            <a:ext cx="2892492" cy="2554334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4820" y="3415754"/>
            <a:ext cx="2610582" cy="3061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1278402" y="6358457"/>
            <a:ext cx="656487" cy="603323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87319" y="5899725"/>
            <a:ext cx="638657" cy="6403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19762" y="4890121"/>
            <a:ext cx="2036826" cy="143735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272906" y="1103472"/>
            <a:ext cx="8629179" cy="286060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24506" y="873206"/>
              <a:ext cx="5713961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5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11595711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September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368295" y="7642185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February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072332" y="7658073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D86"/>
                </a:solidFill>
                <a:latin typeface="Century Gothic" panose="020B0502020202020204" pitchFamily="34" charset="0"/>
              </a:rPr>
              <a:t>August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3AD3A3DD-E8DD-45C9-8817-0069E59F91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38" y="11826326"/>
            <a:ext cx="1244327" cy="12933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9A7A074-BF44-4A90-B141-6D64EED9B4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174" y="11672331"/>
            <a:ext cx="1228575" cy="13145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861338F1-5F5A-43A0-8F24-C486DB15D9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987" y="11804792"/>
            <a:ext cx="1228575" cy="1314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9B8ACF1-B1FD-FA7D-9566-4C1DE418579A}"/>
              </a:ext>
            </a:extLst>
          </p:cNvPr>
          <p:cNvSpPr txBox="1"/>
          <p:nvPr/>
        </p:nvSpPr>
        <p:spPr>
          <a:xfrm>
            <a:off x="4112312" y="1471943"/>
            <a:ext cx="60984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When’s 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 birthday?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45D54FD-7707-52F4-8EB3-2C8942A11F8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0902470">
            <a:off x="9753600" y="1528411"/>
            <a:ext cx="2776230" cy="1828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667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026 -0.46273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231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00065 -0.45324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2266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045E-16 L 0.00078 -0.47407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2370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78C783DF-6D78-9961-85AD-91DDE5222F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68573" y="-102716"/>
            <a:ext cx="18453755" cy="104452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05191C5-6A9B-42DC-B3BA-9DA92A8F6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785" y="7625490"/>
            <a:ext cx="14494496" cy="2249619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0" y="3535023"/>
            <a:ext cx="2074361" cy="282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97988" y="4111739"/>
            <a:ext cx="2892492" cy="2554334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4820" y="3415754"/>
            <a:ext cx="2610582" cy="3061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1278402" y="6358457"/>
            <a:ext cx="656487" cy="603323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87319" y="5899725"/>
            <a:ext cx="638657" cy="6403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19762" y="4890121"/>
            <a:ext cx="2036826" cy="143735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272906" y="1103472"/>
            <a:ext cx="8629179" cy="286060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24506" y="873206"/>
              <a:ext cx="5713961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5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11595711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November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368295" y="7642185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January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072332" y="7658073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December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3AD3A3DD-E8DD-45C9-8817-0069E59F91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38" y="11826326"/>
            <a:ext cx="1244327" cy="12933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9A7A074-BF44-4A90-B141-6D64EED9B4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174" y="11672331"/>
            <a:ext cx="1228575" cy="13145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861338F1-5F5A-43A0-8F24-C486DB15D9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987" y="11804792"/>
            <a:ext cx="1228575" cy="1314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67C1403-A9CC-3BC5-1FAE-5E7E0E1BF23A}"/>
              </a:ext>
            </a:extLst>
          </p:cNvPr>
          <p:cNvSpPr txBox="1"/>
          <p:nvPr/>
        </p:nvSpPr>
        <p:spPr>
          <a:xfrm>
            <a:off x="3727334" y="1717725"/>
            <a:ext cx="66318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When’s 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 birthday?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9230772-5B85-0EA0-08F6-71B7957BC24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19308" y="1432596"/>
            <a:ext cx="2347826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5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026 -0.46273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231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00065 -0.45324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2266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045E-16 L 0.00078 -0.47407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2370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nths of the Year Song - Song for Kids - The Singing Walrus">
            <a:hlinkClick r:id="" action="ppaction://media"/>
            <a:extLst>
              <a:ext uri="{FF2B5EF4-FFF2-40B4-BE49-F238E27FC236}">
                <a16:creationId xmlns="" xmlns:a16="http://schemas.microsoft.com/office/drawing/2014/main" id="{63E6C513-181A-0598-F2D6-8B40F8D18A0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44" end="1602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1600" y="3162300"/>
            <a:ext cx="650716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4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2C3E25B0-1A9B-B87B-9CED-E887FEDEA8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68573" y="-102716"/>
            <a:ext cx="18453755" cy="104452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05191C5-6A9B-42DC-B3BA-9DA92A8F6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785" y="7625490"/>
            <a:ext cx="14494496" cy="2249619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0" y="3535023"/>
            <a:ext cx="2074361" cy="282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97988" y="4111739"/>
            <a:ext cx="2892492" cy="2554334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4820" y="3415754"/>
            <a:ext cx="2610582" cy="3061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1278402" y="6358457"/>
            <a:ext cx="656487" cy="603323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87319" y="5899725"/>
            <a:ext cx="638657" cy="6403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19762" y="4890121"/>
            <a:ext cx="2036826" cy="143735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272906" y="1103472"/>
            <a:ext cx="8629179" cy="286060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24506" y="873206"/>
              <a:ext cx="5713961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5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11595711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July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94784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March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345246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November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3AD3A3DD-E8DD-45C9-8817-0069E59F91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752" y="12719187"/>
            <a:ext cx="1244327" cy="12933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9A7A074-BF44-4A90-B141-6D64EED9B4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663" y="12581079"/>
            <a:ext cx="1228575" cy="13145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861338F1-5F5A-43A0-8F24-C486DB15D9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987" y="12719187"/>
            <a:ext cx="1228575" cy="1314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54A64CA-D55D-E237-F64D-E26DCB0FD9F2}"/>
              </a:ext>
            </a:extLst>
          </p:cNvPr>
          <p:cNvSpPr txBox="1"/>
          <p:nvPr/>
        </p:nvSpPr>
        <p:spPr>
          <a:xfrm>
            <a:off x="4112312" y="1471943"/>
            <a:ext cx="64032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When’s 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 birthday?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animated cartoon, cartoon, toy&#10;&#10;Description automatically generated">
            <a:extLst>
              <a:ext uri="{FF2B5EF4-FFF2-40B4-BE49-F238E27FC236}">
                <a16:creationId xmlns="" xmlns:a16="http://schemas.microsoft.com/office/drawing/2014/main" id="{09127594-1B8F-D11E-8641-AFFE6BCD78D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637" y="1390772"/>
            <a:ext cx="2978796" cy="2286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1864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1.66667E-6 -0.5597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8.33333E-7 -0.5486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2.08333E-7 -0.55672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B771FB-1833-1F2D-4821-0831CE2712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6" b="7184"/>
          <a:stretch/>
        </p:blipFill>
        <p:spPr>
          <a:xfrm>
            <a:off x="-168573" y="-102716"/>
            <a:ext cx="18453755" cy="104452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2486" y="1561890"/>
            <a:ext cx="3166157" cy="371360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11806" y="8300907"/>
            <a:ext cx="1978782" cy="10512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A4DFF37-825E-48C4-86C3-78959CFFB268}"/>
              </a:ext>
            </a:extLst>
          </p:cNvPr>
          <p:cNvSpPr txBox="1"/>
          <p:nvPr/>
        </p:nvSpPr>
        <p:spPr>
          <a:xfrm>
            <a:off x="1922316" y="4108711"/>
            <a:ext cx="13178608" cy="32781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702" b="1">
                <a:ln w="6600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0070C0">
                      <a:alpha val="91000"/>
                    </a:srgbClr>
                  </a:glow>
                  <a:outerShdw dist="38100" dir="2700000" algn="tl" rotWithShape="0">
                    <a:srgbClr val="0070C0"/>
                  </a:outerShdw>
                </a:effectLst>
                <a:latin typeface="Algerian" panose="04020705040A020607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338181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B24B90A3-F722-E522-C1C5-965132D135C9}"/>
              </a:ext>
            </a:extLst>
          </p:cNvPr>
          <p:cNvGrpSpPr/>
          <p:nvPr/>
        </p:nvGrpSpPr>
        <p:grpSpPr>
          <a:xfrm>
            <a:off x="838200" y="1719845"/>
            <a:ext cx="16383000" cy="7841512"/>
            <a:chOff x="838200" y="2221987"/>
            <a:chExt cx="16383000" cy="7841512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E16CCEEF-DDE3-D349-3082-D1FFCF1969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82" t="1882" r="2651" b="4596"/>
            <a:stretch/>
          </p:blipFill>
          <p:spPr>
            <a:xfrm>
              <a:off x="838200" y="2221987"/>
              <a:ext cx="16383000" cy="764414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8B16A729-256D-CFF7-FDE5-136C2FEA4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47518" y="4405649"/>
              <a:ext cx="2247900" cy="5657850"/>
            </a:xfrm>
            <a:prstGeom prst="rect">
              <a:avLst/>
            </a:prstGeom>
          </p:spPr>
        </p:pic>
        <p:pic>
          <p:nvPicPr>
            <p:cNvPr id="13" name="Picture 2">
              <a:extLst>
                <a:ext uri="{FF2B5EF4-FFF2-40B4-BE49-F238E27FC236}">
                  <a16:creationId xmlns="" xmlns:a16="http://schemas.microsoft.com/office/drawing/2014/main" id="{EAE32501-96D1-7264-74A9-A79C53B60F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3856" y="5162582"/>
              <a:ext cx="2419350" cy="455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>
              <a:extLst>
                <a:ext uri="{FF2B5EF4-FFF2-40B4-BE49-F238E27FC236}">
                  <a16:creationId xmlns="" xmlns:a16="http://schemas.microsoft.com/office/drawing/2014/main" id="{74A41C4A-C10E-683B-45F0-DD1FADD77A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50147" y="5086382"/>
              <a:ext cx="2419350" cy="4629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>
              <a:extLst>
                <a:ext uri="{FF2B5EF4-FFF2-40B4-BE49-F238E27FC236}">
                  <a16:creationId xmlns="" xmlns:a16="http://schemas.microsoft.com/office/drawing/2014/main" id="{AEC86D98-C162-CA04-F8EA-572EAF523E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63600" y="5005420"/>
              <a:ext cx="2247900" cy="4714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Mspham-0936082789">
            <a:extLst>
              <a:ext uri="{FF2B5EF4-FFF2-40B4-BE49-F238E27FC236}">
                <a16:creationId xmlns="" xmlns:a16="http://schemas.microsoft.com/office/drawing/2014/main" id="{70082C2B-73E7-8924-A0C4-6DF37B94BF23}"/>
              </a:ext>
            </a:extLst>
          </p:cNvPr>
          <p:cNvSpPr txBox="1">
            <a:spLocks/>
          </p:cNvSpPr>
          <p:nvPr/>
        </p:nvSpPr>
        <p:spPr>
          <a:xfrm>
            <a:off x="2286000" y="3297797"/>
            <a:ext cx="6160271" cy="822960"/>
          </a:xfrm>
          <a:prstGeom prst="wedgeRoundRectCallout">
            <a:avLst>
              <a:gd name="adj1" fmla="val 46105"/>
              <a:gd name="adj2" fmla="val 103865"/>
              <a:gd name="adj3" fmla="val 16667"/>
            </a:avLst>
          </a:prstGeom>
          <a:solidFill>
            <a:srgbClr val="FFF7F2"/>
          </a:solidFill>
          <a:ln w="6350">
            <a:solidFill>
              <a:srgbClr val="59D59A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4000" b="1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When’s </a:t>
            </a:r>
            <a:r>
              <a:rPr lang="en-US" sz="4000" b="1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</a:rPr>
              <a:t>your</a:t>
            </a:r>
            <a:r>
              <a:rPr lang="en-US" sz="4000" b="1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 birthday?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="" xmlns:a16="http://schemas.microsoft.com/office/drawing/2014/main" id="{137F2F43-AA50-536C-A6DB-AED2607E1FE2}"/>
              </a:ext>
            </a:extLst>
          </p:cNvPr>
          <p:cNvSpPr txBox="1">
            <a:spLocks/>
          </p:cNvSpPr>
          <p:nvPr/>
        </p:nvSpPr>
        <p:spPr>
          <a:xfrm>
            <a:off x="9372600" y="2777692"/>
            <a:ext cx="6160271" cy="822960"/>
          </a:xfrm>
          <a:prstGeom prst="wedgeRoundRectCallout">
            <a:avLst>
              <a:gd name="adj1" fmla="val -3033"/>
              <a:gd name="adj2" fmla="val 129909"/>
              <a:gd name="adj3" fmla="val 16667"/>
            </a:avLst>
          </a:prstGeom>
          <a:solidFill>
            <a:srgbClr val="FFF7F2"/>
          </a:solidFill>
          <a:ln w="6350">
            <a:solidFill>
              <a:srgbClr val="59D59A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4000" b="1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It’s in ___________.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="" xmlns:a16="http://schemas.microsoft.com/office/drawing/2014/main" id="{468B812D-9D78-F3D7-8D57-4548E81CF9C9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600"/>
              <a:t> </a:t>
            </a:r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="" xmlns:a16="http://schemas.microsoft.com/office/drawing/2014/main" id="{46DDD454-ADAE-F205-AB70-AB55CFAC402C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5614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="" xmlns:a16="http://schemas.microsoft.com/office/drawing/2014/main" id="{F605B77E-2D09-5384-5C9D-94A1678B8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4645367" y="5587568"/>
            <a:ext cx="3029261" cy="1186360"/>
            <a:chOff x="1937963" y="3690666"/>
            <a:chExt cx="1362905" cy="533759"/>
          </a:xfrm>
        </p:grpSpPr>
        <p:sp>
          <p:nvSpPr>
            <p:cNvPr id="22" name="Mspham-0936082789">
              <a:extLst>
                <a:ext uri="{FF2B5EF4-FFF2-40B4-BE49-F238E27FC236}">
                  <a16:creationId xmlns=""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1937963" y="3690666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=""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extBox 5"/>
          <p:cNvSpPr txBox="1"/>
          <p:nvPr/>
        </p:nvSpPr>
        <p:spPr>
          <a:xfrm rot="21372935">
            <a:off x="1038550" y="6803066"/>
            <a:ext cx="16575286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2240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Review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A04185D3-B4C6-51BE-77CE-186BB8D0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2513" y="3247771"/>
            <a:ext cx="1618508" cy="28160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438323CA-40CE-411A-D86F-E9E3EC617C90}"/>
              </a:ext>
            </a:extLst>
          </p:cNvPr>
          <p:cNvGrpSpPr/>
          <p:nvPr/>
        </p:nvGrpSpPr>
        <p:grpSpPr>
          <a:xfrm>
            <a:off x="4550541" y="3127882"/>
            <a:ext cx="3503502" cy="3888715"/>
            <a:chOff x="11848598" y="-1373428"/>
            <a:chExt cx="5946299" cy="6600100"/>
          </a:xfrm>
        </p:grpSpPr>
        <p:pic>
          <p:nvPicPr>
            <p:cNvPr id="25" name="Google Shape;147;p32">
              <a:extLst>
                <a:ext uri="{FF2B5EF4-FFF2-40B4-BE49-F238E27FC236}">
                  <a16:creationId xmlns="" xmlns:a16="http://schemas.microsoft.com/office/drawing/2014/main" id="{953849DA-2FF7-FAD8-0A07-EEF908D23F3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848598" y="-1373428"/>
              <a:ext cx="2946390" cy="618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148;p32">
              <a:extLst>
                <a:ext uri="{FF2B5EF4-FFF2-40B4-BE49-F238E27FC236}">
                  <a16:creationId xmlns="" xmlns:a16="http://schemas.microsoft.com/office/drawing/2014/main" id="{EF50C6C5-2F14-0748-F4CB-1D4369C7CFAB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970417" y="317958"/>
              <a:ext cx="3824480" cy="490871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3666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="" xmlns:a16="http://schemas.microsoft.com/office/drawing/2014/main" id="{2CA66441-4D8F-3DBA-0946-994522E08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907" y="7436066"/>
            <a:ext cx="1767291" cy="2592367"/>
          </a:xfrm>
          <a:prstGeom prst="rect">
            <a:avLst/>
          </a:prstGeom>
        </p:spPr>
      </p:pic>
      <p:pic>
        <p:nvPicPr>
          <p:cNvPr id="3" name="Mspham-0936082789">
            <a:extLst>
              <a:ext uri="{FF2B5EF4-FFF2-40B4-BE49-F238E27FC236}">
                <a16:creationId xmlns="" xmlns:a16="http://schemas.microsoft.com/office/drawing/2014/main" id="{1A812FA0-F19B-B969-0CE5-06A1B686B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385" y="264188"/>
            <a:ext cx="1752012" cy="2597459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="" xmlns:a16="http://schemas.microsoft.com/office/drawing/2014/main" id="{8BAC451B-84AF-3F8F-9AE5-61CFBB382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9412" y="455536"/>
            <a:ext cx="1767291" cy="2597459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="" xmlns:a16="http://schemas.microsoft.com/office/drawing/2014/main" id="{52113B3E-47B4-EB96-E5A3-B1933B6EE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1943100"/>
            <a:ext cx="1981200" cy="2592367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="" xmlns:a16="http://schemas.microsoft.com/office/drawing/2014/main" id="{C20EBE5B-F437-3209-0F4D-044AB6626B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87563" y="5678533"/>
            <a:ext cx="1792756" cy="2592366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="" xmlns:a16="http://schemas.microsoft.com/office/drawing/2014/main" id="{13AA0B25-D6FA-4947-9205-B4FB95D30B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51207" y="7024524"/>
            <a:ext cx="1792756" cy="2592366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="" xmlns:a16="http://schemas.microsoft.com/office/drawing/2014/main" id="{1AF35B8A-29D6-4C01-12D9-F0485905C5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1997" y="5438913"/>
            <a:ext cx="1818222" cy="2597459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="" xmlns:a16="http://schemas.microsoft.com/office/drawing/2014/main" id="{57EE12A1-C3FE-DF04-F9AC-807317A324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2889" y="255698"/>
            <a:ext cx="1767291" cy="2592367"/>
          </a:xfrm>
          <a:prstGeom prst="rect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="" xmlns:a16="http://schemas.microsoft.com/office/drawing/2014/main" id="{82814707-8C4F-5958-E359-BE00AE806F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76672" y="455536"/>
            <a:ext cx="1767291" cy="2597459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="" xmlns:a16="http://schemas.microsoft.com/office/drawing/2014/main" id="{E0EF3686-E438-BE29-6DF4-8C4A4A7F22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87584" y="7431334"/>
            <a:ext cx="1802943" cy="2597460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="" xmlns:a16="http://schemas.microsoft.com/office/drawing/2014/main" id="{A448E4E3-2F54-EC92-075B-5DC5391AF5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3909" y="7200900"/>
            <a:ext cx="1808036" cy="2592367"/>
          </a:xfrm>
          <a:prstGeom prst="rect">
            <a:avLst/>
          </a:prstGeom>
        </p:spPr>
      </p:pic>
      <p:pic>
        <p:nvPicPr>
          <p:cNvPr id="14" name="Mspham-0936082789">
            <a:extLst>
              <a:ext uri="{FF2B5EF4-FFF2-40B4-BE49-F238E27FC236}">
                <a16:creationId xmlns="" xmlns:a16="http://schemas.microsoft.com/office/drawing/2014/main" id="{DBDEDAE9-2999-0E72-0E1E-CBFFA9A065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89364" y="2412127"/>
            <a:ext cx="1808036" cy="2597459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="" xmlns:a16="http://schemas.microsoft.com/office/drawing/2014/main" id="{7BE7B402-D375-1C67-1C66-69B12B6966C3}"/>
              </a:ext>
            </a:extLst>
          </p:cNvPr>
          <p:cNvSpPr txBox="1"/>
          <p:nvPr/>
        </p:nvSpPr>
        <p:spPr>
          <a:xfrm>
            <a:off x="8868985" y="4755922"/>
            <a:ext cx="3505200" cy="640080"/>
          </a:xfrm>
          <a:prstGeom prst="rect">
            <a:avLst/>
          </a:prstGeom>
          <a:noFill/>
          <a:ln>
            <a:solidFill>
              <a:srgbClr val="59D59A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="" xmlns:a16="http://schemas.microsoft.com/office/drawing/2014/main" id="{760D0DB1-0220-5DB7-0369-84886315A53C}"/>
              </a:ext>
            </a:extLst>
          </p:cNvPr>
          <p:cNvSpPr txBox="1"/>
          <p:nvPr/>
        </p:nvSpPr>
        <p:spPr>
          <a:xfrm>
            <a:off x="5257800" y="4178085"/>
            <a:ext cx="7696200" cy="1693307"/>
          </a:xfrm>
          <a:prstGeom prst="roundRect">
            <a:avLst>
              <a:gd name="adj" fmla="val 10161"/>
            </a:avLst>
          </a:prstGeom>
          <a:solidFill>
            <a:schemeClr val="bg1"/>
          </a:solidFill>
          <a:ln>
            <a:solidFill>
              <a:srgbClr val="59D59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182880" rIns="0" bIns="18288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When’s </a:t>
            </a:r>
            <a:r>
              <a:rPr lang="en-US" sz="4000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</a:rPr>
              <a:t>your</a:t>
            </a:r>
            <a:r>
              <a:rPr lang="en-US" sz="400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 birthday?</a:t>
            </a:r>
          </a:p>
          <a:p>
            <a:pPr algn="ctr">
              <a:lnSpc>
                <a:spcPct val="100000"/>
              </a:lnSpc>
            </a:pPr>
            <a:r>
              <a:rPr lang="en-US" sz="400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It’s in </a:t>
            </a:r>
            <a:r>
              <a:rPr lang="en-US" sz="4000" b="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___________</a:t>
            </a:r>
            <a:r>
              <a:rPr lang="en-US" sz="400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.</a:t>
            </a:r>
          </a:p>
        </p:txBody>
      </p:sp>
      <p:cxnSp>
        <p:nvCxnSpPr>
          <p:cNvPr id="29" name="Mspham-0936082789">
            <a:extLst>
              <a:ext uri="{FF2B5EF4-FFF2-40B4-BE49-F238E27FC236}">
                <a16:creationId xmlns="" xmlns:a16="http://schemas.microsoft.com/office/drawing/2014/main" id="{226042AA-D4A8-68D5-358A-89522FC40015}"/>
              </a:ext>
            </a:extLst>
          </p:cNvPr>
          <p:cNvCxnSpPr>
            <a:cxnSpLocks/>
          </p:cNvCxnSpPr>
          <p:nvPr/>
        </p:nvCxnSpPr>
        <p:spPr>
          <a:xfrm flipH="1" flipV="1">
            <a:off x="5736703" y="3052995"/>
            <a:ext cx="1076492" cy="1023705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Mspham-0936082789">
            <a:extLst>
              <a:ext uri="{FF2B5EF4-FFF2-40B4-BE49-F238E27FC236}">
                <a16:creationId xmlns="" xmlns:a16="http://schemas.microsoft.com/office/drawing/2014/main" id="{768703DC-E6FF-A954-511C-9BC644AC02EA}"/>
              </a:ext>
            </a:extLst>
          </p:cNvPr>
          <p:cNvCxnSpPr>
            <a:cxnSpLocks/>
          </p:cNvCxnSpPr>
          <p:nvPr/>
        </p:nvCxnSpPr>
        <p:spPr>
          <a:xfrm flipH="1" flipV="1">
            <a:off x="8384168" y="2871744"/>
            <a:ext cx="822519" cy="1207800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Mspham-0936082789">
            <a:extLst>
              <a:ext uri="{FF2B5EF4-FFF2-40B4-BE49-F238E27FC236}">
                <a16:creationId xmlns="" xmlns:a16="http://schemas.microsoft.com/office/drawing/2014/main" id="{6A6DE811-9976-0BF5-5016-B45813D79EB1}"/>
              </a:ext>
            </a:extLst>
          </p:cNvPr>
          <p:cNvCxnSpPr>
            <a:cxnSpLocks/>
          </p:cNvCxnSpPr>
          <p:nvPr/>
        </p:nvCxnSpPr>
        <p:spPr>
          <a:xfrm flipV="1">
            <a:off x="9379750" y="2848065"/>
            <a:ext cx="944721" cy="1238270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Mspham-0936082789">
            <a:extLst>
              <a:ext uri="{FF2B5EF4-FFF2-40B4-BE49-F238E27FC236}">
                <a16:creationId xmlns="" xmlns:a16="http://schemas.microsoft.com/office/drawing/2014/main" id="{CE6CB197-DBAE-D360-0D23-9A4A8547ACD3}"/>
              </a:ext>
            </a:extLst>
          </p:cNvPr>
          <p:cNvCxnSpPr>
            <a:cxnSpLocks/>
          </p:cNvCxnSpPr>
          <p:nvPr/>
        </p:nvCxnSpPr>
        <p:spPr>
          <a:xfrm flipV="1">
            <a:off x="11773242" y="3035737"/>
            <a:ext cx="874035" cy="1077266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Mspham-0936082789">
            <a:extLst>
              <a:ext uri="{FF2B5EF4-FFF2-40B4-BE49-F238E27FC236}">
                <a16:creationId xmlns="" xmlns:a16="http://schemas.microsoft.com/office/drawing/2014/main" id="{4645B93F-17AB-87C2-CD15-DAEEEAEF97C5}"/>
              </a:ext>
            </a:extLst>
          </p:cNvPr>
          <p:cNvCxnSpPr>
            <a:cxnSpLocks/>
          </p:cNvCxnSpPr>
          <p:nvPr/>
        </p:nvCxnSpPr>
        <p:spPr>
          <a:xfrm flipV="1">
            <a:off x="13167868" y="3898774"/>
            <a:ext cx="1995932" cy="845780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Mspham-0936082789">
            <a:extLst>
              <a:ext uri="{FF2B5EF4-FFF2-40B4-BE49-F238E27FC236}">
                <a16:creationId xmlns="" xmlns:a16="http://schemas.microsoft.com/office/drawing/2014/main" id="{23BF549B-D43B-D91F-88FC-ABC42E95A183}"/>
              </a:ext>
            </a:extLst>
          </p:cNvPr>
          <p:cNvCxnSpPr>
            <a:cxnSpLocks/>
          </p:cNvCxnSpPr>
          <p:nvPr/>
        </p:nvCxnSpPr>
        <p:spPr>
          <a:xfrm>
            <a:off x="13167868" y="5302750"/>
            <a:ext cx="1966756" cy="1104314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Mspham-0936082789">
            <a:extLst>
              <a:ext uri="{FF2B5EF4-FFF2-40B4-BE49-F238E27FC236}">
                <a16:creationId xmlns="" xmlns:a16="http://schemas.microsoft.com/office/drawing/2014/main" id="{C55DABC0-8DDF-C2E2-D359-3038C1540E37}"/>
              </a:ext>
            </a:extLst>
          </p:cNvPr>
          <p:cNvCxnSpPr>
            <a:cxnSpLocks/>
          </p:cNvCxnSpPr>
          <p:nvPr/>
        </p:nvCxnSpPr>
        <p:spPr>
          <a:xfrm flipH="1" flipV="1">
            <a:off x="3153376" y="3866249"/>
            <a:ext cx="1995932" cy="845780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Mspham-0936082789">
            <a:extLst>
              <a:ext uri="{FF2B5EF4-FFF2-40B4-BE49-F238E27FC236}">
                <a16:creationId xmlns="" xmlns:a16="http://schemas.microsoft.com/office/drawing/2014/main" id="{E3CA923E-A875-14DC-8327-21ED5F27BA39}"/>
              </a:ext>
            </a:extLst>
          </p:cNvPr>
          <p:cNvCxnSpPr>
            <a:cxnSpLocks/>
          </p:cNvCxnSpPr>
          <p:nvPr/>
        </p:nvCxnSpPr>
        <p:spPr>
          <a:xfrm flipH="1">
            <a:off x="3153376" y="5270225"/>
            <a:ext cx="1966756" cy="1104314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Mspham-0936082789">
            <a:extLst>
              <a:ext uri="{FF2B5EF4-FFF2-40B4-BE49-F238E27FC236}">
                <a16:creationId xmlns="" xmlns:a16="http://schemas.microsoft.com/office/drawing/2014/main" id="{A15F577A-A36D-E3BC-AA14-1396FE5C3A4E}"/>
              </a:ext>
            </a:extLst>
          </p:cNvPr>
          <p:cNvCxnSpPr>
            <a:cxnSpLocks/>
          </p:cNvCxnSpPr>
          <p:nvPr/>
        </p:nvCxnSpPr>
        <p:spPr>
          <a:xfrm flipH="1">
            <a:off x="5635387" y="6024293"/>
            <a:ext cx="1177808" cy="1079193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Mspham-0936082789">
            <a:extLst>
              <a:ext uri="{FF2B5EF4-FFF2-40B4-BE49-F238E27FC236}">
                <a16:creationId xmlns="" xmlns:a16="http://schemas.microsoft.com/office/drawing/2014/main" id="{998F24DC-0E65-0653-1145-304C5CBAE8CF}"/>
              </a:ext>
            </a:extLst>
          </p:cNvPr>
          <p:cNvCxnSpPr>
            <a:cxnSpLocks/>
          </p:cNvCxnSpPr>
          <p:nvPr/>
        </p:nvCxnSpPr>
        <p:spPr>
          <a:xfrm flipH="1">
            <a:off x="8226094" y="6049592"/>
            <a:ext cx="879277" cy="1227508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Mspham-0936082789">
            <a:extLst>
              <a:ext uri="{FF2B5EF4-FFF2-40B4-BE49-F238E27FC236}">
                <a16:creationId xmlns="" xmlns:a16="http://schemas.microsoft.com/office/drawing/2014/main" id="{B3061918-2CBF-4E05-7409-591E01662BF8}"/>
              </a:ext>
            </a:extLst>
          </p:cNvPr>
          <p:cNvCxnSpPr>
            <a:cxnSpLocks/>
          </p:cNvCxnSpPr>
          <p:nvPr/>
        </p:nvCxnSpPr>
        <p:spPr>
          <a:xfrm>
            <a:off x="9278434" y="6056383"/>
            <a:ext cx="883675" cy="1220717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Mspham-0936082789">
            <a:extLst>
              <a:ext uri="{FF2B5EF4-FFF2-40B4-BE49-F238E27FC236}">
                <a16:creationId xmlns="" xmlns:a16="http://schemas.microsoft.com/office/drawing/2014/main" id="{B6A967DD-3B1A-3CB6-80E2-B9646DC89766}"/>
              </a:ext>
            </a:extLst>
          </p:cNvPr>
          <p:cNvCxnSpPr>
            <a:cxnSpLocks/>
          </p:cNvCxnSpPr>
          <p:nvPr/>
        </p:nvCxnSpPr>
        <p:spPr>
          <a:xfrm>
            <a:off x="11707607" y="6024293"/>
            <a:ext cx="969065" cy="972189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027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151" descr="Background pattern&#10;&#10;Description automatically generated">
            <a:extLst>
              <a:ext uri="{FF2B5EF4-FFF2-40B4-BE49-F238E27FC236}">
                <a16:creationId xmlns="" xmlns:a16="http://schemas.microsoft.com/office/drawing/2014/main" id="{81C7192D-4D4E-E67A-CEB0-FCF7F41E0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47" name="Google Shape;14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0303" y="2985201"/>
            <a:ext cx="2946390" cy="6183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92122" y="4676587"/>
            <a:ext cx="3824480" cy="4908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" y="1"/>
            <a:ext cx="18288006" cy="2540122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TextBox 22">
            <a:extLst>
              <a:ext uri="{FF2B5EF4-FFF2-40B4-BE49-F238E27FC236}">
                <a16:creationId xmlns="" xmlns:a16="http://schemas.microsoft.com/office/drawing/2014/main" id="{0263C5C1-CD22-BC19-B2B7-942A088C37A3}"/>
              </a:ext>
            </a:extLst>
          </p:cNvPr>
          <p:cNvSpPr txBox="1"/>
          <p:nvPr/>
        </p:nvSpPr>
        <p:spPr>
          <a:xfrm>
            <a:off x="5562600" y="2955422"/>
            <a:ext cx="10603952" cy="2462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r">
              <a:buClr>
                <a:schemeClr val="dk1"/>
              </a:buClr>
              <a:buSzPts val="5000"/>
              <a:buFont typeface="Joti One"/>
              <a:buNone/>
              <a:defRPr sz="5000" b="1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9pPr>
          </a:lstStyle>
          <a:p>
            <a:r>
              <a:rPr lang="en-US" sz="15600">
                <a:solidFill>
                  <a:srgbClr val="005953"/>
                </a:solidFill>
                <a:latin typeface="Script MT Bold" panose="03040602040607080904" pitchFamily="66" charset="0"/>
              </a:rPr>
              <a:t>Thank you</a:t>
            </a:r>
          </a:p>
        </p:txBody>
      </p:sp>
      <p:sp>
        <p:nvSpPr>
          <p:cNvPr id="134" name="Google Shape;1587;p38">
            <a:extLst>
              <a:ext uri="{FF2B5EF4-FFF2-40B4-BE49-F238E27FC236}">
                <a16:creationId xmlns="" xmlns:a16="http://schemas.microsoft.com/office/drawing/2014/main" id="{90EFB656-1E40-F14F-A910-A6827890D7BD}"/>
              </a:ext>
            </a:extLst>
          </p:cNvPr>
          <p:cNvSpPr txBox="1">
            <a:spLocks/>
          </p:cNvSpPr>
          <p:nvPr/>
        </p:nvSpPr>
        <p:spPr>
          <a:xfrm>
            <a:off x="8671394" y="5403123"/>
            <a:ext cx="6049244" cy="525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en-US" sz="4800">
                <a:solidFill>
                  <a:srgbClr val="005953"/>
                </a:solidFill>
              </a:rPr>
              <a:t>for joining!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76ADF3C-9AC6-6583-19A8-4C66BD3961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75430" y="5177605"/>
            <a:ext cx="2719052" cy="473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4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1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="" xmlns:a16="http://schemas.microsoft.com/office/drawing/2014/main" id="{F605B77E-2D09-5384-5C9D-94A1678B8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4645367" y="5587568"/>
            <a:ext cx="3029261" cy="1186360"/>
            <a:chOff x="1937963" y="3690666"/>
            <a:chExt cx="1362905" cy="533759"/>
          </a:xfrm>
        </p:grpSpPr>
        <p:sp>
          <p:nvSpPr>
            <p:cNvPr id="22" name="Mspham-0936082789">
              <a:extLst>
                <a:ext uri="{FF2B5EF4-FFF2-40B4-BE49-F238E27FC236}">
                  <a16:creationId xmlns=""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1937963" y="3690666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=""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extBox 5"/>
          <p:cNvSpPr txBox="1"/>
          <p:nvPr/>
        </p:nvSpPr>
        <p:spPr>
          <a:xfrm rot="21372935">
            <a:off x="1038550" y="6803066"/>
            <a:ext cx="16575286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2240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A04185D3-B4C6-51BE-77CE-186BB8D0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2513" y="3247771"/>
            <a:ext cx="1618508" cy="28160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438323CA-40CE-411A-D86F-E9E3EC617C90}"/>
              </a:ext>
            </a:extLst>
          </p:cNvPr>
          <p:cNvGrpSpPr/>
          <p:nvPr/>
        </p:nvGrpSpPr>
        <p:grpSpPr>
          <a:xfrm>
            <a:off x="4550541" y="3127882"/>
            <a:ext cx="3503502" cy="3888715"/>
            <a:chOff x="11848598" y="-1373428"/>
            <a:chExt cx="5946299" cy="6600100"/>
          </a:xfrm>
        </p:grpSpPr>
        <p:pic>
          <p:nvPicPr>
            <p:cNvPr id="25" name="Google Shape;147;p32">
              <a:extLst>
                <a:ext uri="{FF2B5EF4-FFF2-40B4-BE49-F238E27FC236}">
                  <a16:creationId xmlns="" xmlns:a16="http://schemas.microsoft.com/office/drawing/2014/main" id="{953849DA-2FF7-FAD8-0A07-EEF908D23F3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848598" y="-1373428"/>
              <a:ext cx="2946390" cy="618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148;p32">
              <a:extLst>
                <a:ext uri="{FF2B5EF4-FFF2-40B4-BE49-F238E27FC236}">
                  <a16:creationId xmlns="" xmlns:a16="http://schemas.microsoft.com/office/drawing/2014/main" id="{EF50C6C5-2F14-0748-F4CB-1D4369C7CFAB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970417" y="317958"/>
              <a:ext cx="3824480" cy="490871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7837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>
            <a:extLst>
              <a:ext uri="{FF2B5EF4-FFF2-40B4-BE49-F238E27FC236}">
                <a16:creationId xmlns=""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/ˈdʒænjuəri/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=""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January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=""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=""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picture containing text, calendar&#10;&#10;Description automatically generated">
            <a:extLst>
              <a:ext uri="{FF2B5EF4-FFF2-40B4-BE49-F238E27FC236}">
                <a16:creationId xmlns="" xmlns:a16="http://schemas.microsoft.com/office/drawing/2014/main" id="{791A9AA9-F1C2-63B9-18AA-04D343CC7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8" y="1028700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126513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>
            <a:extLst>
              <a:ext uri="{FF2B5EF4-FFF2-40B4-BE49-F238E27FC236}">
                <a16:creationId xmlns=""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/ˈfebruəri/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=""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February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=""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=""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MsPham-0936082789" descr="A picture containing text, cartoon, pink, design&#10;&#10;Description automatically generated">
            <a:extLst>
              <a:ext uri="{FF2B5EF4-FFF2-40B4-BE49-F238E27FC236}">
                <a16:creationId xmlns="" xmlns:a16="http://schemas.microsoft.com/office/drawing/2014/main" id="{AA7DC823-AEDE-3586-A8B3-534C8A7693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8" y="1028700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271958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>
            <a:extLst>
              <a:ext uri="{FF2B5EF4-FFF2-40B4-BE49-F238E27FC236}">
                <a16:creationId xmlns=""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/mɑːtʃ/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=""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March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=""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=""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picture containing text, pink, human face, cartoon&#10;&#10;Description automatically generated">
            <a:extLst>
              <a:ext uri="{FF2B5EF4-FFF2-40B4-BE49-F238E27FC236}">
                <a16:creationId xmlns="" xmlns:a16="http://schemas.microsoft.com/office/drawing/2014/main" id="{52158EDC-3072-1424-FE32-CA9BB59CA6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8" y="1075622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4331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>
            <a:extLst>
              <a:ext uri="{FF2B5EF4-FFF2-40B4-BE49-F238E27FC236}">
                <a16:creationId xmlns=""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/ˈeɪprəl/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=""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April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=""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=""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MsPham-0936082789" descr="A picture containing text, font, screenshot, calendar&#10;&#10;Description automatically generated">
            <a:extLst>
              <a:ext uri="{FF2B5EF4-FFF2-40B4-BE49-F238E27FC236}">
                <a16:creationId xmlns="" xmlns:a16="http://schemas.microsoft.com/office/drawing/2014/main" id="{3961FD70-F35A-54FE-F3B1-AF4A0D5ACE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8" y="1104900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244174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1018</TotalTime>
  <Words>519</Words>
  <Application>Microsoft Office PowerPoint</Application>
  <PresentationFormat>Custom</PresentationFormat>
  <Paragraphs>258</Paragraphs>
  <Slides>45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9" baseType="lpstr">
      <vt:lpstr>Arial</vt:lpstr>
      <vt:lpstr>Joti One</vt:lpstr>
      <vt:lpstr>.VnCooper</vt:lpstr>
      <vt:lpstr>Century Gothic</vt:lpstr>
      <vt:lpstr>Comic Sans MS</vt:lpstr>
      <vt:lpstr>Algerian</vt:lpstr>
      <vt:lpstr>Roboto Condensed</vt:lpstr>
      <vt:lpstr>.VnAvant</vt:lpstr>
      <vt:lpstr>Times New Roman</vt:lpstr>
      <vt:lpstr>Calibri</vt:lpstr>
      <vt:lpstr>Kirang Haerang</vt:lpstr>
      <vt:lpstr>Snap ITC</vt:lpstr>
      <vt:lpstr>Script MT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Fun Illustrated Scavenger Hunt Team Building Educational Game Presentation</dc:title>
  <dc:creator>MsPham</dc:creator>
  <cp:lastModifiedBy>ADMIN</cp:lastModifiedBy>
  <cp:revision>89</cp:revision>
  <dcterms:created xsi:type="dcterms:W3CDTF">2006-08-16T00:00:00Z</dcterms:created>
  <dcterms:modified xsi:type="dcterms:W3CDTF">2025-02-13T15:58:36Z</dcterms:modified>
  <dc:identifier>DAFhFAq5cvQ</dc:identifier>
</cp:coreProperties>
</file>