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Default Extension="mp4" ContentType="video/unknown"/>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708" r:id="rId2"/>
    <p:sldMasterId id="2147483720" r:id="rId3"/>
    <p:sldMasterId id="2147483732" r:id="rId4"/>
    <p:sldMasterId id="2147483745" r:id="rId5"/>
  </p:sldMasterIdLst>
  <p:notesMasterIdLst>
    <p:notesMasterId r:id="rId41"/>
  </p:notesMasterIdLst>
  <p:sldIdLst>
    <p:sldId id="371" r:id="rId6"/>
    <p:sldId id="372" r:id="rId7"/>
    <p:sldId id="373" r:id="rId8"/>
    <p:sldId id="320" r:id="rId9"/>
    <p:sldId id="340" r:id="rId10"/>
    <p:sldId id="364" r:id="rId11"/>
    <p:sldId id="365" r:id="rId12"/>
    <p:sldId id="325" r:id="rId13"/>
    <p:sldId id="323" r:id="rId14"/>
    <p:sldId id="366" r:id="rId15"/>
    <p:sldId id="327" r:id="rId16"/>
    <p:sldId id="328" r:id="rId17"/>
    <p:sldId id="375" r:id="rId18"/>
    <p:sldId id="367" r:id="rId19"/>
    <p:sldId id="330" r:id="rId20"/>
    <p:sldId id="341" r:id="rId21"/>
    <p:sldId id="334" r:id="rId22"/>
    <p:sldId id="335" r:id="rId23"/>
    <p:sldId id="336" r:id="rId24"/>
    <p:sldId id="360" r:id="rId25"/>
    <p:sldId id="353" r:id="rId26"/>
    <p:sldId id="368" r:id="rId27"/>
    <p:sldId id="342" r:id="rId28"/>
    <p:sldId id="344" r:id="rId29"/>
    <p:sldId id="354" r:id="rId30"/>
    <p:sldId id="316" r:id="rId31"/>
    <p:sldId id="343" r:id="rId32"/>
    <p:sldId id="317" r:id="rId33"/>
    <p:sldId id="361" r:id="rId34"/>
    <p:sldId id="362" r:id="rId35"/>
    <p:sldId id="369" r:id="rId36"/>
    <p:sldId id="370" r:id="rId37"/>
    <p:sldId id="355" r:id="rId38"/>
    <p:sldId id="374" r:id="rId39"/>
    <p:sldId id="332" r:id="rId40"/>
  </p:sldIdLst>
  <p:sldSz cx="6858000" cy="5143500"/>
  <p:notesSz cx="6858000" cy="9144000"/>
  <p:embeddedFontLst>
    <p:embeddedFont>
      <p:font typeface="Microsoft YaHei" pitchFamily="34" charset="-122"/>
      <p:regular r:id="rId42"/>
      <p:bold r:id="rId43"/>
    </p:embeddedFont>
    <p:embeddedFont>
      <p:font typeface="Calibri" pitchFamily="34" charset="0"/>
      <p:regular r:id="rId44"/>
      <p:bold r:id="rId45"/>
      <p:italic r:id="rId46"/>
      <p:boldItalic r:id="rId47"/>
    </p:embeddedFont>
    <p:embeddedFont>
      <p:font typeface="SimSun" pitchFamily="2" charset="-122"/>
      <p:regular r:id="rId48"/>
    </p:embeddedFont>
    <p:embeddedFont>
      <p:font typeface="Kalam" charset="0"/>
      <p:regular r:id="rId49"/>
      <p:bold r:id="rId50"/>
    </p:embeddedFont>
    <p:embeddedFont>
      <p:font typeface="Montserrat" charset="0"/>
      <p:regular r:id="rId51"/>
      <p:bold r:id="rId52"/>
      <p:italic r:id="rId53"/>
      <p:boldItalic r:id="rId54"/>
    </p:embeddedFont>
    <p:embeddedFont>
      <p:font typeface="Calibri Light" charset="0"/>
      <p:regular r:id="rId55"/>
      <p: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E7FB"/>
    <a:srgbClr val="E6F7F9"/>
    <a:srgbClr val="000000"/>
    <a:srgbClr val="ED3D6C"/>
    <a:srgbClr val="DF3C7E"/>
    <a:srgbClr val="E2F7E2"/>
    <a:srgbClr val="C7F1C6"/>
    <a:srgbClr val="BED096"/>
    <a:srgbClr val="B7D574"/>
    <a:srgbClr val="7EA13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21478"/>
    <p:restoredTop sz="95846"/>
  </p:normalViewPr>
  <p:slideViewPr>
    <p:cSldViewPr snapToGrid="0">
      <p:cViewPr varScale="1">
        <p:scale>
          <a:sx n="98" d="100"/>
          <a:sy n="98" d="100"/>
        </p:scale>
        <p:origin x="-234" y="-90"/>
      </p:cViewPr>
      <p:guideLst>
        <p:guide orient="horz" pos="1620"/>
        <p:guide pos="216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5.fntdata"/><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8.fntdata"/><Relationship Id="rId57"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3.xml"/><Relationship Id="rId51" Type="http://schemas.openxmlformats.org/officeDocument/2006/relationships/font" Target="fonts/font10.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xmlns="" val="380781851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2484736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xmlns="" val="4168401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xmlns="" val="2205261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80E0C2-0D4A-4881-ADBA-8A3F58F5279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xmlns="" val="1633835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xmlns="" val="3577577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67682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xmlns="" val="4278459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82824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xmlns="" val="3656872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920541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xmlns="" val="2367847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xmlns="" val="2915036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xmlns="" val="1346896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xmlns="" val="2495228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xmlns="" val="3022811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 xmlns:a16="http://schemas.microsoft.com/office/drawing/2014/main" id="{81E8044B-5A9F-3B47-AF82-354549520988}"/>
              </a:ext>
            </a:extLst>
          </p:cNvPr>
          <p:cNvSpPr>
            <a:spLocks/>
          </p:cNvSpPr>
          <p:nvPr userDrawn="1"/>
        </p:nvSpPr>
        <p:spPr bwMode="auto">
          <a:xfrm rot="10800000">
            <a:off x="61544" y="-61546"/>
            <a:ext cx="6734909" cy="5205044"/>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xmlns="" val="197839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74018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841772"/>
            <a:ext cx="5829300" cy="1790700"/>
          </a:xfrm>
        </p:spPr>
        <p:txBody>
          <a:bodyPr anchor="b"/>
          <a:lstStyle>
            <a:lvl1pPr algn="ctr">
              <a:defRPr sz="3375"/>
            </a:lvl1pPr>
          </a:lstStyle>
          <a:p>
            <a:r>
              <a:rPr lang="en-US"/>
              <a:t>Click to edit Master title style</a:t>
            </a:r>
            <a:endParaRPr lang="en-US" dirty="0"/>
          </a:p>
        </p:txBody>
      </p:sp>
      <p:sp>
        <p:nvSpPr>
          <p:cNvPr id="3" name="Subtitle 2"/>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2/7/2025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xmlns="" val="248561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2/7/2025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xmlns="" val="738176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5"/>
            <a:ext cx="5915025" cy="2139553"/>
          </a:xfrm>
        </p:spPr>
        <p:txBody>
          <a:bodyPr anchor="b"/>
          <a:lstStyle>
            <a:lvl1pPr>
              <a:defRPr sz="3375"/>
            </a:lvl1pPr>
          </a:lstStyle>
          <a:p>
            <a:r>
              <a:rPr lang="en-US"/>
              <a:t>Click to edit Master title style</a:t>
            </a:r>
            <a:endParaRPr lang="en-US" dirty="0"/>
          </a:p>
        </p:txBody>
      </p:sp>
      <p:sp>
        <p:nvSpPr>
          <p:cNvPr id="3" name="Text Placeholder 2"/>
          <p:cNvSpPr>
            <a:spLocks noGrp="1"/>
          </p:cNvSpPr>
          <p:nvPr>
            <p:ph type="body" idx="1"/>
          </p:nvPr>
        </p:nvSpPr>
        <p:spPr>
          <a:xfrm>
            <a:off x="467916" y="3442099"/>
            <a:ext cx="5915025" cy="1125140"/>
          </a:xfrm>
        </p:spPr>
        <p:txBody>
          <a:bodyPr/>
          <a:lstStyle>
            <a:lvl1pPr marL="0" indent="0">
              <a:buNone/>
              <a:defRPr sz="1350">
                <a:solidFill>
                  <a:schemeClr val="tx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2/7/2025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xmlns="" val="1354265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2/7/2025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xmlns="" val="3775887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xmlns="" val="17038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5"/>
            <a:ext cx="5915025"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2"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72382" y="1878806"/>
            <a:ext cx="2901255"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2/7/2025</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xmlns="" val="5833478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2/7/2025</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xmlns="" val="19459008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2/7/2025</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xmlns="" val="1417132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a:t>Click to edit Master title style</a:t>
            </a:r>
            <a:endParaRPr lang="en-US" dirty="0"/>
          </a:p>
        </p:txBody>
      </p:sp>
      <p:sp>
        <p:nvSpPr>
          <p:cNvPr id="3" name="Content Placeholder 2"/>
          <p:cNvSpPr>
            <a:spLocks noGrp="1"/>
          </p:cNvSpPr>
          <p:nvPr>
            <p:ph idx="1"/>
          </p:nvPr>
        </p:nvSpPr>
        <p:spPr>
          <a:xfrm>
            <a:off x="2915543" y="740570"/>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2/7/2025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xmlns="" val="21330620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740570"/>
            <a:ext cx="3471863" cy="3655219"/>
          </a:xfrm>
        </p:spPr>
        <p:txBody>
          <a:bodyPr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endParaRPr lang="en-US" dirty="0"/>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2/7/2025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xmlns="" val="17149175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2/7/2025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xmlns="" val="37386035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273844"/>
            <a:ext cx="1478756"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7" y="273844"/>
            <a:ext cx="4350544"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2/7/2025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xmlns="" val="14733538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57250" y="841772"/>
            <a:ext cx="5143500" cy="1790700"/>
          </a:xfrm>
        </p:spPr>
        <p:txBody>
          <a:bodyPr anchor="b"/>
          <a:lstStyle>
            <a:lvl1pPr algn="ctr">
              <a:defRPr sz="2531"/>
            </a:lvl1pPr>
          </a:lstStyle>
          <a:p>
            <a:r>
              <a:rPr lang="zh-CN" altLang="en-US"/>
              <a:t>单击此处编辑母版标题样式</a:t>
            </a:r>
          </a:p>
        </p:txBody>
      </p:sp>
      <p:sp>
        <p:nvSpPr>
          <p:cNvPr id="3" name="副标题 2"/>
          <p:cNvSpPr>
            <a:spLocks noGrp="1"/>
          </p:cNvSpPr>
          <p:nvPr>
            <p:ph type="subTitle" idx="1"/>
          </p:nvPr>
        </p:nvSpPr>
        <p:spPr>
          <a:xfrm>
            <a:off x="857250" y="2701528"/>
            <a:ext cx="5143500" cy="1241822"/>
          </a:xfrm>
        </p:spPr>
        <p:txBody>
          <a:bodyPr/>
          <a:lstStyle>
            <a:lvl1pPr marL="0" indent="0" algn="ctr">
              <a:buNone/>
              <a:defRPr sz="1013"/>
            </a:lvl1pPr>
            <a:lvl2pPr marL="192881" indent="0" algn="ctr">
              <a:buNone/>
              <a:defRPr sz="844"/>
            </a:lvl2pPr>
            <a:lvl3pPr marL="385763" indent="0" algn="ctr">
              <a:buNone/>
              <a:defRPr sz="759"/>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2025/2/7</a:t>
            </a:fld>
            <a:endParaRPr lang="zh-CN" altLang="en-US" kern="1200">
              <a:solidFill>
                <a:prstClr val="black">
                  <a:tint val="75000"/>
                </a:prstClr>
              </a:solidFill>
              <a:latin typeface="Calibri"/>
              <a:ea typeface="微软雅黑"/>
              <a:cs typeface="+mn-cs"/>
            </a:endParaRPr>
          </a:p>
        </p:txBody>
      </p:sp>
      <p:sp>
        <p:nvSpPr>
          <p:cNvPr id="5" name="页脚占位符 4"/>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灯片编号占位符 5"/>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xmlns="" val="26155673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2025/2/7</a:t>
            </a:fld>
            <a:endParaRPr lang="zh-CN" altLang="en-US" kern="1200">
              <a:solidFill>
                <a:prstClr val="black">
                  <a:tint val="75000"/>
                </a:prstClr>
              </a:solidFill>
              <a:latin typeface="Calibri"/>
              <a:ea typeface="微软雅黑"/>
              <a:cs typeface="+mn-cs"/>
            </a:endParaRPr>
          </a:p>
        </p:txBody>
      </p:sp>
      <p:sp>
        <p:nvSpPr>
          <p:cNvPr id="5" name="页脚占位符 4"/>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灯片编号占位符 5"/>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xmlns="" val="32253105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467916" y="1282305"/>
            <a:ext cx="5915025" cy="2139553"/>
          </a:xfrm>
        </p:spPr>
        <p:txBody>
          <a:bodyPr anchor="b"/>
          <a:lstStyle>
            <a:lvl1pPr>
              <a:defRPr sz="2531"/>
            </a:lvl1pPr>
          </a:lstStyle>
          <a:p>
            <a:r>
              <a:rPr lang="zh-CN" altLang="en-US"/>
              <a:t>单击此处编辑母版标题样式</a:t>
            </a:r>
          </a:p>
        </p:txBody>
      </p:sp>
      <p:sp>
        <p:nvSpPr>
          <p:cNvPr id="3" name="文本占位符 2"/>
          <p:cNvSpPr>
            <a:spLocks noGrp="1"/>
          </p:cNvSpPr>
          <p:nvPr>
            <p:ph type="body" idx="1" hasCustomPrompt="1"/>
          </p:nvPr>
        </p:nvSpPr>
        <p:spPr>
          <a:xfrm>
            <a:off x="467916" y="3442099"/>
            <a:ext cx="5915025" cy="1125140"/>
          </a:xfrm>
        </p:spPr>
        <p:txBody>
          <a:bodyPr/>
          <a:lstStyle>
            <a:lvl1pPr marL="0" indent="0">
              <a:buNone/>
              <a:defRPr sz="1013">
                <a:solidFill>
                  <a:schemeClr val="tx1">
                    <a:tint val="75000"/>
                  </a:schemeClr>
                </a:solidFill>
              </a:defRPr>
            </a:lvl1pPr>
            <a:lvl2pPr marL="192881" indent="0">
              <a:buNone/>
              <a:defRPr sz="844">
                <a:solidFill>
                  <a:schemeClr val="tx1">
                    <a:tint val="75000"/>
                  </a:schemeClr>
                </a:solidFill>
              </a:defRPr>
            </a:lvl2pPr>
            <a:lvl3pPr marL="385763" indent="0">
              <a:buNone/>
              <a:defRPr sz="759">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2025/2/7</a:t>
            </a:fld>
            <a:endParaRPr lang="zh-CN" altLang="en-US" kern="1200">
              <a:solidFill>
                <a:prstClr val="black">
                  <a:tint val="75000"/>
                </a:prstClr>
              </a:solidFill>
              <a:latin typeface="Calibri"/>
              <a:ea typeface="微软雅黑"/>
              <a:cs typeface="+mn-cs"/>
            </a:endParaRPr>
          </a:p>
        </p:txBody>
      </p:sp>
      <p:sp>
        <p:nvSpPr>
          <p:cNvPr id="5" name="页脚占位符 4"/>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灯片编号占位符 5"/>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xmlns="" val="1603266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xmlns="" val="2653321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471488" y="1369219"/>
            <a:ext cx="291465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3471863" y="1369219"/>
            <a:ext cx="291465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2025/2/7</a:t>
            </a:fld>
            <a:endParaRPr lang="zh-CN" altLang="en-US" kern="1200">
              <a:solidFill>
                <a:prstClr val="black">
                  <a:tint val="75000"/>
                </a:prstClr>
              </a:solidFill>
              <a:latin typeface="Calibri"/>
              <a:ea typeface="微软雅黑"/>
              <a:cs typeface="+mn-cs"/>
            </a:endParaRPr>
          </a:p>
        </p:txBody>
      </p:sp>
      <p:sp>
        <p:nvSpPr>
          <p:cNvPr id="6" name="页脚占位符 5"/>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7" name="灯片编号占位符 6"/>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xmlns="" val="3016057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72381" y="273845"/>
            <a:ext cx="5915025" cy="994172"/>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472381" y="1260872"/>
            <a:ext cx="2901255" cy="617934"/>
          </a:xfrm>
        </p:spPr>
        <p:txBody>
          <a:bodyPr anchor="b"/>
          <a:lstStyle>
            <a:lvl1pPr marL="0" indent="0">
              <a:buNone/>
              <a:defRPr sz="1013" b="1"/>
            </a:lvl1pPr>
            <a:lvl2pPr marL="192881" indent="0">
              <a:buNone/>
              <a:defRPr sz="844" b="1"/>
            </a:lvl2pPr>
            <a:lvl3pPr marL="385763" indent="0">
              <a:buNone/>
              <a:defRPr sz="759"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zh-CN" altLang="en-US"/>
              <a:t>编辑母版文本样式</a:t>
            </a:r>
          </a:p>
        </p:txBody>
      </p:sp>
      <p:sp>
        <p:nvSpPr>
          <p:cNvPr id="4" name="内容占位符 3"/>
          <p:cNvSpPr>
            <a:spLocks noGrp="1"/>
          </p:cNvSpPr>
          <p:nvPr>
            <p:ph sz="half" idx="2" hasCustomPrompt="1"/>
          </p:nvPr>
        </p:nvSpPr>
        <p:spPr>
          <a:xfrm>
            <a:off x="472381" y="1878806"/>
            <a:ext cx="2901255"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3471863" y="1260872"/>
            <a:ext cx="2915543" cy="617934"/>
          </a:xfrm>
        </p:spPr>
        <p:txBody>
          <a:bodyPr anchor="b"/>
          <a:lstStyle>
            <a:lvl1pPr marL="0" indent="0">
              <a:buNone/>
              <a:defRPr sz="1013" b="1"/>
            </a:lvl1pPr>
            <a:lvl2pPr marL="192881" indent="0">
              <a:buNone/>
              <a:defRPr sz="844" b="1"/>
            </a:lvl2pPr>
            <a:lvl3pPr marL="385763" indent="0">
              <a:buNone/>
              <a:defRPr sz="759"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zh-CN" altLang="en-US"/>
              <a:t>编辑母版文本样式</a:t>
            </a:r>
          </a:p>
        </p:txBody>
      </p:sp>
      <p:sp>
        <p:nvSpPr>
          <p:cNvPr id="6" name="内容占位符 5"/>
          <p:cNvSpPr>
            <a:spLocks noGrp="1"/>
          </p:cNvSpPr>
          <p:nvPr>
            <p:ph sz="quarter" idx="4" hasCustomPrompt="1"/>
          </p:nvPr>
        </p:nvSpPr>
        <p:spPr>
          <a:xfrm>
            <a:off x="3471863" y="1878806"/>
            <a:ext cx="2915543"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2025/2/7</a:t>
            </a:fld>
            <a:endParaRPr lang="zh-CN" altLang="en-US" kern="1200">
              <a:solidFill>
                <a:prstClr val="black">
                  <a:tint val="75000"/>
                </a:prstClr>
              </a:solidFill>
              <a:latin typeface="Calibri"/>
              <a:ea typeface="微软雅黑"/>
              <a:cs typeface="+mn-cs"/>
            </a:endParaRPr>
          </a:p>
        </p:txBody>
      </p:sp>
      <p:sp>
        <p:nvSpPr>
          <p:cNvPr id="8" name="页脚占位符 7"/>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9" name="灯片编号占位符 8"/>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xmlns="" val="26265823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2025/2/7</a:t>
            </a:fld>
            <a:endParaRPr lang="zh-CN" altLang="en-US" kern="1200">
              <a:solidFill>
                <a:prstClr val="black">
                  <a:tint val="75000"/>
                </a:prstClr>
              </a:solidFill>
              <a:latin typeface="Calibri"/>
              <a:ea typeface="微软雅黑"/>
              <a:cs typeface="+mn-cs"/>
            </a:endParaRPr>
          </a:p>
        </p:txBody>
      </p:sp>
      <p:sp>
        <p:nvSpPr>
          <p:cNvPr id="4" name="页脚占位符 3"/>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5" name="灯片编号占位符 4"/>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xmlns="" val="9453297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2025/2/7</a:t>
            </a:fld>
            <a:endParaRPr lang="zh-CN" altLang="en-US" kern="1200">
              <a:solidFill>
                <a:prstClr val="black">
                  <a:tint val="75000"/>
                </a:prstClr>
              </a:solidFill>
              <a:latin typeface="Calibri"/>
              <a:ea typeface="微软雅黑"/>
              <a:cs typeface="+mn-cs"/>
            </a:endParaRPr>
          </a:p>
        </p:txBody>
      </p:sp>
      <p:sp>
        <p:nvSpPr>
          <p:cNvPr id="3" name="页脚占位符 2"/>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4" name="灯片编号占位符 3"/>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xmlns="" val="39732540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6858000" cy="5138438"/>
          </a:xfrm>
          <a:prstGeom prst="rect">
            <a:avLst/>
          </a:prstGeom>
        </p:spPr>
      </p:pic>
    </p:spTree>
    <p:extLst>
      <p:ext uri="{BB962C8B-B14F-4D97-AF65-F5344CB8AC3E}">
        <p14:creationId xmlns:p14="http://schemas.microsoft.com/office/powerpoint/2010/main" xmlns="" val="27824822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472381" y="342900"/>
            <a:ext cx="2211883" cy="1200150"/>
          </a:xfrm>
        </p:spPr>
        <p:txBody>
          <a:bodyPr anchor="b"/>
          <a:lstStyle>
            <a:lvl1pPr>
              <a:defRPr sz="1350"/>
            </a:lvl1pPr>
          </a:lstStyle>
          <a:p>
            <a:r>
              <a:rPr lang="zh-CN" altLang="en-US"/>
              <a:t>单击此处编辑母版标题样式</a:t>
            </a:r>
          </a:p>
        </p:txBody>
      </p:sp>
      <p:sp>
        <p:nvSpPr>
          <p:cNvPr id="3" name="图片占位符 2"/>
          <p:cNvSpPr>
            <a:spLocks noGrp="1"/>
          </p:cNvSpPr>
          <p:nvPr>
            <p:ph type="pic" idx="1"/>
          </p:nvPr>
        </p:nvSpPr>
        <p:spPr>
          <a:xfrm>
            <a:off x="2915543" y="740570"/>
            <a:ext cx="3471863" cy="3655219"/>
          </a:xfrm>
        </p:spPr>
        <p:txBody>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endParaRPr lang="zh-CN" altLang="en-US"/>
          </a:p>
        </p:txBody>
      </p:sp>
      <p:sp>
        <p:nvSpPr>
          <p:cNvPr id="4" name="文本占位符 3"/>
          <p:cNvSpPr>
            <a:spLocks noGrp="1"/>
          </p:cNvSpPr>
          <p:nvPr>
            <p:ph type="body" sz="half" idx="2" hasCustomPrompt="1"/>
          </p:nvPr>
        </p:nvSpPr>
        <p:spPr>
          <a:xfrm>
            <a:off x="472381" y="1543050"/>
            <a:ext cx="2211883"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2025/2/7</a:t>
            </a:fld>
            <a:endParaRPr lang="zh-CN" altLang="en-US" kern="1200">
              <a:solidFill>
                <a:prstClr val="black">
                  <a:tint val="75000"/>
                </a:prstClr>
              </a:solidFill>
              <a:latin typeface="Calibri"/>
              <a:ea typeface="微软雅黑"/>
              <a:cs typeface="+mn-cs"/>
            </a:endParaRPr>
          </a:p>
        </p:txBody>
      </p:sp>
      <p:sp>
        <p:nvSpPr>
          <p:cNvPr id="6" name="页脚占位符 5"/>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7" name="灯片编号占位符 6"/>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xmlns="" val="23777996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2025/2/7</a:t>
            </a:fld>
            <a:endParaRPr lang="zh-CN" altLang="en-US" kern="1200">
              <a:solidFill>
                <a:prstClr val="black">
                  <a:tint val="75000"/>
                </a:prstClr>
              </a:solidFill>
              <a:latin typeface="Calibri"/>
              <a:ea typeface="微软雅黑"/>
              <a:cs typeface="+mn-cs"/>
            </a:endParaRPr>
          </a:p>
        </p:txBody>
      </p:sp>
      <p:sp>
        <p:nvSpPr>
          <p:cNvPr id="5" name="页脚占位符 4"/>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灯片编号占位符 5"/>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xmlns="" val="23191754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4907757" y="273844"/>
            <a:ext cx="1478756"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471488" y="273844"/>
            <a:ext cx="4350544"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2025/2/7</a:t>
            </a:fld>
            <a:endParaRPr lang="zh-CN" altLang="en-US" kern="1200">
              <a:solidFill>
                <a:prstClr val="black">
                  <a:tint val="75000"/>
                </a:prstClr>
              </a:solidFill>
              <a:latin typeface="Calibri"/>
              <a:ea typeface="微软雅黑"/>
              <a:cs typeface="+mn-cs"/>
            </a:endParaRPr>
          </a:p>
        </p:txBody>
      </p:sp>
      <p:sp>
        <p:nvSpPr>
          <p:cNvPr id="5" name="页脚占位符 4"/>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灯片编号占位符 5"/>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xmlns="" val="430947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25889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19"/>
            <a:ext cx="5829300" cy="1102519"/>
          </a:xfrm>
        </p:spPr>
        <p:txBody>
          <a:bodyPr/>
          <a:lstStyle/>
          <a:p>
            <a:pPr fontAlgn="base"/>
            <a:r>
              <a:rPr lang="en-US" strike="noStrike" noProof="1"/>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lvl1pPr>
            <a:lvl2pPr marL="257175" indent="0" algn="ctr">
              <a:buNone/>
              <a:defRPr/>
            </a:lvl2pPr>
            <a:lvl3pPr marL="514350" indent="0" algn="ctr">
              <a:buNone/>
              <a:defRPr/>
            </a:lvl3pPr>
            <a:lvl4pPr marL="771525" indent="0" algn="ctr">
              <a:buNone/>
              <a:defRPr/>
            </a:lvl4pPr>
            <a:lvl5pPr marL="1028700" indent="0" algn="ctr">
              <a:buNone/>
              <a:defRPr/>
            </a:lvl5pPr>
            <a:lvl6pPr marL="1285875" indent="0" algn="ctr">
              <a:buNone/>
              <a:defRPr/>
            </a:lvl6pPr>
            <a:lvl7pPr marL="1543050" indent="0" algn="ctr">
              <a:buNone/>
              <a:defRPr/>
            </a:lvl7pPr>
            <a:lvl8pPr marL="1800225" indent="0" algn="ctr">
              <a:buNone/>
              <a:defRPr/>
            </a:lvl8pPr>
            <a:lvl9pPr marL="2057400" indent="0" algn="ctr">
              <a:buNone/>
              <a:defRPr/>
            </a:lvl9pPr>
          </a:lstStyle>
          <a:p>
            <a:pPr fontAlgn="base"/>
            <a:r>
              <a:rPr lang="en-US" strike="noStrike" noProof="1"/>
              <a:t>Click to edit Master subtitle style</a:t>
            </a:r>
          </a:p>
        </p:txBody>
      </p:sp>
      <p:sp>
        <p:nvSpPr>
          <p:cNvPr id="4" name="Date Placeholder 3"/>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5" name="Footer Placeholder 4"/>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Slide Number Placeholder 5"/>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xmlns="" val="1503357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890097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5" name="Footer Placeholder 4"/>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Slide Number Placeholder 5"/>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xmlns="" val="1296694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225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125"/>
            </a:lvl1pPr>
            <a:lvl2pPr marL="257175" indent="0">
              <a:buNone/>
              <a:defRPr sz="1013"/>
            </a:lvl2pPr>
            <a:lvl3pPr marL="514350" indent="0">
              <a:buNone/>
              <a:defRPr sz="900"/>
            </a:lvl3pPr>
            <a:lvl4pPr marL="771525" indent="0">
              <a:buNone/>
              <a:defRPr sz="788"/>
            </a:lvl4pPr>
            <a:lvl5pPr marL="1028700" indent="0">
              <a:buNone/>
              <a:defRPr sz="788"/>
            </a:lvl5pPr>
            <a:lvl6pPr marL="1285875" indent="0">
              <a:buNone/>
              <a:defRPr sz="788"/>
            </a:lvl6pPr>
            <a:lvl7pPr marL="1543050" indent="0">
              <a:buNone/>
              <a:defRPr sz="788"/>
            </a:lvl7pPr>
            <a:lvl8pPr marL="1800225" indent="0">
              <a:buNone/>
              <a:defRPr sz="788"/>
            </a:lvl8pPr>
            <a:lvl9pPr marL="2057400" indent="0">
              <a:buNone/>
              <a:defRPr sz="788"/>
            </a:lvl9pPr>
          </a:lstStyle>
          <a:p>
            <a:pPr lvl="0" fontAlgn="base"/>
            <a:r>
              <a:rPr lang="en-US" strike="noStrike" noProof="1"/>
              <a:t>Click to edit Master text styles</a:t>
            </a:r>
          </a:p>
        </p:txBody>
      </p:sp>
      <p:sp>
        <p:nvSpPr>
          <p:cNvPr id="4" name="Date Placeholder 3"/>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5" name="Footer Placeholder 4"/>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Slide Number Placeholder 5"/>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xmlns="" val="16528130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342900" y="1200151"/>
            <a:ext cx="302895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3486150" y="1200151"/>
            <a:ext cx="302895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Footer Placeholder 5"/>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7" name="Slide Number Placeholder 6"/>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xmlns="" val="28177330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342900" y="1151335"/>
            <a:ext cx="3030141"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342900" y="1631156"/>
            <a:ext cx="3030141"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3483769" y="1151335"/>
            <a:ext cx="3031331"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3483769" y="1631156"/>
            <a:ext cx="3031331"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8" name="Footer Placeholder 7"/>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9" name="Slide Number Placeholder 8"/>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xmlns="" val="5653599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4" name="Footer Placeholder 3"/>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5" name="Slide Number Placeholder 4"/>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xmlns="" val="28358359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3" name="Footer Placeholder 2"/>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4" name="Slide Number Placeholder 3"/>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xmlns="" val="13832284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204787"/>
            <a:ext cx="2256235" cy="871538"/>
          </a:xfrm>
        </p:spPr>
        <p:txBody>
          <a:bodyPr anchor="b"/>
          <a:lstStyle>
            <a:lvl1pPr algn="l">
              <a:defRPr sz="1125" b="1"/>
            </a:lvl1pPr>
          </a:lstStyle>
          <a:p>
            <a:pPr fontAlgn="base"/>
            <a:r>
              <a:rPr lang="en-US" strike="noStrike" noProof="1"/>
              <a:t>Click to edit Master title style</a:t>
            </a:r>
          </a:p>
        </p:txBody>
      </p:sp>
      <p:sp>
        <p:nvSpPr>
          <p:cNvPr id="3" name="Content Placeholder 2"/>
          <p:cNvSpPr>
            <a:spLocks noGrp="1"/>
          </p:cNvSpPr>
          <p:nvPr>
            <p:ph idx="1"/>
          </p:nvPr>
        </p:nvSpPr>
        <p:spPr>
          <a:xfrm>
            <a:off x="2681287" y="204788"/>
            <a:ext cx="3833813"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342900" y="1076326"/>
            <a:ext cx="2256235" cy="351829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Footer Placeholder 5"/>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7" name="Slide Number Placeholder 6"/>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xmlns="" val="14004844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0"/>
            <a:ext cx="4114800" cy="425054"/>
          </a:xfrm>
        </p:spPr>
        <p:txBody>
          <a:bodyPr anchor="b"/>
          <a:lstStyle>
            <a:lvl1pPr algn="l">
              <a:defRPr sz="1125" b="1"/>
            </a:lvl1pPr>
          </a:lstStyle>
          <a:p>
            <a:pPr fontAlgn="base"/>
            <a:r>
              <a:rPr lang="en-US" strike="noStrike" noProof="1"/>
              <a:t>Click to edit Master title style</a:t>
            </a:r>
          </a:p>
        </p:txBody>
      </p:sp>
      <p:sp>
        <p:nvSpPr>
          <p:cNvPr id="3" name="Picture Placeholder 2"/>
          <p:cNvSpPr>
            <a:spLocks noGrp="1"/>
          </p:cNvSpPr>
          <p:nvPr>
            <p:ph type="pic" idx="1"/>
          </p:nvPr>
        </p:nvSpPr>
        <p:spPr>
          <a:xfrm>
            <a:off x="1344216" y="459581"/>
            <a:ext cx="4114800" cy="3086100"/>
          </a:xfrm>
        </p:spPr>
        <p:txBody>
          <a:bodyPr vert="horz" wrap="square" lIns="91440" tIns="45720" rIns="91440" bIns="45720" numCol="1" anchor="t" anchorCtr="0" compatLnSpc="1"/>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marL="0" marR="0" lvl="0" indent="0" algn="l" defTabSz="514350" rtl="0" eaLnBrk="0" fontAlgn="base" latinLnBrk="0" hangingPunct="0">
              <a:lnSpc>
                <a:spcPct val="100000"/>
              </a:lnSpc>
              <a:spcBef>
                <a:spcPct val="20000"/>
              </a:spcBef>
              <a:spcAft>
                <a:spcPct val="0"/>
              </a:spcAft>
              <a:buClrTx/>
              <a:buSzTx/>
              <a:buFontTx/>
              <a:buNone/>
              <a:defRPr/>
            </a:pPr>
            <a:endParaRPr kumimoji="0" lang="en-US" sz="18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344216" y="4025503"/>
            <a:ext cx="4114800" cy="60364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Footer Placeholder 5"/>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7" name="Slide Number Placeholder 6"/>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xmlns="" val="9419685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5" name="Footer Placeholder 4"/>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Slide Number Placeholder 5"/>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xmlns="" val="39660815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5979"/>
            <a:ext cx="1543050" cy="4388644"/>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342900" y="205979"/>
            <a:ext cx="4514850" cy="4388644"/>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5" name="Footer Placeholder 4"/>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Slide Number Placeholder 5"/>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xmlns="" val="3382974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xmlns="" val="41898169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cSld name="Title, Content, and 2 Content">
    <p:bg>
      <p:bgPr>
        <a:solidFill>
          <a:srgbClr val="FF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3203" y="463154"/>
            <a:ext cx="5844778" cy="857250"/>
          </a:xfrm>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887016" y="1513285"/>
            <a:ext cx="2857500" cy="3086100"/>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quarter" idx="2"/>
          </p:nvPr>
        </p:nvSpPr>
        <p:spPr>
          <a:xfrm>
            <a:off x="3858816" y="1513285"/>
            <a:ext cx="2857500" cy="1485900"/>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Content Placeholder 4"/>
          <p:cNvSpPr>
            <a:spLocks noGrp="1"/>
          </p:cNvSpPr>
          <p:nvPr>
            <p:ph sz="quarter" idx="3"/>
          </p:nvPr>
        </p:nvSpPr>
        <p:spPr>
          <a:xfrm>
            <a:off x="3858816" y="3113485"/>
            <a:ext cx="2857500" cy="1485900"/>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5"/>
          <p:cNvSpPr>
            <a:spLocks noGrp="1"/>
          </p:cNvSpPr>
          <p:nvPr>
            <p:ph type="dt" sz="half" idx="12"/>
          </p:nvPr>
        </p:nvSpPr>
        <p:spPr bwMode="auto">
          <a:xfrm>
            <a:off x="685800" y="4743450"/>
            <a:ext cx="1428750" cy="342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defTabSz="514350" fontAlgn="base">
              <a:spcBef>
                <a:spcPct val="0"/>
              </a:spcBef>
              <a:spcAft>
                <a:spcPct val="0"/>
              </a:spcAft>
              <a:buClrTx/>
              <a:defRPr/>
            </a:pPr>
            <a:endParaRPr lang="en-US" kern="1200">
              <a:ea typeface="+mn-ea"/>
              <a:cs typeface="+mn-cs"/>
            </a:endParaRPr>
          </a:p>
        </p:txBody>
      </p:sp>
      <p:sp>
        <p:nvSpPr>
          <p:cNvPr id="8" name="Footer Placeholder 6"/>
          <p:cNvSpPr>
            <a:spLocks noGrp="1"/>
          </p:cNvSpPr>
          <p:nvPr>
            <p:ph type="ftr" sz="quarter" idx="13"/>
          </p:nvPr>
        </p:nvSpPr>
        <p:spPr bwMode="auto">
          <a:xfrm>
            <a:off x="2514600" y="4743450"/>
            <a:ext cx="2171700" cy="342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defTabSz="514350" fontAlgn="base">
              <a:spcBef>
                <a:spcPct val="0"/>
              </a:spcBef>
              <a:spcAft>
                <a:spcPct val="0"/>
              </a:spcAft>
              <a:buClrTx/>
              <a:defRPr/>
            </a:pPr>
            <a:endParaRPr lang="en-US" kern="1200">
              <a:ea typeface="+mn-ea"/>
              <a:cs typeface="+mn-cs"/>
            </a:endParaRPr>
          </a:p>
        </p:txBody>
      </p:sp>
      <p:sp>
        <p:nvSpPr>
          <p:cNvPr id="9" name="Slide Number Placeholder 7"/>
          <p:cNvSpPr>
            <a:spLocks noGrp="1"/>
          </p:cNvSpPr>
          <p:nvPr>
            <p:ph type="sldNum" sz="quarter" idx="4"/>
          </p:nvPr>
        </p:nvSpPr>
        <p:spPr bwMode="auto">
          <a:xfrm>
            <a:off x="5086350" y="4743450"/>
            <a:ext cx="1428750" cy="342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defTabSz="514350" fontAlgn="base">
              <a:spcBef>
                <a:spcPct val="0"/>
              </a:spcBef>
              <a:spcAft>
                <a:spcPct val="0"/>
              </a:spcAft>
              <a:buClrTx/>
              <a:defRPr/>
            </a:pPr>
            <a:fld id="{CD2030DC-C178-46E5-9288-4D4F640FC479}" type="slidenum">
              <a:rPr lang="en-US" kern="1200" smtClean="0">
                <a:ea typeface="+mn-ea"/>
                <a:cs typeface="+mn-cs"/>
              </a:rPr>
              <a:pPr defTabSz="514350" fontAlgn="base">
                <a:spcBef>
                  <a:spcPct val="0"/>
                </a:spcBef>
                <a:spcAft>
                  <a:spcPct val="0"/>
                </a:spcAft>
                <a:buClrTx/>
                <a:defRPr/>
              </a:pPr>
              <a:t>‹#›</a:t>
            </a:fld>
            <a:endParaRPr lang="en-US" kern="1200">
              <a:ea typeface="+mn-ea"/>
              <a:cs typeface="+mn-cs"/>
            </a:endParaRPr>
          </a:p>
        </p:txBody>
      </p:sp>
    </p:spTree>
    <p:extLst>
      <p:ext uri="{BB962C8B-B14F-4D97-AF65-F5344CB8AC3E}">
        <p14:creationId xmlns:p14="http://schemas.microsoft.com/office/powerpoint/2010/main" xmlns="" val="2941018387"/>
      </p:ext>
    </p:extLst>
  </p:cSld>
  <p:clrMapOvr>
    <a:masterClrMapping/>
  </p:clrMapOvr>
  <p:transition spd="med" advClick="0" advTm="10000">
    <p:blinds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xmlns="" val="483476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xmlns="" val="2604172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xmlns="" val="1631680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xmlns="" val="11226558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 xmlns:a16="http://schemas.microsoft.com/office/drawing/2014/main" id="{45B48A23-F086-E848-93F2-BE7280BF92FE}"/>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x-none"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706" r:id="rId1"/>
    <p:sldLayoutId id="2147483707" r:id="rId2"/>
    <p:sldLayoutId id="2147483690" r:id="rId3"/>
    <p:sldLayoutId id="214748369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 xmlns:a16="http://schemas.microsoft.com/office/drawing/2014/main" id="{C05AA50F-DFE7-6C4B-92C5-EBE8E2BC7899}"/>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x-none" sz="800" dirty="0">
              <a:solidFill>
                <a:srgbClr val="000000"/>
              </a:solidFill>
              <a:latin typeface="+mn-lt"/>
            </a:endParaRPr>
          </a:p>
        </p:txBody>
      </p:sp>
    </p:spTree>
    <p:extLst>
      <p:ext uri="{BB962C8B-B14F-4D97-AF65-F5344CB8AC3E}">
        <p14:creationId xmlns:p14="http://schemas.microsoft.com/office/powerpoint/2010/main" xmlns="" val="1334049421"/>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5"/>
            <a:ext cx="5915025"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2/7/2025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xmlns="" val="103505384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71488" y="273845"/>
            <a:ext cx="5915025"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506">
                <a:solidFill>
                  <a:schemeClr val="tx1">
                    <a:tint val="75000"/>
                  </a:schemeClr>
                </a:solidFill>
              </a:defRPr>
            </a:lvl1p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2025/2/7</a:t>
            </a:fld>
            <a:endParaRPr lang="zh-CN" altLang="en-US" kern="1200">
              <a:solidFill>
                <a:prstClr val="black">
                  <a:tint val="75000"/>
                </a:prstClr>
              </a:solidFill>
              <a:latin typeface="Calibri"/>
              <a:ea typeface="微软雅黑"/>
              <a:cs typeface="+mn-cs"/>
            </a:endParaRPr>
          </a:p>
        </p:txBody>
      </p:sp>
      <p:sp>
        <p:nvSpPr>
          <p:cNvPr id="5" name="页脚占位符 4"/>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506">
                <a:solidFill>
                  <a:schemeClr val="tx1">
                    <a:tint val="75000"/>
                  </a:schemeClr>
                </a:solidFill>
              </a:defRPr>
            </a:lvl1p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灯片编号占位符 5"/>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506">
                <a:solidFill>
                  <a:schemeClr val="tx1">
                    <a:tint val="75000"/>
                  </a:schemeClr>
                </a:solidFill>
              </a:defRPr>
            </a:lvl1p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xmlns="" val="338978375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l" defTabSz="385763" rtl="0" eaLnBrk="1" latinLnBrk="0" hangingPunct="1">
        <a:lnSpc>
          <a:spcPct val="90000"/>
        </a:lnSpc>
        <a:spcBef>
          <a:spcPct val="0"/>
        </a:spcBef>
        <a:buNone/>
        <a:defRPr sz="1856" kern="1200">
          <a:solidFill>
            <a:schemeClr val="tx1"/>
          </a:solidFill>
          <a:latin typeface="+mj-lt"/>
          <a:ea typeface="+mj-ea"/>
          <a:cs typeface="+mj-cs"/>
        </a:defRPr>
      </a:lvl1pPr>
    </p:titleStyle>
    <p:bodyStyle>
      <a:lvl1pPr marL="96441" indent="-96441" algn="l" defTabSz="385763" rtl="0" eaLnBrk="1" latinLnBrk="0" hangingPunct="1">
        <a:lnSpc>
          <a:spcPct val="90000"/>
        </a:lnSpc>
        <a:spcBef>
          <a:spcPts val="422"/>
        </a:spcBef>
        <a:buFont typeface="Arial" panose="020B0604020202020204" pitchFamily="34" charset="0"/>
        <a:buChar char="•"/>
        <a:defRPr sz="1181" kern="1200">
          <a:solidFill>
            <a:schemeClr val="tx1"/>
          </a:solidFill>
          <a:latin typeface="+mn-lt"/>
          <a:ea typeface="+mn-ea"/>
          <a:cs typeface="+mn-cs"/>
        </a:defRPr>
      </a:lvl1pPr>
      <a:lvl2pPr marL="289322" indent="-96441" algn="l" defTabSz="385763" rtl="0" eaLnBrk="1" latinLnBrk="0" hangingPunct="1">
        <a:lnSpc>
          <a:spcPct val="90000"/>
        </a:lnSpc>
        <a:spcBef>
          <a:spcPts val="211"/>
        </a:spcBef>
        <a:buFont typeface="Arial" panose="020B0604020202020204" pitchFamily="34" charset="0"/>
        <a:buChar char="•"/>
        <a:defRPr sz="1013" kern="1200">
          <a:solidFill>
            <a:schemeClr val="tx1"/>
          </a:solidFill>
          <a:latin typeface="+mn-lt"/>
          <a:ea typeface="+mn-ea"/>
          <a:cs typeface="+mn-cs"/>
        </a:defRPr>
      </a:lvl2pPr>
      <a:lvl3pPr marL="482203" indent="-96441" algn="l" defTabSz="385763" rtl="0" eaLnBrk="1" latinLnBrk="0" hangingPunct="1">
        <a:lnSpc>
          <a:spcPct val="90000"/>
        </a:lnSpc>
        <a:spcBef>
          <a:spcPts val="211"/>
        </a:spcBef>
        <a:buFont typeface="Arial" panose="020B0604020202020204" pitchFamily="34" charset="0"/>
        <a:buChar char="•"/>
        <a:defRPr sz="844" kern="1200">
          <a:solidFill>
            <a:schemeClr val="tx1"/>
          </a:solidFill>
          <a:latin typeface="+mn-lt"/>
          <a:ea typeface="+mn-ea"/>
          <a:cs typeface="+mn-cs"/>
        </a:defRPr>
      </a:lvl3pPr>
      <a:lvl4pPr marL="675084"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4pPr>
      <a:lvl5pPr marL="867966"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5pPr>
      <a:lvl6pPr marL="1060847"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6pPr>
      <a:lvl7pPr marL="1253728"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7pPr>
      <a:lvl8pPr marL="1446609"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9pPr>
    </p:bodyStyle>
    <p:otherStyle>
      <a:defPPr>
        <a:defRPr lang="zh-CN"/>
      </a:defPPr>
      <a:lvl1pPr marL="0" algn="l" defTabSz="385763" rtl="0" eaLnBrk="1" latinLnBrk="0" hangingPunct="1">
        <a:defRPr sz="759" kern="1200">
          <a:solidFill>
            <a:schemeClr val="tx1"/>
          </a:solidFill>
          <a:latin typeface="+mn-lt"/>
          <a:ea typeface="+mn-ea"/>
          <a:cs typeface="+mn-cs"/>
        </a:defRPr>
      </a:lvl1pPr>
      <a:lvl2pPr marL="192881" algn="l" defTabSz="385763" rtl="0" eaLnBrk="1" latinLnBrk="0" hangingPunct="1">
        <a:defRPr sz="759" kern="1200">
          <a:solidFill>
            <a:schemeClr val="tx1"/>
          </a:solidFill>
          <a:latin typeface="+mn-lt"/>
          <a:ea typeface="+mn-ea"/>
          <a:cs typeface="+mn-cs"/>
        </a:defRPr>
      </a:lvl2pPr>
      <a:lvl3pPr marL="385763" algn="l" defTabSz="385763" rtl="0" eaLnBrk="1" latinLnBrk="0" hangingPunct="1">
        <a:defRPr sz="759" kern="1200">
          <a:solidFill>
            <a:schemeClr val="tx1"/>
          </a:solidFill>
          <a:latin typeface="+mn-lt"/>
          <a:ea typeface="+mn-ea"/>
          <a:cs typeface="+mn-cs"/>
        </a:defRPr>
      </a:lvl3pPr>
      <a:lvl4pPr marL="578644" algn="l" defTabSz="385763" rtl="0" eaLnBrk="1" latinLnBrk="0" hangingPunct="1">
        <a:defRPr sz="759" kern="1200">
          <a:solidFill>
            <a:schemeClr val="tx1"/>
          </a:solidFill>
          <a:latin typeface="+mn-lt"/>
          <a:ea typeface="+mn-ea"/>
          <a:cs typeface="+mn-cs"/>
        </a:defRPr>
      </a:lvl4pPr>
      <a:lvl5pPr marL="771525" algn="l" defTabSz="385763" rtl="0" eaLnBrk="1" latinLnBrk="0" hangingPunct="1">
        <a:defRPr sz="759" kern="1200">
          <a:solidFill>
            <a:schemeClr val="tx1"/>
          </a:solidFill>
          <a:latin typeface="+mn-lt"/>
          <a:ea typeface="+mn-ea"/>
          <a:cs typeface="+mn-cs"/>
        </a:defRPr>
      </a:lvl5pPr>
      <a:lvl6pPr marL="964406" algn="l" defTabSz="385763" rtl="0" eaLnBrk="1" latinLnBrk="0" hangingPunct="1">
        <a:defRPr sz="759" kern="1200">
          <a:solidFill>
            <a:schemeClr val="tx1"/>
          </a:solidFill>
          <a:latin typeface="+mn-lt"/>
          <a:ea typeface="+mn-ea"/>
          <a:cs typeface="+mn-cs"/>
        </a:defRPr>
      </a:lvl6pPr>
      <a:lvl7pPr marL="1157288" algn="l" defTabSz="385763" rtl="0" eaLnBrk="1" latinLnBrk="0" hangingPunct="1">
        <a:defRPr sz="759" kern="1200">
          <a:solidFill>
            <a:schemeClr val="tx1"/>
          </a:solidFill>
          <a:latin typeface="+mn-lt"/>
          <a:ea typeface="+mn-ea"/>
          <a:cs typeface="+mn-cs"/>
        </a:defRPr>
      </a:lvl7pPr>
      <a:lvl8pPr marL="1350169" algn="l" defTabSz="385763" rtl="0" eaLnBrk="1" latinLnBrk="0" hangingPunct="1">
        <a:defRPr sz="759" kern="1200">
          <a:solidFill>
            <a:schemeClr val="tx1"/>
          </a:solidFill>
          <a:latin typeface="+mn-lt"/>
          <a:ea typeface="+mn-ea"/>
          <a:cs typeface="+mn-cs"/>
        </a:defRPr>
      </a:lvl8pPr>
      <a:lvl9pPr marL="1543050" algn="l" defTabSz="385763" rtl="0" eaLnBrk="1" latinLnBrk="0" hangingPunct="1">
        <a:defRPr sz="75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342900" y="205979"/>
            <a:ext cx="6172200" cy="857250"/>
          </a:xfrm>
          <a:prstGeom prst="rect">
            <a:avLst/>
          </a:prstGeom>
          <a:noFill/>
          <a:ln w="9525">
            <a:noFill/>
          </a:ln>
        </p:spPr>
        <p:txBody>
          <a:bodyPr anchor="ctr"/>
          <a:lstStyle/>
          <a:p>
            <a:pPr lvl="0"/>
            <a:r>
              <a:rPr lang="vi-VN" dirty="0"/>
              <a:t>Click to edit Master title style</a:t>
            </a:r>
          </a:p>
        </p:txBody>
      </p:sp>
      <p:sp>
        <p:nvSpPr>
          <p:cNvPr id="1027" name="Rectangle 3"/>
          <p:cNvSpPr>
            <a:spLocks noGrp="1"/>
          </p:cNvSpPr>
          <p:nvPr>
            <p:ph type="body"/>
          </p:nvPr>
        </p:nvSpPr>
        <p:spPr>
          <a:xfrm>
            <a:off x="342900" y="1200151"/>
            <a:ext cx="6172200" cy="3394472"/>
          </a:xfrm>
          <a:prstGeom prst="rect">
            <a:avLst/>
          </a:prstGeom>
          <a:noFill/>
          <a:ln w="9525">
            <a:noFill/>
          </a:ln>
        </p:spPr>
        <p:txBody>
          <a:bodyPr anchor="t"/>
          <a:lstStyle/>
          <a:p>
            <a:pPr lvl="0"/>
            <a:r>
              <a:rPr lang="vi-VN" dirty="0"/>
              <a:t>Click to edit Master text styles</a:t>
            </a:r>
          </a:p>
          <a:p>
            <a:pPr lvl="1" indent="-160734"/>
            <a:r>
              <a:rPr lang="vi-VN" dirty="0"/>
              <a:t>Second level</a:t>
            </a:r>
          </a:p>
          <a:p>
            <a:pPr lvl="2" indent="-128588"/>
            <a:r>
              <a:rPr lang="vi-VN" dirty="0"/>
              <a:t>Third level</a:t>
            </a:r>
          </a:p>
          <a:p>
            <a:pPr lvl="3" indent="-128588"/>
            <a:r>
              <a:rPr lang="vi-VN" dirty="0"/>
              <a:t>Fourth level</a:t>
            </a:r>
          </a:p>
          <a:p>
            <a:pPr lvl="4" indent="-128588"/>
            <a:r>
              <a:rPr lang="vi-VN" dirty="0"/>
              <a:t>Fifth level</a:t>
            </a:r>
          </a:p>
        </p:txBody>
      </p:sp>
      <p:sp>
        <p:nvSpPr>
          <p:cNvPr id="1028" name="Rectangle 4"/>
          <p:cNvSpPr>
            <a:spLocks noGrp="1" noChangeArrowheads="1"/>
          </p:cNvSpPr>
          <p:nvPr>
            <p:ph type="dt" sz="half" idx="2"/>
          </p:nvPr>
        </p:nvSpPr>
        <p:spPr bwMode="auto">
          <a:xfrm>
            <a:off x="342900" y="4683919"/>
            <a:ext cx="1600200" cy="357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788">
                <a:latin typeface="+mn-lt"/>
              </a:defRPr>
            </a:lvl1pPr>
          </a:lstStyle>
          <a:p>
            <a:pPr defTabSz="514350" fontAlgn="base">
              <a:spcBef>
                <a:spcPct val="0"/>
              </a:spcBef>
              <a:spcAft>
                <a:spcPct val="0"/>
              </a:spcAft>
              <a:buClrTx/>
              <a:defRPr/>
            </a:pPr>
            <a:endParaRPr lang="vi-VN" kern="1200">
              <a:ea typeface="+mn-ea"/>
              <a:cs typeface="+mn-cs"/>
            </a:endParaRPr>
          </a:p>
        </p:txBody>
      </p:sp>
      <p:sp>
        <p:nvSpPr>
          <p:cNvPr id="1029" name="Rectangle 5"/>
          <p:cNvSpPr>
            <a:spLocks noGrp="1" noChangeArrowheads="1"/>
          </p:cNvSpPr>
          <p:nvPr>
            <p:ph type="ftr" sz="quarter" idx="3"/>
          </p:nvPr>
        </p:nvSpPr>
        <p:spPr bwMode="auto">
          <a:xfrm>
            <a:off x="2343150" y="4683919"/>
            <a:ext cx="2171700" cy="357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788">
                <a:latin typeface="+mn-lt"/>
              </a:defRPr>
            </a:lvl1pPr>
          </a:lstStyle>
          <a:p>
            <a:pPr defTabSz="514350" fontAlgn="base">
              <a:spcBef>
                <a:spcPct val="0"/>
              </a:spcBef>
              <a:spcAft>
                <a:spcPct val="0"/>
              </a:spcAft>
              <a:buClrTx/>
              <a:defRPr/>
            </a:pPr>
            <a:endParaRPr lang="vi-VN" kern="1200">
              <a:ea typeface="+mn-ea"/>
              <a:cs typeface="+mn-cs"/>
            </a:endParaRPr>
          </a:p>
        </p:txBody>
      </p:sp>
      <p:sp>
        <p:nvSpPr>
          <p:cNvPr id="1030" name="Rectangle 6"/>
          <p:cNvSpPr>
            <a:spLocks noGrp="1" noChangeArrowheads="1"/>
          </p:cNvSpPr>
          <p:nvPr>
            <p:ph type="sldNum" sz="quarter" idx="4"/>
          </p:nvPr>
        </p:nvSpPr>
        <p:spPr bwMode="auto">
          <a:xfrm>
            <a:off x="4914900" y="4683919"/>
            <a:ext cx="1600200" cy="357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788">
                <a:latin typeface="Arial" panose="020B0604020202020204" pitchFamily="34" charset="0"/>
              </a:defRPr>
            </a:lvl1p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xmlns="" val="211689057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hf sldNum="0" hdr="0" ftr="0" dt="0"/>
  <p:txStyles>
    <p:titleStyle>
      <a:lvl1pPr algn="ctr" rtl="0" eaLnBrk="0" fontAlgn="base" hangingPunct="0">
        <a:spcBef>
          <a:spcPct val="0"/>
        </a:spcBef>
        <a:spcAft>
          <a:spcPct val="0"/>
        </a:spcAft>
        <a:defRPr sz="2475">
          <a:solidFill>
            <a:schemeClr val="tx2"/>
          </a:solidFill>
          <a:latin typeface="+mj-lt"/>
          <a:ea typeface="+mj-ea"/>
          <a:cs typeface="+mj-cs"/>
        </a:defRPr>
      </a:lvl1pPr>
      <a:lvl2pPr algn="ctr" rtl="0" eaLnBrk="0" fontAlgn="base" hangingPunct="0">
        <a:spcBef>
          <a:spcPct val="0"/>
        </a:spcBef>
        <a:spcAft>
          <a:spcPct val="0"/>
        </a:spcAft>
        <a:defRPr sz="2475">
          <a:solidFill>
            <a:schemeClr val="tx2"/>
          </a:solidFill>
          <a:latin typeface="Arial" panose="020B0604020202020204" pitchFamily="34" charset="0"/>
        </a:defRPr>
      </a:lvl2pPr>
      <a:lvl3pPr algn="ctr" rtl="0" eaLnBrk="0" fontAlgn="base" hangingPunct="0">
        <a:spcBef>
          <a:spcPct val="0"/>
        </a:spcBef>
        <a:spcAft>
          <a:spcPct val="0"/>
        </a:spcAft>
        <a:defRPr sz="2475">
          <a:solidFill>
            <a:schemeClr val="tx2"/>
          </a:solidFill>
          <a:latin typeface="Arial" panose="020B0604020202020204" pitchFamily="34" charset="0"/>
        </a:defRPr>
      </a:lvl3pPr>
      <a:lvl4pPr algn="ctr" rtl="0" eaLnBrk="0" fontAlgn="base" hangingPunct="0">
        <a:spcBef>
          <a:spcPct val="0"/>
        </a:spcBef>
        <a:spcAft>
          <a:spcPct val="0"/>
        </a:spcAft>
        <a:defRPr sz="2475">
          <a:solidFill>
            <a:schemeClr val="tx2"/>
          </a:solidFill>
          <a:latin typeface="Arial" panose="020B0604020202020204" pitchFamily="34" charset="0"/>
        </a:defRPr>
      </a:lvl4pPr>
      <a:lvl5pPr algn="ctr" rtl="0" eaLnBrk="0" fontAlgn="base" hangingPunct="0">
        <a:spcBef>
          <a:spcPct val="0"/>
        </a:spcBef>
        <a:spcAft>
          <a:spcPct val="0"/>
        </a:spcAft>
        <a:defRPr sz="2475">
          <a:solidFill>
            <a:schemeClr val="tx2"/>
          </a:solidFill>
          <a:latin typeface="Arial" panose="020B0604020202020204" pitchFamily="34" charset="0"/>
        </a:defRPr>
      </a:lvl5pPr>
      <a:lvl6pPr marL="257175" algn="ctr" rtl="0" fontAlgn="base">
        <a:spcBef>
          <a:spcPct val="0"/>
        </a:spcBef>
        <a:spcAft>
          <a:spcPct val="0"/>
        </a:spcAft>
        <a:defRPr sz="2475">
          <a:solidFill>
            <a:schemeClr val="tx2"/>
          </a:solidFill>
          <a:latin typeface="Arial" panose="020B0604020202020204" pitchFamily="34" charset="0"/>
        </a:defRPr>
      </a:lvl6pPr>
      <a:lvl7pPr marL="514350" algn="ctr" rtl="0" fontAlgn="base">
        <a:spcBef>
          <a:spcPct val="0"/>
        </a:spcBef>
        <a:spcAft>
          <a:spcPct val="0"/>
        </a:spcAft>
        <a:defRPr sz="2475">
          <a:solidFill>
            <a:schemeClr val="tx2"/>
          </a:solidFill>
          <a:latin typeface="Arial" panose="020B0604020202020204" pitchFamily="34" charset="0"/>
        </a:defRPr>
      </a:lvl7pPr>
      <a:lvl8pPr marL="771525" algn="ctr" rtl="0" fontAlgn="base">
        <a:spcBef>
          <a:spcPct val="0"/>
        </a:spcBef>
        <a:spcAft>
          <a:spcPct val="0"/>
        </a:spcAft>
        <a:defRPr sz="2475">
          <a:solidFill>
            <a:schemeClr val="tx2"/>
          </a:solidFill>
          <a:latin typeface="Arial" panose="020B0604020202020204" pitchFamily="34" charset="0"/>
        </a:defRPr>
      </a:lvl8pPr>
      <a:lvl9pPr marL="1028700" algn="ctr" rtl="0" fontAlgn="base">
        <a:spcBef>
          <a:spcPct val="0"/>
        </a:spcBef>
        <a:spcAft>
          <a:spcPct val="0"/>
        </a:spcAft>
        <a:defRPr sz="2475">
          <a:solidFill>
            <a:schemeClr val="tx2"/>
          </a:solidFill>
          <a:latin typeface="Arial" panose="020B0604020202020204" pitchFamily="34" charset="0"/>
        </a:defRPr>
      </a:lvl9pPr>
    </p:titleStyle>
    <p:bodyStyle>
      <a:lvl1pPr marL="192881" indent="-192881" algn="l" rtl="0" eaLnBrk="0" fontAlgn="base" hangingPunct="0">
        <a:spcBef>
          <a:spcPct val="20000"/>
        </a:spcBef>
        <a:spcAft>
          <a:spcPct val="0"/>
        </a:spcAft>
        <a:buChar char="•"/>
        <a:defRPr sz="1800">
          <a:solidFill>
            <a:schemeClr val="tx1"/>
          </a:solidFill>
          <a:latin typeface="+mn-lt"/>
          <a:ea typeface="+mn-ea"/>
          <a:cs typeface="+mn-cs"/>
        </a:defRPr>
      </a:lvl1pPr>
      <a:lvl2pPr marL="417909" indent="-160734" algn="l" rtl="0" eaLnBrk="0" fontAlgn="base" hangingPunct="0">
        <a:spcBef>
          <a:spcPct val="20000"/>
        </a:spcBef>
        <a:spcAft>
          <a:spcPct val="0"/>
        </a:spcAft>
        <a:buChar char="–"/>
        <a:defRPr sz="1575">
          <a:solidFill>
            <a:schemeClr val="tx1"/>
          </a:solidFill>
          <a:latin typeface="+mn-lt"/>
        </a:defRPr>
      </a:lvl2pPr>
      <a:lvl3pPr marL="642938" indent="-128588" algn="l" rtl="0" eaLnBrk="0" fontAlgn="base" hangingPunct="0">
        <a:spcBef>
          <a:spcPct val="20000"/>
        </a:spcBef>
        <a:spcAft>
          <a:spcPct val="0"/>
        </a:spcAft>
        <a:buChar char="•"/>
        <a:defRPr sz="1350">
          <a:solidFill>
            <a:schemeClr val="tx1"/>
          </a:solidFill>
          <a:latin typeface="+mn-lt"/>
        </a:defRPr>
      </a:lvl3pPr>
      <a:lvl4pPr marL="900113" indent="-128588" algn="l" rtl="0" eaLnBrk="0" fontAlgn="base" hangingPunct="0">
        <a:spcBef>
          <a:spcPct val="20000"/>
        </a:spcBef>
        <a:spcAft>
          <a:spcPct val="0"/>
        </a:spcAft>
        <a:buChar char="–"/>
        <a:defRPr sz="1125">
          <a:solidFill>
            <a:schemeClr val="tx1"/>
          </a:solidFill>
          <a:latin typeface="+mn-lt"/>
        </a:defRPr>
      </a:lvl4pPr>
      <a:lvl5pPr marL="1157288" indent="-128588" algn="l" rtl="0" eaLnBrk="0" fontAlgn="base" hangingPunct="0">
        <a:spcBef>
          <a:spcPct val="20000"/>
        </a:spcBef>
        <a:spcAft>
          <a:spcPct val="0"/>
        </a:spcAft>
        <a:buChar char="»"/>
        <a:defRPr sz="1125">
          <a:solidFill>
            <a:schemeClr val="tx1"/>
          </a:solidFill>
          <a:latin typeface="+mn-lt"/>
        </a:defRPr>
      </a:lvl5pPr>
      <a:lvl6pPr marL="1414463" indent="-128588" algn="l" rtl="0" fontAlgn="base">
        <a:spcBef>
          <a:spcPct val="20000"/>
        </a:spcBef>
        <a:spcAft>
          <a:spcPct val="0"/>
        </a:spcAft>
        <a:buChar char="»"/>
        <a:defRPr sz="1125">
          <a:solidFill>
            <a:schemeClr val="tx1"/>
          </a:solidFill>
          <a:latin typeface="+mn-lt"/>
        </a:defRPr>
      </a:lvl6pPr>
      <a:lvl7pPr marL="1671638" indent="-128588" algn="l" rtl="0" fontAlgn="base">
        <a:spcBef>
          <a:spcPct val="20000"/>
        </a:spcBef>
        <a:spcAft>
          <a:spcPct val="0"/>
        </a:spcAft>
        <a:buChar char="»"/>
        <a:defRPr sz="1125">
          <a:solidFill>
            <a:schemeClr val="tx1"/>
          </a:solidFill>
          <a:latin typeface="+mn-lt"/>
        </a:defRPr>
      </a:lvl7pPr>
      <a:lvl8pPr marL="1928813" indent="-128588" algn="l" rtl="0" fontAlgn="base">
        <a:spcBef>
          <a:spcPct val="20000"/>
        </a:spcBef>
        <a:spcAft>
          <a:spcPct val="0"/>
        </a:spcAft>
        <a:buChar char="»"/>
        <a:defRPr sz="1125">
          <a:solidFill>
            <a:schemeClr val="tx1"/>
          </a:solidFill>
          <a:latin typeface="+mn-lt"/>
        </a:defRPr>
      </a:lvl8pPr>
      <a:lvl9pPr marL="2185988" indent="-128588" algn="l" rtl="0" fontAlgn="base">
        <a:spcBef>
          <a:spcPct val="20000"/>
        </a:spcBef>
        <a:spcAft>
          <a:spcPct val="0"/>
        </a:spcAft>
        <a:buChar char="»"/>
        <a:defRPr sz="1125">
          <a:solidFill>
            <a:schemeClr val="tx1"/>
          </a:solidFill>
          <a:latin typeface="+mn-lt"/>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microsoft.com/office/2007/relationships/hdphoto" Target="../media/hdphoto5.wdp"/><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4.wdp"/><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1.png"/><Relationship Id="rId1" Type="http://schemas.openxmlformats.org/officeDocument/2006/relationships/slideLayout" Target="../slideLayouts/slideLayout3.xml"/><Relationship Id="rId5" Type="http://schemas.microsoft.com/office/2007/relationships/hdphoto" Target="../media/hdphoto7.wdp"/><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microsoft.com/office/2007/relationships/hdphoto" Target="../media/hdphoto5.wdp"/><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4.wdp"/><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2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6.png"/><Relationship Id="rId1" Type="http://schemas.openxmlformats.org/officeDocument/2006/relationships/slideLayout" Target="../slideLayouts/slideLayout14.xml"/><Relationship Id="rId5" Type="http://schemas.microsoft.com/office/2007/relationships/hdphoto" Target="../media/hdphoto5.wdp"/><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37.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microsoft.com/office/2007/relationships/hdphoto" Target="../media/hdphoto11.wdp"/><Relationship Id="rId5" Type="http://schemas.openxmlformats.org/officeDocument/2006/relationships/image" Target="../media/image40.png"/><Relationship Id="rId4" Type="http://schemas.microsoft.com/office/2007/relationships/hdphoto" Target="../media/hdphoto10.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3.png"/><Relationship Id="rId1" Type="http://schemas.openxmlformats.org/officeDocument/2006/relationships/slideLayout" Target="../slideLayouts/slideLayout3.xml"/><Relationship Id="rId5" Type="http://schemas.microsoft.com/office/2007/relationships/hdphoto" Target="../media/hdphoto14.wdp"/><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40.xml"/><Relationship Id="rId1" Type="http://schemas.openxmlformats.org/officeDocument/2006/relationships/video" Target="NULL" TargetMode="External"/><Relationship Id="rId5" Type="http://schemas.openxmlformats.org/officeDocument/2006/relationships/image" Target="../media/image15.png"/><Relationship Id="rId4" Type="http://schemas.microsoft.com/office/2007/relationships/media" Target="../media/media1.mp4"/></Relationships>
</file>

<file path=ppt/slides/_rels/slide3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9.png"/><Relationship Id="rId5" Type="http://schemas.openxmlformats.org/officeDocument/2006/relationships/image" Target="../media/image16.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microsoft.com/office/2007/relationships/hdphoto" Target="../media/hdphoto5.wdp"/><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4.wdp"/><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notesSlide" Target="../notesSlides/notesSlide6.xml"/><Relationship Id="rId7" Type="http://schemas.microsoft.com/office/2007/relationships/hdphoto" Target="../media/hdphoto4.wdp"/><Relationship Id="rId2" Type="http://schemas.openxmlformats.org/officeDocument/2006/relationships/slideLayout" Target="../slideLayouts/slideLayout3.xml"/><Relationship Id="rId1" Type="http://schemas.openxmlformats.org/officeDocument/2006/relationships/video" Target="NULL" TargetMode="External"/><Relationship Id="rId6" Type="http://schemas.openxmlformats.org/officeDocument/2006/relationships/image" Target="../media/image23.png"/><Relationship Id="rId5" Type="http://schemas.openxmlformats.org/officeDocument/2006/relationships/image" Target="../media/image28.png"/><Relationship Id="rId4" Type="http://schemas.microsoft.com/office/2007/relationships/media" Target="../media/media2.mp4"/></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xmlns="" val="0"/>
              </a:ext>
            </a:extLst>
          </a:blip>
          <a:srcRect b="9974"/>
          <a:stretch>
            <a:fillRect/>
          </a:stretch>
        </p:blipFill>
        <p:spPr>
          <a:xfrm>
            <a:off x="0" y="642938"/>
            <a:ext cx="6858000" cy="3857625"/>
          </a:xfrm>
          <a:prstGeom prst="rect">
            <a:avLst/>
          </a:prstGeom>
        </p:spPr>
      </p:pic>
      <p:sp>
        <p:nvSpPr>
          <p:cNvPr id="2" name="Title 1"/>
          <p:cNvSpPr>
            <a:spLocks noGrp="1"/>
          </p:cNvSpPr>
          <p:nvPr>
            <p:ph type="ctrTitle"/>
          </p:nvPr>
        </p:nvSpPr>
        <p:spPr>
          <a:xfrm>
            <a:off x="1353077" y="1395123"/>
            <a:ext cx="4151846" cy="813163"/>
          </a:xfrm>
        </p:spPr>
        <p:txBody>
          <a:bodyPr>
            <a:normAutofit fontScale="90000"/>
          </a:bodyPr>
          <a:lstStyle/>
          <a:p>
            <a:r>
              <a:rPr lang="en-US" sz="2700" b="1" dirty="0" err="1">
                <a:solidFill>
                  <a:srgbClr val="0070C0"/>
                </a:solidFill>
                <a:latin typeface="Times New Roman" panose="02020603050405020304" pitchFamily="18" charset="0"/>
                <a:cs typeface="Times New Roman" panose="02020603050405020304" pitchFamily="18" charset="0"/>
                <a:sym typeface="+mn-ea"/>
              </a:rPr>
              <a:t>Chào</a:t>
            </a:r>
            <a:r>
              <a:rPr lang="en-US" sz="2700" b="1" dirty="0">
                <a:solidFill>
                  <a:srgbClr val="0070C0"/>
                </a:solidFill>
                <a:latin typeface="Times New Roman" panose="02020603050405020304" pitchFamily="18" charset="0"/>
                <a:cs typeface="Times New Roman" panose="02020603050405020304" pitchFamily="18" charset="0"/>
                <a:sym typeface="+mn-ea"/>
              </a:rPr>
              <a:t> </a:t>
            </a:r>
            <a:r>
              <a:rPr lang="en-US" sz="2700" b="1" dirty="0" err="1">
                <a:solidFill>
                  <a:srgbClr val="0070C0"/>
                </a:solidFill>
                <a:latin typeface="Times New Roman" panose="02020603050405020304" pitchFamily="18" charset="0"/>
                <a:cs typeface="Times New Roman" panose="02020603050405020304" pitchFamily="18" charset="0"/>
                <a:sym typeface="+mn-ea"/>
              </a:rPr>
              <a:t>mừng</a:t>
            </a:r>
            <a:r>
              <a:rPr lang="en-US" sz="2700" b="1" dirty="0">
                <a:solidFill>
                  <a:srgbClr val="0070C0"/>
                </a:solidFill>
                <a:latin typeface="Times New Roman" panose="02020603050405020304" pitchFamily="18" charset="0"/>
                <a:cs typeface="Times New Roman" panose="02020603050405020304" pitchFamily="18" charset="0"/>
                <a:sym typeface="+mn-ea"/>
              </a:rPr>
              <a:t> </a:t>
            </a:r>
            <a:r>
              <a:rPr lang="en-US" sz="2700" b="1" dirty="0" err="1">
                <a:solidFill>
                  <a:srgbClr val="0070C0"/>
                </a:solidFill>
                <a:latin typeface="Times New Roman" panose="02020603050405020304" pitchFamily="18" charset="0"/>
                <a:cs typeface="Times New Roman" panose="02020603050405020304" pitchFamily="18" charset="0"/>
                <a:sym typeface="+mn-ea"/>
              </a:rPr>
              <a:t>các</a:t>
            </a:r>
            <a:r>
              <a:rPr lang="en-US" sz="2700" b="1" dirty="0">
                <a:solidFill>
                  <a:srgbClr val="0070C0"/>
                </a:solidFill>
                <a:latin typeface="Times New Roman" panose="02020603050405020304" pitchFamily="18" charset="0"/>
                <a:cs typeface="Times New Roman" panose="02020603050405020304" pitchFamily="18" charset="0"/>
                <a:sym typeface="+mn-ea"/>
              </a:rPr>
              <a:t> em </a:t>
            </a:r>
            <a:r>
              <a:rPr lang="en-US" sz="2700" b="1" dirty="0" err="1">
                <a:solidFill>
                  <a:srgbClr val="0070C0"/>
                </a:solidFill>
                <a:latin typeface="Times New Roman" panose="02020603050405020304" pitchFamily="18" charset="0"/>
                <a:cs typeface="Times New Roman" panose="02020603050405020304" pitchFamily="18" charset="0"/>
                <a:sym typeface="+mn-ea"/>
              </a:rPr>
              <a:t>đến</a:t>
            </a:r>
            <a:r>
              <a:rPr lang="en-US" sz="2700" b="1" dirty="0">
                <a:solidFill>
                  <a:srgbClr val="0070C0"/>
                </a:solidFill>
                <a:latin typeface="Times New Roman" panose="02020603050405020304" pitchFamily="18" charset="0"/>
                <a:cs typeface="Times New Roman" panose="02020603050405020304" pitchFamily="18" charset="0"/>
                <a:sym typeface="+mn-ea"/>
              </a:rPr>
              <a:t> </a:t>
            </a:r>
            <a:r>
              <a:rPr lang="en-US" sz="2700" b="1" dirty="0" err="1">
                <a:solidFill>
                  <a:srgbClr val="0070C0"/>
                </a:solidFill>
                <a:latin typeface="Times New Roman" panose="02020603050405020304" pitchFamily="18" charset="0"/>
                <a:cs typeface="Times New Roman" panose="02020603050405020304" pitchFamily="18" charset="0"/>
                <a:sym typeface="+mn-ea"/>
              </a:rPr>
              <a:t>với</a:t>
            </a:r>
            <a:r>
              <a:rPr lang="en-US" sz="2700" b="1" dirty="0">
                <a:solidFill>
                  <a:srgbClr val="0070C0"/>
                </a:solidFill>
                <a:latin typeface="Times New Roman" panose="02020603050405020304" pitchFamily="18" charset="0"/>
                <a:cs typeface="Times New Roman" panose="02020603050405020304" pitchFamily="18" charset="0"/>
                <a:sym typeface="+mn-ea"/>
              </a:rPr>
              <a:t> </a:t>
            </a:r>
            <a:r>
              <a:rPr lang="vi-VN" sz="2700" b="1" dirty="0">
                <a:solidFill>
                  <a:srgbClr val="0070C0"/>
                </a:solidFill>
                <a:latin typeface="Times New Roman" panose="02020603050405020304" pitchFamily="18" charset="0"/>
                <a:cs typeface="Times New Roman" panose="02020603050405020304" pitchFamily="18" charset="0"/>
                <a:sym typeface="+mn-ea"/>
              </a:rPr>
              <a:t>tiết</a:t>
            </a:r>
            <a:r>
              <a:rPr lang="en-US" altLang="vi-VN" sz="2700" b="1" dirty="0">
                <a:solidFill>
                  <a:srgbClr val="0070C0"/>
                </a:solidFill>
                <a:latin typeface="Times New Roman" panose="02020603050405020304" pitchFamily="18" charset="0"/>
                <a:cs typeface="Times New Roman" panose="02020603050405020304" pitchFamily="18" charset="0"/>
                <a:sym typeface="+mn-ea"/>
              </a:rPr>
              <a:t> Tiếng Việt - Lớp 2</a:t>
            </a:r>
          </a:p>
        </p:txBody>
      </p:sp>
      <p:pic>
        <p:nvPicPr>
          <p:cNvPr id="5" name="Picture 4"/>
          <p:cNvPicPr>
            <a:picLocks noChangeAspect="1"/>
          </p:cNvPicPr>
          <p:nvPr/>
        </p:nvPicPr>
        <p:blipFill>
          <a:blip r:embed="rId4"/>
          <a:stretch>
            <a:fillRect/>
          </a:stretch>
        </p:blipFill>
        <p:spPr>
          <a:xfrm>
            <a:off x="2498884" y="2301716"/>
            <a:ext cx="1848445" cy="2198846"/>
          </a:xfrm>
          <a:prstGeom prst="rect">
            <a:avLst/>
          </a:prstGeom>
        </p:spPr>
      </p:pic>
    </p:spTree>
    <p:extLst>
      <p:ext uri="{BB962C8B-B14F-4D97-AF65-F5344CB8AC3E}">
        <p14:creationId xmlns:p14="http://schemas.microsoft.com/office/powerpoint/2010/main" xmlns="" val="1148331114"/>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xmlns="">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 xmlns:a16="http://schemas.microsoft.com/office/drawing/2014/main" id="{83C8FAFC-C1D0-49BB-A45E-D744951A028F}"/>
              </a:ext>
            </a:extLst>
          </p:cNvPr>
          <p:cNvSpPr txBox="1"/>
          <p:nvPr/>
        </p:nvSpPr>
        <p:spPr>
          <a:xfrm>
            <a:off x="2389901" y="244050"/>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 xmlns:a16="http://schemas.microsoft.com/office/drawing/2014/main" id="{7BF6BCDF-9F5D-43EF-8D2F-74DA0EBB0C5C}"/>
              </a:ext>
            </a:extLst>
          </p:cNvPr>
          <p:cNvSpPr txBox="1"/>
          <p:nvPr/>
        </p:nvSpPr>
        <p:spPr>
          <a:xfrm>
            <a:off x="72376" y="719790"/>
            <a:ext cx="6703809" cy="4345933"/>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vi-VN" sz="1450" dirty="0">
                <a:latin typeface="UTM Avo" panose="02040603050506020204" pitchFamily="18" charset="0"/>
              </a:rPr>
              <a:t>Thu về, những quả hồng đỏ mọng, những hạt dẻ nâu bóng, những quả na mở to mắt, thơm dìu dịu. Biển lúa vàng ươm. Gió nổi lên và sóng lúa vàng dập dờn trải tới chân trời.</a:t>
            </a:r>
          </a:p>
          <a:p>
            <a:pPr marL="44450" algn="just">
              <a:lnSpc>
                <a:spcPct val="120000"/>
              </a:lnSpc>
              <a:defRPr/>
            </a:pPr>
            <a:r>
              <a:rPr lang="vi-VN" sz="1450" dirty="0">
                <a:latin typeface="UTM Avo" panose="02040603050506020204" pitchFamily="18" charset="0"/>
              </a:rPr>
              <a:t>     Minh ríu rít bên mẹ:</a:t>
            </a:r>
          </a:p>
          <a:p>
            <a:pPr marL="44450" algn="just">
              <a:lnSpc>
                <a:spcPct val="120000"/>
              </a:lnSpc>
              <a:defRPr/>
            </a:pPr>
            <a:r>
              <a:rPr lang="vi-VN" sz="1450" dirty="0">
                <a:latin typeface="UTM Avo" panose="02040603050506020204" pitchFamily="18" charset="0"/>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UTM Avo" panose="02040603050506020204" pitchFamily="18" charset="0"/>
              </a:rPr>
              <a:t>     - Đúng thế con ạ.</a:t>
            </a:r>
          </a:p>
          <a:p>
            <a:pPr marL="44450" algn="just">
              <a:lnSpc>
                <a:spcPct val="120000"/>
              </a:lnSpc>
              <a:defRPr/>
            </a:pPr>
            <a:r>
              <a:rPr lang="vi-VN" sz="1450" dirty="0">
                <a:latin typeface="UTM Avo" panose="02040603050506020204" pitchFamily="18" charset="0"/>
              </a:rPr>
              <a:t>     - Nếu mùa nào cũng được thu hoạch thì thích lắm, phải không mẹ?</a:t>
            </a:r>
          </a:p>
          <a:p>
            <a:pPr marL="44450" algn="just">
              <a:lnSpc>
                <a:spcPct val="120000"/>
              </a:lnSpc>
              <a:defRPr/>
            </a:pPr>
            <a:r>
              <a:rPr lang="vi-VN" sz="1450" dirty="0">
                <a:latin typeface="UTM Avo" panose="02040603050506020204" pitchFamily="18" charset="0"/>
              </a:rPr>
              <a:t>     Mẹ âu yếm nhìn Minh và bảo:</a:t>
            </a:r>
          </a:p>
          <a:p>
            <a:pPr marL="44450" algn="just">
              <a:lnSpc>
                <a:spcPct val="120000"/>
              </a:lnSpc>
              <a:defRPr/>
            </a:pPr>
            <a:r>
              <a:rPr lang="vi-VN" sz="1450" dirty="0">
                <a:latin typeface="UTM Avo" panose="02040603050506020204" pitchFamily="18" charset="0"/>
              </a:rPr>
              <a:t>     - Con nói đúng đấy! Mùa nào thức ấy. Nhưng để có </a:t>
            </a:r>
            <a:r>
              <a:rPr lang="en-US" sz="1450" dirty="0" smtClean="0">
                <a:latin typeface="UTM Avo" panose="02040603050506020204" pitchFamily="18" charset="0"/>
              </a:rPr>
              <a:t>sản phẩm</a:t>
            </a:r>
            <a:r>
              <a:rPr lang="vi-VN" sz="1450" dirty="0" smtClean="0">
                <a:latin typeface="UTM Avo" panose="02040603050506020204" pitchFamily="18" charset="0"/>
              </a:rPr>
              <a:t> </a:t>
            </a:r>
            <a:r>
              <a:rPr lang="vi-VN" sz="1450" dirty="0">
                <a:latin typeface="UTM Avo" panose="02040603050506020204" pitchFamily="18" charset="0"/>
              </a:rPr>
              <a:t>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44450" algn="just">
              <a:lnSpc>
                <a:spcPct val="120000"/>
              </a:lnSpc>
              <a:defRPr/>
            </a:pPr>
            <a:r>
              <a:rPr lang="vi-VN" sz="1450" dirty="0">
                <a:latin typeface="UTM Avo" panose="02040603050506020204" pitchFamily="18" charset="0"/>
              </a:rPr>
              <a:t>    - Mẹ ơi, con hiểu rồi. Công việc của các bác nông dân vất vả quá mẹ nhỉ?</a:t>
            </a:r>
          </a:p>
        </p:txBody>
      </p:sp>
      <p:pic>
        <p:nvPicPr>
          <p:cNvPr id="8" name="Picture 7">
            <a:extLst>
              <a:ext uri="{FF2B5EF4-FFF2-40B4-BE49-F238E27FC236}">
                <a16:creationId xmlns="" xmlns:a16="http://schemas.microsoft.com/office/drawing/2014/main" id="{E3780E02-7BEF-D247-B4AA-1779EEAEBD0C}"/>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34856" y="729415"/>
            <a:ext cx="304770" cy="288000"/>
          </a:xfrm>
          <a:prstGeom prst="rect">
            <a:avLst/>
          </a:prstGeom>
        </p:spPr>
      </p:pic>
      <p:pic>
        <p:nvPicPr>
          <p:cNvPr id="9" name="Picture 8">
            <a:extLst>
              <a:ext uri="{FF2B5EF4-FFF2-40B4-BE49-F238E27FC236}">
                <a16:creationId xmlns="" xmlns:a16="http://schemas.microsoft.com/office/drawing/2014/main"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xmlns="">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xmlns="" val="0"/>
              </a:ext>
            </a:extLst>
          </a:blip>
          <a:stretch>
            <a:fillRect/>
          </a:stretch>
        </p:blipFill>
        <p:spPr>
          <a:xfrm>
            <a:off x="146682" y="1543391"/>
            <a:ext cx="288000" cy="288000"/>
          </a:xfrm>
          <a:prstGeom prst="rect">
            <a:avLst/>
          </a:prstGeom>
        </p:spPr>
      </p:pic>
      <p:pic>
        <p:nvPicPr>
          <p:cNvPr id="10" name="Picture 9">
            <a:extLst>
              <a:ext uri="{FF2B5EF4-FFF2-40B4-BE49-F238E27FC236}">
                <a16:creationId xmlns="" xmlns:a16="http://schemas.microsoft.com/office/drawing/2014/main" id="{1B54ABDA-D424-AF4C-B3E8-09955AA20F9E}"/>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09211" y="2892756"/>
            <a:ext cx="288000" cy="288000"/>
          </a:xfrm>
          <a:prstGeom prst="rect">
            <a:avLst/>
          </a:prstGeom>
        </p:spPr>
      </p:pic>
      <p:pic>
        <p:nvPicPr>
          <p:cNvPr id="11" name="Picture 10">
            <a:extLst>
              <a:ext uri="{FF2B5EF4-FFF2-40B4-BE49-F238E27FC236}">
                <a16:creationId xmlns="" xmlns:a16="http://schemas.microsoft.com/office/drawing/2014/main" id="{B6C575C9-71C4-8B42-9B85-A4148F8041AE}"/>
              </a:ext>
            </a:extLst>
          </p:cNvPr>
          <p:cNvPicPr>
            <a:picLocks noChangeAspect="1"/>
          </p:cNvPicPr>
          <p:nvPr/>
        </p:nvPicPr>
        <p:blipFill rotWithShape="1">
          <a:blip r:embed="rId9"/>
          <a:srcRect l="26090" t="28446" r="16812" b="22809"/>
          <a:stretch/>
        </p:blipFill>
        <p:spPr>
          <a:xfrm>
            <a:off x="81815" y="4414085"/>
            <a:ext cx="342793" cy="377072"/>
          </a:xfrm>
          <a:prstGeom prst="rect">
            <a:avLst/>
          </a:prstGeom>
        </p:spPr>
      </p:pic>
    </p:spTree>
    <p:extLst>
      <p:ext uri="{BB962C8B-B14F-4D97-AF65-F5344CB8AC3E}">
        <p14:creationId xmlns:p14="http://schemas.microsoft.com/office/powerpoint/2010/main" xmlns="" val="169715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B600F577-F819-4602-BCEB-985221633540}"/>
              </a:ext>
            </a:extLst>
          </p:cNvPr>
          <p:cNvSpPr txBox="1"/>
          <p:nvPr/>
        </p:nvSpPr>
        <p:spPr>
          <a:xfrm>
            <a:off x="264869" y="1601303"/>
            <a:ext cx="6357953" cy="864467"/>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1. </a:t>
            </a:r>
            <a:r>
              <a:rPr lang="vi-VN" sz="1800" dirty="0">
                <a:latin typeface="UTM Avo" panose="02040603050506020204" pitchFamily="18" charset="0"/>
              </a:rPr>
              <a:t>Những loại cây loại quả nào được nhắc đến khi mùa thu về?</a:t>
            </a:r>
          </a:p>
        </p:txBody>
      </p:sp>
      <p:sp>
        <p:nvSpPr>
          <p:cNvPr id="15" name="TextBox 14">
            <a:extLst>
              <a:ext uri="{FF2B5EF4-FFF2-40B4-BE49-F238E27FC236}">
                <a16:creationId xmlns="" xmlns:a16="http://schemas.microsoft.com/office/drawing/2014/main" id="{CC238813-6EDC-49C5-8D5C-B80523462C08}"/>
              </a:ext>
            </a:extLst>
          </p:cNvPr>
          <p:cNvSpPr txBox="1"/>
          <p:nvPr/>
        </p:nvSpPr>
        <p:spPr>
          <a:xfrm>
            <a:off x="1688168" y="491298"/>
            <a:ext cx="4520127" cy="646331"/>
          </a:xfrm>
          <a:prstGeom prst="rect">
            <a:avLst/>
          </a:prstGeom>
          <a:noFill/>
        </p:spPr>
        <p:txBody>
          <a:bodyPr wrap="square" rtlCol="0">
            <a:spAutoFit/>
          </a:bodyPr>
          <a:lstStyle/>
          <a:p>
            <a:pPr algn="ctr"/>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sp>
        <p:nvSpPr>
          <p:cNvPr id="9" name="TextBox 8">
            <a:extLst>
              <a:ext uri="{FF2B5EF4-FFF2-40B4-BE49-F238E27FC236}">
                <a16:creationId xmlns="" xmlns:a16="http://schemas.microsoft.com/office/drawing/2014/main" id="{BE012C5D-02DC-B244-89AC-6B146FC301A3}"/>
              </a:ext>
            </a:extLst>
          </p:cNvPr>
          <p:cNvSpPr txBox="1"/>
          <p:nvPr/>
        </p:nvSpPr>
        <p:spPr>
          <a:xfrm>
            <a:off x="264869" y="2400646"/>
            <a:ext cx="5692347" cy="455189"/>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accent6">
                    <a:lumMod val="75000"/>
                  </a:schemeClr>
                </a:solidFill>
                <a:latin typeface="UTM Avo" panose="02040603050506020204" pitchFamily="18" charset="0"/>
              </a:rPr>
              <a:t>Quả hồng, hạt dẻ, quả na, cây lúa.</a:t>
            </a:r>
          </a:p>
        </p:txBody>
      </p:sp>
      <p:sp>
        <p:nvSpPr>
          <p:cNvPr id="10" name="TextBox 9">
            <a:extLst>
              <a:ext uri="{FF2B5EF4-FFF2-40B4-BE49-F238E27FC236}">
                <a16:creationId xmlns="" xmlns:a16="http://schemas.microsoft.com/office/drawing/2014/main" id="{72B4C0C9-1370-FE4F-9E4A-E58F0FEA7D50}"/>
              </a:ext>
            </a:extLst>
          </p:cNvPr>
          <p:cNvSpPr txBox="1"/>
          <p:nvPr/>
        </p:nvSpPr>
        <p:spPr>
          <a:xfrm>
            <a:off x="302084" y="2951746"/>
            <a:ext cx="6357953" cy="453009"/>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2. </a:t>
            </a:r>
            <a:r>
              <a:rPr lang="vi-VN" sz="1800" dirty="0">
                <a:latin typeface="UTM Avo" panose="02040603050506020204" pitchFamily="18" charset="0"/>
              </a:rPr>
              <a:t>Bạn nhỏ nghĩ gì khi nhìn thấy quả chín? </a:t>
            </a:r>
          </a:p>
        </p:txBody>
      </p:sp>
      <p:sp>
        <p:nvSpPr>
          <p:cNvPr id="11" name="TextBox 10">
            <a:extLst>
              <a:ext uri="{FF2B5EF4-FFF2-40B4-BE49-F238E27FC236}">
                <a16:creationId xmlns="" xmlns:a16="http://schemas.microsoft.com/office/drawing/2014/main" id="{0FF907D3-87C8-D347-8A7E-D712942273EE}"/>
              </a:ext>
            </a:extLst>
          </p:cNvPr>
          <p:cNvSpPr txBox="1"/>
          <p:nvPr/>
        </p:nvSpPr>
        <p:spPr>
          <a:xfrm>
            <a:off x="264869" y="3427057"/>
            <a:ext cx="6291047" cy="864467"/>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accent6">
                    <a:lumMod val="75000"/>
                  </a:schemeClr>
                </a:solidFill>
                <a:latin typeface="UTM Avo" panose="02040603050506020204" pitchFamily="18" charset="0"/>
              </a:rPr>
              <a:t>Quả trên cây đang chờ người đến hái. Nhìn quả chín ngon thế này, chắc các bác nông dân vui lắm. </a:t>
            </a:r>
          </a:p>
        </p:txBody>
      </p:sp>
      <p:pic>
        <p:nvPicPr>
          <p:cNvPr id="13" name="Picture 2" descr="Rich harvest of wheat. Wheat field, blue sky and clouds , #SPONSORED,  #wheat, #Wheat, #Rich, #harv… | Art drawings for kids, Wheat drawing, Free  vector illustration">
            <a:extLst>
              <a:ext uri="{FF2B5EF4-FFF2-40B4-BE49-F238E27FC236}">
                <a16:creationId xmlns="" xmlns:a16="http://schemas.microsoft.com/office/drawing/2014/main" id="{881AB39D-E97A-614C-AB72-B8B1E42E84B5}"/>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89162" y="308919"/>
            <a:ext cx="1261935" cy="1307959"/>
          </a:xfrm>
          <a:prstGeom prst="ellipse">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2933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D882932C-C682-1944-A126-1AAC4927D4E7}"/>
              </a:ext>
            </a:extLst>
          </p:cNvPr>
          <p:cNvSpPr txBox="1"/>
          <p:nvPr/>
        </p:nvSpPr>
        <p:spPr>
          <a:xfrm>
            <a:off x="548690" y="587309"/>
            <a:ext cx="5760620" cy="864467"/>
          </a:xfrm>
          <a:prstGeom prst="rect">
            <a:avLst/>
          </a:prstGeom>
          <a:noFill/>
        </p:spPr>
        <p:txBody>
          <a:bodyPr wrap="square" rtlCol="0">
            <a:spAutoFit/>
          </a:bodyPr>
          <a:lstStyle/>
          <a:p>
            <a:pPr marL="7938" indent="38100" algn="just">
              <a:lnSpc>
                <a:spcPct val="150000"/>
              </a:lnSpc>
            </a:pPr>
            <a:r>
              <a:rPr lang="vi-VN" sz="1800" b="1" dirty="0">
                <a:solidFill>
                  <a:srgbClr val="FF0000"/>
                </a:solidFill>
                <a:latin typeface="UTM Avo" panose="02040603050506020204" pitchFamily="18" charset="0"/>
              </a:rPr>
              <a:t>3. </a:t>
            </a:r>
            <a:r>
              <a:rPr lang="vi-VN" sz="1800" dirty="0">
                <a:latin typeface="UTM Avo" panose="02040603050506020204" pitchFamily="18" charset="0"/>
              </a:rPr>
              <a:t>Kể tên những công việc người nông dân phải làm để có mùa thu hoạch. </a:t>
            </a:r>
          </a:p>
        </p:txBody>
      </p:sp>
      <p:sp>
        <p:nvSpPr>
          <p:cNvPr id="14" name="TextBox 13">
            <a:extLst>
              <a:ext uri="{FF2B5EF4-FFF2-40B4-BE49-F238E27FC236}">
                <a16:creationId xmlns="" xmlns:a16="http://schemas.microsoft.com/office/drawing/2014/main" id="{29E6DC67-9AFD-9F44-AE16-92B28C235C95}"/>
              </a:ext>
            </a:extLst>
          </p:cNvPr>
          <p:cNvSpPr txBox="1"/>
          <p:nvPr/>
        </p:nvSpPr>
        <p:spPr>
          <a:xfrm>
            <a:off x="548690" y="1451776"/>
            <a:ext cx="5692347" cy="455189"/>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accent6">
                    <a:lumMod val="75000"/>
                  </a:schemeClr>
                </a:solidFill>
                <a:latin typeface="UTM Avo" panose="02040603050506020204" pitchFamily="18" charset="0"/>
              </a:rPr>
              <a:t>Cày bừa, gieo hạt, ươm mầm, chăm sóc.</a:t>
            </a:r>
          </a:p>
        </p:txBody>
      </p:sp>
      <p:sp>
        <p:nvSpPr>
          <p:cNvPr id="15" name="TextBox 14">
            <a:extLst>
              <a:ext uri="{FF2B5EF4-FFF2-40B4-BE49-F238E27FC236}">
                <a16:creationId xmlns="" xmlns:a16="http://schemas.microsoft.com/office/drawing/2014/main" id="{430725AA-0FFC-FB42-8EAC-E521DF0083DF}"/>
              </a:ext>
            </a:extLst>
          </p:cNvPr>
          <p:cNvSpPr txBox="1"/>
          <p:nvPr/>
        </p:nvSpPr>
        <p:spPr>
          <a:xfrm>
            <a:off x="548689" y="2178240"/>
            <a:ext cx="5760620" cy="453009"/>
          </a:xfrm>
          <a:prstGeom prst="rect">
            <a:avLst/>
          </a:prstGeom>
          <a:noFill/>
        </p:spPr>
        <p:txBody>
          <a:bodyPr wrap="square" rtlCol="0">
            <a:spAutoFit/>
          </a:bodyPr>
          <a:lstStyle/>
          <a:p>
            <a:pPr marL="7938" indent="38100" algn="just">
              <a:lnSpc>
                <a:spcPct val="150000"/>
              </a:lnSpc>
            </a:pPr>
            <a:r>
              <a:rPr lang="vi-VN" sz="1800" b="1" dirty="0">
                <a:solidFill>
                  <a:srgbClr val="FF0000"/>
                </a:solidFill>
                <a:latin typeface="UTM Avo" panose="02040603050506020204" pitchFamily="18" charset="0"/>
              </a:rPr>
              <a:t>4. </a:t>
            </a:r>
            <a:r>
              <a:rPr lang="vi-VN" sz="1800" dirty="0">
                <a:latin typeface="UTM Avo" panose="02040603050506020204" pitchFamily="18" charset="0"/>
                <a:ea typeface="Calibri" panose="020F0502020204030204" pitchFamily="34" charset="0"/>
                <a:cs typeface="Times New Roman" panose="02020603050405020304" pitchFamily="18" charset="0"/>
              </a:rPr>
              <a:t>Bài đọc giúp em hiểu điều gì?</a:t>
            </a:r>
          </a:p>
        </p:txBody>
      </p:sp>
      <p:sp>
        <p:nvSpPr>
          <p:cNvPr id="16" name="TextBox 15">
            <a:extLst>
              <a:ext uri="{FF2B5EF4-FFF2-40B4-BE49-F238E27FC236}">
                <a16:creationId xmlns="" xmlns:a16="http://schemas.microsoft.com/office/drawing/2014/main" id="{4731BFB4-6F71-6E48-B2D8-BD28FA690A02}"/>
              </a:ext>
            </a:extLst>
          </p:cNvPr>
          <p:cNvSpPr txBox="1"/>
          <p:nvPr/>
        </p:nvSpPr>
        <p:spPr>
          <a:xfrm>
            <a:off x="548689" y="2631249"/>
            <a:ext cx="5930170" cy="1279966"/>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rgbClr val="FF0000"/>
                </a:solidFill>
                <a:latin typeface="UTM Avo" panose="02040603050506020204" pitchFamily="18" charset="0"/>
              </a:rPr>
              <a:t>Để có cái thu hoạch người nông dân rất vất vả. Vì thế chúng ta cần có thái độ kính trọng và biết ơn người nông dân.</a:t>
            </a:r>
          </a:p>
        </p:txBody>
      </p:sp>
      <p:pic>
        <p:nvPicPr>
          <p:cNvPr id="2050" name="Picture 2" descr="Lúa Vàng Hình ảnh | Định dạng hình ảnh PNG 400280211| vn.lovepik.com">
            <a:extLst>
              <a:ext uri="{FF2B5EF4-FFF2-40B4-BE49-F238E27FC236}">
                <a16:creationId xmlns="" xmlns:a16="http://schemas.microsoft.com/office/drawing/2014/main" id="{E9A8E86C-207F-B54F-8087-FD797FCA53E4}"/>
              </a:ext>
            </a:extLst>
          </p:cNvPr>
          <p:cNvPicPr>
            <a:picLocks noChangeAspect="1" noChangeArrowheads="1"/>
          </p:cNvPicPr>
          <p:nvPr/>
        </p:nvPicPr>
        <p:blipFill rotWithShape="1">
          <a:blip r:embed="rId2">
            <a:extLst>
              <a:ext uri="{BEBA8EAE-BF5A-486C-A8C5-ECC9F3942E4B}">
                <a14:imgProps xmlns:a14="http://schemas.microsoft.com/office/drawing/2010/main" xmlns="">
                  <a14:imgLayer r:embed="rId3">
                    <a14:imgEffect>
                      <a14:backgroundRemoval t="9645" b="89848" l="74070" r="98256">
                        <a14:foregroundMark x1="80397" y1="75635" x2="84186" y2="69797"/>
                        <a14:foregroundMark x1="74302" y1="85025" x2="80397" y2="75635"/>
                        <a14:foregroundMark x1="84535" y1="68020" x2="84535" y2="68020"/>
                        <a14:foregroundMark x1="85698" y1="68020" x2="85698" y2="68020"/>
                        <a14:foregroundMark x1="86628" y1="68020" x2="86628" y2="68020"/>
                        <a14:foregroundMark x1="91266" y1="73149" x2="95581" y2="78173"/>
                        <a14:foregroundMark x1="86860" y1="68020" x2="87725" y2="69026"/>
                        <a14:foregroundMark x1="97674" y1="81472" x2="97674" y2="81472"/>
                        <a14:foregroundMark x1="97674" y1="81472" x2="97674" y2="63959"/>
                        <a14:foregroundMark x1="97674" y1="69289" x2="98140" y2="84772"/>
                        <a14:foregroundMark x1="98140" y1="84772" x2="98256" y2="85025"/>
                        <a14:foregroundMark x1="98256" y1="84518" x2="98256" y2="84518"/>
                        <a14:foregroundMark x1="89070" y1="48985" x2="85349" y2="47208"/>
                        <a14:foregroundMark x1="83140" y1="46701" x2="85814" y2="46954"/>
                        <a14:foregroundMark x1="90698" y1="28173" x2="96047" y2="40609"/>
                        <a14:foregroundMark x1="96047" y1="40609" x2="98023" y2="53046"/>
                        <a14:foregroundMark x1="89419" y1="25635" x2="89419" y2="25635"/>
                        <a14:foregroundMark x1="89419" y1="24873" x2="89419" y2="24873"/>
                        <a14:backgroundMark x1="80116" y1="75635" x2="80116" y2="75635"/>
                        <a14:backgroundMark x1="89651" y1="70305" x2="89651" y2="70305"/>
                        <a14:backgroundMark x1="89651" y1="70305" x2="90698" y2="73858"/>
                        <a14:backgroundMark x1="89070" y1="71574" x2="89651" y2="70812"/>
                        <a14:backgroundMark x1="89651" y1="70305" x2="87791" y2="69289"/>
                      </a14:backgroundRemoval>
                    </a14:imgEffect>
                  </a14:imgLayer>
                </a14:imgProps>
              </a:ext>
              <a:ext uri="{28A0092B-C50C-407E-A947-70E740481C1C}">
                <a14:useLocalDpi xmlns:a14="http://schemas.microsoft.com/office/drawing/2010/main" xmlns="" val="0"/>
              </a:ext>
            </a:extLst>
          </a:blip>
          <a:srcRect l="71545"/>
          <a:stretch/>
        </p:blipFill>
        <p:spPr bwMode="auto">
          <a:xfrm>
            <a:off x="5538510" y="2913675"/>
            <a:ext cx="1360449" cy="2190188"/>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Lúa Vàng Hình ảnh | Định dạng hình ảnh PNG 400280211| vn.lovepik.com">
            <a:extLst>
              <a:ext uri="{FF2B5EF4-FFF2-40B4-BE49-F238E27FC236}">
                <a16:creationId xmlns="" xmlns:a16="http://schemas.microsoft.com/office/drawing/2014/main" id="{52AD9DBB-433B-8648-9A3D-3D9A45959732}"/>
              </a:ext>
            </a:extLst>
          </p:cNvPr>
          <p:cNvPicPr>
            <a:picLocks noChangeAspect="1" noChangeArrowheads="1"/>
          </p:cNvPicPr>
          <p:nvPr/>
        </p:nvPicPr>
        <p:blipFill rotWithShape="1">
          <a:blip r:embed="rId4">
            <a:extLst>
              <a:ext uri="{BEBA8EAE-BF5A-486C-A8C5-ECC9F3942E4B}">
                <a14:imgProps xmlns:a14="http://schemas.microsoft.com/office/drawing/2010/main" xmlns="">
                  <a14:imgLayer r:embed="rId5">
                    <a14:imgEffect>
                      <a14:backgroundRemoval t="9645" b="97716" l="1628" r="28256">
                        <a14:foregroundMark x1="3140" y1="41624" x2="3140" y2="41624"/>
                        <a14:foregroundMark x1="2907" y1="41624" x2="6395" y2="22843"/>
                        <a14:foregroundMark x1="1744" y1="46954" x2="2093" y2="84518"/>
                        <a14:foregroundMark x1="2093" y1="84518" x2="1744" y2="97716"/>
                        <a14:foregroundMark x1="28256" y1="68020" x2="28256" y2="68020"/>
                      </a14:backgroundRemoval>
                    </a14:imgEffect>
                  </a14:imgLayer>
                </a14:imgProps>
              </a:ext>
              <a:ext uri="{28A0092B-C50C-407E-A947-70E740481C1C}">
                <a14:useLocalDpi xmlns:a14="http://schemas.microsoft.com/office/drawing/2010/main" xmlns="" val="0"/>
              </a:ext>
            </a:extLst>
          </a:blip>
          <a:srcRect r="69593"/>
          <a:stretch/>
        </p:blipFill>
        <p:spPr bwMode="auto">
          <a:xfrm>
            <a:off x="-44604" y="3243259"/>
            <a:ext cx="1294794" cy="19507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4787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5021" y="496111"/>
            <a:ext cx="5894962" cy="3785652"/>
          </a:xfrm>
          <a:prstGeom prst="rect">
            <a:avLst/>
          </a:prstGeom>
        </p:spPr>
        <p:txBody>
          <a:bodyPr wrap="square">
            <a:spAutoFit/>
          </a:bodyPr>
          <a:lstStyle/>
          <a:p>
            <a:r>
              <a:rPr lang="en-US" sz="2000" dirty="0" smtClean="0">
                <a:solidFill>
                  <a:srgbClr val="FF0000"/>
                </a:solidFill>
                <a:latin typeface="UTM Avo" panose="02040603050506020204" pitchFamily="18" charset="0"/>
              </a:rPr>
              <a:t>       </a:t>
            </a:r>
            <a:r>
              <a:rPr lang="en-US" sz="4000" b="1" dirty="0" smtClean="0">
                <a:solidFill>
                  <a:srgbClr val="FF0000"/>
                </a:solidFill>
                <a:latin typeface="UTM Avo" panose="02040603050506020204" pitchFamily="18" charset="0"/>
              </a:rPr>
              <a:t>Nội dung bài </a:t>
            </a:r>
            <a:r>
              <a:rPr lang="en-US" sz="4000" dirty="0" smtClean="0">
                <a:solidFill>
                  <a:srgbClr val="FF0000"/>
                </a:solidFill>
                <a:latin typeface="UTM Avo" panose="02040603050506020204" pitchFamily="18" charset="0"/>
              </a:rPr>
              <a:t>:</a:t>
            </a:r>
            <a:r>
              <a:rPr lang="vi-VN" sz="4000" dirty="0" smtClean="0">
                <a:solidFill>
                  <a:srgbClr val="FF0000"/>
                </a:solidFill>
                <a:latin typeface="UTM Avo" panose="02040603050506020204" pitchFamily="18" charset="0"/>
              </a:rPr>
              <a:t>Để có </a:t>
            </a:r>
            <a:r>
              <a:rPr lang="en-US" sz="4000" dirty="0" smtClean="0">
                <a:solidFill>
                  <a:srgbClr val="FF0000"/>
                </a:solidFill>
                <a:latin typeface="UTM Avo" panose="02040603050506020204" pitchFamily="18" charset="0"/>
              </a:rPr>
              <a:t>được mùa </a:t>
            </a:r>
            <a:r>
              <a:rPr lang="vi-VN" sz="4000" dirty="0" smtClean="0">
                <a:solidFill>
                  <a:srgbClr val="FF0000"/>
                </a:solidFill>
                <a:latin typeface="UTM Avo" panose="02040603050506020204" pitchFamily="18" charset="0"/>
              </a:rPr>
              <a:t>thu hoạch người nông dân rất vất vả. Vì thế chúng ta cần có thái độ kính trọng và biết ơn người nông dân.</a:t>
            </a:r>
            <a:endParaRPr lang="en-US" sz="40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xmlns="">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 xmlns:a16="http://schemas.microsoft.com/office/drawing/2014/main" id="{83C8FAFC-C1D0-49BB-A45E-D744951A028F}"/>
              </a:ext>
            </a:extLst>
          </p:cNvPr>
          <p:cNvSpPr txBox="1"/>
          <p:nvPr/>
        </p:nvSpPr>
        <p:spPr>
          <a:xfrm>
            <a:off x="2389901" y="244050"/>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 xmlns:a16="http://schemas.microsoft.com/office/drawing/2014/main" id="{7BF6BCDF-9F5D-43EF-8D2F-74DA0EBB0C5C}"/>
              </a:ext>
            </a:extLst>
          </p:cNvPr>
          <p:cNvSpPr txBox="1"/>
          <p:nvPr/>
        </p:nvSpPr>
        <p:spPr>
          <a:xfrm>
            <a:off x="72376" y="719790"/>
            <a:ext cx="6703809" cy="4345933"/>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vi-VN" sz="1450" dirty="0">
                <a:latin typeface="UTM Avo" panose="02040603050506020204" pitchFamily="18" charset="0"/>
              </a:rPr>
              <a:t>Thu về, những quả hồng đỏ mọng, những hạt dẻ nâu bóng, những quả na mở to mắt, thơm dìu dịu. Biển lúa vàng ươm. Gió nổi lên và sóng lúa vàng dập dờn trải tới chân trời.</a:t>
            </a:r>
          </a:p>
          <a:p>
            <a:pPr marL="44450" algn="just">
              <a:lnSpc>
                <a:spcPct val="120000"/>
              </a:lnSpc>
              <a:defRPr/>
            </a:pPr>
            <a:r>
              <a:rPr lang="vi-VN" sz="1450" dirty="0">
                <a:latin typeface="UTM Avo" panose="02040603050506020204" pitchFamily="18" charset="0"/>
              </a:rPr>
              <a:t>     Minh ríu rít bên mẹ:</a:t>
            </a:r>
          </a:p>
          <a:p>
            <a:pPr marL="44450" algn="just">
              <a:lnSpc>
                <a:spcPct val="120000"/>
              </a:lnSpc>
              <a:defRPr/>
            </a:pPr>
            <a:r>
              <a:rPr lang="vi-VN" sz="1450" dirty="0">
                <a:latin typeface="UTM Avo" panose="02040603050506020204" pitchFamily="18" charset="0"/>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UTM Avo" panose="02040603050506020204" pitchFamily="18" charset="0"/>
              </a:rPr>
              <a:t>     - Đúng thế con ạ.</a:t>
            </a:r>
          </a:p>
          <a:p>
            <a:pPr marL="44450" algn="just">
              <a:lnSpc>
                <a:spcPct val="120000"/>
              </a:lnSpc>
              <a:defRPr/>
            </a:pPr>
            <a:r>
              <a:rPr lang="vi-VN" sz="1450" dirty="0">
                <a:latin typeface="UTM Avo" panose="02040603050506020204" pitchFamily="18" charset="0"/>
              </a:rPr>
              <a:t>     - Nếu mùa nào cũng được thu hoạch thì thích lắm, phải không mẹ?</a:t>
            </a:r>
          </a:p>
          <a:p>
            <a:pPr marL="44450" algn="just">
              <a:lnSpc>
                <a:spcPct val="120000"/>
              </a:lnSpc>
              <a:defRPr/>
            </a:pPr>
            <a:r>
              <a:rPr lang="vi-VN" sz="1450" dirty="0">
                <a:latin typeface="UTM Avo" panose="02040603050506020204" pitchFamily="18" charset="0"/>
              </a:rPr>
              <a:t>     Mẹ âu yếm nhìn Minh và bảo:</a:t>
            </a:r>
          </a:p>
          <a:p>
            <a:pPr marL="44450" algn="just">
              <a:lnSpc>
                <a:spcPct val="120000"/>
              </a:lnSpc>
              <a:defRPr/>
            </a:pPr>
            <a:r>
              <a:rPr lang="vi-VN" sz="1450" dirty="0">
                <a:latin typeface="UTM Avo" panose="02040603050506020204" pitchFamily="18"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44450" algn="just">
              <a:lnSpc>
                <a:spcPct val="120000"/>
              </a:lnSpc>
              <a:defRPr/>
            </a:pPr>
            <a:r>
              <a:rPr lang="vi-VN" sz="1450" dirty="0">
                <a:latin typeface="UTM Avo" panose="02040603050506020204" pitchFamily="18" charset="0"/>
              </a:rPr>
              <a:t>    - Mẹ ơi, con hiểu rồi. Công việc của các bác nông dân vất vả quá mẹ nhỉ?</a:t>
            </a:r>
          </a:p>
        </p:txBody>
      </p:sp>
      <p:pic>
        <p:nvPicPr>
          <p:cNvPr id="8" name="Picture 7">
            <a:extLst>
              <a:ext uri="{FF2B5EF4-FFF2-40B4-BE49-F238E27FC236}">
                <a16:creationId xmlns="" xmlns:a16="http://schemas.microsoft.com/office/drawing/2014/main" id="{E3780E02-7BEF-D247-B4AA-1779EEAEBD0C}"/>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34856" y="729415"/>
            <a:ext cx="304770" cy="288000"/>
          </a:xfrm>
          <a:prstGeom prst="rect">
            <a:avLst/>
          </a:prstGeom>
        </p:spPr>
      </p:pic>
      <p:pic>
        <p:nvPicPr>
          <p:cNvPr id="9" name="Picture 8">
            <a:extLst>
              <a:ext uri="{FF2B5EF4-FFF2-40B4-BE49-F238E27FC236}">
                <a16:creationId xmlns="" xmlns:a16="http://schemas.microsoft.com/office/drawing/2014/main"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xmlns="">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xmlns="" val="0"/>
              </a:ext>
            </a:extLst>
          </a:blip>
          <a:stretch>
            <a:fillRect/>
          </a:stretch>
        </p:blipFill>
        <p:spPr>
          <a:xfrm>
            <a:off x="146682" y="1543391"/>
            <a:ext cx="288000" cy="288000"/>
          </a:xfrm>
          <a:prstGeom prst="rect">
            <a:avLst/>
          </a:prstGeom>
        </p:spPr>
      </p:pic>
      <p:pic>
        <p:nvPicPr>
          <p:cNvPr id="10" name="Picture 9">
            <a:extLst>
              <a:ext uri="{FF2B5EF4-FFF2-40B4-BE49-F238E27FC236}">
                <a16:creationId xmlns="" xmlns:a16="http://schemas.microsoft.com/office/drawing/2014/main" id="{1B54ABDA-D424-AF4C-B3E8-09955AA20F9E}"/>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09211" y="2892756"/>
            <a:ext cx="288000" cy="288000"/>
          </a:xfrm>
          <a:prstGeom prst="rect">
            <a:avLst/>
          </a:prstGeom>
        </p:spPr>
      </p:pic>
      <p:pic>
        <p:nvPicPr>
          <p:cNvPr id="11" name="Picture 10">
            <a:extLst>
              <a:ext uri="{FF2B5EF4-FFF2-40B4-BE49-F238E27FC236}">
                <a16:creationId xmlns="" xmlns:a16="http://schemas.microsoft.com/office/drawing/2014/main" id="{B6C575C9-71C4-8B42-9B85-A4148F8041AE}"/>
              </a:ext>
            </a:extLst>
          </p:cNvPr>
          <p:cNvPicPr>
            <a:picLocks noChangeAspect="1"/>
          </p:cNvPicPr>
          <p:nvPr/>
        </p:nvPicPr>
        <p:blipFill rotWithShape="1">
          <a:blip r:embed="rId9"/>
          <a:srcRect l="26090" t="28446" r="16812" b="22809"/>
          <a:stretch/>
        </p:blipFill>
        <p:spPr>
          <a:xfrm>
            <a:off x="81815" y="4414085"/>
            <a:ext cx="342793" cy="377072"/>
          </a:xfrm>
          <a:prstGeom prst="rect">
            <a:avLst/>
          </a:prstGeom>
        </p:spPr>
      </p:pic>
    </p:spTree>
    <p:extLst>
      <p:ext uri="{BB962C8B-B14F-4D97-AF65-F5344CB8AC3E}">
        <p14:creationId xmlns:p14="http://schemas.microsoft.com/office/powerpoint/2010/main" xmlns="" val="234785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8A1072C0-7CDA-3B41-9683-C01B2BFCAA3D}"/>
              </a:ext>
            </a:extLst>
          </p:cNvPr>
          <p:cNvSpPr txBox="1"/>
          <p:nvPr/>
        </p:nvSpPr>
        <p:spPr>
          <a:xfrm>
            <a:off x="418293" y="1057693"/>
            <a:ext cx="6038263" cy="864467"/>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1. </a:t>
            </a:r>
            <a:r>
              <a:rPr lang="vi-VN" sz="1800" dirty="0">
                <a:latin typeface="UTM Avo" panose="02040603050506020204" pitchFamily="18" charset="0"/>
              </a:rPr>
              <a:t>Kết hợp từ ngữ ở cột A với từ ngữ ở cột B để tạo câu nêu đặc điểm.</a:t>
            </a:r>
          </a:p>
        </p:txBody>
      </p:sp>
      <p:pic>
        <p:nvPicPr>
          <p:cNvPr id="9" name="Picture 8">
            <a:extLst>
              <a:ext uri="{FF2B5EF4-FFF2-40B4-BE49-F238E27FC236}">
                <a16:creationId xmlns="" xmlns:a16="http://schemas.microsoft.com/office/drawing/2014/main" id="{99BA426D-B5A3-E442-8C77-E8728BFC6BB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xmlns="">
                  <a14:imgLayer r:embed="rId3">
                    <a14:imgEffect>
                      <a14:sharpenSoften amount="33000"/>
                    </a14:imgEffect>
                    <a14:imgEffect>
                      <a14:brightnessContrast contrast="1000"/>
                    </a14:imgEffect>
                  </a14:imgLayer>
                </a14:imgProps>
              </a:ext>
            </a:extLst>
          </a:blip>
          <a:stretch>
            <a:fillRect/>
          </a:stretch>
        </p:blipFill>
        <p:spPr>
          <a:xfrm>
            <a:off x="568135" y="421233"/>
            <a:ext cx="649967" cy="599539"/>
          </a:xfrm>
          <a:prstGeom prst="rect">
            <a:avLst/>
          </a:prstGeom>
        </p:spPr>
      </p:pic>
      <p:sp>
        <p:nvSpPr>
          <p:cNvPr id="10" name="TextBox 9">
            <a:extLst>
              <a:ext uri="{FF2B5EF4-FFF2-40B4-BE49-F238E27FC236}">
                <a16:creationId xmlns="" xmlns:a16="http://schemas.microsoft.com/office/drawing/2014/main" id="{620DAA4B-708D-44B7-90F2-7934B08BEBDD}"/>
              </a:ext>
            </a:extLst>
          </p:cNvPr>
          <p:cNvSpPr txBox="1"/>
          <p:nvPr/>
        </p:nvSpPr>
        <p:spPr>
          <a:xfrm>
            <a:off x="1218102" y="460493"/>
            <a:ext cx="1564368"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 LUYỆN TẬP</a:t>
            </a:r>
            <a:endParaRPr lang="en-US" sz="1800" b="1" dirty="0">
              <a:solidFill>
                <a:srgbClr val="17479D"/>
              </a:solidFill>
              <a:latin typeface="UTM Avo" panose="02040603050506020204" pitchFamily="18" charset="0"/>
            </a:endParaRPr>
          </a:p>
        </p:txBody>
      </p:sp>
      <p:sp>
        <p:nvSpPr>
          <p:cNvPr id="13" name="Rounded Rectangle 12">
            <a:extLst>
              <a:ext uri="{FF2B5EF4-FFF2-40B4-BE49-F238E27FC236}">
                <a16:creationId xmlns="" xmlns:a16="http://schemas.microsoft.com/office/drawing/2014/main" id="{45AD0344-D15B-734F-AE0C-22123E614C82}"/>
              </a:ext>
            </a:extLst>
          </p:cNvPr>
          <p:cNvSpPr/>
          <p:nvPr/>
        </p:nvSpPr>
        <p:spPr>
          <a:xfrm>
            <a:off x="906688" y="2322605"/>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Quả</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hồng</a:t>
            </a:r>
            <a:endParaRPr lang="en-US" sz="1800" dirty="0">
              <a:solidFill>
                <a:srgbClr val="000000"/>
              </a:solidFill>
              <a:latin typeface="UTM Avo" panose="02040603050506020204" pitchFamily="18" charset="0"/>
            </a:endParaRPr>
          </a:p>
        </p:txBody>
      </p:sp>
      <p:sp>
        <p:nvSpPr>
          <p:cNvPr id="14" name="Rounded Rectangle 13">
            <a:extLst>
              <a:ext uri="{FF2B5EF4-FFF2-40B4-BE49-F238E27FC236}">
                <a16:creationId xmlns="" xmlns:a16="http://schemas.microsoft.com/office/drawing/2014/main" id="{71262DD0-2D99-B444-8B14-F4B9727E7C0B}"/>
              </a:ext>
            </a:extLst>
          </p:cNvPr>
          <p:cNvSpPr/>
          <p:nvPr/>
        </p:nvSpPr>
        <p:spPr>
          <a:xfrm>
            <a:off x="906688" y="2956450"/>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Hạt</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dẻ</a:t>
            </a:r>
            <a:endParaRPr lang="en-US" sz="1800" dirty="0">
              <a:solidFill>
                <a:srgbClr val="000000"/>
              </a:solidFill>
              <a:latin typeface="UTM Avo" panose="02040603050506020204" pitchFamily="18" charset="0"/>
            </a:endParaRPr>
          </a:p>
        </p:txBody>
      </p:sp>
      <p:sp>
        <p:nvSpPr>
          <p:cNvPr id="15" name="Rounded Rectangle 14">
            <a:extLst>
              <a:ext uri="{FF2B5EF4-FFF2-40B4-BE49-F238E27FC236}">
                <a16:creationId xmlns="" xmlns:a16="http://schemas.microsoft.com/office/drawing/2014/main" id="{9294A276-0AA1-1746-AE79-AB9521556071}"/>
              </a:ext>
            </a:extLst>
          </p:cNvPr>
          <p:cNvSpPr/>
          <p:nvPr/>
        </p:nvSpPr>
        <p:spPr>
          <a:xfrm>
            <a:off x="906688" y="3590295"/>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Quả</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na</a:t>
            </a:r>
            <a:endParaRPr lang="en-US" sz="1800" dirty="0">
              <a:solidFill>
                <a:srgbClr val="000000"/>
              </a:solidFill>
              <a:latin typeface="UTM Avo" panose="02040603050506020204" pitchFamily="18" charset="0"/>
            </a:endParaRPr>
          </a:p>
        </p:txBody>
      </p:sp>
      <p:sp>
        <p:nvSpPr>
          <p:cNvPr id="16" name="Rounded Rectangle 15">
            <a:extLst>
              <a:ext uri="{FF2B5EF4-FFF2-40B4-BE49-F238E27FC236}">
                <a16:creationId xmlns="" xmlns:a16="http://schemas.microsoft.com/office/drawing/2014/main" id="{D643137F-1943-D048-9DB1-32FEECA1139E}"/>
              </a:ext>
            </a:extLst>
          </p:cNvPr>
          <p:cNvSpPr/>
          <p:nvPr/>
        </p:nvSpPr>
        <p:spPr>
          <a:xfrm>
            <a:off x="3831496" y="2322605"/>
            <a:ext cx="21115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vàng</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ươm</a:t>
            </a:r>
            <a:r>
              <a:rPr lang="en-US" sz="1800" dirty="0">
                <a:solidFill>
                  <a:srgbClr val="000000"/>
                </a:solidFill>
                <a:latin typeface="UTM Avo" panose="02040603050506020204" pitchFamily="18" charset="0"/>
              </a:rPr>
              <a:t>.</a:t>
            </a:r>
          </a:p>
        </p:txBody>
      </p:sp>
      <p:sp>
        <p:nvSpPr>
          <p:cNvPr id="21" name="Rounded Rectangle 20">
            <a:extLst>
              <a:ext uri="{FF2B5EF4-FFF2-40B4-BE49-F238E27FC236}">
                <a16:creationId xmlns="" xmlns:a16="http://schemas.microsoft.com/office/drawing/2014/main" id="{ECC2E5B2-5EBA-2045-AB89-2CACCEF514D7}"/>
              </a:ext>
            </a:extLst>
          </p:cNvPr>
          <p:cNvSpPr/>
          <p:nvPr/>
        </p:nvSpPr>
        <p:spPr>
          <a:xfrm>
            <a:off x="3831496" y="2956450"/>
            <a:ext cx="21115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800" dirty="0">
                <a:solidFill>
                  <a:srgbClr val="000000"/>
                </a:solidFill>
                <a:latin typeface="UTM Avo" panose="02040603050506020204" pitchFamily="18" charset="0"/>
              </a:rPr>
              <a:t>thơm dìu dịu.</a:t>
            </a:r>
            <a:endParaRPr lang="en-US" sz="1800" dirty="0">
              <a:solidFill>
                <a:srgbClr val="000000"/>
              </a:solidFill>
              <a:latin typeface="UTM Avo" panose="02040603050506020204" pitchFamily="18" charset="0"/>
            </a:endParaRPr>
          </a:p>
        </p:txBody>
      </p:sp>
      <p:sp>
        <p:nvSpPr>
          <p:cNvPr id="22" name="Rounded Rectangle 21">
            <a:extLst>
              <a:ext uri="{FF2B5EF4-FFF2-40B4-BE49-F238E27FC236}">
                <a16:creationId xmlns="" xmlns:a16="http://schemas.microsoft.com/office/drawing/2014/main" id="{C19DE42C-FCDF-DB41-8586-607E5D546448}"/>
              </a:ext>
            </a:extLst>
          </p:cNvPr>
          <p:cNvSpPr/>
          <p:nvPr/>
        </p:nvSpPr>
        <p:spPr>
          <a:xfrm>
            <a:off x="3831497" y="3590295"/>
            <a:ext cx="21115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đỏ</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mọng</a:t>
            </a:r>
            <a:r>
              <a:rPr lang="en-US" sz="1800" dirty="0">
                <a:solidFill>
                  <a:srgbClr val="000000"/>
                </a:solidFill>
                <a:latin typeface="UTM Avo" panose="02040603050506020204" pitchFamily="18" charset="0"/>
              </a:rPr>
              <a:t>.</a:t>
            </a:r>
          </a:p>
        </p:txBody>
      </p:sp>
      <p:sp>
        <p:nvSpPr>
          <p:cNvPr id="23" name="TextBox 22">
            <a:extLst>
              <a:ext uri="{FF2B5EF4-FFF2-40B4-BE49-F238E27FC236}">
                <a16:creationId xmlns="" xmlns:a16="http://schemas.microsoft.com/office/drawing/2014/main" id="{4E78AD0A-2BBF-264A-A9F4-1EDD1CE46092}"/>
              </a:ext>
            </a:extLst>
          </p:cNvPr>
          <p:cNvSpPr txBox="1"/>
          <p:nvPr/>
        </p:nvSpPr>
        <p:spPr>
          <a:xfrm>
            <a:off x="1371600" y="1875006"/>
            <a:ext cx="4406919" cy="447430"/>
          </a:xfrm>
          <a:prstGeom prst="rect">
            <a:avLst/>
          </a:prstGeom>
          <a:noFill/>
        </p:spPr>
        <p:txBody>
          <a:bodyPr wrap="square" rtlCol="0">
            <a:spAutoFit/>
          </a:bodyPr>
          <a:lstStyle/>
          <a:p>
            <a:pPr>
              <a:lnSpc>
                <a:spcPts val="3000"/>
              </a:lnSpc>
            </a:pPr>
            <a:r>
              <a:rPr lang="en-US" sz="2400" b="1" dirty="0">
                <a:ln>
                  <a:solidFill>
                    <a:schemeClr val="tx2">
                      <a:lumMod val="50000"/>
                    </a:schemeClr>
                  </a:solidFill>
                </a:ln>
                <a:solidFill>
                  <a:schemeClr val="tx2"/>
                </a:solidFill>
                <a:latin typeface="UTM Avo" panose="02040603050506020204" pitchFamily="18" charset="0"/>
              </a:rPr>
              <a:t>A                                B</a:t>
            </a:r>
          </a:p>
        </p:txBody>
      </p:sp>
      <p:grpSp>
        <p:nvGrpSpPr>
          <p:cNvPr id="24" name="Group 23">
            <a:extLst>
              <a:ext uri="{FF2B5EF4-FFF2-40B4-BE49-F238E27FC236}">
                <a16:creationId xmlns="" xmlns:a16="http://schemas.microsoft.com/office/drawing/2014/main" id="{F63E4E6A-2709-E949-AB6C-E0D49835233E}"/>
              </a:ext>
            </a:extLst>
          </p:cNvPr>
          <p:cNvGrpSpPr/>
          <p:nvPr/>
        </p:nvGrpSpPr>
        <p:grpSpPr>
          <a:xfrm>
            <a:off x="2365982" y="2498362"/>
            <a:ext cx="1490638" cy="1362082"/>
            <a:chOff x="2016413" y="2423935"/>
            <a:chExt cx="674827" cy="1313858"/>
          </a:xfrm>
        </p:grpSpPr>
        <p:sp>
          <p:nvSpPr>
            <p:cNvPr id="25" name="Oval 24">
              <a:extLst>
                <a:ext uri="{FF2B5EF4-FFF2-40B4-BE49-F238E27FC236}">
                  <a16:creationId xmlns="" xmlns:a16="http://schemas.microsoft.com/office/drawing/2014/main" id="{7B4CB270-F241-4C45-9B89-36157E8450C4}"/>
                </a:ext>
              </a:extLst>
            </p:cNvPr>
            <p:cNvSpPr/>
            <p:nvPr/>
          </p:nvSpPr>
          <p:spPr>
            <a:xfrm>
              <a:off x="2016413" y="2423935"/>
              <a:ext cx="45719" cy="4571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 xmlns:a16="http://schemas.microsoft.com/office/drawing/2014/main" id="{1B20013B-158F-6B43-86B6-6F55C92308D8}"/>
                </a:ext>
              </a:extLst>
            </p:cNvPr>
            <p:cNvCxnSpPr>
              <a:stCxn id="25" idx="5"/>
              <a:endCxn id="27" idx="1"/>
            </p:cNvCxnSpPr>
            <p:nvPr/>
          </p:nvCxnSpPr>
          <p:spPr>
            <a:xfrm>
              <a:off x="2055437" y="2462959"/>
              <a:ext cx="600327" cy="1217698"/>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 xmlns:a16="http://schemas.microsoft.com/office/drawing/2014/main" id="{A428D5CE-9D68-F449-9D17-355042C342C6}"/>
                </a:ext>
              </a:extLst>
            </p:cNvPr>
            <p:cNvSpPr/>
            <p:nvPr/>
          </p:nvSpPr>
          <p:spPr>
            <a:xfrm>
              <a:off x="2649677" y="3670854"/>
              <a:ext cx="41563" cy="6693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 xmlns:a16="http://schemas.microsoft.com/office/drawing/2014/main" id="{3EBA6AB4-986F-2348-8650-698833E7D26A}"/>
              </a:ext>
            </a:extLst>
          </p:cNvPr>
          <p:cNvGrpSpPr/>
          <p:nvPr/>
        </p:nvGrpSpPr>
        <p:grpSpPr>
          <a:xfrm flipV="1">
            <a:off x="2378404" y="3203588"/>
            <a:ext cx="1482413" cy="1329581"/>
            <a:chOff x="2022098" y="1794108"/>
            <a:chExt cx="678514" cy="669861"/>
          </a:xfrm>
        </p:grpSpPr>
        <p:sp>
          <p:nvSpPr>
            <p:cNvPr id="29" name="Oval 28">
              <a:extLst>
                <a:ext uri="{FF2B5EF4-FFF2-40B4-BE49-F238E27FC236}">
                  <a16:creationId xmlns="" xmlns:a16="http://schemas.microsoft.com/office/drawing/2014/main" id="{3FF927BA-4925-9944-9CE6-D78E232EBFE0}"/>
                </a:ext>
              </a:extLst>
            </p:cNvPr>
            <p:cNvSpPr/>
            <p:nvPr/>
          </p:nvSpPr>
          <p:spPr>
            <a:xfrm>
              <a:off x="2022098" y="2429619"/>
              <a:ext cx="34350"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 xmlns:a16="http://schemas.microsoft.com/office/drawing/2014/main" id="{837549FF-424E-F14A-A85A-9F3902CA625C}"/>
                </a:ext>
              </a:extLst>
            </p:cNvPr>
            <p:cNvCxnSpPr>
              <a:stCxn id="29" idx="7"/>
              <a:endCxn id="31" idx="3"/>
            </p:cNvCxnSpPr>
            <p:nvPr/>
          </p:nvCxnSpPr>
          <p:spPr>
            <a:xfrm flipV="1">
              <a:off x="2051417" y="1823427"/>
              <a:ext cx="616943" cy="611222"/>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 xmlns:a16="http://schemas.microsoft.com/office/drawing/2014/main" id="{C1B61E7C-2BC1-D64B-9C05-48CA42489748}"/>
                </a:ext>
              </a:extLst>
            </p:cNvPr>
            <p:cNvSpPr/>
            <p:nvPr/>
          </p:nvSpPr>
          <p:spPr>
            <a:xfrm>
              <a:off x="2662827" y="1794108"/>
              <a:ext cx="37785"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 xmlns:a16="http://schemas.microsoft.com/office/drawing/2014/main" id="{D18993C9-42A1-5048-A845-B6CFD42BD627}"/>
              </a:ext>
            </a:extLst>
          </p:cNvPr>
          <p:cNvGrpSpPr/>
          <p:nvPr/>
        </p:nvGrpSpPr>
        <p:grpSpPr>
          <a:xfrm>
            <a:off x="2348790" y="3220296"/>
            <a:ext cx="1516121" cy="624285"/>
            <a:chOff x="2013423" y="1777814"/>
            <a:chExt cx="689078" cy="631707"/>
          </a:xfrm>
        </p:grpSpPr>
        <p:sp>
          <p:nvSpPr>
            <p:cNvPr id="33" name="Oval 32">
              <a:extLst>
                <a:ext uri="{FF2B5EF4-FFF2-40B4-BE49-F238E27FC236}">
                  <a16:creationId xmlns="" xmlns:a16="http://schemas.microsoft.com/office/drawing/2014/main" id="{E994AC2F-65C0-514D-A3F4-B2371AB7F5E8}"/>
                </a:ext>
              </a:extLst>
            </p:cNvPr>
            <p:cNvSpPr/>
            <p:nvPr/>
          </p:nvSpPr>
          <p:spPr>
            <a:xfrm>
              <a:off x="2013423" y="2348669"/>
              <a:ext cx="41563" cy="6085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 xmlns:a16="http://schemas.microsoft.com/office/drawing/2014/main" id="{BF900199-88AD-2C4D-9F51-5BD712955390}"/>
                </a:ext>
              </a:extLst>
            </p:cNvPr>
            <p:cNvCxnSpPr>
              <a:stCxn id="33" idx="7"/>
              <a:endCxn id="35" idx="3"/>
            </p:cNvCxnSpPr>
            <p:nvPr/>
          </p:nvCxnSpPr>
          <p:spPr>
            <a:xfrm flipV="1">
              <a:off x="2048900" y="1834948"/>
              <a:ext cx="618125" cy="522632"/>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 xmlns:a16="http://schemas.microsoft.com/office/drawing/2014/main" id="{8840F232-FB53-734A-B2C5-88053B4781A3}"/>
                </a:ext>
              </a:extLst>
            </p:cNvPr>
            <p:cNvSpPr/>
            <p:nvPr/>
          </p:nvSpPr>
          <p:spPr>
            <a:xfrm>
              <a:off x="2660938" y="1777814"/>
              <a:ext cx="41563" cy="6693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ounded Rectangle 35">
            <a:extLst>
              <a:ext uri="{FF2B5EF4-FFF2-40B4-BE49-F238E27FC236}">
                <a16:creationId xmlns="" xmlns:a16="http://schemas.microsoft.com/office/drawing/2014/main" id="{D963AF30-1F28-9D4E-82B3-F13BC788DBCF}"/>
              </a:ext>
            </a:extLst>
          </p:cNvPr>
          <p:cNvSpPr/>
          <p:nvPr/>
        </p:nvSpPr>
        <p:spPr>
          <a:xfrm>
            <a:off x="944673" y="4238540"/>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Biển</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lúa</a:t>
            </a:r>
            <a:endParaRPr lang="en-US" sz="1800" dirty="0">
              <a:solidFill>
                <a:srgbClr val="000000"/>
              </a:solidFill>
              <a:latin typeface="UTM Avo" panose="02040603050506020204" pitchFamily="18" charset="0"/>
            </a:endParaRPr>
          </a:p>
        </p:txBody>
      </p:sp>
      <p:sp>
        <p:nvSpPr>
          <p:cNvPr id="37" name="Rounded Rectangle 36">
            <a:extLst>
              <a:ext uri="{FF2B5EF4-FFF2-40B4-BE49-F238E27FC236}">
                <a16:creationId xmlns="" xmlns:a16="http://schemas.microsoft.com/office/drawing/2014/main" id="{E8AF8E4F-F8D2-B747-B1C1-F75A01898B6C}"/>
              </a:ext>
            </a:extLst>
          </p:cNvPr>
          <p:cNvSpPr/>
          <p:nvPr/>
        </p:nvSpPr>
        <p:spPr>
          <a:xfrm>
            <a:off x="3861210" y="4238540"/>
            <a:ext cx="2090102"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nấu</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bóng</a:t>
            </a:r>
            <a:r>
              <a:rPr lang="en-US" sz="1800" dirty="0">
                <a:solidFill>
                  <a:srgbClr val="000000"/>
                </a:solidFill>
                <a:latin typeface="UTM Avo" panose="02040603050506020204" pitchFamily="18" charset="0"/>
              </a:rPr>
              <a:t>.</a:t>
            </a:r>
          </a:p>
        </p:txBody>
      </p:sp>
      <p:grpSp>
        <p:nvGrpSpPr>
          <p:cNvPr id="38" name="Group 37">
            <a:extLst>
              <a:ext uri="{FF2B5EF4-FFF2-40B4-BE49-F238E27FC236}">
                <a16:creationId xmlns="" xmlns:a16="http://schemas.microsoft.com/office/drawing/2014/main" id="{A0D188DD-DC6A-9F4E-8B2D-F249A30837E3}"/>
              </a:ext>
            </a:extLst>
          </p:cNvPr>
          <p:cNvGrpSpPr/>
          <p:nvPr/>
        </p:nvGrpSpPr>
        <p:grpSpPr>
          <a:xfrm>
            <a:off x="2421441" y="2524111"/>
            <a:ext cx="1429566" cy="1973417"/>
            <a:chOff x="2025078" y="1797087"/>
            <a:chExt cx="670834" cy="663901"/>
          </a:xfrm>
        </p:grpSpPr>
        <p:sp>
          <p:nvSpPr>
            <p:cNvPr id="39" name="Oval 38">
              <a:extLst>
                <a:ext uri="{FF2B5EF4-FFF2-40B4-BE49-F238E27FC236}">
                  <a16:creationId xmlns="" xmlns:a16="http://schemas.microsoft.com/office/drawing/2014/main" id="{37CBF04C-BFAC-F741-91D7-4E0DFB018871}"/>
                </a:ext>
              </a:extLst>
            </p:cNvPr>
            <p:cNvSpPr/>
            <p:nvPr/>
          </p:nvSpPr>
          <p:spPr>
            <a:xfrm>
              <a:off x="2025078" y="2432600"/>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 xmlns:a16="http://schemas.microsoft.com/office/drawing/2014/main" id="{2DD7F6F1-8353-9446-BDC4-30D75A118036}"/>
                </a:ext>
              </a:extLst>
            </p:cNvPr>
            <p:cNvCxnSpPr>
              <a:stCxn id="39" idx="7"/>
              <a:endCxn id="41" idx="3"/>
            </p:cNvCxnSpPr>
            <p:nvPr/>
          </p:nvCxnSpPr>
          <p:spPr>
            <a:xfrm flipV="1">
              <a:off x="2049309" y="1821318"/>
              <a:ext cx="622372" cy="615439"/>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 xmlns:a16="http://schemas.microsoft.com/office/drawing/2014/main" id="{D43C8192-00A2-A545-B6BE-6EF2E855C419}"/>
                </a:ext>
              </a:extLst>
            </p:cNvPr>
            <p:cNvSpPr/>
            <p:nvPr/>
          </p:nvSpPr>
          <p:spPr>
            <a:xfrm>
              <a:off x="2667524" y="1797087"/>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xmlns="" val="51948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left)">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left)">
                                      <p:cBhvr>
                                        <p:cTn id="5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3" grpId="0" animBg="1"/>
      <p:bldP spid="14" grpId="0" animBg="1"/>
      <p:bldP spid="15" grpId="0" animBg="1"/>
      <p:bldP spid="16" grpId="0" animBg="1"/>
      <p:bldP spid="21" grpId="0" animBg="1"/>
      <p:bldP spid="22" grpId="0" animBg="1"/>
      <p:bldP spid="23" grpId="0"/>
      <p:bldP spid="36" grpId="0" animBg="1"/>
      <p:bldP spid="3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95E2A01A-37E7-4E49-A4B0-0BE4C4D94941}"/>
              </a:ext>
            </a:extLst>
          </p:cNvPr>
          <p:cNvGrpSpPr/>
          <p:nvPr/>
        </p:nvGrpSpPr>
        <p:grpSpPr>
          <a:xfrm>
            <a:off x="1144267" y="1390819"/>
            <a:ext cx="4405927" cy="3318271"/>
            <a:chOff x="1417547" y="1264224"/>
            <a:chExt cx="4405927" cy="3318271"/>
          </a:xfrm>
        </p:grpSpPr>
        <p:pic>
          <p:nvPicPr>
            <p:cNvPr id="12" name="Picture 11">
              <a:extLst>
                <a:ext uri="{FF2B5EF4-FFF2-40B4-BE49-F238E27FC236}">
                  <a16:creationId xmlns=""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 xmlns:a16="http://schemas.microsoft.com/office/drawing/2014/main" id="{FF041EC8-55B2-4FCF-BB45-E1C5B0EA5B49}"/>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14" name="TextBox 13">
              <a:extLst>
                <a:ext uri="{FF2B5EF4-FFF2-40B4-BE49-F238E27FC236}">
                  <a16:creationId xmlns="" xmlns:a16="http://schemas.microsoft.com/office/drawing/2014/main" id="{1572C51F-CECB-48A7-8A70-7BA2BE8A7350}"/>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15" name="Picture 2">
            <a:extLst>
              <a:ext uri="{FF2B5EF4-FFF2-40B4-BE49-F238E27FC236}">
                <a16:creationId xmlns="" xmlns:a16="http://schemas.microsoft.com/office/drawing/2014/main" id="{DB42BD70-9A17-4FEB-8463-55E3911EA577}"/>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xmlns=""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TextBox 15">
            <a:extLst>
              <a:ext uri="{FF2B5EF4-FFF2-40B4-BE49-F238E27FC236}">
                <a16:creationId xmlns="" xmlns:a16="http://schemas.microsoft.com/office/drawing/2014/main" id="{37F87520-44C6-BE4D-B355-631AF2C2AC8A}"/>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VÀNG</a:t>
            </a:r>
            <a:endParaRPr lang="en-US" sz="4400" dirty="0">
              <a:solidFill>
                <a:schemeClr val="accent2"/>
              </a:solidFill>
              <a:latin typeface="UTM Cookies" panose="02040603050506020204" pitchFamily="18" charset="0"/>
            </a:endParaRPr>
          </a:p>
        </p:txBody>
      </p:sp>
      <p:grpSp>
        <p:nvGrpSpPr>
          <p:cNvPr id="17" name="Group 16">
            <a:extLst>
              <a:ext uri="{FF2B5EF4-FFF2-40B4-BE49-F238E27FC236}">
                <a16:creationId xmlns="" xmlns:a16="http://schemas.microsoft.com/office/drawing/2014/main" id="{C791C43A-7491-304D-A903-87C45875E014}"/>
              </a:ext>
            </a:extLst>
          </p:cNvPr>
          <p:cNvGrpSpPr/>
          <p:nvPr/>
        </p:nvGrpSpPr>
        <p:grpSpPr>
          <a:xfrm>
            <a:off x="386192" y="578414"/>
            <a:ext cx="1631953" cy="733740"/>
            <a:chOff x="360464" y="617893"/>
            <a:chExt cx="1631953" cy="733740"/>
          </a:xfrm>
        </p:grpSpPr>
        <p:sp>
          <p:nvSpPr>
            <p:cNvPr id="18" name="TextBox 17">
              <a:extLst>
                <a:ext uri="{FF2B5EF4-FFF2-40B4-BE49-F238E27FC236}">
                  <a16:creationId xmlns="" xmlns:a16="http://schemas.microsoft.com/office/drawing/2014/main" id="{1DC349C8-2331-8940-AB59-F1749133B80A}"/>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6</a:t>
              </a:r>
            </a:p>
          </p:txBody>
        </p:sp>
        <p:sp>
          <p:nvSpPr>
            <p:cNvPr id="19" name="TextBox 18">
              <a:extLst>
                <a:ext uri="{FF2B5EF4-FFF2-40B4-BE49-F238E27FC236}">
                  <a16:creationId xmlns="" xmlns:a16="http://schemas.microsoft.com/office/drawing/2014/main" id="{76ECB9B4-578D-D646-AC79-594F564449BD}"/>
                </a:ext>
              </a:extLst>
            </p:cNvPr>
            <p:cNvSpPr txBox="1"/>
            <p:nvPr/>
          </p:nvSpPr>
          <p:spPr>
            <a:xfrm>
              <a:off x="360464" y="643747"/>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6</a:t>
              </a:r>
            </a:p>
          </p:txBody>
        </p:sp>
      </p:grpSp>
    </p:spTree>
    <p:extLst>
      <p:ext uri="{BB962C8B-B14F-4D97-AF65-F5344CB8AC3E}">
        <p14:creationId xmlns:p14="http://schemas.microsoft.com/office/powerpoint/2010/main" xmlns="" val="38393226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4AB7E27-7FC7-4C47-811B-15050CA3E690}"/>
              </a:ext>
            </a:extLst>
          </p:cNvPr>
          <p:cNvSpPr txBox="1"/>
          <p:nvPr/>
        </p:nvSpPr>
        <p:spPr>
          <a:xfrm>
            <a:off x="743988" y="871572"/>
            <a:ext cx="5365827" cy="574388"/>
          </a:xfrm>
          <a:prstGeom prst="rect">
            <a:avLst/>
          </a:prstGeom>
          <a:noFill/>
        </p:spPr>
        <p:txBody>
          <a:bodyPr wrap="square" rtlCol="0">
            <a:spAutoFit/>
          </a:bodyPr>
          <a:lstStyle/>
          <a:p>
            <a:pPr algn="ctr">
              <a:lnSpc>
                <a:spcPct val="150000"/>
              </a:lnSpc>
            </a:pPr>
            <a:r>
              <a:rPr lang="vi-VN" sz="2400" b="1" dirty="0">
                <a:solidFill>
                  <a:schemeClr val="accent1">
                    <a:lumMod val="50000"/>
                  </a:schemeClr>
                </a:solidFill>
                <a:latin typeface="UTM Avo" panose="02040603050506020204" pitchFamily="18" charset="0"/>
              </a:rPr>
              <a:t>Mùa vàng</a:t>
            </a:r>
            <a:endParaRPr lang="en-US" sz="2400" b="1" dirty="0">
              <a:solidFill>
                <a:schemeClr val="accent1">
                  <a:lumMod val="50000"/>
                </a:schemeClr>
              </a:solidFill>
              <a:latin typeface="UTM Avo" panose="02040603050506020204" pitchFamily="18" charset="0"/>
            </a:endParaRPr>
          </a:p>
        </p:txBody>
      </p:sp>
      <p:sp>
        <p:nvSpPr>
          <p:cNvPr id="3" name="TextBox 2">
            <a:extLst>
              <a:ext uri="{FF2B5EF4-FFF2-40B4-BE49-F238E27FC236}">
                <a16:creationId xmlns="" xmlns:a16="http://schemas.microsoft.com/office/drawing/2014/main" id="{DA3D6D13-98E5-544E-A2A0-7B1710E8DFA4}"/>
              </a:ext>
            </a:extLst>
          </p:cNvPr>
          <p:cNvSpPr txBox="1"/>
          <p:nvPr/>
        </p:nvSpPr>
        <p:spPr>
          <a:xfrm>
            <a:off x="427017" y="1376616"/>
            <a:ext cx="5999771" cy="3323987"/>
          </a:xfrm>
          <a:prstGeom prst="rect">
            <a:avLst/>
          </a:prstGeom>
          <a:noFill/>
        </p:spPr>
        <p:txBody>
          <a:bodyPr wrap="square" rtlCol="0">
            <a:spAutoFit/>
          </a:bodyPr>
          <a:lstStyle/>
          <a:p>
            <a:pPr marL="7938" algn="just">
              <a:lnSpc>
                <a:spcPct val="150000"/>
              </a:lnSpc>
            </a:pPr>
            <a:r>
              <a:rPr lang="vi-VN" sz="2000" dirty="0">
                <a:latin typeface="UTM Avo" panose="02040603050506020204" pitchFamily="18" charset="0"/>
              </a:rPr>
              <a:t>     Để có </a:t>
            </a:r>
            <a:r>
              <a:rPr lang="en-US" sz="2000" dirty="0" smtClean="0">
                <a:latin typeface="UTM Avo" panose="02040603050506020204" pitchFamily="18" charset="0"/>
              </a:rPr>
              <a:t>sản phẩm</a:t>
            </a:r>
            <a:r>
              <a:rPr lang="vi-VN" sz="2000" dirty="0" smtClean="0">
                <a:latin typeface="UTM Avo" panose="02040603050506020204" pitchFamily="18" charset="0"/>
              </a:rPr>
              <a:t> </a:t>
            </a:r>
            <a:r>
              <a:rPr lang="vi-VN" sz="2000" dirty="0">
                <a:latin typeface="UTM Avo" panose="02040603050506020204" pitchFamily="18" charset="0"/>
              </a:rPr>
              <a:t>thu hoạch, người nông dân phải làm rất nhiều việc. Họ phải cày bừa, gieo hạt và ươm mầm. Rồi mưa nắng, hạn hán, họ phải đổ mồ hôi chăm sóc vườn cây, ruộng đồng. Nhờ thế mà cây lớn dần, ra hoa kết trái và chín rộ.</a:t>
            </a:r>
          </a:p>
          <a:p>
            <a:pPr marL="7938" algn="just">
              <a:lnSpc>
                <a:spcPct val="150000"/>
              </a:lnSpc>
            </a:pPr>
            <a:r>
              <a:rPr lang="vi-VN" sz="2000" dirty="0">
                <a:latin typeface="UTM Avo" panose="02040603050506020204" pitchFamily="18" charset="0"/>
              </a:rPr>
              <a:t> </a:t>
            </a:r>
          </a:p>
          <a:p>
            <a:pPr marL="266700" algn="just">
              <a:lnSpc>
                <a:spcPct val="150000"/>
              </a:lnSpc>
            </a:pPr>
            <a:endParaRPr lang="en-US" sz="2000" dirty="0">
              <a:latin typeface="UTM Avo" panose="02040603050506020204" pitchFamily="18" charset="0"/>
            </a:endParaRPr>
          </a:p>
        </p:txBody>
      </p:sp>
      <p:cxnSp>
        <p:nvCxnSpPr>
          <p:cNvPr id="4" name="Straight Connector 3">
            <a:extLst>
              <a:ext uri="{FF2B5EF4-FFF2-40B4-BE49-F238E27FC236}">
                <a16:creationId xmlns="" xmlns:a16="http://schemas.microsoft.com/office/drawing/2014/main" id="{1F4C6444-6C93-BF45-B1C3-D4A014078C78}"/>
              </a:ext>
            </a:extLst>
          </p:cNvPr>
          <p:cNvCxnSpPr>
            <a:cxnSpLocks/>
          </p:cNvCxnSpPr>
          <p:nvPr/>
        </p:nvCxnSpPr>
        <p:spPr>
          <a:xfrm>
            <a:off x="2610117" y="1404859"/>
            <a:ext cx="692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 xmlns:a16="http://schemas.microsoft.com/office/drawing/2014/main" id="{1202C3C9-A326-274C-8CA8-74D8353AD7BB}"/>
              </a:ext>
            </a:extLst>
          </p:cNvPr>
          <p:cNvCxnSpPr>
            <a:cxnSpLocks/>
          </p:cNvCxnSpPr>
          <p:nvPr/>
        </p:nvCxnSpPr>
        <p:spPr>
          <a:xfrm>
            <a:off x="835464" y="1846768"/>
            <a:ext cx="47314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 xmlns:a16="http://schemas.microsoft.com/office/drawing/2014/main" id="{E2AD7F17-2368-2F46-9C9C-28D81A6AF500}"/>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76530" y="439175"/>
            <a:ext cx="346873" cy="327786"/>
          </a:xfrm>
          <a:prstGeom prst="rect">
            <a:avLst/>
          </a:prstGeom>
        </p:spPr>
      </p:pic>
      <p:cxnSp>
        <p:nvCxnSpPr>
          <p:cNvPr id="15" name="Straight Connector 14">
            <a:extLst>
              <a:ext uri="{FF2B5EF4-FFF2-40B4-BE49-F238E27FC236}">
                <a16:creationId xmlns="" xmlns:a16="http://schemas.microsoft.com/office/drawing/2014/main" id="{B778746E-20C0-B74C-8556-5A9A1ECA4885}"/>
              </a:ext>
            </a:extLst>
          </p:cNvPr>
          <p:cNvCxnSpPr>
            <a:cxnSpLocks/>
          </p:cNvCxnSpPr>
          <p:nvPr/>
        </p:nvCxnSpPr>
        <p:spPr>
          <a:xfrm>
            <a:off x="2925730" y="2301589"/>
            <a:ext cx="4301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90F3943F-2941-5E4E-B96B-8055ECAD4CA0}"/>
              </a:ext>
            </a:extLst>
          </p:cNvPr>
          <p:cNvCxnSpPr>
            <a:cxnSpLocks/>
          </p:cNvCxnSpPr>
          <p:nvPr/>
        </p:nvCxnSpPr>
        <p:spPr>
          <a:xfrm>
            <a:off x="2300801" y="2758869"/>
            <a:ext cx="4301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DC67CCA1-AA73-5344-AE55-2A4D219EA981}"/>
              </a:ext>
            </a:extLst>
          </p:cNvPr>
          <p:cNvCxnSpPr>
            <a:cxnSpLocks/>
          </p:cNvCxnSpPr>
          <p:nvPr/>
        </p:nvCxnSpPr>
        <p:spPr>
          <a:xfrm>
            <a:off x="518484" y="3652048"/>
            <a:ext cx="5204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92401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939379E3-F72F-364A-B033-9BD22226F102}"/>
              </a:ext>
            </a:extLst>
          </p:cNvPr>
          <p:cNvSpPr txBox="1"/>
          <p:nvPr/>
        </p:nvSpPr>
        <p:spPr>
          <a:xfrm>
            <a:off x="733428" y="644185"/>
            <a:ext cx="5365827" cy="574388"/>
          </a:xfrm>
          <a:prstGeom prst="rect">
            <a:avLst/>
          </a:prstGeom>
          <a:noFill/>
        </p:spPr>
        <p:txBody>
          <a:bodyPr wrap="square" rtlCol="0">
            <a:spAutoFit/>
          </a:bodyPr>
          <a:lstStyle/>
          <a:p>
            <a:pPr algn="ctr">
              <a:lnSpc>
                <a:spcPct val="150000"/>
              </a:lnSpc>
            </a:pPr>
            <a:r>
              <a:rPr lang="vi-VN" sz="2400" b="1" dirty="0">
                <a:solidFill>
                  <a:schemeClr val="accent1">
                    <a:lumMod val="50000"/>
                  </a:schemeClr>
                </a:solidFill>
                <a:latin typeface="UTM Avo" panose="02040603050506020204" pitchFamily="18" charset="0"/>
              </a:rPr>
              <a:t>Các từ dễ viết sai</a:t>
            </a:r>
            <a:endParaRPr lang="en-US" sz="2400" b="1" dirty="0">
              <a:solidFill>
                <a:schemeClr val="accent1">
                  <a:lumMod val="50000"/>
                </a:schemeClr>
              </a:solidFill>
              <a:latin typeface="UTM Avo" panose="02040603050506020204" pitchFamily="18" charset="0"/>
            </a:endParaRPr>
          </a:p>
        </p:txBody>
      </p:sp>
      <p:sp>
        <p:nvSpPr>
          <p:cNvPr id="3" name="Rectangle 2">
            <a:extLst>
              <a:ext uri="{FF2B5EF4-FFF2-40B4-BE49-F238E27FC236}">
                <a16:creationId xmlns="" xmlns:a16="http://schemas.microsoft.com/office/drawing/2014/main" id="{04B2AE07-AE20-3040-9F7E-25ABBA398403}"/>
              </a:ext>
            </a:extLst>
          </p:cNvPr>
          <p:cNvSpPr/>
          <p:nvPr/>
        </p:nvSpPr>
        <p:spPr>
          <a:xfrm>
            <a:off x="789990" y="1314054"/>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cày bừa</a:t>
            </a:r>
            <a:endParaRPr lang="vi-VN" sz="2400" dirty="0"/>
          </a:p>
        </p:txBody>
      </p:sp>
      <p:sp>
        <p:nvSpPr>
          <p:cNvPr id="4" name="Oval 3">
            <a:extLst>
              <a:ext uri="{FF2B5EF4-FFF2-40B4-BE49-F238E27FC236}">
                <a16:creationId xmlns="" xmlns:a16="http://schemas.microsoft.com/office/drawing/2014/main" id="{E1DFA7C5-42F0-644F-A449-37BAD5B856D4}"/>
              </a:ext>
            </a:extLst>
          </p:cNvPr>
          <p:cNvSpPr/>
          <p:nvPr/>
        </p:nvSpPr>
        <p:spPr>
          <a:xfrm>
            <a:off x="903104" y="155774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 xmlns:a16="http://schemas.microsoft.com/office/drawing/2014/main" id="{89984686-D9C8-1541-B1BE-DF75E6CE61B6}"/>
              </a:ext>
            </a:extLst>
          </p:cNvPr>
          <p:cNvSpPr/>
          <p:nvPr/>
        </p:nvSpPr>
        <p:spPr>
          <a:xfrm>
            <a:off x="789990" y="1902498"/>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gieo hạt</a:t>
            </a:r>
            <a:endParaRPr lang="vi-VN" sz="2400" dirty="0"/>
          </a:p>
        </p:txBody>
      </p:sp>
      <p:sp>
        <p:nvSpPr>
          <p:cNvPr id="6" name="Oval 5">
            <a:extLst>
              <a:ext uri="{FF2B5EF4-FFF2-40B4-BE49-F238E27FC236}">
                <a16:creationId xmlns="" xmlns:a16="http://schemas.microsoft.com/office/drawing/2014/main" id="{F72DEC70-6CE3-A84E-B133-9B8831666FB9}"/>
              </a:ext>
            </a:extLst>
          </p:cNvPr>
          <p:cNvSpPr/>
          <p:nvPr/>
        </p:nvSpPr>
        <p:spPr>
          <a:xfrm>
            <a:off x="903104" y="2146190"/>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 xmlns:a16="http://schemas.microsoft.com/office/drawing/2014/main" id="{050DC3C9-D8FE-8343-84BC-BA7E05AFEB0D}"/>
              </a:ext>
            </a:extLst>
          </p:cNvPr>
          <p:cNvSpPr/>
          <p:nvPr/>
        </p:nvSpPr>
        <p:spPr>
          <a:xfrm>
            <a:off x="789990" y="3115890"/>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vườn cây</a:t>
            </a:r>
            <a:endParaRPr lang="vi-VN" sz="2400" dirty="0"/>
          </a:p>
        </p:txBody>
      </p:sp>
      <p:sp>
        <p:nvSpPr>
          <p:cNvPr id="8" name="Oval 7">
            <a:extLst>
              <a:ext uri="{FF2B5EF4-FFF2-40B4-BE49-F238E27FC236}">
                <a16:creationId xmlns="" xmlns:a16="http://schemas.microsoft.com/office/drawing/2014/main" id="{48FA0106-3394-A74C-9895-B3A17E410635}"/>
              </a:ext>
            </a:extLst>
          </p:cNvPr>
          <p:cNvSpPr/>
          <p:nvPr/>
        </p:nvSpPr>
        <p:spPr>
          <a:xfrm>
            <a:off x="903104" y="3359582"/>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2">
            <a:extLst>
              <a:ext uri="{FF2B5EF4-FFF2-40B4-BE49-F238E27FC236}">
                <a16:creationId xmlns="" xmlns:a16="http://schemas.microsoft.com/office/drawing/2014/main" id="{29207175-DBBC-5B47-9626-791F4B16E07A}"/>
              </a:ext>
            </a:extLst>
          </p:cNvPr>
          <p:cNvSpPr/>
          <p:nvPr/>
        </p:nvSpPr>
        <p:spPr>
          <a:xfrm>
            <a:off x="789990" y="2509194"/>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hạn hán</a:t>
            </a:r>
            <a:endParaRPr lang="vi-VN" sz="2400" dirty="0"/>
          </a:p>
        </p:txBody>
      </p:sp>
      <p:sp>
        <p:nvSpPr>
          <p:cNvPr id="14" name="Oval 13">
            <a:extLst>
              <a:ext uri="{FF2B5EF4-FFF2-40B4-BE49-F238E27FC236}">
                <a16:creationId xmlns="" xmlns:a16="http://schemas.microsoft.com/office/drawing/2014/main" id="{CA6FFE91-FD4E-EE41-A780-5D30A5D67AE4}"/>
              </a:ext>
            </a:extLst>
          </p:cNvPr>
          <p:cNvSpPr/>
          <p:nvPr/>
        </p:nvSpPr>
        <p:spPr>
          <a:xfrm>
            <a:off x="903104" y="275288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xmlns="" val="215992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animBg="1"/>
      <p:bldP spid="7" grpId="0"/>
      <p:bldP spid="8" grpId="0" animBg="1"/>
      <p:bldP spid="13" grpId="0"/>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udent Writing (#4) | Free SVG">
            <a:extLst>
              <a:ext uri="{FF2B5EF4-FFF2-40B4-BE49-F238E27FC236}">
                <a16:creationId xmlns="" xmlns:a16="http://schemas.microsoft.com/office/drawing/2014/main" id="{00749D37-CE5A-4562-AAFA-58D56336B64B}"/>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85265" y="1900846"/>
            <a:ext cx="2887461" cy="288746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 xmlns:a16="http://schemas.microsoft.com/office/drawing/2014/main" id="{8017C045-E5BF-4237-86E5-69A18ABEAC01}"/>
              </a:ext>
            </a:extLst>
          </p:cNvPr>
          <p:cNvSpPr txBox="1"/>
          <p:nvPr/>
        </p:nvSpPr>
        <p:spPr>
          <a:xfrm>
            <a:off x="746083" y="1385221"/>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bài vào vở ô li</a:t>
            </a:r>
            <a:endParaRPr lang="en-US" sz="1600" b="1" dirty="0">
              <a:solidFill>
                <a:srgbClr val="0070C0"/>
              </a:solidFill>
              <a:latin typeface="UTM Avo" panose="02040603050506020204" pitchFamily="18" charset="0"/>
            </a:endParaRPr>
          </a:p>
        </p:txBody>
      </p:sp>
      <p:sp>
        <p:nvSpPr>
          <p:cNvPr id="5" name="TextBox 4">
            <a:extLst>
              <a:ext uri="{FF2B5EF4-FFF2-40B4-BE49-F238E27FC236}">
                <a16:creationId xmlns="" xmlns:a16="http://schemas.microsoft.com/office/drawing/2014/main" id="{657112F9-C830-489D-A196-7AF9B49F281A}"/>
              </a:ext>
            </a:extLst>
          </p:cNvPr>
          <p:cNvSpPr txBox="1"/>
          <p:nvPr/>
        </p:nvSpPr>
        <p:spPr>
          <a:xfrm>
            <a:off x="746081" y="548161"/>
            <a:ext cx="5365827" cy="735138"/>
          </a:xfrm>
          <a:prstGeom prst="rect">
            <a:avLst/>
          </a:prstGeom>
          <a:noFill/>
        </p:spPr>
        <p:txBody>
          <a:bodyPr wrap="square" rtlCol="0">
            <a:spAutoFit/>
          </a:bodyPr>
          <a:lstStyle/>
          <a:p>
            <a:pPr algn="ctr">
              <a:lnSpc>
                <a:spcPct val="150000"/>
              </a:lnSpc>
            </a:pPr>
            <a:r>
              <a:rPr lang="vi-VN" sz="3200" b="1">
                <a:solidFill>
                  <a:schemeClr val="accent1">
                    <a:lumMod val="50000"/>
                  </a:schemeClr>
                </a:solidFill>
                <a:latin typeface="UTM Avo" panose="02040603050506020204" pitchFamily="18" charset="0"/>
              </a:rPr>
              <a:t>VIẾT BÀI</a:t>
            </a:r>
            <a:endParaRPr lang="en-US" sz="3200" b="1" dirty="0">
              <a:solidFill>
                <a:schemeClr val="accent1">
                  <a:lumMod val="50000"/>
                </a:schemeClr>
              </a:solidFill>
              <a:latin typeface="UTM Avo" panose="02040603050506020204" pitchFamily="18" charset="0"/>
            </a:endParaRPr>
          </a:p>
        </p:txBody>
      </p:sp>
    </p:spTree>
    <p:extLst>
      <p:ext uri="{BB962C8B-B14F-4D97-AF65-F5344CB8AC3E}">
        <p14:creationId xmlns:p14="http://schemas.microsoft.com/office/powerpoint/2010/main" xmlns="" val="23271353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857250" y="988516"/>
            <a:ext cx="5143500" cy="4022276"/>
          </a:xfrm>
          <a:prstGeom prst="rect">
            <a:avLst/>
          </a:prstGeom>
        </p:spPr>
      </p:pic>
      <p:pic>
        <p:nvPicPr>
          <p:cNvPr id="3" name="图片 2"/>
          <p:cNvPicPr>
            <a:picLocks noChangeAspect="1"/>
          </p:cNvPicPr>
          <p:nvPr/>
        </p:nvPicPr>
        <p:blipFill>
          <a:blip r:embed="rId4"/>
          <a:stretch>
            <a:fillRect/>
          </a:stretch>
        </p:blipFill>
        <p:spPr>
          <a:xfrm>
            <a:off x="1179478" y="1492151"/>
            <a:ext cx="4467657" cy="2239566"/>
          </a:xfrm>
          <a:prstGeom prst="rect">
            <a:avLst/>
          </a:prstGeom>
        </p:spPr>
      </p:pic>
      <p:pic>
        <p:nvPicPr>
          <p:cNvPr id="4" name="图片 3"/>
          <p:cNvPicPr>
            <a:picLocks noChangeAspect="1"/>
          </p:cNvPicPr>
          <p:nvPr/>
        </p:nvPicPr>
        <p:blipFill>
          <a:blip r:embed="rId5"/>
          <a:stretch>
            <a:fillRect/>
          </a:stretch>
        </p:blipFill>
        <p:spPr>
          <a:xfrm>
            <a:off x="1003574" y="1202830"/>
            <a:ext cx="1074954" cy="1160218"/>
          </a:xfrm>
          <a:prstGeom prst="rect">
            <a:avLst/>
          </a:prstGeom>
        </p:spPr>
      </p:pic>
      <p:pic>
        <p:nvPicPr>
          <p:cNvPr id="5" name="图片 4"/>
          <p:cNvPicPr>
            <a:picLocks noChangeAspect="1"/>
          </p:cNvPicPr>
          <p:nvPr/>
        </p:nvPicPr>
        <p:blipFill>
          <a:blip r:embed="rId6"/>
          <a:stretch>
            <a:fillRect/>
          </a:stretch>
        </p:blipFill>
        <p:spPr>
          <a:xfrm>
            <a:off x="4936530" y="1152508"/>
            <a:ext cx="833903" cy="1029856"/>
          </a:xfrm>
          <a:prstGeom prst="rect">
            <a:avLst/>
          </a:prstGeom>
        </p:spPr>
      </p:pic>
      <p:pic>
        <p:nvPicPr>
          <p:cNvPr id="6" name="图片 5"/>
          <p:cNvPicPr>
            <a:picLocks noChangeAspect="1"/>
          </p:cNvPicPr>
          <p:nvPr/>
        </p:nvPicPr>
        <p:blipFill>
          <a:blip r:embed="rId7"/>
          <a:stretch>
            <a:fillRect/>
          </a:stretch>
        </p:blipFill>
        <p:spPr>
          <a:xfrm>
            <a:off x="1590200" y="3014306"/>
            <a:ext cx="3460343" cy="849749"/>
          </a:xfrm>
          <a:prstGeom prst="rect">
            <a:avLst/>
          </a:prstGeom>
        </p:spPr>
      </p:pic>
      <p:grpSp>
        <p:nvGrpSpPr>
          <p:cNvPr id="11" name="组合 10"/>
          <p:cNvGrpSpPr/>
          <p:nvPr/>
        </p:nvGrpSpPr>
        <p:grpSpPr>
          <a:xfrm rot="6329695" flipH="1">
            <a:off x="4435876" y="2284371"/>
            <a:ext cx="712879" cy="486904"/>
            <a:chOff x="9015984" y="2528554"/>
            <a:chExt cx="2157344" cy="1473489"/>
          </a:xfrm>
        </p:grpSpPr>
        <p:sp>
          <p:nvSpPr>
            <p:cNvPr id="23"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xmlns=""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24"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xmlns=""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25"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xmlns=""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26"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xmlns=""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dirty="0">
                <a:solidFill>
                  <a:srgbClr val="5FA080"/>
                </a:solidFill>
                <a:latin typeface="等线"/>
                <a:ea typeface="等线" panose="02010600030101010101" pitchFamily="2" charset="-122"/>
                <a:cs typeface="+mn-cs"/>
              </a:endParaRPr>
            </a:p>
          </p:txBody>
        </p:sp>
        <p:sp>
          <p:nvSpPr>
            <p:cNvPr id="27"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xmlns=""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28"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xmlns=""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29"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xmlns=""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30"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xmlns=""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31"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xmlns=""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32"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grpSp>
      <p:sp>
        <p:nvSpPr>
          <p:cNvPr id="33" name="文本框 32"/>
          <p:cNvSpPr txBox="1"/>
          <p:nvPr/>
        </p:nvSpPr>
        <p:spPr>
          <a:xfrm>
            <a:off x="1930594" y="2104522"/>
            <a:ext cx="2639863" cy="840230"/>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257175">
              <a:buClrTx/>
              <a:defRPr/>
            </a:pPr>
            <a:r>
              <a:rPr lang="en-US" altLang="zh-CN" sz="4050" b="1" kern="1200"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Khởi động</a:t>
            </a:r>
            <a:endParaRPr lang="en-US" altLang="zh-CN" sz="4050" b="1" kern="1200"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endParaRPr>
          </a:p>
        </p:txBody>
      </p:sp>
    </p:spTree>
    <p:extLst>
      <p:ext uri="{BB962C8B-B14F-4D97-AF65-F5344CB8AC3E}">
        <p14:creationId xmlns:p14="http://schemas.microsoft.com/office/powerpoint/2010/main" xmlns="" val="1685026192"/>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2000" fill="hold">
                                          <p:stCondLst>
                                            <p:cond delay="0"/>
                                          </p:stCondLst>
                                        </p:cTn>
                                        <p:tgtEl>
                                          <p:spTgt spid="33"/>
                                        </p:tgtEl>
                                        <p:attrNameLst>
                                          <p:attrName>style.visibility</p:attrName>
                                        </p:attrNameLst>
                                      </p:cBhvr>
                                      <p:to>
                                        <p:strVal val="visible"/>
                                      </p:to>
                                    </p:set>
                                    <p:anim calcmode="lin" valueType="num">
                                      <p:cBhvr>
                                        <p:cTn id="35" dur="2000" fill="hold"/>
                                        <p:tgtEl>
                                          <p:spTgt spid="33"/>
                                        </p:tgtEl>
                                        <p:attrNameLst>
                                          <p:attrName>ppt_w</p:attrName>
                                        </p:attrNameLst>
                                      </p:cBhvr>
                                      <p:tavLst>
                                        <p:tav tm="0">
                                          <p:val>
                                            <p:fltVal val="0"/>
                                          </p:val>
                                        </p:tav>
                                        <p:tav tm="100000">
                                          <p:val>
                                            <p:strVal val="#ppt_w"/>
                                          </p:val>
                                        </p:tav>
                                      </p:tavLst>
                                    </p:anim>
                                    <p:anim calcmode="lin" valueType="num">
                                      <p:cBhvr>
                                        <p:cTn id="36" dur="2000" fill="hold"/>
                                        <p:tgtEl>
                                          <p:spTgt spid="33"/>
                                        </p:tgtEl>
                                        <p:attrNameLst>
                                          <p:attrName>ppt_h</p:attrName>
                                        </p:attrNameLst>
                                      </p:cBhvr>
                                      <p:tavLst>
                                        <p:tav tm="0">
                                          <p:val>
                                            <p:fltVal val="0"/>
                                          </p:val>
                                        </p:tav>
                                        <p:tav tm="100000">
                                          <p:val>
                                            <p:strVal val="#ppt_h"/>
                                          </p:val>
                                        </p:tav>
                                      </p:tavLst>
                                    </p:anim>
                                    <p:animEffect transition="in" filter="fade">
                                      <p:cBhvr>
                                        <p:cTn id="3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C1327C9E-DC85-E24B-8C26-43F853D7CE7C}"/>
              </a:ext>
            </a:extLst>
          </p:cNvPr>
          <p:cNvGrpSpPr/>
          <p:nvPr/>
        </p:nvGrpSpPr>
        <p:grpSpPr>
          <a:xfrm>
            <a:off x="4252957" y="943794"/>
            <a:ext cx="2942667" cy="2961864"/>
            <a:chOff x="4252957" y="1153889"/>
            <a:chExt cx="2942667" cy="2961864"/>
          </a:xfrm>
        </p:grpSpPr>
        <p:sp>
          <p:nvSpPr>
            <p:cNvPr id="4" name="Oval 3">
              <a:extLst>
                <a:ext uri="{FF2B5EF4-FFF2-40B4-BE49-F238E27FC236}">
                  <a16:creationId xmlns="" xmlns:a16="http://schemas.microsoft.com/office/drawing/2014/main" id="{29FF4145-6D02-FD4E-8C5A-63E0F565D647}"/>
                </a:ext>
              </a:extLst>
            </p:cNvPr>
            <p:cNvSpPr/>
            <p:nvPr/>
          </p:nvSpPr>
          <p:spPr>
            <a:xfrm>
              <a:off x="4408868" y="3336782"/>
              <a:ext cx="2449132" cy="652829"/>
            </a:xfrm>
            <a:prstGeom prst="ellipse">
              <a:avLst/>
            </a:prstGeom>
            <a:solidFill>
              <a:srgbClr val="BEE7FB"/>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026" name="Picture 2" descr="Hình ảnh Mẫu Sen Sen Sen Sen Sen Vector, Sen Miễn Phí, Hoa, Lá Sen Vector  và PNG với nền trong suốt để tải xuống miễn phí">
              <a:extLst>
                <a:ext uri="{FF2B5EF4-FFF2-40B4-BE49-F238E27FC236}">
                  <a16:creationId xmlns="" xmlns:a16="http://schemas.microsoft.com/office/drawing/2014/main" id="{BD5314C5-FCD2-6840-A57F-93563526CE74}"/>
                </a:ext>
              </a:extLst>
            </p:cNvPr>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4252957" y="1153889"/>
              <a:ext cx="2942667" cy="2961864"/>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2" name="Picture 1">
            <a:extLst>
              <a:ext uri="{FF2B5EF4-FFF2-40B4-BE49-F238E27FC236}">
                <a16:creationId xmlns="" xmlns:a16="http://schemas.microsoft.com/office/drawing/2014/main" id="{1140E177-70F0-4448-85FE-DA7F0F776ACE}"/>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xmlns="">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xmlns="" val="0"/>
              </a:ext>
            </a:extLst>
          </a:blip>
          <a:stretch>
            <a:fillRect/>
          </a:stretch>
        </p:blipFill>
        <p:spPr>
          <a:xfrm>
            <a:off x="333578" y="432728"/>
            <a:ext cx="352093" cy="352093"/>
          </a:xfrm>
          <a:prstGeom prst="rect">
            <a:avLst/>
          </a:prstGeom>
        </p:spPr>
      </p:pic>
      <p:sp>
        <p:nvSpPr>
          <p:cNvPr id="3" name="TextBox 2">
            <a:extLst>
              <a:ext uri="{FF2B5EF4-FFF2-40B4-BE49-F238E27FC236}">
                <a16:creationId xmlns="" xmlns:a16="http://schemas.microsoft.com/office/drawing/2014/main" id="{D5D29BEC-04F4-6A40-90D7-EEE793C9FEE0}"/>
              </a:ext>
            </a:extLst>
          </p:cNvPr>
          <p:cNvSpPr txBox="1"/>
          <p:nvPr/>
        </p:nvSpPr>
        <p:spPr>
          <a:xfrm>
            <a:off x="733090" y="369496"/>
            <a:ext cx="5311568" cy="49411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Chọn </a:t>
            </a:r>
            <a:r>
              <a:rPr kumimoji="0" lang="vi-VN" sz="20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ng </a:t>
            </a:r>
            <a:r>
              <a:rPr kumimoji="0" lang="vi-VN" sz="20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hoặc </a:t>
            </a:r>
            <a:r>
              <a:rPr kumimoji="0" lang="vi-VN" sz="20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ngh</a:t>
            </a:r>
            <a:r>
              <a:rPr kumimoji="0" lang="vi-VN" sz="20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 thay cho ô vuông.</a:t>
            </a:r>
          </a:p>
        </p:txBody>
      </p:sp>
      <p:grpSp>
        <p:nvGrpSpPr>
          <p:cNvPr id="9" name="Group 8">
            <a:extLst>
              <a:ext uri="{FF2B5EF4-FFF2-40B4-BE49-F238E27FC236}">
                <a16:creationId xmlns="" xmlns:a16="http://schemas.microsoft.com/office/drawing/2014/main" id="{D0F5C1CE-5D69-A34F-A998-7A729CD09BF1}"/>
              </a:ext>
            </a:extLst>
          </p:cNvPr>
          <p:cNvGrpSpPr/>
          <p:nvPr/>
        </p:nvGrpSpPr>
        <p:grpSpPr>
          <a:xfrm>
            <a:off x="417078" y="1133482"/>
            <a:ext cx="5311568" cy="3066224"/>
            <a:chOff x="-528710" y="1557041"/>
            <a:chExt cx="5311568" cy="3066224"/>
          </a:xfrm>
          <a:noFill/>
        </p:grpSpPr>
        <p:sp>
          <p:nvSpPr>
            <p:cNvPr id="5" name="Rectangle 4">
              <a:extLst>
                <a:ext uri="{FF2B5EF4-FFF2-40B4-BE49-F238E27FC236}">
                  <a16:creationId xmlns="" xmlns:a16="http://schemas.microsoft.com/office/drawing/2014/main" id="{F3A00893-BE8B-5B41-BEEC-11F2E7ED6F7E}"/>
                </a:ext>
              </a:extLst>
            </p:cNvPr>
            <p:cNvSpPr/>
            <p:nvPr/>
          </p:nvSpPr>
          <p:spPr>
            <a:xfrm>
              <a:off x="-528710" y="1557041"/>
              <a:ext cx="5311568" cy="3066224"/>
            </a:xfrm>
            <a:prstGeom prst="rect">
              <a:avLst/>
            </a:prstGeom>
            <a:grpFill/>
            <a:ln w="19050">
              <a:noFill/>
              <a:extLst>
                <a:ext uri="{C807C97D-BFC1-408E-A445-0C87EB9F89A2}">
                  <ask:lineSketchStyleProps xmlns:ask="http://schemas.microsoft.com/office/drawing/2018/sketchyshapes" xmlns="" sd="86837363">
                    <a:custGeom>
                      <a:avLst/>
                      <a:gdLst>
                        <a:gd name="connsiteX0" fmla="*/ 0 w 5311568"/>
                        <a:gd name="connsiteY0" fmla="*/ 0 h 3066224"/>
                        <a:gd name="connsiteX1" fmla="*/ 5311568 w 5311568"/>
                        <a:gd name="connsiteY1" fmla="*/ 0 h 3066224"/>
                        <a:gd name="connsiteX2" fmla="*/ 5311568 w 5311568"/>
                        <a:gd name="connsiteY2" fmla="*/ 3066224 h 3066224"/>
                        <a:gd name="connsiteX3" fmla="*/ 0 w 5311568"/>
                        <a:gd name="connsiteY3" fmla="*/ 3066224 h 3066224"/>
                        <a:gd name="connsiteX4" fmla="*/ 0 w 5311568"/>
                        <a:gd name="connsiteY4" fmla="*/ 0 h 3066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1568" h="3066224" fill="none" extrusionOk="0">
                          <a:moveTo>
                            <a:pt x="0" y="0"/>
                          </a:moveTo>
                          <a:cubicBezTo>
                            <a:pt x="1222096" y="106216"/>
                            <a:pt x="4711211" y="-142119"/>
                            <a:pt x="5311568" y="0"/>
                          </a:cubicBezTo>
                          <a:cubicBezTo>
                            <a:pt x="5311057" y="1098859"/>
                            <a:pt x="5310798" y="1749720"/>
                            <a:pt x="5311568" y="3066224"/>
                          </a:cubicBezTo>
                          <a:cubicBezTo>
                            <a:pt x="3620501" y="3036996"/>
                            <a:pt x="892547" y="3050530"/>
                            <a:pt x="0" y="3066224"/>
                          </a:cubicBezTo>
                          <a:cubicBezTo>
                            <a:pt x="-56229" y="2395705"/>
                            <a:pt x="-65128" y="830806"/>
                            <a:pt x="0" y="0"/>
                          </a:cubicBezTo>
                          <a:close/>
                        </a:path>
                        <a:path w="5311568" h="3066224" stroke="0" extrusionOk="0">
                          <a:moveTo>
                            <a:pt x="0" y="0"/>
                          </a:moveTo>
                          <a:cubicBezTo>
                            <a:pt x="2146832" y="-71603"/>
                            <a:pt x="4243858" y="126493"/>
                            <a:pt x="5311568" y="0"/>
                          </a:cubicBezTo>
                          <a:cubicBezTo>
                            <a:pt x="5222378" y="854751"/>
                            <a:pt x="5467352" y="2644159"/>
                            <a:pt x="5311568" y="3066224"/>
                          </a:cubicBezTo>
                          <a:cubicBezTo>
                            <a:pt x="3654653" y="3111068"/>
                            <a:pt x="1916940" y="2909337"/>
                            <a:pt x="0" y="3066224"/>
                          </a:cubicBezTo>
                          <a:cubicBezTo>
                            <a:pt x="-31925" y="2026275"/>
                            <a:pt x="67210" y="1035094"/>
                            <a:pt x="0" y="0"/>
                          </a:cubicBezTo>
                          <a:close/>
                        </a:path>
                      </a:pathLst>
                    </a:custGeom>
                    <ask:type>
                      <ask:lineSketchCurved/>
                    </ask:type>
                  </ask:lineSketchStyleProps>
                </a:ext>
              </a:extLst>
            </a:ln>
          </p:spPr>
          <p:txBody>
            <a:bodyPr wrap="square" anchor="b">
              <a:spAutoFit/>
            </a:bodyPr>
            <a:lstStyle/>
            <a:p>
              <a:pPr lvl="0">
                <a:lnSpc>
                  <a:spcPct val="200000"/>
                </a:lnSpc>
                <a:defRPr/>
              </a:pPr>
              <a:r>
                <a:rPr lang="vi-VN" sz="2000" dirty="0">
                  <a:latin typeface="UTM Avo" panose="02040603050506020204" pitchFamily="18" charset="0"/>
                  <a:ea typeface="Calibri" panose="020F0502020204030204" pitchFamily="34" charset="0"/>
                  <a:cs typeface="Times New Roman" panose="02020603050405020304" pitchFamily="18" charset="0"/>
                </a:rPr>
                <a:t>Cuốc con về                   hè</a:t>
              </a:r>
            </a:p>
            <a:p>
              <a:pPr lvl="0">
                <a:lnSpc>
                  <a:spcPct val="200000"/>
                </a:lnSpc>
                <a:defRPr/>
              </a:pPr>
              <a:r>
                <a:rPr lang="vi-VN" sz="2000" dirty="0">
                  <a:latin typeface="UTM Avo" panose="02040603050506020204" pitchFamily="18" charset="0"/>
                  <a:ea typeface="Calibri" panose="020F0502020204030204" pitchFamily="34" charset="0"/>
                  <a:cs typeface="Times New Roman" panose="02020603050405020304" pitchFamily="18" charset="0"/>
                </a:rPr>
                <a:t>Trong đầm sen bát  </a:t>
              </a:r>
            </a:p>
            <a:p>
              <a:pPr lvl="0">
                <a:lnSpc>
                  <a:spcPct val="200000"/>
                </a:lnSpc>
                <a:defRPr/>
              </a:pPr>
              <a:r>
                <a:rPr lang="vi-VN" sz="2000" dirty="0">
                  <a:latin typeface="UTM Avo" panose="02040603050506020204" pitchFamily="18" charset="0"/>
                  <a:ea typeface="Calibri" panose="020F0502020204030204" pitchFamily="34" charset="0"/>
                  <a:cs typeface="Times New Roman" panose="02020603050405020304" pitchFamily="18" charset="0"/>
                </a:rPr>
                <a:t>Lá xanh xoè ô che</a:t>
              </a:r>
            </a:p>
            <a:p>
              <a:pPr lvl="0">
                <a:lnSpc>
                  <a:spcPct val="200000"/>
                </a:lnSpc>
                <a:defRPr/>
              </a:pPr>
              <a:r>
                <a:rPr lang="vi-VN" sz="2000" dirty="0">
                  <a:latin typeface="UTM Avo" panose="02040603050506020204" pitchFamily="18" charset="0"/>
                  <a:ea typeface="Calibri" panose="020F0502020204030204" pitchFamily="34" charset="0"/>
                  <a:cs typeface="Times New Roman" panose="02020603050405020304" pitchFamily="18" charset="0"/>
                </a:rPr>
                <a:t>Hoa đưa hương ngào ngạt</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a:t>
              </a:r>
            </a:p>
            <a:p>
              <a:pPr marL="0" marR="0" lvl="0" indent="0" algn="r" defTabSz="914400" rtl="0" eaLnBrk="1" fontAlgn="auto" latinLnBrk="0" hangingPunct="1">
                <a:lnSpc>
                  <a:spcPct val="200000"/>
                </a:lnSpc>
                <a:spcBef>
                  <a:spcPts val="0"/>
                </a:spcBef>
                <a:spcAft>
                  <a:spcPts val="0"/>
                </a:spcAft>
                <a:buClr>
                  <a:srgbClr val="000000"/>
                </a:buClr>
                <a:buSzTx/>
                <a:buFont typeface="Arial"/>
                <a:buNone/>
                <a:tabLst/>
                <a:defRPr/>
              </a:pPr>
              <a:r>
                <a:rPr lang="x-none" sz="2000" dirty="0">
                  <a:latin typeface="UTM Avo" panose="02040603050506020204" pitchFamily="18" charset="0"/>
                  <a:ea typeface="Calibri" panose="020F0502020204030204" pitchFamily="34" charset="0"/>
                </a:rPr>
                <a:t>(Nguyễn Văn Chương)</a:t>
              </a:r>
              <a:endParaRPr kumimoji="0" lang="vi-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p:sp>
          <p:nvSpPr>
            <p:cNvPr id="8" name="Rectangle 7">
              <a:extLst>
                <a:ext uri="{FF2B5EF4-FFF2-40B4-BE49-F238E27FC236}">
                  <a16:creationId xmlns="" xmlns:a16="http://schemas.microsoft.com/office/drawing/2014/main" id="{1FFB1E92-CFF9-E147-B911-E623B6E48522}"/>
                </a:ext>
              </a:extLst>
            </p:cNvPr>
            <p:cNvSpPr/>
            <p:nvPr/>
          </p:nvSpPr>
          <p:spPr>
            <a:xfrm>
              <a:off x="1269637" y="1811294"/>
              <a:ext cx="1173449" cy="3638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22" name="Rectangle 21">
              <a:extLst>
                <a:ext uri="{FF2B5EF4-FFF2-40B4-BE49-F238E27FC236}">
                  <a16:creationId xmlns="" xmlns:a16="http://schemas.microsoft.com/office/drawing/2014/main" id="{B8600C9E-429F-0547-A61E-1698C59A51EA}"/>
                </a:ext>
              </a:extLst>
            </p:cNvPr>
            <p:cNvSpPr/>
            <p:nvPr/>
          </p:nvSpPr>
          <p:spPr>
            <a:xfrm>
              <a:off x="2011671" y="2439255"/>
              <a:ext cx="1173449" cy="3638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BAE5E4"/>
                </a:solidFill>
                <a:effectLst/>
                <a:uLnTx/>
                <a:uFillTx/>
                <a:latin typeface="Arial"/>
                <a:ea typeface="+mn-ea"/>
                <a:cs typeface="+mn-cs"/>
                <a:sym typeface="Arial"/>
              </a:endParaRPr>
            </a:p>
          </p:txBody>
        </p:sp>
      </p:grpSp>
      <p:sp>
        <p:nvSpPr>
          <p:cNvPr id="14" name="Rectangle 13">
            <a:extLst>
              <a:ext uri="{FF2B5EF4-FFF2-40B4-BE49-F238E27FC236}">
                <a16:creationId xmlns="" xmlns:a16="http://schemas.microsoft.com/office/drawing/2014/main" id="{0575EFEA-A3F3-C84B-B2F5-8FEE838EED2B}"/>
              </a:ext>
            </a:extLst>
          </p:cNvPr>
          <p:cNvSpPr/>
          <p:nvPr/>
        </p:nvSpPr>
        <p:spPr>
          <a:xfrm>
            <a:off x="2117514" y="1313810"/>
            <a:ext cx="1275868"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nghỉ</a:t>
            </a:r>
            <a:endParaRPr kumimoji="0" lang="x-none"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6" name="Rectangle 25">
            <a:extLst>
              <a:ext uri="{FF2B5EF4-FFF2-40B4-BE49-F238E27FC236}">
                <a16:creationId xmlns="" xmlns:a16="http://schemas.microsoft.com/office/drawing/2014/main" id="{F0764737-0A8E-7740-B92E-A5CA1D85AC22}"/>
              </a:ext>
            </a:extLst>
          </p:cNvPr>
          <p:cNvSpPr/>
          <p:nvPr/>
        </p:nvSpPr>
        <p:spPr>
          <a:xfrm>
            <a:off x="3079508" y="1949522"/>
            <a:ext cx="89319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24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ngát</a:t>
            </a:r>
          </a:p>
        </p:txBody>
      </p:sp>
    </p:spTree>
    <p:extLst>
      <p:ext uri="{BB962C8B-B14F-4D97-AF65-F5344CB8AC3E}">
        <p14:creationId xmlns:p14="http://schemas.microsoft.com/office/powerpoint/2010/main" xmlns="" val="239461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accel="50000" decel="5000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1500" fill="hold"/>
                                        <p:tgtEl>
                                          <p:spTgt spid="9"/>
                                        </p:tgtEl>
                                        <p:attrNameLst>
                                          <p:attrName>ppt_x</p:attrName>
                                        </p:attrNameLst>
                                      </p:cBhvr>
                                      <p:tavLst>
                                        <p:tav tm="0">
                                          <p:val>
                                            <p:strVal val="#ppt_x"/>
                                          </p:val>
                                        </p:tav>
                                        <p:tav tm="100000">
                                          <p:val>
                                            <p:strVal val="#ppt_x"/>
                                          </p:val>
                                        </p:tav>
                                      </p:tavLst>
                                    </p:anim>
                                    <p:anim calcmode="lin" valueType="num">
                                      <p:cBhvr additive="base">
                                        <p:cTn id="15" dur="1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B7F940E-EC3B-C04B-BF84-A079CC797EAB}"/>
              </a:ext>
            </a:extLst>
          </p:cNvPr>
          <p:cNvSpPr txBox="1"/>
          <p:nvPr/>
        </p:nvSpPr>
        <p:spPr>
          <a:xfrm>
            <a:off x="922978" y="445748"/>
            <a:ext cx="5311568" cy="453907"/>
          </a:xfrm>
          <a:prstGeom prst="rect">
            <a:avLst/>
          </a:prstGeom>
          <a:noFill/>
        </p:spPr>
        <p:txBody>
          <a:bodyPr wrap="square" rtlCol="0">
            <a:spAutoFit/>
          </a:bodyPr>
          <a:lstStyle/>
          <a:p>
            <a:pPr algn="just">
              <a:lnSpc>
                <a:spcPct val="150000"/>
              </a:lnSpc>
            </a:pPr>
            <a:r>
              <a:rPr lang="vi-VN" sz="1800" b="1" dirty="0">
                <a:solidFill>
                  <a:srgbClr val="17479D"/>
                </a:solidFill>
                <a:latin typeface="UTM Avo" panose="02040603050506020204" pitchFamily="18" charset="0"/>
              </a:rPr>
              <a:t>Chọn a hoặc b </a:t>
            </a:r>
          </a:p>
        </p:txBody>
      </p:sp>
      <p:pic>
        <p:nvPicPr>
          <p:cNvPr id="3" name="Picture 2">
            <a:extLst>
              <a:ext uri="{FF2B5EF4-FFF2-40B4-BE49-F238E27FC236}">
                <a16:creationId xmlns="" xmlns:a16="http://schemas.microsoft.com/office/drawing/2014/main" id="{D16E4CC9-2E21-4D4E-BF68-176C6694A141}"/>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88321" y="507635"/>
            <a:ext cx="353714" cy="353714"/>
          </a:xfrm>
          <a:prstGeom prst="rect">
            <a:avLst/>
          </a:prstGeom>
        </p:spPr>
      </p:pic>
      <p:sp>
        <p:nvSpPr>
          <p:cNvPr id="9" name="TextBox 8">
            <a:extLst>
              <a:ext uri="{FF2B5EF4-FFF2-40B4-BE49-F238E27FC236}">
                <a16:creationId xmlns="" xmlns:a16="http://schemas.microsoft.com/office/drawing/2014/main" id="{DA5991B2-32D7-2D4C-B927-082A670A87A4}"/>
              </a:ext>
            </a:extLst>
          </p:cNvPr>
          <p:cNvSpPr txBox="1"/>
          <p:nvPr/>
        </p:nvSpPr>
        <p:spPr>
          <a:xfrm>
            <a:off x="765178" y="961542"/>
            <a:ext cx="4801663" cy="493148"/>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a) </a:t>
            </a:r>
            <a:r>
              <a:rPr lang="vi-VN" sz="1800" dirty="0">
                <a:latin typeface="UTM Avo" panose="02040603050506020204" pitchFamily="18" charset="0"/>
              </a:rPr>
              <a:t>Chọn </a:t>
            </a:r>
            <a:r>
              <a:rPr lang="vi-VN" sz="2000" b="1" dirty="0">
                <a:solidFill>
                  <a:srgbClr val="FF0000"/>
                </a:solidFill>
                <a:latin typeface="UTM Avo" panose="02040603050506020204" pitchFamily="18" charset="0"/>
              </a:rPr>
              <a:t>r</a:t>
            </a:r>
            <a:r>
              <a:rPr lang="vi-VN" sz="2000" dirty="0">
                <a:latin typeface="UTM Avo" panose="02040603050506020204" pitchFamily="18" charset="0"/>
              </a:rPr>
              <a:t>, </a:t>
            </a:r>
            <a:r>
              <a:rPr lang="vi-VN" sz="2000" b="1" dirty="0">
                <a:solidFill>
                  <a:srgbClr val="FF0000"/>
                </a:solidFill>
                <a:latin typeface="UTM Avo" panose="02040603050506020204" pitchFamily="18" charset="0"/>
              </a:rPr>
              <a:t>d</a:t>
            </a:r>
            <a:r>
              <a:rPr lang="vi-VN" sz="2000" dirty="0">
                <a:latin typeface="UTM Avo" panose="02040603050506020204" pitchFamily="18" charset="0"/>
              </a:rPr>
              <a:t> </a:t>
            </a:r>
            <a:r>
              <a:rPr lang="vi-VN" sz="1800" dirty="0">
                <a:latin typeface="UTM Avo" panose="02040603050506020204" pitchFamily="18" charset="0"/>
              </a:rPr>
              <a:t>hoặc </a:t>
            </a:r>
            <a:r>
              <a:rPr lang="vi-VN" sz="2000" b="1" dirty="0">
                <a:solidFill>
                  <a:srgbClr val="FF0000"/>
                </a:solidFill>
                <a:latin typeface="UTM Avo" panose="02040603050506020204" pitchFamily="18" charset="0"/>
              </a:rPr>
              <a:t>gi</a:t>
            </a:r>
            <a:r>
              <a:rPr lang="vi-VN" sz="1800" dirty="0">
                <a:latin typeface="UTM Avo" panose="02040603050506020204" pitchFamily="18" charset="0"/>
              </a:rPr>
              <a:t> thay cho ô vuông</a:t>
            </a:r>
          </a:p>
        </p:txBody>
      </p:sp>
      <p:grpSp>
        <p:nvGrpSpPr>
          <p:cNvPr id="5" name="Group 4">
            <a:extLst>
              <a:ext uri="{FF2B5EF4-FFF2-40B4-BE49-F238E27FC236}">
                <a16:creationId xmlns="" xmlns:a16="http://schemas.microsoft.com/office/drawing/2014/main" id="{7F3FAC21-B224-DC48-9C2F-3D971B7C3D60}"/>
              </a:ext>
            </a:extLst>
          </p:cNvPr>
          <p:cNvGrpSpPr/>
          <p:nvPr/>
        </p:nvGrpSpPr>
        <p:grpSpPr>
          <a:xfrm>
            <a:off x="1344110" y="1720042"/>
            <a:ext cx="4697874" cy="2400657"/>
            <a:chOff x="1344110" y="1720042"/>
            <a:chExt cx="4697874" cy="2400657"/>
          </a:xfrm>
        </p:grpSpPr>
        <p:sp>
          <p:nvSpPr>
            <p:cNvPr id="4" name="Rectangle 3">
              <a:extLst>
                <a:ext uri="{FF2B5EF4-FFF2-40B4-BE49-F238E27FC236}">
                  <a16:creationId xmlns="" xmlns:a16="http://schemas.microsoft.com/office/drawing/2014/main" id="{795184D0-493B-9D40-A318-071FD9BE94D2}"/>
                </a:ext>
              </a:extLst>
            </p:cNvPr>
            <p:cNvSpPr/>
            <p:nvPr/>
          </p:nvSpPr>
          <p:spPr>
            <a:xfrm>
              <a:off x="1344110" y="1720042"/>
              <a:ext cx="4697874" cy="2400657"/>
            </a:xfrm>
            <a:prstGeom prst="rect">
              <a:avLst/>
            </a:prstGeom>
          </p:spPr>
          <p:txBody>
            <a:bodyPr wrap="square">
              <a:spAutoFit/>
            </a:bodyPr>
            <a:lstStyle/>
            <a:p>
              <a:pPr>
                <a:lnSpc>
                  <a:spcPct val="150000"/>
                </a:lnSpc>
              </a:pPr>
              <a:r>
                <a:rPr lang="vi-VN" sz="2000" dirty="0">
                  <a:latin typeface="UTM Avo" panose="02040603050506020204" pitchFamily="18" charset="0"/>
                  <a:ea typeface="Calibri" panose="020F0502020204030204" pitchFamily="34" charset="0"/>
                </a:rPr>
                <a:t>Mưa      </a:t>
              </a:r>
              <a:r>
                <a:rPr lang="en-US" sz="2000" dirty="0" smtClean="0">
                  <a:latin typeface="UTM Avo" panose="02040603050506020204" pitchFamily="18" charset="0"/>
                  <a:ea typeface="Calibri" panose="020F0502020204030204" pitchFamily="34" charset="0"/>
                </a:rPr>
                <a:t>gi</a:t>
              </a:r>
              <a:r>
                <a:rPr lang="vi-VN" sz="2000" dirty="0" smtClean="0">
                  <a:latin typeface="UTM Avo" panose="02040603050506020204" pitchFamily="18" charset="0"/>
                  <a:ea typeface="Calibri" panose="020F0502020204030204" pitchFamily="34" charset="0"/>
                </a:rPr>
                <a:t>         </a:t>
              </a:r>
              <a:r>
                <a:rPr lang="vi-VN" sz="2000" dirty="0">
                  <a:latin typeface="UTM Avo" panose="02040603050506020204" pitchFamily="18" charset="0"/>
                  <a:ea typeface="Calibri" panose="020F0502020204030204" pitchFamily="34" charset="0"/>
                </a:rPr>
                <a:t>ăng trên đồng</a:t>
              </a:r>
              <a:endParaRPr lang="x-none" sz="2000" dirty="0">
                <a:latin typeface="Times New Roman" panose="02020603050405020304" pitchFamily="18" charset="0"/>
                <a:ea typeface="Calibri" panose="020F0502020204030204" pitchFamily="34" charset="0"/>
              </a:endParaRPr>
            </a:p>
            <a:p>
              <a:pPr>
                <a:lnSpc>
                  <a:spcPct val="150000"/>
                </a:lnSpc>
              </a:pPr>
              <a:r>
                <a:rPr lang="vi-VN" sz="2000" dirty="0">
                  <a:latin typeface="UTM Avo" panose="02040603050506020204" pitchFamily="18" charset="0"/>
                  <a:ea typeface="Calibri" panose="020F0502020204030204" pitchFamily="34" charset="0"/>
                </a:rPr>
                <a:t>Uốn mềm ngọn lúa</a:t>
              </a:r>
              <a:endParaRPr lang="x-none" sz="2000" dirty="0">
                <a:latin typeface="Times New Roman" panose="02020603050405020304" pitchFamily="18" charset="0"/>
                <a:ea typeface="Calibri" panose="020F0502020204030204" pitchFamily="34" charset="0"/>
              </a:endParaRPr>
            </a:p>
            <a:p>
              <a:pPr>
                <a:lnSpc>
                  <a:spcPct val="150000"/>
                </a:lnSpc>
              </a:pPr>
              <a:r>
                <a:rPr lang="vi-VN" sz="2000" dirty="0">
                  <a:latin typeface="UTM Avo" panose="02040603050506020204" pitchFamily="18" charset="0"/>
                  <a:ea typeface="Calibri" panose="020F0502020204030204" pitchFamily="34" charset="0"/>
                </a:rPr>
                <a:t>Hoa xoan theo      </a:t>
              </a:r>
              <a:r>
                <a:rPr lang="en-US" sz="2000" dirty="0" smtClean="0">
                  <a:latin typeface="UTM Avo" panose="02040603050506020204" pitchFamily="18" charset="0"/>
                  <a:ea typeface="Calibri" panose="020F0502020204030204" pitchFamily="34" charset="0"/>
                </a:rPr>
                <a:t>gi</a:t>
              </a:r>
              <a:r>
                <a:rPr lang="vi-VN" sz="2000" dirty="0" smtClean="0">
                  <a:latin typeface="UTM Avo" panose="02040603050506020204" pitchFamily="18" charset="0"/>
                  <a:ea typeface="Calibri" panose="020F0502020204030204" pitchFamily="34" charset="0"/>
                </a:rPr>
                <a:t>         </a:t>
              </a:r>
              <a:r>
                <a:rPr lang="vi-VN" sz="2000" dirty="0">
                  <a:latin typeface="UTM Avo" panose="02040603050506020204" pitchFamily="18" charset="0"/>
                  <a:ea typeface="Calibri" panose="020F0502020204030204" pitchFamily="34" charset="0"/>
                </a:rPr>
                <a:t>ó</a:t>
              </a:r>
              <a:endParaRPr lang="x-none" sz="2000" dirty="0">
                <a:latin typeface="Times New Roman" panose="02020603050405020304" pitchFamily="18" charset="0"/>
                <a:ea typeface="Calibri" panose="020F0502020204030204" pitchFamily="34" charset="0"/>
              </a:endParaRPr>
            </a:p>
            <a:p>
              <a:pPr>
                <a:lnSpc>
                  <a:spcPct val="150000"/>
                </a:lnSpc>
              </a:pPr>
              <a:r>
                <a:rPr lang="vi-VN" sz="2000" dirty="0">
                  <a:latin typeface="UTM Avo" panose="02040603050506020204" pitchFamily="18" charset="0"/>
                  <a:ea typeface="Calibri" panose="020F0502020204030204" pitchFamily="34" charset="0"/>
                </a:rPr>
                <a:t>      </a:t>
              </a:r>
              <a:r>
                <a:rPr lang="en-US" sz="2000" dirty="0" smtClean="0">
                  <a:latin typeface="UTM Avo" panose="02040603050506020204" pitchFamily="18" charset="0"/>
                  <a:ea typeface="Calibri" panose="020F0502020204030204" pitchFamily="34" charset="0"/>
                </a:rPr>
                <a:t>R</a:t>
              </a:r>
              <a:r>
                <a:rPr lang="vi-VN" sz="2000" dirty="0" smtClean="0">
                  <a:latin typeface="UTM Avo" panose="02040603050506020204" pitchFamily="18" charset="0"/>
                  <a:ea typeface="Calibri" panose="020F0502020204030204" pitchFamily="34" charset="0"/>
                </a:rPr>
                <a:t>       </a:t>
              </a:r>
              <a:r>
                <a:rPr lang="vi-VN" sz="2000" dirty="0">
                  <a:latin typeface="UTM Avo" panose="02040603050506020204" pitchFamily="18" charset="0"/>
                  <a:ea typeface="Calibri" panose="020F0502020204030204" pitchFamily="34" charset="0"/>
                </a:rPr>
                <a:t>ải tím mặt đường.</a:t>
              </a:r>
              <a:endParaRPr lang="x-none" sz="2000" dirty="0">
                <a:latin typeface="Times New Roman" panose="02020603050405020304" pitchFamily="18" charset="0"/>
                <a:ea typeface="Calibri" panose="020F0502020204030204" pitchFamily="34" charset="0"/>
              </a:endParaRPr>
            </a:p>
            <a:p>
              <a:pPr algn="r">
                <a:lnSpc>
                  <a:spcPct val="150000"/>
                </a:lnSpc>
              </a:pPr>
              <a:r>
                <a:rPr lang="vi-VN" sz="2000" dirty="0">
                  <a:latin typeface="UTM Avo" panose="02040603050506020204" pitchFamily="18" charset="0"/>
                  <a:ea typeface="Calibri" panose="020F0502020204030204" pitchFamily="34" charset="0"/>
                </a:rPr>
                <a:t>	(Theo Nguyễn Bao)</a:t>
              </a:r>
              <a:endParaRPr lang="x-none" sz="2000" dirty="0">
                <a:latin typeface="Times New Roman" panose="02020603050405020304" pitchFamily="18" charset="0"/>
                <a:ea typeface="Calibri" panose="020F0502020204030204" pitchFamily="34" charset="0"/>
              </a:endParaRPr>
            </a:p>
          </p:txBody>
        </p:sp>
        <p:sp>
          <p:nvSpPr>
            <p:cNvPr id="15" name="Rectangle 14">
              <a:extLst>
                <a:ext uri="{FF2B5EF4-FFF2-40B4-BE49-F238E27FC236}">
                  <a16:creationId xmlns="" xmlns:a16="http://schemas.microsoft.com/office/drawing/2014/main" id="{54D5556E-C388-9B4C-878F-C7558BC40DCC}"/>
                </a:ext>
              </a:extLst>
            </p:cNvPr>
            <p:cNvSpPr/>
            <p:nvPr/>
          </p:nvSpPr>
          <p:spPr>
            <a:xfrm>
              <a:off x="2118266" y="1853308"/>
              <a:ext cx="881630" cy="3638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6" name="Rectangle 15">
              <a:extLst>
                <a:ext uri="{FF2B5EF4-FFF2-40B4-BE49-F238E27FC236}">
                  <a16:creationId xmlns="" xmlns:a16="http://schemas.microsoft.com/office/drawing/2014/main" id="{2035F31D-A660-EC4F-A857-E45C695F9CB5}"/>
                </a:ext>
              </a:extLst>
            </p:cNvPr>
            <p:cNvSpPr/>
            <p:nvPr/>
          </p:nvSpPr>
          <p:spPr>
            <a:xfrm>
              <a:off x="3405850" y="2744519"/>
              <a:ext cx="881630" cy="3638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7" name="Rectangle 16">
              <a:extLst>
                <a:ext uri="{FF2B5EF4-FFF2-40B4-BE49-F238E27FC236}">
                  <a16:creationId xmlns="" xmlns:a16="http://schemas.microsoft.com/office/drawing/2014/main" id="{430764F5-1AB2-3F4F-A869-7A3C3A574181}"/>
                </a:ext>
              </a:extLst>
            </p:cNvPr>
            <p:cNvSpPr/>
            <p:nvPr/>
          </p:nvSpPr>
          <p:spPr>
            <a:xfrm>
              <a:off x="1448863" y="3209475"/>
              <a:ext cx="881630" cy="3638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BAE5E4"/>
                </a:solidFill>
                <a:effectLst/>
                <a:uLnTx/>
                <a:uFillTx/>
                <a:latin typeface="Arial"/>
                <a:ea typeface="+mn-ea"/>
                <a:cs typeface="+mn-cs"/>
                <a:sym typeface="Arial"/>
              </a:endParaRPr>
            </a:p>
          </p:txBody>
        </p:sp>
      </p:grpSp>
      <p:pic>
        <p:nvPicPr>
          <p:cNvPr id="19" name="Picture 2" descr="Lúa Vàng Hình ảnh | Định dạng hình ảnh PNG 400280211| vn.lovepik.com">
            <a:extLst>
              <a:ext uri="{FF2B5EF4-FFF2-40B4-BE49-F238E27FC236}">
                <a16:creationId xmlns="" xmlns:a16="http://schemas.microsoft.com/office/drawing/2014/main" id="{FE247E19-03EE-0147-869A-88D815E37220}"/>
              </a:ext>
            </a:extLst>
          </p:cNvPr>
          <p:cNvPicPr>
            <a:picLocks noChangeAspect="1" noChangeArrowheads="1"/>
          </p:cNvPicPr>
          <p:nvPr/>
        </p:nvPicPr>
        <p:blipFill rotWithShape="1">
          <a:blip r:embed="rId3">
            <a:extLst>
              <a:ext uri="{BEBA8EAE-BF5A-486C-A8C5-ECC9F3942E4B}">
                <a14:imgProps xmlns:a14="http://schemas.microsoft.com/office/drawing/2010/main" xmlns="">
                  <a14:imgLayer r:embed="rId4">
                    <a14:imgEffect>
                      <a14:backgroundRemoval t="9645" b="89848" l="74070" r="98256">
                        <a14:foregroundMark x1="80397" y1="75635" x2="84186" y2="69797"/>
                        <a14:foregroundMark x1="74302" y1="85025" x2="80397" y2="75635"/>
                        <a14:foregroundMark x1="84535" y1="68020" x2="84535" y2="68020"/>
                        <a14:foregroundMark x1="85698" y1="68020" x2="85698" y2="68020"/>
                        <a14:foregroundMark x1="86628" y1="68020" x2="86628" y2="68020"/>
                        <a14:foregroundMark x1="91266" y1="73149" x2="95581" y2="78173"/>
                        <a14:foregroundMark x1="86860" y1="68020" x2="87725" y2="69026"/>
                        <a14:foregroundMark x1="97674" y1="81472" x2="97674" y2="81472"/>
                        <a14:foregroundMark x1="97674" y1="81472" x2="97674" y2="63959"/>
                        <a14:foregroundMark x1="97674" y1="69289" x2="98140" y2="84772"/>
                        <a14:foregroundMark x1="98140" y1="84772" x2="98256" y2="85025"/>
                        <a14:foregroundMark x1="98256" y1="84518" x2="98256" y2="84518"/>
                        <a14:foregroundMark x1="89070" y1="48985" x2="85349" y2="47208"/>
                        <a14:foregroundMark x1="83140" y1="46701" x2="85814" y2="46954"/>
                        <a14:foregroundMark x1="90698" y1="28173" x2="96047" y2="40609"/>
                        <a14:foregroundMark x1="96047" y1="40609" x2="98023" y2="53046"/>
                        <a14:foregroundMark x1="89419" y1="25635" x2="89419" y2="25635"/>
                        <a14:foregroundMark x1="89419" y1="24873" x2="89419" y2="24873"/>
                        <a14:backgroundMark x1="80116" y1="75635" x2="80116" y2="75635"/>
                        <a14:backgroundMark x1="89651" y1="70305" x2="89651" y2="70305"/>
                        <a14:backgroundMark x1="89651" y1="70305" x2="90698" y2="73858"/>
                        <a14:backgroundMark x1="89070" y1="71574" x2="89651" y2="70812"/>
                        <a14:backgroundMark x1="89651" y1="70305" x2="87791" y2="69289"/>
                      </a14:backgroundRemoval>
                    </a14:imgEffect>
                  </a14:imgLayer>
                </a14:imgProps>
              </a:ext>
              <a:ext uri="{28A0092B-C50C-407E-A947-70E740481C1C}">
                <a14:useLocalDpi xmlns:a14="http://schemas.microsoft.com/office/drawing/2010/main" xmlns="" val="0"/>
              </a:ext>
            </a:extLst>
          </a:blip>
          <a:srcRect l="71545"/>
          <a:stretch/>
        </p:blipFill>
        <p:spPr bwMode="auto">
          <a:xfrm>
            <a:off x="5566841" y="-489696"/>
            <a:ext cx="1360449" cy="2190188"/>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Painted Transparent Large Purple Flower Clipsrt​ | Gallery Yopriceville -  High-Quality Images and Transparent PNG Free Clipart">
            <a:extLst>
              <a:ext uri="{FF2B5EF4-FFF2-40B4-BE49-F238E27FC236}">
                <a16:creationId xmlns="" xmlns:a16="http://schemas.microsoft.com/office/drawing/2014/main" id="{468D9E63-94C6-354F-874E-291247AEC556}"/>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flipH="1">
            <a:off x="-180916" y="3723395"/>
            <a:ext cx="2070594" cy="145468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6146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94E123E-802F-634C-BDB8-04C4E9E2376F}"/>
              </a:ext>
            </a:extLst>
          </p:cNvPr>
          <p:cNvSpPr txBox="1"/>
          <p:nvPr/>
        </p:nvSpPr>
        <p:spPr>
          <a:xfrm>
            <a:off x="599064" y="518441"/>
            <a:ext cx="6010080" cy="455061"/>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b) </a:t>
            </a:r>
            <a:r>
              <a:rPr lang="vi-VN" sz="1800" dirty="0">
                <a:latin typeface="UTM Avo" panose="02040603050506020204" pitchFamily="18" charset="0"/>
                <a:ea typeface="Calibri" panose="020F0502020204030204" pitchFamily="34" charset="0"/>
                <a:cs typeface="Times New Roman" panose="02020603050405020304" pitchFamily="18" charset="0"/>
              </a:rPr>
              <a:t>Chọn tiếng trong hoặc đơn thay cho ô vuông.</a:t>
            </a:r>
            <a:r>
              <a:rPr lang="x-none" sz="1800" dirty="0"/>
              <a:t> </a:t>
            </a:r>
            <a:endParaRPr lang="vi-VN" sz="1800" dirty="0">
              <a:latin typeface="UTM Avo" panose="02040603050506020204" pitchFamily="18" charset="0"/>
            </a:endParaRPr>
          </a:p>
        </p:txBody>
      </p:sp>
      <p:sp>
        <p:nvSpPr>
          <p:cNvPr id="5" name="Rectangle 4">
            <a:extLst>
              <a:ext uri="{FF2B5EF4-FFF2-40B4-BE49-F238E27FC236}">
                <a16:creationId xmlns="" xmlns:a16="http://schemas.microsoft.com/office/drawing/2014/main" id="{EB2CFFF4-6CDF-804E-84CC-5E12102AEB29}"/>
              </a:ext>
            </a:extLst>
          </p:cNvPr>
          <p:cNvSpPr/>
          <p:nvPr/>
        </p:nvSpPr>
        <p:spPr>
          <a:xfrm>
            <a:off x="345209" y="1164453"/>
            <a:ext cx="6148189" cy="3322833"/>
          </a:xfrm>
          <a:prstGeom prst="rect">
            <a:avLst/>
          </a:prstGeom>
        </p:spPr>
        <p:txBody>
          <a:bodyPr wrap="square">
            <a:spAutoFit/>
          </a:bodyPr>
          <a:lstStyle/>
          <a:p>
            <a:pPr algn="just">
              <a:lnSpc>
                <a:spcPct val="200000"/>
              </a:lnSpc>
            </a:pPr>
            <a:r>
              <a:rPr lang="vi-VN" sz="1800" dirty="0">
                <a:latin typeface="UTM Avo" panose="02040603050506020204" pitchFamily="18" charset="0"/>
                <a:ea typeface="Calibri" panose="020F0502020204030204" pitchFamily="34" charset="0"/>
              </a:rPr>
              <a:t>- Vườn cây tươi tốt nhờ công (sức/sứt)     lao động của cô bác nông dân.</a:t>
            </a:r>
          </a:p>
          <a:p>
            <a:pPr algn="just">
              <a:lnSpc>
                <a:spcPct val="200000"/>
              </a:lnSpc>
            </a:pPr>
            <a:r>
              <a:rPr lang="vi-VN" sz="1800" dirty="0">
                <a:latin typeface="UTM Avo" panose="02040603050506020204" pitchFamily="18" charset="0"/>
                <a:ea typeface="Calibri" panose="020F0502020204030204" pitchFamily="34" charset="0"/>
              </a:rPr>
              <a:t>- Đầu xuân, dân làng nô (nức/nứt)    ra đồng để trồng cây.</a:t>
            </a:r>
          </a:p>
          <a:p>
            <a:pPr algn="just">
              <a:lnSpc>
                <a:spcPct val="200000"/>
              </a:lnSpc>
            </a:pPr>
            <a:r>
              <a:rPr lang="vi-VN" sz="1800" dirty="0">
                <a:latin typeface="UTM Avo" panose="02040603050506020204" pitchFamily="18" charset="0"/>
                <a:ea typeface="Calibri" panose="020F0502020204030204" pitchFamily="34" charset="0"/>
              </a:rPr>
              <a:t>- Nhiều loại củ, quả được dùng để làm (mức/ mứt)     </a:t>
            </a:r>
            <a:r>
              <a:rPr lang="vi-VN" sz="1800" dirty="0">
                <a:solidFill>
                  <a:schemeClr val="accent2"/>
                </a:solidFill>
                <a:latin typeface="UTM Avo" panose="02040603050506020204" pitchFamily="18" charset="0"/>
                <a:ea typeface="Calibri" panose="020F0502020204030204" pitchFamily="34" charset="0"/>
              </a:rPr>
              <a:t>mứt  </a:t>
            </a:r>
            <a:r>
              <a:rPr lang="vi-VN" sz="1800" dirty="0">
                <a:latin typeface="UTM Avo" panose="02040603050506020204" pitchFamily="18" charset="0"/>
                <a:ea typeface="Calibri" panose="020F0502020204030204" pitchFamily="34" charset="0"/>
              </a:rPr>
              <a:t>Tết.</a:t>
            </a:r>
          </a:p>
        </p:txBody>
      </p:sp>
      <p:sp>
        <p:nvSpPr>
          <p:cNvPr id="27" name="Oval 26">
            <a:extLst>
              <a:ext uri="{FF2B5EF4-FFF2-40B4-BE49-F238E27FC236}">
                <a16:creationId xmlns="" xmlns:a16="http://schemas.microsoft.com/office/drawing/2014/main" id="{835C70B7-6DB3-CD46-BFD8-F5CFA89FC699}"/>
              </a:ext>
            </a:extLst>
          </p:cNvPr>
          <p:cNvSpPr/>
          <p:nvPr/>
        </p:nvSpPr>
        <p:spPr>
          <a:xfrm>
            <a:off x="3653404" y="1332045"/>
            <a:ext cx="493059" cy="403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8" name="Oval 27">
            <a:extLst>
              <a:ext uri="{FF2B5EF4-FFF2-40B4-BE49-F238E27FC236}">
                <a16:creationId xmlns="" xmlns:a16="http://schemas.microsoft.com/office/drawing/2014/main" id="{8CADC005-E5E7-7A44-A59F-518A7730CDD9}"/>
              </a:ext>
            </a:extLst>
          </p:cNvPr>
          <p:cNvSpPr/>
          <p:nvPr/>
        </p:nvSpPr>
        <p:spPr>
          <a:xfrm>
            <a:off x="3177240" y="2432185"/>
            <a:ext cx="596602" cy="403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9" name="Oval 28">
            <a:extLst>
              <a:ext uri="{FF2B5EF4-FFF2-40B4-BE49-F238E27FC236}">
                <a16:creationId xmlns="" xmlns:a16="http://schemas.microsoft.com/office/drawing/2014/main" id="{4A7AD4B2-3B9E-274C-932B-B0F20F5B4A52}"/>
              </a:ext>
            </a:extLst>
          </p:cNvPr>
          <p:cNvSpPr/>
          <p:nvPr/>
        </p:nvSpPr>
        <p:spPr>
          <a:xfrm>
            <a:off x="5772352" y="3530810"/>
            <a:ext cx="656262" cy="403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xmlns="" val="312251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fltVal val="0"/>
                                          </p:val>
                                        </p:tav>
                                        <p:tav tm="100000">
                                          <p:val>
                                            <p:strVal val="#ppt_w"/>
                                          </p:val>
                                        </p:tav>
                                      </p:tavLst>
                                    </p:anim>
                                    <p:anim calcmode="lin" valueType="num">
                                      <p:cBhvr>
                                        <p:cTn id="22" dur="500" fill="hold"/>
                                        <p:tgtEl>
                                          <p:spTgt spid="28"/>
                                        </p:tgtEl>
                                        <p:attrNameLst>
                                          <p:attrName>ppt_h</p:attrName>
                                        </p:attrNameLst>
                                      </p:cBhvr>
                                      <p:tavLst>
                                        <p:tav tm="0">
                                          <p:val>
                                            <p:fltVal val="0"/>
                                          </p:val>
                                        </p:tav>
                                        <p:tav tm="100000">
                                          <p:val>
                                            <p:strVal val="#ppt_h"/>
                                          </p:val>
                                        </p:tav>
                                      </p:tavLst>
                                    </p:anim>
                                    <p:animEffect transition="in" filter="fad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500" fill="hold"/>
                                        <p:tgtEl>
                                          <p:spTgt spid="29"/>
                                        </p:tgtEl>
                                        <p:attrNameLst>
                                          <p:attrName>ppt_w</p:attrName>
                                        </p:attrNameLst>
                                      </p:cBhvr>
                                      <p:tavLst>
                                        <p:tav tm="0">
                                          <p:val>
                                            <p:fltVal val="0"/>
                                          </p:val>
                                        </p:tav>
                                        <p:tav tm="100000">
                                          <p:val>
                                            <p:strVal val="#ppt_w"/>
                                          </p:val>
                                        </p:tav>
                                      </p:tavLst>
                                    </p:anim>
                                    <p:anim calcmode="lin" valueType="num">
                                      <p:cBhvr>
                                        <p:cTn id="29" dur="500" fill="hold"/>
                                        <p:tgtEl>
                                          <p:spTgt spid="29"/>
                                        </p:tgtEl>
                                        <p:attrNameLst>
                                          <p:attrName>ppt_h</p:attrName>
                                        </p:attrNameLst>
                                      </p:cBhvr>
                                      <p:tavLst>
                                        <p:tav tm="0">
                                          <p:val>
                                            <p:fltVal val="0"/>
                                          </p:val>
                                        </p:tav>
                                        <p:tav tm="100000">
                                          <p:val>
                                            <p:strVal val="#ppt_h"/>
                                          </p:val>
                                        </p:tav>
                                      </p:tavLst>
                                    </p:anim>
                                    <p:animEffect transition="in" filter="fade">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animBg="1"/>
      <p:bldP spid="28" grpId="0" animBg="1"/>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95E2A01A-37E7-4E49-A4B0-0BE4C4D94941}"/>
              </a:ext>
            </a:extLst>
          </p:cNvPr>
          <p:cNvGrpSpPr/>
          <p:nvPr/>
        </p:nvGrpSpPr>
        <p:grpSpPr>
          <a:xfrm>
            <a:off x="931611" y="1390819"/>
            <a:ext cx="4405927" cy="3318271"/>
            <a:chOff x="1417547" y="1264224"/>
            <a:chExt cx="4405927" cy="3318271"/>
          </a:xfrm>
        </p:grpSpPr>
        <p:pic>
          <p:nvPicPr>
            <p:cNvPr id="12" name="Picture 11">
              <a:extLst>
                <a:ext uri="{FF2B5EF4-FFF2-40B4-BE49-F238E27FC236}">
                  <a16:creationId xmlns=""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 xmlns:a16="http://schemas.microsoft.com/office/drawing/2014/main" id="{FF041EC8-55B2-4FCF-BB45-E1C5B0EA5B49}"/>
                </a:ext>
              </a:extLst>
            </p:cNvPr>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a:solidFill>
                    <a:srgbClr val="17479D"/>
                  </a:solidFill>
                  <a:latin typeface="UTM Avo" panose="02040603050506020204" pitchFamily="18" charset="0"/>
                </a:rPr>
                <a:t>LUYỆN TỪ VÀ CÂU</a:t>
              </a:r>
              <a:endParaRPr lang="en-US" sz="2800" b="1" dirty="0">
                <a:solidFill>
                  <a:srgbClr val="17479D"/>
                </a:solidFill>
                <a:latin typeface="UTM Avo" panose="02040603050506020204" pitchFamily="18" charset="0"/>
              </a:endParaRPr>
            </a:p>
          </p:txBody>
        </p:sp>
        <p:sp>
          <p:nvSpPr>
            <p:cNvPr id="14" name="TextBox 13">
              <a:extLst>
                <a:ext uri="{FF2B5EF4-FFF2-40B4-BE49-F238E27FC236}">
                  <a16:creationId xmlns="" xmlns:a16="http://schemas.microsoft.com/office/drawing/2014/main" id="{1572C51F-CECB-48A7-8A70-7BA2BE8A7350}"/>
                </a:ext>
              </a:extLst>
            </p:cNvPr>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4</a:t>
              </a:r>
              <a:endParaRPr lang="en-US" sz="2800" b="1" dirty="0">
                <a:solidFill>
                  <a:schemeClr val="accent1">
                    <a:lumMod val="50000"/>
                  </a:schemeClr>
                </a:solidFill>
                <a:latin typeface="UTM Avo" panose="02040603050506020204" pitchFamily="18" charset="0"/>
              </a:endParaRPr>
            </a:p>
          </p:txBody>
        </p:sp>
      </p:grpSp>
      <p:pic>
        <p:nvPicPr>
          <p:cNvPr id="1026" name="Picture 2">
            <a:extLst>
              <a:ext uri="{FF2B5EF4-FFF2-40B4-BE49-F238E27FC236}">
                <a16:creationId xmlns="" xmlns:a16="http://schemas.microsoft.com/office/drawing/2014/main" id="{166231DB-40FF-4C3A-B8D2-2317012A90F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4525695" y="3157026"/>
            <a:ext cx="1760560" cy="1760560"/>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extBox 14">
            <a:extLst>
              <a:ext uri="{FF2B5EF4-FFF2-40B4-BE49-F238E27FC236}">
                <a16:creationId xmlns="" xmlns:a16="http://schemas.microsoft.com/office/drawing/2014/main" id="{5ABE493B-C361-D140-AF6F-789172AC0776}"/>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VÀNG</a:t>
            </a:r>
            <a:endParaRPr lang="en-US" sz="4400" dirty="0">
              <a:solidFill>
                <a:schemeClr val="accent2"/>
              </a:solidFill>
              <a:latin typeface="UTM Cookies" panose="02040603050506020204" pitchFamily="18" charset="0"/>
            </a:endParaRPr>
          </a:p>
        </p:txBody>
      </p:sp>
      <p:grpSp>
        <p:nvGrpSpPr>
          <p:cNvPr id="16" name="Group 15">
            <a:extLst>
              <a:ext uri="{FF2B5EF4-FFF2-40B4-BE49-F238E27FC236}">
                <a16:creationId xmlns="" xmlns:a16="http://schemas.microsoft.com/office/drawing/2014/main" id="{78D2033A-B95D-044E-8D6F-2A9B3A36C44A}"/>
              </a:ext>
            </a:extLst>
          </p:cNvPr>
          <p:cNvGrpSpPr/>
          <p:nvPr/>
        </p:nvGrpSpPr>
        <p:grpSpPr>
          <a:xfrm>
            <a:off x="386192" y="578414"/>
            <a:ext cx="1631953" cy="733740"/>
            <a:chOff x="360464" y="617893"/>
            <a:chExt cx="1631953" cy="733740"/>
          </a:xfrm>
        </p:grpSpPr>
        <p:sp>
          <p:nvSpPr>
            <p:cNvPr id="17" name="TextBox 16">
              <a:extLst>
                <a:ext uri="{FF2B5EF4-FFF2-40B4-BE49-F238E27FC236}">
                  <a16:creationId xmlns="" xmlns:a16="http://schemas.microsoft.com/office/drawing/2014/main" id="{23E092A3-81CB-744F-BCEF-B9B8271992C6}"/>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6</a:t>
              </a:r>
            </a:p>
          </p:txBody>
        </p:sp>
        <p:sp>
          <p:nvSpPr>
            <p:cNvPr id="18" name="TextBox 17">
              <a:extLst>
                <a:ext uri="{FF2B5EF4-FFF2-40B4-BE49-F238E27FC236}">
                  <a16:creationId xmlns="" xmlns:a16="http://schemas.microsoft.com/office/drawing/2014/main" id="{E7852C75-953D-2C4B-B8AF-7B036E84DE61}"/>
                </a:ext>
              </a:extLst>
            </p:cNvPr>
            <p:cNvSpPr txBox="1"/>
            <p:nvPr/>
          </p:nvSpPr>
          <p:spPr>
            <a:xfrm>
              <a:off x="360464" y="643747"/>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6</a:t>
              </a:r>
            </a:p>
          </p:txBody>
        </p:sp>
      </p:grpSp>
    </p:spTree>
    <p:extLst>
      <p:ext uri="{BB962C8B-B14F-4D97-AF65-F5344CB8AC3E}">
        <p14:creationId xmlns:p14="http://schemas.microsoft.com/office/powerpoint/2010/main" xmlns="" val="14883330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 xmlns:a16="http://schemas.microsoft.com/office/drawing/2014/main" id="{950C902B-43A1-4FFF-8147-8E8C5CEBAFB1}"/>
              </a:ext>
            </a:extLst>
          </p:cNvPr>
          <p:cNvSpPr txBox="1"/>
          <p:nvPr/>
        </p:nvSpPr>
        <p:spPr>
          <a:xfrm>
            <a:off x="339579" y="196963"/>
            <a:ext cx="6178841" cy="869405"/>
          </a:xfrm>
          <a:prstGeom prst="rect">
            <a:avLst/>
          </a:prstGeom>
          <a:noFill/>
        </p:spPr>
        <p:txBody>
          <a:bodyPr wrap="square" rtlCol="0">
            <a:spAutoFit/>
          </a:bodyPr>
          <a:lstStyle/>
          <a:p>
            <a:pPr>
              <a:lnSpc>
                <a:spcPct val="150000"/>
              </a:lnSpc>
            </a:pPr>
            <a:r>
              <a:rPr lang="en-US" sz="1800" b="1" dirty="0">
                <a:solidFill>
                  <a:schemeClr val="accent4">
                    <a:lumMod val="50000"/>
                  </a:schemeClr>
                </a:solidFill>
                <a:latin typeface="UTM Avo" panose="02040603050506020204" pitchFamily="18" charset="0"/>
              </a:rPr>
              <a:t>1. </a:t>
            </a:r>
            <a:r>
              <a:rPr lang="vi-VN" sz="1800" b="1" dirty="0">
                <a:solidFill>
                  <a:schemeClr val="accent4">
                    <a:lumMod val="50000"/>
                  </a:schemeClr>
                </a:solidFill>
                <a:latin typeface="UTM Avo" panose="02040603050506020204" pitchFamily="18" charset="0"/>
              </a:rPr>
              <a:t>Kể tên các loại cây lương thực, cây ăn quả mà em biết:</a:t>
            </a:r>
            <a:endParaRPr lang="en-US" sz="1800" b="1" dirty="0">
              <a:solidFill>
                <a:schemeClr val="accent4">
                  <a:lumMod val="50000"/>
                </a:schemeClr>
              </a:solidFill>
              <a:latin typeface="UTM Avo" panose="02040603050506020204" pitchFamily="18" charset="0"/>
            </a:endParaRPr>
          </a:p>
        </p:txBody>
      </p:sp>
      <p:sp>
        <p:nvSpPr>
          <p:cNvPr id="14" name="TextBox 13">
            <a:extLst>
              <a:ext uri="{FF2B5EF4-FFF2-40B4-BE49-F238E27FC236}">
                <a16:creationId xmlns="" xmlns:a16="http://schemas.microsoft.com/office/drawing/2014/main" id="{9F3FC9CB-4E87-B846-88A1-228EF63BDFAE}"/>
              </a:ext>
            </a:extLst>
          </p:cNvPr>
          <p:cNvSpPr txBox="1"/>
          <p:nvPr/>
        </p:nvSpPr>
        <p:spPr>
          <a:xfrm>
            <a:off x="1465192" y="4446252"/>
            <a:ext cx="1229245" cy="415883"/>
          </a:xfrm>
          <a:prstGeom prst="rect">
            <a:avLst/>
          </a:prstGeom>
          <a:noFill/>
        </p:spPr>
        <p:txBody>
          <a:bodyPr wrap="square" rtlCol="0">
            <a:spAutoFit/>
          </a:bodyPr>
          <a:lstStyle/>
          <a:p>
            <a:pPr>
              <a:lnSpc>
                <a:spcPct val="150000"/>
              </a:lnSpc>
            </a:pPr>
            <a:r>
              <a:rPr lang="vi-VN" sz="1600" dirty="0">
                <a:solidFill>
                  <a:srgbClr val="FF0000"/>
                </a:solidFill>
                <a:latin typeface="UTM Avo" panose="02040603050506020204" pitchFamily="18" charset="0"/>
                <a:ea typeface="Calibri" panose="020F0502020204030204" pitchFamily="34" charset="0"/>
              </a:rPr>
              <a:t>M: </a:t>
            </a:r>
            <a:r>
              <a:rPr lang="vi-VN" sz="1600" dirty="0">
                <a:latin typeface="UTM Avo" panose="02040603050506020204" pitchFamily="18" charset="0"/>
                <a:ea typeface="Calibri" panose="020F0502020204030204" pitchFamily="34" charset="0"/>
              </a:rPr>
              <a:t>cây lúa</a:t>
            </a:r>
            <a:endParaRPr lang="x-none" sz="1600" dirty="0">
              <a:latin typeface="Times New Roman" panose="02020603050405020304" pitchFamily="18" charset="0"/>
              <a:ea typeface="Calibri" panose="020F0502020204030204" pitchFamily="34" charset="0"/>
            </a:endParaRPr>
          </a:p>
        </p:txBody>
      </p:sp>
      <p:sp>
        <p:nvSpPr>
          <p:cNvPr id="20" name="TextBox 19">
            <a:extLst>
              <a:ext uri="{FF2B5EF4-FFF2-40B4-BE49-F238E27FC236}">
                <a16:creationId xmlns="" xmlns:a16="http://schemas.microsoft.com/office/drawing/2014/main" id="{8E43A13C-C239-5843-A242-BCF164671407}"/>
              </a:ext>
            </a:extLst>
          </p:cNvPr>
          <p:cNvSpPr txBox="1"/>
          <p:nvPr/>
        </p:nvSpPr>
        <p:spPr>
          <a:xfrm>
            <a:off x="4042620" y="4456455"/>
            <a:ext cx="1507151" cy="415883"/>
          </a:xfrm>
          <a:prstGeom prst="rect">
            <a:avLst/>
          </a:prstGeom>
          <a:noFill/>
        </p:spPr>
        <p:txBody>
          <a:bodyPr wrap="square" rtlCol="0">
            <a:spAutoFit/>
          </a:bodyPr>
          <a:lstStyle/>
          <a:p>
            <a:pPr>
              <a:lnSpc>
                <a:spcPct val="150000"/>
              </a:lnSpc>
            </a:pPr>
            <a:r>
              <a:rPr lang="vi-VN" sz="1600" dirty="0">
                <a:solidFill>
                  <a:srgbClr val="FF0000"/>
                </a:solidFill>
                <a:latin typeface="UTM Avo" panose="02040603050506020204" pitchFamily="18" charset="0"/>
                <a:ea typeface="Calibri" panose="020F0502020204030204" pitchFamily="34" charset="0"/>
              </a:rPr>
              <a:t>M: </a:t>
            </a:r>
            <a:r>
              <a:rPr lang="vi-VN" sz="1600" dirty="0">
                <a:latin typeface="UTM Avo" panose="02040603050506020204" pitchFamily="18" charset="0"/>
                <a:ea typeface="Calibri" panose="020F0502020204030204" pitchFamily="34" charset="0"/>
              </a:rPr>
              <a:t>cây hồng</a:t>
            </a:r>
            <a:endParaRPr lang="x-none" sz="1600" dirty="0">
              <a:latin typeface="Times New Roman" panose="02020603050405020304" pitchFamily="18" charset="0"/>
              <a:ea typeface="Calibri" panose="020F0502020204030204" pitchFamily="34" charset="0"/>
            </a:endParaRPr>
          </a:p>
        </p:txBody>
      </p:sp>
      <p:pic>
        <p:nvPicPr>
          <p:cNvPr id="5" name="Picture 4">
            <a:extLst>
              <a:ext uri="{FF2B5EF4-FFF2-40B4-BE49-F238E27FC236}">
                <a16:creationId xmlns="" xmlns:a16="http://schemas.microsoft.com/office/drawing/2014/main" id="{7967FCC6-ECE2-C64B-BB0A-9E628028D267}"/>
              </a:ext>
            </a:extLst>
          </p:cNvPr>
          <p:cNvPicPr>
            <a:picLocks noChangeAspect="1"/>
          </p:cNvPicPr>
          <p:nvPr/>
        </p:nvPicPr>
        <p:blipFill rotWithShape="1">
          <a:blip r:embed="rId3">
            <a:extLst>
              <a:ext uri="{BEBA8EAE-BF5A-486C-A8C5-ECC9F3942E4B}">
                <a14:imgProps xmlns:a14="http://schemas.microsoft.com/office/drawing/2010/main" xmlns="">
                  <a14:imgLayer r:embed="rId4">
                    <a14:imgEffect>
                      <a14:sharpenSoften amount="30000"/>
                    </a14:imgEffect>
                    <a14:imgEffect>
                      <a14:saturation sat="200000"/>
                    </a14:imgEffect>
                  </a14:imgLayer>
                </a14:imgProps>
              </a:ext>
            </a:extLst>
          </a:blip>
          <a:srcRect l="1997" t="1394" r="1997"/>
          <a:stretch/>
        </p:blipFill>
        <p:spPr>
          <a:xfrm>
            <a:off x="1080250" y="1066368"/>
            <a:ext cx="1999130" cy="3376142"/>
          </a:xfrm>
          <a:prstGeom prst="roundRect">
            <a:avLst>
              <a:gd name="adj" fmla="val 18386"/>
            </a:avLst>
          </a:prstGeom>
        </p:spPr>
      </p:pic>
      <p:pic>
        <p:nvPicPr>
          <p:cNvPr id="9" name="Picture 8">
            <a:extLst>
              <a:ext uri="{FF2B5EF4-FFF2-40B4-BE49-F238E27FC236}">
                <a16:creationId xmlns="" xmlns:a16="http://schemas.microsoft.com/office/drawing/2014/main" id="{7FEB815C-3A3E-1449-A1FA-3761968B5AE5}"/>
              </a:ext>
            </a:extLst>
          </p:cNvPr>
          <p:cNvPicPr>
            <a:picLocks noChangeAspect="1"/>
          </p:cNvPicPr>
          <p:nvPr/>
        </p:nvPicPr>
        <p:blipFill rotWithShape="1">
          <a:blip r:embed="rId5">
            <a:extLst>
              <a:ext uri="{BEBA8EAE-BF5A-486C-A8C5-ECC9F3942E4B}">
                <a14:imgProps xmlns:a14="http://schemas.microsoft.com/office/drawing/2010/main" xmlns="">
                  <a14:imgLayer r:embed="rId6">
                    <a14:imgEffect>
                      <a14:sharpenSoften amount="29000"/>
                    </a14:imgEffect>
                    <a14:imgEffect>
                      <a14:saturation sat="200000"/>
                    </a14:imgEffect>
                  </a14:imgLayer>
                </a14:imgProps>
              </a:ext>
            </a:extLst>
          </a:blip>
          <a:srcRect l="3715" t="1917"/>
          <a:stretch/>
        </p:blipFill>
        <p:spPr>
          <a:xfrm>
            <a:off x="3782183" y="1066368"/>
            <a:ext cx="2028026" cy="3376142"/>
          </a:xfrm>
          <a:prstGeom prst="roundRect">
            <a:avLst/>
          </a:prstGeom>
        </p:spPr>
      </p:pic>
      <p:sp>
        <p:nvSpPr>
          <p:cNvPr id="10" name="TextBox 9">
            <a:extLst>
              <a:ext uri="{FF2B5EF4-FFF2-40B4-BE49-F238E27FC236}">
                <a16:creationId xmlns="" xmlns:a16="http://schemas.microsoft.com/office/drawing/2014/main" id="{C15B1A6A-2D3D-B742-8D22-8CC24BAEA377}"/>
              </a:ext>
            </a:extLst>
          </p:cNvPr>
          <p:cNvSpPr txBox="1"/>
          <p:nvPr/>
        </p:nvSpPr>
        <p:spPr>
          <a:xfrm>
            <a:off x="3675529" y="1586811"/>
            <a:ext cx="2465295" cy="233525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x-none" sz="2000" dirty="0">
                <a:solidFill>
                  <a:srgbClr val="FF0000"/>
                </a:solidFill>
                <a:latin typeface="UTM Avo" panose="02040603050506020204" pitchFamily="18" charset="0"/>
              </a:rPr>
              <a:t>cây ngô</a:t>
            </a:r>
          </a:p>
          <a:p>
            <a:pPr marL="285750" indent="-285750">
              <a:lnSpc>
                <a:spcPct val="150000"/>
              </a:lnSpc>
              <a:buFont typeface="Arial" panose="020B0604020202020204" pitchFamily="34" charset="0"/>
              <a:buChar char="•"/>
            </a:pPr>
            <a:r>
              <a:rPr lang="en-US" sz="2000" dirty="0">
                <a:solidFill>
                  <a:srgbClr val="FF0000"/>
                </a:solidFill>
                <a:latin typeface="UTM Avo" panose="02040603050506020204" pitchFamily="18" charset="0"/>
              </a:rPr>
              <a:t>k</a:t>
            </a:r>
            <a:r>
              <a:rPr lang="x-none" sz="2000" dirty="0">
                <a:solidFill>
                  <a:srgbClr val="FF0000"/>
                </a:solidFill>
                <a:latin typeface="UTM Avo" panose="02040603050506020204" pitchFamily="18" charset="0"/>
              </a:rPr>
              <a:t>hoai lang</a:t>
            </a:r>
          </a:p>
          <a:p>
            <a:pPr marL="285750" indent="-285750">
              <a:lnSpc>
                <a:spcPct val="150000"/>
              </a:lnSpc>
              <a:buFont typeface="Arial" panose="020B0604020202020204" pitchFamily="34" charset="0"/>
              <a:buChar char="•"/>
            </a:pPr>
            <a:r>
              <a:rPr lang="en-US" sz="2000" dirty="0">
                <a:solidFill>
                  <a:srgbClr val="FF0000"/>
                </a:solidFill>
                <a:latin typeface="UTM Avo" panose="02040603050506020204" pitchFamily="18" charset="0"/>
              </a:rPr>
              <a:t>k</a:t>
            </a:r>
            <a:r>
              <a:rPr lang="x-none" sz="2000" dirty="0">
                <a:solidFill>
                  <a:srgbClr val="FF0000"/>
                </a:solidFill>
                <a:latin typeface="UTM Avo" panose="02040603050506020204" pitchFamily="18" charset="0"/>
              </a:rPr>
              <a:t>hoai tây</a:t>
            </a:r>
          </a:p>
          <a:p>
            <a:pPr marL="285750" indent="-285750">
              <a:lnSpc>
                <a:spcPct val="150000"/>
              </a:lnSpc>
              <a:buFont typeface="Arial" panose="020B0604020202020204" pitchFamily="34" charset="0"/>
              <a:buChar char="•"/>
            </a:pPr>
            <a:r>
              <a:rPr lang="en-US" sz="2000" dirty="0">
                <a:solidFill>
                  <a:srgbClr val="FF0000"/>
                </a:solidFill>
                <a:latin typeface="UTM Avo" panose="02040603050506020204" pitchFamily="18" charset="0"/>
              </a:rPr>
              <a:t>k</a:t>
            </a:r>
            <a:r>
              <a:rPr lang="x-none" sz="2000" dirty="0">
                <a:solidFill>
                  <a:srgbClr val="FF0000"/>
                </a:solidFill>
                <a:latin typeface="UTM Avo" panose="02040603050506020204" pitchFamily="18" charset="0"/>
              </a:rPr>
              <a:t>hoai sọ</a:t>
            </a:r>
          </a:p>
          <a:p>
            <a:pPr marL="285750" indent="-285750">
              <a:lnSpc>
                <a:spcPct val="150000"/>
              </a:lnSpc>
              <a:buFont typeface="Arial" panose="020B0604020202020204" pitchFamily="34" charset="0"/>
              <a:buChar char="•"/>
            </a:pPr>
            <a:r>
              <a:rPr lang="en-US" sz="2000" dirty="0">
                <a:solidFill>
                  <a:srgbClr val="FF0000"/>
                </a:solidFill>
                <a:latin typeface="UTM Avo" panose="02040603050506020204" pitchFamily="18" charset="0"/>
              </a:rPr>
              <a:t>c</a:t>
            </a:r>
            <a:r>
              <a:rPr lang="x-none" sz="2000" dirty="0">
                <a:solidFill>
                  <a:srgbClr val="FF0000"/>
                </a:solidFill>
                <a:latin typeface="UTM Avo" panose="02040603050506020204" pitchFamily="18" charset="0"/>
              </a:rPr>
              <a:t>ây sắn</a:t>
            </a:r>
          </a:p>
        </p:txBody>
      </p:sp>
      <p:sp>
        <p:nvSpPr>
          <p:cNvPr id="30" name="TextBox 29">
            <a:extLst>
              <a:ext uri="{FF2B5EF4-FFF2-40B4-BE49-F238E27FC236}">
                <a16:creationId xmlns="" xmlns:a16="http://schemas.microsoft.com/office/drawing/2014/main" id="{28EFBAD2-E878-F544-B142-C02BD3AB1FA5}"/>
              </a:ext>
            </a:extLst>
          </p:cNvPr>
          <p:cNvSpPr txBox="1"/>
          <p:nvPr/>
        </p:nvSpPr>
        <p:spPr>
          <a:xfrm>
            <a:off x="1080250" y="1586811"/>
            <a:ext cx="2465295" cy="233525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x-none" sz="2000" dirty="0">
                <a:solidFill>
                  <a:srgbClr val="FF0000"/>
                </a:solidFill>
                <a:latin typeface="UTM Avo" panose="02040603050506020204" pitchFamily="18" charset="0"/>
              </a:rPr>
              <a:t>cây cam</a:t>
            </a:r>
          </a:p>
          <a:p>
            <a:pPr marL="285750" indent="-285750">
              <a:lnSpc>
                <a:spcPct val="150000"/>
              </a:lnSpc>
              <a:buFont typeface="Arial" panose="020B0604020202020204" pitchFamily="34" charset="0"/>
              <a:buChar char="•"/>
            </a:pPr>
            <a:r>
              <a:rPr lang="vi-VN" sz="2000" dirty="0">
                <a:solidFill>
                  <a:srgbClr val="FF0000"/>
                </a:solidFill>
                <a:latin typeface="UTM Avo" panose="02040603050506020204" pitchFamily="18" charset="0"/>
              </a:rPr>
              <a:t>cây thanh long</a:t>
            </a:r>
            <a:endParaRPr lang="x-none" sz="2000" dirty="0">
              <a:solidFill>
                <a:srgbClr val="FF0000"/>
              </a:solidFill>
              <a:latin typeface="UTM Avo" panose="02040603050506020204" pitchFamily="18" charset="0"/>
            </a:endParaRPr>
          </a:p>
          <a:p>
            <a:pPr marL="285750" indent="-285750">
              <a:lnSpc>
                <a:spcPct val="150000"/>
              </a:lnSpc>
              <a:buFont typeface="Arial" panose="020B0604020202020204" pitchFamily="34" charset="0"/>
              <a:buChar char="•"/>
            </a:pPr>
            <a:r>
              <a:rPr lang="vi-VN" sz="2000" dirty="0">
                <a:solidFill>
                  <a:srgbClr val="FF0000"/>
                </a:solidFill>
                <a:latin typeface="UTM Avo" panose="02040603050506020204" pitchFamily="18" charset="0"/>
              </a:rPr>
              <a:t>cây ổi</a:t>
            </a:r>
            <a:endParaRPr lang="x-none" sz="2000" dirty="0">
              <a:solidFill>
                <a:srgbClr val="FF0000"/>
              </a:solidFill>
              <a:latin typeface="UTM Avo" panose="02040603050506020204" pitchFamily="18" charset="0"/>
            </a:endParaRPr>
          </a:p>
          <a:p>
            <a:pPr marL="285750" indent="-285750">
              <a:lnSpc>
                <a:spcPct val="150000"/>
              </a:lnSpc>
              <a:buFont typeface="Arial" panose="020B0604020202020204" pitchFamily="34" charset="0"/>
              <a:buChar char="•"/>
            </a:pPr>
            <a:r>
              <a:rPr lang="en-US" sz="2000" dirty="0" err="1">
                <a:solidFill>
                  <a:srgbClr val="FF0000"/>
                </a:solidFill>
                <a:latin typeface="UTM Avo" panose="02040603050506020204" pitchFamily="18" charset="0"/>
              </a:rPr>
              <a:t>cây</a:t>
            </a:r>
            <a:r>
              <a:rPr lang="en-US" sz="2000" dirty="0">
                <a:solidFill>
                  <a:srgbClr val="FF0000"/>
                </a:solidFill>
                <a:latin typeface="UTM Avo" panose="02040603050506020204" pitchFamily="18" charset="0"/>
              </a:rPr>
              <a:t> </a:t>
            </a:r>
            <a:r>
              <a:rPr lang="en-US" sz="2000" dirty="0" err="1">
                <a:solidFill>
                  <a:srgbClr val="FF0000"/>
                </a:solidFill>
                <a:latin typeface="UTM Avo" panose="02040603050506020204" pitchFamily="18" charset="0"/>
              </a:rPr>
              <a:t>nhãn</a:t>
            </a:r>
            <a:endParaRPr lang="x-none" sz="2000" dirty="0">
              <a:solidFill>
                <a:srgbClr val="FF0000"/>
              </a:solidFill>
              <a:latin typeface="UTM Avo" panose="02040603050506020204" pitchFamily="18" charset="0"/>
            </a:endParaRPr>
          </a:p>
          <a:p>
            <a:pPr marL="285750" indent="-285750">
              <a:lnSpc>
                <a:spcPct val="150000"/>
              </a:lnSpc>
              <a:buFont typeface="Arial" panose="020B0604020202020204" pitchFamily="34" charset="0"/>
              <a:buChar char="•"/>
            </a:pPr>
            <a:r>
              <a:rPr lang="en-US" sz="2000" dirty="0">
                <a:solidFill>
                  <a:srgbClr val="FF0000"/>
                </a:solidFill>
                <a:latin typeface="UTM Avo" panose="02040603050506020204" pitchFamily="18" charset="0"/>
              </a:rPr>
              <a:t>c</a:t>
            </a:r>
            <a:r>
              <a:rPr lang="x-none" sz="2000" dirty="0">
                <a:solidFill>
                  <a:srgbClr val="FF0000"/>
                </a:solidFill>
                <a:latin typeface="UTM Avo" panose="02040603050506020204" pitchFamily="18" charset="0"/>
              </a:rPr>
              <a:t>ây xoài</a:t>
            </a:r>
          </a:p>
        </p:txBody>
      </p:sp>
    </p:spTree>
    <p:extLst>
      <p:ext uri="{BB962C8B-B14F-4D97-AF65-F5344CB8AC3E}">
        <p14:creationId xmlns:p14="http://schemas.microsoft.com/office/powerpoint/2010/main" xmlns="" val="425647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fade">
                                      <p:cBhvr>
                                        <p:cTn id="16" dur="500"/>
                                        <p:tgtEl>
                                          <p:spTgt spid="1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500"/>
                                        <p:tgtEl>
                                          <p:spTgt spid="1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Effect transition="in" filter="fade">
                                      <p:cBhvr>
                                        <p:cTn id="26" dur="500"/>
                                        <p:tgtEl>
                                          <p:spTgt spid="10">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animEffect transition="in" filter="fade">
                                      <p:cBhvr>
                                        <p:cTn id="31" dur="500"/>
                                        <p:tgtEl>
                                          <p:spTgt spid="10">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xEl>
                                              <p:pRg st="4" end="4"/>
                                            </p:txEl>
                                          </p:spTgt>
                                        </p:tgtEl>
                                        <p:attrNameLst>
                                          <p:attrName>style.visibility</p:attrName>
                                        </p:attrNameLst>
                                      </p:cBhvr>
                                      <p:to>
                                        <p:strVal val="visible"/>
                                      </p:to>
                                    </p:set>
                                    <p:animEffect transition="in" filter="fade">
                                      <p:cBhvr>
                                        <p:cTn id="36" dur="500"/>
                                        <p:tgtEl>
                                          <p:spTgt spid="10">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0">
                                            <p:txEl>
                                              <p:pRg st="0" end="0"/>
                                            </p:txEl>
                                          </p:spTgt>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0">
                                            <p:txEl>
                                              <p:pRg st="1" end="1"/>
                                            </p:txEl>
                                          </p:spTgt>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0">
                                            <p:txEl>
                                              <p:pRg st="2" end="2"/>
                                            </p:txEl>
                                          </p:spTgt>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0">
                                            <p:txEl>
                                              <p:pRg st="3" end="3"/>
                                            </p:txEl>
                                          </p:spTgt>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0">
                                            <p:txEl>
                                              <p:pRg st="4" end="4"/>
                                            </p:txEl>
                                          </p:spTgt>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par>
                                <p:cTn id="54" presetID="10" presetClass="exit" presetSubtype="0" fill="hold" nodeType="withEffect">
                                  <p:stCondLst>
                                    <p:cond delay="0"/>
                                  </p:stCondLst>
                                  <p:childTnLst>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14"/>
                                        </p:tgtEl>
                                      </p:cBhvr>
                                    </p:animEffect>
                                    <p:set>
                                      <p:cBhvr>
                                        <p:cTn id="59" dur="1" fill="hold">
                                          <p:stCondLst>
                                            <p:cond delay="499"/>
                                          </p:stCondLst>
                                        </p:cTn>
                                        <p:tgtEl>
                                          <p:spTgt spid="14"/>
                                        </p:tgtEl>
                                        <p:attrNameLst>
                                          <p:attrName>style.visibility</p:attrName>
                                        </p:attrNameLst>
                                      </p:cBhvr>
                                      <p:to>
                                        <p:strVal val="hidden"/>
                                      </p:to>
                                    </p:set>
                                  </p:childTnLst>
                                </p:cTn>
                              </p:par>
                            </p:childTnLst>
                          </p:cTn>
                        </p:par>
                        <p:par>
                          <p:cTn id="60" fill="hold">
                            <p:stCondLst>
                              <p:cond delay="500"/>
                            </p:stCondLst>
                            <p:childTnLst>
                              <p:par>
                                <p:cTn id="61" presetID="10" presetClass="entr" presetSubtype="0" fill="hold" grpId="1"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0">
                                            <p:txEl>
                                              <p:pRg st="0" end="0"/>
                                            </p:txEl>
                                          </p:spTgt>
                                        </p:tgtEl>
                                        <p:attrNameLst>
                                          <p:attrName>style.visibility</p:attrName>
                                        </p:attrNameLst>
                                      </p:cBhvr>
                                      <p:to>
                                        <p:strVal val="visible"/>
                                      </p:to>
                                    </p:set>
                                    <p:animEffect transition="in" filter="fade">
                                      <p:cBhvr>
                                        <p:cTn id="68" dur="500"/>
                                        <p:tgtEl>
                                          <p:spTgt spid="30">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0">
                                            <p:txEl>
                                              <p:pRg st="1" end="1"/>
                                            </p:txEl>
                                          </p:spTgt>
                                        </p:tgtEl>
                                        <p:attrNameLst>
                                          <p:attrName>style.visibility</p:attrName>
                                        </p:attrNameLst>
                                      </p:cBhvr>
                                      <p:to>
                                        <p:strVal val="visible"/>
                                      </p:to>
                                    </p:set>
                                    <p:animEffect transition="in" filter="fade">
                                      <p:cBhvr>
                                        <p:cTn id="73" dur="500"/>
                                        <p:tgtEl>
                                          <p:spTgt spid="30">
                                            <p:txEl>
                                              <p:pRg st="1" end="1"/>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0">
                                            <p:txEl>
                                              <p:pRg st="2" end="2"/>
                                            </p:txEl>
                                          </p:spTgt>
                                        </p:tgtEl>
                                        <p:attrNameLst>
                                          <p:attrName>style.visibility</p:attrName>
                                        </p:attrNameLst>
                                      </p:cBhvr>
                                      <p:to>
                                        <p:strVal val="visible"/>
                                      </p:to>
                                    </p:set>
                                    <p:animEffect transition="in" filter="fade">
                                      <p:cBhvr>
                                        <p:cTn id="78" dur="500"/>
                                        <p:tgtEl>
                                          <p:spTgt spid="30">
                                            <p:txEl>
                                              <p:pRg st="2" end="2"/>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0">
                                            <p:txEl>
                                              <p:pRg st="3" end="3"/>
                                            </p:txEl>
                                          </p:spTgt>
                                        </p:tgtEl>
                                        <p:attrNameLst>
                                          <p:attrName>style.visibility</p:attrName>
                                        </p:attrNameLst>
                                      </p:cBhvr>
                                      <p:to>
                                        <p:strVal val="visible"/>
                                      </p:to>
                                    </p:set>
                                    <p:animEffect transition="in" filter="fade">
                                      <p:cBhvr>
                                        <p:cTn id="83" dur="500"/>
                                        <p:tgtEl>
                                          <p:spTgt spid="30">
                                            <p:txEl>
                                              <p:pRg st="3" end="3"/>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0">
                                            <p:txEl>
                                              <p:pRg st="4" end="4"/>
                                            </p:txEl>
                                          </p:spTgt>
                                        </p:tgtEl>
                                        <p:attrNameLst>
                                          <p:attrName>style.visibility</p:attrName>
                                        </p:attrNameLst>
                                      </p:cBhvr>
                                      <p:to>
                                        <p:strVal val="visible"/>
                                      </p:to>
                                    </p:set>
                                    <p:animEffect transition="in" filter="fade">
                                      <p:cBhvr>
                                        <p:cTn id="88" dur="500"/>
                                        <p:tgtEl>
                                          <p:spTgt spid="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p:bldP spid="14" grpId="2"/>
      <p:bldP spid="20" grpId="1"/>
      <p:bldP spid="10" grpId="0" build="p"/>
      <p:bldP spid="10" grpId="1" build="p"/>
      <p:bldP spid="30"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 xmlns:a16="http://schemas.microsoft.com/office/drawing/2014/main" id="{7E5545A2-C7B4-8B40-804E-940F820A0F66}"/>
              </a:ext>
            </a:extLst>
          </p:cNvPr>
          <p:cNvSpPr txBox="1"/>
          <p:nvPr/>
        </p:nvSpPr>
        <p:spPr>
          <a:xfrm>
            <a:off x="339579" y="196963"/>
            <a:ext cx="6178841" cy="453907"/>
          </a:xfrm>
          <a:prstGeom prst="rect">
            <a:avLst/>
          </a:prstGeom>
          <a:noFill/>
        </p:spPr>
        <p:txBody>
          <a:bodyPr wrap="square" rtlCol="0">
            <a:spAutoFit/>
          </a:bodyPr>
          <a:lstStyle/>
          <a:p>
            <a:pPr>
              <a:lnSpc>
                <a:spcPct val="150000"/>
              </a:lnSpc>
            </a:pPr>
            <a:r>
              <a:rPr lang="en-US" sz="1800" b="1" dirty="0">
                <a:solidFill>
                  <a:schemeClr val="accent4">
                    <a:lumMod val="50000"/>
                  </a:schemeClr>
                </a:solidFill>
                <a:latin typeface="UTM Avo" panose="02040603050506020204" pitchFamily="18" charset="0"/>
              </a:rPr>
              <a:t>2. </a:t>
            </a:r>
            <a:r>
              <a:rPr lang="vi-VN" sz="1800" b="1" dirty="0">
                <a:solidFill>
                  <a:schemeClr val="accent4">
                    <a:lumMod val="50000"/>
                  </a:schemeClr>
                </a:solidFill>
                <a:latin typeface="UTM Avo" panose="02040603050506020204" pitchFamily="18" charset="0"/>
              </a:rPr>
              <a:t>Tìm từ ngữ chỉ hoạt động chăm sóc cây.</a:t>
            </a:r>
          </a:p>
        </p:txBody>
      </p:sp>
      <p:sp>
        <p:nvSpPr>
          <p:cNvPr id="23" name="Rounded Rectangle 22">
            <a:extLst>
              <a:ext uri="{FF2B5EF4-FFF2-40B4-BE49-F238E27FC236}">
                <a16:creationId xmlns="" xmlns:a16="http://schemas.microsoft.com/office/drawing/2014/main" id="{805D6FEB-74D2-6746-B0A7-581154045615}"/>
              </a:ext>
            </a:extLst>
          </p:cNvPr>
          <p:cNvSpPr/>
          <p:nvPr/>
        </p:nvSpPr>
        <p:spPr>
          <a:xfrm>
            <a:off x="760396" y="1318661"/>
            <a:ext cx="1876926" cy="654518"/>
          </a:xfrm>
          <a:prstGeom prst="roundRect">
            <a:avLst/>
          </a:prstGeom>
          <a:solidFill>
            <a:schemeClr val="accent1">
              <a:lumMod val="60000"/>
              <a:lumOff val="40000"/>
            </a:schemeClr>
          </a:solidFill>
          <a:ln w="28575">
            <a:extLst>
              <a:ext uri="{C807C97D-BFC1-408E-A445-0C87EB9F89A2}">
                <ask:lineSketchStyleProps xmlns:ask="http://schemas.microsoft.com/office/drawing/2018/sketchyshapes" xmln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UTM Avo" panose="02040603050506020204" pitchFamily="18" charset="0"/>
              </a:rPr>
              <a:t>tưới nước</a:t>
            </a:r>
            <a:endParaRPr lang="x-none" sz="2000" dirty="0">
              <a:solidFill>
                <a:schemeClr val="tx1"/>
              </a:solidFill>
              <a:latin typeface="UTM Avo" panose="02040603050506020204" pitchFamily="18" charset="0"/>
            </a:endParaRPr>
          </a:p>
        </p:txBody>
      </p:sp>
      <p:sp>
        <p:nvSpPr>
          <p:cNvPr id="24" name="Rounded Rectangle 23">
            <a:extLst>
              <a:ext uri="{FF2B5EF4-FFF2-40B4-BE49-F238E27FC236}">
                <a16:creationId xmlns="" xmlns:a16="http://schemas.microsoft.com/office/drawing/2014/main" id="{B2C1D4F0-4F0E-844F-93B3-C444FF041FDF}"/>
              </a:ext>
            </a:extLst>
          </p:cNvPr>
          <p:cNvSpPr/>
          <p:nvPr/>
        </p:nvSpPr>
        <p:spPr>
          <a:xfrm>
            <a:off x="4053829" y="1318661"/>
            <a:ext cx="1876926" cy="654518"/>
          </a:xfrm>
          <a:prstGeom prst="roundRect">
            <a:avLst/>
          </a:prstGeom>
          <a:solidFill>
            <a:schemeClr val="accent6">
              <a:lumMod val="40000"/>
              <a:lumOff val="60000"/>
            </a:schemeClr>
          </a:solidFill>
          <a:ln w="19050">
            <a:solidFill>
              <a:schemeClr val="accent6">
                <a:lumMod val="75000"/>
              </a:schemeClr>
            </a:solidFill>
            <a:extLst>
              <a:ext uri="{C807C97D-BFC1-408E-A445-0C87EB9F89A2}">
                <ask:lineSketchStyleProps xmlns:ask="http://schemas.microsoft.com/office/drawing/2018/sketchyshapes" xmlns="">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UTM Avo" panose="02040603050506020204" pitchFamily="18" charset="0"/>
              </a:rPr>
              <a:t>bón phân</a:t>
            </a:r>
            <a:endParaRPr lang="x-none" sz="2000" dirty="0">
              <a:solidFill>
                <a:schemeClr val="tx1"/>
              </a:solidFill>
              <a:latin typeface="UTM Avo" panose="02040603050506020204" pitchFamily="18" charset="0"/>
            </a:endParaRPr>
          </a:p>
        </p:txBody>
      </p:sp>
      <p:sp>
        <p:nvSpPr>
          <p:cNvPr id="25" name="Rounded Rectangle 24">
            <a:extLst>
              <a:ext uri="{FF2B5EF4-FFF2-40B4-BE49-F238E27FC236}">
                <a16:creationId xmlns="" xmlns:a16="http://schemas.microsoft.com/office/drawing/2014/main" id="{91012A4F-8BF9-2D40-AA0D-4EA14A5A9487}"/>
              </a:ext>
            </a:extLst>
          </p:cNvPr>
          <p:cNvSpPr/>
          <p:nvPr/>
        </p:nvSpPr>
        <p:spPr>
          <a:xfrm>
            <a:off x="2490537" y="2529487"/>
            <a:ext cx="1876926" cy="654518"/>
          </a:xfrm>
          <a:prstGeom prst="roundRect">
            <a:avLst/>
          </a:prstGeom>
          <a:solidFill>
            <a:schemeClr val="accent4"/>
          </a:solidFill>
          <a:ln w="19050">
            <a:solidFill>
              <a:srgbClr val="002060"/>
            </a:solidFill>
            <a:prstDash val="solid"/>
            <a:extLst>
              <a:ext uri="{C807C97D-BFC1-408E-A445-0C87EB9F89A2}">
                <ask:lineSketchStyleProps xmlns:ask="http://schemas.microsoft.com/office/drawing/2018/sketchyshapes" xmlns="">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UTM Avo" panose="02040603050506020204" pitchFamily="18" charset="0"/>
              </a:rPr>
              <a:t>bắt sâu</a:t>
            </a:r>
            <a:endParaRPr lang="x-none" sz="2000" dirty="0">
              <a:solidFill>
                <a:schemeClr val="tx1"/>
              </a:solidFill>
              <a:latin typeface="UTM Avo" panose="02040603050506020204" pitchFamily="18" charset="0"/>
            </a:endParaRPr>
          </a:p>
        </p:txBody>
      </p:sp>
      <p:sp>
        <p:nvSpPr>
          <p:cNvPr id="26" name="Rounded Rectangle 25">
            <a:extLst>
              <a:ext uri="{FF2B5EF4-FFF2-40B4-BE49-F238E27FC236}">
                <a16:creationId xmlns="" xmlns:a16="http://schemas.microsoft.com/office/drawing/2014/main" id="{123A2B4D-7716-4B4D-8E98-5EECC1BF778A}"/>
              </a:ext>
            </a:extLst>
          </p:cNvPr>
          <p:cNvSpPr/>
          <p:nvPr/>
        </p:nvSpPr>
        <p:spPr>
          <a:xfrm>
            <a:off x="836443" y="3607163"/>
            <a:ext cx="1876926" cy="654518"/>
          </a:xfrm>
          <a:prstGeom prst="roundRect">
            <a:avLst/>
          </a:prstGeom>
          <a:solidFill>
            <a:srgbClr val="B7D574"/>
          </a:solidFill>
          <a:ln w="19050">
            <a:solidFill>
              <a:schemeClr val="bg1">
                <a:lumMod val="25000"/>
              </a:schemeClr>
            </a:solidFill>
            <a:prstDash val="solid"/>
            <a:extLst>
              <a:ext uri="{C807C97D-BFC1-408E-A445-0C87EB9F89A2}">
                <ask:lineSketchStyleProps xmlns:ask="http://schemas.microsoft.com/office/drawing/2018/sketchyshapes" xmln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UTM Avo" panose="02040603050506020204" pitchFamily="18" charset="0"/>
              </a:rPr>
              <a:t>nhổ cỏ</a:t>
            </a:r>
            <a:endParaRPr lang="x-none" sz="2000" dirty="0">
              <a:solidFill>
                <a:schemeClr val="tx1"/>
              </a:solidFill>
              <a:latin typeface="UTM Avo" panose="02040603050506020204" pitchFamily="18" charset="0"/>
            </a:endParaRPr>
          </a:p>
        </p:txBody>
      </p:sp>
      <p:sp>
        <p:nvSpPr>
          <p:cNvPr id="27" name="Rounded Rectangle 26">
            <a:extLst>
              <a:ext uri="{FF2B5EF4-FFF2-40B4-BE49-F238E27FC236}">
                <a16:creationId xmlns="" xmlns:a16="http://schemas.microsoft.com/office/drawing/2014/main" id="{450470DC-5CE3-0542-8D70-E55CDCB2E177}"/>
              </a:ext>
            </a:extLst>
          </p:cNvPr>
          <p:cNvSpPr/>
          <p:nvPr/>
        </p:nvSpPr>
        <p:spPr>
          <a:xfrm>
            <a:off x="4024953" y="3740313"/>
            <a:ext cx="1876926" cy="654518"/>
          </a:xfrm>
          <a:prstGeom prst="roundRect">
            <a:avLst/>
          </a:prstGeom>
          <a:solidFill>
            <a:schemeClr val="accent5">
              <a:lumMod val="40000"/>
              <a:lumOff val="60000"/>
            </a:schemeClr>
          </a:solidFill>
          <a:ln w="19050">
            <a:solidFill>
              <a:schemeClr val="accent5">
                <a:lumMod val="50000"/>
              </a:schemeClr>
            </a:solidFill>
            <a:prstDash val="solid"/>
            <a:extLst>
              <a:ext uri="{C807C97D-BFC1-408E-A445-0C87EB9F89A2}">
                <ask:lineSketchStyleProps xmlns:ask="http://schemas.microsoft.com/office/drawing/2018/sketchyshapes" xmln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UTM Avo" panose="02040603050506020204" pitchFamily="18" charset="0"/>
              </a:rPr>
              <a:t>………</a:t>
            </a:r>
            <a:endParaRPr lang="x-none" sz="2000" dirty="0">
              <a:solidFill>
                <a:schemeClr val="tx1"/>
              </a:solidFill>
              <a:latin typeface="UTM Avo" panose="02040603050506020204" pitchFamily="18" charset="0"/>
            </a:endParaRPr>
          </a:p>
        </p:txBody>
      </p:sp>
    </p:spTree>
    <p:extLst>
      <p:ext uri="{BB962C8B-B14F-4D97-AF65-F5344CB8AC3E}">
        <p14:creationId xmlns:p14="http://schemas.microsoft.com/office/powerpoint/2010/main" xmlns="" val="107277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151" y="255995"/>
            <a:ext cx="6310873" cy="815544"/>
          </a:xfrm>
          <a:prstGeom prst="rect">
            <a:avLst/>
          </a:prstGeom>
          <a:noFill/>
        </p:spPr>
        <p:txBody>
          <a:bodyPr wrap="square" rtlCol="0">
            <a:spAutoFit/>
          </a:bodyPr>
          <a:lstStyle/>
          <a:p>
            <a:pPr>
              <a:lnSpc>
                <a:spcPts val="3000"/>
              </a:lnSpc>
            </a:pPr>
            <a:r>
              <a:rPr lang="en-US" sz="1800" b="1" dirty="0">
                <a:solidFill>
                  <a:schemeClr val="accent4">
                    <a:lumMod val="50000"/>
                  </a:schemeClr>
                </a:solidFill>
                <a:latin typeface="UTM Avo" panose="02040603050506020204" pitchFamily="18" charset="0"/>
              </a:rPr>
              <a:t>3. </a:t>
            </a:r>
            <a:r>
              <a:rPr lang="vi-VN" sz="1800" b="1" dirty="0">
                <a:solidFill>
                  <a:schemeClr val="accent4">
                    <a:lumMod val="50000"/>
                  </a:schemeClr>
                </a:solidFill>
                <a:latin typeface="UTM Avo" panose="02040603050506020204" pitchFamily="18" charset="0"/>
              </a:rPr>
              <a:t>Kết hợp từ ngữ ở cột A với từ ngữ ở cột B để tạo câu</a:t>
            </a:r>
            <a:r>
              <a:rPr lang="en-US" sz="1800" b="1" dirty="0">
                <a:solidFill>
                  <a:schemeClr val="accent4">
                    <a:lumMod val="50000"/>
                  </a:schemeClr>
                </a:solidFill>
                <a:latin typeface="UTM Avo" panose="02040603050506020204" pitchFamily="18" charset="0"/>
              </a:rPr>
              <a:t>:</a:t>
            </a:r>
            <a:endParaRPr lang="vi-VN" sz="1800" b="1" dirty="0">
              <a:solidFill>
                <a:schemeClr val="accent4">
                  <a:lumMod val="50000"/>
                </a:schemeClr>
              </a:solidFill>
              <a:latin typeface="UTM Avo" panose="02040603050506020204" pitchFamily="18" charset="0"/>
            </a:endParaRPr>
          </a:p>
        </p:txBody>
      </p:sp>
      <p:sp>
        <p:nvSpPr>
          <p:cNvPr id="5" name="Rounded Rectangle 4">
            <a:extLst>
              <a:ext uri="{FF2B5EF4-FFF2-40B4-BE49-F238E27FC236}">
                <a16:creationId xmlns="" xmlns:a16="http://schemas.microsoft.com/office/drawing/2014/main" id="{3EBA1229-DE17-954B-A1A0-632B8183AAB2}"/>
              </a:ext>
            </a:extLst>
          </p:cNvPr>
          <p:cNvSpPr/>
          <p:nvPr/>
        </p:nvSpPr>
        <p:spPr>
          <a:xfrm>
            <a:off x="107648" y="1759081"/>
            <a:ext cx="2967245"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0000"/>
                </a:solidFill>
                <a:latin typeface="UTM Avo" panose="02040603050506020204" pitchFamily="18" charset="0"/>
              </a:rPr>
              <a:t>Chúng</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em</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trồng</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cây</a:t>
            </a:r>
            <a:endParaRPr lang="en-US" dirty="0">
              <a:solidFill>
                <a:srgbClr val="000000"/>
              </a:solidFill>
              <a:latin typeface="UTM Avo" panose="02040603050506020204" pitchFamily="18" charset="0"/>
            </a:endParaRPr>
          </a:p>
        </p:txBody>
      </p:sp>
      <p:sp>
        <p:nvSpPr>
          <p:cNvPr id="7" name="Rounded Rectangle 6">
            <a:extLst>
              <a:ext uri="{FF2B5EF4-FFF2-40B4-BE49-F238E27FC236}">
                <a16:creationId xmlns="" xmlns:a16="http://schemas.microsoft.com/office/drawing/2014/main" id="{8FDB5EE4-FE9A-1846-AFE7-0D4726E1E17E}"/>
              </a:ext>
            </a:extLst>
          </p:cNvPr>
          <p:cNvSpPr/>
          <p:nvPr/>
        </p:nvSpPr>
        <p:spPr>
          <a:xfrm>
            <a:off x="107648" y="2392926"/>
            <a:ext cx="2967245"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0000"/>
                </a:solidFill>
                <a:latin typeface="UTM Avo" panose="02040603050506020204" pitchFamily="18" charset="0"/>
              </a:rPr>
              <a:t>Ông</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cuốc</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đất</a:t>
            </a:r>
            <a:endParaRPr lang="en-US" dirty="0">
              <a:solidFill>
                <a:srgbClr val="000000"/>
              </a:solidFill>
              <a:latin typeface="UTM Avo" panose="02040603050506020204" pitchFamily="18" charset="0"/>
            </a:endParaRPr>
          </a:p>
        </p:txBody>
      </p:sp>
      <p:sp>
        <p:nvSpPr>
          <p:cNvPr id="8" name="Rounded Rectangle 7">
            <a:extLst>
              <a:ext uri="{FF2B5EF4-FFF2-40B4-BE49-F238E27FC236}">
                <a16:creationId xmlns="" xmlns:a16="http://schemas.microsoft.com/office/drawing/2014/main" id="{244D857E-1702-6645-A01F-CF0D4DF45CA3}"/>
              </a:ext>
            </a:extLst>
          </p:cNvPr>
          <p:cNvSpPr/>
          <p:nvPr/>
        </p:nvSpPr>
        <p:spPr>
          <a:xfrm>
            <a:off x="107648" y="3026771"/>
            <a:ext cx="2967245"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0000"/>
                </a:solidFill>
                <a:latin typeface="UTM Avo" panose="02040603050506020204" pitchFamily="18" charset="0"/>
              </a:rPr>
              <a:t>Công</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nhân</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đô</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thị</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làm</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rào</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chắn</a:t>
            </a:r>
            <a:endParaRPr lang="en-US" dirty="0">
              <a:solidFill>
                <a:srgbClr val="000000"/>
              </a:solidFill>
              <a:latin typeface="UTM Avo" panose="02040603050506020204" pitchFamily="18" charset="0"/>
            </a:endParaRPr>
          </a:p>
        </p:txBody>
      </p:sp>
      <p:sp>
        <p:nvSpPr>
          <p:cNvPr id="9" name="Rounded Rectangle 8">
            <a:extLst>
              <a:ext uri="{FF2B5EF4-FFF2-40B4-BE49-F238E27FC236}">
                <a16:creationId xmlns="" xmlns:a16="http://schemas.microsoft.com/office/drawing/2014/main" id="{61198570-0496-9847-9DD0-F8AE05FBD34B}"/>
              </a:ext>
            </a:extLst>
          </p:cNvPr>
          <p:cNvSpPr/>
          <p:nvPr/>
        </p:nvSpPr>
        <p:spPr>
          <a:xfrm>
            <a:off x="3780612" y="1759081"/>
            <a:ext cx="2967245"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0000"/>
                </a:solidFill>
                <a:latin typeface="UTM Avo" panose="02040603050506020204" pitchFamily="18" charset="0"/>
              </a:rPr>
              <a:t>để</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giúp</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thành</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phố</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thêm</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xanh</a:t>
            </a:r>
            <a:r>
              <a:rPr lang="en-US" dirty="0">
                <a:solidFill>
                  <a:srgbClr val="000000"/>
                </a:solidFill>
                <a:latin typeface="UTM Avo" panose="02040603050506020204" pitchFamily="18" charset="0"/>
              </a:rPr>
              <a:t>.</a:t>
            </a:r>
          </a:p>
        </p:txBody>
      </p:sp>
      <p:sp>
        <p:nvSpPr>
          <p:cNvPr id="10" name="Rounded Rectangle 9">
            <a:extLst>
              <a:ext uri="{FF2B5EF4-FFF2-40B4-BE49-F238E27FC236}">
                <a16:creationId xmlns="" xmlns:a16="http://schemas.microsoft.com/office/drawing/2014/main" id="{1CAF77E5-7496-C543-8125-470CDC026A0C}"/>
              </a:ext>
            </a:extLst>
          </p:cNvPr>
          <p:cNvSpPr/>
          <p:nvPr/>
        </p:nvSpPr>
        <p:spPr>
          <a:xfrm>
            <a:off x="3780613" y="2392926"/>
            <a:ext cx="29672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solidFill>
                  <a:srgbClr val="000000"/>
                </a:solidFill>
                <a:latin typeface="UTM Avo" panose="02040603050506020204" pitchFamily="18" charset="0"/>
              </a:rPr>
              <a:t>để bảo vệ cây.</a:t>
            </a:r>
            <a:endParaRPr lang="en-US" dirty="0">
              <a:solidFill>
                <a:srgbClr val="000000"/>
              </a:solidFill>
              <a:latin typeface="UTM Avo" panose="02040603050506020204" pitchFamily="18" charset="0"/>
            </a:endParaRPr>
          </a:p>
        </p:txBody>
      </p:sp>
      <p:sp>
        <p:nvSpPr>
          <p:cNvPr id="11" name="Rounded Rectangle 10">
            <a:extLst>
              <a:ext uri="{FF2B5EF4-FFF2-40B4-BE49-F238E27FC236}">
                <a16:creationId xmlns="" xmlns:a16="http://schemas.microsoft.com/office/drawing/2014/main" id="{F59D380A-062C-0244-ADAF-E80EDF4B93E3}"/>
              </a:ext>
            </a:extLst>
          </p:cNvPr>
          <p:cNvSpPr/>
          <p:nvPr/>
        </p:nvSpPr>
        <p:spPr>
          <a:xfrm>
            <a:off x="3780613" y="3026771"/>
            <a:ext cx="2967243"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0000"/>
                </a:solidFill>
                <a:latin typeface="UTM Avo" panose="02040603050506020204" pitchFamily="18" charset="0"/>
              </a:rPr>
              <a:t>để</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trồng</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rau</a:t>
            </a:r>
            <a:r>
              <a:rPr lang="en-US" dirty="0">
                <a:solidFill>
                  <a:srgbClr val="000000"/>
                </a:solidFill>
                <a:latin typeface="UTM Avo" panose="02040603050506020204" pitchFamily="18" charset="0"/>
              </a:rPr>
              <a:t>.</a:t>
            </a:r>
          </a:p>
        </p:txBody>
      </p:sp>
      <p:sp>
        <p:nvSpPr>
          <p:cNvPr id="12" name="TextBox 11">
            <a:extLst>
              <a:ext uri="{FF2B5EF4-FFF2-40B4-BE49-F238E27FC236}">
                <a16:creationId xmlns="" xmlns:a16="http://schemas.microsoft.com/office/drawing/2014/main" id="{7AA759CD-232B-D64F-9CAF-E817AC583202}"/>
              </a:ext>
            </a:extLst>
          </p:cNvPr>
          <p:cNvSpPr txBox="1"/>
          <p:nvPr/>
        </p:nvSpPr>
        <p:spPr>
          <a:xfrm>
            <a:off x="1252802" y="1283873"/>
            <a:ext cx="4471927" cy="447430"/>
          </a:xfrm>
          <a:prstGeom prst="rect">
            <a:avLst/>
          </a:prstGeom>
          <a:noFill/>
        </p:spPr>
        <p:txBody>
          <a:bodyPr wrap="square" rtlCol="0">
            <a:spAutoFit/>
          </a:bodyPr>
          <a:lstStyle/>
          <a:p>
            <a:pPr>
              <a:lnSpc>
                <a:spcPts val="3000"/>
              </a:lnSpc>
            </a:pPr>
            <a:r>
              <a:rPr lang="en-US" sz="2400" b="1" dirty="0">
                <a:ln>
                  <a:solidFill>
                    <a:schemeClr val="tx2">
                      <a:lumMod val="50000"/>
                    </a:schemeClr>
                  </a:solidFill>
                </a:ln>
                <a:solidFill>
                  <a:schemeClr val="tx2"/>
                </a:solidFill>
                <a:latin typeface="UTM Avo" panose="02040603050506020204" pitchFamily="18" charset="0"/>
              </a:rPr>
              <a:t>A                                      B</a:t>
            </a:r>
          </a:p>
        </p:txBody>
      </p:sp>
      <p:grpSp>
        <p:nvGrpSpPr>
          <p:cNvPr id="17" name="Group 16">
            <a:extLst>
              <a:ext uri="{FF2B5EF4-FFF2-40B4-BE49-F238E27FC236}">
                <a16:creationId xmlns="" xmlns:a16="http://schemas.microsoft.com/office/drawing/2014/main" id="{7C2F3AFA-7A14-1440-BF9B-B6A2C7AC4405}"/>
              </a:ext>
            </a:extLst>
          </p:cNvPr>
          <p:cNvGrpSpPr/>
          <p:nvPr/>
        </p:nvGrpSpPr>
        <p:grpSpPr>
          <a:xfrm flipV="1">
            <a:off x="3009353" y="1800071"/>
            <a:ext cx="755251" cy="359470"/>
            <a:chOff x="2022098" y="1794108"/>
            <a:chExt cx="678514" cy="669861"/>
          </a:xfrm>
        </p:grpSpPr>
        <p:sp>
          <p:nvSpPr>
            <p:cNvPr id="18" name="Oval 17">
              <a:extLst>
                <a:ext uri="{FF2B5EF4-FFF2-40B4-BE49-F238E27FC236}">
                  <a16:creationId xmlns="" xmlns:a16="http://schemas.microsoft.com/office/drawing/2014/main" id="{FA0E1B65-9C3E-844D-A4CD-3F5D045CFE4F}"/>
                </a:ext>
              </a:extLst>
            </p:cNvPr>
            <p:cNvSpPr/>
            <p:nvPr/>
          </p:nvSpPr>
          <p:spPr>
            <a:xfrm>
              <a:off x="2022098" y="2429619"/>
              <a:ext cx="34350"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 xmlns:a16="http://schemas.microsoft.com/office/drawing/2014/main" id="{E543465F-5A42-C44C-82A1-258A5E001146}"/>
                </a:ext>
              </a:extLst>
            </p:cNvPr>
            <p:cNvCxnSpPr>
              <a:stCxn id="18" idx="7"/>
              <a:endCxn id="20" idx="3"/>
            </p:cNvCxnSpPr>
            <p:nvPr/>
          </p:nvCxnSpPr>
          <p:spPr>
            <a:xfrm flipV="1">
              <a:off x="2051417" y="1823427"/>
              <a:ext cx="616943" cy="611222"/>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 xmlns:a16="http://schemas.microsoft.com/office/drawing/2014/main" id="{015DD8C9-0098-D840-AC7F-DCD8BD2B5CD8}"/>
                </a:ext>
              </a:extLst>
            </p:cNvPr>
            <p:cNvSpPr/>
            <p:nvPr/>
          </p:nvSpPr>
          <p:spPr>
            <a:xfrm>
              <a:off x="2662827" y="1794108"/>
              <a:ext cx="37785"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 xmlns:a16="http://schemas.microsoft.com/office/drawing/2014/main" id="{7E4E11A3-FCA7-E14A-BE06-0EEEB6DA3EBB}"/>
              </a:ext>
            </a:extLst>
          </p:cNvPr>
          <p:cNvGrpSpPr/>
          <p:nvPr/>
        </p:nvGrpSpPr>
        <p:grpSpPr>
          <a:xfrm>
            <a:off x="3025302" y="2596155"/>
            <a:ext cx="731362" cy="759888"/>
            <a:chOff x="2020011" y="1799552"/>
            <a:chExt cx="675903" cy="592444"/>
          </a:xfrm>
        </p:grpSpPr>
        <p:sp>
          <p:nvSpPr>
            <p:cNvPr id="22" name="Oval 21">
              <a:extLst>
                <a:ext uri="{FF2B5EF4-FFF2-40B4-BE49-F238E27FC236}">
                  <a16:creationId xmlns="" xmlns:a16="http://schemas.microsoft.com/office/drawing/2014/main" id="{1C127DBD-D2B0-3E4E-8145-7720D357758D}"/>
                </a:ext>
              </a:extLst>
            </p:cNvPr>
            <p:cNvSpPr/>
            <p:nvPr/>
          </p:nvSpPr>
          <p:spPr>
            <a:xfrm>
              <a:off x="2020011" y="2366191"/>
              <a:ext cx="28388" cy="258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 xmlns:a16="http://schemas.microsoft.com/office/drawing/2014/main" id="{6819CB4C-421B-2444-BAEA-DBB5BD0C1BAF}"/>
                </a:ext>
              </a:extLst>
            </p:cNvPr>
            <p:cNvCxnSpPr>
              <a:stCxn id="22" idx="7"/>
              <a:endCxn id="24" idx="3"/>
            </p:cNvCxnSpPr>
            <p:nvPr/>
          </p:nvCxnSpPr>
          <p:spPr>
            <a:xfrm flipV="1">
              <a:off x="2044242" y="1819576"/>
              <a:ext cx="627441" cy="550394"/>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 xmlns:a16="http://schemas.microsoft.com/office/drawing/2014/main" id="{7EAEA386-0A05-7041-9962-29EC1A547B8A}"/>
                </a:ext>
              </a:extLst>
            </p:cNvPr>
            <p:cNvSpPr/>
            <p:nvPr/>
          </p:nvSpPr>
          <p:spPr>
            <a:xfrm>
              <a:off x="2667526" y="1799552"/>
              <a:ext cx="28388" cy="2345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 xmlns:a16="http://schemas.microsoft.com/office/drawing/2014/main" id="{4F5D752F-0558-8744-806F-CBF5C37E7E6E}"/>
              </a:ext>
            </a:extLst>
          </p:cNvPr>
          <p:cNvGrpSpPr/>
          <p:nvPr/>
        </p:nvGrpSpPr>
        <p:grpSpPr>
          <a:xfrm flipV="1">
            <a:off x="3048263" y="2630490"/>
            <a:ext cx="774501" cy="669153"/>
            <a:chOff x="2025078" y="1797087"/>
            <a:chExt cx="670834" cy="663901"/>
          </a:xfrm>
        </p:grpSpPr>
        <p:sp>
          <p:nvSpPr>
            <p:cNvPr id="28" name="Oval 27">
              <a:extLst>
                <a:ext uri="{FF2B5EF4-FFF2-40B4-BE49-F238E27FC236}">
                  <a16:creationId xmlns="" xmlns:a16="http://schemas.microsoft.com/office/drawing/2014/main" id="{749A995D-F3CB-0C48-9FC3-40A4CE4AAD85}"/>
                </a:ext>
              </a:extLst>
            </p:cNvPr>
            <p:cNvSpPr/>
            <p:nvPr/>
          </p:nvSpPr>
          <p:spPr>
            <a:xfrm>
              <a:off x="2025078" y="2432600"/>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 xmlns:a16="http://schemas.microsoft.com/office/drawing/2014/main" id="{54B5228F-E6A5-DE4D-B40B-8315571C9B49}"/>
                </a:ext>
              </a:extLst>
            </p:cNvPr>
            <p:cNvCxnSpPr>
              <a:stCxn id="28" idx="7"/>
              <a:endCxn id="30" idx="3"/>
            </p:cNvCxnSpPr>
            <p:nvPr/>
          </p:nvCxnSpPr>
          <p:spPr>
            <a:xfrm flipV="1">
              <a:off x="2049309" y="1821318"/>
              <a:ext cx="622372" cy="615439"/>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 xmlns:a16="http://schemas.microsoft.com/office/drawing/2014/main" id="{D1080DDB-8D25-134A-8305-0ACD392D1882}"/>
                </a:ext>
              </a:extLst>
            </p:cNvPr>
            <p:cNvSpPr/>
            <p:nvPr/>
          </p:nvSpPr>
          <p:spPr>
            <a:xfrm>
              <a:off x="2667524" y="1797087"/>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98" name="Picture 2" descr="Cute Cartoon Girl And Boy Working In The Garden Vector Illustration.... |  Cute cartoon girl, Children illustration, Work cartoons">
            <a:extLst>
              <a:ext uri="{FF2B5EF4-FFF2-40B4-BE49-F238E27FC236}">
                <a16:creationId xmlns="" xmlns:a16="http://schemas.microsoft.com/office/drawing/2014/main" id="{DD993110-8870-5046-921A-E12696FF7CA5}"/>
              </a:ext>
            </a:extLst>
          </p:cNvPr>
          <p:cNvPicPr>
            <a:picLocks noChangeAspect="1" noChangeArrowheads="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xmlns="">
                  <a14:imgLayer r:embed="rId3">
                    <a14:imgEffect>
                      <a14:sharpenSoften amount="33000"/>
                    </a14:imgEffect>
                    <a14:imgEffect>
                      <a14:saturation sat="200000"/>
                    </a14:imgEffect>
                  </a14:imgLayer>
                </a14:imgProps>
              </a:ext>
              <a:ext uri="{28A0092B-C50C-407E-A947-70E740481C1C}">
                <a14:useLocalDpi xmlns:a14="http://schemas.microsoft.com/office/drawing/2010/main" xmlns="" val="0"/>
              </a:ext>
            </a:extLst>
          </a:blip>
          <a:srcRect/>
          <a:stretch>
            <a:fillRect/>
          </a:stretch>
        </p:blipFill>
        <p:spPr bwMode="auto">
          <a:xfrm>
            <a:off x="4304934" y="3299643"/>
            <a:ext cx="1960751" cy="19607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4671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95E2A01A-37E7-4E49-A4B0-0BE4C4D94941}"/>
              </a:ext>
            </a:extLst>
          </p:cNvPr>
          <p:cNvGrpSpPr/>
          <p:nvPr/>
        </p:nvGrpSpPr>
        <p:grpSpPr>
          <a:xfrm>
            <a:off x="931611" y="1390819"/>
            <a:ext cx="4405927" cy="3318271"/>
            <a:chOff x="1417547" y="1264224"/>
            <a:chExt cx="4405927" cy="3318271"/>
          </a:xfrm>
        </p:grpSpPr>
        <p:pic>
          <p:nvPicPr>
            <p:cNvPr id="12" name="Picture 11">
              <a:extLst>
                <a:ext uri="{FF2B5EF4-FFF2-40B4-BE49-F238E27FC236}">
                  <a16:creationId xmlns=""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 xmlns:a16="http://schemas.microsoft.com/office/drawing/2014/main" id="{FF041EC8-55B2-4FCF-BB45-E1C5B0EA5B49}"/>
                </a:ext>
              </a:extLst>
            </p:cNvPr>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dirty="0">
                  <a:solidFill>
                    <a:srgbClr val="17479D"/>
                  </a:solidFill>
                  <a:latin typeface="UTM Avo" panose="02040603050506020204" pitchFamily="18" charset="0"/>
                </a:rPr>
                <a:t>LUYỆN VIẾT ĐOẠN</a:t>
              </a:r>
              <a:endParaRPr lang="en-US" sz="2800" b="1" dirty="0">
                <a:solidFill>
                  <a:srgbClr val="17479D"/>
                </a:solidFill>
                <a:latin typeface="UTM Avo" panose="02040603050506020204" pitchFamily="18" charset="0"/>
              </a:endParaRPr>
            </a:p>
          </p:txBody>
        </p:sp>
        <p:sp>
          <p:nvSpPr>
            <p:cNvPr id="14" name="TextBox 13">
              <a:extLst>
                <a:ext uri="{FF2B5EF4-FFF2-40B4-BE49-F238E27FC236}">
                  <a16:creationId xmlns="" xmlns:a16="http://schemas.microsoft.com/office/drawing/2014/main" id="{1572C51F-CECB-48A7-8A70-7BA2BE8A7350}"/>
                </a:ext>
              </a:extLst>
            </p:cNvPr>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5 – 6</a:t>
              </a:r>
              <a:endParaRPr lang="en-US" sz="2800" b="1" dirty="0">
                <a:solidFill>
                  <a:schemeClr val="accent1">
                    <a:lumMod val="50000"/>
                  </a:schemeClr>
                </a:solidFill>
                <a:latin typeface="UTM Avo" panose="02040603050506020204" pitchFamily="18" charset="0"/>
              </a:endParaRPr>
            </a:p>
          </p:txBody>
        </p:sp>
      </p:grpSp>
      <p:pic>
        <p:nvPicPr>
          <p:cNvPr id="3074" name="Picture 2">
            <a:extLst>
              <a:ext uri="{FF2B5EF4-FFF2-40B4-BE49-F238E27FC236}">
                <a16:creationId xmlns="" xmlns:a16="http://schemas.microsoft.com/office/drawing/2014/main" id="{059E8847-6DF9-49B9-A6CB-3B711B446E0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4353835" y="2904210"/>
            <a:ext cx="1985630" cy="198563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a:extLst>
              <a:ext uri="{FF2B5EF4-FFF2-40B4-BE49-F238E27FC236}">
                <a16:creationId xmlns="" xmlns:a16="http://schemas.microsoft.com/office/drawing/2014/main" id="{02E1B324-822E-9D41-8DE7-2AAC44C77CEB}"/>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VÀNG</a:t>
            </a:r>
            <a:endParaRPr lang="en-US" sz="4400" dirty="0">
              <a:solidFill>
                <a:schemeClr val="accent2"/>
              </a:solidFill>
              <a:latin typeface="UTM Cookies" panose="02040603050506020204" pitchFamily="18" charset="0"/>
            </a:endParaRPr>
          </a:p>
        </p:txBody>
      </p:sp>
      <p:grpSp>
        <p:nvGrpSpPr>
          <p:cNvPr id="15" name="Group 14">
            <a:extLst>
              <a:ext uri="{FF2B5EF4-FFF2-40B4-BE49-F238E27FC236}">
                <a16:creationId xmlns="" xmlns:a16="http://schemas.microsoft.com/office/drawing/2014/main" id="{B8236AA9-A0AE-0648-BCD9-4F7AB26EBB6E}"/>
              </a:ext>
            </a:extLst>
          </p:cNvPr>
          <p:cNvGrpSpPr/>
          <p:nvPr/>
        </p:nvGrpSpPr>
        <p:grpSpPr>
          <a:xfrm>
            <a:off x="386192" y="578414"/>
            <a:ext cx="1631953" cy="733740"/>
            <a:chOff x="360464" y="617893"/>
            <a:chExt cx="1631953" cy="733740"/>
          </a:xfrm>
        </p:grpSpPr>
        <p:sp>
          <p:nvSpPr>
            <p:cNvPr id="16" name="TextBox 15">
              <a:extLst>
                <a:ext uri="{FF2B5EF4-FFF2-40B4-BE49-F238E27FC236}">
                  <a16:creationId xmlns="" xmlns:a16="http://schemas.microsoft.com/office/drawing/2014/main" id="{BB1CFA86-F23C-4244-BBC2-E6C70FD793EF}"/>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6</a:t>
              </a:r>
            </a:p>
          </p:txBody>
        </p:sp>
        <p:sp>
          <p:nvSpPr>
            <p:cNvPr id="17" name="TextBox 16">
              <a:extLst>
                <a:ext uri="{FF2B5EF4-FFF2-40B4-BE49-F238E27FC236}">
                  <a16:creationId xmlns="" xmlns:a16="http://schemas.microsoft.com/office/drawing/2014/main" id="{F604A12D-8CAB-654E-B4AA-B189E3F55B46}"/>
                </a:ext>
              </a:extLst>
            </p:cNvPr>
            <p:cNvSpPr txBox="1"/>
            <p:nvPr/>
          </p:nvSpPr>
          <p:spPr>
            <a:xfrm>
              <a:off x="360464" y="643747"/>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6</a:t>
              </a:r>
            </a:p>
          </p:txBody>
        </p:sp>
      </p:grpSp>
    </p:spTree>
    <p:extLst>
      <p:ext uri="{BB962C8B-B14F-4D97-AF65-F5344CB8AC3E}">
        <p14:creationId xmlns:p14="http://schemas.microsoft.com/office/powerpoint/2010/main" xmlns="" val="39890084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0210409090849_wm_shs-tieng-viet-2-tap-1"/>
          <p:cNvPicPr>
            <a:picLocks noChangeAspect="1" noChangeArrowheads="1"/>
          </p:cNvPicPr>
          <p:nvPr/>
        </p:nvPicPr>
        <p:blipFill rotWithShape="1">
          <a:blip r:embed="rId2">
            <a:extLst>
              <a:ext uri="{BEBA8EAE-BF5A-486C-A8C5-ECC9F3942E4B}">
                <a14:imgProps xmlns:a14="http://schemas.microsoft.com/office/drawing/2010/main" xmlns="">
                  <a14:imgLayer r:embed="rId3">
                    <a14:imgEffect>
                      <a14:sharpenSoften amount="50000"/>
                    </a14:imgEffect>
                  </a14:imgLayer>
                </a14:imgProps>
              </a:ext>
              <a:ext uri="{28A0092B-C50C-407E-A947-70E740481C1C}">
                <a14:useLocalDpi xmlns:a14="http://schemas.microsoft.com/office/drawing/2010/main" xmlns="" val="0"/>
              </a:ext>
            </a:extLst>
          </a:blip>
          <a:srcRect l="5958" t="7289" r="85745" b="87276"/>
          <a:stretch/>
        </p:blipFill>
        <p:spPr bwMode="auto">
          <a:xfrm>
            <a:off x="467590" y="371261"/>
            <a:ext cx="696191" cy="640080"/>
          </a:xfrm>
          <a:prstGeom prst="roundRect">
            <a:avLst>
              <a:gd name="adj" fmla="val 45888"/>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1163781" y="452774"/>
            <a:ext cx="5278583" cy="425245"/>
          </a:xfrm>
          <a:prstGeom prst="rect">
            <a:avLst/>
          </a:prstGeom>
          <a:noFill/>
        </p:spPr>
        <p:txBody>
          <a:bodyPr wrap="square" rtlCol="0">
            <a:spAutoFit/>
          </a:bodyPr>
          <a:lstStyle/>
          <a:p>
            <a:pPr>
              <a:lnSpc>
                <a:spcPts val="3000"/>
              </a:lnSpc>
            </a:pPr>
            <a:r>
              <a:rPr lang="en-US" sz="1600" b="1" dirty="0">
                <a:solidFill>
                  <a:schemeClr val="accent4">
                    <a:lumMod val="50000"/>
                  </a:schemeClr>
                </a:solidFill>
                <a:latin typeface="UTM Avo" panose="02040603050506020204" pitchFamily="18" charset="0"/>
              </a:rPr>
              <a:t>1. </a:t>
            </a:r>
            <a:r>
              <a:rPr lang="vi-VN" sz="1600" b="1" dirty="0">
                <a:solidFill>
                  <a:schemeClr val="accent4">
                    <a:lumMod val="50000"/>
                  </a:schemeClr>
                </a:solidFill>
                <a:latin typeface="UTM Avo" panose="02040603050506020204" pitchFamily="18" charset="0"/>
              </a:rPr>
              <a:t>Nhìn tranh,nói về việc bạn nhỏ đang làm. </a:t>
            </a:r>
            <a:endParaRPr lang="en-US" sz="1600" b="1" dirty="0">
              <a:solidFill>
                <a:schemeClr val="accent4">
                  <a:lumMod val="50000"/>
                </a:schemeClr>
              </a:solidFill>
              <a:latin typeface="UTM Avo" panose="02040603050506020204" pitchFamily="18" charset="0"/>
            </a:endParaRPr>
          </a:p>
        </p:txBody>
      </p:sp>
      <p:pic>
        <p:nvPicPr>
          <p:cNvPr id="7" name="Picture 6">
            <a:extLst>
              <a:ext uri="{FF2B5EF4-FFF2-40B4-BE49-F238E27FC236}">
                <a16:creationId xmlns="" xmlns:a16="http://schemas.microsoft.com/office/drawing/2014/main" id="{074EA6E0-9DC8-1041-BCB5-A2BDDC93AFE6}"/>
              </a:ext>
            </a:extLst>
          </p:cNvPr>
          <p:cNvPicPr>
            <a:picLocks noChangeAspect="1"/>
          </p:cNvPicPr>
          <p:nvPr/>
        </p:nvPicPr>
        <p:blipFill rotWithShape="1">
          <a:blip r:embed="rId4">
            <a:extLst>
              <a:ext uri="{BEBA8EAE-BF5A-486C-A8C5-ECC9F3942E4B}">
                <a14:imgProps xmlns:a14="http://schemas.microsoft.com/office/drawing/2010/main" xmlns="">
                  <a14:imgLayer r:embed="rId5">
                    <a14:imgEffect>
                      <a14:sharpenSoften amount="21000"/>
                    </a14:imgEffect>
                    <a14:imgEffect>
                      <a14:saturation sat="200000"/>
                    </a14:imgEffect>
                  </a14:imgLayer>
                </a14:imgProps>
              </a:ext>
            </a:extLst>
          </a:blip>
          <a:srcRect t="995"/>
          <a:stretch/>
        </p:blipFill>
        <p:spPr>
          <a:xfrm>
            <a:off x="854395" y="1047218"/>
            <a:ext cx="5149209" cy="3569606"/>
          </a:xfrm>
          <a:prstGeom prst="rect">
            <a:avLst/>
          </a:prstGeom>
        </p:spPr>
      </p:pic>
    </p:spTree>
    <p:extLst>
      <p:ext uri="{BB962C8B-B14F-4D97-AF65-F5344CB8AC3E}">
        <p14:creationId xmlns:p14="http://schemas.microsoft.com/office/powerpoint/2010/main" xmlns="" val="38618298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7C99AE04-D572-8F46-9137-9CAB0C3809F8}"/>
              </a:ext>
            </a:extLst>
          </p:cNvPr>
          <p:cNvPicPr>
            <a:picLocks noChangeAspect="1"/>
          </p:cNvPicPr>
          <p:nvPr/>
        </p:nvPicPr>
        <p:blipFill>
          <a:blip r:embed="rId2">
            <a:extLst>
              <a:ext uri="{BEBA8EAE-BF5A-486C-A8C5-ECC9F3942E4B}">
                <a14:imgProps xmlns:a14="http://schemas.microsoft.com/office/drawing/2010/main" xmlns="">
                  <a14:imgLayer r:embed="rId3">
                    <a14:imgEffect>
                      <a14:sharpenSoften amount="35000"/>
                    </a14:imgEffect>
                    <a14:imgEffect>
                      <a14:saturation sat="200000"/>
                    </a14:imgEffect>
                  </a14:imgLayer>
                </a14:imgProps>
              </a:ext>
            </a:extLst>
          </a:blip>
          <a:stretch>
            <a:fillRect/>
          </a:stretch>
        </p:blipFill>
        <p:spPr>
          <a:xfrm>
            <a:off x="1331767" y="843243"/>
            <a:ext cx="4458994" cy="2937062"/>
          </a:xfrm>
          <a:prstGeom prst="rect">
            <a:avLst/>
          </a:prstGeom>
        </p:spPr>
      </p:pic>
      <p:sp>
        <p:nvSpPr>
          <p:cNvPr id="17" name="TextBox 16">
            <a:extLst>
              <a:ext uri="{FF2B5EF4-FFF2-40B4-BE49-F238E27FC236}">
                <a16:creationId xmlns="" xmlns:a16="http://schemas.microsoft.com/office/drawing/2014/main" id="{0F983752-3979-0E44-B3C9-87E22123DA55}"/>
              </a:ext>
            </a:extLst>
          </p:cNvPr>
          <p:cNvSpPr txBox="1"/>
          <p:nvPr/>
        </p:nvSpPr>
        <p:spPr>
          <a:xfrm>
            <a:off x="2073516" y="4005505"/>
            <a:ext cx="3046027" cy="400110"/>
          </a:xfrm>
          <a:prstGeom prst="rect">
            <a:avLst/>
          </a:prstGeom>
          <a:noFill/>
        </p:spPr>
        <p:txBody>
          <a:bodyPr wrap="none" rtlCol="0">
            <a:spAutoFit/>
          </a:bodyPr>
          <a:lstStyle/>
          <a:p>
            <a:r>
              <a:rPr lang="x-none" sz="2000" dirty="0">
                <a:solidFill>
                  <a:srgbClr val="FF0000"/>
                </a:solidFill>
                <a:latin typeface="UTM Avo" panose="02040603050506020204" pitchFamily="18" charset="0"/>
              </a:rPr>
              <a:t>Bạn nhỏ đang bắt sâu.</a:t>
            </a:r>
          </a:p>
        </p:txBody>
      </p:sp>
    </p:spTree>
    <p:extLst>
      <p:ext uri="{BB962C8B-B14F-4D97-AF65-F5344CB8AC3E}">
        <p14:creationId xmlns:p14="http://schemas.microsoft.com/office/powerpoint/2010/main" xmlns="" val="285202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7" name="video-bai 9">
            <a:hlinkClick r:id="" action="ppaction://media"/>
            <a:extLst>
              <a:ext uri="{FF2B5EF4-FFF2-40B4-BE49-F238E27FC236}">
                <a16:creationId xmlns="" xmlns:a16="http://schemas.microsoft.com/office/drawing/2014/main" id="{55F741BF-E306-4467-81DC-DAD5A2114839}"/>
              </a:ext>
            </a:extLst>
          </p:cNvPr>
          <p:cNvPicPr>
            <a:picLocks noGrp="1" noChangeAspect="1"/>
          </p:cNvPicPr>
          <p:nvPr>
            <p:ph idx="1"/>
            <a:videoFile r:link="rId1"/>
            <p:extLst>
              <p:ext uri="{DAA4B4D4-6D71-4841-9C94-3DE7FCFB9230}">
                <p14:media xmlns:p14="http://schemas.microsoft.com/office/powerpoint/2010/main" xmlns="" r:embed="rId4"/>
              </p:ext>
            </p:extLst>
          </p:nvPr>
        </p:nvPicPr>
        <p:blipFill>
          <a:blip r:embed="rId5"/>
          <a:stretch>
            <a:fillRect/>
          </a:stretch>
        </p:blipFill>
        <p:spPr>
          <a:xfrm>
            <a:off x="538273" y="858247"/>
            <a:ext cx="5245174" cy="3230657"/>
          </a:xfrm>
        </p:spPr>
      </p:pic>
    </p:spTree>
    <p:extLst>
      <p:ext uri="{BB962C8B-B14F-4D97-AF65-F5344CB8AC3E}">
        <p14:creationId xmlns:p14="http://schemas.microsoft.com/office/powerpoint/2010/main" xmlns="" val="188848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7"/>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B5176534-7273-8745-96BC-BA422D78C92C}"/>
              </a:ext>
            </a:extLst>
          </p:cNvPr>
          <p:cNvPicPr>
            <a:picLocks noChangeAspect="1"/>
          </p:cNvPicPr>
          <p:nvPr/>
        </p:nvPicPr>
        <p:blipFill>
          <a:blip r:embed="rId2">
            <a:extLst>
              <a:ext uri="{BEBA8EAE-BF5A-486C-A8C5-ECC9F3942E4B}">
                <a14:imgProps xmlns:a14="http://schemas.microsoft.com/office/drawing/2010/main" xmlns="">
                  <a14:imgLayer r:embed="rId3">
                    <a14:imgEffect>
                      <a14:sharpenSoften amount="37000"/>
                    </a14:imgEffect>
                    <a14:imgEffect>
                      <a14:saturation sat="200000"/>
                    </a14:imgEffect>
                  </a14:imgLayer>
                </a14:imgProps>
              </a:ext>
            </a:extLst>
          </a:blip>
          <a:stretch>
            <a:fillRect/>
          </a:stretch>
        </p:blipFill>
        <p:spPr>
          <a:xfrm>
            <a:off x="1228205" y="776202"/>
            <a:ext cx="4401590" cy="2843970"/>
          </a:xfrm>
          <a:prstGeom prst="rect">
            <a:avLst/>
          </a:prstGeom>
        </p:spPr>
      </p:pic>
      <p:sp>
        <p:nvSpPr>
          <p:cNvPr id="15" name="TextBox 14">
            <a:extLst>
              <a:ext uri="{FF2B5EF4-FFF2-40B4-BE49-F238E27FC236}">
                <a16:creationId xmlns="" xmlns:a16="http://schemas.microsoft.com/office/drawing/2014/main" id="{7EF161D7-EEC0-B942-8E50-C22A0332E159}"/>
              </a:ext>
            </a:extLst>
          </p:cNvPr>
          <p:cNvSpPr txBox="1"/>
          <p:nvPr/>
        </p:nvSpPr>
        <p:spPr>
          <a:xfrm>
            <a:off x="1358622" y="3967188"/>
            <a:ext cx="4342856" cy="400110"/>
          </a:xfrm>
          <a:prstGeom prst="rect">
            <a:avLst/>
          </a:prstGeom>
          <a:noFill/>
        </p:spPr>
        <p:txBody>
          <a:bodyPr wrap="none" rtlCol="0">
            <a:spAutoFit/>
          </a:bodyPr>
          <a:lstStyle/>
          <a:p>
            <a:r>
              <a:rPr lang="x-none" sz="2000" dirty="0">
                <a:solidFill>
                  <a:srgbClr val="FF0000"/>
                </a:solidFill>
                <a:latin typeface="UTM Avo" panose="02040603050506020204" pitchFamily="18" charset="0"/>
              </a:rPr>
              <a:t>Bạn nhỏ đang đổ đầy bình nước.</a:t>
            </a:r>
          </a:p>
        </p:txBody>
      </p:sp>
    </p:spTree>
    <p:extLst>
      <p:ext uri="{BB962C8B-B14F-4D97-AF65-F5344CB8AC3E}">
        <p14:creationId xmlns:p14="http://schemas.microsoft.com/office/powerpoint/2010/main" xmlns="" val="67013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17702FC-E7D3-734B-9122-7B7C3B14DC10}"/>
              </a:ext>
            </a:extLst>
          </p:cNvPr>
          <p:cNvPicPr>
            <a:picLocks noChangeAspect="1"/>
          </p:cNvPicPr>
          <p:nvPr/>
        </p:nvPicPr>
        <p:blipFill>
          <a:blip r:embed="rId2">
            <a:extLst>
              <a:ext uri="{BEBA8EAE-BF5A-486C-A8C5-ECC9F3942E4B}">
                <a14:imgProps xmlns:a14="http://schemas.microsoft.com/office/drawing/2010/main" xmlns="">
                  <a14:imgLayer r:embed="rId3">
                    <a14:imgEffect>
                      <a14:sharpenSoften amount="41000"/>
                    </a14:imgEffect>
                    <a14:imgEffect>
                      <a14:saturation sat="200000"/>
                    </a14:imgEffect>
                  </a14:imgLayer>
                </a14:imgProps>
              </a:ext>
            </a:extLst>
          </a:blip>
          <a:stretch>
            <a:fillRect/>
          </a:stretch>
        </p:blipFill>
        <p:spPr>
          <a:xfrm>
            <a:off x="1212723" y="840876"/>
            <a:ext cx="4432552" cy="2879858"/>
          </a:xfrm>
          <a:prstGeom prst="rect">
            <a:avLst/>
          </a:prstGeom>
        </p:spPr>
      </p:pic>
      <p:sp>
        <p:nvSpPr>
          <p:cNvPr id="4" name="TextBox 3">
            <a:extLst>
              <a:ext uri="{FF2B5EF4-FFF2-40B4-BE49-F238E27FC236}">
                <a16:creationId xmlns="" xmlns:a16="http://schemas.microsoft.com/office/drawing/2014/main" id="{FC2CD9CB-8F6A-C34E-BE54-D310A22A28FE}"/>
              </a:ext>
            </a:extLst>
          </p:cNvPr>
          <p:cNvSpPr txBox="1"/>
          <p:nvPr/>
        </p:nvSpPr>
        <p:spPr>
          <a:xfrm>
            <a:off x="1358622" y="3967188"/>
            <a:ext cx="4423006" cy="400110"/>
          </a:xfrm>
          <a:prstGeom prst="rect">
            <a:avLst/>
          </a:prstGeom>
          <a:noFill/>
        </p:spPr>
        <p:txBody>
          <a:bodyPr wrap="none" rtlCol="0">
            <a:spAutoFit/>
          </a:bodyPr>
          <a:lstStyle/>
          <a:p>
            <a:r>
              <a:rPr lang="x-none" sz="2000" dirty="0">
                <a:solidFill>
                  <a:srgbClr val="FF0000"/>
                </a:solidFill>
                <a:latin typeface="UTM Avo" panose="02040603050506020204" pitchFamily="18" charset="0"/>
              </a:rPr>
              <a:t>Bạn nhỏ đang tưới nước cho hoa.</a:t>
            </a:r>
          </a:p>
        </p:txBody>
      </p:sp>
    </p:spTree>
    <p:extLst>
      <p:ext uri="{BB962C8B-B14F-4D97-AF65-F5344CB8AC3E}">
        <p14:creationId xmlns:p14="http://schemas.microsoft.com/office/powerpoint/2010/main" xmlns="" val="66237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45F3797-293D-0849-912E-C59F2F23A160}"/>
              </a:ext>
            </a:extLst>
          </p:cNvPr>
          <p:cNvPicPr>
            <a:picLocks noChangeAspect="1"/>
          </p:cNvPicPr>
          <p:nvPr/>
        </p:nvPicPr>
        <p:blipFill>
          <a:blip r:embed="rId2">
            <a:extLst>
              <a:ext uri="{BEBA8EAE-BF5A-486C-A8C5-ECC9F3942E4B}">
                <a14:imgProps xmlns:a14="http://schemas.microsoft.com/office/drawing/2010/main" xmlns="">
                  <a14:imgLayer r:embed="rId3">
                    <a14:imgEffect>
                      <a14:sharpenSoften amount="32000"/>
                    </a14:imgEffect>
                    <a14:imgEffect>
                      <a14:saturation sat="200000"/>
                    </a14:imgEffect>
                  </a14:imgLayer>
                </a14:imgProps>
              </a:ext>
            </a:extLst>
          </a:blip>
          <a:stretch>
            <a:fillRect/>
          </a:stretch>
        </p:blipFill>
        <p:spPr>
          <a:xfrm>
            <a:off x="1269107" y="791722"/>
            <a:ext cx="4319786" cy="2845161"/>
          </a:xfrm>
          <a:prstGeom prst="rect">
            <a:avLst/>
          </a:prstGeom>
        </p:spPr>
      </p:pic>
      <p:sp>
        <p:nvSpPr>
          <p:cNvPr id="4" name="TextBox 3">
            <a:extLst>
              <a:ext uri="{FF2B5EF4-FFF2-40B4-BE49-F238E27FC236}">
                <a16:creationId xmlns="" xmlns:a16="http://schemas.microsoft.com/office/drawing/2014/main" id="{765EDC24-684E-9743-B8EC-AA983677093D}"/>
              </a:ext>
            </a:extLst>
          </p:cNvPr>
          <p:cNvSpPr txBox="1"/>
          <p:nvPr/>
        </p:nvSpPr>
        <p:spPr>
          <a:xfrm>
            <a:off x="1360547" y="3884061"/>
            <a:ext cx="4150791" cy="707886"/>
          </a:xfrm>
          <a:prstGeom prst="rect">
            <a:avLst/>
          </a:prstGeom>
          <a:noFill/>
        </p:spPr>
        <p:txBody>
          <a:bodyPr wrap="square" rtlCol="0">
            <a:spAutoFit/>
          </a:bodyPr>
          <a:lstStyle/>
          <a:p>
            <a:pPr algn="ctr"/>
            <a:r>
              <a:rPr lang="x-none" sz="2000" dirty="0">
                <a:solidFill>
                  <a:srgbClr val="FF0000"/>
                </a:solidFill>
                <a:latin typeface="UTM Avo" panose="02040603050506020204" pitchFamily="18" charset="0"/>
              </a:rPr>
              <a:t>Bạn nhỏ chào tạm biệt vườn hoa trước khi đi học.</a:t>
            </a:r>
          </a:p>
        </p:txBody>
      </p:sp>
    </p:spTree>
    <p:extLst>
      <p:ext uri="{BB962C8B-B14F-4D97-AF65-F5344CB8AC3E}">
        <p14:creationId xmlns:p14="http://schemas.microsoft.com/office/powerpoint/2010/main" xmlns="" val="272984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7C44C25-0C2B-C34A-A218-B10AB3EB9773}"/>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xmlns="">
                  <a14:imgLayer r:embed="rId3">
                    <a14:imgEffect>
                      <a14:sharpenSoften amount="44000"/>
                    </a14:imgEffect>
                    <a14:imgEffect>
                      <a14:saturation sat="200000"/>
                    </a14:imgEffect>
                  </a14:imgLayer>
                </a14:imgProps>
              </a:ext>
            </a:extLst>
          </a:blip>
          <a:stretch>
            <a:fillRect/>
          </a:stretch>
        </p:blipFill>
        <p:spPr>
          <a:xfrm>
            <a:off x="1229496" y="2571750"/>
            <a:ext cx="4399007" cy="2513018"/>
          </a:xfrm>
          <a:prstGeom prst="rect">
            <a:avLst/>
          </a:prstGeom>
        </p:spPr>
      </p:pic>
      <p:sp>
        <p:nvSpPr>
          <p:cNvPr id="2" name="TextBox 1"/>
          <p:cNvSpPr txBox="1"/>
          <p:nvPr/>
        </p:nvSpPr>
        <p:spPr>
          <a:xfrm>
            <a:off x="342643" y="182880"/>
            <a:ext cx="5876569" cy="2533771"/>
          </a:xfrm>
          <a:prstGeom prst="rect">
            <a:avLst/>
          </a:prstGeom>
          <a:noFill/>
        </p:spPr>
        <p:txBody>
          <a:bodyPr wrap="square" rtlCol="0">
            <a:spAutoFit/>
          </a:bodyPr>
          <a:lstStyle/>
          <a:p>
            <a:pPr>
              <a:lnSpc>
                <a:spcPct val="150000"/>
              </a:lnSpc>
            </a:pPr>
            <a:r>
              <a:rPr lang="en-US" sz="1800" b="1" dirty="0">
                <a:solidFill>
                  <a:schemeClr val="accent4">
                    <a:lumMod val="50000"/>
                  </a:schemeClr>
                </a:solidFill>
                <a:latin typeface="UTM Avo" panose="02040603050506020204" pitchFamily="18" charset="0"/>
              </a:rPr>
              <a:t>2. </a:t>
            </a:r>
            <a:r>
              <a:rPr lang="vi-VN" sz="1800" b="1" dirty="0">
                <a:solidFill>
                  <a:schemeClr val="accent4">
                    <a:lumMod val="50000"/>
                  </a:schemeClr>
                </a:solidFill>
                <a:latin typeface="UTM Avo" panose="02040603050506020204" pitchFamily="18" charset="0"/>
              </a:rPr>
              <a:t>Viết 3 – 5 câu kể lại việc em và các bạn chăm sóc cây. </a:t>
            </a:r>
          </a:p>
          <a:p>
            <a:pPr>
              <a:lnSpc>
                <a:spcPct val="150000"/>
              </a:lnSpc>
            </a:pPr>
            <a:r>
              <a:rPr lang="vi-VN" sz="1800" dirty="0">
                <a:solidFill>
                  <a:srgbClr val="FF0000"/>
                </a:solidFill>
                <a:latin typeface="UTM Avo" panose="02040603050506020204" pitchFamily="18" charset="0"/>
                <a:ea typeface="Calibri" panose="020F0502020204030204" pitchFamily="34" charset="0"/>
              </a:rPr>
              <a:t>G: </a:t>
            </a:r>
            <a:endParaRPr lang="x-none" sz="1800" dirty="0">
              <a:solidFill>
                <a:srgbClr val="FF0000"/>
              </a:solidFill>
              <a:latin typeface="Times New Roman" panose="02020603050405020304" pitchFamily="18" charset="0"/>
              <a:ea typeface="Calibri" panose="020F0502020204030204" pitchFamily="34" charset="0"/>
            </a:endParaRPr>
          </a:p>
          <a:p>
            <a:pPr>
              <a:lnSpc>
                <a:spcPct val="150000"/>
              </a:lnSpc>
            </a:pPr>
            <a:r>
              <a:rPr lang="vi-VN" sz="1800" dirty="0">
                <a:latin typeface="UTM Avo" panose="02040603050506020204" pitchFamily="18" charset="0"/>
                <a:ea typeface="Calibri" panose="020F0502020204030204" pitchFamily="34" charset="0"/>
              </a:rPr>
              <a:t>- Em và các bạn đã làm việc gì để chăm sóc cây?</a:t>
            </a:r>
            <a:endParaRPr lang="x-none" sz="1800" dirty="0">
              <a:latin typeface="Times New Roman" panose="02020603050405020304" pitchFamily="18" charset="0"/>
              <a:ea typeface="Calibri" panose="020F0502020204030204" pitchFamily="34" charset="0"/>
            </a:endParaRPr>
          </a:p>
          <a:p>
            <a:pPr>
              <a:lnSpc>
                <a:spcPct val="150000"/>
              </a:lnSpc>
            </a:pPr>
            <a:r>
              <a:rPr lang="vi-VN" sz="1800" dirty="0">
                <a:latin typeface="UTM Avo" panose="02040603050506020204" pitchFamily="18" charset="0"/>
                <a:ea typeface="Calibri" panose="020F0502020204030204" pitchFamily="34" charset="0"/>
              </a:rPr>
              <a:t>- Kết quả công việc ra sao?</a:t>
            </a:r>
            <a:endParaRPr lang="x-none" sz="1800" dirty="0">
              <a:latin typeface="Times New Roman" panose="02020603050405020304" pitchFamily="18" charset="0"/>
              <a:ea typeface="Calibri" panose="020F0502020204030204" pitchFamily="34" charset="0"/>
            </a:endParaRPr>
          </a:p>
          <a:p>
            <a:pPr>
              <a:lnSpc>
                <a:spcPct val="150000"/>
              </a:lnSpc>
            </a:pPr>
            <a:r>
              <a:rPr lang="vi-VN" sz="1800" dirty="0">
                <a:latin typeface="UTM Avo" panose="02040603050506020204" pitchFamily="18" charset="0"/>
                <a:ea typeface="Calibri" panose="020F0502020204030204" pitchFamily="34" charset="0"/>
              </a:rPr>
              <a:t>- Em có suy nghĩ gì khi làm xong việc đó?</a:t>
            </a:r>
            <a:endParaRPr lang="x-none" sz="18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xmlns="" val="366009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3736" y="155643"/>
            <a:ext cx="6459166" cy="4708981"/>
          </a:xfrm>
          <a:prstGeom prst="rect">
            <a:avLst/>
          </a:prstGeom>
        </p:spPr>
        <p:txBody>
          <a:bodyPr wrap="square">
            <a:spAutoFit/>
          </a:bodyPr>
          <a:lstStyle/>
          <a:p>
            <a:pPr>
              <a:lnSpc>
                <a:spcPct val="150000"/>
              </a:lnSpc>
            </a:pPr>
            <a:r>
              <a:rPr lang="en-US" sz="2000" b="1" dirty="0" smtClean="0">
                <a:solidFill>
                  <a:schemeClr val="accent4">
                    <a:lumMod val="50000"/>
                  </a:schemeClr>
                </a:solidFill>
                <a:latin typeface="Times New Roman" pitchFamily="18" charset="0"/>
                <a:cs typeface="Times New Roman" pitchFamily="18" charset="0"/>
              </a:rPr>
              <a:t>2</a:t>
            </a:r>
            <a:r>
              <a:rPr lang="en-US" sz="2000" b="1" dirty="0" smtClean="0">
                <a:solidFill>
                  <a:schemeClr val="accent4">
                    <a:lumMod val="50000"/>
                  </a:schemeClr>
                </a:solidFill>
                <a:latin typeface="Times New Roman" pitchFamily="18" charset="0"/>
                <a:cs typeface="Times New Roman" pitchFamily="18" charset="0"/>
              </a:rPr>
              <a:t>. </a:t>
            </a:r>
            <a:r>
              <a:rPr lang="vi-VN" sz="2000" b="1" dirty="0" smtClean="0">
                <a:solidFill>
                  <a:schemeClr val="accent4">
                    <a:lumMod val="50000"/>
                  </a:schemeClr>
                </a:solidFill>
                <a:latin typeface="Times New Roman" pitchFamily="18" charset="0"/>
                <a:cs typeface="Times New Roman" pitchFamily="18" charset="0"/>
              </a:rPr>
              <a:t>Viết 3 – 5 câu kể lại việc em và các bạn chăm sóc cây. </a:t>
            </a:r>
          </a:p>
          <a:p>
            <a:pPr>
              <a:lnSpc>
                <a:spcPct val="150000"/>
              </a:lnSpc>
            </a:pPr>
            <a:r>
              <a:rPr lang="vi-VN" sz="2000" dirty="0" smtClean="0">
                <a:solidFill>
                  <a:srgbClr val="FF0000"/>
                </a:solidFill>
                <a:latin typeface="Times New Roman" pitchFamily="18" charset="0"/>
                <a:ea typeface="Calibri" panose="020F0502020204030204" pitchFamily="34" charset="0"/>
                <a:cs typeface="Times New Roman" pitchFamily="18" charset="0"/>
              </a:rPr>
              <a:t>G: </a:t>
            </a:r>
            <a:endParaRPr lang="x-none" sz="2000" dirty="0" smtClean="0">
              <a:solidFill>
                <a:srgbClr val="FF0000"/>
              </a:solidFill>
              <a:latin typeface="Times New Roman" pitchFamily="18" charset="0"/>
              <a:ea typeface="Calibri" panose="020F0502020204030204" pitchFamily="34" charset="0"/>
              <a:cs typeface="Times New Roman" pitchFamily="18" charset="0"/>
            </a:endParaRPr>
          </a:p>
          <a:p>
            <a:pPr>
              <a:lnSpc>
                <a:spcPct val="150000"/>
              </a:lnSpc>
            </a:pPr>
            <a:r>
              <a:rPr lang="vi-VN" sz="2000" dirty="0" smtClean="0">
                <a:latin typeface="Times New Roman" pitchFamily="18" charset="0"/>
                <a:ea typeface="Calibri" panose="020F0502020204030204" pitchFamily="34" charset="0"/>
                <a:cs typeface="Times New Roman" pitchFamily="18" charset="0"/>
              </a:rPr>
              <a:t>- Em và các bạn đã làm việc gì để chăm sóc cây?</a:t>
            </a:r>
            <a:endParaRPr lang="x-none" sz="2000" dirty="0" smtClean="0">
              <a:latin typeface="Times New Roman" pitchFamily="18" charset="0"/>
              <a:ea typeface="Calibri" panose="020F0502020204030204" pitchFamily="34" charset="0"/>
              <a:cs typeface="Times New Roman" pitchFamily="18" charset="0"/>
            </a:endParaRPr>
          </a:p>
          <a:p>
            <a:pPr>
              <a:lnSpc>
                <a:spcPct val="150000"/>
              </a:lnSpc>
            </a:pPr>
            <a:r>
              <a:rPr lang="vi-VN" sz="2000" dirty="0" smtClean="0">
                <a:latin typeface="Times New Roman" pitchFamily="18" charset="0"/>
                <a:ea typeface="Calibri" panose="020F0502020204030204" pitchFamily="34" charset="0"/>
                <a:cs typeface="Times New Roman" pitchFamily="18" charset="0"/>
              </a:rPr>
              <a:t>- Kết quả công việc ra sao?</a:t>
            </a:r>
            <a:endParaRPr lang="x-none" sz="2000" dirty="0" smtClean="0">
              <a:latin typeface="Times New Roman" pitchFamily="18" charset="0"/>
              <a:ea typeface="Calibri" panose="020F0502020204030204" pitchFamily="34" charset="0"/>
              <a:cs typeface="Times New Roman" pitchFamily="18" charset="0"/>
            </a:endParaRPr>
          </a:p>
          <a:p>
            <a:pPr>
              <a:lnSpc>
                <a:spcPct val="150000"/>
              </a:lnSpc>
              <a:buFontTx/>
              <a:buChar char="-"/>
            </a:pPr>
            <a:r>
              <a:rPr lang="vi-VN" sz="2000" dirty="0" smtClean="0">
                <a:latin typeface="Times New Roman" pitchFamily="18" charset="0"/>
                <a:ea typeface="Calibri" panose="020F0502020204030204" pitchFamily="34" charset="0"/>
                <a:cs typeface="Times New Roman" pitchFamily="18" charset="0"/>
              </a:rPr>
              <a:t>Em </a:t>
            </a:r>
            <a:r>
              <a:rPr lang="vi-VN" sz="2000" dirty="0" smtClean="0">
                <a:latin typeface="Times New Roman" pitchFamily="18" charset="0"/>
                <a:ea typeface="Calibri" panose="020F0502020204030204" pitchFamily="34" charset="0"/>
                <a:cs typeface="Times New Roman" pitchFamily="18" charset="0"/>
              </a:rPr>
              <a:t>có suy nghĩ gì khi làm xong việc đó</a:t>
            </a:r>
            <a:r>
              <a:rPr lang="vi-VN" sz="2000" dirty="0" smtClean="0">
                <a:latin typeface="Times New Roman" pitchFamily="18" charset="0"/>
                <a:ea typeface="Calibri" panose="020F0502020204030204" pitchFamily="34" charset="0"/>
                <a:cs typeface="Times New Roman" pitchFamily="18" charset="0"/>
              </a:rPr>
              <a:t>?</a:t>
            </a:r>
            <a:endParaRPr lang="en-US" sz="2000" dirty="0" smtClean="0">
              <a:latin typeface="Times New Roman" pitchFamily="18" charset="0"/>
              <a:ea typeface="Calibri" panose="020F0502020204030204" pitchFamily="34" charset="0"/>
              <a:cs typeface="Times New Roman" pitchFamily="18" charset="0"/>
            </a:endParaRPr>
          </a:p>
          <a:p>
            <a:pPr algn="ctr">
              <a:lnSpc>
                <a:spcPct val="150000"/>
              </a:lnSpc>
            </a:pPr>
            <a:r>
              <a:rPr lang="en-US" sz="2000" dirty="0" smtClean="0">
                <a:latin typeface="Times New Roman" pitchFamily="18" charset="0"/>
                <a:ea typeface="Calibri" panose="020F0502020204030204" pitchFamily="34" charset="0"/>
                <a:cs typeface="Times New Roman" pitchFamily="18" charset="0"/>
              </a:rPr>
              <a:t>Bài làm</a:t>
            </a:r>
            <a:endParaRPr lang="x-none" sz="2000" dirty="0" smtClean="0">
              <a:latin typeface="Times New Roman" pitchFamily="18" charset="0"/>
              <a:ea typeface="Calibri" panose="020F0502020204030204" pitchFamily="34" charset="0"/>
              <a:cs typeface="Times New Roman" pitchFamily="18" charset="0"/>
            </a:endParaRPr>
          </a:p>
          <a:p>
            <a:r>
              <a:rPr lang="en-US" sz="2000" dirty="0" smtClean="0">
                <a:latin typeface="+mj-lt"/>
              </a:rPr>
              <a:t>      </a:t>
            </a:r>
            <a:r>
              <a:rPr lang="en-US" sz="2000" dirty="0" smtClean="0">
                <a:latin typeface="Times New Roman" pitchFamily="18" charset="0"/>
                <a:cs typeface="Times New Roman" pitchFamily="18" charset="0"/>
              </a:rPr>
              <a:t>Thứ sáu </a:t>
            </a:r>
            <a:r>
              <a:rPr lang="vi-VN" sz="2000" dirty="0" smtClean="0">
                <a:latin typeface="Times New Roman" pitchFamily="18" charset="0"/>
                <a:cs typeface="Times New Roman" pitchFamily="18" charset="0"/>
              </a:rPr>
              <a:t>tuần </a:t>
            </a:r>
            <a:r>
              <a:rPr lang="vi-VN" sz="2000" dirty="0">
                <a:latin typeface="Times New Roman" pitchFamily="18" charset="0"/>
                <a:cs typeface="Times New Roman" pitchFamily="18" charset="0"/>
              </a:rPr>
              <a:t>trước, tổ em được phân công chăm sóc vườn cây trước lớp. Bạn </a:t>
            </a:r>
            <a:r>
              <a:rPr lang="en-US" sz="2000" dirty="0" smtClean="0">
                <a:latin typeface="Times New Roman" pitchFamily="18" charset="0"/>
                <a:cs typeface="Times New Roman" pitchFamily="18" charset="0"/>
              </a:rPr>
              <a:t>…</a:t>
            </a:r>
            <a:r>
              <a:rPr lang="vi-VN" sz="2000" dirty="0" smtClean="0">
                <a:latin typeface="Times New Roman" pitchFamily="18" charset="0"/>
                <a:cs typeface="Times New Roman" pitchFamily="18" charset="0"/>
              </a:rPr>
              <a:t> </a:t>
            </a:r>
            <a:r>
              <a:rPr lang="vi-VN" sz="2000" dirty="0">
                <a:latin typeface="Times New Roman" pitchFamily="18" charset="0"/>
                <a:cs typeface="Times New Roman" pitchFamily="18" charset="0"/>
              </a:rPr>
              <a:t>xung phong xới đất quanh gốc cây. </a:t>
            </a:r>
            <a:r>
              <a:rPr lang="en-US" sz="2000" dirty="0" smtClean="0">
                <a:latin typeface="Times New Roman" pitchFamily="18" charset="0"/>
                <a:cs typeface="Times New Roman" pitchFamily="18" charset="0"/>
              </a:rPr>
              <a:t>…</a:t>
            </a:r>
            <a:r>
              <a:rPr lang="vi-VN" sz="2000" dirty="0" smtClean="0">
                <a:latin typeface="Times New Roman" pitchFamily="18" charset="0"/>
                <a:cs typeface="Times New Roman" pitchFamily="18" charset="0"/>
              </a:rPr>
              <a:t> </a:t>
            </a:r>
            <a:r>
              <a:rPr lang="vi-VN" sz="2000" dirty="0">
                <a:latin typeface="Times New Roman" pitchFamily="18" charset="0"/>
                <a:cs typeface="Times New Roman" pitchFamily="18" charset="0"/>
              </a:rPr>
              <a:t>thì bắt sâu, nhổ cỏ. Còn em nhận nhiệm vụ tưới nước cho cây. Tất cả chúng em đều hăng hái làm </a:t>
            </a:r>
            <a:r>
              <a:rPr lang="vi-VN" sz="2000" dirty="0" smtClean="0">
                <a:latin typeface="Times New Roman" pitchFamily="18" charset="0"/>
                <a:cs typeface="Times New Roman" pitchFamily="18" charset="0"/>
              </a:rPr>
              <a:t>việc.</a:t>
            </a:r>
            <a:r>
              <a:rPr lang="en-US" sz="2000" dirty="0" smtClean="0">
                <a:latin typeface="Times New Roman" pitchFamily="18" charset="0"/>
                <a:cs typeface="Times New Roman" pitchFamily="18" charset="0"/>
              </a:rPr>
              <a:t>Sau khi làm xong cây cối tươi tốt và đẹp.</a:t>
            </a:r>
            <a:r>
              <a:rPr lang="vi-VN"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Em cảm thấy rất vui</a:t>
            </a:r>
            <a:r>
              <a:rPr lang="en-US" sz="2000" dirty="0" smtClean="0">
                <a:latin typeface="Times New Roman" pitchFamily="18" charset="0"/>
                <a:cs typeface="Times New Roman" pitchFamily="18" charset="0"/>
              </a:rPr>
              <a:t> </a:t>
            </a:r>
            <a:r>
              <a:rPr lang="vi-VN" sz="2000" dirty="0" smtClean="0">
                <a:latin typeface="Times New Roman" pitchFamily="18" charset="0"/>
                <a:cs typeface="Times New Roman" pitchFamily="18" charset="0"/>
              </a:rPr>
              <a:t>vì </a:t>
            </a:r>
            <a:r>
              <a:rPr lang="vi-VN" sz="2000" dirty="0">
                <a:latin typeface="Times New Roman" pitchFamily="18" charset="0"/>
                <a:cs typeface="Times New Roman" pitchFamily="18" charset="0"/>
              </a:rPr>
              <a:t>đã góp phần </a:t>
            </a:r>
            <a:r>
              <a:rPr lang="en-US" sz="2000" dirty="0" smtClean="0">
                <a:latin typeface="Times New Roman" pitchFamily="18" charset="0"/>
                <a:cs typeface="Times New Roman" pitchFamily="18" charset="0"/>
              </a:rPr>
              <a:t>chăm sóc và bảo vệ cây</a:t>
            </a:r>
            <a:r>
              <a:rPr lang="vi-VN"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xmlns="" val="42431781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993AD1E2-BAA4-614B-8AA8-95EF8A805123}"/>
              </a:ext>
            </a:extLst>
          </p:cNvPr>
          <p:cNvSpPr txBox="1"/>
          <p:nvPr/>
        </p:nvSpPr>
        <p:spPr>
          <a:xfrm>
            <a:off x="361731" y="2286066"/>
            <a:ext cx="6255885" cy="1082027"/>
          </a:xfrm>
          <a:prstGeom prst="rect">
            <a:avLst/>
          </a:prstGeom>
          <a:noFill/>
        </p:spPr>
        <p:txBody>
          <a:bodyPr wrap="square" rtlCol="0">
            <a:spAutoFit/>
          </a:bodyPr>
          <a:lstStyle/>
          <a:p>
            <a:pPr algn="just">
              <a:lnSpc>
                <a:spcPct val="150000"/>
              </a:lnSpc>
            </a:pPr>
            <a:r>
              <a:rPr lang="vi-VN" sz="1500" b="1" dirty="0">
                <a:solidFill>
                  <a:srgbClr val="17479D"/>
                </a:solidFill>
                <a:latin typeface="UTM Avo" panose="02040603050506020204" pitchFamily="18" charset="0"/>
              </a:rPr>
              <a:t>2. </a:t>
            </a:r>
            <a:r>
              <a:rPr lang="vi-VN" sz="1500" dirty="0">
                <a:latin typeface="UTM Avo" panose="02040603050506020204" pitchFamily="18" charset="0"/>
              </a:rPr>
              <a:t>Chia sẻ với các bạn những chi tiết thú vị trong câu chuyện.</a:t>
            </a:r>
          </a:p>
          <a:p>
            <a:pPr algn="just">
              <a:lnSpc>
                <a:spcPct val="150000"/>
              </a:lnSpc>
            </a:pPr>
            <a:r>
              <a:rPr lang="vi-VN" sz="1500" dirty="0">
                <a:latin typeface="UTM Avo" panose="02040603050506020204" pitchFamily="18" charset="0"/>
              </a:rPr>
              <a:t>Tớ đã đọc cuốn sách Hoa lá trong vườn.</a:t>
            </a:r>
          </a:p>
          <a:p>
            <a:pPr algn="just">
              <a:lnSpc>
                <a:spcPct val="150000"/>
              </a:lnSpc>
            </a:pPr>
            <a:endParaRPr lang="vi-VN" sz="1500" dirty="0">
              <a:latin typeface="UTM Avo" panose="02040603050506020204" pitchFamily="18" charset="0"/>
            </a:endParaRPr>
          </a:p>
        </p:txBody>
      </p:sp>
      <p:sp>
        <p:nvSpPr>
          <p:cNvPr id="14" name="TextBox 13">
            <a:extLst>
              <a:ext uri="{FF2B5EF4-FFF2-40B4-BE49-F238E27FC236}">
                <a16:creationId xmlns="" xmlns:a16="http://schemas.microsoft.com/office/drawing/2014/main" id="{2973DBAD-5BB2-7047-92C6-0362FF3C5BC3}"/>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Đọc mở rộng</a:t>
            </a:r>
            <a:endParaRPr lang="en-US" sz="4400" dirty="0">
              <a:solidFill>
                <a:schemeClr val="accent2"/>
              </a:solidFill>
              <a:latin typeface="UTM Cookies" panose="02040603050506020204" pitchFamily="18" charset="0"/>
            </a:endParaRPr>
          </a:p>
        </p:txBody>
      </p:sp>
      <p:sp>
        <p:nvSpPr>
          <p:cNvPr id="5" name="TextBox 4">
            <a:extLst>
              <a:ext uri="{FF2B5EF4-FFF2-40B4-BE49-F238E27FC236}">
                <a16:creationId xmlns="" xmlns:a16="http://schemas.microsoft.com/office/drawing/2014/main" id="{9A5FBF8A-C683-DC4F-8D52-7E14A6824B00}"/>
              </a:ext>
            </a:extLst>
          </p:cNvPr>
          <p:cNvSpPr txBox="1"/>
          <p:nvPr/>
        </p:nvSpPr>
        <p:spPr>
          <a:xfrm>
            <a:off x="361731" y="1784380"/>
            <a:ext cx="6134538" cy="392928"/>
          </a:xfrm>
          <a:prstGeom prst="rect">
            <a:avLst/>
          </a:prstGeom>
          <a:noFill/>
        </p:spPr>
        <p:txBody>
          <a:bodyPr wrap="square" rtlCol="0">
            <a:spAutoFit/>
          </a:bodyPr>
          <a:lstStyle/>
          <a:p>
            <a:pPr algn="just">
              <a:lnSpc>
                <a:spcPct val="150000"/>
              </a:lnSpc>
              <a:spcBef>
                <a:spcPts val="100"/>
              </a:spcBef>
              <a:spcAft>
                <a:spcPts val="100"/>
              </a:spcAft>
            </a:pPr>
            <a:r>
              <a:rPr lang="vi-VN" sz="1500" b="1" dirty="0">
                <a:solidFill>
                  <a:srgbClr val="17479D"/>
                </a:solidFill>
                <a:latin typeface="UTM Avo" panose="02040603050506020204" pitchFamily="18" charset="0"/>
              </a:rPr>
              <a:t>1. </a:t>
            </a:r>
            <a:r>
              <a:rPr lang="vi-VN" sz="1500" dirty="0">
                <a:latin typeface="UTM Avo" panose="02040603050506020204" pitchFamily="18" charset="0"/>
              </a:rPr>
              <a:t>Kể tên những câu chuyện viết về thiên nhiên mà em đã đọc.</a:t>
            </a:r>
          </a:p>
        </p:txBody>
      </p:sp>
      <p:pic>
        <p:nvPicPr>
          <p:cNvPr id="7" name="Picture 6">
            <a:extLst>
              <a:ext uri="{FF2B5EF4-FFF2-40B4-BE49-F238E27FC236}">
                <a16:creationId xmlns="" xmlns:a16="http://schemas.microsoft.com/office/drawing/2014/main" id="{28933911-272C-8744-AEA0-457841574809}"/>
              </a:ext>
            </a:extLst>
          </p:cNvPr>
          <p:cNvPicPr>
            <a:picLocks noChangeAspect="1"/>
          </p:cNvPicPr>
          <p:nvPr/>
        </p:nvPicPr>
        <p:blipFill>
          <a:blip r:embed="rId2">
            <a:extLst>
              <a:ext uri="{BEBA8EAE-BF5A-486C-A8C5-ECC9F3942E4B}">
                <a14:imgProps xmlns:a14="http://schemas.microsoft.com/office/drawing/2010/main" xmlns="">
                  <a14:imgLayer r:embed="rId3">
                    <a14:imgEffect>
                      <a14:sharpenSoften amount="46000"/>
                    </a14:imgEffect>
                    <a14:imgEffect>
                      <a14:saturation sat="200000"/>
                    </a14:imgEffect>
                  </a14:imgLayer>
                </a14:imgProps>
              </a:ext>
            </a:extLst>
          </a:blip>
          <a:stretch>
            <a:fillRect/>
          </a:stretch>
        </p:blipFill>
        <p:spPr>
          <a:xfrm>
            <a:off x="2325857" y="3089189"/>
            <a:ext cx="2206285" cy="1696179"/>
          </a:xfrm>
          <a:prstGeom prst="rect">
            <a:avLst/>
          </a:prstGeom>
        </p:spPr>
      </p:pic>
      <p:pic>
        <p:nvPicPr>
          <p:cNvPr id="12" name="Picture 2" descr="Rich harvest of wheat. Wheat field, blue sky and clouds , #SPONSORED,  #wheat, #Wheat, #Rich, #harv… | Art drawings for kids, Wheat drawing, Free  vector illustration">
            <a:extLst>
              <a:ext uri="{FF2B5EF4-FFF2-40B4-BE49-F238E27FC236}">
                <a16:creationId xmlns="" xmlns:a16="http://schemas.microsoft.com/office/drawing/2014/main" id="{9CA255E9-4A70-7943-9E94-60C6A1C8A5EA}"/>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9162" y="308919"/>
            <a:ext cx="1261935" cy="1307959"/>
          </a:xfrm>
          <a:prstGeom prst="ellipse">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648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A5FE461F-E49E-4C41-98B4-152CC73E7463}"/>
              </a:ext>
            </a:extLst>
          </p:cNvPr>
          <p:cNvPicPr>
            <a:picLocks noChangeAspect="1"/>
          </p:cNvPicPr>
          <p:nvPr/>
        </p:nvPicPr>
        <p:blipFill>
          <a:blip r:embed="rId5">
            <a:clrChange>
              <a:clrFrom>
                <a:srgbClr val="FFFEFE"/>
              </a:clrFrom>
              <a:clrTo>
                <a:srgbClr val="FFFEFE">
                  <a:alpha val="0"/>
                </a:srgbClr>
              </a:clrTo>
            </a:clrChange>
            <a:extLst>
              <a:ext uri="{BEBA8EAE-BF5A-486C-A8C5-ECC9F3942E4B}">
                <a14:imgProps xmlns:a14="http://schemas.microsoft.com/office/drawing/2010/main" xmlns="">
                  <a14:imgLayer r:embed="rId6">
                    <a14:imgEffect>
                      <a14:sharpenSoften amount="25000"/>
                    </a14:imgEffect>
                    <a14:imgEffect>
                      <a14:saturation sat="200000"/>
                    </a14:imgEffect>
                  </a14:imgLayer>
                </a14:imgProps>
              </a:ext>
            </a:extLst>
          </a:blip>
          <a:stretch>
            <a:fillRect/>
          </a:stretch>
        </p:blipFill>
        <p:spPr>
          <a:xfrm>
            <a:off x="704685" y="1409698"/>
            <a:ext cx="695814" cy="366713"/>
          </a:xfrm>
          <a:prstGeom prst="rect">
            <a:avLst/>
          </a:prstGeom>
        </p:spPr>
      </p:pic>
      <p:sp>
        <p:nvSpPr>
          <p:cNvPr id="8" name="TextBox 7">
            <a:extLst>
              <a:ext uri="{FF2B5EF4-FFF2-40B4-BE49-F238E27FC236}">
                <a16:creationId xmlns="" xmlns:a16="http://schemas.microsoft.com/office/drawing/2014/main" id="{B600F577-F819-4602-BCEB-985221633540}"/>
              </a:ext>
            </a:extLst>
          </p:cNvPr>
          <p:cNvSpPr txBox="1"/>
          <p:nvPr/>
        </p:nvSpPr>
        <p:spPr>
          <a:xfrm>
            <a:off x="1400499" y="134985"/>
            <a:ext cx="4620268" cy="982128"/>
          </a:xfrm>
          <a:prstGeom prst="rect">
            <a:avLst/>
          </a:prstGeom>
          <a:noFill/>
        </p:spPr>
        <p:txBody>
          <a:bodyPr wrap="square" rtlCol="0">
            <a:spAutoFit/>
          </a:bodyPr>
          <a:lstStyle/>
          <a:p>
            <a:pPr algn="ctr">
              <a:lnSpc>
                <a:spcPct val="150000"/>
              </a:lnSpc>
            </a:pPr>
            <a:r>
              <a:rPr lang="vi-VN" sz="4400" b="1" dirty="0">
                <a:ln>
                  <a:solidFill>
                    <a:schemeClr val="accent1">
                      <a:lumMod val="75000"/>
                    </a:schemeClr>
                  </a:solidFill>
                </a:ln>
                <a:solidFill>
                  <a:srgbClr val="FFC000"/>
                </a:solidFill>
                <a:latin typeface="UTM Avo" panose="02040603050506020204" pitchFamily="18" charset="0"/>
              </a:rPr>
              <a:t>Giải đố</a:t>
            </a:r>
          </a:p>
        </p:txBody>
      </p:sp>
      <p:sp>
        <p:nvSpPr>
          <p:cNvPr id="2" name="TextBox 1">
            <a:extLst>
              <a:ext uri="{FF2B5EF4-FFF2-40B4-BE49-F238E27FC236}">
                <a16:creationId xmlns="" xmlns:a16="http://schemas.microsoft.com/office/drawing/2014/main" id="{CE6E3102-0A59-D941-8EFB-F68A7CC0ACCD}"/>
              </a:ext>
            </a:extLst>
          </p:cNvPr>
          <p:cNvSpPr txBox="1"/>
          <p:nvPr/>
        </p:nvSpPr>
        <p:spPr>
          <a:xfrm>
            <a:off x="311376" y="2098098"/>
            <a:ext cx="4089581" cy="1154547"/>
          </a:xfrm>
          <a:prstGeom prst="rect">
            <a:avLst/>
          </a:prstGeom>
          <a:noFill/>
        </p:spPr>
        <p:txBody>
          <a:bodyPr wrap="none" rtlCol="0">
            <a:spAutoFit/>
          </a:bodyPr>
          <a:lstStyle/>
          <a:p>
            <a:pPr>
              <a:lnSpc>
                <a:spcPct val="150000"/>
              </a:lnSpc>
            </a:pPr>
            <a:r>
              <a:rPr lang="vi-VN" sz="1600" dirty="0">
                <a:latin typeface="UTM Avo" panose="02040603050506020204" pitchFamily="18" charset="0"/>
                <a:ea typeface="Calibri" panose="020F0502020204030204" pitchFamily="34" charset="0"/>
              </a:rPr>
              <a:t>a.  Tròn như quả bóng màu xanh</a:t>
            </a:r>
            <a:endParaRPr lang="x-none" sz="1600" dirty="0">
              <a:latin typeface="Times New Roman" panose="02020603050405020304" pitchFamily="18" charset="0"/>
              <a:ea typeface="Calibri" panose="020F0502020204030204" pitchFamily="34" charset="0"/>
            </a:endParaRPr>
          </a:p>
          <a:p>
            <a:pPr>
              <a:lnSpc>
                <a:spcPct val="150000"/>
              </a:lnSpc>
            </a:pPr>
            <a:r>
              <a:rPr lang="vi-VN" sz="1600" dirty="0">
                <a:latin typeface="UTM Avo" panose="02040603050506020204" pitchFamily="18" charset="0"/>
                <a:ea typeface="Calibri" panose="020F0502020204030204" pitchFamily="34" charset="0"/>
              </a:rPr>
              <a:t>Đung đưa trên cành chờ Tết trung thu.</a:t>
            </a:r>
            <a:endParaRPr lang="x-none" sz="1600" dirty="0">
              <a:latin typeface="Times New Roman" panose="02020603050405020304" pitchFamily="18" charset="0"/>
              <a:ea typeface="Calibri" panose="020F0502020204030204" pitchFamily="34" charset="0"/>
            </a:endParaRPr>
          </a:p>
          <a:p>
            <a:pPr algn="r">
              <a:lnSpc>
                <a:spcPct val="150000"/>
              </a:lnSpc>
            </a:pPr>
            <a:r>
              <a:rPr lang="vi-VN" sz="1600" dirty="0">
                <a:latin typeface="UTM Avo" panose="02040603050506020204" pitchFamily="18" charset="0"/>
                <a:ea typeface="Calibri" panose="020F0502020204030204" pitchFamily="34" charset="0"/>
              </a:rPr>
              <a:t>(Là quả gì?)</a:t>
            </a:r>
            <a:endParaRPr lang="x-none" sz="1600" dirty="0">
              <a:latin typeface="Times New Roman" panose="02020603050405020304" pitchFamily="18" charset="0"/>
              <a:ea typeface="Calibri" panose="020F0502020204030204" pitchFamily="34" charset="0"/>
            </a:endParaRPr>
          </a:p>
        </p:txBody>
      </p:sp>
      <p:sp>
        <p:nvSpPr>
          <p:cNvPr id="14" name="TextBox 13">
            <a:extLst>
              <a:ext uri="{FF2B5EF4-FFF2-40B4-BE49-F238E27FC236}">
                <a16:creationId xmlns="" xmlns:a16="http://schemas.microsoft.com/office/drawing/2014/main" id="{60CFD7E7-1A43-474B-94DF-24BC8FAF6EAB}"/>
              </a:ext>
            </a:extLst>
          </p:cNvPr>
          <p:cNvSpPr txBox="1"/>
          <p:nvPr/>
        </p:nvSpPr>
        <p:spPr>
          <a:xfrm>
            <a:off x="304743" y="3358202"/>
            <a:ext cx="4012637" cy="1154547"/>
          </a:xfrm>
          <a:prstGeom prst="rect">
            <a:avLst/>
          </a:prstGeom>
          <a:noFill/>
        </p:spPr>
        <p:txBody>
          <a:bodyPr wrap="none" rtlCol="0">
            <a:spAutoFit/>
          </a:bodyPr>
          <a:lstStyle/>
          <a:p>
            <a:pPr>
              <a:lnSpc>
                <a:spcPct val="150000"/>
              </a:lnSpc>
            </a:pPr>
            <a:r>
              <a:rPr lang="vi-VN" sz="1600" dirty="0">
                <a:latin typeface="UTM Avo" panose="02040603050506020204" pitchFamily="18" charset="0"/>
                <a:ea typeface="Calibri" panose="020F0502020204030204" pitchFamily="34" charset="0"/>
              </a:rPr>
              <a:t>b. Quả gì vỏ có gai mềm</a:t>
            </a:r>
          </a:p>
          <a:p>
            <a:pPr>
              <a:lnSpc>
                <a:spcPct val="150000"/>
              </a:lnSpc>
            </a:pPr>
            <a:r>
              <a:rPr lang="vi-VN" sz="1600" dirty="0">
                <a:latin typeface="UTM Avo" panose="02040603050506020204" pitchFamily="18" charset="0"/>
                <a:ea typeface="Calibri" panose="020F0502020204030204" pitchFamily="34" charset="0"/>
              </a:rPr>
              <a:t>Đến khi chín đỏ thoạt nhìn tưởng hoa?</a:t>
            </a:r>
          </a:p>
          <a:p>
            <a:pPr algn="r">
              <a:lnSpc>
                <a:spcPct val="150000"/>
              </a:lnSpc>
            </a:pPr>
            <a:r>
              <a:rPr lang="vi-VN" sz="1600" dirty="0">
                <a:latin typeface="UTM Avo" panose="02040603050506020204" pitchFamily="18" charset="0"/>
                <a:ea typeface="Calibri" panose="020F0502020204030204" pitchFamily="34" charset="0"/>
              </a:rPr>
              <a:t>(Là quả gì?)</a:t>
            </a:r>
          </a:p>
        </p:txBody>
      </p:sp>
      <p:pic>
        <p:nvPicPr>
          <p:cNvPr id="4" name="Picture 3">
            <a:extLst>
              <a:ext uri="{FF2B5EF4-FFF2-40B4-BE49-F238E27FC236}">
                <a16:creationId xmlns="" xmlns:a16="http://schemas.microsoft.com/office/drawing/2014/main" id="{2E7E9BBD-EA49-1D42-B983-A91C4C402B9E}"/>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xmlns="">
                  <a14:imgLayer r:embed="rId8">
                    <a14:imgEffect>
                      <a14:saturation sat="200000"/>
                    </a14:imgEffect>
                  </a14:imgLayer>
                </a14:imgProps>
              </a:ext>
            </a:extLst>
          </a:blip>
          <a:stretch>
            <a:fillRect/>
          </a:stretch>
        </p:blipFill>
        <p:spPr>
          <a:xfrm>
            <a:off x="4946365" y="1295716"/>
            <a:ext cx="1530980" cy="1304168"/>
          </a:xfrm>
          <a:prstGeom prst="rect">
            <a:avLst/>
          </a:prstGeom>
        </p:spPr>
      </p:pic>
      <p:pic>
        <p:nvPicPr>
          <p:cNvPr id="6" name="Picture 5">
            <a:extLst>
              <a:ext uri="{FF2B5EF4-FFF2-40B4-BE49-F238E27FC236}">
                <a16:creationId xmlns="" xmlns:a16="http://schemas.microsoft.com/office/drawing/2014/main" id="{E5401378-BB17-DB49-B753-58323B26CD98}"/>
              </a:ext>
            </a:extLst>
          </p:cNvPr>
          <p:cNvPicPr>
            <a:picLocks noChangeAspect="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xmlns="">
                  <a14:imgLayer r:embed="rId10">
                    <a14:imgEffect>
                      <a14:sharpenSoften amount="26000"/>
                    </a14:imgEffect>
                    <a14:imgEffect>
                      <a14:saturation sat="200000"/>
                    </a14:imgEffect>
                  </a14:imgLayer>
                </a14:imgProps>
              </a:ext>
            </a:extLst>
          </a:blip>
          <a:srcRect t="11580"/>
          <a:stretch/>
        </p:blipFill>
        <p:spPr>
          <a:xfrm>
            <a:off x="4335352" y="2472251"/>
            <a:ext cx="983535" cy="885951"/>
          </a:xfrm>
          <a:prstGeom prst="rect">
            <a:avLst/>
          </a:prstGeom>
        </p:spPr>
      </p:pic>
      <p:pic>
        <p:nvPicPr>
          <p:cNvPr id="15" name="Picture 14">
            <a:extLst>
              <a:ext uri="{FF2B5EF4-FFF2-40B4-BE49-F238E27FC236}">
                <a16:creationId xmlns="" xmlns:a16="http://schemas.microsoft.com/office/drawing/2014/main" id="{94D6325E-23B9-6448-A213-07D087862EB9}"/>
              </a:ext>
            </a:extLst>
          </p:cNvPr>
          <p:cNvPicPr>
            <a:picLocks noChangeAspect="1"/>
          </p:cNvPicPr>
          <p:nvPr/>
        </p:nvPicPr>
        <p:blipFill rotWithShape="1">
          <a:blip r:embed="rId11">
            <a:clrChange>
              <a:clrFrom>
                <a:srgbClr val="FFFFFF"/>
              </a:clrFrom>
              <a:clrTo>
                <a:srgbClr val="FFFFFF">
                  <a:alpha val="0"/>
                </a:srgbClr>
              </a:clrTo>
            </a:clrChange>
          </a:blip>
          <a:srcRect l="4553" t="8743" b="-12002"/>
          <a:stretch/>
        </p:blipFill>
        <p:spPr>
          <a:xfrm>
            <a:off x="5444026" y="2793445"/>
            <a:ext cx="1356702" cy="1280680"/>
          </a:xfrm>
          <a:prstGeom prst="ellipse">
            <a:avLst/>
          </a:prstGeom>
        </p:spPr>
      </p:pic>
      <p:pic>
        <p:nvPicPr>
          <p:cNvPr id="1026" name="Picture 2" descr="1kg chôm chôm bao nhiêu calo? - Bác sĩ phụ khoa giỏi">
            <a:extLst>
              <a:ext uri="{FF2B5EF4-FFF2-40B4-BE49-F238E27FC236}">
                <a16:creationId xmlns="" xmlns:a16="http://schemas.microsoft.com/office/drawing/2014/main" id="{7736993E-BA0A-3845-BB81-D9ECEACACF55}"/>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4335352" y="3690412"/>
            <a:ext cx="1441758" cy="1154547"/>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Rectangle: Rounded Corners 5">
            <a:extLst>
              <a:ext uri="{FF2B5EF4-FFF2-40B4-BE49-F238E27FC236}">
                <a16:creationId xmlns="" xmlns:a16="http://schemas.microsoft.com/office/drawing/2014/main" id="{E86D3390-30B6-9041-A381-D4DCBD774216}"/>
              </a:ext>
            </a:extLst>
          </p:cNvPr>
          <p:cNvSpPr/>
          <p:nvPr/>
        </p:nvSpPr>
        <p:spPr>
          <a:xfrm>
            <a:off x="3067485" y="2900872"/>
            <a:ext cx="1265855" cy="374021"/>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srgbClr val="FF0000"/>
                </a:solidFill>
                <a:effectLst/>
                <a:uLnTx/>
                <a:uFillTx/>
                <a:latin typeface="Arial" panose="020B0604020202020204" pitchFamily="34" charset="0"/>
                <a:ea typeface="+mn-ea"/>
                <a:cs typeface="+mn-cs"/>
              </a:rPr>
              <a:t>Quả bưởi</a:t>
            </a:r>
          </a:p>
        </p:txBody>
      </p:sp>
      <p:sp>
        <p:nvSpPr>
          <p:cNvPr id="24" name="Rectangle: Rounded Corners 5">
            <a:extLst>
              <a:ext uri="{FF2B5EF4-FFF2-40B4-BE49-F238E27FC236}">
                <a16:creationId xmlns="" xmlns:a16="http://schemas.microsoft.com/office/drawing/2014/main" id="{EDC3DD57-BEFD-3344-9D55-C2511D19AD0D}"/>
              </a:ext>
            </a:extLst>
          </p:cNvPr>
          <p:cNvSpPr/>
          <p:nvPr/>
        </p:nvSpPr>
        <p:spPr>
          <a:xfrm>
            <a:off x="2294667" y="4222037"/>
            <a:ext cx="2038673" cy="374021"/>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srgbClr val="FF0000"/>
                </a:solidFill>
                <a:effectLst/>
                <a:uLnTx/>
                <a:uFillTx/>
                <a:latin typeface="Arial" panose="020B0604020202020204" pitchFamily="34" charset="0"/>
                <a:ea typeface="+mn-ea"/>
                <a:cs typeface="+mn-cs"/>
              </a:rPr>
              <a:t>Quả chôm chôm</a:t>
            </a:r>
          </a:p>
        </p:txBody>
      </p:sp>
    </p:spTree>
    <p:extLst>
      <p:ext uri="{BB962C8B-B14F-4D97-AF65-F5344CB8AC3E}">
        <p14:creationId xmlns:p14="http://schemas.microsoft.com/office/powerpoint/2010/main" xmlns="" val="7264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1500"/>
                            </p:stCondLst>
                            <p:childTnLst>
                              <p:par>
                                <p:cTn id="37" presetID="10" presetClass="entr" presetSubtype="0" fill="hold" nodeType="after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fade">
                                      <p:cBhvr>
                                        <p:cTn id="39" dur="500"/>
                                        <p:tgtEl>
                                          <p:spTgt spid="1026"/>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mph" presetSubtype="0" repeatCount="2000" fill="hold" nodeType="clickEffect">
                                  <p:stCondLst>
                                    <p:cond delay="0"/>
                                  </p:stCondLst>
                                  <p:childTnLst>
                                    <p:animEffect transition="out" filter="fade">
                                      <p:cBhvr>
                                        <p:cTn id="43" dur="500" tmFilter="0, 0; .2, .5; .8, .5; 1, 0"/>
                                        <p:tgtEl>
                                          <p:spTgt spid="15"/>
                                        </p:tgtEl>
                                      </p:cBhvr>
                                    </p:animEffect>
                                    <p:animScale>
                                      <p:cBhvr>
                                        <p:cTn id="44" dur="250" autoRev="1" fill="hold"/>
                                        <p:tgtEl>
                                          <p:spTgt spid="15"/>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subTnLst>
                                    <p:audio>
                                      <p:cMediaNode>
                                        <p:cTn display="0" masterRel="sameClick">
                                          <p:stCondLst>
                                            <p:cond evt="begin" delay="0">
                                              <p:tn val="47"/>
                                            </p:cond>
                                          </p:stCondLst>
                                          <p:endCondLst>
                                            <p:cond evt="onStopAudio" delay="0">
                                              <p:tgtEl>
                                                <p:sldTgt/>
                                              </p:tgtEl>
                                            </p:cond>
                                          </p:endCondLst>
                                        </p:cTn>
                                        <p:tgtEl>
                                          <p:sndTgt r:embed="rId4" name="whoosh.wav"/>
                                        </p:tgtEl>
                                      </p:cMediaNode>
                                    </p:audio>
                                  </p:subTnLst>
                                </p:cTn>
                              </p:par>
                            </p:childTnLst>
                          </p:cTn>
                        </p:par>
                      </p:childTnLst>
                    </p:cTn>
                  </p:par>
                  <p:par>
                    <p:cTn id="50" fill="hold">
                      <p:stCondLst>
                        <p:cond delay="indefinite"/>
                      </p:stCondLst>
                      <p:childTnLst>
                        <p:par>
                          <p:cTn id="51" fill="hold">
                            <p:stCondLst>
                              <p:cond delay="0"/>
                            </p:stCondLst>
                            <p:childTnLst>
                              <p:par>
                                <p:cTn id="52" presetID="26" presetClass="emph" presetSubtype="0" repeatCount="2000" fill="hold" nodeType="clickEffect">
                                  <p:stCondLst>
                                    <p:cond delay="0"/>
                                  </p:stCondLst>
                                  <p:childTnLst>
                                    <p:animEffect transition="out" filter="fade">
                                      <p:cBhvr>
                                        <p:cTn id="53" dur="500" tmFilter="0, 0; .2, .5; .8, .5; 1, 0"/>
                                        <p:tgtEl>
                                          <p:spTgt spid="1026"/>
                                        </p:tgtEl>
                                      </p:cBhvr>
                                    </p:animEffect>
                                    <p:animScale>
                                      <p:cBhvr>
                                        <p:cTn id="54" dur="250" autoRev="1" fill="hold"/>
                                        <p:tgtEl>
                                          <p:spTgt spid="1026"/>
                                        </p:tgtEl>
                                      </p:cBhvr>
                                      <p:by x="105000" y="105000"/>
                                    </p:animScale>
                                  </p:childTnLst>
                                  <p:subTnLst>
                                    <p:audio>
                                      <p:cMediaNode>
                                        <p:cTn display="0" masterRel="sameClick">
                                          <p:stCondLst>
                                            <p:cond evt="begin" delay="0">
                                              <p:tn val="52"/>
                                            </p:cond>
                                          </p:stCondLst>
                                          <p:endCondLst>
                                            <p:cond evt="onStopAudio" delay="0">
                                              <p:tgtEl>
                                                <p:sldTgt/>
                                              </p:tgtEl>
                                            </p:cond>
                                          </p:endCondLst>
                                        </p:cTn>
                                        <p:tgtEl>
                                          <p:sndTgt r:embed="rId3" name="chimes.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subTnLst>
                                    <p:audio>
                                      <p:cMediaNode>
                                        <p:cTn display="0" masterRel="sameClick">
                                          <p:stCondLst>
                                            <p:cond evt="begin" delay="0">
                                              <p:tn val="57"/>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14" grpId="0"/>
      <p:bldP spid="22"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868AC771-11AC-400E-96E2-B494D9CA0570}"/>
              </a:ext>
            </a:extLst>
          </p:cNvPr>
          <p:cNvGrpSpPr/>
          <p:nvPr/>
        </p:nvGrpSpPr>
        <p:grpSpPr>
          <a:xfrm>
            <a:off x="1144267" y="1390819"/>
            <a:ext cx="4405927" cy="3318271"/>
            <a:chOff x="1417547" y="1264224"/>
            <a:chExt cx="4405927" cy="3318271"/>
          </a:xfrm>
        </p:grpSpPr>
        <p:pic>
          <p:nvPicPr>
            <p:cNvPr id="3" name="Picture 2">
              <a:extLst>
                <a:ext uri="{FF2B5EF4-FFF2-40B4-BE49-F238E27FC236}">
                  <a16:creationId xmlns=""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a:extLst>
                <a:ext uri="{FF2B5EF4-FFF2-40B4-BE49-F238E27FC236}">
                  <a16:creationId xmlns="" xmlns:a16="http://schemas.microsoft.com/office/drawing/2014/main" id="{72E96B82-CFE8-4E3D-9861-F35AD32A3F47}"/>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5" name="TextBox 4">
              <a:extLst>
                <a:ext uri="{FF2B5EF4-FFF2-40B4-BE49-F238E27FC236}">
                  <a16:creationId xmlns="" xmlns:a16="http://schemas.microsoft.com/office/drawing/2014/main" id="{47C20E4F-5598-4543-99AA-79D922EC798E}"/>
                </a:ext>
              </a:extLst>
            </p:cNvPr>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grpSp>
      <p:pic>
        <p:nvPicPr>
          <p:cNvPr id="6" name="Picture 4">
            <a:extLst>
              <a:ext uri="{FF2B5EF4-FFF2-40B4-BE49-F238E27FC236}">
                <a16:creationId xmlns="" xmlns:a16="http://schemas.microsoft.com/office/drawing/2014/main" id="{92AC510F-4E04-400B-8C1C-074ABFBB20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a:extLst>
              <a:ext uri="{FF2B5EF4-FFF2-40B4-BE49-F238E27FC236}">
                <a16:creationId xmlns="" xmlns:a16="http://schemas.microsoft.com/office/drawing/2014/main" id="{46830865-6480-FD41-9CA0-D8E592231A86}"/>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VÀNG</a:t>
            </a:r>
            <a:endParaRPr lang="en-US" sz="4400" dirty="0">
              <a:solidFill>
                <a:schemeClr val="accent2"/>
              </a:solidFill>
              <a:latin typeface="UTM Cookies" panose="02040603050506020204" pitchFamily="18" charset="0"/>
            </a:endParaRPr>
          </a:p>
        </p:txBody>
      </p:sp>
      <p:grpSp>
        <p:nvGrpSpPr>
          <p:cNvPr id="12" name="Group 11">
            <a:extLst>
              <a:ext uri="{FF2B5EF4-FFF2-40B4-BE49-F238E27FC236}">
                <a16:creationId xmlns="" xmlns:a16="http://schemas.microsoft.com/office/drawing/2014/main" id="{36A8F69C-EE23-0A41-96B6-049290D39D6E}"/>
              </a:ext>
            </a:extLst>
          </p:cNvPr>
          <p:cNvGrpSpPr/>
          <p:nvPr/>
        </p:nvGrpSpPr>
        <p:grpSpPr>
          <a:xfrm>
            <a:off x="386192" y="578414"/>
            <a:ext cx="1631953" cy="733740"/>
            <a:chOff x="360464" y="617893"/>
            <a:chExt cx="1631953" cy="733740"/>
          </a:xfrm>
        </p:grpSpPr>
        <p:sp>
          <p:nvSpPr>
            <p:cNvPr id="13" name="TextBox 12">
              <a:extLst>
                <a:ext uri="{FF2B5EF4-FFF2-40B4-BE49-F238E27FC236}">
                  <a16:creationId xmlns="" xmlns:a16="http://schemas.microsoft.com/office/drawing/2014/main" id="{1E1A4D85-8791-0B4F-9026-8C3BC51811B7}"/>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6</a:t>
              </a:r>
            </a:p>
          </p:txBody>
        </p:sp>
        <p:sp>
          <p:nvSpPr>
            <p:cNvPr id="14" name="TextBox 13">
              <a:extLst>
                <a:ext uri="{FF2B5EF4-FFF2-40B4-BE49-F238E27FC236}">
                  <a16:creationId xmlns="" xmlns:a16="http://schemas.microsoft.com/office/drawing/2014/main" id="{3D5179E7-A72D-084F-86E3-6E0071F57E12}"/>
                </a:ext>
              </a:extLst>
            </p:cNvPr>
            <p:cNvSpPr txBox="1"/>
            <p:nvPr/>
          </p:nvSpPr>
          <p:spPr>
            <a:xfrm>
              <a:off x="360464" y="643747"/>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6</a:t>
              </a:r>
            </a:p>
          </p:txBody>
        </p:sp>
      </p:grpSp>
    </p:spTree>
    <p:extLst>
      <p:ext uri="{BB962C8B-B14F-4D97-AF65-F5344CB8AC3E}">
        <p14:creationId xmlns:p14="http://schemas.microsoft.com/office/powerpoint/2010/main" xmlns="" val="3348486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xmlns="">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 xmlns:a16="http://schemas.microsoft.com/office/drawing/2014/main" id="{83C8FAFC-C1D0-49BB-A45E-D744951A028F}"/>
              </a:ext>
            </a:extLst>
          </p:cNvPr>
          <p:cNvSpPr txBox="1"/>
          <p:nvPr/>
        </p:nvSpPr>
        <p:spPr>
          <a:xfrm>
            <a:off x="2389901" y="244050"/>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 xmlns:a16="http://schemas.microsoft.com/office/drawing/2014/main" id="{7BF6BCDF-9F5D-43EF-8D2F-74DA0EBB0C5C}"/>
              </a:ext>
            </a:extLst>
          </p:cNvPr>
          <p:cNvSpPr txBox="1"/>
          <p:nvPr/>
        </p:nvSpPr>
        <p:spPr>
          <a:xfrm>
            <a:off x="72376" y="719790"/>
            <a:ext cx="6703809" cy="4345933"/>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vi-VN" sz="1450" dirty="0">
                <a:latin typeface="UTM Avo" panose="02040603050506020204" pitchFamily="18" charset="0"/>
              </a:rPr>
              <a:t>Thu về, những quả hồng đỏ mọng, những hạt dẻ nâu bóng, những quả na mở to mắt, thơm dìu dịu. Biển lúa vàng ươm. Gió nổi lên và sóng lúa vàng dập dờn trải tới chân trời.</a:t>
            </a:r>
          </a:p>
          <a:p>
            <a:pPr marL="44450" algn="just">
              <a:lnSpc>
                <a:spcPct val="120000"/>
              </a:lnSpc>
              <a:defRPr/>
            </a:pPr>
            <a:r>
              <a:rPr lang="vi-VN" sz="1450" dirty="0">
                <a:latin typeface="UTM Avo" panose="02040603050506020204" pitchFamily="18" charset="0"/>
              </a:rPr>
              <a:t>     Minh ríu rít bên mẹ:</a:t>
            </a:r>
          </a:p>
          <a:p>
            <a:pPr marL="44450" algn="just">
              <a:lnSpc>
                <a:spcPct val="120000"/>
              </a:lnSpc>
              <a:defRPr/>
            </a:pPr>
            <a:r>
              <a:rPr lang="vi-VN" sz="1450" dirty="0">
                <a:latin typeface="UTM Avo" panose="02040603050506020204" pitchFamily="18" charset="0"/>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UTM Avo" panose="02040603050506020204" pitchFamily="18" charset="0"/>
              </a:rPr>
              <a:t>     - Đúng thế con ạ.</a:t>
            </a:r>
          </a:p>
          <a:p>
            <a:pPr marL="44450" algn="just">
              <a:lnSpc>
                <a:spcPct val="120000"/>
              </a:lnSpc>
              <a:defRPr/>
            </a:pPr>
            <a:r>
              <a:rPr lang="vi-VN" sz="1450" dirty="0">
                <a:latin typeface="UTM Avo" panose="02040603050506020204" pitchFamily="18" charset="0"/>
              </a:rPr>
              <a:t>     - Nếu mùa nào cũng được thu hoạch thì thích lắm, phải không mẹ?</a:t>
            </a:r>
          </a:p>
          <a:p>
            <a:pPr marL="44450" algn="just">
              <a:lnSpc>
                <a:spcPct val="120000"/>
              </a:lnSpc>
              <a:defRPr/>
            </a:pPr>
            <a:r>
              <a:rPr lang="vi-VN" sz="1450" dirty="0">
                <a:latin typeface="UTM Avo" panose="02040603050506020204" pitchFamily="18" charset="0"/>
              </a:rPr>
              <a:t>     Mẹ âu yếm nhìn Minh và bảo:</a:t>
            </a:r>
          </a:p>
          <a:p>
            <a:pPr marL="44450" algn="just">
              <a:lnSpc>
                <a:spcPct val="120000"/>
              </a:lnSpc>
              <a:defRPr/>
            </a:pPr>
            <a:r>
              <a:rPr lang="vi-VN" sz="1450" dirty="0">
                <a:latin typeface="UTM Avo" panose="02040603050506020204" pitchFamily="18" charset="0"/>
              </a:rPr>
              <a:t>     - Con nói đúng đấy! Mùa nào thức ấy. Nhưng để có </a:t>
            </a:r>
            <a:r>
              <a:rPr lang="en-US" sz="1450" dirty="0" smtClean="0">
                <a:latin typeface="UTM Avo" panose="02040603050506020204" pitchFamily="18" charset="0"/>
              </a:rPr>
              <a:t>sản phẩm </a:t>
            </a:r>
            <a:r>
              <a:rPr lang="vi-VN" sz="1450" dirty="0" smtClean="0">
                <a:latin typeface="UTM Avo" panose="02040603050506020204" pitchFamily="18" charset="0"/>
              </a:rPr>
              <a:t>thu </a:t>
            </a:r>
            <a:r>
              <a:rPr lang="vi-VN" sz="1450" dirty="0">
                <a:latin typeface="UTM Avo" panose="02040603050506020204" pitchFamily="18" charset="0"/>
              </a:rPr>
              <a:t>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44450" algn="just">
              <a:lnSpc>
                <a:spcPct val="120000"/>
              </a:lnSpc>
              <a:defRPr/>
            </a:pPr>
            <a:r>
              <a:rPr lang="vi-VN" sz="1450" dirty="0">
                <a:latin typeface="UTM Avo" panose="02040603050506020204" pitchFamily="18" charset="0"/>
              </a:rPr>
              <a:t>    - Mẹ ơi, con hiểu rồi. Công việc của các bác nông dân vất vả quá mẹ nhỉ?</a:t>
            </a:r>
          </a:p>
        </p:txBody>
      </p:sp>
      <p:pic>
        <p:nvPicPr>
          <p:cNvPr id="8" name="Picture 7">
            <a:extLst>
              <a:ext uri="{FF2B5EF4-FFF2-40B4-BE49-F238E27FC236}">
                <a16:creationId xmlns="" xmlns:a16="http://schemas.microsoft.com/office/drawing/2014/main" id="{E3780E02-7BEF-D247-B4AA-1779EEAEBD0C}"/>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34856" y="729415"/>
            <a:ext cx="304770" cy="288000"/>
          </a:xfrm>
          <a:prstGeom prst="rect">
            <a:avLst/>
          </a:prstGeom>
        </p:spPr>
      </p:pic>
      <p:pic>
        <p:nvPicPr>
          <p:cNvPr id="9" name="Picture 8">
            <a:extLst>
              <a:ext uri="{FF2B5EF4-FFF2-40B4-BE49-F238E27FC236}">
                <a16:creationId xmlns="" xmlns:a16="http://schemas.microsoft.com/office/drawing/2014/main"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xmlns="">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xmlns="" val="0"/>
              </a:ext>
            </a:extLst>
          </a:blip>
          <a:stretch>
            <a:fillRect/>
          </a:stretch>
        </p:blipFill>
        <p:spPr>
          <a:xfrm>
            <a:off x="146682" y="1543391"/>
            <a:ext cx="288000" cy="288000"/>
          </a:xfrm>
          <a:prstGeom prst="rect">
            <a:avLst/>
          </a:prstGeom>
        </p:spPr>
      </p:pic>
      <p:pic>
        <p:nvPicPr>
          <p:cNvPr id="10" name="Picture 9">
            <a:extLst>
              <a:ext uri="{FF2B5EF4-FFF2-40B4-BE49-F238E27FC236}">
                <a16:creationId xmlns="" xmlns:a16="http://schemas.microsoft.com/office/drawing/2014/main" id="{1B54ABDA-D424-AF4C-B3E8-09955AA20F9E}"/>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09211" y="2892756"/>
            <a:ext cx="288000" cy="288000"/>
          </a:xfrm>
          <a:prstGeom prst="rect">
            <a:avLst/>
          </a:prstGeom>
        </p:spPr>
      </p:pic>
      <p:pic>
        <p:nvPicPr>
          <p:cNvPr id="11" name="Picture 10">
            <a:extLst>
              <a:ext uri="{FF2B5EF4-FFF2-40B4-BE49-F238E27FC236}">
                <a16:creationId xmlns="" xmlns:a16="http://schemas.microsoft.com/office/drawing/2014/main" id="{B6C575C9-71C4-8B42-9B85-A4148F8041AE}"/>
              </a:ext>
            </a:extLst>
          </p:cNvPr>
          <p:cNvPicPr>
            <a:picLocks noChangeAspect="1"/>
          </p:cNvPicPr>
          <p:nvPr/>
        </p:nvPicPr>
        <p:blipFill rotWithShape="1">
          <a:blip r:embed="rId9"/>
          <a:srcRect l="26090" t="28446" r="16812" b="22809"/>
          <a:stretch/>
        </p:blipFill>
        <p:spPr>
          <a:xfrm>
            <a:off x="81815" y="4414085"/>
            <a:ext cx="342793" cy="377072"/>
          </a:xfrm>
          <a:prstGeom prst="rect">
            <a:avLst/>
          </a:prstGeom>
        </p:spPr>
      </p:pic>
    </p:spTree>
    <p:extLst>
      <p:ext uri="{BB962C8B-B14F-4D97-AF65-F5344CB8AC3E}">
        <p14:creationId xmlns:p14="http://schemas.microsoft.com/office/powerpoint/2010/main" xmlns="" val="174454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xmlns="">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 xmlns:a16="http://schemas.microsoft.com/office/drawing/2014/main" id="{83C8FAFC-C1D0-49BB-A45E-D744951A028F}"/>
              </a:ext>
            </a:extLst>
          </p:cNvPr>
          <p:cNvSpPr txBox="1"/>
          <p:nvPr/>
        </p:nvSpPr>
        <p:spPr>
          <a:xfrm>
            <a:off x="2389901" y="87936"/>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 xmlns:a16="http://schemas.microsoft.com/office/drawing/2014/main" id="{7BF6BCDF-9F5D-43EF-8D2F-74DA0EBB0C5C}"/>
              </a:ext>
            </a:extLst>
          </p:cNvPr>
          <p:cNvSpPr txBox="1"/>
          <p:nvPr/>
        </p:nvSpPr>
        <p:spPr>
          <a:xfrm>
            <a:off x="72376" y="563676"/>
            <a:ext cx="6703809" cy="4376583"/>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effectLst/>
                <a:uLnTx/>
                <a:uFillTx/>
                <a:latin typeface="UTM Avo" panose="02040603050506020204" pitchFamily="18" charset="0"/>
                <a:sym typeface="Arial"/>
              </a:rPr>
              <a:t>     </a:t>
            </a:r>
            <a:r>
              <a:rPr lang="vi-VN" sz="1450" dirty="0">
                <a:latin typeface="UTM Avo" panose="02040603050506020204" pitchFamily="18" charset="0"/>
              </a:rPr>
              <a:t>Thu về, những quả hồng đỏ mọng, những hạt dẻ nâu bóng, những quả na mở to mắt, thơm dìu dịu. Biển lúa vàng ươm. Gió nổi lên và sóng lúa vàng </a:t>
            </a:r>
            <a:r>
              <a:rPr lang="vi-VN" sz="1450" b="1" dirty="0">
                <a:solidFill>
                  <a:srgbClr val="FF0000"/>
                </a:solidFill>
                <a:latin typeface="UTM Avo" panose="02040603050506020204" pitchFamily="18" charset="0"/>
              </a:rPr>
              <a:t>dập dờn </a:t>
            </a:r>
            <a:r>
              <a:rPr lang="vi-VN" sz="1450" dirty="0">
                <a:latin typeface="UTM Avo" panose="02040603050506020204" pitchFamily="18" charset="0"/>
              </a:rPr>
              <a:t>trải tới chân trời.</a:t>
            </a:r>
          </a:p>
          <a:p>
            <a:pPr marL="44450" algn="just">
              <a:lnSpc>
                <a:spcPct val="120000"/>
              </a:lnSpc>
              <a:defRPr/>
            </a:pPr>
            <a:r>
              <a:rPr lang="vi-VN" sz="1450" dirty="0">
                <a:latin typeface="UTM Avo" panose="02040603050506020204" pitchFamily="18" charset="0"/>
              </a:rPr>
              <a:t>     Minh </a:t>
            </a:r>
            <a:r>
              <a:rPr lang="vi-VN" sz="1450" b="1" dirty="0">
                <a:solidFill>
                  <a:srgbClr val="FF0000"/>
                </a:solidFill>
                <a:latin typeface="UTM Avo" panose="02040603050506020204" pitchFamily="18" charset="0"/>
              </a:rPr>
              <a:t>ríu rít </a:t>
            </a:r>
            <a:r>
              <a:rPr lang="vi-VN" sz="1450" dirty="0">
                <a:latin typeface="UTM Avo" panose="02040603050506020204" pitchFamily="18" charset="0"/>
              </a:rPr>
              <a:t>bên mẹ:</a:t>
            </a:r>
          </a:p>
          <a:p>
            <a:pPr marL="44450" algn="just">
              <a:lnSpc>
                <a:spcPct val="120000"/>
              </a:lnSpc>
              <a:defRPr/>
            </a:pPr>
            <a:r>
              <a:rPr lang="vi-VN" sz="1450" dirty="0">
                <a:latin typeface="UTM Avo" panose="02040603050506020204" pitchFamily="18" charset="0"/>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UTM Avo" panose="02040603050506020204" pitchFamily="18" charset="0"/>
              </a:rPr>
              <a:t>     - Đúng thế con ạ.</a:t>
            </a:r>
          </a:p>
          <a:p>
            <a:pPr marL="44450" algn="just">
              <a:lnSpc>
                <a:spcPct val="120000"/>
              </a:lnSpc>
              <a:defRPr/>
            </a:pPr>
            <a:r>
              <a:rPr lang="vi-VN" sz="1450" dirty="0">
                <a:latin typeface="UTM Avo" panose="02040603050506020204" pitchFamily="18" charset="0"/>
              </a:rPr>
              <a:t>     - Nếu mùa nào cũng được </a:t>
            </a:r>
            <a:r>
              <a:rPr lang="vi-VN" sz="1450" b="1" dirty="0">
                <a:solidFill>
                  <a:srgbClr val="FF0000"/>
                </a:solidFill>
                <a:latin typeface="UTM Avo" panose="02040603050506020204" pitchFamily="18" charset="0"/>
              </a:rPr>
              <a:t>thu hoạch </a:t>
            </a:r>
            <a:r>
              <a:rPr lang="vi-VN" sz="1450" dirty="0">
                <a:latin typeface="UTM Avo" panose="02040603050506020204" pitchFamily="18" charset="0"/>
              </a:rPr>
              <a:t>thì thích lắm, phải không mẹ?</a:t>
            </a:r>
          </a:p>
          <a:p>
            <a:pPr marL="44450" algn="just">
              <a:lnSpc>
                <a:spcPct val="120000"/>
              </a:lnSpc>
              <a:defRPr/>
            </a:pPr>
            <a:r>
              <a:rPr lang="vi-VN" sz="1450" dirty="0">
                <a:latin typeface="UTM Avo" panose="02040603050506020204" pitchFamily="18" charset="0"/>
              </a:rPr>
              <a:t>     Mẹ âu yếm nhìn Minh và bảo:</a:t>
            </a:r>
          </a:p>
          <a:p>
            <a:pPr marL="44450" algn="just">
              <a:lnSpc>
                <a:spcPct val="120000"/>
              </a:lnSpc>
              <a:defRPr/>
            </a:pPr>
            <a:r>
              <a:rPr lang="vi-VN" sz="1450" dirty="0">
                <a:latin typeface="UTM Avo" panose="02040603050506020204" pitchFamily="18" charset="0"/>
              </a:rPr>
              <a:t>     - Con nói đúng đấy! Mùa nào thức ấy. Nhưng để có </a:t>
            </a:r>
            <a:r>
              <a:rPr lang="en-US" sz="1450" dirty="0" smtClean="0">
                <a:latin typeface="UTM Avo" panose="02040603050506020204" pitchFamily="18" charset="0"/>
              </a:rPr>
              <a:t>sản phẩm</a:t>
            </a:r>
            <a:r>
              <a:rPr lang="vi-VN" sz="1450" dirty="0" smtClean="0">
                <a:latin typeface="UTM Avo" panose="02040603050506020204" pitchFamily="18" charset="0"/>
              </a:rPr>
              <a:t> </a:t>
            </a:r>
            <a:r>
              <a:rPr lang="vi-VN" sz="1450" dirty="0">
                <a:latin typeface="UTM Avo" panose="02040603050506020204" pitchFamily="18" charset="0"/>
              </a:rPr>
              <a:t>thu hoạch, trước đó người nông dân phải làm rất nhiều việc. Họ phải cày bừa, </a:t>
            </a:r>
            <a:r>
              <a:rPr lang="vi-VN" sz="1450" b="1" dirty="0">
                <a:solidFill>
                  <a:srgbClr val="FF0000"/>
                </a:solidFill>
                <a:latin typeface="UTM Avo" panose="02040603050506020204" pitchFamily="18" charset="0"/>
              </a:rPr>
              <a:t>gieo hạt</a:t>
            </a:r>
            <a:r>
              <a:rPr lang="vi-VN" sz="1450" b="1" dirty="0">
                <a:latin typeface="UTM Avo" panose="02040603050506020204" pitchFamily="18" charset="0"/>
              </a:rPr>
              <a:t> </a:t>
            </a:r>
            <a:r>
              <a:rPr lang="vi-VN" sz="1450" dirty="0">
                <a:latin typeface="UTM Avo" panose="02040603050506020204" pitchFamily="18" charset="0"/>
              </a:rPr>
              <a:t>và ươm mầm. Rồi mưa nắng, hạn hán, họ phải chăm sóc vườn cây, ruộng đồng. Nhờ thế mà cây lớn dần, </a:t>
            </a:r>
            <a:r>
              <a:rPr lang="vi-VN" sz="1450" b="1" dirty="0">
                <a:solidFill>
                  <a:srgbClr val="FF0000"/>
                </a:solidFill>
                <a:latin typeface="UTM Avo" panose="02040603050506020204" pitchFamily="18" charset="0"/>
              </a:rPr>
              <a:t>ra hoa kết trái </a:t>
            </a:r>
            <a:r>
              <a:rPr lang="vi-VN" sz="1450" dirty="0">
                <a:latin typeface="UTM Avo" panose="02040603050506020204" pitchFamily="18" charset="0"/>
              </a:rPr>
              <a:t>và chín rộ đấy.</a:t>
            </a:r>
          </a:p>
          <a:p>
            <a:pPr marL="44450" algn="just">
              <a:lnSpc>
                <a:spcPct val="120000"/>
              </a:lnSpc>
              <a:defRPr/>
            </a:pPr>
            <a:r>
              <a:rPr lang="vi-VN" sz="1450" dirty="0">
                <a:latin typeface="UTM Avo" panose="02040603050506020204" pitchFamily="18" charset="0"/>
              </a:rPr>
              <a:t>    - Mẹ ơi, con hiểu rồi. Công việc của các bác nông dân vất vả quá mẹ nhỉ?</a:t>
            </a:r>
          </a:p>
        </p:txBody>
      </p:sp>
    </p:spTree>
    <p:extLst>
      <p:ext uri="{BB962C8B-B14F-4D97-AF65-F5344CB8AC3E}">
        <p14:creationId xmlns:p14="http://schemas.microsoft.com/office/powerpoint/2010/main" xmlns="" val="37898974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een Wheat fields in the wind.mp4" descr="Green Wheat fields in the wind.mp4">
            <a:hlinkClick r:id="" action="ppaction://media"/>
            <a:extLst>
              <a:ext uri="{FF2B5EF4-FFF2-40B4-BE49-F238E27FC236}">
                <a16:creationId xmlns="" xmlns:a16="http://schemas.microsoft.com/office/drawing/2014/main" id="{316A3AF5-09EE-E34B-92C8-3C4DA98AD265}"/>
              </a:ext>
            </a:extLst>
          </p:cNvPr>
          <p:cNvPicPr>
            <a:picLocks noChangeAspect="1"/>
          </p:cNvPicPr>
          <p:nvPr>
            <a:videoFile r:link="rId1"/>
            <p:extLst>
              <p:ext uri="{DAA4B4D4-6D71-4841-9C94-3DE7FCFB9230}">
                <p14:media xmlns:p14="http://schemas.microsoft.com/office/powerpoint/2010/main" xmlns="" r:embed="rId4">
                  <p14:trim st="45923.5749" end="11153.2362"/>
                </p14:media>
              </p:ext>
            </p:extLst>
          </p:nvPr>
        </p:nvPicPr>
        <p:blipFill rotWithShape="1">
          <a:blip r:embed="rId5"/>
          <a:srcRect t="12079" b="13107"/>
          <a:stretch>
            <a:fillRect/>
          </a:stretch>
        </p:blipFill>
        <p:spPr>
          <a:xfrm>
            <a:off x="500239" y="2095815"/>
            <a:ext cx="5857522" cy="2676003"/>
          </a:xfrm>
          <a:prstGeom prst="rect">
            <a:avLst/>
          </a:prstGeom>
        </p:spPr>
      </p:pic>
      <p:sp>
        <p:nvSpPr>
          <p:cNvPr id="4" name="TextBox 3">
            <a:extLst>
              <a:ext uri="{FF2B5EF4-FFF2-40B4-BE49-F238E27FC236}">
                <a16:creationId xmlns="" xmlns:a16="http://schemas.microsoft.com/office/drawing/2014/main" id="{C07B3502-F58A-46C0-88F8-3DE26F98CD3F}"/>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 xmlns:a16="http://schemas.microsoft.com/office/drawing/2014/main" id="{313B8F63-C1DC-4BF0-9681-7D14EF947D76}"/>
              </a:ext>
            </a:extLst>
          </p:cNvPr>
          <p:cNvPicPr>
            <a:picLocks noChangeAspect="1"/>
          </p:cNvPicPr>
          <p:nvPr/>
        </p:nvPicPr>
        <p:blipFill rotWithShape="1">
          <a:blip r:embed="rId6">
            <a:clrChange>
              <a:clrFrom>
                <a:srgbClr val="FFFCFF"/>
              </a:clrFrom>
              <a:clrTo>
                <a:srgbClr val="FFFCFF">
                  <a:alpha val="0"/>
                </a:srgbClr>
              </a:clrTo>
            </a:clrChange>
            <a:extLst>
              <a:ext uri="{BEBA8EAE-BF5A-486C-A8C5-ECC9F3942E4B}">
                <a14:imgProps xmlns:a14="http://schemas.microsoft.com/office/drawing/2010/main" xmlns="">
                  <a14:imgLayer r:embed="rId7">
                    <a14:imgEffect>
                      <a14:sharpenSoften amount="25000"/>
                    </a14:imgEffect>
                    <a14:imgEffect>
                      <a14:saturation sat="200000"/>
                    </a14:imgEffect>
                  </a14:imgLayer>
                </a14:imgProps>
              </a:ext>
            </a:extLst>
          </a:blip>
          <a:srcRect l="1772" t="2351" r="1"/>
          <a:stretch/>
        </p:blipFill>
        <p:spPr>
          <a:xfrm>
            <a:off x="635794" y="443403"/>
            <a:ext cx="582308" cy="525172"/>
          </a:xfrm>
          <a:prstGeom prst="rect">
            <a:avLst/>
          </a:prstGeom>
        </p:spPr>
      </p:pic>
      <p:sp>
        <p:nvSpPr>
          <p:cNvPr id="6" name="TextBox 5">
            <a:extLst>
              <a:ext uri="{FF2B5EF4-FFF2-40B4-BE49-F238E27FC236}">
                <a16:creationId xmlns="" xmlns:a16="http://schemas.microsoft.com/office/drawing/2014/main" id="{83C8FAFC-C1D0-49BB-A45E-D744951A028F}"/>
              </a:ext>
            </a:extLst>
          </p:cNvPr>
          <p:cNvSpPr txBox="1"/>
          <p:nvPr/>
        </p:nvSpPr>
        <p:spPr>
          <a:xfrm>
            <a:off x="765271" y="583707"/>
            <a:ext cx="5365827" cy="574388"/>
          </a:xfrm>
          <a:prstGeom prst="rect">
            <a:avLst/>
          </a:prstGeom>
          <a:noFill/>
        </p:spPr>
        <p:txBody>
          <a:bodyPr wrap="square" rtlCol="0">
            <a:spAutoFit/>
          </a:bodyPr>
          <a:lstStyle/>
          <a:p>
            <a:pPr algn="ctr">
              <a:lnSpc>
                <a:spcPct val="150000"/>
              </a:lnSpc>
            </a:pPr>
            <a:r>
              <a:rPr lang="vi-VN" sz="2400" b="1" dirty="0">
                <a:solidFill>
                  <a:schemeClr val="accent6">
                    <a:lumMod val="50000"/>
                  </a:schemeClr>
                </a:solidFill>
                <a:latin typeface="UTM Avo" panose="02040603050506020204" pitchFamily="18" charset="0"/>
              </a:rPr>
              <a:t>Từ ngữ</a:t>
            </a:r>
            <a:endParaRPr lang="en-US" sz="2400" b="1" dirty="0">
              <a:solidFill>
                <a:schemeClr val="accent6">
                  <a:lumMod val="50000"/>
                </a:schemeClr>
              </a:solidFill>
              <a:latin typeface="UTM Avo" panose="02040603050506020204" pitchFamily="18" charset="0"/>
            </a:endParaRPr>
          </a:p>
        </p:txBody>
      </p:sp>
      <p:sp>
        <p:nvSpPr>
          <p:cNvPr id="7" name="Rectangle 6">
            <a:extLst>
              <a:ext uri="{FF2B5EF4-FFF2-40B4-BE49-F238E27FC236}">
                <a16:creationId xmlns="" xmlns:a16="http://schemas.microsoft.com/office/drawing/2014/main" id="{2A05FE84-F3FF-423B-ADA4-6F77209D652D}"/>
              </a:ext>
            </a:extLst>
          </p:cNvPr>
          <p:cNvSpPr/>
          <p:nvPr/>
        </p:nvSpPr>
        <p:spPr>
          <a:xfrm>
            <a:off x="721850" y="1158095"/>
            <a:ext cx="5595465"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dập dờn</a:t>
            </a:r>
            <a:endParaRPr lang="vi-VN" sz="1800" b="1" dirty="0"/>
          </a:p>
        </p:txBody>
      </p:sp>
      <p:sp>
        <p:nvSpPr>
          <p:cNvPr id="8" name="Oval 7">
            <a:extLst>
              <a:ext uri="{FF2B5EF4-FFF2-40B4-BE49-F238E27FC236}">
                <a16:creationId xmlns="" xmlns:a16="http://schemas.microsoft.com/office/drawing/2014/main" id="{2C8AD751-7B5F-4219-A003-AE328012CD5C}"/>
              </a:ext>
            </a:extLst>
          </p:cNvPr>
          <p:cNvSpPr/>
          <p:nvPr/>
        </p:nvSpPr>
        <p:spPr>
          <a:xfrm>
            <a:off x="540685" y="133384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 xmlns:a16="http://schemas.microsoft.com/office/drawing/2014/main" id="{3BCDD889-B037-48BC-924C-9A4CE9368C89}"/>
              </a:ext>
            </a:extLst>
          </p:cNvPr>
          <p:cNvSpPr txBox="1"/>
          <p:nvPr/>
        </p:nvSpPr>
        <p:spPr>
          <a:xfrm>
            <a:off x="1760636" y="1148562"/>
            <a:ext cx="4995047" cy="448969"/>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(lúa) chuyển động lên xuống nhịp nhàng</a:t>
            </a:r>
            <a:endParaRPr lang="en-US" sz="1800" dirty="0">
              <a:solidFill>
                <a:schemeClr val="accent6">
                  <a:lumMod val="50000"/>
                </a:schemeClr>
              </a:solidFill>
              <a:latin typeface="UTM Avo" panose="02040603050506020204" pitchFamily="18" charset="0"/>
            </a:endParaRPr>
          </a:p>
        </p:txBody>
      </p:sp>
      <p:sp>
        <p:nvSpPr>
          <p:cNvPr id="10" name="Rectangle 9">
            <a:extLst>
              <a:ext uri="{FF2B5EF4-FFF2-40B4-BE49-F238E27FC236}">
                <a16:creationId xmlns="" xmlns:a16="http://schemas.microsoft.com/office/drawing/2014/main" id="{751247C1-6F34-FC4D-B310-4530610AC21F}"/>
              </a:ext>
            </a:extLst>
          </p:cNvPr>
          <p:cNvSpPr/>
          <p:nvPr/>
        </p:nvSpPr>
        <p:spPr>
          <a:xfrm>
            <a:off x="1972506" y="2300245"/>
            <a:ext cx="4816630" cy="369332"/>
          </a:xfrm>
          <a:prstGeom prst="rect">
            <a:avLst/>
          </a:prstGeom>
        </p:spPr>
        <p:txBody>
          <a:bodyPr wrap="square">
            <a:spAutoFit/>
          </a:bodyPr>
          <a:lstStyle/>
          <a:p>
            <a:r>
              <a:rPr lang="vi-VN" sz="1800" dirty="0">
                <a:solidFill>
                  <a:schemeClr val="accent6">
                    <a:lumMod val="50000"/>
                  </a:schemeClr>
                </a:solidFill>
                <a:latin typeface="UTM Avo" panose="02040603050506020204" pitchFamily="18" charset="0"/>
              </a:rPr>
              <a:t>: gieo hạt cho mọc thành cây non.</a:t>
            </a:r>
            <a:endParaRPr lang="x-none" dirty="0"/>
          </a:p>
        </p:txBody>
      </p:sp>
      <p:sp>
        <p:nvSpPr>
          <p:cNvPr id="12" name="Rectangle 11">
            <a:extLst>
              <a:ext uri="{FF2B5EF4-FFF2-40B4-BE49-F238E27FC236}">
                <a16:creationId xmlns="" xmlns:a16="http://schemas.microsoft.com/office/drawing/2014/main" id="{EF00572A-79BD-EC42-8362-0265447F1B81}"/>
              </a:ext>
            </a:extLst>
          </p:cNvPr>
          <p:cNvSpPr/>
          <p:nvPr/>
        </p:nvSpPr>
        <p:spPr>
          <a:xfrm>
            <a:off x="708707" y="2218336"/>
            <a:ext cx="5595465"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ươm mầm</a:t>
            </a:r>
            <a:endParaRPr lang="vi-VN" sz="1800" b="1" dirty="0"/>
          </a:p>
        </p:txBody>
      </p:sp>
      <p:sp>
        <p:nvSpPr>
          <p:cNvPr id="13" name="Oval 12">
            <a:extLst>
              <a:ext uri="{FF2B5EF4-FFF2-40B4-BE49-F238E27FC236}">
                <a16:creationId xmlns="" xmlns:a16="http://schemas.microsoft.com/office/drawing/2014/main" id="{049D240A-30EF-4945-90DE-20683E4CD139}"/>
              </a:ext>
            </a:extLst>
          </p:cNvPr>
          <p:cNvSpPr/>
          <p:nvPr/>
        </p:nvSpPr>
        <p:spPr>
          <a:xfrm>
            <a:off x="540685" y="2358717"/>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a:extLst>
              <a:ext uri="{FF2B5EF4-FFF2-40B4-BE49-F238E27FC236}">
                <a16:creationId xmlns="" xmlns:a16="http://schemas.microsoft.com/office/drawing/2014/main" id="{12FDB7CE-ADBA-0641-AC4E-BCA076726925}"/>
              </a:ext>
            </a:extLst>
          </p:cNvPr>
          <p:cNvSpPr/>
          <p:nvPr/>
        </p:nvSpPr>
        <p:spPr>
          <a:xfrm>
            <a:off x="774601" y="1649670"/>
            <a:ext cx="1314784" cy="369332"/>
          </a:xfrm>
          <a:prstGeom prst="rect">
            <a:avLst/>
          </a:prstGeom>
        </p:spPr>
        <p:txBody>
          <a:bodyPr wrap="none">
            <a:spAutoFit/>
          </a:bodyPr>
          <a:lstStyle/>
          <a:p>
            <a:r>
              <a:rPr lang="vi-VN" sz="1800" dirty="0">
                <a:solidFill>
                  <a:srgbClr val="FC7D77">
                    <a:lumMod val="50000"/>
                  </a:srgbClr>
                </a:solidFill>
                <a:latin typeface="UTM Avo" panose="02040603050506020204" pitchFamily="18" charset="0"/>
              </a:rPr>
              <a:t>theo gió . </a:t>
            </a:r>
            <a:endParaRPr lang="x-none" dirty="0"/>
          </a:p>
        </p:txBody>
      </p:sp>
      <p:pic>
        <p:nvPicPr>
          <p:cNvPr id="1026" name="Picture 2" descr="Thiên lý hữu tình: Ươm một mầm cây, đường xanh muôn ngả - VOV Giao thông">
            <a:extLst>
              <a:ext uri="{FF2B5EF4-FFF2-40B4-BE49-F238E27FC236}">
                <a16:creationId xmlns="" xmlns:a16="http://schemas.microsoft.com/office/drawing/2014/main" id="{0F82537F-681A-E74B-9885-E555CBCF8631}"/>
              </a:ext>
            </a:extLst>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1502282" y="2682858"/>
            <a:ext cx="3853435" cy="216577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3222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38149" fill="hold"/>
                                        <p:tgtEl>
                                          <p:spTgt spid="16"/>
                                        </p:tgtEl>
                                      </p:cBhvr>
                                    </p:cmd>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6"/>
                                        </p:tgtEl>
                                        <p:attrNameLst>
                                          <p:attrName>style.visibility</p:attrName>
                                        </p:attrNameLst>
                                      </p:cBhvr>
                                      <p:to>
                                        <p:strVal val="hidden"/>
                                      </p:to>
                                    </p:set>
                                    <p:cmd type="call" cmd="stop">
                                      <p:cBhvr>
                                        <p:cTn id="38" dur="1">
                                          <p:stCondLst>
                                            <p:cond delay="0"/>
                                          </p:stCondLst>
                                        </p:cTn>
                                        <p:tgtEl>
                                          <p:spTgt spid="16"/>
                                        </p:tgtEl>
                                      </p:cBhvr>
                                    </p:cmd>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26"/>
                                        </p:tgtEl>
                                        <p:attrNameLst>
                                          <p:attrName>style.visibility</p:attrName>
                                        </p:attrNameLst>
                                      </p:cBhvr>
                                      <p:to>
                                        <p:strVal val="visible"/>
                                      </p:to>
                                    </p:set>
                                    <p:animEffect transition="in" filter="fade">
                                      <p:cBhvr>
                                        <p:cTn id="5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6" fill="hold" display="0">
                  <p:stCondLst>
                    <p:cond delay="indefinite"/>
                  </p:stCondLst>
                </p:cTn>
                <p:tgtEl>
                  <p:spTgt spid="16"/>
                </p:tgtEl>
              </p:cMediaNode>
            </p:vide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6"/>
                                        </p:tgtEl>
                                      </p:cBhvr>
                                    </p:cmd>
                                  </p:childTnLst>
                                </p:cTn>
                              </p:par>
                            </p:childTnLst>
                          </p:cTn>
                        </p:par>
                      </p:childTnLst>
                    </p:cTn>
                  </p:par>
                </p:childTnLst>
              </p:cTn>
              <p:nextCondLst>
                <p:cond evt="onClick" delay="0">
                  <p:tgtEl>
                    <p:spTgt spid="16"/>
                  </p:tgtEl>
                </p:cond>
              </p:nextCondLst>
            </p:seq>
          </p:childTnLst>
        </p:cTn>
      </p:par>
    </p:tnLst>
    <p:bldLst>
      <p:bldP spid="6" grpId="0"/>
      <p:bldP spid="7" grpId="0"/>
      <p:bldP spid="8" grpId="0" animBg="1"/>
      <p:bldP spid="9" grpId="0"/>
      <p:bldP spid="10" grpId="0"/>
      <p:bldP spid="12" grpId="0"/>
      <p:bldP spid="13"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C07B3502-F58A-46C0-88F8-3DE26F98CD3F}"/>
              </a:ext>
            </a:extLst>
          </p:cNvPr>
          <p:cNvSpPr txBox="1"/>
          <p:nvPr/>
        </p:nvSpPr>
        <p:spPr>
          <a:xfrm>
            <a:off x="1218102" y="38584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4" name="Picture 3">
            <a:extLst>
              <a:ext uri="{FF2B5EF4-FFF2-40B4-BE49-F238E27FC236}">
                <a16:creationId xmlns="" xmlns:a16="http://schemas.microsoft.com/office/drawing/2014/main"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xmlns="">
                  <a14:imgLayer r:embed="rId3">
                    <a14:imgEffect>
                      <a14:sharpenSoften amount="25000"/>
                    </a14:imgEffect>
                    <a14:imgEffect>
                      <a14:saturation sat="200000"/>
                    </a14:imgEffect>
                  </a14:imgLayer>
                </a14:imgProps>
              </a:ext>
            </a:extLst>
          </a:blip>
          <a:srcRect l="1772" t="2351" r="1"/>
          <a:stretch/>
        </p:blipFill>
        <p:spPr>
          <a:xfrm>
            <a:off x="635794" y="415890"/>
            <a:ext cx="582308" cy="525172"/>
          </a:xfrm>
          <a:prstGeom prst="rect">
            <a:avLst/>
          </a:prstGeom>
        </p:spPr>
      </p:pic>
      <p:sp>
        <p:nvSpPr>
          <p:cNvPr id="5" name="TextBox 4">
            <a:extLst>
              <a:ext uri="{FF2B5EF4-FFF2-40B4-BE49-F238E27FC236}">
                <a16:creationId xmlns="" xmlns:a16="http://schemas.microsoft.com/office/drawing/2014/main" id="{83C8FAFC-C1D0-49BB-A45E-D744951A028F}"/>
              </a:ext>
            </a:extLst>
          </p:cNvPr>
          <p:cNvSpPr txBox="1"/>
          <p:nvPr/>
        </p:nvSpPr>
        <p:spPr>
          <a:xfrm>
            <a:off x="746086" y="638541"/>
            <a:ext cx="5365827" cy="494110"/>
          </a:xfrm>
          <a:prstGeom prst="rect">
            <a:avLst/>
          </a:prstGeom>
          <a:noFill/>
        </p:spPr>
        <p:txBody>
          <a:bodyPr wrap="square" rtlCol="0">
            <a:spAutoFit/>
          </a:bodyPr>
          <a:lstStyle/>
          <a:p>
            <a:pPr algn="ctr">
              <a:lnSpc>
                <a:spcPct val="150000"/>
              </a:lnSpc>
            </a:pPr>
            <a:r>
              <a:rPr lang="vi-VN" sz="2000" b="1" dirty="0">
                <a:solidFill>
                  <a:schemeClr val="accent6">
                    <a:lumMod val="50000"/>
                  </a:schemeClr>
                </a:solidFill>
                <a:latin typeface="UTM Avo" panose="02040603050506020204" pitchFamily="18" charset="0"/>
              </a:rPr>
              <a:t>Ngắt nghỉ câu dài</a:t>
            </a:r>
            <a:endParaRPr lang="en-US" sz="2000" b="1" dirty="0">
              <a:solidFill>
                <a:schemeClr val="accent6">
                  <a:lumMod val="50000"/>
                </a:schemeClr>
              </a:solidFill>
              <a:latin typeface="UTM Avo" panose="02040603050506020204" pitchFamily="18" charset="0"/>
            </a:endParaRPr>
          </a:p>
        </p:txBody>
      </p:sp>
      <p:sp>
        <p:nvSpPr>
          <p:cNvPr id="6" name="Rectangle 5">
            <a:extLst>
              <a:ext uri="{FF2B5EF4-FFF2-40B4-BE49-F238E27FC236}">
                <a16:creationId xmlns="" xmlns:a16="http://schemas.microsoft.com/office/drawing/2014/main" id="{2A05FE84-F3FF-423B-ADA4-6F77209D652D}"/>
              </a:ext>
            </a:extLst>
          </p:cNvPr>
          <p:cNvSpPr/>
          <p:nvPr/>
        </p:nvSpPr>
        <p:spPr>
          <a:xfrm>
            <a:off x="424761" y="1205910"/>
            <a:ext cx="5996762" cy="950260"/>
          </a:xfrm>
          <a:prstGeom prst="rect">
            <a:avLst/>
          </a:prstGeom>
        </p:spPr>
        <p:txBody>
          <a:bodyPr wrap="square">
            <a:spAutoFit/>
          </a:bodyPr>
          <a:lstStyle/>
          <a:p>
            <a:pPr marL="44450" lvl="0" algn="just">
              <a:lnSpc>
                <a:spcPct val="150000"/>
              </a:lnSpc>
              <a:defRPr/>
            </a:pPr>
            <a:r>
              <a:rPr lang="vi-VN" sz="2000" dirty="0">
                <a:latin typeface="UTM Avo" panose="02040603050506020204" pitchFamily="18" charset="0"/>
              </a:rPr>
              <a:t>   Gió nổi lên và sóng lúa vàng dập dờn trải tới chân trời.</a:t>
            </a:r>
          </a:p>
        </p:txBody>
      </p:sp>
      <p:cxnSp>
        <p:nvCxnSpPr>
          <p:cNvPr id="8" name="Straight Connector 7">
            <a:extLst>
              <a:ext uri="{FF2B5EF4-FFF2-40B4-BE49-F238E27FC236}">
                <a16:creationId xmlns="" xmlns:a16="http://schemas.microsoft.com/office/drawing/2014/main" id="{19BA808F-D37E-46DF-8F52-B75EBB68AA23}"/>
              </a:ext>
            </a:extLst>
          </p:cNvPr>
          <p:cNvCxnSpPr/>
          <p:nvPr/>
        </p:nvCxnSpPr>
        <p:spPr>
          <a:xfrm flipH="1">
            <a:off x="2168041" y="1226549"/>
            <a:ext cx="112620"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 xmlns:a16="http://schemas.microsoft.com/office/drawing/2014/main" id="{88D317D8-0BDE-2548-9473-1455B618C082}"/>
              </a:ext>
            </a:extLst>
          </p:cNvPr>
          <p:cNvSpPr/>
          <p:nvPr/>
        </p:nvSpPr>
        <p:spPr>
          <a:xfrm>
            <a:off x="466701" y="143417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6" name="Group 15">
            <a:extLst>
              <a:ext uri="{FF2B5EF4-FFF2-40B4-BE49-F238E27FC236}">
                <a16:creationId xmlns="" xmlns:a16="http://schemas.microsoft.com/office/drawing/2014/main" id="{F87EC95D-EAA1-8345-856B-572EAE6BA639}"/>
              </a:ext>
            </a:extLst>
          </p:cNvPr>
          <p:cNvGrpSpPr/>
          <p:nvPr/>
        </p:nvGrpSpPr>
        <p:grpSpPr>
          <a:xfrm>
            <a:off x="1793492" y="1656469"/>
            <a:ext cx="230207" cy="470813"/>
            <a:chOff x="4944388" y="3399410"/>
            <a:chExt cx="230207" cy="470813"/>
          </a:xfrm>
        </p:grpSpPr>
        <p:cxnSp>
          <p:nvCxnSpPr>
            <p:cNvPr id="17" name="Straight Connector 16">
              <a:extLst>
                <a:ext uri="{FF2B5EF4-FFF2-40B4-BE49-F238E27FC236}">
                  <a16:creationId xmlns="" xmlns:a16="http://schemas.microsoft.com/office/drawing/2014/main" id="{430C2597-854E-F642-9996-D1F0B4ACB318}"/>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452F0557-CA71-8747-942E-CF3362518AD8}"/>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 xmlns:a16="http://schemas.microsoft.com/office/drawing/2014/main" id="{C793B5F5-9E89-3347-9FAE-DEE49D9EE6AC}"/>
              </a:ext>
            </a:extLst>
          </p:cNvPr>
          <p:cNvCxnSpPr/>
          <p:nvPr/>
        </p:nvCxnSpPr>
        <p:spPr>
          <a:xfrm flipH="1">
            <a:off x="4345776" y="1210227"/>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 xmlns:a16="http://schemas.microsoft.com/office/drawing/2014/main" id="{DCFB3E53-A51D-404F-9D91-23E8F892E1FD}"/>
              </a:ext>
            </a:extLst>
          </p:cNvPr>
          <p:cNvSpPr/>
          <p:nvPr/>
        </p:nvSpPr>
        <p:spPr>
          <a:xfrm>
            <a:off x="466701" y="2732991"/>
            <a:ext cx="5996762" cy="950260"/>
          </a:xfrm>
          <a:prstGeom prst="rect">
            <a:avLst/>
          </a:prstGeom>
        </p:spPr>
        <p:txBody>
          <a:bodyPr wrap="square">
            <a:spAutoFit/>
          </a:bodyPr>
          <a:lstStyle/>
          <a:p>
            <a:pPr marL="44450" algn="just">
              <a:lnSpc>
                <a:spcPct val="150000"/>
              </a:lnSpc>
              <a:defRPr/>
            </a:pPr>
            <a:r>
              <a:rPr lang="vi-VN" sz="2000" dirty="0">
                <a:latin typeface="UTM Avo" panose="02040603050506020204" pitchFamily="18" charset="0"/>
              </a:rPr>
              <a:t>   Nếu mùa nào cũng được thu hoạch thì thích lắm, phải không mẹ?</a:t>
            </a:r>
          </a:p>
        </p:txBody>
      </p:sp>
      <p:sp>
        <p:nvSpPr>
          <p:cNvPr id="28" name="Oval 27">
            <a:extLst>
              <a:ext uri="{FF2B5EF4-FFF2-40B4-BE49-F238E27FC236}">
                <a16:creationId xmlns="" xmlns:a16="http://schemas.microsoft.com/office/drawing/2014/main" id="{5171BCCF-04E8-F047-A57C-1A81E891285F}"/>
              </a:ext>
            </a:extLst>
          </p:cNvPr>
          <p:cNvSpPr/>
          <p:nvPr/>
        </p:nvSpPr>
        <p:spPr>
          <a:xfrm>
            <a:off x="470899" y="2907214"/>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29" name="Straight Connector 28">
            <a:extLst>
              <a:ext uri="{FF2B5EF4-FFF2-40B4-BE49-F238E27FC236}">
                <a16:creationId xmlns="" xmlns:a16="http://schemas.microsoft.com/office/drawing/2014/main" id="{41972CF3-BCE2-154F-B369-0C389398F5A3}"/>
              </a:ext>
            </a:extLst>
          </p:cNvPr>
          <p:cNvCxnSpPr/>
          <p:nvPr/>
        </p:nvCxnSpPr>
        <p:spPr>
          <a:xfrm flipH="1">
            <a:off x="5258906" y="2820018"/>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 xmlns:a16="http://schemas.microsoft.com/office/drawing/2014/main" id="{BE17A43B-BCD6-554A-8CB7-2ECFA5E6282A}"/>
              </a:ext>
            </a:extLst>
          </p:cNvPr>
          <p:cNvGrpSpPr/>
          <p:nvPr/>
        </p:nvGrpSpPr>
        <p:grpSpPr>
          <a:xfrm>
            <a:off x="3192935" y="3222737"/>
            <a:ext cx="230207" cy="470813"/>
            <a:chOff x="4944388" y="3399410"/>
            <a:chExt cx="230207" cy="470813"/>
          </a:xfrm>
        </p:grpSpPr>
        <p:cxnSp>
          <p:nvCxnSpPr>
            <p:cNvPr id="32" name="Straight Connector 31">
              <a:extLst>
                <a:ext uri="{FF2B5EF4-FFF2-40B4-BE49-F238E27FC236}">
                  <a16:creationId xmlns="" xmlns:a16="http://schemas.microsoft.com/office/drawing/2014/main" id="{6F93B920-5040-7C4D-BE9C-294BDCF9EC68}"/>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AFA73612-6F0C-D742-BB11-FCFFFDE31C57}"/>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 xmlns:a16="http://schemas.microsoft.com/office/drawing/2014/main" id="{69E608FD-E818-5F4F-A242-4CD90E526DCC}"/>
              </a:ext>
            </a:extLst>
          </p:cNvPr>
          <p:cNvCxnSpPr/>
          <p:nvPr/>
        </p:nvCxnSpPr>
        <p:spPr>
          <a:xfrm flipH="1">
            <a:off x="2527096" y="2732991"/>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30AD7121-92BD-5E4D-9AF0-05001C5DDB40}"/>
              </a:ext>
            </a:extLst>
          </p:cNvPr>
          <p:cNvCxnSpPr/>
          <p:nvPr/>
        </p:nvCxnSpPr>
        <p:spPr>
          <a:xfrm flipH="1">
            <a:off x="1132008" y="3203290"/>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56688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7" grpId="0"/>
    </p:bldLst>
  </p:timing>
</p:sld>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2531</TotalTime>
  <Words>1954</Words>
  <Application>Microsoft Office PowerPoint</Application>
  <PresentationFormat>Custom</PresentationFormat>
  <Paragraphs>182</Paragraphs>
  <Slides>35</Slides>
  <Notes>11</Notes>
  <HiddenSlides>0</HiddenSlides>
  <MMClips>2</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35</vt:i4>
      </vt:variant>
    </vt:vector>
  </HeadingPairs>
  <TitlesOfParts>
    <vt:vector size="52" baseType="lpstr">
      <vt:lpstr>Arial</vt:lpstr>
      <vt:lpstr>Times New Roman</vt:lpstr>
      <vt:lpstr>等线</vt:lpstr>
      <vt:lpstr>Microsoft YaHei</vt:lpstr>
      <vt:lpstr>UTM Avo</vt:lpstr>
      <vt:lpstr>Calibri</vt:lpstr>
      <vt:lpstr>UTM Cookies</vt:lpstr>
      <vt:lpstr>Wingdings</vt:lpstr>
      <vt:lpstr>SimSun</vt:lpstr>
      <vt:lpstr>Kalam</vt:lpstr>
      <vt:lpstr>Montserrat</vt:lpstr>
      <vt:lpstr>Calibri Light</vt:lpstr>
      <vt:lpstr>Doodle Sketchbook by Slidesgo</vt:lpstr>
      <vt:lpstr>1_Doodle Sketchbook by Slidesgo</vt:lpstr>
      <vt:lpstr>1_Office Theme</vt:lpstr>
      <vt:lpstr>1_Office 主题​​</vt:lpstr>
      <vt:lpstr>Default Design</vt:lpstr>
      <vt:lpstr>Chào mừng các em đến với tiết Tiếng Việt - Lớp 2</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Admin</cp:lastModifiedBy>
  <cp:revision>223</cp:revision>
  <dcterms:modified xsi:type="dcterms:W3CDTF">2025-02-07T01:56:21Z</dcterms:modified>
</cp:coreProperties>
</file>