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9" r:id="rId3"/>
    <p:sldId id="283" r:id="rId4"/>
    <p:sldId id="284" r:id="rId5"/>
    <p:sldId id="294" r:id="rId6"/>
    <p:sldId id="286" r:id="rId7"/>
    <p:sldId id="295" r:id="rId8"/>
    <p:sldId id="296" r:id="rId9"/>
    <p:sldId id="290" r:id="rId10"/>
    <p:sldId id="289" r:id="rId11"/>
    <p:sldId id="297" r:id="rId12"/>
    <p:sldId id="291" r:id="rId13"/>
    <p:sldId id="298"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015" autoAdjust="0"/>
    <p:restoredTop sz="94249" autoAdjust="0"/>
  </p:normalViewPr>
  <p:slideViewPr>
    <p:cSldViewPr snapToGrid="0">
      <p:cViewPr varScale="1">
        <p:scale>
          <a:sx n="57" d="100"/>
          <a:sy n="57" d="100"/>
        </p:scale>
        <p:origin x="-108" y="-34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pPr/>
              <a:t>05/02/2025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pPr/>
              <a:t>‹#›</a:t>
            </a:fld>
            <a:endParaRPr lang="vi-VN"/>
          </a:p>
        </p:txBody>
      </p:sp>
    </p:spTree>
    <p:extLst>
      <p:ext uri="{BB962C8B-B14F-4D97-AF65-F5344CB8AC3E}">
        <p14:creationId xmlns:p14="http://schemas.microsoft.com/office/powerpoint/2010/main" xmlns=""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pPr/>
              <a:t>4</a:t>
            </a:fld>
            <a:endParaRPr lang="vi-VN"/>
          </a:p>
        </p:txBody>
      </p:sp>
    </p:spTree>
    <p:extLst>
      <p:ext uri="{BB962C8B-B14F-4D97-AF65-F5344CB8AC3E}">
        <p14:creationId xmlns:p14="http://schemas.microsoft.com/office/powerpoint/2010/main" xmlns=""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FF32C-AE0B-4611-9BBE-5CD91F70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D1166D-DE65-4398-836B-1F939D4BB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F978B5-6A8F-411A-8BCD-F0B5EFC368F7}"/>
              </a:ext>
            </a:extLst>
          </p:cNvPr>
          <p:cNvSpPr>
            <a:spLocks noGrp="1"/>
          </p:cNvSpPr>
          <p:nvPr>
            <p:ph type="dt" sz="half" idx="10"/>
          </p:nvPr>
        </p:nvSpPr>
        <p:spPr>
          <a:xfrm>
            <a:off x="838201" y="6356351"/>
            <a:ext cx="2743200" cy="365125"/>
          </a:xfrm>
          <a:prstGeom prst="rect">
            <a:avLst/>
          </a:prstGeom>
        </p:spPr>
        <p:txBody>
          <a:bodyPr lIns="57607" tIns="28804" rIns="57607" bIns="28804"/>
          <a:lstStyle/>
          <a:p>
            <a:fld id="{C2A331D5-564E-4D86-A909-3888B283A46A}" type="datetimeFigureOut">
              <a:rPr lang="en-US" smtClean="0"/>
              <a:pPr/>
              <a:t>2/5/2025</a:t>
            </a:fld>
            <a:endParaRPr lang="en-US"/>
          </a:p>
        </p:txBody>
      </p:sp>
      <p:sp>
        <p:nvSpPr>
          <p:cNvPr id="5" name="Footer Placeholder 4">
            <a:extLst>
              <a:ext uri="{FF2B5EF4-FFF2-40B4-BE49-F238E27FC236}">
                <a16:creationId xmlns:a16="http://schemas.microsoft.com/office/drawing/2014/main" xmlns="" id="{DCF6C322-BF0B-4F23-94FE-3575770FEF91}"/>
              </a:ext>
            </a:extLst>
          </p:cNvPr>
          <p:cNvSpPr>
            <a:spLocks noGrp="1"/>
          </p:cNvSpPr>
          <p:nvPr>
            <p:ph type="ftr" sz="quarter" idx="11"/>
          </p:nvPr>
        </p:nvSpPr>
        <p:spPr>
          <a:xfrm>
            <a:off x="4038602" y="6356351"/>
            <a:ext cx="4114800" cy="365125"/>
          </a:xfrm>
          <a:prstGeom prst="rect">
            <a:avLst/>
          </a:prstGeom>
        </p:spPr>
        <p:txBody>
          <a:bodyPr lIns="57607" tIns="28804" rIns="57607" bIns="28804"/>
          <a:lstStyle/>
          <a:p>
            <a:endParaRPr lang="en-US"/>
          </a:p>
        </p:txBody>
      </p:sp>
      <p:sp>
        <p:nvSpPr>
          <p:cNvPr id="6" name="Slide Number Placeholder 5">
            <a:extLst>
              <a:ext uri="{FF2B5EF4-FFF2-40B4-BE49-F238E27FC236}">
                <a16:creationId xmlns:a16="http://schemas.microsoft.com/office/drawing/2014/main" xmlns="" id="{55DEB1E9-0CE9-43C0-A01C-A6CDB80D48A6}"/>
              </a:ext>
            </a:extLst>
          </p:cNvPr>
          <p:cNvSpPr>
            <a:spLocks noGrp="1"/>
          </p:cNvSpPr>
          <p:nvPr>
            <p:ph type="sldNum" sz="quarter" idx="12"/>
          </p:nvPr>
        </p:nvSpPr>
        <p:spPr>
          <a:xfrm>
            <a:off x="8610601" y="6356351"/>
            <a:ext cx="2743200" cy="365125"/>
          </a:xfrm>
          <a:prstGeom prst="rect">
            <a:avLst/>
          </a:prstGeom>
        </p:spPr>
        <p:txBody>
          <a:bodyPr lIns="57607" tIns="28804" rIns="57607" bIns="28804"/>
          <a:lstStyle/>
          <a:p>
            <a:fld id="{E87B8558-E4F2-40C0-BA09-06592CBDAF86}" type="slidenum">
              <a:rPr lang="en-US" smtClean="0"/>
              <a:pPr/>
              <a:t>‹#›</a:t>
            </a:fld>
            <a:endParaRPr lang="en-US"/>
          </a:p>
        </p:txBody>
      </p:sp>
    </p:spTree>
    <p:extLst>
      <p:ext uri="{BB962C8B-B14F-4D97-AF65-F5344CB8AC3E}">
        <p14:creationId xmlns:p14="http://schemas.microsoft.com/office/powerpoint/2010/main" xmlns="" val="307168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3.png"/><Relationship Id="rId5" Type="http://schemas.microsoft.com/office/2007/relationships/hdphoto" Target="../media/hdphoto7.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xmlns=""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xmlns=""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xmlns=""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xmlns=""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xmlns=""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xmlns=""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xmlns=""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xmlns="" id="{F59F50FF-82CB-4E48-85B6-AFC3E4268E27}"/>
              </a:ext>
            </a:extLst>
          </p:cNvPr>
          <p:cNvGraphicFramePr>
            <a:graphicFrameLocks noGrp="1"/>
          </p:cNvGraphicFramePr>
          <p:nvPr>
            <p:extLst>
              <p:ext uri="{D42A27DB-BD31-4B8C-83A1-F6EECF244321}">
                <p14:modId xmlns:p14="http://schemas.microsoft.com/office/powerpoint/2010/main" xmlns=""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22" name="TextBox 21">
            <a:extLst>
              <a:ext uri="{FF2B5EF4-FFF2-40B4-BE49-F238E27FC236}">
                <a16:creationId xmlns:a16="http://schemas.microsoft.com/office/drawing/2014/main" xmlns=""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xmlns=""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xmlns=""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xmlns=""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xmlns=""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xmlns=""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xmlns=""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xmlns="" id="{8277CB5C-81BE-493D-9E11-D2A84DD7E6A8}"/>
              </a:ext>
            </a:extLst>
          </p:cNvPr>
          <p:cNvGraphicFramePr>
            <a:graphicFrameLocks noGrp="1"/>
          </p:cNvGraphicFramePr>
          <p:nvPr>
            <p:extLst>
              <p:ext uri="{D42A27DB-BD31-4B8C-83A1-F6EECF244321}">
                <p14:modId xmlns:p14="http://schemas.microsoft.com/office/powerpoint/2010/main" xmlns=""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30" name="TextBox 29">
            <a:extLst>
              <a:ext uri="{FF2B5EF4-FFF2-40B4-BE49-F238E27FC236}">
                <a16:creationId xmlns:a16="http://schemas.microsoft.com/office/drawing/2014/main" xmlns=""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xmlns=""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xmlns=""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xmlns=""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xmlns=""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xmlns=""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xmlns=""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xmlns=""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xmlns=""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xmlns=""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xmlns=""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xmlns=""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xmlns=""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xmlns=""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xmlns=""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xmlns=""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xmlns=""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xmlns=""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xmlns=""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xmlns=""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xmlns=""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xmlns=""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xmlns=""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xmlns=""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xmlns=""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xmlns=""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xmlns=""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xmlns=""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xmlns=""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xmlns=""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xmlns=""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xmlns=""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xmlns=""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xmlns=""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xmlns=""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xmlns=""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xmlns=""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xmlns=""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xmlns=""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xmlns=""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xmlns=""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xmlns=""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xmlns=""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xmlns=""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xmlns=""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xmlns=""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xmlns=""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xmlns=""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xmlns=""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xmlns=""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xmlns=""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xmlns=""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xmlns=""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xmlns=""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xmlns=""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xmlns=""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xmlns=""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xmlns=""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xmlns=""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xmlns=""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xmlns=""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xmlns=""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xmlns=""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304800"/>
            <a:ext cx="11788346" cy="6553200"/>
          </a:xfrm>
        </p:spPr>
        <p:txBody>
          <a:bodyPr>
            <a:noAutofit/>
          </a:bodyPr>
          <a:lstStyle/>
          <a:p>
            <a:pPr algn="ctr"/>
            <a:r>
              <a:rPr lang="en-US" sz="6000" dirty="0">
                <a:latin typeface="Times New Roman" panose="02020603050405020304" pitchFamily="18" charset="0"/>
                <a:cs typeface="Times New Roman" panose="02020603050405020304" pitchFamily="18" charset="0"/>
              </a:rPr>
              <a:t>Thứ tư ngày </a:t>
            </a:r>
            <a:r>
              <a:rPr lang="en-US" sz="6000" dirty="0" smtClean="0">
                <a:latin typeface="Times New Roman" panose="02020603050405020304" pitchFamily="18" charset="0"/>
                <a:cs typeface="Times New Roman" panose="02020603050405020304" pitchFamily="18" charset="0"/>
              </a:rPr>
              <a:t>5 </a:t>
            </a:r>
            <a:r>
              <a:rPr lang="en-US" sz="6000" dirty="0">
                <a:latin typeface="Times New Roman" panose="02020603050405020304" pitchFamily="18" charset="0"/>
                <a:cs typeface="Times New Roman" panose="02020603050405020304" pitchFamily="18" charset="0"/>
              </a:rPr>
              <a:t>tháng </a:t>
            </a:r>
            <a:r>
              <a:rPr lang="en-US" sz="6000" dirty="0" smtClean="0">
                <a:latin typeface="Times New Roman" panose="02020603050405020304" pitchFamily="18" charset="0"/>
                <a:cs typeface="Times New Roman" panose="02020603050405020304" pitchFamily="18" charset="0"/>
              </a:rPr>
              <a:t>2 </a:t>
            </a:r>
            <a:r>
              <a:rPr lang="en-US" sz="6000" dirty="0" smtClean="0">
                <a:latin typeface="Times New Roman" panose="02020603050405020304" pitchFamily="18" charset="0"/>
                <a:cs typeface="Times New Roman" panose="02020603050405020304" pitchFamily="18" charset="0"/>
              </a:rPr>
              <a:t>năm </a:t>
            </a:r>
            <a:r>
              <a:rPr lang="en-US" sz="6000" dirty="0" smtClean="0">
                <a:latin typeface="Times New Roman" panose="02020603050405020304" pitchFamily="18" charset="0"/>
                <a:cs typeface="Times New Roman" panose="02020603050405020304" pitchFamily="18" charset="0"/>
              </a:rPr>
              <a:t>2025</a:t>
            </a:r>
            <a:r>
              <a:rPr lang="en-US" sz="6000" dirty="0" smtClean="0">
                <a:latin typeface="Times New Roman" panose="02020603050405020304" pitchFamily="18" charset="0"/>
                <a:cs typeface="Times New Roman" panose="02020603050405020304" pitchFamily="18" charset="0"/>
              </a:rPr>
              <a:t/>
            </a:r>
            <a:br>
              <a:rPr lang="en-US" sz="6000" dirty="0" smtClean="0">
                <a:latin typeface="Times New Roman" panose="02020603050405020304" pitchFamily="18" charset="0"/>
                <a:cs typeface="Times New Roman" panose="02020603050405020304" pitchFamily="18" charset="0"/>
              </a:rPr>
            </a:br>
            <a:r>
              <a:rPr lang="en-US" sz="6000" dirty="0" smtClean="0">
                <a:latin typeface="Times New Roman" panose="02020603050405020304" pitchFamily="18" charset="0"/>
                <a:cs typeface="Times New Roman" panose="02020603050405020304" pitchFamily="18" charset="0"/>
              </a:rPr>
              <a:t>Toán</a:t>
            </a:r>
            <a:br>
              <a:rPr lang="en-US" sz="6000" dirty="0" smtClean="0">
                <a:latin typeface="Times New Roman" panose="02020603050405020304" pitchFamily="18" charset="0"/>
                <a:cs typeface="Times New Roman" panose="02020603050405020304" pitchFamily="18" charset="0"/>
              </a:rPr>
            </a:br>
            <a:r>
              <a:rPr lang="en-US" sz="6000" dirty="0" smtClean="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Bài </a:t>
            </a:r>
            <a:r>
              <a:rPr lang="en-US" sz="6000" dirty="0" smtClean="0">
                <a:latin typeface="Times New Roman" panose="02020603050405020304" pitchFamily="18" charset="0"/>
                <a:cs typeface="Times New Roman" panose="02020603050405020304" pitchFamily="18" charset="0"/>
              </a:rPr>
              <a:t>43. Bảng chia 2 </a:t>
            </a:r>
            <a:r>
              <a:rPr lang="en-US" sz="6000" dirty="0" smtClean="0">
                <a:latin typeface="Times New Roman" panose="02020603050405020304" pitchFamily="18" charset="0"/>
                <a:cs typeface="Times New Roman" panose="02020603050405020304" pitchFamily="18" charset="0"/>
              </a:rPr>
              <a:t>(</a:t>
            </a:r>
            <a:r>
              <a:rPr lang="en-US" sz="6000" dirty="0" smtClean="0">
                <a:latin typeface="Times New Roman" panose="02020603050405020304" pitchFamily="18" charset="0"/>
                <a:cs typeface="Times New Roman" panose="02020603050405020304" pitchFamily="18" charset="0"/>
              </a:rPr>
              <a:t>tiết 1</a:t>
            </a:r>
            <a:r>
              <a:rPr lang="en-US" sz="6000" dirty="0" smtClean="0">
                <a:latin typeface="Times New Roman" panose="02020603050405020304" pitchFamily="18" charset="0"/>
                <a:cs typeface="Times New Roman" panose="02020603050405020304" pitchFamily="18" charset="0"/>
              </a:rPr>
              <a:t>)</a:t>
            </a:r>
            <a:r>
              <a:rPr lang="en-US" sz="6000" dirty="0">
                <a:latin typeface="Times New Roman" panose="02020603050405020304" pitchFamily="18" charset="0"/>
                <a:cs typeface="Times New Roman" panose="02020603050405020304" pitchFamily="18" charset="0"/>
              </a:rPr>
              <a:t/>
            </a:r>
            <a:br>
              <a:rPr lang="en-US" sz="6000" dirty="0">
                <a:latin typeface="Times New Roman" panose="02020603050405020304" pitchFamily="18" charset="0"/>
                <a:cs typeface="Times New Roman" panose="02020603050405020304" pitchFamily="18" charset="0"/>
              </a:rPr>
            </a:br>
            <a:endParaRPr lang="en-US" sz="6000" dirty="0"/>
          </a:p>
        </p:txBody>
      </p:sp>
    </p:spTree>
    <p:extLst>
      <p:ext uri="{BB962C8B-B14F-4D97-AF65-F5344CB8AC3E}">
        <p14:creationId xmlns:p14="http://schemas.microsoft.com/office/powerpoint/2010/main" xmlns="" val="1584223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9011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xmlns=""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xmlns=""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xmlns=""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xmlns=""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xmlns=""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xmlns=""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xmlns=""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xmlns=""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xmlns=""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xmlns=""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xmlns=""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xmlns=""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xmlns=""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xmlns=""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xmlns=""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xmlns=""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xmlns=""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xmlns=""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xmlns="" id="{6A3C960E-1E46-4694-A176-2483C56BA3D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xmlns="" id="{6F041536-4146-428D-94B4-038FB7B09B9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xmlns="" id="{B3065C8C-4E1E-4F9E-8188-97BA68307E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xmlns="" id="{A6D3C974-D327-495E-8FF5-8D91C1F0F8E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xmlns="" id="{CE2F7B18-6A7D-47EC-A76A-76D320A2C206}"/>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xmlns="" id="{2B50F891-2818-4C8F-B0C2-8452061C2A8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xmlns="">
                <a:solidFill>
                  <a:srgbClr val="FFFFFF"/>
                </a:solidFill>
              </a14:hiddenFill>
            </a:ext>
          </a:extLst>
        </p:spPr>
      </p:pic>
      <p:sp>
        <p:nvSpPr>
          <p:cNvPr id="94" name="TextBox 93">
            <a:extLst>
              <a:ext uri="{FF2B5EF4-FFF2-40B4-BE49-F238E27FC236}">
                <a16:creationId xmlns:a16="http://schemas.microsoft.com/office/drawing/2014/main" xmlns=""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xmlns="" id="{0E6B475D-7898-491E-819E-0D02C7AE487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xmlns="" id="{3C38CD59-201B-45BD-A06F-ADA035AE23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xmlns="">
                <a:solidFill>
                  <a:srgbClr val="FFFFFF"/>
                </a:solidFill>
              </a14:hiddenFill>
            </a:ext>
          </a:extLst>
        </p:spPr>
      </p:pic>
      <p:sp>
        <p:nvSpPr>
          <p:cNvPr id="121" name="TextBox 120">
            <a:extLst>
              <a:ext uri="{FF2B5EF4-FFF2-40B4-BE49-F238E27FC236}">
                <a16:creationId xmlns:a16="http://schemas.microsoft.com/office/drawing/2014/main" xmlns=""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mc:Choice xmlns:a14="http://schemas.microsoft.com/office/drawing/2010/main" xmlns="" Requires="a14">
          <p:sp>
            <p:nvSpPr>
              <p:cNvPr id="4" name="Rectangle: Rounded Corners 3">
                <a:extLst>
                  <a:ext uri="{FF2B5EF4-FFF2-40B4-BE49-F238E27FC236}">
                    <a16:creationId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p:sp>
            <p:nvSpPr>
              <p:cNvPr id="4" name="Rectangle: Rounded Corners 3">
                <a:extLst>
                  <a:ext uri="{FF2B5EF4-FFF2-40B4-BE49-F238E27FC236}">
                    <a16:creationId xmlns:a16="http://schemas.microsoft.com/office/drawing/2014/main" xmlns="" xmlns:a14="http://schemas.microsoft.com/office/drawing/2010/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xmlns=""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xmlns=""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xmlns=""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xmlns=""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xmlns=""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xmlns=""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xmlns=""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xmlns=""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xmlns=""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xmlns=""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xmlns=""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xmlns=""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xmlns=""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xmlns=""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xmlns=""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xmlns=""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xmlns=""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xmlns="" id="{A5DBF3EC-1836-45F3-B9A9-B84091BF614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xmlns="" id="{362B3FF9-3C97-4EDA-8908-31930C98DE5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xmlns="" id="{B2A452DA-A1BB-4686-9FED-22BB807EE41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xmlns="" id="{4D8EB9C7-7641-4B85-95B1-E1BE51BFE03B}"/>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xmlns="" id="{8358CF05-1D16-4951-9FB5-73AFCDA2875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xmlns="" id="{DD8B4D91-381C-4151-8138-1FBBD9665AA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xmlns="" id="{8323AF12-8FAF-4B2E-B92B-E1C4DB320C5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xmlns="" id="{92268F51-72A6-4D77-9B50-9D17C16F576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rrow: Right 12">
            <a:extLst>
              <a:ext uri="{FF2B5EF4-FFF2-40B4-BE49-F238E27FC236}">
                <a16:creationId xmlns:a16="http://schemas.microsoft.com/office/drawing/2014/main" xmlns=""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xmlns=""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xmlns=""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xmlns=""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mc:Choice xmlns:a14="http://schemas.microsoft.com/office/drawing/2010/main" xmlns="" Requires="a14">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pPr algn="l"/>
                          <a:r>
                            <a:rPr lang="vi-VN" sz="2800" dirty="0"/>
                            <a:t/>
                          </a:r>
                          <a:r>
                            <a:rPr lang="vi-VN" sz="2800" baseline="0" dirty="0"/>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p:graphicFrame>
            <p:nvGraphicFramePr>
              <p:cNvPr id="8" name="Table 8">
                <a:extLst>
                  <a:ext uri="{FF2B5EF4-FFF2-40B4-BE49-F238E27FC236}">
                    <a16:creationId xmlns:a16="http://schemas.microsoft.com/office/drawing/2014/main" xmlns="" xmlns:a14="http://schemas.microsoft.com/office/drawing/2010/main" id="{006B339B-F9C6-446E-B40E-70C2E872BC05}"/>
                  </a:ext>
                </a:extLst>
              </p:cNvPr>
              <p:cNvGraphicFramePr>
                <a:graphicFrameLocks noGrp="1"/>
              </p:cNvGraphicFramePr>
              <p:nvPr>
                <p:extLst>
                  <p:ext uri="{D42A27DB-BD31-4B8C-83A1-F6EECF244321}">
                    <p14:modId xmlns:p14="http://schemas.microsoft.com/office/powerpoint/2010/main" xmlns="" xmlns:a14="http://schemas.microsoft.com/office/drawing/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xmlns="" xmlns:a14="http://schemas.microsoft.com/office/drawing/2010/main" val="1880012416"/>
                        </a:ext>
                      </a:extLst>
                    </a:gridCol>
                    <a:gridCol w="2647950">
                      <a:extLst>
                        <a:ext uri="{9D8B030D-6E8A-4147-A177-3AD203B41FA5}">
                          <a16:colId xmlns:a16="http://schemas.microsoft.com/office/drawing/2014/main" xmlns="" xmlns:a14="http://schemas.microsoft.com/office/drawing/2010/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xmlns="" xmlns:a14="http://schemas.microsoft.com/office/drawing/2010/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12227283"/>
                      </a:ext>
                    </a:extLst>
                  </a:tr>
                </a:tbl>
              </a:graphicData>
            </a:graphic>
          </p:graphicFrame>
        </mc:Fallback>
      </mc:AlternateContent>
      <p:grpSp>
        <p:nvGrpSpPr>
          <p:cNvPr id="7" name="Group 6">
            <a:extLst>
              <a:ext uri="{FF2B5EF4-FFF2-40B4-BE49-F238E27FC236}">
                <a16:creationId xmlns:a16="http://schemas.microsoft.com/office/drawing/2014/main" xmlns=""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xmlns=""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xmlns=""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xmlns=""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xmlns=""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xmlns=""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xmlns=""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xmlns=""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xmlns=""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xmlns=""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xmlns=""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xmlns=""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xmlns=""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xmlns=""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1456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xmlns=""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a:extLst>
              <a:ext uri="{FF2B5EF4-FFF2-40B4-BE49-F238E27FC236}">
                <a16:creationId xmlns:a16="http://schemas.microsoft.com/office/drawing/2014/main" xmlns=""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xmlns=""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xmlns=""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xmlns=""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xmlns=""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xmlns=""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mc:Choice xmlns:a14="http://schemas.microsoft.com/office/drawing/2010/main" xmlns="" Requires="a14">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p:graphicFrame>
            <p:nvGraphicFramePr>
              <p:cNvPr id="10" name="Table 17">
                <a:extLst>
                  <a:ext uri="{FF2B5EF4-FFF2-40B4-BE49-F238E27FC236}">
                    <a16:creationId xmlns:a16="http://schemas.microsoft.com/office/drawing/2014/main" xmlns="" xmlns:a14="http://schemas.microsoft.com/office/drawing/2010/main" id="{EF8C9E29-61CB-4214-AA66-4D0B9FAAFC2B}"/>
                  </a:ext>
                </a:extLst>
              </p:cNvPr>
              <p:cNvGraphicFramePr>
                <a:graphicFrameLocks noGrp="1"/>
              </p:cNvGraphicFramePr>
              <p:nvPr>
                <p:extLst>
                  <p:ext uri="{D42A27DB-BD31-4B8C-83A1-F6EECF244321}">
                    <p14:modId xmlns:p14="http://schemas.microsoft.com/office/powerpoint/2010/main" xmlns="" xmlns:a14="http://schemas.microsoft.com/office/drawing/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xmlns="" xmlns:a14="http://schemas.microsoft.com/office/drawing/2010/main" val="3750429237"/>
                        </a:ext>
                      </a:extLst>
                    </a:gridCol>
                    <a:gridCol w="975186">
                      <a:extLst>
                        <a:ext uri="{9D8B030D-6E8A-4147-A177-3AD203B41FA5}">
                          <a16:colId xmlns:a16="http://schemas.microsoft.com/office/drawing/2014/main" xmlns="" xmlns:a14="http://schemas.microsoft.com/office/drawing/2010/main" val="892396866"/>
                        </a:ext>
                      </a:extLst>
                    </a:gridCol>
                    <a:gridCol w="986151">
                      <a:extLst>
                        <a:ext uri="{9D8B030D-6E8A-4147-A177-3AD203B41FA5}">
                          <a16:colId xmlns:a16="http://schemas.microsoft.com/office/drawing/2014/main" xmlns="" xmlns:a14="http://schemas.microsoft.com/office/drawing/2010/main" val="1994511951"/>
                        </a:ext>
                      </a:extLst>
                    </a:gridCol>
                    <a:gridCol w="1045921">
                      <a:extLst>
                        <a:ext uri="{9D8B030D-6E8A-4147-A177-3AD203B41FA5}">
                          <a16:colId xmlns:a16="http://schemas.microsoft.com/office/drawing/2014/main" xmlns="" xmlns:a14="http://schemas.microsoft.com/office/drawing/2010/main" val="1764713203"/>
                        </a:ext>
                      </a:extLst>
                    </a:gridCol>
                    <a:gridCol w="1075803">
                      <a:extLst>
                        <a:ext uri="{9D8B030D-6E8A-4147-A177-3AD203B41FA5}">
                          <a16:colId xmlns:a16="http://schemas.microsoft.com/office/drawing/2014/main" xmlns="" xmlns:a14="http://schemas.microsoft.com/office/drawing/2010/main" val="2253912237"/>
                        </a:ext>
                      </a:extLst>
                    </a:gridCol>
                    <a:gridCol w="1075803">
                      <a:extLst>
                        <a:ext uri="{9D8B030D-6E8A-4147-A177-3AD203B41FA5}">
                          <a16:colId xmlns:a16="http://schemas.microsoft.com/office/drawing/2014/main" xmlns="" xmlns:a14="http://schemas.microsoft.com/office/drawing/2010/main" val="1514898112"/>
                        </a:ext>
                      </a:extLst>
                    </a:gridCol>
                    <a:gridCol w="1075803">
                      <a:extLst>
                        <a:ext uri="{9D8B030D-6E8A-4147-A177-3AD203B41FA5}">
                          <a16:colId xmlns:a16="http://schemas.microsoft.com/office/drawing/2014/main" xmlns="" xmlns:a14="http://schemas.microsoft.com/office/drawing/2010/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030421308"/>
                      </a:ext>
                    </a:extLst>
                  </a:tr>
                </a:tbl>
              </a:graphicData>
            </a:graphic>
          </p:graphicFrame>
        </mc:Fallback>
      </mc:AlternateContent>
      <p:sp>
        <p:nvSpPr>
          <p:cNvPr id="11" name="TextBox 10">
            <a:extLst>
              <a:ext uri="{FF2B5EF4-FFF2-40B4-BE49-F238E27FC236}">
                <a16:creationId xmlns:a16="http://schemas.microsoft.com/office/drawing/2014/main" xmlns=""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xmlns=""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xmlns=""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xmlns=""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xmlns=""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xmlns=""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xmlns=""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xmlns=""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mc:Choice xmlns:a14="http://schemas.microsoft.com/office/drawing/2010/main" xmlns="" Requires="a14">
          <p:sp>
            <p:nvSpPr>
              <p:cNvPr id="19" name="Rectangle 18">
                <a:extLst>
                  <a:ext uri="{FF2B5EF4-FFF2-40B4-BE49-F238E27FC236}">
                    <a16:creationId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p:sp>
            <p:nvSpPr>
              <p:cNvPr id="19" name="Rectangle 18">
                <a:extLst>
                  <a:ext uri="{FF2B5EF4-FFF2-40B4-BE49-F238E27FC236}">
                    <a16:creationId xmlns:a16="http://schemas.microsoft.com/office/drawing/2014/main" xmlns="" xmlns:a14="http://schemas.microsoft.com/office/drawing/2010/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xmlns=""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xmlns=""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mc:Choice xmlns:a14="http://schemas.microsoft.com/office/drawing/2010/main" xmlns="" Requires="a14">
          <p:sp>
            <p:nvSpPr>
              <p:cNvPr id="22" name="Rectangle 21">
                <a:extLst>
                  <a:ext uri="{FF2B5EF4-FFF2-40B4-BE49-F238E27FC236}">
                    <a16:creationId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p:sp>
            <p:nvSpPr>
              <p:cNvPr id="22" name="Rectangle 21">
                <a:extLst>
                  <a:ext uri="{FF2B5EF4-FFF2-40B4-BE49-F238E27FC236}">
                    <a16:creationId xmlns:a16="http://schemas.microsoft.com/office/drawing/2014/main" xmlns="" xmlns:a14="http://schemas.microsoft.com/office/drawing/2010/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xmlns=""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mc:Choice xmlns:a14="http://schemas.microsoft.com/office/drawing/2010/main" xmlns="" Requires="a14">
          <p:sp>
            <p:nvSpPr>
              <p:cNvPr id="24" name="Rectangle 23">
                <a:extLst>
                  <a:ext uri="{FF2B5EF4-FFF2-40B4-BE49-F238E27FC236}">
                    <a16:creationId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p:sp>
            <p:nvSpPr>
              <p:cNvPr id="24" name="Rectangle 23">
                <a:extLst>
                  <a:ext uri="{FF2B5EF4-FFF2-40B4-BE49-F238E27FC236}">
                    <a16:creationId xmlns:a16="http://schemas.microsoft.com/office/drawing/2014/main" xmlns="" xmlns:a14="http://schemas.microsoft.com/office/drawing/2010/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xmlns=""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xmlns=""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xmlns=""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xmlns=""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xmlns=""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xmlns=""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xmlns=""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xmlns=""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xmlns=""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xmlns=""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xmlns=""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xmlns=""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xmlns=""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xmlns=""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xmlns=""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xmlns=""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xmlns=""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xmlns=""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xmlns=""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xmlns=""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xmlns=""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xmlns=""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xmlns=""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170457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536</Words>
  <Application>Microsoft Office PowerPoint</Application>
  <PresentationFormat>Custom</PresentationFormat>
  <Paragraphs>190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Thứ tư ngày 5 tháng 2 năm 2025 Toán        Bài 43. Bảng chia 2 (tiết 1) </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174</cp:revision>
  <dcterms:created xsi:type="dcterms:W3CDTF">2021-06-02T01:34:28Z</dcterms:created>
  <dcterms:modified xsi:type="dcterms:W3CDTF">2025-02-05T03:53:43Z</dcterms:modified>
</cp:coreProperties>
</file>