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7" r:id="rId3"/>
  </p:sldMasterIdLst>
  <p:notesMasterIdLst>
    <p:notesMasterId r:id="rId30"/>
  </p:notesMasterIdLst>
  <p:sldIdLst>
    <p:sldId id="262" r:id="rId4"/>
    <p:sldId id="298" r:id="rId5"/>
    <p:sldId id="299" r:id="rId6"/>
    <p:sldId id="300" r:id="rId7"/>
    <p:sldId id="301" r:id="rId8"/>
    <p:sldId id="302" r:id="rId9"/>
    <p:sldId id="261" r:id="rId10"/>
    <p:sldId id="2636" r:id="rId11"/>
    <p:sldId id="2635" r:id="rId12"/>
    <p:sldId id="2644" r:id="rId13"/>
    <p:sldId id="2645" r:id="rId14"/>
    <p:sldId id="2646" r:id="rId15"/>
    <p:sldId id="2643" r:id="rId16"/>
    <p:sldId id="270" r:id="rId17"/>
    <p:sldId id="275" r:id="rId18"/>
    <p:sldId id="276" r:id="rId19"/>
    <p:sldId id="277" r:id="rId20"/>
    <p:sldId id="2638" r:id="rId21"/>
    <p:sldId id="2641" r:id="rId22"/>
    <p:sldId id="2647" r:id="rId23"/>
    <p:sldId id="2649" r:id="rId24"/>
    <p:sldId id="2648" r:id="rId25"/>
    <p:sldId id="2650" r:id="rId26"/>
    <p:sldId id="2633" r:id="rId27"/>
    <p:sldId id="2642" r:id="rId28"/>
    <p:sldId id="28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B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859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54EEAA-6AD5-4A30-89A3-18E20FC5CD58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CAF91C-15D8-4195-9FE6-2DFBEA87B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47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6A2-9C6F-43A3-800B-F5446A32B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6867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1303be3818b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4" name="Google Shape;694;g1303be3818b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97569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6A2-9C6F-43A3-800B-F5446A32B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28438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72FB1-A455-43B0-8C77-0615C833CD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04780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6A2-9C6F-43A3-800B-F5446A32B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41310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19297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84713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1378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3.png"/><Relationship Id="rId7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5" Type="http://schemas.openxmlformats.org/officeDocument/2006/relationships/image" Target="../media/image7.png"/><Relationship Id="rId4" Type="http://schemas.openxmlformats.org/officeDocument/2006/relationships/image" Target="../media/image13.png"/><Relationship Id="rId9" Type="http://schemas.openxmlformats.org/officeDocument/2006/relationships/image" Target="../media/image11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42163B-FD22-419C-BBA6-CB9777F35E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477CF9-864C-4360-B99A-637B2D799E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DC3595-65EF-4694-A8D4-9B34A1C3E8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87FE9A-A440-41FF-BA7E-816A82B18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803C39-207C-4609-9ECB-2A51588EA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5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7C65E3-8765-4D8E-9475-8D66587C2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914012E-2441-4F52-AA3E-EF00A0046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C4ADB6-73D2-41AE-982B-9195607D71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4EE861-9EFD-455A-88F2-3AB5CBE64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279D257-0D13-4700-877C-6D23F29D5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84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FCDCD38-6FE3-4B50-9B09-A098E175A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48D92F1-2B6D-4F03-9C7F-33C533D496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225F83-7BFD-41A9-AB96-77E8DC2022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307F57-B31D-49B8-ABDA-690B139C6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5696C-70BA-4E39-81C6-53BC097FB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587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 rot="-452">
            <a:off x="4955749" y="4649831"/>
            <a:ext cx="6082000" cy="568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761551" y="1639367"/>
            <a:ext cx="6470400" cy="2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8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7" y="1"/>
            <a:ext cx="10179541" cy="6858001"/>
            <a:chOff x="-5" y="0"/>
            <a:chExt cx="7634656" cy="5143501"/>
          </a:xfrm>
        </p:grpSpPr>
        <p:pic>
          <p:nvPicPr>
            <p:cNvPr id="12" name="Google Shape;12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49025" y="2682962"/>
              <a:ext cx="2617875" cy="1248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13;p2"/>
            <p:cNvPicPr preferRelativeResize="0"/>
            <p:nvPr/>
          </p:nvPicPr>
          <p:blipFill rotWithShape="1">
            <a:blip r:embed="rId3">
              <a:alphaModFix/>
            </a:blip>
            <a:srcRect l="19028" t="4480" b="10831"/>
            <a:stretch/>
          </p:blipFill>
          <p:spPr>
            <a:xfrm>
              <a:off x="0" y="0"/>
              <a:ext cx="3929374" cy="514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14;p2"/>
            <p:cNvPicPr preferRelativeResize="0"/>
            <p:nvPr/>
          </p:nvPicPr>
          <p:blipFill rotWithShape="1">
            <a:blip r:embed="rId4">
              <a:alphaModFix/>
            </a:blip>
            <a:srcRect l="16506" b="55904"/>
            <a:stretch/>
          </p:blipFill>
          <p:spPr>
            <a:xfrm>
              <a:off x="0" y="3436775"/>
              <a:ext cx="7634650" cy="17067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5;p2"/>
            <p:cNvPicPr preferRelativeResize="0"/>
            <p:nvPr/>
          </p:nvPicPr>
          <p:blipFill rotWithShape="1">
            <a:blip r:embed="rId5">
              <a:alphaModFix/>
            </a:blip>
            <a:srcRect t="36326"/>
            <a:stretch/>
          </p:blipFill>
          <p:spPr>
            <a:xfrm>
              <a:off x="2966025" y="0"/>
              <a:ext cx="2617875" cy="10770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16;p2"/>
            <p:cNvPicPr preferRelativeResize="0"/>
            <p:nvPr/>
          </p:nvPicPr>
          <p:blipFill rotWithShape="1">
            <a:blip r:embed="rId6">
              <a:alphaModFix/>
            </a:blip>
            <a:srcRect l="42015"/>
            <a:stretch/>
          </p:blipFill>
          <p:spPr>
            <a:xfrm>
              <a:off x="-5" y="146750"/>
              <a:ext cx="1517976" cy="16076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" name="Google Shape;17;p2"/>
          <p:cNvGrpSpPr/>
          <p:nvPr/>
        </p:nvGrpSpPr>
        <p:grpSpPr>
          <a:xfrm>
            <a:off x="3076201" y="260034"/>
            <a:ext cx="8757833" cy="6322567"/>
            <a:chOff x="2307150" y="195025"/>
            <a:chExt cx="6568375" cy="4741925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2734126" y="491305"/>
              <a:ext cx="170184" cy="199027"/>
              <a:chOff x="3938129" y="1563480"/>
              <a:chExt cx="400999" cy="468962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" name="Google Shape;29;p2"/>
            <p:cNvSpPr/>
            <p:nvPr/>
          </p:nvSpPr>
          <p:spPr>
            <a:xfrm>
              <a:off x="7907059" y="356422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631450" y="9532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07150" y="3216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188900" y="46940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631450" y="8527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725550" y="3564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645375" y="195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7390725" y="521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712900" y="3970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783850" y="10051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7613675" y="3564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838325" y="41139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466750" y="4720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458475" y="2322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838325" y="36819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084575" y="48997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8669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"/>
          <p:cNvSpPr txBox="1">
            <a:spLocks noGrp="1"/>
          </p:cNvSpPr>
          <p:nvPr>
            <p:ph type="title" hasCustomPrompt="1"/>
          </p:nvPr>
        </p:nvSpPr>
        <p:spPr>
          <a:xfrm>
            <a:off x="8641397" y="1224333"/>
            <a:ext cx="2590800" cy="2578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7" name="Google Shape;47;p3"/>
          <p:cNvSpPr txBox="1">
            <a:spLocks noGrp="1"/>
          </p:cNvSpPr>
          <p:nvPr>
            <p:ph type="subTitle" idx="1"/>
          </p:nvPr>
        </p:nvSpPr>
        <p:spPr>
          <a:xfrm rot="231">
            <a:off x="5267000" y="5022672"/>
            <a:ext cx="5965200" cy="610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title" idx="2"/>
          </p:nvPr>
        </p:nvSpPr>
        <p:spPr>
          <a:xfrm>
            <a:off x="5267000" y="3725167"/>
            <a:ext cx="5965200" cy="1122400"/>
          </a:xfrm>
          <a:prstGeom prst="rect">
            <a:avLst/>
          </a:prstGeom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57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49" name="Google Shape;49;p3"/>
          <p:cNvGrpSpPr/>
          <p:nvPr/>
        </p:nvGrpSpPr>
        <p:grpSpPr>
          <a:xfrm>
            <a:off x="0" y="0"/>
            <a:ext cx="11901336" cy="6858000"/>
            <a:chOff x="0" y="0"/>
            <a:chExt cx="8926002" cy="5143500"/>
          </a:xfrm>
        </p:grpSpPr>
        <p:pic>
          <p:nvPicPr>
            <p:cNvPr id="50" name="Google Shape;50;p3"/>
            <p:cNvPicPr preferRelativeResize="0"/>
            <p:nvPr/>
          </p:nvPicPr>
          <p:blipFill rotWithShape="1">
            <a:blip r:embed="rId2">
              <a:alphaModFix/>
            </a:blip>
            <a:srcRect l="20286" t="-1723" b="21575"/>
            <a:stretch/>
          </p:blipFill>
          <p:spPr>
            <a:xfrm>
              <a:off x="0" y="1596675"/>
              <a:ext cx="4299424" cy="3546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Google Shape;51;p3"/>
            <p:cNvPicPr preferRelativeResize="0"/>
            <p:nvPr/>
          </p:nvPicPr>
          <p:blipFill rotWithShape="1">
            <a:blip r:embed="rId3">
              <a:alphaModFix/>
            </a:blip>
            <a:srcRect l="31534"/>
            <a:stretch/>
          </p:blipFill>
          <p:spPr>
            <a:xfrm>
              <a:off x="1" y="1045050"/>
              <a:ext cx="1152050" cy="1238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Google Shape;52;p3"/>
            <p:cNvPicPr preferRelativeResize="0"/>
            <p:nvPr/>
          </p:nvPicPr>
          <p:blipFill rotWithShape="1">
            <a:blip r:embed="rId4">
              <a:alphaModFix/>
            </a:blip>
            <a:srcRect b="33744"/>
            <a:stretch/>
          </p:blipFill>
          <p:spPr>
            <a:xfrm>
              <a:off x="2162925" y="4085000"/>
              <a:ext cx="2601425" cy="1058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53;p3"/>
            <p:cNvPicPr preferRelativeResize="0"/>
            <p:nvPr/>
          </p:nvPicPr>
          <p:blipFill rotWithShape="1">
            <a:blip r:embed="rId5">
              <a:alphaModFix/>
            </a:blip>
            <a:srcRect l="2381" t="55317"/>
            <a:stretch/>
          </p:blipFill>
          <p:spPr>
            <a:xfrm>
              <a:off x="0" y="0"/>
              <a:ext cx="8926002" cy="1107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" name="Google Shape;54;p3"/>
            <p:cNvPicPr preferRelativeResize="0"/>
            <p:nvPr/>
          </p:nvPicPr>
          <p:blipFill rotWithShape="1">
            <a:blip r:embed="rId6">
              <a:alphaModFix/>
            </a:blip>
            <a:srcRect l="36487"/>
            <a:stretch/>
          </p:blipFill>
          <p:spPr>
            <a:xfrm>
              <a:off x="4" y="2752350"/>
              <a:ext cx="1460250" cy="1801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5" name="Google Shape;55;p3"/>
          <p:cNvGrpSpPr/>
          <p:nvPr/>
        </p:nvGrpSpPr>
        <p:grpSpPr>
          <a:xfrm>
            <a:off x="-39893" y="925033"/>
            <a:ext cx="11776960" cy="5694211"/>
            <a:chOff x="-29920" y="693775"/>
            <a:chExt cx="8832720" cy="4270658"/>
          </a:xfrm>
        </p:grpSpPr>
        <p:grpSp>
          <p:nvGrpSpPr>
            <p:cNvPr id="56" name="Google Shape;56;p3"/>
            <p:cNvGrpSpPr/>
            <p:nvPr/>
          </p:nvGrpSpPr>
          <p:grpSpPr>
            <a:xfrm>
              <a:off x="1217575" y="693775"/>
              <a:ext cx="7585225" cy="4270650"/>
              <a:chOff x="1217575" y="693775"/>
              <a:chExt cx="7585225" cy="4270650"/>
            </a:xfrm>
          </p:grpSpPr>
          <p:sp>
            <p:nvSpPr>
              <p:cNvPr id="57" name="Google Shape;57;p3"/>
              <p:cNvSpPr/>
              <p:nvPr/>
            </p:nvSpPr>
            <p:spPr>
              <a:xfrm>
                <a:off x="8591900" y="40659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7726675" y="49272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8565800" y="4432225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8765600" y="42507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8629100" y="48635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8188550" y="48002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8728400" y="6937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1387325" y="8555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8565800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8728400" y="12646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8001150" y="48263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1217575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9" name="Google Shape;69;p3"/>
            <p:cNvSpPr/>
            <p:nvPr/>
          </p:nvSpPr>
          <p:spPr>
            <a:xfrm>
              <a:off x="-29920" y="2388122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0" name="Google Shape;70;p3"/>
            <p:cNvGrpSpPr/>
            <p:nvPr/>
          </p:nvGrpSpPr>
          <p:grpSpPr>
            <a:xfrm>
              <a:off x="7283126" y="4765405"/>
              <a:ext cx="170184" cy="199027"/>
              <a:chOff x="3938129" y="1563480"/>
              <a:chExt cx="400999" cy="468962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1" name="Google Shape;81;p3"/>
            <p:cNvSpPr/>
            <p:nvPr/>
          </p:nvSpPr>
          <p:spPr>
            <a:xfrm>
              <a:off x="8582145" y="156354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00813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"/>
          <p:cNvSpPr txBox="1">
            <a:spLocks noGrp="1"/>
          </p:cNvSpPr>
          <p:nvPr>
            <p:ph type="subTitle" idx="1"/>
          </p:nvPr>
        </p:nvSpPr>
        <p:spPr>
          <a:xfrm>
            <a:off x="900400" y="3786400"/>
            <a:ext cx="3936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5"/>
          <p:cNvSpPr txBox="1">
            <a:spLocks noGrp="1"/>
          </p:cNvSpPr>
          <p:nvPr>
            <p:ph type="subTitle" idx="2"/>
          </p:nvPr>
        </p:nvSpPr>
        <p:spPr>
          <a:xfrm>
            <a:off x="7355200" y="3786467"/>
            <a:ext cx="3936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5"/>
          <p:cNvSpPr txBox="1">
            <a:spLocks noGrp="1"/>
          </p:cNvSpPr>
          <p:nvPr>
            <p:ph type="title"/>
          </p:nvPr>
        </p:nvSpPr>
        <p:spPr>
          <a:xfrm>
            <a:off x="900417" y="3163467"/>
            <a:ext cx="3936400" cy="62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2" name="Google Shape;112;p5"/>
          <p:cNvSpPr txBox="1">
            <a:spLocks noGrp="1"/>
          </p:cNvSpPr>
          <p:nvPr>
            <p:ph type="title" idx="3"/>
          </p:nvPr>
        </p:nvSpPr>
        <p:spPr>
          <a:xfrm>
            <a:off x="7355217" y="3163467"/>
            <a:ext cx="3936400" cy="62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3" name="Google Shape;113;p5"/>
          <p:cNvSpPr txBox="1">
            <a:spLocks noGrp="1"/>
          </p:cNvSpPr>
          <p:nvPr>
            <p:ph type="title" idx="4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14" name="Google Shape;114;p5"/>
          <p:cNvGrpSpPr/>
          <p:nvPr/>
        </p:nvGrpSpPr>
        <p:grpSpPr>
          <a:xfrm>
            <a:off x="-1" y="304900"/>
            <a:ext cx="12192005" cy="6553101"/>
            <a:chOff x="-1" y="228675"/>
            <a:chExt cx="9144004" cy="4914826"/>
          </a:xfrm>
        </p:grpSpPr>
        <p:pic>
          <p:nvPicPr>
            <p:cNvPr id="115" name="Google Shape;115;p5"/>
            <p:cNvPicPr preferRelativeResize="0"/>
            <p:nvPr/>
          </p:nvPicPr>
          <p:blipFill rotWithShape="1">
            <a:blip r:embed="rId2">
              <a:alphaModFix/>
            </a:blip>
            <a:srcRect b="39972"/>
            <a:stretch/>
          </p:blipFill>
          <p:spPr>
            <a:xfrm>
              <a:off x="377725" y="3559250"/>
              <a:ext cx="1427501" cy="15842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" name="Google Shape;116;p5"/>
            <p:cNvPicPr preferRelativeResize="0"/>
            <p:nvPr/>
          </p:nvPicPr>
          <p:blipFill rotWithShape="1">
            <a:blip r:embed="rId3">
              <a:alphaModFix/>
            </a:blip>
            <a:srcRect l="42508" b="27896"/>
            <a:stretch/>
          </p:blipFill>
          <p:spPr>
            <a:xfrm>
              <a:off x="0" y="3381900"/>
              <a:ext cx="1369475" cy="1761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" name="Google Shape;117;p5"/>
            <p:cNvPicPr preferRelativeResize="0"/>
            <p:nvPr/>
          </p:nvPicPr>
          <p:blipFill rotWithShape="1">
            <a:blip r:embed="rId4">
              <a:alphaModFix/>
            </a:blip>
            <a:srcRect r="34258" b="8206"/>
            <a:stretch/>
          </p:blipFill>
          <p:spPr>
            <a:xfrm>
              <a:off x="6637825" y="3474500"/>
              <a:ext cx="2506175" cy="1669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" name="Google Shape;118;p5"/>
            <p:cNvPicPr preferRelativeResize="0"/>
            <p:nvPr/>
          </p:nvPicPr>
          <p:blipFill rotWithShape="1">
            <a:blip r:embed="rId5">
              <a:alphaModFix/>
            </a:blip>
            <a:srcRect l="34383" r="10159"/>
            <a:stretch/>
          </p:blipFill>
          <p:spPr>
            <a:xfrm>
              <a:off x="0" y="1174500"/>
              <a:ext cx="1061600" cy="1175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" name="Google Shape;119;p5"/>
            <p:cNvPicPr preferRelativeResize="0"/>
            <p:nvPr/>
          </p:nvPicPr>
          <p:blipFill rotWithShape="1">
            <a:blip r:embed="rId6">
              <a:alphaModFix/>
            </a:blip>
            <a:srcRect b="44183"/>
            <a:stretch/>
          </p:blipFill>
          <p:spPr>
            <a:xfrm>
              <a:off x="2226000" y="4433651"/>
              <a:ext cx="4692001" cy="709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" name="Google Shape;120;p5"/>
            <p:cNvPicPr preferRelativeResize="0"/>
            <p:nvPr/>
          </p:nvPicPr>
          <p:blipFill rotWithShape="1">
            <a:blip r:embed="rId7">
              <a:alphaModFix/>
            </a:blip>
            <a:srcRect l="20760" b="13058"/>
            <a:stretch/>
          </p:blipFill>
          <p:spPr>
            <a:xfrm>
              <a:off x="-1" y="4037800"/>
              <a:ext cx="1369475" cy="1105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" name="Google Shape;121;p5"/>
            <p:cNvPicPr preferRelativeResize="0"/>
            <p:nvPr/>
          </p:nvPicPr>
          <p:blipFill rotWithShape="1">
            <a:blip r:embed="rId3">
              <a:alphaModFix/>
            </a:blip>
            <a:srcRect l="46198" b="27896"/>
            <a:stretch/>
          </p:blipFill>
          <p:spPr>
            <a:xfrm flipH="1">
              <a:off x="7862425" y="3381900"/>
              <a:ext cx="1281575" cy="1761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" name="Google Shape;122;p5"/>
            <p:cNvPicPr preferRelativeResize="0"/>
            <p:nvPr/>
          </p:nvPicPr>
          <p:blipFill rotWithShape="1">
            <a:blip r:embed="rId7">
              <a:alphaModFix/>
            </a:blip>
            <a:srcRect r="44760"/>
            <a:stretch/>
          </p:blipFill>
          <p:spPr>
            <a:xfrm>
              <a:off x="8189353" y="1014550"/>
              <a:ext cx="954650" cy="1271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3" name="Google Shape;123;p5"/>
            <p:cNvSpPr/>
            <p:nvPr/>
          </p:nvSpPr>
          <p:spPr>
            <a:xfrm>
              <a:off x="8978000" y="31384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80325" y="25875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4044425" y="2286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317525" y="10652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5"/>
            <p:cNvSpPr/>
            <p:nvPr/>
          </p:nvSpPr>
          <p:spPr>
            <a:xfrm>
              <a:off x="377075" y="277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2129100" y="47383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8850225" y="29048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8850225" y="7022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8722150" y="31123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8748250" y="463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1948563" y="47383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350975" y="23726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135" name="Google Shape;135;p5"/>
            <p:cNvPicPr preferRelativeResize="0"/>
            <p:nvPr/>
          </p:nvPicPr>
          <p:blipFill rotWithShape="1">
            <a:blip r:embed="rId8">
              <a:alphaModFix/>
            </a:blip>
            <a:srcRect b="31982"/>
            <a:stretch/>
          </p:blipFill>
          <p:spPr>
            <a:xfrm>
              <a:off x="7008625" y="4144475"/>
              <a:ext cx="1127475" cy="99902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17574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9"/>
          <p:cNvSpPr txBox="1">
            <a:spLocks noGrp="1"/>
          </p:cNvSpPr>
          <p:nvPr>
            <p:ph type="title"/>
          </p:nvPr>
        </p:nvSpPr>
        <p:spPr>
          <a:xfrm>
            <a:off x="2757800" y="2016600"/>
            <a:ext cx="6676400" cy="12520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8" name="Google Shape;208;p9"/>
          <p:cNvSpPr txBox="1">
            <a:spLocks noGrp="1"/>
          </p:cNvSpPr>
          <p:nvPr>
            <p:ph type="subTitle" idx="1"/>
          </p:nvPr>
        </p:nvSpPr>
        <p:spPr>
          <a:xfrm>
            <a:off x="2757667" y="3325800"/>
            <a:ext cx="6676400" cy="15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9" name="Google Shape;209;p9"/>
          <p:cNvGrpSpPr/>
          <p:nvPr/>
        </p:nvGrpSpPr>
        <p:grpSpPr>
          <a:xfrm>
            <a:off x="-3" y="-302250"/>
            <a:ext cx="12192003" cy="7160251"/>
            <a:chOff x="-2" y="-226687"/>
            <a:chExt cx="9144002" cy="5370188"/>
          </a:xfrm>
        </p:grpSpPr>
        <p:pic>
          <p:nvPicPr>
            <p:cNvPr id="210" name="Google Shape;210;p9"/>
            <p:cNvPicPr preferRelativeResize="0"/>
            <p:nvPr/>
          </p:nvPicPr>
          <p:blipFill rotWithShape="1">
            <a:blip r:embed="rId2">
              <a:alphaModFix/>
            </a:blip>
            <a:srcRect l="49212" b="12960"/>
            <a:stretch/>
          </p:blipFill>
          <p:spPr>
            <a:xfrm>
              <a:off x="0" y="703981"/>
              <a:ext cx="2068451" cy="44364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1" name="Google Shape;211;p9"/>
            <p:cNvPicPr preferRelativeResize="0"/>
            <p:nvPr/>
          </p:nvPicPr>
          <p:blipFill rotWithShape="1">
            <a:blip r:embed="rId3">
              <a:alphaModFix/>
            </a:blip>
            <a:srcRect l="45021" b="41857"/>
            <a:stretch/>
          </p:blipFill>
          <p:spPr>
            <a:xfrm>
              <a:off x="4" y="3817998"/>
              <a:ext cx="2627999" cy="1325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2" name="Google Shape;212;p9"/>
            <p:cNvPicPr preferRelativeResize="0"/>
            <p:nvPr/>
          </p:nvPicPr>
          <p:blipFill rotWithShape="1">
            <a:blip r:embed="rId4">
              <a:alphaModFix/>
            </a:blip>
            <a:srcRect l="52387" b="19955"/>
            <a:stretch/>
          </p:blipFill>
          <p:spPr>
            <a:xfrm>
              <a:off x="-2" y="2494675"/>
              <a:ext cx="1536226" cy="2648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3" name="Google Shape;213;p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8641" y="-31850"/>
              <a:ext cx="2974850" cy="18268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4" name="Google Shape;214;p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242348" y="-226687"/>
              <a:ext cx="2282475" cy="15333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5" name="Google Shape;215;p9"/>
            <p:cNvPicPr preferRelativeResize="0"/>
            <p:nvPr/>
          </p:nvPicPr>
          <p:blipFill rotWithShape="1">
            <a:blip r:embed="rId7">
              <a:alphaModFix/>
            </a:blip>
            <a:srcRect r="41911" b="45471"/>
            <a:stretch/>
          </p:blipFill>
          <p:spPr>
            <a:xfrm>
              <a:off x="5726500" y="3385670"/>
              <a:ext cx="3417499" cy="1757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6" name="Google Shape;216;p9"/>
            <p:cNvPicPr preferRelativeResize="0"/>
            <p:nvPr/>
          </p:nvPicPr>
          <p:blipFill rotWithShape="1">
            <a:blip r:embed="rId8">
              <a:alphaModFix/>
            </a:blip>
            <a:srcRect b="48717"/>
            <a:stretch/>
          </p:blipFill>
          <p:spPr>
            <a:xfrm>
              <a:off x="4084775" y="4087344"/>
              <a:ext cx="2798624" cy="1056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7" name="Google Shape;217;p9"/>
            <p:cNvPicPr preferRelativeResize="0"/>
            <p:nvPr/>
          </p:nvPicPr>
          <p:blipFill rotWithShape="1">
            <a:blip r:embed="rId9">
              <a:alphaModFix/>
            </a:blip>
            <a:srcRect r="21327" b="52945"/>
            <a:stretch/>
          </p:blipFill>
          <p:spPr>
            <a:xfrm>
              <a:off x="7075548" y="4174400"/>
              <a:ext cx="2068451" cy="9690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8" name="Google Shape;218;p9"/>
          <p:cNvGrpSpPr/>
          <p:nvPr/>
        </p:nvGrpSpPr>
        <p:grpSpPr>
          <a:xfrm>
            <a:off x="2849768" y="220000"/>
            <a:ext cx="8715233" cy="6037200"/>
            <a:chOff x="2137325" y="165000"/>
            <a:chExt cx="6536425" cy="4527900"/>
          </a:xfrm>
        </p:grpSpPr>
        <p:sp>
          <p:nvSpPr>
            <p:cNvPr id="219" name="Google Shape;219;p9"/>
            <p:cNvSpPr/>
            <p:nvPr/>
          </p:nvSpPr>
          <p:spPr>
            <a:xfrm>
              <a:off x="3347759" y="433335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4278920" y="22619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9"/>
            <p:cNvSpPr/>
            <p:nvPr/>
          </p:nvSpPr>
          <p:spPr>
            <a:xfrm>
              <a:off x="8424001" y="1100036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9"/>
            <p:cNvSpPr/>
            <p:nvPr/>
          </p:nvSpPr>
          <p:spPr>
            <a:xfrm>
              <a:off x="2137325" y="165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9"/>
            <p:cNvSpPr/>
            <p:nvPr/>
          </p:nvSpPr>
          <p:spPr>
            <a:xfrm>
              <a:off x="3952675" y="44227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9"/>
            <p:cNvSpPr/>
            <p:nvPr/>
          </p:nvSpPr>
          <p:spPr>
            <a:xfrm>
              <a:off x="4227225" y="495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9"/>
            <p:cNvSpPr/>
            <p:nvPr/>
          </p:nvSpPr>
          <p:spPr>
            <a:xfrm>
              <a:off x="2174525" y="27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9"/>
            <p:cNvSpPr/>
            <p:nvPr/>
          </p:nvSpPr>
          <p:spPr>
            <a:xfrm>
              <a:off x="289637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9"/>
            <p:cNvSpPr/>
            <p:nvPr/>
          </p:nvSpPr>
          <p:spPr>
            <a:xfrm>
              <a:off x="2270100" y="2262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9"/>
            <p:cNvSpPr/>
            <p:nvPr/>
          </p:nvSpPr>
          <p:spPr>
            <a:xfrm>
              <a:off x="4078550" y="315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9"/>
            <p:cNvSpPr/>
            <p:nvPr/>
          </p:nvSpPr>
          <p:spPr>
            <a:xfrm>
              <a:off x="8636550" y="88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9"/>
            <p:cNvSpPr/>
            <p:nvPr/>
          </p:nvSpPr>
          <p:spPr>
            <a:xfrm>
              <a:off x="3059825" y="46035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9"/>
            <p:cNvSpPr/>
            <p:nvPr/>
          </p:nvSpPr>
          <p:spPr>
            <a:xfrm>
              <a:off x="8468350" y="736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9"/>
            <p:cNvSpPr/>
            <p:nvPr/>
          </p:nvSpPr>
          <p:spPr>
            <a:xfrm>
              <a:off x="4142225" y="41740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9"/>
            <p:cNvSpPr/>
            <p:nvPr/>
          </p:nvSpPr>
          <p:spPr>
            <a:xfrm>
              <a:off x="4227225" y="43333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2178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1"/>
          <p:cNvSpPr txBox="1">
            <a:spLocks noGrp="1"/>
          </p:cNvSpPr>
          <p:nvPr>
            <p:ph type="subTitle" idx="1"/>
          </p:nvPr>
        </p:nvSpPr>
        <p:spPr>
          <a:xfrm>
            <a:off x="4712400" y="4442400"/>
            <a:ext cx="6519600" cy="587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42" name="Google Shape;242;p11"/>
          <p:cNvSpPr txBox="1">
            <a:spLocks noGrp="1"/>
          </p:cNvSpPr>
          <p:nvPr>
            <p:ph type="title" hasCustomPrompt="1"/>
          </p:nvPr>
        </p:nvSpPr>
        <p:spPr>
          <a:xfrm rot="422">
            <a:off x="4712367" y="1828800"/>
            <a:ext cx="6519600" cy="2410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4666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grpSp>
        <p:nvGrpSpPr>
          <p:cNvPr id="243" name="Google Shape;243;p11"/>
          <p:cNvGrpSpPr/>
          <p:nvPr/>
        </p:nvGrpSpPr>
        <p:grpSpPr>
          <a:xfrm>
            <a:off x="0" y="2"/>
            <a:ext cx="12192000" cy="6858003"/>
            <a:chOff x="0" y="2"/>
            <a:chExt cx="9144000" cy="5143502"/>
          </a:xfrm>
        </p:grpSpPr>
        <p:pic>
          <p:nvPicPr>
            <p:cNvPr id="244" name="Google Shape;244;p11"/>
            <p:cNvPicPr preferRelativeResize="0"/>
            <p:nvPr/>
          </p:nvPicPr>
          <p:blipFill rotWithShape="1">
            <a:blip r:embed="rId2">
              <a:alphaModFix/>
            </a:blip>
            <a:srcRect l="53761" b="27330"/>
            <a:stretch/>
          </p:blipFill>
          <p:spPr>
            <a:xfrm flipH="1">
              <a:off x="7792149" y="2956750"/>
              <a:ext cx="1351849" cy="2179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p11"/>
            <p:cNvPicPr preferRelativeResize="0"/>
            <p:nvPr/>
          </p:nvPicPr>
          <p:blipFill rotWithShape="1">
            <a:blip r:embed="rId3">
              <a:alphaModFix/>
            </a:blip>
            <a:srcRect t="50663"/>
            <a:stretch/>
          </p:blipFill>
          <p:spPr>
            <a:xfrm>
              <a:off x="3896175" y="2"/>
              <a:ext cx="3125501" cy="103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11"/>
            <p:cNvPicPr preferRelativeResize="0"/>
            <p:nvPr/>
          </p:nvPicPr>
          <p:blipFill rotWithShape="1">
            <a:blip r:embed="rId4">
              <a:alphaModFix/>
            </a:blip>
            <a:srcRect l="49176" b="8483"/>
            <a:stretch/>
          </p:blipFill>
          <p:spPr>
            <a:xfrm>
              <a:off x="0" y="790125"/>
              <a:ext cx="1307601" cy="4353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7" name="Google Shape;247;p11"/>
            <p:cNvPicPr preferRelativeResize="0"/>
            <p:nvPr/>
          </p:nvPicPr>
          <p:blipFill rotWithShape="1">
            <a:blip r:embed="rId5">
              <a:alphaModFix/>
            </a:blip>
            <a:srcRect l="34798" t="-3449" b="37495"/>
            <a:stretch/>
          </p:blipFill>
          <p:spPr>
            <a:xfrm>
              <a:off x="0" y="2910904"/>
              <a:ext cx="2817625" cy="223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" name="Google Shape;248;p11"/>
            <p:cNvPicPr preferRelativeResize="0"/>
            <p:nvPr/>
          </p:nvPicPr>
          <p:blipFill rotWithShape="1">
            <a:blip r:embed="rId5">
              <a:alphaModFix/>
            </a:blip>
            <a:srcRect r="28515" b="69399"/>
            <a:stretch/>
          </p:blipFill>
          <p:spPr>
            <a:xfrm>
              <a:off x="6054775" y="4099900"/>
              <a:ext cx="3089225" cy="1035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9" name="Google Shape;249;p11"/>
          <p:cNvGrpSpPr/>
          <p:nvPr/>
        </p:nvGrpSpPr>
        <p:grpSpPr>
          <a:xfrm>
            <a:off x="793502" y="211733"/>
            <a:ext cx="11043041" cy="6348603"/>
            <a:chOff x="595126" y="158800"/>
            <a:chExt cx="8282281" cy="4761452"/>
          </a:xfrm>
        </p:grpSpPr>
        <p:sp>
          <p:nvSpPr>
            <p:cNvPr id="250" name="Google Shape;250;p11"/>
            <p:cNvSpPr/>
            <p:nvPr/>
          </p:nvSpPr>
          <p:spPr>
            <a:xfrm>
              <a:off x="3233730" y="4661997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8618534" y="172770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595126" y="330361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5858225" y="4624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3717500" y="3034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3857550" y="2140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1"/>
            <p:cNvSpPr/>
            <p:nvPr/>
          </p:nvSpPr>
          <p:spPr>
            <a:xfrm>
              <a:off x="927100" y="158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1"/>
            <p:cNvSpPr/>
            <p:nvPr/>
          </p:nvSpPr>
          <p:spPr>
            <a:xfrm>
              <a:off x="596052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1"/>
            <p:cNvSpPr/>
            <p:nvPr/>
          </p:nvSpPr>
          <p:spPr>
            <a:xfrm>
              <a:off x="8618525" y="1303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8813275" y="1069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3754700" y="4662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1"/>
            <p:cNvSpPr/>
            <p:nvPr/>
          </p:nvSpPr>
          <p:spPr>
            <a:xfrm>
              <a:off x="8776075" y="225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7692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809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3"/>
          <p:cNvSpPr txBox="1">
            <a:spLocks noGrp="1"/>
          </p:cNvSpPr>
          <p:nvPr>
            <p:ph type="title" hasCustomPrompt="1"/>
          </p:nvPr>
        </p:nvSpPr>
        <p:spPr>
          <a:xfrm rot="1973">
            <a:off x="960000" y="1749217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5" name="Google Shape;265;p13"/>
          <p:cNvSpPr txBox="1">
            <a:spLocks noGrp="1"/>
          </p:cNvSpPr>
          <p:nvPr>
            <p:ph type="title" idx="2"/>
          </p:nvPr>
        </p:nvSpPr>
        <p:spPr>
          <a:xfrm>
            <a:off x="960000" y="2428433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6" name="Google Shape;266;p13"/>
          <p:cNvSpPr txBox="1">
            <a:spLocks noGrp="1"/>
          </p:cNvSpPr>
          <p:nvPr>
            <p:ph type="subTitle" idx="1"/>
          </p:nvPr>
        </p:nvSpPr>
        <p:spPr>
          <a:xfrm>
            <a:off x="960000" y="3090809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13"/>
          <p:cNvSpPr txBox="1">
            <a:spLocks noGrp="1"/>
          </p:cNvSpPr>
          <p:nvPr>
            <p:ph type="title" idx="3" hasCustomPrompt="1"/>
          </p:nvPr>
        </p:nvSpPr>
        <p:spPr>
          <a:xfrm rot="1973">
            <a:off x="960000" y="4032284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" name="Google Shape;268;p13"/>
          <p:cNvSpPr txBox="1">
            <a:spLocks noGrp="1"/>
          </p:cNvSpPr>
          <p:nvPr>
            <p:ph type="title" idx="4"/>
          </p:nvPr>
        </p:nvSpPr>
        <p:spPr>
          <a:xfrm>
            <a:off x="960000" y="4711868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" name="Google Shape;269;p13"/>
          <p:cNvSpPr txBox="1">
            <a:spLocks noGrp="1"/>
          </p:cNvSpPr>
          <p:nvPr>
            <p:ph type="subTitle" idx="5"/>
          </p:nvPr>
        </p:nvSpPr>
        <p:spPr>
          <a:xfrm>
            <a:off x="960000" y="5374003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13"/>
          <p:cNvSpPr txBox="1">
            <a:spLocks noGrp="1"/>
          </p:cNvSpPr>
          <p:nvPr>
            <p:ph type="title" idx="6" hasCustomPrompt="1"/>
          </p:nvPr>
        </p:nvSpPr>
        <p:spPr>
          <a:xfrm rot="1973">
            <a:off x="4538400" y="1749217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71" name="Google Shape;271;p13"/>
          <p:cNvSpPr txBox="1">
            <a:spLocks noGrp="1"/>
          </p:cNvSpPr>
          <p:nvPr>
            <p:ph type="title" idx="7"/>
          </p:nvPr>
        </p:nvSpPr>
        <p:spPr>
          <a:xfrm>
            <a:off x="4538400" y="2428433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72" name="Google Shape;272;p13"/>
          <p:cNvSpPr txBox="1">
            <a:spLocks noGrp="1"/>
          </p:cNvSpPr>
          <p:nvPr>
            <p:ph type="subTitle" idx="8"/>
          </p:nvPr>
        </p:nvSpPr>
        <p:spPr>
          <a:xfrm>
            <a:off x="4538400" y="3090809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13"/>
          <p:cNvSpPr txBox="1">
            <a:spLocks noGrp="1"/>
          </p:cNvSpPr>
          <p:nvPr>
            <p:ph type="title" idx="9" hasCustomPrompt="1"/>
          </p:nvPr>
        </p:nvSpPr>
        <p:spPr>
          <a:xfrm rot="1973">
            <a:off x="4538400" y="4032284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74" name="Google Shape;274;p13"/>
          <p:cNvSpPr txBox="1">
            <a:spLocks noGrp="1"/>
          </p:cNvSpPr>
          <p:nvPr>
            <p:ph type="title" idx="13"/>
          </p:nvPr>
        </p:nvSpPr>
        <p:spPr>
          <a:xfrm>
            <a:off x="4538400" y="4711868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75" name="Google Shape;275;p13"/>
          <p:cNvSpPr txBox="1">
            <a:spLocks noGrp="1"/>
          </p:cNvSpPr>
          <p:nvPr>
            <p:ph type="subTitle" idx="14"/>
          </p:nvPr>
        </p:nvSpPr>
        <p:spPr>
          <a:xfrm>
            <a:off x="4538400" y="5374003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13"/>
          <p:cNvSpPr txBox="1">
            <a:spLocks noGrp="1"/>
          </p:cNvSpPr>
          <p:nvPr>
            <p:ph type="title" idx="15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77" name="Google Shape;277;p13"/>
          <p:cNvGrpSpPr/>
          <p:nvPr/>
        </p:nvGrpSpPr>
        <p:grpSpPr>
          <a:xfrm>
            <a:off x="8034433" y="3177832"/>
            <a:ext cx="4157569" cy="3680168"/>
            <a:chOff x="6025824" y="2383374"/>
            <a:chExt cx="3118177" cy="2760126"/>
          </a:xfrm>
        </p:grpSpPr>
        <p:pic>
          <p:nvPicPr>
            <p:cNvPr id="278" name="Google Shape;278;p13"/>
            <p:cNvPicPr preferRelativeResize="0"/>
            <p:nvPr/>
          </p:nvPicPr>
          <p:blipFill rotWithShape="1">
            <a:blip r:embed="rId2">
              <a:alphaModFix/>
            </a:blip>
            <a:srcRect b="20923"/>
            <a:stretch/>
          </p:blipFill>
          <p:spPr>
            <a:xfrm>
              <a:off x="6038775" y="3389973"/>
              <a:ext cx="2830875" cy="17535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9" name="Google Shape;279;p13"/>
            <p:cNvPicPr preferRelativeResize="0"/>
            <p:nvPr/>
          </p:nvPicPr>
          <p:blipFill rotWithShape="1">
            <a:blip r:embed="rId3">
              <a:alphaModFix/>
            </a:blip>
            <a:srcRect r="9633" b="14390"/>
            <a:stretch/>
          </p:blipFill>
          <p:spPr>
            <a:xfrm>
              <a:off x="6698900" y="2383374"/>
              <a:ext cx="2445101" cy="2760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0" name="Google Shape;280;p1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025824" y="3050079"/>
              <a:ext cx="1575425" cy="10583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1" name="Google Shape;281;p13"/>
          <p:cNvGrpSpPr/>
          <p:nvPr/>
        </p:nvGrpSpPr>
        <p:grpSpPr>
          <a:xfrm>
            <a:off x="268401" y="146267"/>
            <a:ext cx="11557801" cy="5634533"/>
            <a:chOff x="201300" y="109700"/>
            <a:chExt cx="8668351" cy="4225900"/>
          </a:xfrm>
        </p:grpSpPr>
        <p:grpSp>
          <p:nvGrpSpPr>
            <p:cNvPr id="282" name="Google Shape;282;p13"/>
            <p:cNvGrpSpPr/>
            <p:nvPr/>
          </p:nvGrpSpPr>
          <p:grpSpPr>
            <a:xfrm>
              <a:off x="212826" y="804480"/>
              <a:ext cx="170184" cy="199027"/>
              <a:chOff x="3938129" y="1563480"/>
              <a:chExt cx="400999" cy="468962"/>
            </a:xfrm>
          </p:grpSpPr>
          <p:sp>
            <p:nvSpPr>
              <p:cNvPr id="283" name="Google Shape;283;p1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1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1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" name="Google Shape;286;p1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" name="Google Shape;287;p1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" name="Google Shape;288;p1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1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1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" name="Google Shape;291;p1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1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3" name="Google Shape;293;p13"/>
            <p:cNvSpPr/>
            <p:nvPr/>
          </p:nvSpPr>
          <p:spPr>
            <a:xfrm>
              <a:off x="8540259" y="1950947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4" name="Google Shape;294;p13"/>
            <p:cNvGrpSpPr/>
            <p:nvPr/>
          </p:nvGrpSpPr>
          <p:grpSpPr>
            <a:xfrm>
              <a:off x="8776550" y="779328"/>
              <a:ext cx="93101" cy="334443"/>
              <a:chOff x="2058353" y="1704261"/>
              <a:chExt cx="219370" cy="788036"/>
            </a:xfrm>
          </p:grpSpPr>
          <p:sp>
            <p:nvSpPr>
              <p:cNvPr id="295" name="Google Shape;295;p13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13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7" name="Google Shape;297;p13"/>
            <p:cNvSpPr/>
            <p:nvPr/>
          </p:nvSpPr>
          <p:spPr>
            <a:xfrm>
              <a:off x="240300" y="14576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13"/>
            <p:cNvSpPr/>
            <p:nvPr/>
          </p:nvSpPr>
          <p:spPr>
            <a:xfrm>
              <a:off x="4293775" y="365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13"/>
            <p:cNvSpPr/>
            <p:nvPr/>
          </p:nvSpPr>
          <p:spPr>
            <a:xfrm>
              <a:off x="353700" y="1311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379800" y="1709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13"/>
            <p:cNvSpPr/>
            <p:nvPr/>
          </p:nvSpPr>
          <p:spPr>
            <a:xfrm>
              <a:off x="3816025" y="225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13"/>
            <p:cNvSpPr/>
            <p:nvPr/>
          </p:nvSpPr>
          <p:spPr>
            <a:xfrm>
              <a:off x="4065625" y="1734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4449000" y="1097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13"/>
            <p:cNvSpPr/>
            <p:nvPr/>
          </p:nvSpPr>
          <p:spPr>
            <a:xfrm>
              <a:off x="8776550" y="16100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13"/>
            <p:cNvSpPr/>
            <p:nvPr/>
          </p:nvSpPr>
          <p:spPr>
            <a:xfrm>
              <a:off x="390900" y="38764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3"/>
            <p:cNvSpPr/>
            <p:nvPr/>
          </p:nvSpPr>
          <p:spPr>
            <a:xfrm>
              <a:off x="8602825" y="14652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3"/>
            <p:cNvSpPr/>
            <p:nvPr/>
          </p:nvSpPr>
          <p:spPr>
            <a:xfrm>
              <a:off x="4647900" y="173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3"/>
            <p:cNvSpPr/>
            <p:nvPr/>
          </p:nvSpPr>
          <p:spPr>
            <a:xfrm>
              <a:off x="201300" y="429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3"/>
            <p:cNvSpPr/>
            <p:nvPr/>
          </p:nvSpPr>
          <p:spPr>
            <a:xfrm>
              <a:off x="201300" y="39724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3"/>
            <p:cNvSpPr/>
            <p:nvPr/>
          </p:nvSpPr>
          <p:spPr>
            <a:xfrm>
              <a:off x="327600" y="41688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6915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5"/>
          <p:cNvSpPr txBox="1">
            <a:spLocks noGrp="1"/>
          </p:cNvSpPr>
          <p:nvPr>
            <p:ph type="subTitle" idx="1"/>
          </p:nvPr>
        </p:nvSpPr>
        <p:spPr>
          <a:xfrm>
            <a:off x="6917251" y="3452817"/>
            <a:ext cx="3760400" cy="13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1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348" name="Google Shape;348;p15"/>
          <p:cNvGrpSpPr/>
          <p:nvPr/>
        </p:nvGrpSpPr>
        <p:grpSpPr>
          <a:xfrm>
            <a:off x="1" y="1806968"/>
            <a:ext cx="12192001" cy="5051033"/>
            <a:chOff x="0" y="1355225"/>
            <a:chExt cx="9144001" cy="3788275"/>
          </a:xfrm>
        </p:grpSpPr>
        <p:pic>
          <p:nvPicPr>
            <p:cNvPr id="349" name="Google Shape;349;p15"/>
            <p:cNvPicPr preferRelativeResize="0"/>
            <p:nvPr/>
          </p:nvPicPr>
          <p:blipFill rotWithShape="1">
            <a:blip r:embed="rId2">
              <a:alphaModFix/>
            </a:blip>
            <a:srcRect r="26964"/>
            <a:stretch/>
          </p:blipFill>
          <p:spPr>
            <a:xfrm>
              <a:off x="7801975" y="1355225"/>
              <a:ext cx="1342025" cy="123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0" name="Google Shape;350;p15"/>
            <p:cNvPicPr preferRelativeResize="0"/>
            <p:nvPr/>
          </p:nvPicPr>
          <p:blipFill rotWithShape="1">
            <a:blip r:embed="rId3">
              <a:alphaModFix/>
            </a:blip>
            <a:srcRect b="56356"/>
            <a:stretch/>
          </p:blipFill>
          <p:spPr>
            <a:xfrm>
              <a:off x="5655800" y="3951450"/>
              <a:ext cx="1477350" cy="11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1" name="Google Shape;351;p15"/>
            <p:cNvPicPr preferRelativeResize="0"/>
            <p:nvPr/>
          </p:nvPicPr>
          <p:blipFill rotWithShape="1">
            <a:blip r:embed="rId4">
              <a:alphaModFix/>
            </a:blip>
            <a:srcRect r="10530" b="33119"/>
            <a:stretch/>
          </p:blipFill>
          <p:spPr>
            <a:xfrm>
              <a:off x="5655800" y="3004046"/>
              <a:ext cx="3488201" cy="2139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2" name="Google Shape;352;p15"/>
            <p:cNvPicPr preferRelativeResize="0"/>
            <p:nvPr/>
          </p:nvPicPr>
          <p:blipFill rotWithShape="1">
            <a:blip r:embed="rId5">
              <a:alphaModFix/>
            </a:blip>
            <a:srcRect b="40971"/>
            <a:stretch/>
          </p:blipFill>
          <p:spPr>
            <a:xfrm>
              <a:off x="5418175" y="4121149"/>
              <a:ext cx="2820301" cy="1022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3" name="Google Shape;353;p15"/>
            <p:cNvPicPr preferRelativeResize="0"/>
            <p:nvPr/>
          </p:nvPicPr>
          <p:blipFill rotWithShape="1">
            <a:blip r:embed="rId6">
              <a:alphaModFix/>
            </a:blip>
            <a:srcRect l="44040" b="14258"/>
            <a:stretch/>
          </p:blipFill>
          <p:spPr>
            <a:xfrm>
              <a:off x="0" y="3358350"/>
              <a:ext cx="1487374" cy="17851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54" name="Google Shape;354;p15"/>
          <p:cNvGrpSpPr/>
          <p:nvPr/>
        </p:nvGrpSpPr>
        <p:grpSpPr>
          <a:xfrm>
            <a:off x="370701" y="235867"/>
            <a:ext cx="11456233" cy="6219117"/>
            <a:chOff x="278025" y="176900"/>
            <a:chExt cx="8592175" cy="4664338"/>
          </a:xfrm>
        </p:grpSpPr>
        <p:grpSp>
          <p:nvGrpSpPr>
            <p:cNvPr id="355" name="Google Shape;355;p15"/>
            <p:cNvGrpSpPr/>
            <p:nvPr/>
          </p:nvGrpSpPr>
          <p:grpSpPr>
            <a:xfrm>
              <a:off x="367426" y="1663768"/>
              <a:ext cx="170184" cy="199027"/>
              <a:chOff x="3938129" y="1563480"/>
              <a:chExt cx="400999" cy="468962"/>
            </a:xfrm>
          </p:grpSpPr>
          <p:sp>
            <p:nvSpPr>
              <p:cNvPr id="356" name="Google Shape;356;p15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15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15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" name="Google Shape;359;p15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" name="Google Shape;360;p15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15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" name="Google Shape;362;p15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" name="Google Shape;363;p15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" name="Google Shape;364;p15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15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" name="Google Shape;366;p15"/>
            <p:cNvSpPr/>
            <p:nvPr/>
          </p:nvSpPr>
          <p:spPr>
            <a:xfrm>
              <a:off x="5248459" y="4474097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7" name="Google Shape;367;p15"/>
            <p:cNvGrpSpPr/>
            <p:nvPr/>
          </p:nvGrpSpPr>
          <p:grpSpPr>
            <a:xfrm>
              <a:off x="8739900" y="508903"/>
              <a:ext cx="93101" cy="334443"/>
              <a:chOff x="2058353" y="1704261"/>
              <a:chExt cx="219370" cy="788036"/>
            </a:xfrm>
          </p:grpSpPr>
          <p:sp>
            <p:nvSpPr>
              <p:cNvPr id="368" name="Google Shape;368;p15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15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0" name="Google Shape;370;p15"/>
            <p:cNvSpPr/>
            <p:nvPr/>
          </p:nvSpPr>
          <p:spPr>
            <a:xfrm>
              <a:off x="3612925" y="17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15"/>
            <p:cNvSpPr/>
            <p:nvPr/>
          </p:nvSpPr>
          <p:spPr>
            <a:xfrm>
              <a:off x="433925" y="12292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8618875" y="1769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15"/>
            <p:cNvSpPr/>
            <p:nvPr/>
          </p:nvSpPr>
          <p:spPr>
            <a:xfrm>
              <a:off x="8833000" y="292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15"/>
            <p:cNvSpPr/>
            <p:nvPr/>
          </p:nvSpPr>
          <p:spPr>
            <a:xfrm>
              <a:off x="3926100" y="203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15"/>
            <p:cNvSpPr/>
            <p:nvPr/>
          </p:nvSpPr>
          <p:spPr>
            <a:xfrm>
              <a:off x="278025" y="14208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15"/>
            <p:cNvSpPr/>
            <p:nvPr/>
          </p:nvSpPr>
          <p:spPr>
            <a:xfrm>
              <a:off x="8405400" y="32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15"/>
            <p:cNvSpPr/>
            <p:nvPr/>
          </p:nvSpPr>
          <p:spPr>
            <a:xfrm>
              <a:off x="5102950" y="4762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15"/>
            <p:cNvSpPr/>
            <p:nvPr/>
          </p:nvSpPr>
          <p:spPr>
            <a:xfrm>
              <a:off x="3755150" y="266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15"/>
            <p:cNvSpPr/>
            <p:nvPr/>
          </p:nvSpPr>
          <p:spPr>
            <a:xfrm>
              <a:off x="433913" y="2682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15"/>
            <p:cNvSpPr/>
            <p:nvPr/>
          </p:nvSpPr>
          <p:spPr>
            <a:xfrm>
              <a:off x="367425" y="3063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278025" y="28068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3812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ABA4B8-CEA6-4724-9068-9A6DBF440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FB3083-AB69-4F21-934C-14A88787A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29F189-3146-4164-87CE-0144BF6B70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A3F472-21CA-491B-B181-B6ADC3267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66058F-DC23-43FF-86B0-7C464650B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821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19"/>
          <p:cNvSpPr txBox="1">
            <a:spLocks noGrp="1"/>
          </p:cNvSpPr>
          <p:nvPr>
            <p:ph type="title" hasCustomPrompt="1"/>
          </p:nvPr>
        </p:nvSpPr>
        <p:spPr>
          <a:xfrm rot="-358">
            <a:off x="6861267" y="1112125"/>
            <a:ext cx="3841600" cy="146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97" name="Google Shape;497;p19"/>
          <p:cNvSpPr txBox="1">
            <a:spLocks noGrp="1"/>
          </p:cNvSpPr>
          <p:nvPr>
            <p:ph type="subTitle" idx="1"/>
          </p:nvPr>
        </p:nvSpPr>
        <p:spPr>
          <a:xfrm>
            <a:off x="6861236" y="2575016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19"/>
          <p:cNvSpPr txBox="1">
            <a:spLocks noGrp="1"/>
          </p:cNvSpPr>
          <p:nvPr>
            <p:ph type="title" idx="2" hasCustomPrompt="1"/>
          </p:nvPr>
        </p:nvSpPr>
        <p:spPr>
          <a:xfrm>
            <a:off x="6861267" y="3761833"/>
            <a:ext cx="3841600" cy="14632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99" name="Google Shape;499;p19"/>
          <p:cNvSpPr txBox="1">
            <a:spLocks noGrp="1"/>
          </p:cNvSpPr>
          <p:nvPr>
            <p:ph type="subTitle" idx="3"/>
          </p:nvPr>
        </p:nvSpPr>
        <p:spPr>
          <a:xfrm>
            <a:off x="6861236" y="5224883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0" name="Google Shape;500;p19"/>
          <p:cNvSpPr txBox="1">
            <a:spLocks noGrp="1"/>
          </p:cNvSpPr>
          <p:nvPr>
            <p:ph type="title" idx="4" hasCustomPrompt="1"/>
          </p:nvPr>
        </p:nvSpPr>
        <p:spPr>
          <a:xfrm rot="-358">
            <a:off x="1489167" y="1112125"/>
            <a:ext cx="3841600" cy="146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501" name="Google Shape;501;p19"/>
          <p:cNvSpPr txBox="1">
            <a:spLocks noGrp="1"/>
          </p:cNvSpPr>
          <p:nvPr>
            <p:ph type="subTitle" idx="5"/>
          </p:nvPr>
        </p:nvSpPr>
        <p:spPr>
          <a:xfrm>
            <a:off x="1489137" y="2575016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19"/>
          <p:cNvSpPr txBox="1">
            <a:spLocks noGrp="1"/>
          </p:cNvSpPr>
          <p:nvPr>
            <p:ph type="title" idx="6" hasCustomPrompt="1"/>
          </p:nvPr>
        </p:nvSpPr>
        <p:spPr>
          <a:xfrm>
            <a:off x="1489167" y="3761833"/>
            <a:ext cx="3841600" cy="14632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503" name="Google Shape;503;p19"/>
          <p:cNvSpPr txBox="1">
            <a:spLocks noGrp="1"/>
          </p:cNvSpPr>
          <p:nvPr>
            <p:ph type="subTitle" idx="7"/>
          </p:nvPr>
        </p:nvSpPr>
        <p:spPr>
          <a:xfrm>
            <a:off x="1489137" y="5224883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04" name="Google Shape;504;p19"/>
          <p:cNvGrpSpPr/>
          <p:nvPr/>
        </p:nvGrpSpPr>
        <p:grpSpPr>
          <a:xfrm>
            <a:off x="-7" y="1"/>
            <a:ext cx="12192013" cy="6858001"/>
            <a:chOff x="-5" y="0"/>
            <a:chExt cx="9144010" cy="5143501"/>
          </a:xfrm>
        </p:grpSpPr>
        <p:pic>
          <p:nvPicPr>
            <p:cNvPr id="505" name="Google Shape;505;p19"/>
            <p:cNvPicPr preferRelativeResize="0"/>
            <p:nvPr/>
          </p:nvPicPr>
          <p:blipFill rotWithShape="1">
            <a:blip r:embed="rId2">
              <a:alphaModFix/>
            </a:blip>
            <a:srcRect t="40259"/>
            <a:stretch/>
          </p:blipFill>
          <p:spPr>
            <a:xfrm>
              <a:off x="4625075" y="0"/>
              <a:ext cx="1633550" cy="764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6" name="Google Shape;506;p19"/>
            <p:cNvPicPr preferRelativeResize="0"/>
            <p:nvPr/>
          </p:nvPicPr>
          <p:blipFill rotWithShape="1">
            <a:blip r:embed="rId3">
              <a:alphaModFix/>
            </a:blip>
            <a:srcRect r="51679" b="27235"/>
            <a:stretch/>
          </p:blipFill>
          <p:spPr>
            <a:xfrm flipH="1">
              <a:off x="0" y="2688525"/>
              <a:ext cx="1986800" cy="24549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7" name="Google Shape;507;p19"/>
            <p:cNvPicPr preferRelativeResize="0"/>
            <p:nvPr/>
          </p:nvPicPr>
          <p:blipFill rotWithShape="1">
            <a:blip r:embed="rId4">
              <a:alphaModFix/>
            </a:blip>
            <a:srcRect r="29804"/>
            <a:stretch/>
          </p:blipFill>
          <p:spPr>
            <a:xfrm>
              <a:off x="8027153" y="1862325"/>
              <a:ext cx="1116851" cy="1097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8" name="Google Shape;508;p19"/>
            <p:cNvPicPr preferRelativeResize="0"/>
            <p:nvPr/>
          </p:nvPicPr>
          <p:blipFill rotWithShape="1">
            <a:blip r:embed="rId5">
              <a:alphaModFix/>
            </a:blip>
            <a:srcRect l="2827" b="61151"/>
            <a:stretch/>
          </p:blipFill>
          <p:spPr>
            <a:xfrm>
              <a:off x="0" y="4511925"/>
              <a:ext cx="5827952" cy="631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9" name="Google Shape;509;p19"/>
            <p:cNvPicPr preferRelativeResize="0"/>
            <p:nvPr/>
          </p:nvPicPr>
          <p:blipFill rotWithShape="1">
            <a:blip r:embed="rId6">
              <a:alphaModFix/>
            </a:blip>
            <a:srcRect l="28253" b="60460"/>
            <a:stretch/>
          </p:blipFill>
          <p:spPr>
            <a:xfrm flipH="1">
              <a:off x="4840777" y="4139700"/>
              <a:ext cx="4303223" cy="1003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0" name="Google Shape;510;p19"/>
            <p:cNvPicPr preferRelativeResize="0"/>
            <p:nvPr/>
          </p:nvPicPr>
          <p:blipFill rotWithShape="1">
            <a:blip r:embed="rId4">
              <a:alphaModFix/>
            </a:blip>
            <a:srcRect l="59054"/>
            <a:stretch/>
          </p:blipFill>
          <p:spPr>
            <a:xfrm>
              <a:off x="-5" y="153125"/>
              <a:ext cx="668850" cy="10974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11" name="Google Shape;511;p19"/>
          <p:cNvGrpSpPr/>
          <p:nvPr/>
        </p:nvGrpSpPr>
        <p:grpSpPr>
          <a:xfrm>
            <a:off x="211027" y="211630"/>
            <a:ext cx="11730573" cy="5184213"/>
            <a:chOff x="158270" y="158722"/>
            <a:chExt cx="8797930" cy="3888160"/>
          </a:xfrm>
        </p:grpSpPr>
        <p:sp>
          <p:nvSpPr>
            <p:cNvPr id="512" name="Google Shape;512;p19"/>
            <p:cNvSpPr/>
            <p:nvPr/>
          </p:nvSpPr>
          <p:spPr>
            <a:xfrm>
              <a:off x="3377855" y="158722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19"/>
            <p:cNvSpPr/>
            <p:nvPr/>
          </p:nvSpPr>
          <p:spPr>
            <a:xfrm>
              <a:off x="8655821" y="453779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19"/>
            <p:cNvSpPr/>
            <p:nvPr/>
          </p:nvSpPr>
          <p:spPr>
            <a:xfrm>
              <a:off x="158270" y="240269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19"/>
            <p:cNvSpPr/>
            <p:nvPr/>
          </p:nvSpPr>
          <p:spPr>
            <a:xfrm>
              <a:off x="8623176" y="3812436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19"/>
            <p:cNvSpPr/>
            <p:nvPr/>
          </p:nvSpPr>
          <p:spPr>
            <a:xfrm>
              <a:off x="8729450" y="3563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19"/>
            <p:cNvSpPr/>
            <p:nvPr/>
          </p:nvSpPr>
          <p:spPr>
            <a:xfrm>
              <a:off x="3177675" y="188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19"/>
            <p:cNvSpPr/>
            <p:nvPr/>
          </p:nvSpPr>
          <p:spPr>
            <a:xfrm>
              <a:off x="8677250" y="13022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19"/>
            <p:cNvSpPr/>
            <p:nvPr/>
          </p:nvSpPr>
          <p:spPr>
            <a:xfrm>
              <a:off x="8618450" y="32381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19"/>
            <p:cNvSpPr/>
            <p:nvPr/>
          </p:nvSpPr>
          <p:spPr>
            <a:xfrm>
              <a:off x="2758325" y="188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19"/>
            <p:cNvSpPr/>
            <p:nvPr/>
          </p:nvSpPr>
          <p:spPr>
            <a:xfrm>
              <a:off x="2928275" y="2742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19"/>
            <p:cNvSpPr/>
            <p:nvPr/>
          </p:nvSpPr>
          <p:spPr>
            <a:xfrm>
              <a:off x="8829600" y="1507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19"/>
            <p:cNvSpPr/>
            <p:nvPr/>
          </p:nvSpPr>
          <p:spPr>
            <a:xfrm>
              <a:off x="8766650" y="10578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19"/>
            <p:cNvSpPr/>
            <p:nvPr/>
          </p:nvSpPr>
          <p:spPr>
            <a:xfrm>
              <a:off x="8866800" y="32381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19"/>
            <p:cNvSpPr/>
            <p:nvPr/>
          </p:nvSpPr>
          <p:spPr>
            <a:xfrm>
              <a:off x="458450" y="26083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19"/>
            <p:cNvSpPr/>
            <p:nvPr/>
          </p:nvSpPr>
          <p:spPr>
            <a:xfrm>
              <a:off x="362875" y="22288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19"/>
            <p:cNvSpPr/>
            <p:nvPr/>
          </p:nvSpPr>
          <p:spPr>
            <a:xfrm>
              <a:off x="527500" y="2313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1085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0"/>
          <p:cNvSpPr txBox="1">
            <a:spLocks noGrp="1"/>
          </p:cNvSpPr>
          <p:nvPr>
            <p:ph type="subTitle" idx="1"/>
          </p:nvPr>
        </p:nvSpPr>
        <p:spPr>
          <a:xfrm>
            <a:off x="960000" y="3292767"/>
            <a:ext cx="4288800" cy="13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0" name="Google Shape;530;p20"/>
          <p:cNvSpPr txBox="1">
            <a:spLocks noGrp="1"/>
          </p:cNvSpPr>
          <p:nvPr>
            <p:ph type="subTitle" idx="2"/>
          </p:nvPr>
        </p:nvSpPr>
        <p:spPr>
          <a:xfrm rot="-1251">
            <a:off x="960000" y="5578917"/>
            <a:ext cx="4398400" cy="558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20"/>
          <p:cNvSpPr txBox="1">
            <a:spLocks noGrp="1"/>
          </p:cNvSpPr>
          <p:nvPr>
            <p:ph type="ctrTitle"/>
          </p:nvPr>
        </p:nvSpPr>
        <p:spPr>
          <a:xfrm>
            <a:off x="960000" y="720000"/>
            <a:ext cx="6329600" cy="2027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200"/>
              <a:buNone/>
              <a:defRPr sz="1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grpSp>
        <p:nvGrpSpPr>
          <p:cNvPr id="533" name="Google Shape;533;p20"/>
          <p:cNvGrpSpPr/>
          <p:nvPr/>
        </p:nvGrpSpPr>
        <p:grpSpPr>
          <a:xfrm>
            <a:off x="4007234" y="0"/>
            <a:ext cx="8184769" cy="6858008"/>
            <a:chOff x="3005425" y="0"/>
            <a:chExt cx="6138577" cy="5143506"/>
          </a:xfrm>
        </p:grpSpPr>
        <p:pic>
          <p:nvPicPr>
            <p:cNvPr id="534" name="Google Shape;534;p20"/>
            <p:cNvPicPr preferRelativeResize="0"/>
            <p:nvPr/>
          </p:nvPicPr>
          <p:blipFill rotWithShape="1">
            <a:blip r:embed="rId2">
              <a:alphaModFix/>
            </a:blip>
            <a:srcRect t="39719"/>
            <a:stretch/>
          </p:blipFill>
          <p:spPr>
            <a:xfrm>
              <a:off x="5582150" y="0"/>
              <a:ext cx="2342225" cy="1106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5" name="Google Shape;535;p20"/>
            <p:cNvPicPr preferRelativeResize="0"/>
            <p:nvPr/>
          </p:nvPicPr>
          <p:blipFill rotWithShape="1">
            <a:blip r:embed="rId3">
              <a:alphaModFix/>
            </a:blip>
            <a:srcRect l="32313" b="26182"/>
            <a:stretch/>
          </p:blipFill>
          <p:spPr>
            <a:xfrm flipH="1">
              <a:off x="4901102" y="1346775"/>
              <a:ext cx="4242900" cy="37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6" name="Google Shape;536;p20"/>
            <p:cNvPicPr preferRelativeResize="0"/>
            <p:nvPr/>
          </p:nvPicPr>
          <p:blipFill rotWithShape="1">
            <a:blip r:embed="rId4">
              <a:alphaModFix/>
            </a:blip>
            <a:srcRect r="42223"/>
            <a:stretch/>
          </p:blipFill>
          <p:spPr>
            <a:xfrm>
              <a:off x="7665775" y="440950"/>
              <a:ext cx="1478225" cy="1718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7" name="Google Shape;537;p2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831676" y="3346402"/>
              <a:ext cx="1097201" cy="708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8" name="Google Shape;538;p20"/>
            <p:cNvPicPr preferRelativeResize="0"/>
            <p:nvPr/>
          </p:nvPicPr>
          <p:blipFill rotWithShape="1">
            <a:blip r:embed="rId6">
              <a:alphaModFix/>
            </a:blip>
            <a:srcRect b="59291"/>
            <a:stretch/>
          </p:blipFill>
          <p:spPr>
            <a:xfrm>
              <a:off x="3005425" y="4295906"/>
              <a:ext cx="4918952" cy="847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39" name="Google Shape;539;p20"/>
          <p:cNvGrpSpPr/>
          <p:nvPr/>
        </p:nvGrpSpPr>
        <p:grpSpPr>
          <a:xfrm>
            <a:off x="265300" y="286067"/>
            <a:ext cx="7101667" cy="4628877"/>
            <a:chOff x="198975" y="214550"/>
            <a:chExt cx="5326250" cy="3471658"/>
          </a:xfrm>
        </p:grpSpPr>
        <p:grpSp>
          <p:nvGrpSpPr>
            <p:cNvPr id="540" name="Google Shape;540;p20"/>
            <p:cNvGrpSpPr/>
            <p:nvPr/>
          </p:nvGrpSpPr>
          <p:grpSpPr>
            <a:xfrm>
              <a:off x="236176" y="3487180"/>
              <a:ext cx="170184" cy="199027"/>
              <a:chOff x="3938129" y="1563480"/>
              <a:chExt cx="400999" cy="468962"/>
            </a:xfrm>
          </p:grpSpPr>
          <p:sp>
            <p:nvSpPr>
              <p:cNvPr id="541" name="Google Shape;541;p20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2" name="Google Shape;542;p20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20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20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" name="Google Shape;545;p20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" name="Google Shape;546;p20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20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8" name="Google Shape;548;p20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" name="Google Shape;549;p20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20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1" name="Google Shape;551;p20"/>
            <p:cNvGrpSpPr/>
            <p:nvPr/>
          </p:nvGrpSpPr>
          <p:grpSpPr>
            <a:xfrm>
              <a:off x="505325" y="793528"/>
              <a:ext cx="93101" cy="334443"/>
              <a:chOff x="2058353" y="1704261"/>
              <a:chExt cx="219370" cy="788036"/>
            </a:xfrm>
          </p:grpSpPr>
          <p:sp>
            <p:nvSpPr>
              <p:cNvPr id="552" name="Google Shape;552;p20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" name="Google Shape;553;p20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54" name="Google Shape;554;p20"/>
            <p:cNvSpPr/>
            <p:nvPr/>
          </p:nvSpPr>
          <p:spPr>
            <a:xfrm>
              <a:off x="198975" y="33083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20"/>
            <p:cNvSpPr/>
            <p:nvPr/>
          </p:nvSpPr>
          <p:spPr>
            <a:xfrm>
              <a:off x="4931400" y="2406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20"/>
            <p:cNvSpPr/>
            <p:nvPr/>
          </p:nvSpPr>
          <p:spPr>
            <a:xfrm>
              <a:off x="5435825" y="2145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20"/>
            <p:cNvSpPr/>
            <p:nvPr/>
          </p:nvSpPr>
          <p:spPr>
            <a:xfrm>
              <a:off x="320450" y="849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20"/>
            <p:cNvSpPr/>
            <p:nvPr/>
          </p:nvSpPr>
          <p:spPr>
            <a:xfrm>
              <a:off x="5181150" y="3401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20"/>
            <p:cNvSpPr/>
            <p:nvPr/>
          </p:nvSpPr>
          <p:spPr>
            <a:xfrm>
              <a:off x="383750" y="31162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20"/>
            <p:cNvSpPr/>
            <p:nvPr/>
          </p:nvSpPr>
          <p:spPr>
            <a:xfrm>
              <a:off x="294350" y="10385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524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218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" name="Google Shape;563;p22"/>
          <p:cNvGrpSpPr/>
          <p:nvPr/>
        </p:nvGrpSpPr>
        <p:grpSpPr>
          <a:xfrm>
            <a:off x="0" y="2"/>
            <a:ext cx="12192000" cy="6858003"/>
            <a:chOff x="0" y="2"/>
            <a:chExt cx="9144000" cy="5143502"/>
          </a:xfrm>
        </p:grpSpPr>
        <p:pic>
          <p:nvPicPr>
            <p:cNvPr id="564" name="Google Shape;564;p22"/>
            <p:cNvPicPr preferRelativeResize="0"/>
            <p:nvPr/>
          </p:nvPicPr>
          <p:blipFill rotWithShape="1">
            <a:blip r:embed="rId2">
              <a:alphaModFix/>
            </a:blip>
            <a:srcRect l="53761" b="27330"/>
            <a:stretch/>
          </p:blipFill>
          <p:spPr>
            <a:xfrm flipH="1">
              <a:off x="7792149" y="2956750"/>
              <a:ext cx="1351849" cy="2179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5" name="Google Shape;565;p22"/>
            <p:cNvPicPr preferRelativeResize="0"/>
            <p:nvPr/>
          </p:nvPicPr>
          <p:blipFill rotWithShape="1">
            <a:blip r:embed="rId3">
              <a:alphaModFix/>
            </a:blip>
            <a:srcRect t="50663"/>
            <a:stretch/>
          </p:blipFill>
          <p:spPr>
            <a:xfrm>
              <a:off x="3896175" y="2"/>
              <a:ext cx="3125501" cy="103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6" name="Google Shape;566;p22"/>
            <p:cNvPicPr preferRelativeResize="0"/>
            <p:nvPr/>
          </p:nvPicPr>
          <p:blipFill rotWithShape="1">
            <a:blip r:embed="rId4">
              <a:alphaModFix/>
            </a:blip>
            <a:srcRect l="49176" b="8483"/>
            <a:stretch/>
          </p:blipFill>
          <p:spPr>
            <a:xfrm>
              <a:off x="0" y="790125"/>
              <a:ext cx="1307601" cy="4353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7" name="Google Shape;567;p22"/>
            <p:cNvPicPr preferRelativeResize="0"/>
            <p:nvPr/>
          </p:nvPicPr>
          <p:blipFill rotWithShape="1">
            <a:blip r:embed="rId5">
              <a:alphaModFix/>
            </a:blip>
            <a:srcRect l="34798" t="-3449" b="37495"/>
            <a:stretch/>
          </p:blipFill>
          <p:spPr>
            <a:xfrm>
              <a:off x="0" y="2910904"/>
              <a:ext cx="2817625" cy="223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8" name="Google Shape;568;p22"/>
            <p:cNvPicPr preferRelativeResize="0"/>
            <p:nvPr/>
          </p:nvPicPr>
          <p:blipFill rotWithShape="1">
            <a:blip r:embed="rId5">
              <a:alphaModFix/>
            </a:blip>
            <a:srcRect r="28515" b="69399"/>
            <a:stretch/>
          </p:blipFill>
          <p:spPr>
            <a:xfrm>
              <a:off x="6054775" y="4099900"/>
              <a:ext cx="3089225" cy="1035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69" name="Google Shape;569;p22"/>
          <p:cNvGrpSpPr/>
          <p:nvPr/>
        </p:nvGrpSpPr>
        <p:grpSpPr>
          <a:xfrm>
            <a:off x="793502" y="211733"/>
            <a:ext cx="11043041" cy="6348603"/>
            <a:chOff x="595126" y="158800"/>
            <a:chExt cx="8282281" cy="4761452"/>
          </a:xfrm>
        </p:grpSpPr>
        <p:sp>
          <p:nvSpPr>
            <p:cNvPr id="570" name="Google Shape;570;p22"/>
            <p:cNvSpPr/>
            <p:nvPr/>
          </p:nvSpPr>
          <p:spPr>
            <a:xfrm>
              <a:off x="3233730" y="4661997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22"/>
            <p:cNvSpPr/>
            <p:nvPr/>
          </p:nvSpPr>
          <p:spPr>
            <a:xfrm>
              <a:off x="8618534" y="172770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2"/>
            <p:cNvSpPr/>
            <p:nvPr/>
          </p:nvSpPr>
          <p:spPr>
            <a:xfrm>
              <a:off x="595126" y="330361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22"/>
            <p:cNvSpPr/>
            <p:nvPr/>
          </p:nvSpPr>
          <p:spPr>
            <a:xfrm>
              <a:off x="5858225" y="4624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22"/>
            <p:cNvSpPr/>
            <p:nvPr/>
          </p:nvSpPr>
          <p:spPr>
            <a:xfrm>
              <a:off x="3717500" y="3034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22"/>
            <p:cNvSpPr/>
            <p:nvPr/>
          </p:nvSpPr>
          <p:spPr>
            <a:xfrm>
              <a:off x="3857550" y="2140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22"/>
            <p:cNvSpPr/>
            <p:nvPr/>
          </p:nvSpPr>
          <p:spPr>
            <a:xfrm>
              <a:off x="927100" y="158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22"/>
            <p:cNvSpPr/>
            <p:nvPr/>
          </p:nvSpPr>
          <p:spPr>
            <a:xfrm>
              <a:off x="596052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22"/>
            <p:cNvSpPr/>
            <p:nvPr/>
          </p:nvSpPr>
          <p:spPr>
            <a:xfrm>
              <a:off x="8618525" y="1303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22"/>
            <p:cNvSpPr/>
            <p:nvPr/>
          </p:nvSpPr>
          <p:spPr>
            <a:xfrm>
              <a:off x="8813275" y="1069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22"/>
            <p:cNvSpPr/>
            <p:nvPr/>
          </p:nvSpPr>
          <p:spPr>
            <a:xfrm>
              <a:off x="3754700" y="4662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22"/>
            <p:cNvSpPr/>
            <p:nvPr/>
          </p:nvSpPr>
          <p:spPr>
            <a:xfrm>
              <a:off x="8776075" y="225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8501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" name="Google Shape;583;p23"/>
          <p:cNvGrpSpPr/>
          <p:nvPr/>
        </p:nvGrpSpPr>
        <p:grpSpPr>
          <a:xfrm>
            <a:off x="1" y="1806968"/>
            <a:ext cx="12192001" cy="5051033"/>
            <a:chOff x="0" y="1355225"/>
            <a:chExt cx="9144001" cy="3788275"/>
          </a:xfrm>
        </p:grpSpPr>
        <p:pic>
          <p:nvPicPr>
            <p:cNvPr id="584" name="Google Shape;584;p23"/>
            <p:cNvPicPr preferRelativeResize="0"/>
            <p:nvPr/>
          </p:nvPicPr>
          <p:blipFill rotWithShape="1">
            <a:blip r:embed="rId2">
              <a:alphaModFix/>
            </a:blip>
            <a:srcRect r="26964"/>
            <a:stretch/>
          </p:blipFill>
          <p:spPr>
            <a:xfrm>
              <a:off x="7801975" y="1355225"/>
              <a:ext cx="1342025" cy="123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5" name="Google Shape;585;p23"/>
            <p:cNvPicPr preferRelativeResize="0"/>
            <p:nvPr/>
          </p:nvPicPr>
          <p:blipFill rotWithShape="1">
            <a:blip r:embed="rId3">
              <a:alphaModFix/>
            </a:blip>
            <a:srcRect b="56356"/>
            <a:stretch/>
          </p:blipFill>
          <p:spPr>
            <a:xfrm>
              <a:off x="5655800" y="3951450"/>
              <a:ext cx="1477350" cy="11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6" name="Google Shape;586;p23"/>
            <p:cNvPicPr preferRelativeResize="0"/>
            <p:nvPr/>
          </p:nvPicPr>
          <p:blipFill rotWithShape="1">
            <a:blip r:embed="rId4">
              <a:alphaModFix/>
            </a:blip>
            <a:srcRect r="10530" b="33119"/>
            <a:stretch/>
          </p:blipFill>
          <p:spPr>
            <a:xfrm>
              <a:off x="5655800" y="3004046"/>
              <a:ext cx="3488201" cy="2139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7" name="Google Shape;587;p23"/>
            <p:cNvPicPr preferRelativeResize="0"/>
            <p:nvPr/>
          </p:nvPicPr>
          <p:blipFill rotWithShape="1">
            <a:blip r:embed="rId5">
              <a:alphaModFix/>
            </a:blip>
            <a:srcRect b="40971"/>
            <a:stretch/>
          </p:blipFill>
          <p:spPr>
            <a:xfrm>
              <a:off x="5418175" y="4121149"/>
              <a:ext cx="2820301" cy="1022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8" name="Google Shape;588;p23"/>
            <p:cNvPicPr preferRelativeResize="0"/>
            <p:nvPr/>
          </p:nvPicPr>
          <p:blipFill rotWithShape="1">
            <a:blip r:embed="rId6">
              <a:alphaModFix/>
            </a:blip>
            <a:srcRect l="44040" b="14258"/>
            <a:stretch/>
          </p:blipFill>
          <p:spPr>
            <a:xfrm>
              <a:off x="0" y="3358350"/>
              <a:ext cx="1487374" cy="17851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89" name="Google Shape;589;p23"/>
          <p:cNvGrpSpPr/>
          <p:nvPr/>
        </p:nvGrpSpPr>
        <p:grpSpPr>
          <a:xfrm>
            <a:off x="370701" y="235867"/>
            <a:ext cx="11456233" cy="6219117"/>
            <a:chOff x="278025" y="176900"/>
            <a:chExt cx="8592175" cy="4664338"/>
          </a:xfrm>
        </p:grpSpPr>
        <p:grpSp>
          <p:nvGrpSpPr>
            <p:cNvPr id="590" name="Google Shape;590;p23"/>
            <p:cNvGrpSpPr/>
            <p:nvPr/>
          </p:nvGrpSpPr>
          <p:grpSpPr>
            <a:xfrm>
              <a:off x="367426" y="1663768"/>
              <a:ext cx="170184" cy="199027"/>
              <a:chOff x="3938129" y="1563480"/>
              <a:chExt cx="400999" cy="468962"/>
            </a:xfrm>
          </p:grpSpPr>
          <p:sp>
            <p:nvSpPr>
              <p:cNvPr id="591" name="Google Shape;591;p2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2" name="Google Shape;592;p2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3" name="Google Shape;593;p2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4" name="Google Shape;594;p2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5" name="Google Shape;595;p2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6" name="Google Shape;596;p2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7" name="Google Shape;597;p2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8" name="Google Shape;598;p2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9" name="Google Shape;599;p2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2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1" name="Google Shape;601;p23"/>
            <p:cNvSpPr/>
            <p:nvPr/>
          </p:nvSpPr>
          <p:spPr>
            <a:xfrm>
              <a:off x="5248459" y="4474097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2" name="Google Shape;602;p23"/>
            <p:cNvGrpSpPr/>
            <p:nvPr/>
          </p:nvGrpSpPr>
          <p:grpSpPr>
            <a:xfrm>
              <a:off x="8739900" y="508903"/>
              <a:ext cx="93101" cy="334443"/>
              <a:chOff x="2058353" y="1704261"/>
              <a:chExt cx="219370" cy="788036"/>
            </a:xfrm>
          </p:grpSpPr>
          <p:sp>
            <p:nvSpPr>
              <p:cNvPr id="603" name="Google Shape;603;p23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23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5" name="Google Shape;605;p23"/>
            <p:cNvSpPr/>
            <p:nvPr/>
          </p:nvSpPr>
          <p:spPr>
            <a:xfrm>
              <a:off x="3612925" y="17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23"/>
            <p:cNvSpPr/>
            <p:nvPr/>
          </p:nvSpPr>
          <p:spPr>
            <a:xfrm>
              <a:off x="433925" y="12292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23"/>
            <p:cNvSpPr/>
            <p:nvPr/>
          </p:nvSpPr>
          <p:spPr>
            <a:xfrm>
              <a:off x="8618875" y="1769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8833000" y="292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23"/>
            <p:cNvSpPr/>
            <p:nvPr/>
          </p:nvSpPr>
          <p:spPr>
            <a:xfrm>
              <a:off x="3926100" y="203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23"/>
            <p:cNvSpPr/>
            <p:nvPr/>
          </p:nvSpPr>
          <p:spPr>
            <a:xfrm>
              <a:off x="278025" y="14208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23"/>
            <p:cNvSpPr/>
            <p:nvPr/>
          </p:nvSpPr>
          <p:spPr>
            <a:xfrm>
              <a:off x="8405400" y="32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23"/>
            <p:cNvSpPr/>
            <p:nvPr/>
          </p:nvSpPr>
          <p:spPr>
            <a:xfrm>
              <a:off x="5102950" y="4762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23"/>
            <p:cNvSpPr/>
            <p:nvPr/>
          </p:nvSpPr>
          <p:spPr>
            <a:xfrm>
              <a:off x="3755150" y="266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433913" y="2682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23"/>
            <p:cNvSpPr/>
            <p:nvPr/>
          </p:nvSpPr>
          <p:spPr>
            <a:xfrm>
              <a:off x="367425" y="3063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23"/>
            <p:cNvSpPr/>
            <p:nvPr/>
          </p:nvSpPr>
          <p:spPr>
            <a:xfrm>
              <a:off x="278025" y="28068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5641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293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347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166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7635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99607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6CD300-B375-449D-82E1-EA0BA19FF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5E3CEEB-D602-4947-A0A0-E4D4CBDD5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7063B1-A6BC-45C4-99BD-8127A5AFC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2A91E5-AB00-4475-B860-79DEA23A4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988DE88-38DE-4A72-8060-1B5C5FAB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967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413422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93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657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575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338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378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11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57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780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46500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A4D8F8-DA83-45AD-A98D-40750A04E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28205F-10DC-43AB-84CC-CC99B07A4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3FED303-BA22-4F56-8B26-0FFE1C47F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AD0A593-00D2-4ED1-82B7-8BD2211E18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29E633B-7823-4965-AC3A-75A494A9A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F2AD9BB-8E72-444C-BBDE-B4237357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028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22830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739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82463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9147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608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180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8444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45598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E769E9-912E-43AC-BECA-BA18382A6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629964-83FF-4829-857D-E28D69C18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4B2E5-6D29-433A-8906-4010AC274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CB1034F-04E1-409A-B469-F2A4F7AD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01FAC3B-FDD0-44BF-8B23-2E2C418726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86C5A5E-9314-4CD7-864B-5F4FA4629B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171DCCC-63FD-4B56-BFCA-F6E9757F6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C4C5626-C0F5-47CF-AE7C-DE1473EA8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662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D48E6D-E096-472E-BD07-3D5B1B8D0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6D4E129-EDEB-4C59-9744-8F2D8C310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0FCFE56-FC14-4043-827B-6C0767C7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A473F6-3623-40C7-9E9A-4BC898A34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822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C3675DB-BE68-4E99-9EBA-D7787A7E9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165565-CE15-47DB-B59E-00C53DD33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CFC10C-27CF-49D3-ABCC-894DFE72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776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EAE70-7F1D-479D-8822-268C1FFFB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E34DB8-82DD-45F1-BF65-715D2FD07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9EDF2A-DE44-4336-AA05-51646B18B3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38054ED-485F-40FD-B058-A389D79910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20485E-92B4-4395-8726-C7BDBDF8D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DED9AD4-CCBA-42C9-8708-6E66BEE8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55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60D5FE-ADEE-40B8-ACE0-91C766AFC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9820831-13CF-45D4-B7D2-A503158FE4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CEBE428-21E6-4EB3-8340-040FD629E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5789585-FFEB-4D20-8A90-45C1D2C9A2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018688-58A0-4816-B813-7612CFED6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C2F646-191C-4DDD-9AD2-3EA65A8CB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709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09862235-3807-E7D3-6B95-030D295AF39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3520" y="339090"/>
            <a:ext cx="1261110" cy="1261110"/>
          </a:xfrm>
          <a:prstGeom prst="rect">
            <a:avLst/>
          </a:prstGeom>
        </p:spPr>
      </p:pic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1D4F58EC-CFFB-182C-277D-C6AFE695C27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429" y="8526160"/>
            <a:ext cx="1261110" cy="126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533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06826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22580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  <p:sldLayoutId id="2147483709" r:id="rId2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slide" Target="slide3.xml"/><Relationship Id="rId18" Type="http://schemas.openxmlformats.org/officeDocument/2006/relationships/image" Target="../media/image28.png"/><Relationship Id="rId3" Type="http://schemas.openxmlformats.org/officeDocument/2006/relationships/image" Target="../media/image24.png"/><Relationship Id="rId21" Type="http://schemas.openxmlformats.org/officeDocument/2006/relationships/image" Target="../media/image29.png"/><Relationship Id="rId7" Type="http://schemas.openxmlformats.org/officeDocument/2006/relationships/image" Target="../media/image9.png"/><Relationship Id="rId12" Type="http://schemas.microsoft.com/office/2007/relationships/hdphoto" Target="../media/hdphoto2.wdp"/><Relationship Id="rId17" Type="http://schemas.openxmlformats.org/officeDocument/2006/relationships/slide" Target="slide6.xml"/><Relationship Id="rId2" Type="http://schemas.openxmlformats.org/officeDocument/2006/relationships/notesSlide" Target="../notesSlides/notesSlide2.xml"/><Relationship Id="rId16" Type="http://schemas.openxmlformats.org/officeDocument/2006/relationships/slide" Target="slide5.xml"/><Relationship Id="rId20" Type="http://schemas.openxmlformats.org/officeDocument/2006/relationships/slide" Target="slide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.png"/><Relationship Id="rId11" Type="http://schemas.openxmlformats.org/officeDocument/2006/relationships/image" Target="../media/image26.png"/><Relationship Id="rId5" Type="http://schemas.openxmlformats.org/officeDocument/2006/relationships/image" Target="../media/image3.png"/><Relationship Id="rId15" Type="http://schemas.openxmlformats.org/officeDocument/2006/relationships/slide" Target="slide4.xml"/><Relationship Id="rId10" Type="http://schemas.openxmlformats.org/officeDocument/2006/relationships/image" Target="../media/image6.png"/><Relationship Id="rId19" Type="http://schemas.openxmlformats.org/officeDocument/2006/relationships/slide" Target="slide10.xml"/><Relationship Id="rId4" Type="http://schemas.microsoft.com/office/2007/relationships/hdphoto" Target="../media/hdphoto1.wdp"/><Relationship Id="rId9" Type="http://schemas.openxmlformats.org/officeDocument/2006/relationships/image" Target="../media/image25.png"/><Relationship Id="rId14" Type="http://schemas.openxmlformats.org/officeDocument/2006/relationships/image" Target="../media/image27.png"/><Relationship Id="rId22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microsoft.com/office/2007/relationships/hdphoto" Target="../media/hdphoto4.wdp"/><Relationship Id="rId5" Type="http://schemas.openxmlformats.org/officeDocument/2006/relationships/image" Target="../media/image30.png"/><Relationship Id="rId10" Type="http://schemas.openxmlformats.org/officeDocument/2006/relationships/image" Target="../media/image33.png"/><Relationship Id="rId4" Type="http://schemas.openxmlformats.org/officeDocument/2006/relationships/slide" Target="slide2.xml"/><Relationship Id="rId9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microsoft.com/office/2007/relationships/hdphoto" Target="../media/hdphoto4.wdp"/><Relationship Id="rId5" Type="http://schemas.openxmlformats.org/officeDocument/2006/relationships/image" Target="../media/image30.png"/><Relationship Id="rId10" Type="http://schemas.openxmlformats.org/officeDocument/2006/relationships/image" Target="../media/image33.png"/><Relationship Id="rId4" Type="http://schemas.openxmlformats.org/officeDocument/2006/relationships/slide" Target="slide2.xml"/><Relationship Id="rId9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microsoft.com/office/2007/relationships/hdphoto" Target="../media/hdphoto4.wdp"/><Relationship Id="rId5" Type="http://schemas.openxmlformats.org/officeDocument/2006/relationships/image" Target="../media/image30.png"/><Relationship Id="rId10" Type="http://schemas.openxmlformats.org/officeDocument/2006/relationships/image" Target="../media/image33.png"/><Relationship Id="rId4" Type="http://schemas.openxmlformats.org/officeDocument/2006/relationships/slide" Target="slide2.xml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microsoft.com/office/2007/relationships/hdphoto" Target="../media/hdphoto4.wdp"/><Relationship Id="rId5" Type="http://schemas.openxmlformats.org/officeDocument/2006/relationships/image" Target="../media/image30.png"/><Relationship Id="rId10" Type="http://schemas.openxmlformats.org/officeDocument/2006/relationships/image" Target="../media/image33.png"/><Relationship Id="rId4" Type="http://schemas.openxmlformats.org/officeDocument/2006/relationships/slide" Target="slide2.xml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emf"/><Relationship Id="rId7" Type="http://schemas.openxmlformats.org/officeDocument/2006/relationships/image" Target="../media/image3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emf"/><Relationship Id="rId4" Type="http://schemas.openxmlformats.org/officeDocument/2006/relationships/image" Target="../media/image35.emf"/><Relationship Id="rId9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AE6986A-66C4-461B-8573-53BD2C132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FF2F90E-9DEB-4BB0-B79C-E7B33D6535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70" y="4724732"/>
            <a:ext cx="2981054" cy="2238213"/>
          </a:xfrm>
          <a:prstGeom prst="rect">
            <a:avLst/>
          </a:prstGeom>
        </p:spPr>
      </p:pic>
      <p:pic>
        <p:nvPicPr>
          <p:cNvPr id="15" name="Picture 1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36B68EF-6B7D-4FF1-B4CE-8CF19A25C4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508" y="1595340"/>
            <a:ext cx="4530166" cy="52774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232E7B-0022-725F-263F-D3E5C4EF68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13701" y="995764"/>
            <a:ext cx="5535648" cy="391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0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B7E5FF-66EB-4FFE-FC19-B1F4DD9C7481}"/>
              </a:ext>
            </a:extLst>
          </p:cNvPr>
          <p:cNvSpPr/>
          <p:nvPr/>
        </p:nvSpPr>
        <p:spPr>
          <a:xfrm>
            <a:off x="295275" y="400050"/>
            <a:ext cx="11163300" cy="60579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FA2DEC-86C8-9E63-83AD-7C1AE5131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8412" y="1752600"/>
            <a:ext cx="6355786" cy="2781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B5EB28-7B85-E2A0-407E-76A23F8995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91" y="460836"/>
            <a:ext cx="2151418" cy="1075709"/>
          </a:xfrm>
          <a:prstGeom prst="rect">
            <a:avLst/>
          </a:prstGeom>
        </p:spPr>
      </p:pic>
      <p:pic>
        <p:nvPicPr>
          <p:cNvPr id="6" name="Picture 5" descr="A cartoon of a child with her hand on her chin&#10;&#10;Description automatically generated">
            <a:extLst>
              <a:ext uri="{FF2B5EF4-FFF2-40B4-BE49-F238E27FC236}">
                <a16:creationId xmlns:a16="http://schemas.microsoft.com/office/drawing/2014/main" id="{9B413E9F-F5B5-A0EC-9FA8-804C63A344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925" y="714375"/>
            <a:ext cx="4163387" cy="374808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D7B6F87-725F-93B7-D0AF-0C4BB4670327}"/>
              </a:ext>
            </a:extLst>
          </p:cNvPr>
          <p:cNvSpPr/>
          <p:nvPr/>
        </p:nvSpPr>
        <p:spPr>
          <a:xfrm>
            <a:off x="4467225" y="4705350"/>
            <a:ext cx="3095625" cy="6762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34 x 12 = ?</a:t>
            </a:r>
          </a:p>
        </p:txBody>
      </p:sp>
    </p:spTree>
    <p:extLst>
      <p:ext uri="{BB962C8B-B14F-4D97-AF65-F5344CB8AC3E}">
        <p14:creationId xmlns:p14="http://schemas.microsoft.com/office/powerpoint/2010/main" val="29929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B7E5FF-66EB-4FFE-FC19-B1F4DD9C7481}"/>
              </a:ext>
            </a:extLst>
          </p:cNvPr>
          <p:cNvSpPr/>
          <p:nvPr/>
        </p:nvSpPr>
        <p:spPr>
          <a:xfrm>
            <a:off x="295275" y="400050"/>
            <a:ext cx="11163300" cy="60579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B5EB28-7B85-E2A0-407E-76A23F8995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91" y="460836"/>
            <a:ext cx="2151418" cy="107570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D7B6F87-725F-93B7-D0AF-0C4BB4670327}"/>
              </a:ext>
            </a:extLst>
          </p:cNvPr>
          <p:cNvSpPr/>
          <p:nvPr/>
        </p:nvSpPr>
        <p:spPr>
          <a:xfrm>
            <a:off x="4238625" y="600075"/>
            <a:ext cx="3095625" cy="6762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34 x 12 = 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856EE9D-0842-D38A-44D0-08591EC2E0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337" y="2547937"/>
            <a:ext cx="1381125" cy="2771775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A3D99D66-E0F1-C90E-E0F4-DEA174133616}"/>
              </a:ext>
            </a:extLst>
          </p:cNvPr>
          <p:cNvSpPr/>
          <p:nvPr/>
        </p:nvSpPr>
        <p:spPr>
          <a:xfrm>
            <a:off x="1933574" y="1676400"/>
            <a:ext cx="3114675" cy="828675"/>
          </a:xfrm>
          <a:prstGeom prst="wedgeRoundRectCallout">
            <a:avLst>
              <a:gd name="adj1" fmla="val -54042"/>
              <a:gd name="adj2" fmla="val 71695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C94460E-85A2-A397-B9A6-ACCCB4BA73DF}"/>
              </a:ext>
            </a:extLst>
          </p:cNvPr>
          <p:cNvSpPr/>
          <p:nvPr/>
        </p:nvSpPr>
        <p:spPr>
          <a:xfrm>
            <a:off x="3438525" y="2971800"/>
            <a:ext cx="7296150" cy="2371725"/>
          </a:xfrm>
          <a:prstGeom prst="roundRect">
            <a:avLst/>
          </a:prstGeom>
          <a:solidFill>
            <a:srgbClr val="FDBFCC"/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5F0D43-EE55-6DBF-8710-170E5BE91A0A}"/>
              </a:ext>
            </a:extLst>
          </p:cNvPr>
          <p:cNvSpPr txBox="1"/>
          <p:nvPr/>
        </p:nvSpPr>
        <p:spPr>
          <a:xfrm>
            <a:off x="3971925" y="3028950"/>
            <a:ext cx="64198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 4 x 12 = 34 x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(10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+2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</a:t>
            </a: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34 x 10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+</a:t>
            </a: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34 x 2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</a:t>
            </a: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340 + 68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</a:t>
            </a: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408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60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  <p:bldP spid="1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B7E5FF-66EB-4FFE-FC19-B1F4DD9C7481}"/>
              </a:ext>
            </a:extLst>
          </p:cNvPr>
          <p:cNvSpPr/>
          <p:nvPr/>
        </p:nvSpPr>
        <p:spPr>
          <a:xfrm>
            <a:off x="295275" y="400049"/>
            <a:ext cx="11163300" cy="61626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B5EB28-7B85-E2A0-407E-76A23F8995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91" y="460836"/>
            <a:ext cx="2151418" cy="1075709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C94460E-85A2-A397-B9A6-ACCCB4BA73DF}"/>
              </a:ext>
            </a:extLst>
          </p:cNvPr>
          <p:cNvSpPr/>
          <p:nvPr/>
        </p:nvSpPr>
        <p:spPr>
          <a:xfrm>
            <a:off x="3657600" y="714375"/>
            <a:ext cx="7639050" cy="3590925"/>
          </a:xfrm>
          <a:prstGeom prst="roundRect">
            <a:avLst/>
          </a:prstGeom>
          <a:solidFill>
            <a:srgbClr val="FDBFCC"/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129501-339A-C940-966E-E8605C80D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37" y="2428875"/>
            <a:ext cx="2695575" cy="24193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E4552FE-8C32-E8EF-6BFB-024A9DD134DE}"/>
              </a:ext>
            </a:extLst>
          </p:cNvPr>
          <p:cNvSpPr txBox="1"/>
          <p:nvPr/>
        </p:nvSpPr>
        <p:spPr>
          <a:xfrm>
            <a:off x="4152900" y="876300"/>
            <a:ext cx="18478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34</a:t>
            </a:r>
          </a:p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4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598E89-5F6E-2316-93BF-C1C21920A335}"/>
              </a:ext>
            </a:extLst>
          </p:cNvPr>
          <p:cNvSpPr txBox="1"/>
          <p:nvPr/>
        </p:nvSpPr>
        <p:spPr>
          <a:xfrm>
            <a:off x="3848100" y="1152525"/>
            <a:ext cx="1847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AA42DCC-2BD1-B20B-4D53-AAC54341C582}"/>
              </a:ext>
            </a:extLst>
          </p:cNvPr>
          <p:cNvCxnSpPr/>
          <p:nvPr/>
        </p:nvCxnSpPr>
        <p:spPr>
          <a:xfrm>
            <a:off x="4105275" y="2162175"/>
            <a:ext cx="7810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376A113-42FE-32E1-0071-F71B30D6089C}"/>
              </a:ext>
            </a:extLst>
          </p:cNvPr>
          <p:cNvSpPr txBox="1"/>
          <p:nvPr/>
        </p:nvSpPr>
        <p:spPr>
          <a:xfrm>
            <a:off x="5219699" y="952500"/>
            <a:ext cx="6105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8,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8; 2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6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6 .</a:t>
            </a:r>
            <a:endParaRPr lang="en-US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4C48030-A482-8479-FA22-2F0FA801EF9A}"/>
              </a:ext>
            </a:extLst>
          </p:cNvPr>
          <p:cNvSpPr txBox="1"/>
          <p:nvPr/>
        </p:nvSpPr>
        <p:spPr>
          <a:xfrm>
            <a:off x="4191000" y="2066925"/>
            <a:ext cx="1847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2860C6-5ADC-1323-6497-71F954F7BEC2}"/>
              </a:ext>
            </a:extLst>
          </p:cNvPr>
          <p:cNvSpPr txBox="1"/>
          <p:nvPr/>
        </p:nvSpPr>
        <p:spPr>
          <a:xfrm>
            <a:off x="5219699" y="2028825"/>
            <a:ext cx="6105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1 nhân 4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bằng 4 viết 4 (dưới 6)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  <a:endParaRPr lang="vi-VN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1 nhân  3 bằng 3 viết 3.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C58C62B-2EE6-3F72-5A11-7765894DD36C}"/>
              </a:ext>
            </a:extLst>
          </p:cNvPr>
          <p:cNvSpPr txBox="1"/>
          <p:nvPr/>
        </p:nvSpPr>
        <p:spPr>
          <a:xfrm>
            <a:off x="3924300" y="2600325"/>
            <a:ext cx="1847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B62F941-C987-1B80-DA13-D5FEA8A64873}"/>
              </a:ext>
            </a:extLst>
          </p:cNvPr>
          <p:cNvSpPr txBox="1"/>
          <p:nvPr/>
        </p:nvSpPr>
        <p:spPr>
          <a:xfrm>
            <a:off x="5219699" y="3152775"/>
            <a:ext cx="6105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Hạ 8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 6 cộng 4 bằng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10, viết 0, nhớ 1; 3 thêm 1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bằng 4 viết 4.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E7AB534-3FEE-42A0-BBC7-17C84C151A72}"/>
              </a:ext>
            </a:extLst>
          </p:cNvPr>
          <p:cNvCxnSpPr>
            <a:cxnSpLocks/>
          </p:cNvCxnSpPr>
          <p:nvPr/>
        </p:nvCxnSpPr>
        <p:spPr>
          <a:xfrm>
            <a:off x="3962400" y="3190875"/>
            <a:ext cx="9048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14A3797A-1F88-9D56-750B-D2871496822C}"/>
              </a:ext>
            </a:extLst>
          </p:cNvPr>
          <p:cNvSpPr txBox="1"/>
          <p:nvPr/>
        </p:nvSpPr>
        <p:spPr>
          <a:xfrm>
            <a:off x="3952875" y="3114675"/>
            <a:ext cx="1847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408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49FE3B0-87CF-35D1-B054-39CD9F0A2201}"/>
              </a:ext>
            </a:extLst>
          </p:cNvPr>
          <p:cNvSpPr txBox="1"/>
          <p:nvPr/>
        </p:nvSpPr>
        <p:spPr>
          <a:xfrm>
            <a:off x="1495425" y="4819650"/>
            <a:ext cx="100393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* Lưu ý:</a:t>
            </a:r>
            <a:endParaRPr lang="en-US" sz="24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0072B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- 68 </a:t>
            </a:r>
            <a:r>
              <a:rPr lang="vi-VN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 tích riêng thứ nhất (68 đơn vị).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D2232A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- 34 </a:t>
            </a:r>
            <a:r>
              <a:rPr lang="vi-VN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 tích riêng thứ hai (34 chục hay 340 đơn vị).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Viết tích riêng thứ hai lùi sang trái một cột (so với tích riêng thứ nhất).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48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/>
      <p:bldP spid="14" grpId="0"/>
      <p:bldP spid="17" grpId="0"/>
      <p:bldP spid="18" grpId="0"/>
      <p:bldP spid="19" grpId="0"/>
      <p:bldP spid="20" grpId="0"/>
      <p:bldP spid="21" grpId="0"/>
      <p:bldP spid="27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Top Corners Rounded 11">
            <a:extLst>
              <a:ext uri="{FF2B5EF4-FFF2-40B4-BE49-F238E27FC236}">
                <a16:creationId xmlns:a16="http://schemas.microsoft.com/office/drawing/2014/main" id="{6BE59B84-5F46-45E2-9C91-EE295F2C3107}"/>
              </a:ext>
            </a:extLst>
          </p:cNvPr>
          <p:cNvSpPr/>
          <p:nvPr/>
        </p:nvSpPr>
        <p:spPr>
          <a:xfrm>
            <a:off x="421240" y="410967"/>
            <a:ext cx="11394042" cy="6435396"/>
          </a:xfrm>
          <a:prstGeom prst="round2Same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Rectangle: Top Corners Rounded 12">
            <a:extLst>
              <a:ext uri="{FF2B5EF4-FFF2-40B4-BE49-F238E27FC236}">
                <a16:creationId xmlns:a16="http://schemas.microsoft.com/office/drawing/2014/main" id="{565E85ED-E3DF-429B-B778-F9ECC699F425}"/>
              </a:ext>
            </a:extLst>
          </p:cNvPr>
          <p:cNvSpPr>
            <a:spLocks noChangeAspect="1"/>
          </p:cNvSpPr>
          <p:nvPr/>
        </p:nvSpPr>
        <p:spPr>
          <a:xfrm>
            <a:off x="565079" y="647272"/>
            <a:ext cx="11013896" cy="6020656"/>
          </a:xfrm>
          <a:prstGeom prst="round2SameRect">
            <a:avLst/>
          </a:prstGeom>
          <a:blipFill dpi="0" rotWithShape="0"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4993" t="-65912" r="-26040" b="-5786"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7BFED3-1CE7-944A-BE54-25129AD672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166" y="944929"/>
            <a:ext cx="1031829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lvl="0" algn="ctr">
              <a:defRPr/>
            </a:pPr>
            <a:r>
              <a:rPr lang="en-US" alt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</a:t>
            </a:r>
            <a:r>
              <a:rPr lang="vi-VN" alt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ác bước tính nhân với số có hai chữ số:</a:t>
            </a:r>
            <a:endParaRPr kumimoji="0" lang="vi-VN" altLang="en-US" sz="3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786255-B91B-16B3-5A00-76CD7C874C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1996" y="1865377"/>
            <a:ext cx="674755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altLang="en-US" sz="36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cột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dọc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29D363-30FF-77AC-9AA4-767B42C2F1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5061" y="2642660"/>
            <a:ext cx="7086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1" u="sng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altLang="en-US" sz="3600" b="1" i="1" u="sng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sang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trái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3BA918-F0A2-C4F3-E9AE-D93A6F1C2A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825" y="3391211"/>
            <a:ext cx="10634225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lvl="0" algn="just">
              <a:defRPr/>
            </a:pPr>
            <a:r>
              <a:rPr lang="vi-VN" altLang="en-US" sz="3200" b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 ý:</a:t>
            </a:r>
            <a:endParaRPr lang="en-US" altLang="en-US" sz="3200" b="1" dirty="0">
              <a:solidFill>
                <a:srgbClr val="8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r>
              <a:rPr lang="vi-VN" altLang="en-US" b="1" i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 riêng thứ nhất (là thừa số thứ nhất nhân với chữ số hàng đơn vị).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r>
              <a:rPr lang="vi-VN" altLang="en-US" b="1" i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 riêng thứ hai (Thừa số thứ nhất nhân với chữ số hàng chục).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r>
              <a:rPr lang="vi-VN" altLang="en-US" b="1" i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 tích riêng thứ hai lùi sang trái một cột – một chữ số</a:t>
            </a:r>
            <a:r>
              <a:rPr lang="en-US" altLang="en-US" b="1" i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b="1" i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(so với tích riêng thứ nhất).</a:t>
            </a: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347C9930-4E95-1EBD-5107-CA18A3B9E5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3411" y="1561672"/>
            <a:ext cx="7010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</a:t>
            </a:r>
            <a:endParaRPr kumimoji="0" lang="en-US" alt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541C24-9779-210D-A549-DB346D41F2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3161" y="5547785"/>
            <a:ext cx="7086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1" u="sng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altLang="en-US" sz="3600" b="1" i="1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Cộng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riêng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028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4" grpId="0"/>
      <p:bldP spid="15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7">
            <a:extLst>
              <a:ext uri="{FF2B5EF4-FFF2-40B4-BE49-F238E27FC236}">
                <a16:creationId xmlns:a16="http://schemas.microsoft.com/office/drawing/2014/main" id="{730CB9F4-39CD-4D4A-A356-2E04C54C99E1}"/>
              </a:ext>
            </a:extLst>
          </p:cNvPr>
          <p:cNvGrpSpPr/>
          <p:nvPr/>
        </p:nvGrpSpPr>
        <p:grpSpPr>
          <a:xfrm>
            <a:off x="3784596" y="645021"/>
            <a:ext cx="5164760" cy="2175994"/>
            <a:chOff x="609584" y="2133703"/>
            <a:chExt cx="7161963" cy="360893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6C251CC-DC72-4841-B0EB-B8C3D864A187}"/>
                </a:ext>
              </a:extLst>
            </p:cNvPr>
            <p:cNvSpPr/>
            <p:nvPr/>
          </p:nvSpPr>
          <p:spPr>
            <a:xfrm>
              <a:off x="1098019" y="2344049"/>
              <a:ext cx="6404664" cy="3087469"/>
            </a:xfrm>
            <a:custGeom>
              <a:avLst/>
              <a:gdLst>
                <a:gd name="connsiteX0" fmla="*/ 3760 w 6404664"/>
                <a:gd name="connsiteY0" fmla="*/ 1205168 h 3087469"/>
                <a:gd name="connsiteX1" fmla="*/ 680539 w 6404664"/>
                <a:gd name="connsiteY1" fmla="*/ 215111 h 3087469"/>
                <a:gd name="connsiteX2" fmla="*/ 3069280 w 6404664"/>
                <a:gd name="connsiteY2" fmla="*/ 45725 h 3087469"/>
                <a:gd name="connsiteX3" fmla="*/ 6131114 w 6404664"/>
                <a:gd name="connsiteY3" fmla="*/ 210924 h 3087469"/>
                <a:gd name="connsiteX4" fmla="*/ 6345734 w 6404664"/>
                <a:gd name="connsiteY4" fmla="*/ 2288482 h 3087469"/>
                <a:gd name="connsiteX5" fmla="*/ 5621818 w 6404664"/>
                <a:gd name="connsiteY5" fmla="*/ 3041778 h 3087469"/>
                <a:gd name="connsiteX6" fmla="*/ 2267942 w 6404664"/>
                <a:gd name="connsiteY6" fmla="*/ 3047868 h 3087469"/>
                <a:gd name="connsiteX7" fmla="*/ 3760 w 6404664"/>
                <a:gd name="connsiteY7" fmla="*/ 1205168 h 3087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404664" h="3087469">
                  <a:moveTo>
                    <a:pt x="3760" y="1205168"/>
                  </a:moveTo>
                  <a:cubicBezTo>
                    <a:pt x="36677" y="315602"/>
                    <a:pt x="408774" y="249750"/>
                    <a:pt x="680539" y="215111"/>
                  </a:cubicBezTo>
                  <a:cubicBezTo>
                    <a:pt x="1686754" y="86834"/>
                    <a:pt x="1841334" y="90260"/>
                    <a:pt x="3069280" y="45725"/>
                  </a:cubicBezTo>
                  <a:cubicBezTo>
                    <a:pt x="3748956" y="20983"/>
                    <a:pt x="5647362" y="-105391"/>
                    <a:pt x="6131114" y="210924"/>
                  </a:cubicBezTo>
                  <a:cubicBezTo>
                    <a:pt x="6495311" y="449208"/>
                    <a:pt x="6413939" y="1346006"/>
                    <a:pt x="6345734" y="2288482"/>
                  </a:cubicBezTo>
                  <a:cubicBezTo>
                    <a:pt x="6315187" y="2710617"/>
                    <a:pt x="5991281" y="3037971"/>
                    <a:pt x="5621818" y="3041778"/>
                  </a:cubicBezTo>
                  <a:cubicBezTo>
                    <a:pt x="4393608" y="3054720"/>
                    <a:pt x="3429527" y="3067662"/>
                    <a:pt x="2267942" y="3047868"/>
                  </a:cubicBezTo>
                  <a:cubicBezTo>
                    <a:pt x="1356265" y="3031881"/>
                    <a:pt x="-83142" y="3557932"/>
                    <a:pt x="3760" y="1205168"/>
                  </a:cubicBezTo>
                </a:path>
              </a:pathLst>
            </a:custGeom>
            <a:solidFill>
              <a:srgbClr val="EF8476">
                <a:alpha val="50000"/>
              </a:srgbClr>
            </a:solidFill>
            <a:ln w="263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grpSp>
          <p:nvGrpSpPr>
            <p:cNvPr id="13" name="Graphic 7">
              <a:extLst>
                <a:ext uri="{FF2B5EF4-FFF2-40B4-BE49-F238E27FC236}">
                  <a16:creationId xmlns:a16="http://schemas.microsoft.com/office/drawing/2014/main" id="{C53D8D68-3942-4E5B-9C82-35188DC9A215}"/>
                </a:ext>
              </a:extLst>
            </p:cNvPr>
            <p:cNvGrpSpPr/>
            <p:nvPr/>
          </p:nvGrpSpPr>
          <p:grpSpPr>
            <a:xfrm>
              <a:off x="609584" y="2133703"/>
              <a:ext cx="7161963" cy="3608930"/>
              <a:chOff x="609584" y="2133703"/>
              <a:chExt cx="7161963" cy="3608930"/>
            </a:xfrm>
            <a:solidFill>
              <a:srgbClr val="000000"/>
            </a:solidFill>
          </p:grpSpPr>
          <p:grpSp>
            <p:nvGrpSpPr>
              <p:cNvPr id="14" name="Graphic 7">
                <a:extLst>
                  <a:ext uri="{FF2B5EF4-FFF2-40B4-BE49-F238E27FC236}">
                    <a16:creationId xmlns:a16="http://schemas.microsoft.com/office/drawing/2014/main" id="{07EC5EDF-EFAE-49B7-B75D-60188FF66CCE}"/>
                  </a:ext>
                </a:extLst>
              </p:cNvPr>
              <p:cNvGrpSpPr/>
              <p:nvPr/>
            </p:nvGrpSpPr>
            <p:grpSpPr>
              <a:xfrm>
                <a:off x="776118" y="2133703"/>
                <a:ext cx="6995430" cy="3608930"/>
                <a:chOff x="776118" y="2133703"/>
                <a:chExt cx="6995430" cy="3608930"/>
              </a:xfrm>
              <a:solidFill>
                <a:srgbClr val="000000"/>
              </a:solidFill>
            </p:grpSpPr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83548B9D-48EA-41E0-8B55-9D5BA691ACAF}"/>
                    </a:ext>
                  </a:extLst>
                </p:cNvPr>
                <p:cNvSpPr/>
                <p:nvPr/>
              </p:nvSpPr>
              <p:spPr>
                <a:xfrm>
                  <a:off x="1977905" y="2133703"/>
                  <a:ext cx="5793643" cy="2422745"/>
                </a:xfrm>
                <a:custGeom>
                  <a:avLst/>
                  <a:gdLst>
                    <a:gd name="connsiteX0" fmla="*/ 21858 w 5793643"/>
                    <a:gd name="connsiteY0" fmla="*/ 231329 h 2422745"/>
                    <a:gd name="connsiteX1" fmla="*/ 1479435 w 5793643"/>
                    <a:gd name="connsiteY1" fmla="*/ 103051 h 2422745"/>
                    <a:gd name="connsiteX2" fmla="*/ 2812453 w 5793643"/>
                    <a:gd name="connsiteY2" fmla="*/ 17787 h 2422745"/>
                    <a:gd name="connsiteX3" fmla="*/ 4271610 w 5793643"/>
                    <a:gd name="connsiteY3" fmla="*/ 6748 h 2422745"/>
                    <a:gd name="connsiteX4" fmla="*/ 4976830 w 5793643"/>
                    <a:gd name="connsiteY4" fmla="*/ 56232 h 2422745"/>
                    <a:gd name="connsiteX5" fmla="*/ 5562231 w 5793643"/>
                    <a:gd name="connsiteY5" fmla="*/ 355038 h 2422745"/>
                    <a:gd name="connsiteX6" fmla="*/ 5773429 w 5793643"/>
                    <a:gd name="connsiteY6" fmla="*/ 1144495 h 2422745"/>
                    <a:gd name="connsiteX7" fmla="*/ 5772375 w 5793643"/>
                    <a:gd name="connsiteY7" fmla="*/ 2160816 h 2422745"/>
                    <a:gd name="connsiteX8" fmla="*/ 5747885 w 5793643"/>
                    <a:gd name="connsiteY8" fmla="*/ 2401764 h 2422745"/>
                    <a:gd name="connsiteX9" fmla="*/ 5709174 w 5793643"/>
                    <a:gd name="connsiteY9" fmla="*/ 2386157 h 2422745"/>
                    <a:gd name="connsiteX10" fmla="*/ 5743671 w 5793643"/>
                    <a:gd name="connsiteY10" fmla="*/ 1378972 h 2422745"/>
                    <a:gd name="connsiteX11" fmla="*/ 5702063 w 5793643"/>
                    <a:gd name="connsiteY11" fmla="*/ 897837 h 2422745"/>
                    <a:gd name="connsiteX12" fmla="*/ 5594885 w 5793643"/>
                    <a:gd name="connsiteY12" fmla="*/ 504251 h 2422745"/>
                    <a:gd name="connsiteX13" fmla="*/ 5038188 w 5793643"/>
                    <a:gd name="connsiteY13" fmla="*/ 137690 h 2422745"/>
                    <a:gd name="connsiteX14" fmla="*/ 4349822 w 5793643"/>
                    <a:gd name="connsiteY14" fmla="*/ 79071 h 2422745"/>
                    <a:gd name="connsiteX15" fmla="*/ 2920685 w 5793643"/>
                    <a:gd name="connsiteY15" fmla="*/ 87064 h 2422745"/>
                    <a:gd name="connsiteX16" fmla="*/ 1623744 w 5793643"/>
                    <a:gd name="connsiteY16" fmla="*/ 163574 h 2422745"/>
                    <a:gd name="connsiteX17" fmla="*/ 202244 w 5793643"/>
                    <a:gd name="connsiteY17" fmla="*/ 281193 h 2422745"/>
                    <a:gd name="connsiteX18" fmla="*/ 21594 w 5793643"/>
                    <a:gd name="connsiteY18" fmla="*/ 296800 h 2422745"/>
                    <a:gd name="connsiteX19" fmla="*/ 21858 w 5793643"/>
                    <a:gd name="connsiteY19" fmla="*/ 231329 h 2422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793643" h="2422745">
                      <a:moveTo>
                        <a:pt x="21858" y="231329"/>
                      </a:moveTo>
                      <a:cubicBezTo>
                        <a:pt x="507453" y="181845"/>
                        <a:pt x="993312" y="140735"/>
                        <a:pt x="1479435" y="103051"/>
                      </a:cubicBezTo>
                      <a:cubicBezTo>
                        <a:pt x="1967400" y="65368"/>
                        <a:pt x="2323961" y="35677"/>
                        <a:pt x="2812453" y="17787"/>
                      </a:cubicBezTo>
                      <a:cubicBezTo>
                        <a:pt x="3298839" y="-103"/>
                        <a:pt x="3785224" y="-5813"/>
                        <a:pt x="4271610" y="6748"/>
                      </a:cubicBezTo>
                      <a:cubicBezTo>
                        <a:pt x="4506508" y="12839"/>
                        <a:pt x="4743512" y="12839"/>
                        <a:pt x="4976830" y="56232"/>
                      </a:cubicBezTo>
                      <a:cubicBezTo>
                        <a:pt x="5177494" y="93535"/>
                        <a:pt x="5404755" y="157103"/>
                        <a:pt x="5562231" y="355038"/>
                      </a:cubicBezTo>
                      <a:cubicBezTo>
                        <a:pt x="5718127" y="550689"/>
                        <a:pt x="5750781" y="863960"/>
                        <a:pt x="5773429" y="1144495"/>
                      </a:cubicBezTo>
                      <a:cubicBezTo>
                        <a:pt x="5800815" y="1481746"/>
                        <a:pt x="5800289" y="1823565"/>
                        <a:pt x="5772375" y="2160816"/>
                      </a:cubicBezTo>
                      <a:cubicBezTo>
                        <a:pt x="5765528" y="2241512"/>
                        <a:pt x="5757364" y="2321828"/>
                        <a:pt x="5747885" y="2401764"/>
                      </a:cubicBezTo>
                      <a:cubicBezTo>
                        <a:pt x="5743408" y="2438686"/>
                        <a:pt x="5704960" y="2422699"/>
                        <a:pt x="5709174" y="2386157"/>
                      </a:cubicBezTo>
                      <a:cubicBezTo>
                        <a:pt x="5747357" y="2053855"/>
                        <a:pt x="5758944" y="1715081"/>
                        <a:pt x="5743671" y="1378972"/>
                      </a:cubicBezTo>
                      <a:cubicBezTo>
                        <a:pt x="5736298" y="1217959"/>
                        <a:pt x="5724184" y="1056185"/>
                        <a:pt x="5702063" y="897837"/>
                      </a:cubicBezTo>
                      <a:cubicBezTo>
                        <a:pt x="5682840" y="759283"/>
                        <a:pt x="5653609" y="619586"/>
                        <a:pt x="5594885" y="504251"/>
                      </a:cubicBezTo>
                      <a:cubicBezTo>
                        <a:pt x="5470590" y="260258"/>
                        <a:pt x="5233322" y="182987"/>
                        <a:pt x="5038188" y="137690"/>
                      </a:cubicBezTo>
                      <a:cubicBezTo>
                        <a:pt x="4811190" y="85161"/>
                        <a:pt x="4579189" y="84780"/>
                        <a:pt x="4349822" y="79071"/>
                      </a:cubicBezTo>
                      <a:cubicBezTo>
                        <a:pt x="3873443" y="67651"/>
                        <a:pt x="3397064" y="71458"/>
                        <a:pt x="2920685" y="87064"/>
                      </a:cubicBezTo>
                      <a:cubicBezTo>
                        <a:pt x="2444306" y="102290"/>
                        <a:pt x="2099596" y="129697"/>
                        <a:pt x="1623744" y="163574"/>
                      </a:cubicBezTo>
                      <a:cubicBezTo>
                        <a:pt x="1149735" y="197451"/>
                        <a:pt x="675726" y="236658"/>
                        <a:pt x="202244" y="281193"/>
                      </a:cubicBezTo>
                      <a:cubicBezTo>
                        <a:pt x="141940" y="286903"/>
                        <a:pt x="81899" y="291851"/>
                        <a:pt x="21594" y="296800"/>
                      </a:cubicBezTo>
                      <a:cubicBezTo>
                        <a:pt x="-7373" y="299464"/>
                        <a:pt x="-7110" y="234374"/>
                        <a:pt x="21858" y="231329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204F15B7-C83E-4DA9-9F19-9381CDCBD0CD}"/>
                    </a:ext>
                  </a:extLst>
                </p:cNvPr>
                <p:cNvSpPr/>
                <p:nvPr/>
              </p:nvSpPr>
              <p:spPr>
                <a:xfrm>
                  <a:off x="776118" y="3563760"/>
                  <a:ext cx="5984075" cy="2178874"/>
                </a:xfrm>
                <a:custGeom>
                  <a:avLst/>
                  <a:gdLst>
                    <a:gd name="connsiteX0" fmla="*/ 28089 w 5984075"/>
                    <a:gd name="connsiteY0" fmla="*/ 25805 h 2178874"/>
                    <a:gd name="connsiteX1" fmla="*/ 358052 w 5984075"/>
                    <a:gd name="connsiteY1" fmla="*/ 1535061 h 2178874"/>
                    <a:gd name="connsiteX2" fmla="*/ 1045365 w 5984075"/>
                    <a:gd name="connsiteY2" fmla="*/ 2067583 h 2178874"/>
                    <a:gd name="connsiteX3" fmla="*/ 1463809 w 5984075"/>
                    <a:gd name="connsiteY3" fmla="*/ 2080144 h 2178874"/>
                    <a:gd name="connsiteX4" fmla="*/ 1892524 w 5984075"/>
                    <a:gd name="connsiteY4" fmla="*/ 2070247 h 2178874"/>
                    <a:gd name="connsiteX5" fmla="*/ 2740736 w 5984075"/>
                    <a:gd name="connsiteY5" fmla="*/ 2052737 h 2178874"/>
                    <a:gd name="connsiteX6" fmla="*/ 5967683 w 5984075"/>
                    <a:gd name="connsiteY6" fmla="*/ 1975847 h 2178874"/>
                    <a:gd name="connsiteX7" fmla="*/ 5967683 w 5984075"/>
                    <a:gd name="connsiteY7" fmla="*/ 2058447 h 2178874"/>
                    <a:gd name="connsiteX8" fmla="*/ 1958621 w 5984075"/>
                    <a:gd name="connsiteY8" fmla="*/ 2166170 h 2178874"/>
                    <a:gd name="connsiteX9" fmla="*/ 1525167 w 5984075"/>
                    <a:gd name="connsiteY9" fmla="*/ 2174924 h 2178874"/>
                    <a:gd name="connsiteX10" fmla="*/ 1091185 w 5984075"/>
                    <a:gd name="connsiteY10" fmla="*/ 2167692 h 2178874"/>
                    <a:gd name="connsiteX11" fmla="*/ 383332 w 5984075"/>
                    <a:gd name="connsiteY11" fmla="*/ 1683132 h 2178874"/>
                    <a:gd name="connsiteX12" fmla="*/ 121311 w 5984075"/>
                    <a:gd name="connsiteY12" fmla="*/ 987313 h 2178874"/>
                    <a:gd name="connsiteX13" fmla="*/ 175 w 5984075"/>
                    <a:gd name="connsiteY13" fmla="*/ 44837 h 2178874"/>
                    <a:gd name="connsiteX14" fmla="*/ 28089 w 5984075"/>
                    <a:gd name="connsiteY14" fmla="*/ 25805 h 2178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984075" h="2178874">
                      <a:moveTo>
                        <a:pt x="28089" y="25805"/>
                      </a:moveTo>
                      <a:cubicBezTo>
                        <a:pt x="62586" y="609714"/>
                        <a:pt x="160548" y="1171926"/>
                        <a:pt x="358052" y="1535061"/>
                      </a:cubicBezTo>
                      <a:cubicBezTo>
                        <a:pt x="555555" y="1898576"/>
                        <a:pt x="803093" y="2029137"/>
                        <a:pt x="1045365" y="2067583"/>
                      </a:cubicBezTo>
                      <a:cubicBezTo>
                        <a:pt x="1184671" y="2089660"/>
                        <a:pt x="1324240" y="2083570"/>
                        <a:pt x="1463809" y="2080144"/>
                      </a:cubicBezTo>
                      <a:cubicBezTo>
                        <a:pt x="1606802" y="2076718"/>
                        <a:pt x="1749794" y="2073292"/>
                        <a:pt x="1892524" y="2070247"/>
                      </a:cubicBezTo>
                      <a:cubicBezTo>
                        <a:pt x="2175349" y="2063776"/>
                        <a:pt x="2457911" y="2058447"/>
                        <a:pt x="2740736" y="2052737"/>
                      </a:cubicBezTo>
                      <a:cubicBezTo>
                        <a:pt x="3061219" y="2046267"/>
                        <a:pt x="5647201" y="1975847"/>
                        <a:pt x="5967683" y="1975847"/>
                      </a:cubicBezTo>
                      <a:cubicBezTo>
                        <a:pt x="5989540" y="1975847"/>
                        <a:pt x="5989540" y="2057305"/>
                        <a:pt x="5967683" y="2058447"/>
                      </a:cubicBezTo>
                      <a:cubicBezTo>
                        <a:pt x="5386759" y="2083950"/>
                        <a:pt x="2539546" y="2153989"/>
                        <a:pt x="1958621" y="2166170"/>
                      </a:cubicBezTo>
                      <a:cubicBezTo>
                        <a:pt x="1814049" y="2169215"/>
                        <a:pt x="1669740" y="2172260"/>
                        <a:pt x="1525167" y="2174924"/>
                      </a:cubicBezTo>
                      <a:cubicBezTo>
                        <a:pt x="1380594" y="2177589"/>
                        <a:pt x="1235758" y="2185202"/>
                        <a:pt x="1091185" y="2167692"/>
                      </a:cubicBezTo>
                      <a:cubicBezTo>
                        <a:pt x="845227" y="2137621"/>
                        <a:pt x="591633" y="2022286"/>
                        <a:pt x="383332" y="1683132"/>
                      </a:cubicBezTo>
                      <a:cubicBezTo>
                        <a:pt x="274047" y="1505371"/>
                        <a:pt x="184248" y="1268990"/>
                        <a:pt x="121311" y="987313"/>
                      </a:cubicBezTo>
                      <a:cubicBezTo>
                        <a:pt x="56266" y="696120"/>
                        <a:pt x="18872" y="372192"/>
                        <a:pt x="175" y="44837"/>
                      </a:cubicBezTo>
                      <a:cubicBezTo>
                        <a:pt x="-2458" y="-79"/>
                        <a:pt x="25455" y="-19491"/>
                        <a:pt x="28089" y="25805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" name="Graphic 7">
                <a:extLst>
                  <a:ext uri="{FF2B5EF4-FFF2-40B4-BE49-F238E27FC236}">
                    <a16:creationId xmlns:a16="http://schemas.microsoft.com/office/drawing/2014/main" id="{42BB8AA4-672D-4AAA-98E7-1B165A02F015}"/>
                  </a:ext>
                </a:extLst>
              </p:cNvPr>
              <p:cNvGrpSpPr/>
              <p:nvPr/>
            </p:nvGrpSpPr>
            <p:grpSpPr>
              <a:xfrm>
                <a:off x="1174197" y="2197548"/>
                <a:ext cx="6469430" cy="3477568"/>
                <a:chOff x="1174197" y="2197548"/>
                <a:chExt cx="6469430" cy="3477568"/>
              </a:xfrm>
              <a:solidFill>
                <a:srgbClr val="000000"/>
              </a:solidFill>
            </p:grpSpPr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7525D947-23FD-4830-89DB-C949F634073F}"/>
                    </a:ext>
                  </a:extLst>
                </p:cNvPr>
                <p:cNvSpPr/>
                <p:nvPr/>
              </p:nvSpPr>
              <p:spPr>
                <a:xfrm>
                  <a:off x="1174197" y="2197548"/>
                  <a:ext cx="625691" cy="703431"/>
                </a:xfrm>
                <a:custGeom>
                  <a:avLst/>
                  <a:gdLst>
                    <a:gd name="connsiteX0" fmla="*/ 521673 w 625691"/>
                    <a:gd name="connsiteY0" fmla="*/ 361993 h 703431"/>
                    <a:gd name="connsiteX1" fmla="*/ 593564 w 625691"/>
                    <a:gd name="connsiteY1" fmla="*/ 703431 h 703431"/>
                    <a:gd name="connsiteX2" fmla="*/ 481909 w 625691"/>
                    <a:gd name="connsiteY2" fmla="*/ 703431 h 703431"/>
                    <a:gd name="connsiteX3" fmla="*/ 362617 w 625691"/>
                    <a:gd name="connsiteY3" fmla="*/ 324309 h 703431"/>
                    <a:gd name="connsiteX4" fmla="*/ 362617 w 625691"/>
                    <a:gd name="connsiteY4" fmla="*/ 0 h 703431"/>
                    <a:gd name="connsiteX5" fmla="*/ 625692 w 625691"/>
                    <a:gd name="connsiteY5" fmla="*/ 0 h 703431"/>
                    <a:gd name="connsiteX6" fmla="*/ 625692 w 625691"/>
                    <a:gd name="connsiteY6" fmla="*/ 361993 h 703431"/>
                    <a:gd name="connsiteX7" fmla="*/ 521673 w 625691"/>
                    <a:gd name="connsiteY7" fmla="*/ 361993 h 703431"/>
                    <a:gd name="connsiteX8" fmla="*/ 159056 w 625691"/>
                    <a:gd name="connsiteY8" fmla="*/ 361993 h 703431"/>
                    <a:gd name="connsiteX9" fmla="*/ 230948 w 625691"/>
                    <a:gd name="connsiteY9" fmla="*/ 703431 h 703431"/>
                    <a:gd name="connsiteX10" fmla="*/ 119292 w 625691"/>
                    <a:gd name="connsiteY10" fmla="*/ 703431 h 703431"/>
                    <a:gd name="connsiteX11" fmla="*/ 0 w 625691"/>
                    <a:gd name="connsiteY11" fmla="*/ 324309 h 703431"/>
                    <a:gd name="connsiteX12" fmla="*/ 0 w 625691"/>
                    <a:gd name="connsiteY12" fmla="*/ 0 h 703431"/>
                    <a:gd name="connsiteX13" fmla="*/ 263338 w 625691"/>
                    <a:gd name="connsiteY13" fmla="*/ 0 h 703431"/>
                    <a:gd name="connsiteX14" fmla="*/ 263338 w 625691"/>
                    <a:gd name="connsiteY14" fmla="*/ 361993 h 703431"/>
                    <a:gd name="connsiteX15" fmla="*/ 159056 w 625691"/>
                    <a:gd name="connsiteY15" fmla="*/ 361993 h 703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25691" h="703431">
                      <a:moveTo>
                        <a:pt x="521673" y="361993"/>
                      </a:moveTo>
                      <a:lnTo>
                        <a:pt x="593564" y="703431"/>
                      </a:lnTo>
                      <a:lnTo>
                        <a:pt x="481909" y="703431"/>
                      </a:lnTo>
                      <a:lnTo>
                        <a:pt x="362617" y="324309"/>
                      </a:lnTo>
                      <a:lnTo>
                        <a:pt x="362617" y="0"/>
                      </a:lnTo>
                      <a:lnTo>
                        <a:pt x="625692" y="0"/>
                      </a:lnTo>
                      <a:lnTo>
                        <a:pt x="625692" y="361993"/>
                      </a:lnTo>
                      <a:lnTo>
                        <a:pt x="521673" y="361993"/>
                      </a:lnTo>
                      <a:close/>
                      <a:moveTo>
                        <a:pt x="159056" y="361993"/>
                      </a:moveTo>
                      <a:lnTo>
                        <a:pt x="230948" y="703431"/>
                      </a:lnTo>
                      <a:lnTo>
                        <a:pt x="119292" y="703431"/>
                      </a:lnTo>
                      <a:lnTo>
                        <a:pt x="0" y="324309"/>
                      </a:lnTo>
                      <a:lnTo>
                        <a:pt x="0" y="0"/>
                      </a:lnTo>
                      <a:lnTo>
                        <a:pt x="263338" y="0"/>
                      </a:lnTo>
                      <a:lnTo>
                        <a:pt x="263338" y="361993"/>
                      </a:lnTo>
                      <a:lnTo>
                        <a:pt x="159056" y="36199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BC3BB54E-4D83-427C-9850-B9F084970C47}"/>
                    </a:ext>
                  </a:extLst>
                </p:cNvPr>
                <p:cNvSpPr/>
                <p:nvPr/>
              </p:nvSpPr>
              <p:spPr>
                <a:xfrm>
                  <a:off x="7017936" y="4971685"/>
                  <a:ext cx="625691" cy="703431"/>
                </a:xfrm>
                <a:custGeom>
                  <a:avLst/>
                  <a:gdLst>
                    <a:gd name="connsiteX0" fmla="*/ 104019 w 625691"/>
                    <a:gd name="connsiteY0" fmla="*/ 341438 h 703431"/>
                    <a:gd name="connsiteX1" fmla="*/ 32127 w 625691"/>
                    <a:gd name="connsiteY1" fmla="*/ 0 h 703431"/>
                    <a:gd name="connsiteX2" fmla="*/ 143782 w 625691"/>
                    <a:gd name="connsiteY2" fmla="*/ 0 h 703431"/>
                    <a:gd name="connsiteX3" fmla="*/ 263075 w 625691"/>
                    <a:gd name="connsiteY3" fmla="*/ 379122 h 703431"/>
                    <a:gd name="connsiteX4" fmla="*/ 263075 w 625691"/>
                    <a:gd name="connsiteY4" fmla="*/ 703431 h 703431"/>
                    <a:gd name="connsiteX5" fmla="*/ 0 w 625691"/>
                    <a:gd name="connsiteY5" fmla="*/ 703431 h 703431"/>
                    <a:gd name="connsiteX6" fmla="*/ 0 w 625691"/>
                    <a:gd name="connsiteY6" fmla="*/ 341438 h 703431"/>
                    <a:gd name="connsiteX7" fmla="*/ 104019 w 625691"/>
                    <a:gd name="connsiteY7" fmla="*/ 341438 h 703431"/>
                    <a:gd name="connsiteX8" fmla="*/ 466635 w 625691"/>
                    <a:gd name="connsiteY8" fmla="*/ 341438 h 703431"/>
                    <a:gd name="connsiteX9" fmla="*/ 394744 w 625691"/>
                    <a:gd name="connsiteY9" fmla="*/ 0 h 703431"/>
                    <a:gd name="connsiteX10" fmla="*/ 506399 w 625691"/>
                    <a:gd name="connsiteY10" fmla="*/ 0 h 703431"/>
                    <a:gd name="connsiteX11" fmla="*/ 625691 w 625691"/>
                    <a:gd name="connsiteY11" fmla="*/ 379122 h 703431"/>
                    <a:gd name="connsiteX12" fmla="*/ 625691 w 625691"/>
                    <a:gd name="connsiteY12" fmla="*/ 703431 h 703431"/>
                    <a:gd name="connsiteX13" fmla="*/ 362616 w 625691"/>
                    <a:gd name="connsiteY13" fmla="*/ 703431 h 703431"/>
                    <a:gd name="connsiteX14" fmla="*/ 362616 w 625691"/>
                    <a:gd name="connsiteY14" fmla="*/ 341438 h 703431"/>
                    <a:gd name="connsiteX15" fmla="*/ 466635 w 625691"/>
                    <a:gd name="connsiteY15" fmla="*/ 341438 h 703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25691" h="703431">
                      <a:moveTo>
                        <a:pt x="104019" y="341438"/>
                      </a:moveTo>
                      <a:lnTo>
                        <a:pt x="32127" y="0"/>
                      </a:lnTo>
                      <a:lnTo>
                        <a:pt x="143782" y="0"/>
                      </a:lnTo>
                      <a:lnTo>
                        <a:pt x="263075" y="379122"/>
                      </a:lnTo>
                      <a:lnTo>
                        <a:pt x="263075" y="703431"/>
                      </a:lnTo>
                      <a:lnTo>
                        <a:pt x="0" y="703431"/>
                      </a:lnTo>
                      <a:lnTo>
                        <a:pt x="0" y="341438"/>
                      </a:lnTo>
                      <a:lnTo>
                        <a:pt x="104019" y="341438"/>
                      </a:lnTo>
                      <a:close/>
                      <a:moveTo>
                        <a:pt x="466635" y="341438"/>
                      </a:moveTo>
                      <a:lnTo>
                        <a:pt x="394744" y="0"/>
                      </a:lnTo>
                      <a:lnTo>
                        <a:pt x="506399" y="0"/>
                      </a:lnTo>
                      <a:lnTo>
                        <a:pt x="625691" y="379122"/>
                      </a:lnTo>
                      <a:lnTo>
                        <a:pt x="625691" y="703431"/>
                      </a:lnTo>
                      <a:lnTo>
                        <a:pt x="362616" y="703431"/>
                      </a:lnTo>
                      <a:lnTo>
                        <a:pt x="362616" y="341438"/>
                      </a:lnTo>
                      <a:lnTo>
                        <a:pt x="466635" y="34143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0" name="Graphic 7">
                <a:extLst>
                  <a:ext uri="{FF2B5EF4-FFF2-40B4-BE49-F238E27FC236}">
                    <a16:creationId xmlns:a16="http://schemas.microsoft.com/office/drawing/2014/main" id="{CD2A675D-ABE1-4995-BC1A-60AD956D678B}"/>
                  </a:ext>
                </a:extLst>
              </p:cNvPr>
              <p:cNvGrpSpPr/>
              <p:nvPr/>
            </p:nvGrpSpPr>
            <p:grpSpPr>
              <a:xfrm>
                <a:off x="609584" y="2392211"/>
                <a:ext cx="440366" cy="1012027"/>
                <a:chOff x="609584" y="2392211"/>
                <a:chExt cx="440366" cy="1012027"/>
              </a:xfrm>
              <a:solidFill>
                <a:srgbClr val="000000"/>
              </a:solidFill>
            </p:grpSpPr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27EFBE94-36E7-49D3-B49B-34C519653277}"/>
                    </a:ext>
                  </a:extLst>
                </p:cNvPr>
                <p:cNvSpPr/>
                <p:nvPr/>
              </p:nvSpPr>
              <p:spPr>
                <a:xfrm>
                  <a:off x="708713" y="2392211"/>
                  <a:ext cx="341237" cy="312398"/>
                </a:xfrm>
                <a:custGeom>
                  <a:avLst/>
                  <a:gdLst>
                    <a:gd name="connsiteX0" fmla="*/ 3589 w 341237"/>
                    <a:gd name="connsiteY0" fmla="*/ 27252 h 312398"/>
                    <a:gd name="connsiteX1" fmla="*/ 48883 w 341237"/>
                    <a:gd name="connsiteY1" fmla="*/ 5555 h 312398"/>
                    <a:gd name="connsiteX2" fmla="*/ 190032 w 341237"/>
                    <a:gd name="connsiteY2" fmla="*/ 122794 h 312398"/>
                    <a:gd name="connsiteX3" fmla="*/ 331972 w 341237"/>
                    <a:gd name="connsiteY3" fmla="*/ 242697 h 312398"/>
                    <a:gd name="connsiteX4" fmla="*/ 336448 w 341237"/>
                    <a:gd name="connsiteY4" fmla="*/ 295226 h 312398"/>
                    <a:gd name="connsiteX5" fmla="*/ 300898 w 341237"/>
                    <a:gd name="connsiteY5" fmla="*/ 308929 h 312398"/>
                    <a:gd name="connsiteX6" fmla="*/ 157115 w 341237"/>
                    <a:gd name="connsiteY6" fmla="*/ 208058 h 312398"/>
                    <a:gd name="connsiteX7" fmla="*/ 18599 w 341237"/>
                    <a:gd name="connsiteY7" fmla="*/ 92723 h 312398"/>
                    <a:gd name="connsiteX8" fmla="*/ 3589 w 341237"/>
                    <a:gd name="connsiteY8" fmla="*/ 27252 h 312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41237" h="312398">
                      <a:moveTo>
                        <a:pt x="3589" y="27252"/>
                      </a:moveTo>
                      <a:cubicBezTo>
                        <a:pt x="11226" y="5175"/>
                        <a:pt x="33083" y="-8148"/>
                        <a:pt x="48883" y="5555"/>
                      </a:cubicBezTo>
                      <a:cubicBezTo>
                        <a:pt x="95494" y="45904"/>
                        <a:pt x="142631" y="85110"/>
                        <a:pt x="190032" y="122794"/>
                      </a:cubicBezTo>
                      <a:cubicBezTo>
                        <a:pt x="237960" y="161239"/>
                        <a:pt x="286941" y="197400"/>
                        <a:pt x="331972" y="242697"/>
                      </a:cubicBezTo>
                      <a:cubicBezTo>
                        <a:pt x="343295" y="254116"/>
                        <a:pt x="343558" y="280761"/>
                        <a:pt x="336448" y="295226"/>
                      </a:cubicBezTo>
                      <a:cubicBezTo>
                        <a:pt x="327758" y="313116"/>
                        <a:pt x="314591" y="315781"/>
                        <a:pt x="300898" y="308929"/>
                      </a:cubicBezTo>
                      <a:cubicBezTo>
                        <a:pt x="250600" y="283045"/>
                        <a:pt x="203726" y="245361"/>
                        <a:pt x="157115" y="208058"/>
                      </a:cubicBezTo>
                      <a:cubicBezTo>
                        <a:pt x="110504" y="170755"/>
                        <a:pt x="64157" y="132310"/>
                        <a:pt x="18599" y="92723"/>
                      </a:cubicBezTo>
                      <a:cubicBezTo>
                        <a:pt x="2799" y="79400"/>
                        <a:pt x="-5101" y="51994"/>
                        <a:pt x="3589" y="27252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21F56B4E-865F-4097-8991-32116E9B9EC7}"/>
                    </a:ext>
                  </a:extLst>
                </p:cNvPr>
                <p:cNvSpPr/>
                <p:nvPr/>
              </p:nvSpPr>
              <p:spPr>
                <a:xfrm>
                  <a:off x="664722" y="2712455"/>
                  <a:ext cx="363560" cy="229777"/>
                </a:xfrm>
                <a:custGeom>
                  <a:avLst/>
                  <a:gdLst>
                    <a:gd name="connsiteX0" fmla="*/ 40469 w 363560"/>
                    <a:gd name="connsiteY0" fmla="*/ 1627 h 229777"/>
                    <a:gd name="connsiteX1" fmla="*/ 194259 w 363560"/>
                    <a:gd name="connsiteY1" fmla="*/ 72807 h 229777"/>
                    <a:gd name="connsiteX2" fmla="*/ 348311 w 363560"/>
                    <a:gd name="connsiteY2" fmla="*/ 152743 h 229777"/>
                    <a:gd name="connsiteX3" fmla="*/ 330141 w 363560"/>
                    <a:gd name="connsiteY3" fmla="*/ 229252 h 229777"/>
                    <a:gd name="connsiteX4" fmla="*/ 178195 w 363560"/>
                    <a:gd name="connsiteY4" fmla="*/ 167207 h 229777"/>
                    <a:gd name="connsiteX5" fmla="*/ 27302 w 363560"/>
                    <a:gd name="connsiteY5" fmla="*/ 97169 h 229777"/>
                    <a:gd name="connsiteX6" fmla="*/ 705 w 363560"/>
                    <a:gd name="connsiteY6" fmla="*/ 40072 h 229777"/>
                    <a:gd name="connsiteX7" fmla="*/ 40469 w 363560"/>
                    <a:gd name="connsiteY7" fmla="*/ 1627 h 229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63560" h="229777">
                      <a:moveTo>
                        <a:pt x="40469" y="1627"/>
                      </a:moveTo>
                      <a:lnTo>
                        <a:pt x="194259" y="72807"/>
                      </a:lnTo>
                      <a:cubicBezTo>
                        <a:pt x="245873" y="96788"/>
                        <a:pt x="299857" y="116962"/>
                        <a:pt x="348311" y="152743"/>
                      </a:cubicBezTo>
                      <a:cubicBezTo>
                        <a:pt x="377279" y="174059"/>
                        <a:pt x="361478" y="236104"/>
                        <a:pt x="330141" y="229252"/>
                      </a:cubicBezTo>
                      <a:cubicBezTo>
                        <a:pt x="278263" y="218214"/>
                        <a:pt x="228229" y="190427"/>
                        <a:pt x="178195" y="167207"/>
                      </a:cubicBezTo>
                      <a:cubicBezTo>
                        <a:pt x="127897" y="143988"/>
                        <a:pt x="77600" y="120388"/>
                        <a:pt x="27302" y="97169"/>
                      </a:cubicBezTo>
                      <a:cubicBezTo>
                        <a:pt x="9922" y="89556"/>
                        <a:pt x="-3245" y="68240"/>
                        <a:pt x="705" y="40072"/>
                      </a:cubicBezTo>
                      <a:cubicBezTo>
                        <a:pt x="3865" y="16472"/>
                        <a:pt x="22825" y="-6367"/>
                        <a:pt x="40469" y="1627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449970B2-ED70-47B0-B2F1-9F9D56DBD982}"/>
                    </a:ext>
                  </a:extLst>
                </p:cNvPr>
                <p:cNvSpPr/>
                <p:nvPr/>
              </p:nvSpPr>
              <p:spPr>
                <a:xfrm>
                  <a:off x="641665" y="3034376"/>
                  <a:ext cx="301925" cy="134576"/>
                </a:xfrm>
                <a:custGeom>
                  <a:avLst/>
                  <a:gdLst>
                    <a:gd name="connsiteX0" fmla="*/ 40353 w 301925"/>
                    <a:gd name="connsiteY0" fmla="*/ 589 h 134576"/>
                    <a:gd name="connsiteX1" fmla="*/ 279991 w 301925"/>
                    <a:gd name="connsiteY1" fmla="*/ 55783 h 134576"/>
                    <a:gd name="connsiteX2" fmla="*/ 301848 w 301925"/>
                    <a:gd name="connsiteY2" fmla="*/ 97273 h 134576"/>
                    <a:gd name="connsiteX3" fmla="*/ 276567 w 301925"/>
                    <a:gd name="connsiteY3" fmla="*/ 134576 h 134576"/>
                    <a:gd name="connsiteX4" fmla="*/ 27186 w 301925"/>
                    <a:gd name="connsiteY4" fmla="*/ 96512 h 134576"/>
                    <a:gd name="connsiteX5" fmla="*/ 589 w 301925"/>
                    <a:gd name="connsiteY5" fmla="*/ 39034 h 134576"/>
                    <a:gd name="connsiteX6" fmla="*/ 40353 w 301925"/>
                    <a:gd name="connsiteY6" fmla="*/ 589 h 1345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01925" h="134576">
                      <a:moveTo>
                        <a:pt x="40353" y="589"/>
                      </a:moveTo>
                      <a:cubicBezTo>
                        <a:pt x="120144" y="15815"/>
                        <a:pt x="202043" y="25712"/>
                        <a:pt x="279991" y="55783"/>
                      </a:cubicBezTo>
                      <a:cubicBezTo>
                        <a:pt x="293158" y="60731"/>
                        <a:pt x="302901" y="76718"/>
                        <a:pt x="301848" y="97273"/>
                      </a:cubicBezTo>
                      <a:cubicBezTo>
                        <a:pt x="300794" y="115544"/>
                        <a:pt x="290524" y="134576"/>
                        <a:pt x="276567" y="134576"/>
                      </a:cubicBezTo>
                      <a:cubicBezTo>
                        <a:pt x="193089" y="134196"/>
                        <a:pt x="109611" y="112118"/>
                        <a:pt x="27186" y="96512"/>
                      </a:cubicBezTo>
                      <a:cubicBezTo>
                        <a:pt x="9016" y="93086"/>
                        <a:pt x="-2835" y="63776"/>
                        <a:pt x="589" y="39034"/>
                      </a:cubicBezTo>
                      <a:cubicBezTo>
                        <a:pt x="4539" y="11628"/>
                        <a:pt x="22182" y="-3217"/>
                        <a:pt x="40353" y="589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0B2E7D89-5288-424A-BEE7-E9312FE117F3}"/>
                    </a:ext>
                  </a:extLst>
                </p:cNvPr>
                <p:cNvSpPr/>
                <p:nvPr/>
              </p:nvSpPr>
              <p:spPr>
                <a:xfrm>
                  <a:off x="609584" y="3298412"/>
                  <a:ext cx="259448" cy="105827"/>
                </a:xfrm>
                <a:custGeom>
                  <a:avLst/>
                  <a:gdLst>
                    <a:gd name="connsiteX0" fmla="*/ 31353 w 259448"/>
                    <a:gd name="connsiteY0" fmla="*/ 8334 h 105827"/>
                    <a:gd name="connsiteX1" fmla="*/ 235967 w 259448"/>
                    <a:gd name="connsiteY1" fmla="*/ 3005 h 105827"/>
                    <a:gd name="connsiteX2" fmla="*/ 259404 w 259448"/>
                    <a:gd name="connsiteY2" fmla="*/ 47541 h 105827"/>
                    <a:gd name="connsiteX3" fmla="*/ 232280 w 259448"/>
                    <a:gd name="connsiteY3" fmla="*/ 87508 h 105827"/>
                    <a:gd name="connsiteX4" fmla="*/ 134318 w 259448"/>
                    <a:gd name="connsiteY4" fmla="*/ 99308 h 105827"/>
                    <a:gd name="connsiteX5" fmla="*/ 36093 w 259448"/>
                    <a:gd name="connsiteY5" fmla="*/ 105779 h 105827"/>
                    <a:gd name="connsiteX6" fmla="*/ 16 w 259448"/>
                    <a:gd name="connsiteY6" fmla="*/ 60483 h 105827"/>
                    <a:gd name="connsiteX7" fmla="*/ 31353 w 259448"/>
                    <a:gd name="connsiteY7" fmla="*/ 8334 h 105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59448" h="105827">
                      <a:moveTo>
                        <a:pt x="31353" y="8334"/>
                      </a:moveTo>
                      <a:cubicBezTo>
                        <a:pt x="99294" y="4147"/>
                        <a:pt x="168025" y="-4608"/>
                        <a:pt x="235967" y="3005"/>
                      </a:cubicBezTo>
                      <a:cubicBezTo>
                        <a:pt x="250450" y="4528"/>
                        <a:pt x="260194" y="28508"/>
                        <a:pt x="259404" y="47541"/>
                      </a:cubicBezTo>
                      <a:cubicBezTo>
                        <a:pt x="258350" y="69999"/>
                        <a:pt x="247027" y="84083"/>
                        <a:pt x="232280" y="87508"/>
                      </a:cubicBezTo>
                      <a:cubicBezTo>
                        <a:pt x="199889" y="95502"/>
                        <a:pt x="167235" y="97025"/>
                        <a:pt x="134318" y="99308"/>
                      </a:cubicBezTo>
                      <a:cubicBezTo>
                        <a:pt x="101664" y="101592"/>
                        <a:pt x="69010" y="103876"/>
                        <a:pt x="36093" y="105779"/>
                      </a:cubicBezTo>
                      <a:cubicBezTo>
                        <a:pt x="18713" y="106921"/>
                        <a:pt x="542" y="87508"/>
                        <a:pt x="16" y="60483"/>
                      </a:cubicBezTo>
                      <a:cubicBezTo>
                        <a:pt x="-511" y="34599"/>
                        <a:pt x="12392" y="9476"/>
                        <a:pt x="31353" y="8334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E5CA2E3-7FD9-461D-8144-80508264876D}"/>
              </a:ext>
            </a:extLst>
          </p:cNvPr>
          <p:cNvSpPr txBox="1"/>
          <p:nvPr/>
        </p:nvSpPr>
        <p:spPr>
          <a:xfrm>
            <a:off x="4750981" y="1156385"/>
            <a:ext cx="3685304" cy="10156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34 x 51 = ?</a:t>
            </a:r>
          </a:p>
        </p:txBody>
      </p:sp>
      <p:pic>
        <p:nvPicPr>
          <p:cNvPr id="4" name="Picture 3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9374DC8B-43C1-4CB8-8EF2-0A5D4E6DA9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576" y="1386840"/>
            <a:ext cx="4104020" cy="5294033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EBA25E1B-9470-4A4A-A305-148B69B3B091}"/>
              </a:ext>
            </a:extLst>
          </p:cNvPr>
          <p:cNvGrpSpPr/>
          <p:nvPr/>
        </p:nvGrpSpPr>
        <p:grpSpPr>
          <a:xfrm>
            <a:off x="304800" y="3441930"/>
            <a:ext cx="7776839" cy="1732921"/>
            <a:chOff x="3595456" y="244265"/>
            <a:chExt cx="7776839" cy="1732921"/>
          </a:xfrm>
        </p:grpSpPr>
        <p:grpSp>
          <p:nvGrpSpPr>
            <p:cNvPr id="40" name="Graphic 7">
              <a:extLst>
                <a:ext uri="{FF2B5EF4-FFF2-40B4-BE49-F238E27FC236}">
                  <a16:creationId xmlns:a16="http://schemas.microsoft.com/office/drawing/2014/main" id="{FE3614F5-7A9A-4EE2-8645-BF8DFA0660AA}"/>
                </a:ext>
              </a:extLst>
            </p:cNvPr>
            <p:cNvGrpSpPr/>
            <p:nvPr/>
          </p:nvGrpSpPr>
          <p:grpSpPr>
            <a:xfrm>
              <a:off x="3595456" y="244265"/>
              <a:ext cx="7776839" cy="1732921"/>
              <a:chOff x="609584" y="2133703"/>
              <a:chExt cx="7161963" cy="3608930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710F8715-4AC0-442A-BA34-CE2BBDC2F32A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3" name="Graphic 7">
                <a:extLst>
                  <a:ext uri="{FF2B5EF4-FFF2-40B4-BE49-F238E27FC236}">
                    <a16:creationId xmlns:a16="http://schemas.microsoft.com/office/drawing/2014/main" id="{CC488AC3-8DB4-468E-B272-2EA9175FC5F0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44" name="Graphic 7">
                  <a:extLst>
                    <a:ext uri="{FF2B5EF4-FFF2-40B4-BE49-F238E27FC236}">
                      <a16:creationId xmlns:a16="http://schemas.microsoft.com/office/drawing/2014/main" id="{BFF961C2-28CC-447E-8598-D42888D88690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53" name="Freeform: Shape 52">
                    <a:extLst>
                      <a:ext uri="{FF2B5EF4-FFF2-40B4-BE49-F238E27FC236}">
                        <a16:creationId xmlns:a16="http://schemas.microsoft.com/office/drawing/2014/main" id="{67D75EC8-EAB2-4EFD-914D-1D39EABCA389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" name="Freeform: Shape 53">
                    <a:extLst>
                      <a:ext uri="{FF2B5EF4-FFF2-40B4-BE49-F238E27FC236}">
                        <a16:creationId xmlns:a16="http://schemas.microsoft.com/office/drawing/2014/main" id="{3714156A-FCA8-46CF-BEB3-222281608179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5" name="Graphic 7">
                  <a:extLst>
                    <a:ext uri="{FF2B5EF4-FFF2-40B4-BE49-F238E27FC236}">
                      <a16:creationId xmlns:a16="http://schemas.microsoft.com/office/drawing/2014/main" id="{DF4BB6A8-FAA5-4880-A94D-42BF0A8B315B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51" name="Freeform: Shape 50">
                    <a:extLst>
                      <a:ext uri="{FF2B5EF4-FFF2-40B4-BE49-F238E27FC236}">
                        <a16:creationId xmlns:a16="http://schemas.microsoft.com/office/drawing/2014/main" id="{C21BC510-6066-4486-9AFB-579E701F906E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" name="Freeform: Shape 51">
                    <a:extLst>
                      <a:ext uri="{FF2B5EF4-FFF2-40B4-BE49-F238E27FC236}">
                        <a16:creationId xmlns:a16="http://schemas.microsoft.com/office/drawing/2014/main" id="{AE56C826-7171-44C8-A865-3BF258BB899D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6" name="Graphic 7">
                  <a:extLst>
                    <a:ext uri="{FF2B5EF4-FFF2-40B4-BE49-F238E27FC236}">
                      <a16:creationId xmlns:a16="http://schemas.microsoft.com/office/drawing/2014/main" id="{7CBE80D3-0522-423F-87D1-E7FCD306F828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47" name="Freeform: Shape 46">
                    <a:extLst>
                      <a:ext uri="{FF2B5EF4-FFF2-40B4-BE49-F238E27FC236}">
                        <a16:creationId xmlns:a16="http://schemas.microsoft.com/office/drawing/2014/main" id="{2A1245BA-F23F-4BE4-AF0C-88DE63545276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" name="Freeform: Shape 47">
                    <a:extLst>
                      <a:ext uri="{FF2B5EF4-FFF2-40B4-BE49-F238E27FC236}">
                        <a16:creationId xmlns:a16="http://schemas.microsoft.com/office/drawing/2014/main" id="{864616D3-66AA-4EDA-A9B6-DC745D0C6479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" name="Freeform: Shape 48">
                    <a:extLst>
                      <a:ext uri="{FF2B5EF4-FFF2-40B4-BE49-F238E27FC236}">
                        <a16:creationId xmlns:a16="http://schemas.microsoft.com/office/drawing/2014/main" id="{E32617DD-8EC1-4EE6-BD47-47559A33E148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0" name="Freeform: Shape 49">
                    <a:extLst>
                      <a:ext uri="{FF2B5EF4-FFF2-40B4-BE49-F238E27FC236}">
                        <a16:creationId xmlns:a16="http://schemas.microsoft.com/office/drawing/2014/main" id="{9CBB62CF-B9E4-43E9-80AC-4259924A142D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F65E50F-1300-4889-9195-FE2BF26C6B05}"/>
                </a:ext>
              </a:extLst>
            </p:cNvPr>
            <p:cNvSpPr txBox="1"/>
            <p:nvPr/>
          </p:nvSpPr>
          <p:spPr>
            <a:xfrm>
              <a:off x="4389417" y="744850"/>
              <a:ext cx="6558527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CÙNG NHAU TÌM CÁCH NHÉ!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546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7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8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0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1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7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9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237C1B98-2BB2-4576-B689-FB442FA83FDF}"/>
              </a:ext>
            </a:extLst>
          </p:cNvPr>
          <p:cNvGrpSpPr/>
          <p:nvPr/>
        </p:nvGrpSpPr>
        <p:grpSpPr>
          <a:xfrm>
            <a:off x="152400" y="1981200"/>
            <a:ext cx="2781292" cy="1005840"/>
            <a:chOff x="152400" y="1981200"/>
            <a:chExt cx="2781292" cy="100584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4DEC782-B633-41DC-9341-1967BE64F66F}"/>
                </a:ext>
              </a:extLst>
            </p:cNvPr>
            <p:cNvSpPr/>
            <p:nvPr/>
          </p:nvSpPr>
          <p:spPr>
            <a:xfrm>
              <a:off x="215896" y="2057400"/>
              <a:ext cx="2717796" cy="929640"/>
            </a:xfrm>
            <a:prstGeom prst="roundRect">
              <a:avLst>
                <a:gd name="adj" fmla="val 30328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8201652-B263-47AF-AEE3-319F06A72FBF}"/>
                </a:ext>
              </a:extLst>
            </p:cNvPr>
            <p:cNvSpPr/>
            <p:nvPr/>
          </p:nvSpPr>
          <p:spPr>
            <a:xfrm>
              <a:off x="152400" y="1981200"/>
              <a:ext cx="2717796" cy="929640"/>
            </a:xfrm>
            <a:prstGeom prst="roundRect">
              <a:avLst>
                <a:gd name="adj" fmla="val 30328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AF30F45-58AC-4BEC-A1CF-CB7C062A09F7}"/>
                </a:ext>
              </a:extLst>
            </p:cNvPr>
            <p:cNvSpPr txBox="1"/>
            <p:nvPr/>
          </p:nvSpPr>
          <p:spPr>
            <a:xfrm>
              <a:off x="507996" y="2080736"/>
              <a:ext cx="2068580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Đặt tính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1EAD76E-08A0-49AF-8892-D97EAF51D11F}"/>
              </a:ext>
            </a:extLst>
          </p:cNvPr>
          <p:cNvGrpSpPr/>
          <p:nvPr/>
        </p:nvGrpSpPr>
        <p:grpSpPr>
          <a:xfrm>
            <a:off x="3073388" y="626724"/>
            <a:ext cx="8890012" cy="6219639"/>
            <a:chOff x="3073388" y="1647825"/>
            <a:chExt cx="8890012" cy="5198538"/>
          </a:xfrm>
        </p:grpSpPr>
        <p:sp>
          <p:nvSpPr>
            <p:cNvPr id="12" name="Rectangle: Top Corners Rounded 11">
              <a:extLst>
                <a:ext uri="{FF2B5EF4-FFF2-40B4-BE49-F238E27FC236}">
                  <a16:creationId xmlns:a16="http://schemas.microsoft.com/office/drawing/2014/main" id="{6BE59B84-5F46-45E2-9C91-EE295F2C3107}"/>
                </a:ext>
              </a:extLst>
            </p:cNvPr>
            <p:cNvSpPr/>
            <p:nvPr/>
          </p:nvSpPr>
          <p:spPr>
            <a:xfrm>
              <a:off x="3073388" y="1647825"/>
              <a:ext cx="8890012" cy="5198537"/>
            </a:xfrm>
            <a:prstGeom prst="round2SameRect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3" name="Rectangle: Top Corners Rounded 12">
              <a:extLst>
                <a:ext uri="{FF2B5EF4-FFF2-40B4-BE49-F238E27FC236}">
                  <a16:creationId xmlns:a16="http://schemas.microsoft.com/office/drawing/2014/main" id="{565E85ED-E3DF-429B-B778-F9ECC699F425}"/>
                </a:ext>
              </a:extLst>
            </p:cNvPr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3248452" y="1816609"/>
              <a:ext cx="8576983" cy="5029754"/>
            </a:xfrm>
            <a:prstGeom prst="round2SameRect">
              <a:avLst/>
            </a:prstGeom>
            <a:blipFill dpi="0" rotWithShape="0">
              <a:blip r:embed="rId3" cstate="print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4993" t="-65912" r="-26040" b="-5786"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E30908D-18CC-074F-7904-CFDB130E9A9F}"/>
              </a:ext>
            </a:extLst>
          </p:cNvPr>
          <p:cNvSpPr txBox="1"/>
          <p:nvPr/>
        </p:nvSpPr>
        <p:spPr>
          <a:xfrm>
            <a:off x="7130266" y="1304818"/>
            <a:ext cx="20856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51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BF1EA30-0FF3-6BF8-70F0-908072CB2E09}"/>
              </a:ext>
            </a:extLst>
          </p:cNvPr>
          <p:cNvCxnSpPr>
            <a:cxnSpLocks/>
          </p:cNvCxnSpPr>
          <p:nvPr/>
        </p:nvCxnSpPr>
        <p:spPr>
          <a:xfrm>
            <a:off x="6811767" y="2794571"/>
            <a:ext cx="1345915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3D353D6E-52F6-F75E-4737-4E74B2DF0310}"/>
              </a:ext>
            </a:extLst>
          </p:cNvPr>
          <p:cNvSpPr txBox="1"/>
          <p:nvPr/>
        </p:nvSpPr>
        <p:spPr>
          <a:xfrm>
            <a:off x="7279645" y="2728828"/>
            <a:ext cx="60960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7DAF550-0CEE-0D6C-1C27-AB8AFD3030FD}"/>
              </a:ext>
            </a:extLst>
          </p:cNvPr>
          <p:cNvSpPr txBox="1"/>
          <p:nvPr/>
        </p:nvSpPr>
        <p:spPr>
          <a:xfrm>
            <a:off x="6940598" y="2728828"/>
            <a:ext cx="60960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38ADB3F-EADC-3A40-B372-3AE510958B94}"/>
              </a:ext>
            </a:extLst>
          </p:cNvPr>
          <p:cNvSpPr txBox="1"/>
          <p:nvPr/>
        </p:nvSpPr>
        <p:spPr>
          <a:xfrm>
            <a:off x="6889228" y="3293907"/>
            <a:ext cx="60960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0F4EF70-E09D-7A71-8974-69919B511384}"/>
              </a:ext>
            </a:extLst>
          </p:cNvPr>
          <p:cNvSpPr txBox="1"/>
          <p:nvPr/>
        </p:nvSpPr>
        <p:spPr>
          <a:xfrm>
            <a:off x="6339157" y="3293907"/>
            <a:ext cx="82062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17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4F71742-3289-8CCF-CDC2-3156869A2A18}"/>
              </a:ext>
            </a:extLst>
          </p:cNvPr>
          <p:cNvCxnSpPr>
            <a:cxnSpLocks/>
          </p:cNvCxnSpPr>
          <p:nvPr/>
        </p:nvCxnSpPr>
        <p:spPr>
          <a:xfrm>
            <a:off x="6452171" y="4068566"/>
            <a:ext cx="1479479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E66A98B0-51E8-8423-DE81-383CDBF7BA8A}"/>
              </a:ext>
            </a:extLst>
          </p:cNvPr>
          <p:cNvSpPr txBox="1"/>
          <p:nvPr/>
        </p:nvSpPr>
        <p:spPr>
          <a:xfrm>
            <a:off x="7269371" y="4013098"/>
            <a:ext cx="60960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BB23C74-F376-32F3-6D19-7CDBC82649B5}"/>
              </a:ext>
            </a:extLst>
          </p:cNvPr>
          <p:cNvSpPr txBox="1"/>
          <p:nvPr/>
        </p:nvSpPr>
        <p:spPr>
          <a:xfrm>
            <a:off x="6930323" y="3992549"/>
            <a:ext cx="60960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C28D64F-A838-C853-66BE-FDE919F907D4}"/>
              </a:ext>
            </a:extLst>
          </p:cNvPr>
          <p:cNvSpPr txBox="1"/>
          <p:nvPr/>
        </p:nvSpPr>
        <p:spPr>
          <a:xfrm>
            <a:off x="6560452" y="4002823"/>
            <a:ext cx="60960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60052CD-DAF1-7549-548A-E390B996E2E1}"/>
              </a:ext>
            </a:extLst>
          </p:cNvPr>
          <p:cNvSpPr txBox="1"/>
          <p:nvPr/>
        </p:nvSpPr>
        <p:spPr>
          <a:xfrm>
            <a:off x="6185043" y="4002822"/>
            <a:ext cx="60960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6CE2614-C0CE-52D2-2C77-6C538AB69AC0}"/>
              </a:ext>
            </a:extLst>
          </p:cNvPr>
          <p:cNvSpPr txBox="1"/>
          <p:nvPr/>
        </p:nvSpPr>
        <p:spPr>
          <a:xfrm>
            <a:off x="6811766" y="1715784"/>
            <a:ext cx="6780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7252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3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4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8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4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5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21" grpId="0"/>
          <p:bldP spid="28" grpId="0"/>
          <p:bldP spid="30" grpId="0"/>
          <p:bldP spid="32" grpId="0"/>
          <p:bldP spid="33" grpId="0"/>
          <p:bldP spid="34" grpId="0"/>
          <p:bldP spid="35" grpId="0"/>
          <p:bldP spid="3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8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4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5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21" grpId="0"/>
          <p:bldP spid="28" grpId="0"/>
          <p:bldP spid="30" grpId="0"/>
          <p:bldP spid="32" grpId="0"/>
          <p:bldP spid="33" grpId="0"/>
          <p:bldP spid="34" grpId="0"/>
          <p:bldP spid="35" grpId="0"/>
          <p:bldP spid="36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AE6986A-66C4-461B-8573-53BD2C132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FF2F90E-9DEB-4BB0-B79C-E7B33D6535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70" y="4724732"/>
            <a:ext cx="2981054" cy="2238213"/>
          </a:xfrm>
          <a:prstGeom prst="rect">
            <a:avLst/>
          </a:prstGeom>
        </p:spPr>
      </p:pic>
      <p:pic>
        <p:nvPicPr>
          <p:cNvPr id="5" name="Picture 4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65F00FEA-4088-415C-8B78-3802490C53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400" y="1706416"/>
            <a:ext cx="4752975" cy="47529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282FC0-5B27-5B9C-BF5F-4A98F8A03C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1837" y="1192367"/>
            <a:ext cx="5486876" cy="374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21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44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DD0452C-FF7D-4F7C-BA40-6F543856D00E}"/>
              </a:ext>
            </a:extLst>
          </p:cNvPr>
          <p:cNvGrpSpPr/>
          <p:nvPr/>
        </p:nvGrpSpPr>
        <p:grpSpPr>
          <a:xfrm>
            <a:off x="457200" y="275897"/>
            <a:ext cx="6172199" cy="1248103"/>
            <a:chOff x="457200" y="275897"/>
            <a:chExt cx="6172199" cy="124810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9513EA8-81E7-44E8-90C5-DCCDF96398FC}"/>
                </a:ext>
              </a:extLst>
            </p:cNvPr>
            <p:cNvGrpSpPr/>
            <p:nvPr/>
          </p:nvGrpSpPr>
          <p:grpSpPr>
            <a:xfrm>
              <a:off x="1371600" y="484363"/>
              <a:ext cx="5257799" cy="1014237"/>
              <a:chOff x="1371600" y="484363"/>
              <a:chExt cx="5257799" cy="1014237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49DB767A-9CD3-48DE-8667-08CB50100B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71600" y="484363"/>
                <a:ext cx="5257799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C81C180-27B4-46A2-A5B2-9C38CABF3709}"/>
                  </a:ext>
                </a:extLst>
              </p:cNvPr>
              <p:cNvSpPr txBox="1"/>
              <p:nvPr/>
            </p:nvSpPr>
            <p:spPr>
              <a:xfrm>
                <a:off x="1911790" y="646914"/>
                <a:ext cx="4064832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800" b="1" dirty="0" err="1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Đặt</a:t>
                </a:r>
                <a:r>
                  <a:rPr lang="en-US" sz="48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tính</a:t>
                </a:r>
                <a:r>
                  <a:rPr lang="en-US" sz="48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rồi</a:t>
                </a:r>
                <a:r>
                  <a:rPr lang="en-US" sz="48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tính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269088A-C5CD-48CE-BAE6-9F5DADCF3196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20" name="Isosceles Triangle 19">
                <a:extLst>
                  <a:ext uri="{FF2B5EF4-FFF2-40B4-BE49-F238E27FC236}">
                    <a16:creationId xmlns:a16="http://schemas.microsoft.com/office/drawing/2014/main" id="{86A8DE41-1F61-4312-B78D-AB41E3E19D74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ln w="571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5F53E23-A298-4EFD-B826-57F2F0B3B842}"/>
                  </a:ext>
                </a:extLst>
              </p:cNvPr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1</a:t>
                </a:r>
              </a:p>
            </p:txBody>
          </p:sp>
        </p:grp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8D2BEF17-EDD3-4B16-9FFB-E910CB083847}"/>
              </a:ext>
            </a:extLst>
          </p:cNvPr>
          <p:cNvGrpSpPr/>
          <p:nvPr/>
        </p:nvGrpSpPr>
        <p:grpSpPr>
          <a:xfrm>
            <a:off x="8058609" y="388466"/>
            <a:ext cx="3435786" cy="1563461"/>
            <a:chOff x="3722255" y="1490091"/>
            <a:chExt cx="5046771" cy="2074467"/>
          </a:xfrm>
        </p:grpSpPr>
        <p:grpSp>
          <p:nvGrpSpPr>
            <p:cNvPr id="80" name="Graphic 7">
              <a:extLst>
                <a:ext uri="{FF2B5EF4-FFF2-40B4-BE49-F238E27FC236}">
                  <a16:creationId xmlns:a16="http://schemas.microsoft.com/office/drawing/2014/main" id="{357D24AD-5B95-4E46-B089-BBFF9A84D32F}"/>
                </a:ext>
              </a:extLst>
            </p:cNvPr>
            <p:cNvGrpSpPr/>
            <p:nvPr/>
          </p:nvGrpSpPr>
          <p:grpSpPr>
            <a:xfrm>
              <a:off x="3722255" y="1490091"/>
              <a:ext cx="5046771" cy="2074467"/>
              <a:chOff x="609584" y="2133703"/>
              <a:chExt cx="7161963" cy="3608930"/>
            </a:xfrm>
          </p:grpSpPr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3206DDD1-DD35-4960-9F46-06AA0ADA9B49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83" name="Graphic 7">
                <a:extLst>
                  <a:ext uri="{FF2B5EF4-FFF2-40B4-BE49-F238E27FC236}">
                    <a16:creationId xmlns:a16="http://schemas.microsoft.com/office/drawing/2014/main" id="{C709A741-BDC4-4610-A986-0CB9D987C897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84" name="Graphic 7">
                  <a:extLst>
                    <a:ext uri="{FF2B5EF4-FFF2-40B4-BE49-F238E27FC236}">
                      <a16:creationId xmlns:a16="http://schemas.microsoft.com/office/drawing/2014/main" id="{81D5A977-636C-4C12-8425-B6BA3C3AA679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93" name="Freeform: Shape 92">
                    <a:extLst>
                      <a:ext uri="{FF2B5EF4-FFF2-40B4-BE49-F238E27FC236}">
                        <a16:creationId xmlns:a16="http://schemas.microsoft.com/office/drawing/2014/main" id="{158B0754-FAB6-46F0-9B59-FBD2BDB8A95C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94" name="Freeform: Shape 93">
                    <a:extLst>
                      <a:ext uri="{FF2B5EF4-FFF2-40B4-BE49-F238E27FC236}">
                        <a16:creationId xmlns:a16="http://schemas.microsoft.com/office/drawing/2014/main" id="{4E22E3E6-D157-4246-837D-EEE17409B57E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5" name="Graphic 7">
                  <a:extLst>
                    <a:ext uri="{FF2B5EF4-FFF2-40B4-BE49-F238E27FC236}">
                      <a16:creationId xmlns:a16="http://schemas.microsoft.com/office/drawing/2014/main" id="{71CBB625-3EC1-4F11-BC2A-65862FE60576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91" name="Freeform: Shape 90">
                    <a:extLst>
                      <a:ext uri="{FF2B5EF4-FFF2-40B4-BE49-F238E27FC236}">
                        <a16:creationId xmlns:a16="http://schemas.microsoft.com/office/drawing/2014/main" id="{9159E85C-29A0-4223-9248-94E54E5118D3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" name="Freeform: Shape 91">
                    <a:extLst>
                      <a:ext uri="{FF2B5EF4-FFF2-40B4-BE49-F238E27FC236}">
                        <a16:creationId xmlns:a16="http://schemas.microsoft.com/office/drawing/2014/main" id="{909EA380-1FC3-4C6F-A85F-5A27BBC840A5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6" name="Graphic 7">
                  <a:extLst>
                    <a:ext uri="{FF2B5EF4-FFF2-40B4-BE49-F238E27FC236}">
                      <a16:creationId xmlns:a16="http://schemas.microsoft.com/office/drawing/2014/main" id="{E25B105A-45ED-401F-B6B3-B9D285A14540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87" name="Freeform: Shape 86">
                    <a:extLst>
                      <a:ext uri="{FF2B5EF4-FFF2-40B4-BE49-F238E27FC236}">
                        <a16:creationId xmlns:a16="http://schemas.microsoft.com/office/drawing/2014/main" id="{7D02DAAA-069C-4119-AC1F-8DEBE19E27AE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" name="Freeform: Shape 87">
                    <a:extLst>
                      <a:ext uri="{FF2B5EF4-FFF2-40B4-BE49-F238E27FC236}">
                        <a16:creationId xmlns:a16="http://schemas.microsoft.com/office/drawing/2014/main" id="{6A736B7F-55A9-4A2D-9A94-F59B579751BB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" name="Freeform: Shape 88">
                    <a:extLst>
                      <a:ext uri="{FF2B5EF4-FFF2-40B4-BE49-F238E27FC236}">
                        <a16:creationId xmlns:a16="http://schemas.microsoft.com/office/drawing/2014/main" id="{486EC218-667F-4D2D-A734-3932AFCAAEC8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" name="Freeform: Shape 89">
                    <a:extLst>
                      <a:ext uri="{FF2B5EF4-FFF2-40B4-BE49-F238E27FC236}">
                        <a16:creationId xmlns:a16="http://schemas.microsoft.com/office/drawing/2014/main" id="{6D4197FA-C1E1-4749-8123-A7CD2C7AF396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6C86C2E9-7865-49FC-9C26-AABBC5FED996}"/>
                </a:ext>
              </a:extLst>
            </p:cNvPr>
            <p:cNvSpPr txBox="1"/>
            <p:nvPr/>
          </p:nvSpPr>
          <p:spPr>
            <a:xfrm>
              <a:off x="4770214" y="1617920"/>
              <a:ext cx="3399516" cy="17968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vào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bảng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con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A76C4EC-3B23-4E98-744B-37512F75D5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5412" y="3114675"/>
            <a:ext cx="10388395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51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87 x 23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5734049" y="1350247"/>
            <a:ext cx="34004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87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5756911" y="2131554"/>
            <a:ext cx="16459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23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 rot="19297982">
            <a:off x="5133014" y="2349981"/>
            <a:ext cx="544963" cy="12257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4724402" y="3074669"/>
            <a:ext cx="2430778" cy="9905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3141135">
            <a:off x="5135839" y="2356003"/>
            <a:ext cx="525578" cy="12646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BAA070-9AA9-982B-1D47-A02162FEAA4D}"/>
              </a:ext>
            </a:extLst>
          </p:cNvPr>
          <p:cNvSpPr txBox="1"/>
          <p:nvPr/>
        </p:nvSpPr>
        <p:spPr>
          <a:xfrm>
            <a:off x="5344541" y="2973787"/>
            <a:ext cx="21135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261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E2E004-57FB-236C-0E0D-D89E5267F599}"/>
              </a:ext>
            </a:extLst>
          </p:cNvPr>
          <p:cNvSpPr txBox="1"/>
          <p:nvPr/>
        </p:nvSpPr>
        <p:spPr>
          <a:xfrm>
            <a:off x="4799284" y="3697903"/>
            <a:ext cx="23825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174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DB16AC-F87C-DC30-BBB4-AE9987BDBCFB}"/>
              </a:ext>
            </a:extLst>
          </p:cNvPr>
          <p:cNvSpPr/>
          <p:nvPr/>
        </p:nvSpPr>
        <p:spPr>
          <a:xfrm flipV="1">
            <a:off x="4507232" y="4594859"/>
            <a:ext cx="2430778" cy="9905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524084-B629-A22E-3223-1D7F0E7D6C46}"/>
              </a:ext>
            </a:extLst>
          </p:cNvPr>
          <p:cNvSpPr txBox="1"/>
          <p:nvPr/>
        </p:nvSpPr>
        <p:spPr>
          <a:xfrm>
            <a:off x="4846909" y="4538008"/>
            <a:ext cx="30683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2001</a:t>
            </a:r>
          </a:p>
        </p:txBody>
      </p:sp>
    </p:spTree>
    <p:extLst>
      <p:ext uri="{BB962C8B-B14F-4D97-AF65-F5344CB8AC3E}">
        <p14:creationId xmlns:p14="http://schemas.microsoft.com/office/powerpoint/2010/main" val="316703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14" grpId="0" animBg="1"/>
      <p:bldP spid="2" grpId="0"/>
      <p:bldP spid="5" grpId="0"/>
      <p:bldP spid="6" grpId="0" animBg="1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134 x 32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5219699" y="1426447"/>
            <a:ext cx="34004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134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5737860" y="2188704"/>
            <a:ext cx="22884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32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 rot="19297982">
            <a:off x="4885364" y="2569057"/>
            <a:ext cx="544963" cy="12257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4724402" y="3074669"/>
            <a:ext cx="2430778" cy="9905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3141135">
            <a:off x="4888189" y="2575079"/>
            <a:ext cx="525578" cy="12646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BAA070-9AA9-982B-1D47-A02162FEAA4D}"/>
              </a:ext>
            </a:extLst>
          </p:cNvPr>
          <p:cNvSpPr txBox="1"/>
          <p:nvPr/>
        </p:nvSpPr>
        <p:spPr>
          <a:xfrm>
            <a:off x="5244466" y="2992837"/>
            <a:ext cx="20516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268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E2E004-57FB-236C-0E0D-D89E5267F599}"/>
              </a:ext>
            </a:extLst>
          </p:cNvPr>
          <p:cNvSpPr txBox="1"/>
          <p:nvPr/>
        </p:nvSpPr>
        <p:spPr>
          <a:xfrm>
            <a:off x="4735829" y="3695998"/>
            <a:ext cx="22078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402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DB16AC-F87C-DC30-BBB4-AE9987BDBCFB}"/>
              </a:ext>
            </a:extLst>
          </p:cNvPr>
          <p:cNvSpPr/>
          <p:nvPr/>
        </p:nvSpPr>
        <p:spPr>
          <a:xfrm flipV="1">
            <a:off x="4533900" y="4594858"/>
            <a:ext cx="2404110" cy="7239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14C136-07B4-7D5E-48D6-84A36B6E7F28}"/>
              </a:ext>
            </a:extLst>
          </p:cNvPr>
          <p:cNvSpPr txBox="1"/>
          <p:nvPr/>
        </p:nvSpPr>
        <p:spPr>
          <a:xfrm>
            <a:off x="4686889" y="4505623"/>
            <a:ext cx="36284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4288</a:t>
            </a:r>
          </a:p>
        </p:txBody>
      </p:sp>
    </p:spTree>
    <p:extLst>
      <p:ext uri="{BB962C8B-B14F-4D97-AF65-F5344CB8AC3E}">
        <p14:creationId xmlns:p14="http://schemas.microsoft.com/office/powerpoint/2010/main" val="249586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14" grpId="0" animBg="1"/>
      <p:bldP spid="2" grpId="0"/>
      <p:bldP spid="5" grpId="0"/>
      <p:bldP spid="6" grpId="0" animBg="1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icture 90">
            <a:extLst>
              <a:ext uri="{FF2B5EF4-FFF2-40B4-BE49-F238E27FC236}">
                <a16:creationId xmlns:a16="http://schemas.microsoft.com/office/drawing/2014/main" id="{79B028C3-B61D-0382-D2C1-1691D35B80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47699" y="2585062"/>
            <a:ext cx="2049045" cy="2049045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CC331DAE-D003-F284-1248-2ECF519B4D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77651" y="2506859"/>
            <a:ext cx="2049045" cy="2049045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BB5533D4-D96C-ECD6-D033-30FA3049AB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0894" y="2457011"/>
            <a:ext cx="2049045" cy="2049045"/>
          </a:xfrm>
          <a:prstGeom prst="rect">
            <a:avLst/>
          </a:prstGeom>
        </p:spPr>
      </p:pic>
      <p:pic>
        <p:nvPicPr>
          <p:cNvPr id="26" name="Google Shape;211;p9">
            <a:extLst>
              <a:ext uri="{FF2B5EF4-FFF2-40B4-BE49-F238E27FC236}">
                <a16:creationId xmlns:a16="http://schemas.microsoft.com/office/drawing/2014/main" id="{7FD5557A-F887-4270-1AC2-F26F54270BC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45021" b="41857"/>
          <a:stretch/>
        </p:blipFill>
        <p:spPr>
          <a:xfrm>
            <a:off x="6" y="5090664"/>
            <a:ext cx="3503999" cy="1767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13;p9">
            <a:extLst>
              <a:ext uri="{FF2B5EF4-FFF2-40B4-BE49-F238E27FC236}">
                <a16:creationId xmlns:a16="http://schemas.microsoft.com/office/drawing/2014/main" id="{B221DA40-FBB6-238C-C0F8-571C483F3552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18113" y="5090664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16;p9">
            <a:extLst>
              <a:ext uri="{FF2B5EF4-FFF2-40B4-BE49-F238E27FC236}">
                <a16:creationId xmlns:a16="http://schemas.microsoft.com/office/drawing/2014/main" id="{C5A4FF82-7C4C-1F14-93FA-C6A7CCDB03B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5446367" y="5822325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17;p9">
            <a:extLst>
              <a:ext uri="{FF2B5EF4-FFF2-40B4-BE49-F238E27FC236}">
                <a16:creationId xmlns:a16="http://schemas.microsoft.com/office/drawing/2014/main" id="{A5F49E53-C827-907F-571C-F62EA6FE219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r="21327" b="52945"/>
          <a:stretch/>
        </p:blipFill>
        <p:spPr>
          <a:xfrm>
            <a:off x="9434065" y="5938401"/>
            <a:ext cx="2757935" cy="1292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213;p9">
            <a:extLst>
              <a:ext uri="{FF2B5EF4-FFF2-40B4-BE49-F238E27FC236}">
                <a16:creationId xmlns:a16="http://schemas.microsoft.com/office/drawing/2014/main" id="{83056EB0-38EF-607C-8C15-81502D8DBE96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60203" y="520673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216;p9">
            <a:extLst>
              <a:ext uri="{FF2B5EF4-FFF2-40B4-BE49-F238E27FC236}">
                <a16:creationId xmlns:a16="http://schemas.microsoft.com/office/drawing/2014/main" id="{0B19D38D-10B6-6654-69DD-63655AF5242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6888456" y="5938400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213;p9">
            <a:extLst>
              <a:ext uri="{FF2B5EF4-FFF2-40B4-BE49-F238E27FC236}">
                <a16:creationId xmlns:a16="http://schemas.microsoft.com/office/drawing/2014/main" id="{8BBAD476-905F-BE80-ECAE-B92359E97D28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54615" y="5220144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216;p9">
            <a:extLst>
              <a:ext uri="{FF2B5EF4-FFF2-40B4-BE49-F238E27FC236}">
                <a16:creationId xmlns:a16="http://schemas.microsoft.com/office/drawing/2014/main" id="{E628D6FF-DA93-37EF-0E1D-DCBABC5ACA4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7982868" y="5579272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213;p9">
            <a:extLst>
              <a:ext uri="{FF2B5EF4-FFF2-40B4-BE49-F238E27FC236}">
                <a16:creationId xmlns:a16="http://schemas.microsoft.com/office/drawing/2014/main" id="{9B4B4364-516F-988D-26BF-DF70732AFF38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40505" y="4971808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216;p9">
            <a:extLst>
              <a:ext uri="{FF2B5EF4-FFF2-40B4-BE49-F238E27FC236}">
                <a16:creationId xmlns:a16="http://schemas.microsoft.com/office/drawing/2014/main" id="{5CEB5E52-8DDC-9157-CF9D-60874B569AD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9168759" y="5330936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213;p9">
            <a:extLst>
              <a:ext uri="{FF2B5EF4-FFF2-40B4-BE49-F238E27FC236}">
                <a16:creationId xmlns:a16="http://schemas.microsoft.com/office/drawing/2014/main" id="{B45E4C8F-5DD0-F602-E26E-3DA1ED1FD2E1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47649" y="526774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216;p9">
            <a:extLst>
              <a:ext uri="{FF2B5EF4-FFF2-40B4-BE49-F238E27FC236}">
                <a16:creationId xmlns:a16="http://schemas.microsoft.com/office/drawing/2014/main" id="{1569FC2C-DC71-777D-3B40-E3615A8FC99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6575903" y="5999411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13;p9">
            <a:extLst>
              <a:ext uri="{FF2B5EF4-FFF2-40B4-BE49-F238E27FC236}">
                <a16:creationId xmlns:a16="http://schemas.microsoft.com/office/drawing/2014/main" id="{7CC1AB4F-B13F-C272-F795-44A385AFBEB0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657532" y="520673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16;p9">
            <a:extLst>
              <a:ext uri="{FF2B5EF4-FFF2-40B4-BE49-F238E27FC236}">
                <a16:creationId xmlns:a16="http://schemas.microsoft.com/office/drawing/2014/main" id="{894545BF-6B59-2C0E-FACB-FE1FC38CB8D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2470721" y="5938400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213;p9">
            <a:extLst>
              <a:ext uri="{FF2B5EF4-FFF2-40B4-BE49-F238E27FC236}">
                <a16:creationId xmlns:a16="http://schemas.microsoft.com/office/drawing/2014/main" id="{4351C52F-1D76-06EC-5534-FDBFE14BC75B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3084160" y="4994488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216;p9">
            <a:extLst>
              <a:ext uri="{FF2B5EF4-FFF2-40B4-BE49-F238E27FC236}">
                <a16:creationId xmlns:a16="http://schemas.microsoft.com/office/drawing/2014/main" id="{AF3F6729-081A-52B5-6622-6CE74F3358D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44093" y="5353616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213;p9">
            <a:extLst>
              <a:ext uri="{FF2B5EF4-FFF2-40B4-BE49-F238E27FC236}">
                <a16:creationId xmlns:a16="http://schemas.microsoft.com/office/drawing/2014/main" id="{A078CDD5-7565-B352-E426-8D0C5806EED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584279" y="5207196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216;p9">
            <a:extLst>
              <a:ext uri="{FF2B5EF4-FFF2-40B4-BE49-F238E27FC236}">
                <a16:creationId xmlns:a16="http://schemas.microsoft.com/office/drawing/2014/main" id="{98A6B8EA-79A5-4060-4686-72F53420C5F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2543975" y="5938857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213;p9">
            <a:extLst>
              <a:ext uri="{FF2B5EF4-FFF2-40B4-BE49-F238E27FC236}">
                <a16:creationId xmlns:a16="http://schemas.microsoft.com/office/drawing/2014/main" id="{0003ED97-AD81-4BDF-5FA9-0701D0229BB3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93676" y="4994488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216;p9">
            <a:extLst>
              <a:ext uri="{FF2B5EF4-FFF2-40B4-BE49-F238E27FC236}">
                <a16:creationId xmlns:a16="http://schemas.microsoft.com/office/drawing/2014/main" id="{D8C8836E-D805-127C-6843-44C91945790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4621929" y="5726149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213;p9">
            <a:extLst>
              <a:ext uri="{FF2B5EF4-FFF2-40B4-BE49-F238E27FC236}">
                <a16:creationId xmlns:a16="http://schemas.microsoft.com/office/drawing/2014/main" id="{E82E8CBB-E321-F240-C033-D97CF2F8EAA2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52585" y="4687817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216;p9">
            <a:extLst>
              <a:ext uri="{FF2B5EF4-FFF2-40B4-BE49-F238E27FC236}">
                <a16:creationId xmlns:a16="http://schemas.microsoft.com/office/drawing/2014/main" id="{A6CEFD1F-7C1C-0998-C264-F7BA9D9AF08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5180839" y="5419479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213;p9">
            <a:extLst>
              <a:ext uri="{FF2B5EF4-FFF2-40B4-BE49-F238E27FC236}">
                <a16:creationId xmlns:a16="http://schemas.microsoft.com/office/drawing/2014/main" id="{73392D0B-D7A9-83BA-91D5-E05F65087477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10969" y="491592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216;p9">
            <a:extLst>
              <a:ext uri="{FF2B5EF4-FFF2-40B4-BE49-F238E27FC236}">
                <a16:creationId xmlns:a16="http://schemas.microsoft.com/office/drawing/2014/main" id="{42948D3C-D372-B2CB-ADDF-78E7E61EF23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8039223" y="5647591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213;p9">
            <a:extLst>
              <a:ext uri="{FF2B5EF4-FFF2-40B4-BE49-F238E27FC236}">
                <a16:creationId xmlns:a16="http://schemas.microsoft.com/office/drawing/2014/main" id="{0FB393F7-1EEA-840A-A61B-A861CF5B9E87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84580" y="509260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216;p9">
            <a:extLst>
              <a:ext uri="{FF2B5EF4-FFF2-40B4-BE49-F238E27FC236}">
                <a16:creationId xmlns:a16="http://schemas.microsoft.com/office/drawing/2014/main" id="{E3CCA679-E81B-5851-299B-4D59AED838B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9412833" y="5451737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213;p9">
            <a:extLst>
              <a:ext uri="{FF2B5EF4-FFF2-40B4-BE49-F238E27FC236}">
                <a16:creationId xmlns:a16="http://schemas.microsoft.com/office/drawing/2014/main" id="{1AE5D6BE-AF91-00B3-74B4-590FBAEE8765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2687" y="4453871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216;p9">
            <a:extLst>
              <a:ext uri="{FF2B5EF4-FFF2-40B4-BE49-F238E27FC236}">
                <a16:creationId xmlns:a16="http://schemas.microsoft.com/office/drawing/2014/main" id="{5EB43045-8BA5-468A-AFDE-EDA8FE7D108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3950940" y="5185532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213;p9">
            <a:extLst>
              <a:ext uri="{FF2B5EF4-FFF2-40B4-BE49-F238E27FC236}">
                <a16:creationId xmlns:a16="http://schemas.microsoft.com/office/drawing/2014/main" id="{AB4BD21B-3A9F-CA67-8619-DF0B6F4C39C6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362383" y="4978407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216;p9">
            <a:extLst>
              <a:ext uri="{FF2B5EF4-FFF2-40B4-BE49-F238E27FC236}">
                <a16:creationId xmlns:a16="http://schemas.microsoft.com/office/drawing/2014/main" id="{05844C7F-D7FC-29DB-A161-06D0A1E5B89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1765871" y="5337535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213;p9">
            <a:extLst>
              <a:ext uri="{FF2B5EF4-FFF2-40B4-BE49-F238E27FC236}">
                <a16:creationId xmlns:a16="http://schemas.microsoft.com/office/drawing/2014/main" id="{87621368-3C55-9402-28BA-DFABA2160DAA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11589" y="5658747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216;p9">
            <a:extLst>
              <a:ext uri="{FF2B5EF4-FFF2-40B4-BE49-F238E27FC236}">
                <a16:creationId xmlns:a16="http://schemas.microsoft.com/office/drawing/2014/main" id="{55BC78E7-02D7-50BE-1618-BCDF16FC81B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6439843" y="6017875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213;p9">
            <a:extLst>
              <a:ext uri="{FF2B5EF4-FFF2-40B4-BE49-F238E27FC236}">
                <a16:creationId xmlns:a16="http://schemas.microsoft.com/office/drawing/2014/main" id="{57A50BC2-2F73-A132-A7BB-9ABD4CF7D2AD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14499" y="5658747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216;p9">
            <a:extLst>
              <a:ext uri="{FF2B5EF4-FFF2-40B4-BE49-F238E27FC236}">
                <a16:creationId xmlns:a16="http://schemas.microsoft.com/office/drawing/2014/main" id="{87BA0C42-9DF6-442B-9B01-0DD66DB6478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9342752" y="6017875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213;p9">
            <a:extLst>
              <a:ext uri="{FF2B5EF4-FFF2-40B4-BE49-F238E27FC236}">
                <a16:creationId xmlns:a16="http://schemas.microsoft.com/office/drawing/2014/main" id="{4D807770-5191-DEC6-BFE6-7CFCE003CB74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91664" y="5358216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216;p9">
            <a:extLst>
              <a:ext uri="{FF2B5EF4-FFF2-40B4-BE49-F238E27FC236}">
                <a16:creationId xmlns:a16="http://schemas.microsoft.com/office/drawing/2014/main" id="{F46B26C4-ACE2-D23A-183B-929FA9803A0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8419917" y="6089877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216;p9">
            <a:extLst>
              <a:ext uri="{FF2B5EF4-FFF2-40B4-BE49-F238E27FC236}">
                <a16:creationId xmlns:a16="http://schemas.microsoft.com/office/drawing/2014/main" id="{3E540052-22F4-E8A3-F387-6316F1E2912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3036889" y="5690376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216;p9">
            <a:extLst>
              <a:ext uri="{FF2B5EF4-FFF2-40B4-BE49-F238E27FC236}">
                <a16:creationId xmlns:a16="http://schemas.microsoft.com/office/drawing/2014/main" id="{88E67124-E328-1643-AB60-965931B4136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792861" y="5802769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72;p31">
            <a:extLst>
              <a:ext uri="{FF2B5EF4-FFF2-40B4-BE49-F238E27FC236}">
                <a16:creationId xmlns:a16="http://schemas.microsoft.com/office/drawing/2014/main" id="{A57D208C-FF8E-8411-AD8D-62173B639628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18727" r="18721"/>
          <a:stretch/>
        </p:blipFill>
        <p:spPr>
          <a:xfrm>
            <a:off x="-49669" y="1960559"/>
            <a:ext cx="2476200" cy="395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64;p30">
            <a:extLst>
              <a:ext uri="{FF2B5EF4-FFF2-40B4-BE49-F238E27FC236}">
                <a16:creationId xmlns:a16="http://schemas.microsoft.com/office/drawing/2014/main" id="{5D4AE434-7C0B-7A8E-B6E8-4452C2A63793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975307" y="4312493"/>
            <a:ext cx="2476200" cy="1569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4;p30">
            <a:extLst>
              <a:ext uri="{FF2B5EF4-FFF2-40B4-BE49-F238E27FC236}">
                <a16:creationId xmlns:a16="http://schemas.microsoft.com/office/drawing/2014/main" id="{DE439095-9EF0-DF39-9DF5-DB3F7022D83E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269559" y="4265677"/>
            <a:ext cx="2476200" cy="1569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64;p30">
            <a:extLst>
              <a:ext uri="{FF2B5EF4-FFF2-40B4-BE49-F238E27FC236}">
                <a16:creationId xmlns:a16="http://schemas.microsoft.com/office/drawing/2014/main" id="{D8ACF99B-6D1F-92F3-D3DF-383DB99E3298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570333" y="4184798"/>
            <a:ext cx="2476200" cy="1569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64;p30">
            <a:extLst>
              <a:ext uri="{FF2B5EF4-FFF2-40B4-BE49-F238E27FC236}">
                <a16:creationId xmlns:a16="http://schemas.microsoft.com/office/drawing/2014/main" id="{C3336C11-A564-DBEC-B87A-B71AE955F421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899616" y="4199965"/>
            <a:ext cx="2476200" cy="156920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A71134F0-01DF-3C1F-52A7-53AC9CA21AB5}"/>
              </a:ext>
            </a:extLst>
          </p:cNvPr>
          <p:cNvSpPr/>
          <p:nvPr/>
        </p:nvSpPr>
        <p:spPr>
          <a:xfrm>
            <a:off x="2787901" y="292825"/>
            <a:ext cx="7258632" cy="2103044"/>
          </a:xfrm>
          <a:prstGeom prst="wedgeRoundRectCallout">
            <a:avLst>
              <a:gd name="adj1" fmla="val -59336"/>
              <a:gd name="adj2" fmla="val 47866"/>
              <a:gd name="adj3" fmla="val 16667"/>
            </a:avLst>
          </a:prstGeom>
          <a:solidFill>
            <a:schemeClr val="tx1"/>
          </a:solidFill>
          <a:ln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Chào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mừng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em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đến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khu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vườn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solidFill>
                    <a:srgbClr val="BBBFFF">
                      <a:lumMod val="10000"/>
                    </a:srgbClr>
                  </a:solidFill>
                </a:ln>
                <a:solidFill>
                  <a:srgbClr val="679B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cỏ</a:t>
            </a:r>
            <a:r>
              <a:rPr kumimoji="0" lang="en-US" sz="3733" b="1" i="0" u="none" strike="noStrike" kern="0" cap="none" spc="0" normalizeH="0" baseline="0" noProof="0" dirty="0">
                <a:ln>
                  <a:solidFill>
                    <a:srgbClr val="BBBFFF">
                      <a:lumMod val="10000"/>
                    </a:srgbClr>
                  </a:solidFill>
                </a:ln>
                <a:solidFill>
                  <a:srgbClr val="679B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may </a:t>
            </a:r>
            <a:r>
              <a:rPr kumimoji="0" lang="en-US" sz="3733" b="1" i="0" u="none" strike="noStrike" kern="0" cap="none" spc="0" normalizeH="0" baseline="0" noProof="0" dirty="0" err="1">
                <a:ln>
                  <a:solidFill>
                    <a:srgbClr val="BBBFFF">
                      <a:lumMod val="10000"/>
                    </a:srgbClr>
                  </a:solidFill>
                </a:ln>
                <a:solidFill>
                  <a:srgbClr val="679B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mắn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Hãy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giúp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ta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tưới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nước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cho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chậu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cỏ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này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nhé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!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30345AC-B523-CB7A-8414-17C9AE5659C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3311761" y="4173581"/>
            <a:ext cx="1477336" cy="1192315"/>
          </a:xfrm>
          <a:prstGeom prst="rect">
            <a:avLst/>
          </a:prstGeom>
        </p:spPr>
      </p:pic>
      <p:pic>
        <p:nvPicPr>
          <p:cNvPr id="72" name="Google Shape;664;p30">
            <a:extLst>
              <a:ext uri="{FF2B5EF4-FFF2-40B4-BE49-F238E27FC236}">
                <a16:creationId xmlns:a16="http://schemas.microsoft.com/office/drawing/2014/main" id="{A5770314-F886-92B6-E291-10D0CB4A9E16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668395" y="4752495"/>
            <a:ext cx="2176421" cy="133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DCC2B34-A5BF-0720-971E-766A1F96A7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0276" y="2427943"/>
            <a:ext cx="2049045" cy="2049045"/>
          </a:xfrm>
          <a:prstGeom prst="rect">
            <a:avLst/>
          </a:prstGeom>
        </p:spPr>
      </p:pic>
      <p:pic>
        <p:nvPicPr>
          <p:cNvPr id="75" name="Picture 74">
            <a:hlinkClick r:id="rId13" action="ppaction://hlinksldjump"/>
            <a:extLst>
              <a:ext uri="{FF2B5EF4-FFF2-40B4-BE49-F238E27FC236}">
                <a16:creationId xmlns:a16="http://schemas.microsoft.com/office/drawing/2014/main" id="{EDE0293F-3BDA-BE00-24FC-FC8CE9D3AEE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4807" y="2432820"/>
            <a:ext cx="2049045" cy="2049045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DF1AE6B0-E0A0-86ED-8253-464DB2217CC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5712697" y="4192743"/>
            <a:ext cx="1477336" cy="1192315"/>
          </a:xfrm>
          <a:prstGeom prst="rect">
            <a:avLst/>
          </a:prstGeom>
        </p:spPr>
      </p:pic>
      <p:pic>
        <p:nvPicPr>
          <p:cNvPr id="77" name="Google Shape;664;p30">
            <a:extLst>
              <a:ext uri="{FF2B5EF4-FFF2-40B4-BE49-F238E27FC236}">
                <a16:creationId xmlns:a16="http://schemas.microsoft.com/office/drawing/2014/main" id="{04167067-97A0-8832-5478-E4E5F3631FB7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069331" y="4771656"/>
            <a:ext cx="2176421" cy="133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Picture 77">
            <a:hlinkClick r:id="rId15" action="ppaction://hlinksldjump"/>
            <a:extLst>
              <a:ext uri="{FF2B5EF4-FFF2-40B4-BE49-F238E27FC236}">
                <a16:creationId xmlns:a16="http://schemas.microsoft.com/office/drawing/2014/main" id="{45D596ED-89EB-4C69-F0A7-8D2A2481E37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45938" y="2451827"/>
            <a:ext cx="2049045" cy="2049045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F63925D0-3FF1-2613-9FEC-E0C0A5F3DBD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8037744" y="4247179"/>
            <a:ext cx="1477336" cy="1192315"/>
          </a:xfrm>
          <a:prstGeom prst="rect">
            <a:avLst/>
          </a:prstGeom>
        </p:spPr>
      </p:pic>
      <p:pic>
        <p:nvPicPr>
          <p:cNvPr id="80" name="Google Shape;664;p30">
            <a:extLst>
              <a:ext uri="{FF2B5EF4-FFF2-40B4-BE49-F238E27FC236}">
                <a16:creationId xmlns:a16="http://schemas.microsoft.com/office/drawing/2014/main" id="{088D24DD-C553-7F9E-2AC5-AD5DF94053A2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394378" y="4826092"/>
            <a:ext cx="2176421" cy="133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Picture 80">
            <a:hlinkClick r:id="rId16" action="ppaction://hlinksldjump"/>
            <a:extLst>
              <a:ext uri="{FF2B5EF4-FFF2-40B4-BE49-F238E27FC236}">
                <a16:creationId xmlns:a16="http://schemas.microsoft.com/office/drawing/2014/main" id="{70B8FF0A-E197-7A50-86BF-DF948DDC47D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70984" y="2506263"/>
            <a:ext cx="2049045" cy="2049045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0D0FE37D-2419-64AA-872C-3D26ED7F40B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10305477" y="4334188"/>
            <a:ext cx="1477336" cy="1192315"/>
          </a:xfrm>
          <a:prstGeom prst="rect">
            <a:avLst/>
          </a:prstGeom>
        </p:spPr>
      </p:pic>
      <p:pic>
        <p:nvPicPr>
          <p:cNvPr id="83" name="Google Shape;664;p30">
            <a:extLst>
              <a:ext uri="{FF2B5EF4-FFF2-40B4-BE49-F238E27FC236}">
                <a16:creationId xmlns:a16="http://schemas.microsoft.com/office/drawing/2014/main" id="{1D5AAA8A-58D4-A224-E373-DF48100EB2DE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662111" y="4913102"/>
            <a:ext cx="2176421" cy="133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Picture 83">
            <a:hlinkClick r:id="rId17" action="ppaction://hlinksldjump"/>
            <a:extLst>
              <a:ext uri="{FF2B5EF4-FFF2-40B4-BE49-F238E27FC236}">
                <a16:creationId xmlns:a16="http://schemas.microsoft.com/office/drawing/2014/main" id="{41FDC25E-E1A9-1172-D7D4-90A25884ED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38718" y="2593272"/>
            <a:ext cx="2049045" cy="2049045"/>
          </a:xfrm>
          <a:prstGeom prst="rect">
            <a:avLst/>
          </a:prstGeom>
        </p:spPr>
      </p:pic>
      <p:pic>
        <p:nvPicPr>
          <p:cNvPr id="85" name="Google Shape;1018;p48">
            <a:extLst>
              <a:ext uri="{FF2B5EF4-FFF2-40B4-BE49-F238E27FC236}">
                <a16:creationId xmlns:a16="http://schemas.microsoft.com/office/drawing/2014/main" id="{3835F21D-0663-620B-F98A-168C5CE63380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9556775" y="-180346"/>
            <a:ext cx="2213947" cy="2370751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hought Bubble: Cloud 22">
            <a:hlinkClick r:id="rId19" action="ppaction://hlinksldjump"/>
            <a:extLst>
              <a:ext uri="{FF2B5EF4-FFF2-40B4-BE49-F238E27FC236}">
                <a16:creationId xmlns:a16="http://schemas.microsoft.com/office/drawing/2014/main" id="{14D9D98F-42D4-47FD-F31B-9779FDA827CC}"/>
              </a:ext>
            </a:extLst>
          </p:cNvPr>
          <p:cNvSpPr/>
          <p:nvPr/>
        </p:nvSpPr>
        <p:spPr>
          <a:xfrm>
            <a:off x="3519358" y="273154"/>
            <a:ext cx="5069844" cy="2307557"/>
          </a:xfrm>
          <a:prstGeom prst="cloudCallout">
            <a:avLst>
              <a:gd name="adj1" fmla="val 67813"/>
              <a:gd name="adj2" fmla="val -14861"/>
            </a:avLst>
          </a:prstGeom>
          <a:solidFill>
            <a:schemeClr val="tx1"/>
          </a:solidFill>
          <a:ln>
            <a:solidFill>
              <a:schemeClr val="accent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giỏi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lắm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,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bây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giờ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hãy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đến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với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bài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học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hôm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nay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nhé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!</a:t>
            </a:r>
          </a:p>
        </p:txBody>
      </p:sp>
      <p:pic>
        <p:nvPicPr>
          <p:cNvPr id="25" name="Picture 24">
            <a:hlinkClick r:id="rId20" action="ppaction://hlinksldjump"/>
            <a:extLst>
              <a:ext uri="{FF2B5EF4-FFF2-40B4-BE49-F238E27FC236}">
                <a16:creationId xmlns:a16="http://schemas.microsoft.com/office/drawing/2014/main" id="{11623BDD-5377-389B-A738-D4682ED5093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305075" flipH="1">
            <a:off x="6141182" y="1448612"/>
            <a:ext cx="2525764" cy="168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39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2021 x 36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5219699" y="1426447"/>
            <a:ext cx="34004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2021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6261735" y="2179179"/>
            <a:ext cx="22884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 rot="19297982">
            <a:off x="4675815" y="2588107"/>
            <a:ext cx="544963" cy="12257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4724401" y="3097529"/>
            <a:ext cx="2933700" cy="5524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3141135">
            <a:off x="4678640" y="2594129"/>
            <a:ext cx="525578" cy="12646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BAA070-9AA9-982B-1D47-A02162FEAA4D}"/>
              </a:ext>
            </a:extLst>
          </p:cNvPr>
          <p:cNvSpPr txBox="1"/>
          <p:nvPr/>
        </p:nvSpPr>
        <p:spPr>
          <a:xfrm>
            <a:off x="4625341" y="2973787"/>
            <a:ext cx="34423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12126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E2E004-57FB-236C-0E0D-D89E5267F599}"/>
              </a:ext>
            </a:extLst>
          </p:cNvPr>
          <p:cNvSpPr txBox="1"/>
          <p:nvPr/>
        </p:nvSpPr>
        <p:spPr>
          <a:xfrm>
            <a:off x="4735829" y="3676948"/>
            <a:ext cx="28174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6063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DB16AC-F87C-DC30-BBB4-AE9987BDBCFB}"/>
              </a:ext>
            </a:extLst>
          </p:cNvPr>
          <p:cNvSpPr/>
          <p:nvPr/>
        </p:nvSpPr>
        <p:spPr>
          <a:xfrm flipV="1">
            <a:off x="4533900" y="4594858"/>
            <a:ext cx="2762250" cy="5334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14C136-07B4-7D5E-48D6-84A36B6E7F28}"/>
              </a:ext>
            </a:extLst>
          </p:cNvPr>
          <p:cNvSpPr txBox="1"/>
          <p:nvPr/>
        </p:nvSpPr>
        <p:spPr>
          <a:xfrm>
            <a:off x="4686889" y="4505623"/>
            <a:ext cx="36284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72756</a:t>
            </a:r>
          </a:p>
        </p:txBody>
      </p:sp>
    </p:spTree>
    <p:extLst>
      <p:ext uri="{BB962C8B-B14F-4D97-AF65-F5344CB8AC3E}">
        <p14:creationId xmlns:p14="http://schemas.microsoft.com/office/powerpoint/2010/main" val="387664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14" grpId="0" animBg="1"/>
      <p:bldP spid="2" grpId="0"/>
      <p:bldP spid="5" grpId="0"/>
      <p:bldP spid="6" grpId="0" animBg="1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DD0452C-FF7D-4F7C-BA40-6F543856D00E}"/>
              </a:ext>
            </a:extLst>
          </p:cNvPr>
          <p:cNvGrpSpPr/>
          <p:nvPr/>
        </p:nvGrpSpPr>
        <p:grpSpPr>
          <a:xfrm>
            <a:off x="457200" y="275897"/>
            <a:ext cx="11277600" cy="1248103"/>
            <a:chOff x="457200" y="275897"/>
            <a:chExt cx="11277600" cy="124810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9513EA8-81E7-44E8-90C5-DCCDF96398FC}"/>
                </a:ext>
              </a:extLst>
            </p:cNvPr>
            <p:cNvGrpSpPr/>
            <p:nvPr/>
          </p:nvGrpSpPr>
          <p:grpSpPr>
            <a:xfrm>
              <a:off x="1371600" y="484363"/>
              <a:ext cx="10363200" cy="1014237"/>
              <a:chOff x="1371600" y="484363"/>
              <a:chExt cx="10363200" cy="1014237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49DB767A-9CD3-48DE-8667-08CB50100B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71600" y="484363"/>
                <a:ext cx="10363200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C81C180-27B4-46A2-A5B2-9C38CABF3709}"/>
                  </a:ext>
                </a:extLst>
              </p:cNvPr>
              <p:cNvSpPr txBox="1"/>
              <p:nvPr/>
            </p:nvSpPr>
            <p:spPr>
              <a:xfrm>
                <a:off x="1911789" y="646914"/>
                <a:ext cx="9146735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Chọn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kết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quả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thích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hợp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cho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mỗi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phép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tính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.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269088A-C5CD-48CE-BAE6-9F5DADCF3196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20" name="Isosceles Triangle 19">
                <a:extLst>
                  <a:ext uri="{FF2B5EF4-FFF2-40B4-BE49-F238E27FC236}">
                    <a16:creationId xmlns:a16="http://schemas.microsoft.com/office/drawing/2014/main" id="{86A8DE41-1F61-4312-B78D-AB41E3E19D74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ln w="571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5F53E23-A298-4EFD-B826-57F2F0B3B842}"/>
                  </a:ext>
                </a:extLst>
              </p:cNvPr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2</a:t>
                </a:r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3FE459E-84A9-00D8-B2C8-53EE8F4B51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9762" y="1905000"/>
            <a:ext cx="8996363" cy="271162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B059A5A-8AEC-B830-DB2E-C47498E601F0}"/>
              </a:ext>
            </a:extLst>
          </p:cNvPr>
          <p:cNvGrpSpPr/>
          <p:nvPr/>
        </p:nvGrpSpPr>
        <p:grpSpPr>
          <a:xfrm>
            <a:off x="4077159" y="5008091"/>
            <a:ext cx="5400216" cy="1563461"/>
            <a:chOff x="3722255" y="1490091"/>
            <a:chExt cx="5046771" cy="2074467"/>
          </a:xfrm>
        </p:grpSpPr>
        <p:grpSp>
          <p:nvGrpSpPr>
            <p:cNvPr id="3" name="Graphic 7">
              <a:extLst>
                <a:ext uri="{FF2B5EF4-FFF2-40B4-BE49-F238E27FC236}">
                  <a16:creationId xmlns:a16="http://schemas.microsoft.com/office/drawing/2014/main" id="{334CA5C9-9016-5A73-C3BE-F95750AB56F0}"/>
                </a:ext>
              </a:extLst>
            </p:cNvPr>
            <p:cNvGrpSpPr/>
            <p:nvPr/>
          </p:nvGrpSpPr>
          <p:grpSpPr>
            <a:xfrm>
              <a:off x="3722255" y="1490091"/>
              <a:ext cx="5046771" cy="2074467"/>
              <a:chOff x="609584" y="2133703"/>
              <a:chExt cx="7161963" cy="3608930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A1A6C225-1053-FFC8-B798-A123F99BA91D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9" name="Graphic 7">
                <a:extLst>
                  <a:ext uri="{FF2B5EF4-FFF2-40B4-BE49-F238E27FC236}">
                    <a16:creationId xmlns:a16="http://schemas.microsoft.com/office/drawing/2014/main" id="{467E377B-34B7-6B6A-ECCC-0C0B79A56EE9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10" name="Graphic 7">
                  <a:extLst>
                    <a:ext uri="{FF2B5EF4-FFF2-40B4-BE49-F238E27FC236}">
                      <a16:creationId xmlns:a16="http://schemas.microsoft.com/office/drawing/2014/main" id="{2ED5F1A7-9B07-3027-40CC-304D4E50D817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27" name="Freeform: Shape 26">
                    <a:extLst>
                      <a:ext uri="{FF2B5EF4-FFF2-40B4-BE49-F238E27FC236}">
                        <a16:creationId xmlns:a16="http://schemas.microsoft.com/office/drawing/2014/main" id="{55FED4AA-1C11-C62C-6265-8BF7B4BF462A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8" name="Freeform: Shape 27">
                    <a:extLst>
                      <a:ext uri="{FF2B5EF4-FFF2-40B4-BE49-F238E27FC236}">
                        <a16:creationId xmlns:a16="http://schemas.microsoft.com/office/drawing/2014/main" id="{B25808BF-08BA-8614-5309-80015C97ABB4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" name="Graphic 7">
                  <a:extLst>
                    <a:ext uri="{FF2B5EF4-FFF2-40B4-BE49-F238E27FC236}">
                      <a16:creationId xmlns:a16="http://schemas.microsoft.com/office/drawing/2014/main" id="{568EBD33-3F06-CFF7-A7C9-B7CB7BB43981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25" name="Freeform: Shape 24">
                    <a:extLst>
                      <a:ext uri="{FF2B5EF4-FFF2-40B4-BE49-F238E27FC236}">
                        <a16:creationId xmlns:a16="http://schemas.microsoft.com/office/drawing/2014/main" id="{CC6F95EB-19F2-683A-0E2A-F9543B4BF08A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" name="Freeform: Shape 25">
                    <a:extLst>
                      <a:ext uri="{FF2B5EF4-FFF2-40B4-BE49-F238E27FC236}">
                        <a16:creationId xmlns:a16="http://schemas.microsoft.com/office/drawing/2014/main" id="{1678AF98-C92D-11F7-1955-9BF736602857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" name="Graphic 7">
                  <a:extLst>
                    <a:ext uri="{FF2B5EF4-FFF2-40B4-BE49-F238E27FC236}">
                      <a16:creationId xmlns:a16="http://schemas.microsoft.com/office/drawing/2014/main" id="{88F64846-3A86-2D87-BEA3-40C31F54E17D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14" name="Freeform: Shape 13">
                    <a:extLst>
                      <a:ext uri="{FF2B5EF4-FFF2-40B4-BE49-F238E27FC236}">
                        <a16:creationId xmlns:a16="http://schemas.microsoft.com/office/drawing/2014/main" id="{FB91C79B-50E4-044C-BA3F-FDD4466E2A55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" name="Freeform: Shape 14">
                    <a:extLst>
                      <a:ext uri="{FF2B5EF4-FFF2-40B4-BE49-F238E27FC236}">
                        <a16:creationId xmlns:a16="http://schemas.microsoft.com/office/drawing/2014/main" id="{03C5ADE5-B7ED-0EC2-7F57-6800711521A6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" name="Freeform: Shape 15">
                    <a:extLst>
                      <a:ext uri="{FF2B5EF4-FFF2-40B4-BE49-F238E27FC236}">
                        <a16:creationId xmlns:a16="http://schemas.microsoft.com/office/drawing/2014/main" id="{8F115ACF-ACE5-ADBE-16F1-36F56182F169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" name="Freeform: Shape 23">
                    <a:extLst>
                      <a:ext uri="{FF2B5EF4-FFF2-40B4-BE49-F238E27FC236}">
                        <a16:creationId xmlns:a16="http://schemas.microsoft.com/office/drawing/2014/main" id="{9EEE74B0-A568-5BA4-845B-CB39BF2763E7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C7A7FC0-2F59-A21A-63FC-C7444066D9BB}"/>
                </a:ext>
              </a:extLst>
            </p:cNvPr>
            <p:cNvSpPr txBox="1"/>
            <p:nvPr/>
          </p:nvSpPr>
          <p:spPr>
            <a:xfrm>
              <a:off x="5198849" y="1617920"/>
              <a:ext cx="2542252" cy="17968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Thảo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luận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nhóm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đôi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483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FE459E-84A9-00D8-B2C8-53EE8F4B51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9762" y="1905000"/>
            <a:ext cx="8996363" cy="271162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31C7F32-CAF4-CAE2-DB98-AB806BD285F5}"/>
              </a:ext>
            </a:extLst>
          </p:cNvPr>
          <p:cNvCxnSpPr/>
          <p:nvPr/>
        </p:nvCxnSpPr>
        <p:spPr>
          <a:xfrm>
            <a:off x="3248025" y="3609975"/>
            <a:ext cx="6334125" cy="2190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2A1181F-2006-2C85-8739-58FBFAECA11F}"/>
              </a:ext>
            </a:extLst>
          </p:cNvPr>
          <p:cNvCxnSpPr>
            <a:cxnSpLocks/>
          </p:cNvCxnSpPr>
          <p:nvPr/>
        </p:nvCxnSpPr>
        <p:spPr>
          <a:xfrm flipH="1">
            <a:off x="3190875" y="3581400"/>
            <a:ext cx="3048000" cy="304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596BD38-10C0-51BD-0726-457FB555ECDE}"/>
              </a:ext>
            </a:extLst>
          </p:cNvPr>
          <p:cNvCxnSpPr>
            <a:cxnSpLocks/>
          </p:cNvCxnSpPr>
          <p:nvPr/>
        </p:nvCxnSpPr>
        <p:spPr>
          <a:xfrm flipH="1">
            <a:off x="6496050" y="3590925"/>
            <a:ext cx="3095625" cy="3429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767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DD0452C-FF7D-4F7C-BA40-6F543856D00E}"/>
              </a:ext>
            </a:extLst>
          </p:cNvPr>
          <p:cNvGrpSpPr/>
          <p:nvPr/>
        </p:nvGrpSpPr>
        <p:grpSpPr>
          <a:xfrm>
            <a:off x="495300" y="142547"/>
            <a:ext cx="11229975" cy="1324303"/>
            <a:chOff x="504825" y="399722"/>
            <a:chExt cx="11229975" cy="132430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9513EA8-81E7-44E8-90C5-DCCDF96398FC}"/>
                </a:ext>
              </a:extLst>
            </p:cNvPr>
            <p:cNvGrpSpPr/>
            <p:nvPr/>
          </p:nvGrpSpPr>
          <p:grpSpPr>
            <a:xfrm>
              <a:off x="1371600" y="484363"/>
              <a:ext cx="10363200" cy="1239662"/>
              <a:chOff x="1371600" y="484363"/>
              <a:chExt cx="10363200" cy="1239662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49DB767A-9CD3-48DE-8667-08CB50100B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71600" y="484363"/>
                <a:ext cx="10363200" cy="123966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C81C180-27B4-46A2-A5B2-9C38CABF3709}"/>
                  </a:ext>
                </a:extLst>
              </p:cNvPr>
              <p:cNvSpPr txBox="1"/>
              <p:nvPr/>
            </p:nvSpPr>
            <p:spPr>
              <a:xfrm>
                <a:off x="1911789" y="646914"/>
                <a:ext cx="9146735" cy="98488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Cửa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hàng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có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18 bao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ngô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mỗi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bao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cân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nặng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35 kg.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Hỏi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cửa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hàng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đó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có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tất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cả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bao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nhiêu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ki-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lô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-gam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ngô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?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269088A-C5CD-48CE-BAE6-9F5DADCF3196}"/>
                </a:ext>
              </a:extLst>
            </p:cNvPr>
            <p:cNvGrpSpPr/>
            <p:nvPr/>
          </p:nvGrpSpPr>
          <p:grpSpPr>
            <a:xfrm>
              <a:off x="504825" y="399722"/>
              <a:ext cx="1447800" cy="1248103"/>
              <a:chOff x="504825" y="399722"/>
              <a:chExt cx="1447800" cy="1248103"/>
            </a:xfrm>
          </p:grpSpPr>
          <p:sp>
            <p:nvSpPr>
              <p:cNvPr id="20" name="Isosceles Triangle 19">
                <a:extLst>
                  <a:ext uri="{FF2B5EF4-FFF2-40B4-BE49-F238E27FC236}">
                    <a16:creationId xmlns:a16="http://schemas.microsoft.com/office/drawing/2014/main" id="{86A8DE41-1F61-4312-B78D-AB41E3E19D74}"/>
                  </a:ext>
                </a:extLst>
              </p:cNvPr>
              <p:cNvSpPr/>
              <p:nvPr/>
            </p:nvSpPr>
            <p:spPr>
              <a:xfrm>
                <a:off x="504825" y="399722"/>
                <a:ext cx="1447800" cy="1248103"/>
              </a:xfrm>
              <a:prstGeom prst="triangle">
                <a:avLst/>
              </a:prstGeom>
              <a:ln w="571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5F53E23-A298-4EFD-B826-57F2F0B3B842}"/>
                  </a:ext>
                </a:extLst>
              </p:cNvPr>
              <p:cNvSpPr txBox="1"/>
              <p:nvPr/>
            </p:nvSpPr>
            <p:spPr>
              <a:xfrm>
                <a:off x="1081771" y="78018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3</a:t>
                </a:r>
              </a:p>
            </p:txBody>
          </p:sp>
        </p:grpSp>
      </p:grpSp>
      <p:pic>
        <p:nvPicPr>
          <p:cNvPr id="8" name="Picture 7" descr="A sack of corn grains&#10;&#10;Description automatically generated">
            <a:extLst>
              <a:ext uri="{FF2B5EF4-FFF2-40B4-BE49-F238E27FC236}">
                <a16:creationId xmlns:a16="http://schemas.microsoft.com/office/drawing/2014/main" id="{B90FC160-FF27-50B0-E286-1726E944B9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224" y="1851362"/>
            <a:ext cx="3062287" cy="316831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E19E09F-3B6F-89BD-3DA7-8694BC13599B}"/>
              </a:ext>
            </a:extLst>
          </p:cNvPr>
          <p:cNvSpPr txBox="1"/>
          <p:nvPr/>
        </p:nvSpPr>
        <p:spPr>
          <a:xfrm>
            <a:off x="581025" y="2019300"/>
            <a:ext cx="36099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/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 latinLnBrk="0"/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 bao: 35 kg</a:t>
            </a:r>
          </a:p>
          <a:p>
            <a:pPr algn="just" latinLnBrk="0"/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18 bao: ? kg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7E26FBA-239D-60EB-DB79-51680DB1F31F}"/>
              </a:ext>
            </a:extLst>
          </p:cNvPr>
          <p:cNvSpPr txBox="1"/>
          <p:nvPr/>
        </p:nvSpPr>
        <p:spPr>
          <a:xfrm>
            <a:off x="3714750" y="3429000"/>
            <a:ext cx="56769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kg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ngô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35 x 18 = 630 (kg)</a:t>
            </a:r>
          </a:p>
          <a:p>
            <a:pPr algn="r"/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630 kg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ngô</a:t>
            </a:r>
            <a:endParaRPr lang="en-US" sz="3600" b="1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767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47A7BBF1-F626-49D1-9DA8-0858116AE0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9109" y="293344"/>
            <a:ext cx="1390224" cy="2262059"/>
          </a:xfrm>
          <a:prstGeom prst="rect">
            <a:avLst/>
          </a:prstGeom>
        </p:spPr>
      </p:pic>
      <p:pic>
        <p:nvPicPr>
          <p:cNvPr id="29" name="图片 2">
            <a:extLst>
              <a:ext uri="{FF2B5EF4-FFF2-40B4-BE49-F238E27FC236}">
                <a16:creationId xmlns:a16="http://schemas.microsoft.com/office/drawing/2014/main" id="{D3E2EC24-CF8F-43EB-894B-F35D6F962D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56" y="566896"/>
            <a:ext cx="4509873" cy="58385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6975ED-BE48-CE42-4AE5-20689CD890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5908" y="1989480"/>
            <a:ext cx="7754784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C9CE31-6C8C-E685-F368-16140D0531F3}"/>
              </a:ext>
            </a:extLst>
          </p:cNvPr>
          <p:cNvSpPr txBox="1"/>
          <p:nvPr/>
        </p:nvSpPr>
        <p:spPr>
          <a:xfrm>
            <a:off x="1523998" y="1041427"/>
            <a:ext cx="960882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Quán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Pizza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mới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mở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một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ngày có thể giao đến 150 suất bánh pizza. Hỏi trong một tháng đơn vị đó có thể giao được nhiều nhất bao nhiêu suất bánh pizza?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A493A8-A59E-6EFA-DACC-41FD28905B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6825" y="146071"/>
            <a:ext cx="7238349" cy="101590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DC646DD-3278-19EE-F482-0007FC5820BF}"/>
              </a:ext>
            </a:extLst>
          </p:cNvPr>
          <p:cNvSpPr/>
          <p:nvPr/>
        </p:nvSpPr>
        <p:spPr>
          <a:xfrm>
            <a:off x="1774373" y="2583180"/>
            <a:ext cx="9144000" cy="4114800"/>
          </a:xfrm>
          <a:prstGeom prst="roundRect">
            <a:avLst/>
          </a:prstGeom>
          <a:solidFill>
            <a:srgbClr val="F2C6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61E6AD-8D9B-B541-918F-1136C1A91042}"/>
              </a:ext>
            </a:extLst>
          </p:cNvPr>
          <p:cNvSpPr txBox="1"/>
          <p:nvPr/>
        </p:nvSpPr>
        <p:spPr>
          <a:xfrm>
            <a:off x="4803785" y="2612715"/>
            <a:ext cx="24052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giải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4408AE-191C-8F7B-244A-7F40017E062F}"/>
              </a:ext>
            </a:extLst>
          </p:cNvPr>
          <p:cNvSpPr txBox="1"/>
          <p:nvPr/>
        </p:nvSpPr>
        <p:spPr>
          <a:xfrm>
            <a:off x="1935550" y="3927482"/>
            <a:ext cx="899061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cửa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suất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 pizza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B8B179-8C22-BDC0-F756-8E1833E0E695}"/>
              </a:ext>
            </a:extLst>
          </p:cNvPr>
          <p:cNvSpPr txBox="1"/>
          <p:nvPr/>
        </p:nvSpPr>
        <p:spPr>
          <a:xfrm>
            <a:off x="3009900" y="4951925"/>
            <a:ext cx="70294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150  x 31 = 4 650 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suất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bánh)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0C9D5D-3999-697A-9D3D-11D9820E81CE}"/>
              </a:ext>
            </a:extLst>
          </p:cNvPr>
          <p:cNvSpPr txBox="1"/>
          <p:nvPr/>
        </p:nvSpPr>
        <p:spPr>
          <a:xfrm>
            <a:off x="3737510" y="5675573"/>
            <a:ext cx="57031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Đáp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4 650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suất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bánh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715F81-9F1A-81A2-DECB-B714B8B091BD}"/>
              </a:ext>
            </a:extLst>
          </p:cNvPr>
          <p:cNvSpPr txBox="1"/>
          <p:nvPr/>
        </p:nvSpPr>
        <p:spPr>
          <a:xfrm>
            <a:off x="1912690" y="3390272"/>
            <a:ext cx="89906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 giao được nhiều nhất là tháng có 31 ngày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415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/>
      <p:bldP spid="7" grpId="0"/>
      <p:bldP spid="8" grpId="0"/>
      <p:bldP spid="9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4734" y="1387956"/>
            <a:ext cx="7879644" cy="36491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06844">
            <a:off x="10683046" y="286054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7679811" y="569727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18FCB14-F5A7-4BA3-9F26-62CF02B85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426019">
            <a:off x="4615232" y="-92442"/>
            <a:ext cx="1245866" cy="1222359"/>
          </a:xfrm>
          <a:prstGeom prst="rect">
            <a:avLst/>
          </a:prstGeom>
        </p:spPr>
      </p:pic>
      <p:pic>
        <p:nvPicPr>
          <p:cNvPr id="17" name="Picture 16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FAA763D3-1F86-440E-ACE3-AF9CE057D2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7698" flipH="1">
            <a:off x="72716" y="1581551"/>
            <a:ext cx="4509356" cy="47529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AA2D433-D407-94EB-D6CA-55CB68EB75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1269" y="1972700"/>
            <a:ext cx="7267062" cy="270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34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:a16="http://schemas.microsoft.com/office/drawing/2014/main" id="{A138C623-ECF2-6D4D-3870-406C9FBA5B26}"/>
              </a:ext>
            </a:extLst>
          </p:cNvPr>
          <p:cNvSpPr/>
          <p:nvPr/>
        </p:nvSpPr>
        <p:spPr>
          <a:xfrm flipH="1">
            <a:off x="3838012" y="3836490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409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:a16="http://schemas.microsoft.com/office/drawing/2014/main" id="{14982C3E-9D51-B16F-9DCE-7B36FD30FA75}"/>
              </a:ext>
            </a:extLst>
          </p:cNvPr>
          <p:cNvSpPr/>
          <p:nvPr/>
        </p:nvSpPr>
        <p:spPr>
          <a:xfrm flipH="1">
            <a:off x="3837124" y="5333105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410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:a16="http://schemas.microsoft.com/office/drawing/2014/main" id="{A867B970-275F-00C4-4B6C-4F19F7D37369}"/>
              </a:ext>
            </a:extLst>
          </p:cNvPr>
          <p:cNvSpPr/>
          <p:nvPr/>
        </p:nvSpPr>
        <p:spPr>
          <a:xfrm flipH="1">
            <a:off x="3837124" y="2350997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408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id="{7CCC7ABD-C84D-82DE-A844-3BBE63BBB1CA}"/>
              </a:ext>
            </a:extLst>
          </p:cNvPr>
          <p:cNvSpPr/>
          <p:nvPr/>
        </p:nvSpPr>
        <p:spPr>
          <a:xfrm flipH="1">
            <a:off x="2770972" y="266288"/>
            <a:ext cx="8750301" cy="166264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34 x (10 + 2)</a:t>
            </a:r>
            <a:endParaRPr kumimoji="0" sz="8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8" name="Google Shape;1018;p48">
            <a:extLst>
              <a:ext uri="{FF2B5EF4-FFF2-40B4-BE49-F238E27FC236}">
                <a16:creationId xmlns:a16="http://schemas.microsoft.com/office/drawing/2014/main" id="{3B6D632F-E0B3-0B0D-A51B-4E9F267EDB7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390318"/>
            <a:ext cx="2810205" cy="313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600245" y="4909605"/>
            <a:ext cx="1959191" cy="2146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3902359" y="2218281"/>
            <a:ext cx="1357213" cy="1460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4122675" y="3703774"/>
            <a:ext cx="1388167" cy="149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3902359" y="5293173"/>
            <a:ext cx="1460597" cy="12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49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:a16="http://schemas.microsoft.com/office/drawing/2014/main" id="{A138C623-ECF2-6D4D-3870-406C9FBA5B26}"/>
              </a:ext>
            </a:extLst>
          </p:cNvPr>
          <p:cNvSpPr/>
          <p:nvPr/>
        </p:nvSpPr>
        <p:spPr>
          <a:xfrm flipH="1">
            <a:off x="3838012" y="3836490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3 000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:a16="http://schemas.microsoft.com/office/drawing/2014/main" id="{14982C3E-9D51-B16F-9DCE-7B36FD30FA75}"/>
              </a:ext>
            </a:extLst>
          </p:cNvPr>
          <p:cNvSpPr/>
          <p:nvPr/>
        </p:nvSpPr>
        <p:spPr>
          <a:xfrm flipH="1">
            <a:off x="3837124" y="5333105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2 500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:a16="http://schemas.microsoft.com/office/drawing/2014/main" id="{A867B970-275F-00C4-4B6C-4F19F7D37369}"/>
              </a:ext>
            </a:extLst>
          </p:cNvPr>
          <p:cNvSpPr/>
          <p:nvPr/>
        </p:nvSpPr>
        <p:spPr>
          <a:xfrm flipH="1">
            <a:off x="3837124" y="2350997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4 000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id="{7CCC7ABD-C84D-82DE-A844-3BBE63BBB1CA}"/>
              </a:ext>
            </a:extLst>
          </p:cNvPr>
          <p:cNvSpPr/>
          <p:nvPr/>
        </p:nvSpPr>
        <p:spPr>
          <a:xfrm flipH="1">
            <a:off x="2770972" y="266288"/>
            <a:ext cx="8750301" cy="166264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(650 – 50)  x 5 = ?</a:t>
            </a:r>
            <a:endParaRPr kumimoji="0" sz="8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8" name="Google Shape;1018;p48">
            <a:extLst>
              <a:ext uri="{FF2B5EF4-FFF2-40B4-BE49-F238E27FC236}">
                <a16:creationId xmlns:a16="http://schemas.microsoft.com/office/drawing/2014/main" id="{3B6D632F-E0B3-0B0D-A51B-4E9F267EDB7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390318"/>
            <a:ext cx="2810205" cy="313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600245" y="4909605"/>
            <a:ext cx="1959191" cy="2146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3902359" y="2218281"/>
            <a:ext cx="1357213" cy="1460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4122675" y="3703774"/>
            <a:ext cx="1388167" cy="149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3902359" y="5293173"/>
            <a:ext cx="1460597" cy="12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01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6" grpId="0" animBg="1"/>
      <p:bldP spid="6" grpId="1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:a16="http://schemas.microsoft.com/office/drawing/2014/main" id="{A138C623-ECF2-6D4D-3870-406C9FBA5B26}"/>
              </a:ext>
            </a:extLst>
          </p:cNvPr>
          <p:cNvSpPr/>
          <p:nvPr/>
        </p:nvSpPr>
        <p:spPr>
          <a:xfrm flipH="1">
            <a:off x="3838012" y="3836490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200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:a16="http://schemas.microsoft.com/office/drawing/2014/main" id="{14982C3E-9D51-B16F-9DCE-7B36FD30FA75}"/>
              </a:ext>
            </a:extLst>
          </p:cNvPr>
          <p:cNvSpPr/>
          <p:nvPr/>
        </p:nvSpPr>
        <p:spPr>
          <a:xfrm flipH="1">
            <a:off x="3837124" y="5333105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210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:a16="http://schemas.microsoft.com/office/drawing/2014/main" id="{A867B970-275F-00C4-4B6C-4F19F7D37369}"/>
              </a:ext>
            </a:extLst>
          </p:cNvPr>
          <p:cNvSpPr/>
          <p:nvPr/>
        </p:nvSpPr>
        <p:spPr>
          <a:xfrm flipH="1">
            <a:off x="3837124" y="2350997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190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id="{7CCC7ABD-C84D-82DE-A844-3BBE63BBB1CA}"/>
              </a:ext>
            </a:extLst>
          </p:cNvPr>
          <p:cNvSpPr/>
          <p:nvPr/>
        </p:nvSpPr>
        <p:spPr>
          <a:xfrm flipH="1">
            <a:off x="2770972" y="266288"/>
            <a:ext cx="8750301" cy="166264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21 x 3 + 21 x 7 = ?</a:t>
            </a: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8" name="Google Shape;1018;p48">
            <a:extLst>
              <a:ext uri="{FF2B5EF4-FFF2-40B4-BE49-F238E27FC236}">
                <a16:creationId xmlns:a16="http://schemas.microsoft.com/office/drawing/2014/main" id="{3B6D632F-E0B3-0B0D-A51B-4E9F267EDB7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390318"/>
            <a:ext cx="2810205" cy="313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600245" y="4909605"/>
            <a:ext cx="1959191" cy="2146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3902359" y="2218281"/>
            <a:ext cx="1357213" cy="1460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4122675" y="3703774"/>
            <a:ext cx="1388167" cy="149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3902359" y="5293173"/>
            <a:ext cx="1460597" cy="12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1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6" grpId="0" animBg="1"/>
      <p:bldP spid="6" grpId="1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:a16="http://schemas.microsoft.com/office/drawing/2014/main" id="{A138C623-ECF2-6D4D-3870-406C9FBA5B26}"/>
              </a:ext>
            </a:extLst>
          </p:cNvPr>
          <p:cNvSpPr/>
          <p:nvPr/>
        </p:nvSpPr>
        <p:spPr>
          <a:xfrm flipH="1">
            <a:off x="3838012" y="3836490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599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:a16="http://schemas.microsoft.com/office/drawing/2014/main" id="{14982C3E-9D51-B16F-9DCE-7B36FD30FA75}"/>
              </a:ext>
            </a:extLst>
          </p:cNvPr>
          <p:cNvSpPr/>
          <p:nvPr/>
        </p:nvSpPr>
        <p:spPr>
          <a:xfrm flipH="1">
            <a:off x="3837124" y="5333105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598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:a16="http://schemas.microsoft.com/office/drawing/2014/main" id="{A867B970-275F-00C4-4B6C-4F19F7D37369}"/>
              </a:ext>
            </a:extLst>
          </p:cNvPr>
          <p:cNvSpPr/>
          <p:nvPr/>
        </p:nvSpPr>
        <p:spPr>
          <a:xfrm flipH="1">
            <a:off x="3837124" y="2350997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600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id="{7CCC7ABD-C84D-82DE-A844-3BBE63BBB1CA}"/>
              </a:ext>
            </a:extLst>
          </p:cNvPr>
          <p:cNvSpPr/>
          <p:nvPr/>
        </p:nvSpPr>
        <p:spPr>
          <a:xfrm flipH="1">
            <a:off x="2770972" y="266288"/>
            <a:ext cx="8750301" cy="166264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 x 101 – 6 x 1 = ?</a:t>
            </a:r>
            <a:endParaRPr kumimoji="0" sz="42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8" name="Google Shape;1018;p48">
            <a:extLst>
              <a:ext uri="{FF2B5EF4-FFF2-40B4-BE49-F238E27FC236}">
                <a16:creationId xmlns:a16="http://schemas.microsoft.com/office/drawing/2014/main" id="{3B6D632F-E0B3-0B0D-A51B-4E9F267EDB7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390318"/>
            <a:ext cx="2810205" cy="313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600245" y="4909605"/>
            <a:ext cx="1959191" cy="2146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3902359" y="2218281"/>
            <a:ext cx="1357213" cy="1460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4122675" y="3703774"/>
            <a:ext cx="1388167" cy="149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3902359" y="5293173"/>
            <a:ext cx="1460597" cy="12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10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FF8FAC2-3898-4290-B05C-E8C525D04B19}"/>
              </a:ext>
            </a:extLst>
          </p:cNvPr>
          <p:cNvGrpSpPr/>
          <p:nvPr/>
        </p:nvGrpSpPr>
        <p:grpSpPr>
          <a:xfrm>
            <a:off x="1934958" y="1371600"/>
            <a:ext cx="7879644" cy="3376145"/>
            <a:chOff x="2156178" y="1371600"/>
            <a:chExt cx="7879644" cy="337614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09B5820-0554-41CA-88FB-A36C2870F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56178" y="1723918"/>
              <a:ext cx="7879644" cy="302382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1035D95-99AB-4357-A641-9DED6E70F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97852" y="1371600"/>
              <a:ext cx="3596294" cy="853268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9158">
            <a:off x="11585794" y="-59919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84A1AAD-AAFC-4C2F-B12F-B4C3F1001FF4}"/>
              </a:ext>
            </a:extLst>
          </p:cNvPr>
          <p:cNvSpPr txBox="1"/>
          <p:nvPr/>
        </p:nvSpPr>
        <p:spPr>
          <a:xfrm>
            <a:off x="3006695" y="436602"/>
            <a:ext cx="5745612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...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...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...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….</a:t>
            </a:r>
          </a:p>
        </p:txBody>
      </p:sp>
      <p:pic>
        <p:nvPicPr>
          <p:cNvPr id="4" name="Picture 3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42535790-BA96-4B8D-82E7-91575911A7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324" y="3531935"/>
            <a:ext cx="3682181" cy="3682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430" y="3376401"/>
            <a:ext cx="3481599" cy="34815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87BBF3-312E-5CEB-DEF7-E0C65F0B4F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85254" y="1158955"/>
            <a:ext cx="2349271" cy="13556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6274F5-77D6-1130-F1CA-82DC559D3D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44830" y="2226463"/>
            <a:ext cx="6340390" cy="232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41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4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97FC510-3A6E-40A0-0A26-BFA058CC5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1564" y="238274"/>
            <a:ext cx="5663675" cy="118272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64D8B1D-738E-8B71-6CB0-03FE5B51D805}"/>
              </a:ext>
            </a:extLst>
          </p:cNvPr>
          <p:cNvSpPr txBox="1"/>
          <p:nvPr/>
        </p:nvSpPr>
        <p:spPr>
          <a:xfrm>
            <a:off x="863029" y="1859622"/>
            <a:ext cx="10037852" cy="3355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lnSpc>
                <a:spcPct val="120000"/>
              </a:lnSpc>
              <a:buFont typeface="Wingdings" panose="05000000000000000000" pitchFamily="2" charset="2"/>
              <a:buChar char="q"/>
              <a:defRPr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 thực hiện cách nhân với số có 2 chữ số. Vận dụng vào giải các bài tập và bài toán thực tế liên quan đến nhân với số có 2 chữ số.</a:t>
            </a:r>
          </a:p>
          <a:p>
            <a:pPr marL="571500" lvl="0" indent="-571500" algn="just">
              <a:lnSpc>
                <a:spcPct val="120000"/>
              </a:lnSpc>
              <a:buFont typeface="Wingdings" panose="05000000000000000000" pitchFamily="2" charset="2"/>
              <a:buChar char="q"/>
              <a:defRPr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 biết được các tích riêng trong phép nhân với số có 2 chữ số.</a:t>
            </a:r>
          </a:p>
        </p:txBody>
      </p:sp>
    </p:spTree>
    <p:extLst>
      <p:ext uri="{BB962C8B-B14F-4D97-AF65-F5344CB8AC3E}">
        <p14:creationId xmlns:p14="http://schemas.microsoft.com/office/powerpoint/2010/main" val="212773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AE6986A-66C4-461B-8573-53BD2C132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FF2F90E-9DEB-4BB0-B79C-E7B33D6535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70" y="4724732"/>
            <a:ext cx="2981054" cy="2238213"/>
          </a:xfrm>
          <a:prstGeom prst="rect">
            <a:avLst/>
          </a:prstGeom>
        </p:spPr>
      </p:pic>
      <p:pic>
        <p:nvPicPr>
          <p:cNvPr id="15" name="Picture 1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36B68EF-6B7D-4FF1-B4CE-8CF19A25C4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508" y="1595340"/>
            <a:ext cx="4530166" cy="5277463"/>
          </a:xfrm>
          <a:prstGeom prst="rect">
            <a:avLst/>
          </a:prstGeom>
        </p:spPr>
      </p:pic>
      <p:sp>
        <p:nvSpPr>
          <p:cNvPr id="2" name="Google Shape;662;p30">
            <a:extLst>
              <a:ext uri="{FF2B5EF4-FFF2-40B4-BE49-F238E27FC236}">
                <a16:creationId xmlns:a16="http://schemas.microsoft.com/office/drawing/2014/main" id="{618FC426-64A2-646E-6455-48B4AE44B218}"/>
              </a:ext>
            </a:extLst>
          </p:cNvPr>
          <p:cNvSpPr txBox="1">
            <a:spLocks/>
          </p:cNvSpPr>
          <p:nvPr/>
        </p:nvSpPr>
        <p:spPr>
          <a:xfrm>
            <a:off x="544530" y="2248429"/>
            <a:ext cx="7123857" cy="241293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 err="1">
                <a:ln>
                  <a:solidFill>
                    <a:srgbClr val="4472C4">
                      <a:lumMod val="1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Gretoon" panose="02040603050506020204" pitchFamily="18" charset="0"/>
                <a:ea typeface="+mj-ea"/>
                <a:cs typeface="+mj-cs"/>
              </a:rPr>
              <a:t>Khám</a:t>
            </a:r>
            <a:r>
              <a:rPr kumimoji="0" lang="en-US" sz="11500" b="0" i="0" u="none" strike="noStrike" kern="1200" cap="none" spc="0" normalizeH="0" baseline="0" noProof="0" dirty="0">
                <a:ln>
                  <a:solidFill>
                    <a:srgbClr val="4472C4">
                      <a:lumMod val="1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Gretoon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11500" b="0" i="0" u="none" strike="noStrike" kern="1200" cap="none" spc="0" normalizeH="0" baseline="0" noProof="0" dirty="0" err="1">
                <a:ln>
                  <a:solidFill>
                    <a:srgbClr val="4472C4">
                      <a:lumMod val="1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Gretoon" panose="02040603050506020204" pitchFamily="18" charset="0"/>
                <a:ea typeface="+mj-ea"/>
                <a:cs typeface="+mj-cs"/>
              </a:rPr>
              <a:t>phá</a:t>
            </a:r>
            <a:endParaRPr kumimoji="0" lang="en-US" sz="11500" b="0" i="0" u="none" strike="noStrike" kern="1200" cap="none" spc="0" normalizeH="0" baseline="0" noProof="0" dirty="0">
              <a:ln>
                <a:solidFill>
                  <a:srgbClr val="4472C4">
                    <a:lumMod val="10000"/>
                  </a:srgbClr>
                </a:solidFill>
              </a:ln>
              <a:solidFill>
                <a:srgbClr val="00B0F0"/>
              </a:solidFill>
              <a:effectLst/>
              <a:uLnTx/>
              <a:uFillTx/>
              <a:latin typeface="SVN-Gretoon" panose="02040603050506020204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9687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rop Dudes Minitheme by Slidesgo">
  <a:themeElements>
    <a:clrScheme name="Simple Light">
      <a:dk1>
        <a:srgbClr val="FFFFFF"/>
      </a:dk1>
      <a:lt1>
        <a:srgbClr val="BBBFFF"/>
      </a:lt1>
      <a:dk2>
        <a:srgbClr val="8DD3FF"/>
      </a:dk2>
      <a:lt2>
        <a:srgbClr val="80A9FF"/>
      </a:lt2>
      <a:accent1>
        <a:srgbClr val="A1A6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629</Words>
  <Application>Microsoft Office PowerPoint</Application>
  <PresentationFormat>Widescreen</PresentationFormat>
  <Paragraphs>111</Paragraphs>
  <Slides>26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等线</vt:lpstr>
      <vt:lpstr>Arial</vt:lpstr>
      <vt:lpstr>Bebas Neue</vt:lpstr>
      <vt:lpstr>Calibri</vt:lpstr>
      <vt:lpstr>Cambria</vt:lpstr>
      <vt:lpstr>Karla</vt:lpstr>
      <vt:lpstr>Love Ya Like A Sister</vt:lpstr>
      <vt:lpstr>SVN-Gretoon</vt:lpstr>
      <vt:lpstr>Wingdings</vt:lpstr>
      <vt:lpstr>Office 主题​​</vt:lpstr>
      <vt:lpstr>Drop Dudes Minitheme by Slidesgo</vt:lpstr>
      <vt:lpstr>Printable Number Sense Activities for Pre-K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Thiên Lăng</cp:lastModifiedBy>
  <cp:revision>21</cp:revision>
  <dcterms:created xsi:type="dcterms:W3CDTF">2023-12-04T02:49:45Z</dcterms:created>
  <dcterms:modified xsi:type="dcterms:W3CDTF">2025-02-07T08:38:11Z</dcterms:modified>
</cp:coreProperties>
</file>